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13.xml" ContentType="application/vnd.openxmlformats-officedocument.presentationml.slideMaster+xml"/>
  <Override PartName="/ppt/slideMasters/slideMaster12.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Masters/slideMaster47.xml" ContentType="application/vnd.openxmlformats-officedocument.presentationml.slideMaster+xml"/>
  <Override PartName="/ppt/slideMasters/slideMaster48.xml" ContentType="application/vnd.openxmlformats-officedocument.presentationml.slideMaster+xml"/>
  <Override PartName="/ppt/slideMasters/_rels/slideMaster13.xml.rels" ContentType="application/vnd.openxmlformats-package.relationships+xml"/>
  <Override PartName="/ppt/slideMasters/_rels/slideMaster40.xml.rels" ContentType="application/vnd.openxmlformats-package.relationships+xml"/>
  <Override PartName="/ppt/slideMasters/_rels/slideMaster1.xml.rels" ContentType="application/vnd.openxmlformats-package.relationships+xml"/>
  <Override PartName="/ppt/slideMasters/_rels/slideMaster17.xml.rels" ContentType="application/vnd.openxmlformats-package.relationships+xml"/>
  <Override PartName="/ppt/slideMasters/_rels/slideMaster12.xml.rels" ContentType="application/vnd.openxmlformats-package.relationships+xml"/>
  <Override PartName="/ppt/slideMasters/_rels/slideMaster14.xml.rels" ContentType="application/vnd.openxmlformats-package.relationships+xml"/>
  <Override PartName="/ppt/slideMasters/_rels/slideMaster15.xml.rels" ContentType="application/vnd.openxmlformats-package.relationships+xml"/>
  <Override PartName="/ppt/slideMasters/_rels/slideMaster16.xml.rels" ContentType="application/vnd.openxmlformats-package.relationships+xml"/>
  <Override PartName="/ppt/slideMasters/_rels/slideMaster18.xml.rels" ContentType="application/vnd.openxmlformats-package.relationships+xml"/>
  <Override PartName="/ppt/slideMasters/_rels/slideMaster19.xml.rels" ContentType="application/vnd.openxmlformats-package.relationships+xml"/>
  <Override PartName="/ppt/slideMasters/_rels/slideMaster20.xml.rels" ContentType="application/vnd.openxmlformats-package.relationships+xml"/>
  <Override PartName="/ppt/slideMasters/_rels/slideMaster21.xml.rels" ContentType="application/vnd.openxmlformats-package.relationships+xml"/>
  <Override PartName="/ppt/slideMasters/_rels/slideMaster24.xml.rels" ContentType="application/vnd.openxmlformats-package.relationships+xml"/>
  <Override PartName="/ppt/slideMasters/_rels/slideMaster25.xml.rels" ContentType="application/vnd.openxmlformats-package.relationships+xml"/>
  <Override PartName="/ppt/slideMasters/_rels/slideMaster26.xml.rels" ContentType="application/vnd.openxmlformats-package.relationships+xml"/>
  <Override PartName="/ppt/slideMasters/_rels/slideMaster27.xml.rels" ContentType="application/vnd.openxmlformats-package.relationships+xml"/>
  <Override PartName="/ppt/slideMasters/_rels/slideMaster28.xml.rels" ContentType="application/vnd.openxmlformats-package.relationships+xml"/>
  <Override PartName="/ppt/slideMasters/_rels/slideMaster29.xml.rels" ContentType="application/vnd.openxmlformats-package.relationships+xml"/>
  <Override PartName="/ppt/slideMasters/_rels/slideMaster30.xml.rels" ContentType="application/vnd.openxmlformats-package.relationships+xml"/>
  <Override PartName="/ppt/slideMasters/_rels/slideMaster31.xml.rels" ContentType="application/vnd.openxmlformats-package.relationships+xml"/>
  <Override PartName="/ppt/slideMasters/_rels/slideMaster32.xml.rels" ContentType="application/vnd.openxmlformats-package.relationships+xml"/>
  <Override PartName="/ppt/slideMasters/_rels/slideMaster33.xml.rels" ContentType="application/vnd.openxmlformats-package.relationships+xml"/>
  <Override PartName="/ppt/slideMasters/_rels/slideMaster34.xml.rels" ContentType="application/vnd.openxmlformats-package.relationships+xml"/>
  <Override PartName="/ppt/slideMasters/_rels/slideMaster35.xml.rels" ContentType="application/vnd.openxmlformats-package.relationships+xml"/>
  <Override PartName="/ppt/slideMasters/_rels/slideMaster36.xml.rels" ContentType="application/vnd.openxmlformats-package.relationships+xml"/>
  <Override PartName="/ppt/slideMasters/_rels/slideMaster37.xml.rels" ContentType="application/vnd.openxmlformats-package.relationships+xml"/>
  <Override PartName="/ppt/slideMasters/_rels/slideMaster38.xml.rels" ContentType="application/vnd.openxmlformats-package.relationships+xml"/>
  <Override PartName="/ppt/slideMasters/_rels/slideMaster39.xml.rels" ContentType="application/vnd.openxmlformats-package.relationships+xml"/>
  <Override PartName="/ppt/slideMasters/_rels/slideMaster41.xml.rels" ContentType="application/vnd.openxmlformats-package.relationships+xml"/>
  <Override PartName="/ppt/slideMasters/_rels/slideMaster42.xml.rels" ContentType="application/vnd.openxmlformats-package.relationships+xml"/>
  <Override PartName="/ppt/slideMasters/_rels/slideMaster43.xml.rels" ContentType="application/vnd.openxmlformats-package.relationships+xml"/>
  <Override PartName="/ppt/slideMasters/_rels/slideMaster44.xml.rels" ContentType="application/vnd.openxmlformats-package.relationships+xml"/>
  <Override PartName="/ppt/slideMasters/_rels/slideMaster45.xml.rels" ContentType="application/vnd.openxmlformats-package.relationships+xml"/>
  <Override PartName="/ppt/slideMasters/_rels/slideMaster46.xml.rels" ContentType="application/vnd.openxmlformats-package.relationships+xml"/>
  <Override PartName="/ppt/slideMasters/_rels/slideMaster47.xml.rels" ContentType="application/vnd.openxmlformats-package.relationships+xml"/>
  <Override PartName="/ppt/slideMasters/_rels/slideMaster48.xml.rels" ContentType="application/vnd.openxmlformats-package.relationships+xml"/>
  <Override PartName="/ppt/slideMasters/_rels/slideMaster49.xml.rels" ContentType="application/vnd.openxmlformats-package.relationships+xml"/>
  <Override PartName="/ppt/slideMasters/_rels/slideMaster50.xml.rels" ContentType="application/vnd.openxmlformats-package.relationships+xml"/>
  <Override PartName="/ppt/slideMasters/_rels/slideMaster51.xml.rels" ContentType="application/vnd.openxmlformats-package.relationships+xml"/>
  <Override PartName="/ppt/slideMasters/_rels/slideMaster52.xml.rels" ContentType="application/vnd.openxmlformats-package.relationships+xml"/>
  <Override PartName="/ppt/slideMasters/_rels/slideMaster53.xml.rels" ContentType="application/vnd.openxmlformats-package.relationships+xml"/>
  <Override PartName="/ppt/slideMasters/_rels/slideMaster54.xml.rels" ContentType="application/vnd.openxmlformats-package.relationships+xml"/>
  <Override PartName="/ppt/slideMasters/_rels/slideMaster55.xml.rels" ContentType="application/vnd.openxmlformats-package.relationships+xml"/>
  <Override PartName="/ppt/slideMasters/_rels/slideMaster56.xml.rels" ContentType="application/vnd.openxmlformats-package.relationships+xml"/>
  <Override PartName="/ppt/slideMasters/_rels/slideMaster57.xml.rels" ContentType="application/vnd.openxmlformats-package.relationships+xml"/>
  <Override PartName="/ppt/slideMasters/slideMaster49.xml" ContentType="application/vnd.openxmlformats-officedocument.presentationml.slideMaster+xml"/>
  <Override PartName="/ppt/slideMasters/slideMaster50.xml" ContentType="application/vnd.openxmlformats-officedocument.presentationml.slideMaster+xml"/>
  <Override PartName="/ppt/slideMasters/slideMaster51.xml" ContentType="application/vnd.openxmlformats-officedocument.presentationml.slideMaster+xml"/>
  <Override PartName="/ppt/slideMasters/slideMaster52.xml" ContentType="application/vnd.openxmlformats-officedocument.presentationml.slideMaster+xml"/>
  <Override PartName="/ppt/slideMasters/slideMaster53.xml" ContentType="application/vnd.openxmlformats-officedocument.presentationml.slideMaster+xml"/>
  <Override PartName="/ppt/slideMasters/slideMaster54.xml" ContentType="application/vnd.openxmlformats-officedocument.presentationml.slideMaster+xml"/>
  <Override PartName="/ppt/slideMasters/slideMaster55.xml" ContentType="application/vnd.openxmlformats-officedocument.presentationml.slideMaster+xml"/>
  <Override PartName="/ppt/slideMasters/slideMaster56.xml" ContentType="application/vnd.openxmlformats-officedocument.presentationml.slideMaster+xml"/>
  <Override PartName="/ppt/slideMasters/slideMaster57.xml" ContentType="application/vnd.openxmlformats-officedocument.presentationml.slideMaster+xml"/>
  <Override PartName="/ppt/notesMasters/notesMaster1.xml" ContentType="application/vnd.openxmlformats-officedocument.presentationml.notesMaster+xml"/>
  <Override PartName="/ppt/notesMasters/_rels/notesMaster1.xml.rels" ContentType="application/vnd.openxmlformats-package.relationships+xml"/>
  <Override PartName="/ppt/theme/theme26.xml" ContentType="application/vnd.openxmlformats-officedocument.theme+xml"/>
  <Override PartName="/ppt/theme/theme1.xml" ContentType="application/vnd.openxmlformats-officedocument.theme+xml"/>
  <Override PartName="/ppt/theme/theme27.xml" ContentType="application/vnd.openxmlformats-officedocument.theme+xml"/>
  <Override PartName="/ppt/theme/theme2.xml" ContentType="application/vnd.openxmlformats-officedocument.theme+xml"/>
  <Override PartName="/ppt/theme/theme28.xml" ContentType="application/vnd.openxmlformats-officedocument.theme+xml"/>
  <Override PartName="/ppt/theme/theme3.xml" ContentType="application/vnd.openxmlformats-officedocument.theme+xml"/>
  <Override PartName="/ppt/theme/theme29.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40.xml" ContentType="application/vnd.openxmlformats-officedocument.theme+xml"/>
  <Override PartName="/ppt/theme/theme6.xml" ContentType="application/vnd.openxmlformats-officedocument.theme+xml"/>
  <Override PartName="/ppt/theme/theme41.xml" ContentType="application/vnd.openxmlformats-officedocument.theme+xml"/>
  <Override PartName="/ppt/theme/theme7.xml" ContentType="application/vnd.openxmlformats-officedocument.theme+xml"/>
  <Override PartName="/ppt/theme/theme42.xml" ContentType="application/vnd.openxmlformats-officedocument.theme+xml"/>
  <Override PartName="/ppt/theme/theme8.xml" ContentType="application/vnd.openxmlformats-officedocument.theme+xml"/>
  <Override PartName="/ppt/theme/theme43.xml" ContentType="application/vnd.openxmlformats-officedocument.theme+xml"/>
  <Override PartName="/ppt/theme/theme9.xml" ContentType="application/vnd.openxmlformats-officedocument.theme+xml"/>
  <Override PartName="/ppt/theme/theme44.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theme/theme18.xml" ContentType="application/vnd.openxmlformats-officedocument.theme+xml"/>
  <Override PartName="/ppt/theme/theme19.xml" ContentType="application/vnd.openxmlformats-officedocument.theme+xml"/>
  <Override PartName="/ppt/theme/theme20.xml" ContentType="application/vnd.openxmlformats-officedocument.theme+xml"/>
  <Override PartName="/ppt/theme/theme21.xml" ContentType="application/vnd.openxmlformats-officedocument.theme+xml"/>
  <Override PartName="/ppt/theme/theme22.xml" ContentType="application/vnd.openxmlformats-officedocument.theme+xml"/>
  <Override PartName="/ppt/theme/theme23.xml" ContentType="application/vnd.openxmlformats-officedocument.theme+xml"/>
  <Override PartName="/ppt/theme/theme24.xml" ContentType="application/vnd.openxmlformats-officedocument.theme+xml"/>
  <Override PartName="/ppt/theme/theme25.xml" ContentType="application/vnd.openxmlformats-officedocument.theme+xml"/>
  <Override PartName="/ppt/theme/theme30.xml" ContentType="application/vnd.openxmlformats-officedocument.theme+xml"/>
  <Override PartName="/ppt/theme/theme31.xml" ContentType="application/vnd.openxmlformats-officedocument.theme+xml"/>
  <Override PartName="/ppt/theme/theme32.xml" ContentType="application/vnd.openxmlformats-officedocument.theme+xml"/>
  <Override PartName="/ppt/theme/theme33.xml" ContentType="application/vnd.openxmlformats-officedocument.theme+xml"/>
  <Override PartName="/ppt/theme/theme34.xml" ContentType="application/vnd.openxmlformats-officedocument.theme+xml"/>
  <Override PartName="/ppt/theme/theme35.xml" ContentType="application/vnd.openxmlformats-officedocument.theme+xml"/>
  <Override PartName="/ppt/theme/theme36.xml" ContentType="application/vnd.openxmlformats-officedocument.theme+xml"/>
  <Override PartName="/ppt/theme/theme37.xml" ContentType="application/vnd.openxmlformats-officedocument.theme+xml"/>
  <Override PartName="/ppt/theme/theme38.xml" ContentType="application/vnd.openxmlformats-officedocument.theme+xml"/>
  <Override PartName="/ppt/theme/theme39.xml" ContentType="application/vnd.openxmlformats-officedocument.theme+xml"/>
  <Override PartName="/ppt/theme/theme45.xml" ContentType="application/vnd.openxmlformats-officedocument.theme+xml"/>
  <Override PartName="/ppt/theme/theme58.xml" ContentType="application/vnd.openxmlformats-officedocument.theme+xml"/>
  <Override PartName="/ppt/notesSlides/_rels/notesSlide18.xml.rels" ContentType="application/vnd.openxmlformats-package.relationships+xml"/>
  <Override PartName="/ppt/notesSlides/_rels/notesSlide10.xml.rels" ContentType="application/vnd.openxmlformats-package.relationships+xml"/>
  <Override PartName="/ppt/notesSlides/_rels/notesSlide15.xml.rels" ContentType="application/vnd.openxmlformats-package.relationships+xml"/>
  <Override PartName="/ppt/notesSlides/_rels/notesSlide40.xml.rels" ContentType="application/vnd.openxmlformats-package.relationships+xml"/>
  <Override PartName="/ppt/notesSlides/_rels/notesSlide17.xml.rels" ContentType="application/vnd.openxmlformats-package.relationships+xml"/>
  <Override PartName="/ppt/notesSlides/_rels/notesSlide19.xml.rels" ContentType="application/vnd.openxmlformats-package.relationships+xml"/>
  <Override PartName="/ppt/notesSlides/notesSlide10.xml" ContentType="application/vnd.openxmlformats-officedocument.presentationml.notesSlide+xml"/>
  <Override PartName="/ppt/notesSlides/notesSlide18.xml" ContentType="application/vnd.openxmlformats-officedocument.presentationml.notesSlide+xml"/>
  <Override PartName="/ppt/notesSlides/notesSlide15.xml" ContentType="application/vnd.openxmlformats-officedocument.presentationml.notesSlide+xml"/>
  <Override PartName="/ppt/notesSlides/notesSlide17.xml" ContentType="application/vnd.openxmlformats-officedocument.presentationml.notesSlide+xml"/>
  <Override PartName="/ppt/notesSlides/notesSlide40.xml" ContentType="application/vnd.openxmlformats-officedocument.presentationml.notesSlide+xml"/>
  <Override PartName="/ppt/notesSlides/notesSlide19.xml" ContentType="application/vnd.openxmlformats-officedocument.presentationml.notesSlide+xml"/>
  <Override PartName="/ppt/slideLayouts/slideLayout31.xml" ContentType="application/vnd.openxmlformats-officedocument.presentationml.slideLayout+xml"/>
  <Override PartName="/ppt/slideLayouts/slideLayout1.xml" ContentType="application/vnd.openxmlformats-officedocument.presentationml.slideLayout+xml"/>
  <Override PartName="/ppt/slideLayouts/slideLayout32.xml" ContentType="application/vnd.openxmlformats-officedocument.presentationml.slideLayout+xml"/>
  <Override PartName="/ppt/slideLayouts/slideLayout2.xml" ContentType="application/vnd.openxmlformats-officedocument.presentationml.slideLayout+xml"/>
  <Override PartName="/ppt/slideLayouts/slideLayout33.xml" ContentType="application/vnd.openxmlformats-officedocument.presentationml.slideLayout+xml"/>
  <Override PartName="/ppt/slideLayouts/slideLayout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35.xml" ContentType="application/vnd.openxmlformats-officedocument.presentationml.slideLayout+xml"/>
  <Override PartName="/ppt/slideLayouts/slideLayout6.xml" ContentType="application/vnd.openxmlformats-officedocument.presentationml.slideLayout+xml"/>
  <Override PartName="/ppt/slideLayouts/slideLayout36.xml" ContentType="application/vnd.openxmlformats-officedocument.presentationml.slideLayout+xml"/>
  <Override PartName="/ppt/slideLayouts/slideLayout7.xml" ContentType="application/vnd.openxmlformats-officedocument.presentationml.slideLayout+xml"/>
  <Override PartName="/ppt/slideLayouts/slideLayout37.xml" ContentType="application/vnd.openxmlformats-officedocument.presentationml.slideLayout+xml"/>
  <Override PartName="/ppt/slideLayouts/slideLayout8.xml" ContentType="application/vnd.openxmlformats-officedocument.presentationml.slideLayout+xml"/>
  <Override PartName="/ppt/slideLayouts/slideLayout38.xml" ContentType="application/vnd.openxmlformats-officedocument.presentationml.slideLayout+xml"/>
  <Override PartName="/ppt/slideLayouts/slideLayout9.xml" ContentType="application/vnd.openxmlformats-officedocument.presentationml.slideLayout+xml"/>
  <Override PartName="/ppt/slideLayouts/slideLayout3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6.xml" ContentType="application/vnd.openxmlformats-officedocument.presentationml.slideLayout+xml"/>
  <Override PartName="/ppt/slideLayouts/slideLayout2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25.xml" ContentType="application/vnd.openxmlformats-officedocument.presentationml.slideLayout+xml"/>
  <Override PartName="/ppt/slideLayouts/slideLayout27.xml" ContentType="application/vnd.openxmlformats-officedocument.presentationml.slideLayout+xml"/>
  <Override PartName="/ppt/slideLayouts/slideLayout30.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_rels/slideLayout31.xml.rels" ContentType="application/vnd.openxmlformats-package.relationships+xml"/>
  <Override PartName="/ppt/slideLayouts/_rels/slideLayout53.xml.rels" ContentType="application/vnd.openxmlformats-package.relationships+xml"/>
  <Override PartName="/ppt/slideLayouts/_rels/slideLayout1.xml.rels" ContentType="application/vnd.openxmlformats-package.relationships+xml"/>
  <Override PartName="/ppt/slideLayouts/_rels/slideLayout32.xml.rels" ContentType="application/vnd.openxmlformats-package.relationships+xml"/>
  <Override PartName="/ppt/slideLayouts/_rels/slideLayout54.xml.rels" ContentType="application/vnd.openxmlformats-package.relationships+xml"/>
  <Override PartName="/ppt/slideLayouts/_rels/slideLayout2.xml.rels" ContentType="application/vnd.openxmlformats-package.relationships+xml"/>
  <Override PartName="/ppt/slideLayouts/_rels/slideLayout33.xml.rels" ContentType="application/vnd.openxmlformats-package.relationships+xml"/>
  <Override PartName="/ppt/slideLayouts/_rels/slideLayout3.xml.rels" ContentType="application/vnd.openxmlformats-package.relationships+xml"/>
  <Override PartName="/ppt/slideLayouts/_rels/slideLayout55.xml.rels" ContentType="application/vnd.openxmlformats-package.relationships+xml"/>
  <Override PartName="/ppt/slideLayouts/_rels/slideLayout34.xml.rels" ContentType="application/vnd.openxmlformats-package.relationships+xml"/>
  <Override PartName="/ppt/slideLayouts/_rels/slideLayout4.xml.rels" ContentType="application/vnd.openxmlformats-package.relationships+xml"/>
  <Override PartName="/ppt/slideLayouts/_rels/slideLayout56.xml.rels" ContentType="application/vnd.openxmlformats-package.relationships+xml"/>
  <Override PartName="/ppt/slideLayouts/_rels/slideLayout35.xml.rels" ContentType="application/vnd.openxmlformats-package.relationships+xml"/>
  <Override PartName="/ppt/slideLayouts/_rels/slideLayout5.xml.rels" ContentType="application/vnd.openxmlformats-package.relationships+xml"/>
  <Override PartName="/ppt/slideLayouts/_rels/slideLayout57.xml.rels" ContentType="application/vnd.openxmlformats-package.relationships+xml"/>
  <Override PartName="/ppt/slideLayouts/_rels/slideLayout36.xml.rels" ContentType="application/vnd.openxmlformats-package.relationships+xml"/>
  <Override PartName="/ppt/slideLayouts/_rels/slideLayout6.xml.rels" ContentType="application/vnd.openxmlformats-package.relationships+xml"/>
  <Override PartName="/ppt/slideLayouts/_rels/slideLayout58.xml.rels" ContentType="application/vnd.openxmlformats-package.relationships+xml"/>
  <Override PartName="/ppt/slideLayouts/_rels/slideLayout37.xml.rels" ContentType="application/vnd.openxmlformats-package.relationships+xml"/>
  <Override PartName="/ppt/slideLayouts/_rels/slideLayout7.xml.rels" ContentType="application/vnd.openxmlformats-package.relationships+xml"/>
  <Override PartName="/ppt/slideLayouts/_rels/slideLayout59.xml.rels" ContentType="application/vnd.openxmlformats-package.relationships+xml"/>
  <Override PartName="/ppt/slideLayouts/_rels/slideLayout38.xml.rels" ContentType="application/vnd.openxmlformats-package.relationships+xml"/>
  <Override PartName="/ppt/slideLayouts/_rels/slideLayout8.xml.rels" ContentType="application/vnd.openxmlformats-package.relationships+xml"/>
  <Override PartName="/ppt/slideLayouts/_rels/slideLayout39.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6.xml.rels" ContentType="application/vnd.openxmlformats-package.relationships+xml"/>
  <Override PartName="/ppt/slideLayouts/_rels/slideLayout24.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slideLayouts/_rels/slideLayout25.xml.rels" ContentType="application/vnd.openxmlformats-package.relationships+xml"/>
  <Override PartName="/ppt/slideLayouts/_rels/slideLayout27.xml.rels" ContentType="application/vnd.openxmlformats-package.relationships+xml"/>
  <Override PartName="/ppt/slideLayouts/_rels/slideLayout30.xml.rels" ContentType="application/vnd.openxmlformats-package.relationships+xml"/>
  <Override PartName="/ppt/slideLayouts/_rels/slideLayout40.xml.rels" ContentType="application/vnd.openxmlformats-package.relationships+xml"/>
  <Override PartName="/ppt/slideLayouts/_rels/slideLayout41.xml.rels" ContentType="application/vnd.openxmlformats-package.relationships+xml"/>
  <Override PartName="/ppt/slideLayouts/_rels/slideLayout42.xml.rels" ContentType="application/vnd.openxmlformats-package.relationships+xml"/>
  <Override PartName="/ppt/slideLayouts/_rels/slideLayout43.xml.rels" ContentType="application/vnd.openxmlformats-package.relationships+xml"/>
  <Override PartName="/ppt/slideLayouts/_rels/slideLayout44.xml.rels" ContentType="application/vnd.openxmlformats-package.relationships+xml"/>
  <Override PartName="/ppt/slideLayouts/_rels/slideLayout45.xml.rels" ContentType="application/vnd.openxmlformats-package.relationships+xml"/>
  <Override PartName="/ppt/slideLayouts/_rels/slideLayout46.xml.rels" ContentType="application/vnd.openxmlformats-package.relationships+xml"/>
  <Override PartName="/ppt/slideLayouts/_rels/slideLayout47.xml.rels" ContentType="application/vnd.openxmlformats-package.relationships+xml"/>
  <Override PartName="/ppt/slideLayouts/_rels/slideLayout48.xml.rels" ContentType="application/vnd.openxmlformats-package.relationships+xml"/>
  <Override PartName="/ppt/slideLayouts/_rels/slideLayout49.xml.rels" ContentType="application/vnd.openxmlformats-package.relationships+xml"/>
  <Override PartName="/ppt/slideLayouts/_rels/slideLayout50.xml.rels" ContentType="application/vnd.openxmlformats-package.relationships+xml"/>
  <Override PartName="/ppt/slideLayouts/_rels/slideLayout51.xml.rels" ContentType="application/vnd.openxmlformats-package.relationships+xml"/>
  <Override PartName="/ppt/slideLayouts/_rels/slideLayout52.xml.rels" ContentType="application/vnd.openxmlformats-package.relationships+xml"/>
  <Override PartName="/ppt/slideLayouts/_rels/slideLayout60.xml.rels" ContentType="application/vnd.openxmlformats-package.relationships+xml"/>
  <Override PartName="/ppt/slideLayouts/_rels/slideLayout61.xml.rels" ContentType="application/vnd.openxmlformats-package.relationships+xml"/>
  <Override PartName="/ppt/slideLayouts/_rels/slideLayout62.xml.rels" ContentType="application/vnd.openxmlformats-package.relationships+xml"/>
  <Override PartName="/ppt/slideLayouts/_rels/slideLayout63.xml.rels" ContentType="application/vnd.openxmlformats-package.relationships+xml"/>
  <Override PartName="/ppt/slideLayouts/_rels/slideLayout64.xml.rels" ContentType="application/vnd.openxmlformats-package.relationships+xml"/>
  <Override PartName="/ppt/slideLayouts/_rels/slideLayout65.xml.rels" ContentType="application/vnd.openxmlformats-package.relationships+xml"/>
  <Override PartName="/ppt/slideLayouts/_rels/slideLayout66.xml.rels" ContentType="application/vnd.openxmlformats-package.relationships+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22.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s/slide24.xml" ContentType="application/vnd.openxmlformats-officedocument.presentationml.slide+xml"/>
  <Override PartName="/ppt/slides/slide8.xml" ContentType="application/vnd.openxmlformats-officedocument.presentationml.slide+xml"/>
  <Override PartName="/ppt/slides/slide25.xml" ContentType="application/vnd.openxmlformats-officedocument.presentationml.slide+xml"/>
  <Override PartName="/ppt/slides/slide9.xml" ContentType="application/vnd.openxmlformats-officedocument.presentationml.slide+xml"/>
  <Override PartName="/ppt/slides/slide26.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_rels/slide35.xml.rels" ContentType="application/vnd.openxmlformats-package.relationships+xml"/>
  <Override PartName="/ppt/slides/_rels/slide1.xml.rels" ContentType="application/vnd.openxmlformats-package.relationships+xml"/>
  <Override PartName="/ppt/slides/_rels/slide22.xml.rels" ContentType="application/vnd.openxmlformats-package.relationships+xml"/>
  <Override PartName="/ppt/slides/_rels/slide36.xml.rels" ContentType="application/vnd.openxmlformats-package.relationships+xml"/>
  <Override PartName="/ppt/slides/_rels/slide2.xml.rels" ContentType="application/vnd.openxmlformats-package.relationships+xml"/>
  <Override PartName="/ppt/slides/_rels/slide20.xml.rels" ContentType="application/vnd.openxmlformats-package.relationships+xml"/>
  <Override PartName="/ppt/slides/_rels/slide37.xml.rels" ContentType="application/vnd.openxmlformats-package.relationships+xml"/>
  <Override PartName="/ppt/slides/_rels/slide3.xml.rels" ContentType="application/vnd.openxmlformats-package.relationships+xml"/>
  <Override PartName="/ppt/slides/_rels/slide21.xml.rels" ContentType="application/vnd.openxmlformats-package.relationships+xml"/>
  <Override PartName="/ppt/slides/_rels/slide4.xml.rels" ContentType="application/vnd.openxmlformats-package.relationships+xml"/>
  <Override PartName="/ppt/slides/_rels/slide38.xml.rels" ContentType="application/vnd.openxmlformats-package.relationships+xml"/>
  <Override PartName="/ppt/slides/_rels/slide5.xml.rels" ContentType="application/vnd.openxmlformats-package.relationships+xml"/>
  <Override PartName="/ppt/slides/_rels/slide39.xml.rels" ContentType="application/vnd.openxmlformats-package.relationships+xml"/>
  <Override PartName="/ppt/slides/_rels/slide23.xml.rels" ContentType="application/vnd.openxmlformats-package.relationships+xml"/>
  <Override PartName="/ppt/slides/_rels/slide6.xml.rels" ContentType="application/vnd.openxmlformats-package.relationships+xml"/>
  <Override PartName="/ppt/slides/_rels/slide50.xml.rels" ContentType="application/vnd.openxmlformats-package.relationships+xml"/>
  <Override PartName="/ppt/slides/_rels/slide24.xml.rels" ContentType="application/vnd.openxmlformats-package.relationships+xml"/>
  <Override PartName="/ppt/slides/_rels/slide7.xml.rels" ContentType="application/vnd.openxmlformats-package.relationships+xml"/>
  <Override PartName="/ppt/slides/_rels/slide25.xml.rels" ContentType="application/vnd.openxmlformats-package.relationships+xml"/>
  <Override PartName="/ppt/slides/_rels/slide8.xml.rels" ContentType="application/vnd.openxmlformats-package.relationships+xml"/>
  <Override PartName="/ppt/slides/_rels/slide26.xml.rels" ContentType="application/vnd.openxmlformats-package.relationships+xml"/>
  <Override PartName="/ppt/slides/_rels/slide9.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slides/_rels/slide27.xml.rels" ContentType="application/vnd.openxmlformats-package.relationships+xml"/>
  <Override PartName="/ppt/slides/_rels/slide28.xml.rels" ContentType="application/vnd.openxmlformats-package.relationships+xml"/>
  <Override PartName="/ppt/slides/_rels/slide29.xml.rels" ContentType="application/vnd.openxmlformats-package.relationships+xml"/>
  <Override PartName="/ppt/slides/_rels/slide30.xml.rels" ContentType="application/vnd.openxmlformats-package.relationships+xml"/>
  <Override PartName="/ppt/slides/_rels/slide31.xml.rels" ContentType="application/vnd.openxmlformats-package.relationships+xml"/>
  <Override PartName="/ppt/slides/_rels/slide32.xml.rels" ContentType="application/vnd.openxmlformats-package.relationships+xml"/>
  <Override PartName="/ppt/slides/_rels/slide33.xml.rels" ContentType="application/vnd.openxmlformats-package.relationships+xml"/>
  <Override PartName="/ppt/slides/_rels/slide34.xml.rels" ContentType="application/vnd.openxmlformats-package.relationships+xml"/>
  <Override PartName="/ppt/slides/_rels/slide40.xml.rels" ContentType="application/vnd.openxmlformats-package.relationships+xml"/>
  <Override PartName="/ppt/slides/_rels/slide41.xml.rels" ContentType="application/vnd.openxmlformats-package.relationships+xml"/>
  <Override PartName="/ppt/slides/_rels/slide42.xml.rels" ContentType="application/vnd.openxmlformats-package.relationships+xml"/>
  <Override PartName="/ppt/slides/_rels/slide43.xml.rels" ContentType="application/vnd.openxmlformats-package.relationships+xml"/>
  <Override PartName="/ppt/slides/_rels/slide44.xml.rels" ContentType="application/vnd.openxmlformats-package.relationships+xml"/>
  <Override PartName="/ppt/slides/_rels/slide45.xml.rels" ContentType="application/vnd.openxmlformats-package.relationships+xml"/>
  <Override PartName="/ppt/slides/_rels/slide46.xml.rels" ContentType="application/vnd.openxmlformats-package.relationships+xml"/>
  <Override PartName="/ppt/slides/_rels/slide47.xml.rels" ContentType="application/vnd.openxmlformats-package.relationships+xml"/>
  <Override PartName="/ppt/slides/_rels/slide48.xml.rels" ContentType="application/vnd.openxmlformats-package.relationships+xml"/>
  <Override PartName="/ppt/slides/_rels/slide49.xml.rels" ContentType="application/vnd.openxmlformats-package.relationships+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png" ContentType="image/png"/>
  <Override PartName="/ppt/media/image8.jpeg" ContentType="image/jpeg"/>
  <Override PartName="/ppt/media/image7.jpeg" ContentType="image/jpeg"/>
  <Override PartName="/ppt/media/image9.jpeg" ContentType="image/jpeg"/>
  <Override PartName="/ppt/media/image10.jpeg" ContentType="image/jpeg"/>
  <Override PartName="/ppt/media/image11.jpeg" ContentType="image/jpeg"/>
  <Override PartName="/ppt/media/image12.jpeg" ContentType="image/jpeg"/>
  <Override PartName="/ppt/media/image13.jpeg" ContentType="image/jpeg"/>
  <Override PartName="/ppt/media/image14.jpeg" ContentType="image/jpeg"/>
  <Override PartName="/ppt/media/image15.jpeg" ContentType="image/jpeg"/>
  <Override PartName="/ppt/media/image16.jpeg" ContentType="image/jpeg"/>
  <Override PartName="/ppt/media/image17.jpeg" ContentType="image/jpeg"/>
  <Override PartName="/ppt/media/image18.jpeg" ContentType="image/jpeg"/>
  <Override PartName="/ppt/media/image19.jpeg" ContentType="image/jpeg"/>
  <Override PartName="/ppt/media/image20.jpeg" ContentType="image/jpeg"/>
  <Override PartName="/ppt/media/image21.jpeg" ContentType="image/jpeg"/>
  <Override PartName="/ppt/media/image22.jpeg" ContentType="image/jpeg"/>
  <Override PartName="/ppt/media/image23.png" ContentType="image/png"/>
  <Override PartName="/ppt/presProps.xml" ContentType="application/vnd.openxmlformats-officedocument.presentationml.presProps+xml"/>
  <Override PartName="/ppt/_rels/presentation.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0" r:id="rId3"/>
    <p:sldMasterId id="2147483662" r:id="rId4"/>
    <p:sldMasterId id="2147483664" r:id="rId5"/>
    <p:sldMasterId id="2147483666" r:id="rId6"/>
    <p:sldMasterId id="2147483668" r:id="rId7"/>
    <p:sldMasterId id="2147483670" r:id="rId8"/>
    <p:sldMasterId id="2147483672" r:id="rId9"/>
    <p:sldMasterId id="2147483674" r:id="rId10"/>
    <p:sldMasterId id="2147483676" r:id="rId11"/>
    <p:sldMasterId id="2147483678" r:id="rId12"/>
    <p:sldMasterId id="2147483689" r:id="rId13"/>
    <p:sldMasterId id="2147483691" r:id="rId14"/>
    <p:sldMasterId id="2147483694" r:id="rId15"/>
    <p:sldMasterId id="2147483697" r:id="rId16"/>
    <p:sldMasterId id="2147483699" r:id="rId17"/>
    <p:sldMasterId id="2147483701" r:id="rId18"/>
    <p:sldMasterId id="2147483703" r:id="rId19"/>
    <p:sldMasterId id="2147483705" r:id="rId20"/>
    <p:sldMasterId id="2147483707" r:id="rId21"/>
    <p:sldMasterId id="2147483709" r:id="rId22"/>
    <p:sldMasterId id="2147483711" r:id="rId23"/>
    <p:sldMasterId id="2147483713" r:id="rId24"/>
    <p:sldMasterId id="2147483715" r:id="rId25"/>
    <p:sldMasterId id="2147483717" r:id="rId26"/>
    <p:sldMasterId id="2147483719" r:id="rId27"/>
    <p:sldMasterId id="2147483721" r:id="rId28"/>
    <p:sldMasterId id="2147483723" r:id="rId29"/>
    <p:sldMasterId id="2147483725" r:id="rId30"/>
    <p:sldMasterId id="2147483727" r:id="rId31"/>
    <p:sldMasterId id="2147483729" r:id="rId32"/>
    <p:sldMasterId id="2147483731" r:id="rId33"/>
    <p:sldMasterId id="2147483733" r:id="rId34"/>
    <p:sldMasterId id="2147483735" r:id="rId35"/>
    <p:sldMasterId id="2147483737" r:id="rId36"/>
    <p:sldMasterId id="2147483739" r:id="rId37"/>
    <p:sldMasterId id="2147483741" r:id="rId38"/>
    <p:sldMasterId id="2147483743" r:id="rId39"/>
    <p:sldMasterId id="2147483745" r:id="rId40"/>
    <p:sldMasterId id="2147483747" r:id="rId41"/>
    <p:sldMasterId id="2147483749" r:id="rId42"/>
    <p:sldMasterId id="2147483751" r:id="rId43"/>
    <p:sldMasterId id="2147483753" r:id="rId44"/>
    <p:sldMasterId id="2147483755" r:id="rId45"/>
    <p:sldMasterId id="2147483757" r:id="rId46"/>
  </p:sldMasterIdLst>
  <p:notesMasterIdLst>
    <p:notesMasterId r:id="rId47"/>
  </p:notesMasterIdLst>
  <p:sldIdLst>
    <p:sldId id="256" r:id="rId48"/>
    <p:sldId id="257" r:id="rId49"/>
    <p:sldId id="258" r:id="rId50"/>
    <p:sldId id="259" r:id="rId51"/>
    <p:sldId id="260" r:id="rId52"/>
    <p:sldId id="261" r:id="rId53"/>
    <p:sldId id="262" r:id="rId54"/>
    <p:sldId id="263" r:id="rId55"/>
    <p:sldId id="264" r:id="rId56"/>
    <p:sldId id="265" r:id="rId57"/>
    <p:sldId id="266" r:id="rId58"/>
    <p:sldId id="267" r:id="rId59"/>
    <p:sldId id="268" r:id="rId60"/>
    <p:sldId id="269" r:id="rId61"/>
    <p:sldId id="270" r:id="rId62"/>
    <p:sldId id="271" r:id="rId63"/>
    <p:sldId id="272" r:id="rId64"/>
    <p:sldId id="273" r:id="rId65"/>
    <p:sldId id="274" r:id="rId66"/>
    <p:sldId id="275" r:id="rId67"/>
    <p:sldId id="276" r:id="rId68"/>
    <p:sldId id="277" r:id="rId69"/>
    <p:sldId id="278" r:id="rId70"/>
    <p:sldId id="279" r:id="rId71"/>
    <p:sldId id="280" r:id="rId72"/>
    <p:sldId id="281" r:id="rId73"/>
    <p:sldId id="282" r:id="rId74"/>
    <p:sldId id="283" r:id="rId75"/>
    <p:sldId id="284" r:id="rId76"/>
    <p:sldId id="285" r:id="rId77"/>
    <p:sldId id="286" r:id="rId78"/>
    <p:sldId id="287" r:id="rId79"/>
    <p:sldId id="288" r:id="rId80"/>
    <p:sldId id="289" r:id="rId81"/>
    <p:sldId id="290" r:id="rId82"/>
    <p:sldId id="291" r:id="rId83"/>
    <p:sldId id="292" r:id="rId84"/>
    <p:sldId id="293" r:id="rId85"/>
    <p:sldId id="294" r:id="rId86"/>
    <p:sldId id="295" r:id="rId87"/>
    <p:sldId id="296" r:id="rId88"/>
    <p:sldId id="297" r:id="rId89"/>
    <p:sldId id="298" r:id="rId90"/>
    <p:sldId id="299" r:id="rId91"/>
    <p:sldId id="300" r:id="rId92"/>
    <p:sldId id="301" r:id="rId93"/>
    <p:sldId id="302" r:id="rId94"/>
    <p:sldId id="303" r:id="rId95"/>
    <p:sldId id="304" r:id="rId96"/>
    <p:sldId id="305" r:id="rId97"/>
  </p:sldIdLst>
  <p:sldSz cx="12192000" cy="6858000"/>
  <p:notesSz cx="6858000" cy="91440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12.xml"/><Relationship Id="rId4" Type="http://schemas.openxmlformats.org/officeDocument/2006/relationships/slideMaster" Target="slideMasters/slideMaster13.xml"/><Relationship Id="rId5" Type="http://schemas.openxmlformats.org/officeDocument/2006/relationships/slideMaster" Target="slideMasters/slideMaster14.xml"/><Relationship Id="rId6" Type="http://schemas.openxmlformats.org/officeDocument/2006/relationships/slideMaster" Target="slideMasters/slideMaster15.xml"/><Relationship Id="rId7" Type="http://schemas.openxmlformats.org/officeDocument/2006/relationships/slideMaster" Target="slideMasters/slideMaster16.xml"/><Relationship Id="rId8" Type="http://schemas.openxmlformats.org/officeDocument/2006/relationships/slideMaster" Target="slideMasters/slideMaster17.xml"/><Relationship Id="rId9" Type="http://schemas.openxmlformats.org/officeDocument/2006/relationships/slideMaster" Target="slideMasters/slideMaster18.xml"/><Relationship Id="rId10" Type="http://schemas.openxmlformats.org/officeDocument/2006/relationships/slideMaster" Target="slideMasters/slideMaster19.xml"/><Relationship Id="rId11" Type="http://schemas.openxmlformats.org/officeDocument/2006/relationships/slideMaster" Target="slideMasters/slideMaster20.xml"/><Relationship Id="rId12" Type="http://schemas.openxmlformats.org/officeDocument/2006/relationships/slideMaster" Target="slideMasters/slideMaster21.xml"/><Relationship Id="rId13" Type="http://schemas.openxmlformats.org/officeDocument/2006/relationships/slideMaster" Target="slideMasters/slideMaster24.xml"/><Relationship Id="rId14" Type="http://schemas.openxmlformats.org/officeDocument/2006/relationships/slideMaster" Target="slideMasters/slideMaster25.xml"/><Relationship Id="rId15" Type="http://schemas.openxmlformats.org/officeDocument/2006/relationships/slideMaster" Target="slideMasters/slideMaster26.xml"/><Relationship Id="rId16" Type="http://schemas.openxmlformats.org/officeDocument/2006/relationships/slideMaster" Target="slideMasters/slideMaster27.xml"/><Relationship Id="rId17" Type="http://schemas.openxmlformats.org/officeDocument/2006/relationships/slideMaster" Target="slideMasters/slideMaster28.xml"/><Relationship Id="rId18" Type="http://schemas.openxmlformats.org/officeDocument/2006/relationships/slideMaster" Target="slideMasters/slideMaster29.xml"/><Relationship Id="rId19" Type="http://schemas.openxmlformats.org/officeDocument/2006/relationships/slideMaster" Target="slideMasters/slideMaster30.xml"/><Relationship Id="rId20" Type="http://schemas.openxmlformats.org/officeDocument/2006/relationships/slideMaster" Target="slideMasters/slideMaster31.xml"/><Relationship Id="rId21" Type="http://schemas.openxmlformats.org/officeDocument/2006/relationships/slideMaster" Target="slideMasters/slideMaster32.xml"/><Relationship Id="rId22" Type="http://schemas.openxmlformats.org/officeDocument/2006/relationships/slideMaster" Target="slideMasters/slideMaster33.xml"/><Relationship Id="rId23" Type="http://schemas.openxmlformats.org/officeDocument/2006/relationships/slideMaster" Target="slideMasters/slideMaster34.xml"/><Relationship Id="rId24" Type="http://schemas.openxmlformats.org/officeDocument/2006/relationships/slideMaster" Target="slideMasters/slideMaster35.xml"/><Relationship Id="rId25" Type="http://schemas.openxmlformats.org/officeDocument/2006/relationships/slideMaster" Target="slideMasters/slideMaster36.xml"/><Relationship Id="rId26" Type="http://schemas.openxmlformats.org/officeDocument/2006/relationships/slideMaster" Target="slideMasters/slideMaster37.xml"/><Relationship Id="rId27" Type="http://schemas.openxmlformats.org/officeDocument/2006/relationships/slideMaster" Target="slideMasters/slideMaster38.xml"/><Relationship Id="rId28" Type="http://schemas.openxmlformats.org/officeDocument/2006/relationships/slideMaster" Target="slideMasters/slideMaster39.xml"/><Relationship Id="rId29" Type="http://schemas.openxmlformats.org/officeDocument/2006/relationships/slideMaster" Target="slideMasters/slideMaster40.xml"/><Relationship Id="rId30" Type="http://schemas.openxmlformats.org/officeDocument/2006/relationships/slideMaster" Target="slideMasters/slideMaster41.xml"/><Relationship Id="rId31" Type="http://schemas.openxmlformats.org/officeDocument/2006/relationships/slideMaster" Target="slideMasters/slideMaster42.xml"/><Relationship Id="rId32" Type="http://schemas.openxmlformats.org/officeDocument/2006/relationships/slideMaster" Target="slideMasters/slideMaster43.xml"/><Relationship Id="rId33" Type="http://schemas.openxmlformats.org/officeDocument/2006/relationships/slideMaster" Target="slideMasters/slideMaster44.xml"/><Relationship Id="rId34" Type="http://schemas.openxmlformats.org/officeDocument/2006/relationships/slideMaster" Target="slideMasters/slideMaster45.xml"/><Relationship Id="rId35" Type="http://schemas.openxmlformats.org/officeDocument/2006/relationships/slideMaster" Target="slideMasters/slideMaster46.xml"/><Relationship Id="rId36" Type="http://schemas.openxmlformats.org/officeDocument/2006/relationships/slideMaster" Target="slideMasters/slideMaster47.xml"/><Relationship Id="rId37" Type="http://schemas.openxmlformats.org/officeDocument/2006/relationships/slideMaster" Target="slideMasters/slideMaster48.xml"/><Relationship Id="rId38" Type="http://schemas.openxmlformats.org/officeDocument/2006/relationships/slideMaster" Target="slideMasters/slideMaster49.xml"/><Relationship Id="rId39" Type="http://schemas.openxmlformats.org/officeDocument/2006/relationships/slideMaster" Target="slideMasters/slideMaster50.xml"/><Relationship Id="rId40" Type="http://schemas.openxmlformats.org/officeDocument/2006/relationships/slideMaster" Target="slideMasters/slideMaster51.xml"/><Relationship Id="rId41" Type="http://schemas.openxmlformats.org/officeDocument/2006/relationships/slideMaster" Target="slideMasters/slideMaster52.xml"/><Relationship Id="rId42" Type="http://schemas.openxmlformats.org/officeDocument/2006/relationships/slideMaster" Target="slideMasters/slideMaster53.xml"/><Relationship Id="rId43" Type="http://schemas.openxmlformats.org/officeDocument/2006/relationships/slideMaster" Target="slideMasters/slideMaster54.xml"/><Relationship Id="rId44" Type="http://schemas.openxmlformats.org/officeDocument/2006/relationships/slideMaster" Target="slideMasters/slideMaster55.xml"/><Relationship Id="rId45" Type="http://schemas.openxmlformats.org/officeDocument/2006/relationships/slideMaster" Target="slideMasters/slideMaster56.xml"/><Relationship Id="rId46" Type="http://schemas.openxmlformats.org/officeDocument/2006/relationships/slideMaster" Target="slideMasters/slideMaster57.xml"/><Relationship Id="rId47" Type="http://schemas.openxmlformats.org/officeDocument/2006/relationships/notesMaster" Target="notesMasters/notesMaster1.xml"/><Relationship Id="rId48" Type="http://schemas.openxmlformats.org/officeDocument/2006/relationships/slide" Target="slides/slide1.xml"/><Relationship Id="rId49" Type="http://schemas.openxmlformats.org/officeDocument/2006/relationships/slide" Target="slides/slide2.xml"/><Relationship Id="rId50" Type="http://schemas.openxmlformats.org/officeDocument/2006/relationships/slide" Target="slides/slide3.xml"/><Relationship Id="rId51" Type="http://schemas.openxmlformats.org/officeDocument/2006/relationships/slide" Target="slides/slide4.xml"/><Relationship Id="rId52" Type="http://schemas.openxmlformats.org/officeDocument/2006/relationships/slide" Target="slides/slide5.xml"/><Relationship Id="rId53" Type="http://schemas.openxmlformats.org/officeDocument/2006/relationships/slide" Target="slides/slide6.xml"/><Relationship Id="rId54" Type="http://schemas.openxmlformats.org/officeDocument/2006/relationships/slide" Target="slides/slide7.xml"/><Relationship Id="rId55" Type="http://schemas.openxmlformats.org/officeDocument/2006/relationships/slide" Target="slides/slide8.xml"/><Relationship Id="rId56" Type="http://schemas.openxmlformats.org/officeDocument/2006/relationships/slide" Target="slides/slide9.xml"/><Relationship Id="rId57" Type="http://schemas.openxmlformats.org/officeDocument/2006/relationships/slide" Target="slides/slide10.xml"/><Relationship Id="rId58" Type="http://schemas.openxmlformats.org/officeDocument/2006/relationships/slide" Target="slides/slide11.xml"/><Relationship Id="rId59" Type="http://schemas.openxmlformats.org/officeDocument/2006/relationships/slide" Target="slides/slide12.xml"/><Relationship Id="rId60" Type="http://schemas.openxmlformats.org/officeDocument/2006/relationships/slide" Target="slides/slide13.xml"/><Relationship Id="rId61" Type="http://schemas.openxmlformats.org/officeDocument/2006/relationships/slide" Target="slides/slide14.xml"/><Relationship Id="rId62" Type="http://schemas.openxmlformats.org/officeDocument/2006/relationships/slide" Target="slides/slide15.xml"/><Relationship Id="rId63" Type="http://schemas.openxmlformats.org/officeDocument/2006/relationships/slide" Target="slides/slide16.xml"/><Relationship Id="rId64" Type="http://schemas.openxmlformats.org/officeDocument/2006/relationships/slide" Target="slides/slide17.xml"/><Relationship Id="rId65" Type="http://schemas.openxmlformats.org/officeDocument/2006/relationships/slide" Target="slides/slide18.xml"/><Relationship Id="rId66" Type="http://schemas.openxmlformats.org/officeDocument/2006/relationships/slide" Target="slides/slide19.xml"/><Relationship Id="rId67" Type="http://schemas.openxmlformats.org/officeDocument/2006/relationships/slide" Target="slides/slide20.xml"/><Relationship Id="rId68" Type="http://schemas.openxmlformats.org/officeDocument/2006/relationships/slide" Target="slides/slide21.xml"/><Relationship Id="rId69" Type="http://schemas.openxmlformats.org/officeDocument/2006/relationships/slide" Target="slides/slide22.xml"/><Relationship Id="rId70" Type="http://schemas.openxmlformats.org/officeDocument/2006/relationships/slide" Target="slides/slide23.xml"/><Relationship Id="rId71" Type="http://schemas.openxmlformats.org/officeDocument/2006/relationships/slide" Target="slides/slide24.xml"/><Relationship Id="rId72" Type="http://schemas.openxmlformats.org/officeDocument/2006/relationships/slide" Target="slides/slide25.xml"/><Relationship Id="rId73" Type="http://schemas.openxmlformats.org/officeDocument/2006/relationships/slide" Target="slides/slide26.xml"/><Relationship Id="rId74" Type="http://schemas.openxmlformats.org/officeDocument/2006/relationships/slide" Target="slides/slide27.xml"/><Relationship Id="rId75" Type="http://schemas.openxmlformats.org/officeDocument/2006/relationships/slide" Target="slides/slide28.xml"/><Relationship Id="rId76" Type="http://schemas.openxmlformats.org/officeDocument/2006/relationships/slide" Target="slides/slide29.xml"/><Relationship Id="rId77" Type="http://schemas.openxmlformats.org/officeDocument/2006/relationships/slide" Target="slides/slide30.xml"/><Relationship Id="rId78" Type="http://schemas.openxmlformats.org/officeDocument/2006/relationships/slide" Target="slides/slide31.xml"/><Relationship Id="rId79" Type="http://schemas.openxmlformats.org/officeDocument/2006/relationships/slide" Target="slides/slide32.xml"/><Relationship Id="rId80" Type="http://schemas.openxmlformats.org/officeDocument/2006/relationships/slide" Target="slides/slide33.xml"/><Relationship Id="rId81" Type="http://schemas.openxmlformats.org/officeDocument/2006/relationships/slide" Target="slides/slide34.xml"/><Relationship Id="rId82" Type="http://schemas.openxmlformats.org/officeDocument/2006/relationships/slide" Target="slides/slide35.xml"/><Relationship Id="rId83" Type="http://schemas.openxmlformats.org/officeDocument/2006/relationships/slide" Target="slides/slide36.xml"/><Relationship Id="rId84" Type="http://schemas.openxmlformats.org/officeDocument/2006/relationships/slide" Target="slides/slide37.xml"/><Relationship Id="rId85" Type="http://schemas.openxmlformats.org/officeDocument/2006/relationships/slide" Target="slides/slide38.xml"/><Relationship Id="rId86" Type="http://schemas.openxmlformats.org/officeDocument/2006/relationships/slide" Target="slides/slide39.xml"/><Relationship Id="rId87" Type="http://schemas.openxmlformats.org/officeDocument/2006/relationships/slide" Target="slides/slide40.xml"/><Relationship Id="rId88" Type="http://schemas.openxmlformats.org/officeDocument/2006/relationships/slide" Target="slides/slide41.xml"/><Relationship Id="rId89" Type="http://schemas.openxmlformats.org/officeDocument/2006/relationships/slide" Target="slides/slide42.xml"/><Relationship Id="rId90" Type="http://schemas.openxmlformats.org/officeDocument/2006/relationships/slide" Target="slides/slide43.xml"/><Relationship Id="rId91" Type="http://schemas.openxmlformats.org/officeDocument/2006/relationships/slide" Target="slides/slide44.xml"/><Relationship Id="rId92" Type="http://schemas.openxmlformats.org/officeDocument/2006/relationships/slide" Target="slides/slide45.xml"/><Relationship Id="rId93" Type="http://schemas.openxmlformats.org/officeDocument/2006/relationships/slide" Target="slides/slide46.xml"/><Relationship Id="rId94" Type="http://schemas.openxmlformats.org/officeDocument/2006/relationships/slide" Target="slides/slide47.xml"/><Relationship Id="rId95" Type="http://schemas.openxmlformats.org/officeDocument/2006/relationships/slide" Target="slides/slide48.xml"/><Relationship Id="rId96" Type="http://schemas.openxmlformats.org/officeDocument/2006/relationships/slide" Target="slides/slide49.xml"/><Relationship Id="rId97" Type="http://schemas.openxmlformats.org/officeDocument/2006/relationships/slide" Target="slides/slide50.xml"/><Relationship Id="rId98" Type="http://schemas.openxmlformats.org/officeDocument/2006/relationships/presProps" Target="presProps.xml"/>
</Relationships>
</file>

<file path=ppt/notesMasters/_rels/notesMaster1.xml.rels><?xml version="1.0" encoding="UTF-8"?>
<Relationships xmlns="http://schemas.openxmlformats.org/package/2006/relationships"><Relationship Id="rId1" Type="http://schemas.openxmlformats.org/officeDocument/2006/relationships/theme" Target="../theme/theme58.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8" name="PlaceHolder 1"/>
          <p:cNvSpPr>
            <a:spLocks noGrp="1"/>
          </p:cNvSpPr>
          <p:nvPr>
            <p:ph type="sldImg"/>
          </p:nvPr>
        </p:nvSpPr>
        <p:spPr>
          <a:xfrm>
            <a:off x="0" y="812520"/>
            <a:ext cx="0" cy="0"/>
          </a:xfrm>
          <a:prstGeom prst="rect">
            <a:avLst/>
          </a:prstGeom>
          <a:noFill/>
          <a:ln w="0">
            <a:noFill/>
          </a:ln>
        </p:spPr>
        <p:txBody>
          <a:bodyPr lIns="0" rIns="0" tIns="0" bIns="0" anchor="ctr">
            <a:noAutofit/>
          </a:bodyPr>
          <a:p>
            <a:pPr algn="ctr"/>
            <a:r>
              <a:rPr b="0" lang="it-IT" sz="4400" strike="noStrike" u="none">
                <a:solidFill>
                  <a:srgbClr val="000000"/>
                </a:solidFill>
                <a:effectLst/>
                <a:uFillTx/>
                <a:latin typeface="Arial"/>
              </a:rPr>
              <a:t>Fai clic per spostare la diapositiva</a:t>
            </a:r>
            <a:endParaRPr b="0" lang="it-IT" sz="4400" strike="noStrike" u="none">
              <a:solidFill>
                <a:srgbClr val="000000"/>
              </a:solidFill>
              <a:effectLst/>
              <a:uFillTx/>
              <a:latin typeface="Arial"/>
            </a:endParaRPr>
          </a:p>
        </p:txBody>
      </p:sp>
      <p:sp>
        <p:nvSpPr>
          <p:cNvPr id="449" name="PlaceHolder 2"/>
          <p:cNvSpPr>
            <a:spLocks noGrp="1"/>
          </p:cNvSpPr>
          <p:nvPr>
            <p:ph type="body"/>
          </p:nvPr>
        </p:nvSpPr>
        <p:spPr>
          <a:xfrm>
            <a:off x="756000" y="5078520"/>
            <a:ext cx="6047640" cy="4811040"/>
          </a:xfrm>
          <a:prstGeom prst="rect">
            <a:avLst/>
          </a:prstGeom>
          <a:noFill/>
          <a:ln w="0">
            <a:noFill/>
          </a:ln>
        </p:spPr>
        <p:txBody>
          <a:bodyPr lIns="0" rIns="0" tIns="0" bIns="0" anchor="t">
            <a:noAutofit/>
          </a:bodyPr>
          <a:p>
            <a:pPr indent="0">
              <a:buNone/>
            </a:pPr>
            <a:r>
              <a:rPr b="0" lang="it-IT" sz="2000" strike="noStrike" u="none">
                <a:solidFill>
                  <a:srgbClr val="000000"/>
                </a:solidFill>
                <a:effectLst/>
                <a:uFillTx/>
                <a:latin typeface="Arial"/>
              </a:rPr>
              <a:t>Fai clic per modificare il formato delle note</a:t>
            </a:r>
            <a:endParaRPr b="0" lang="it-IT" sz="2000" strike="noStrike" u="none">
              <a:solidFill>
                <a:srgbClr val="000000"/>
              </a:solidFill>
              <a:effectLst/>
              <a:uFillTx/>
              <a:latin typeface="Arial"/>
            </a:endParaRPr>
          </a:p>
        </p:txBody>
      </p:sp>
      <p:sp>
        <p:nvSpPr>
          <p:cNvPr id="450" name="PlaceHolder 3"/>
          <p:cNvSpPr>
            <a:spLocks noGrp="1"/>
          </p:cNvSpPr>
          <p:nvPr>
            <p:ph type="hdr"/>
          </p:nvPr>
        </p:nvSpPr>
        <p:spPr>
          <a:xfrm>
            <a:off x="0" y="0"/>
            <a:ext cx="3280680" cy="534240"/>
          </a:xfrm>
          <a:prstGeom prst="rect">
            <a:avLst/>
          </a:prstGeom>
          <a:noFill/>
          <a:ln w="0">
            <a:noFill/>
          </a:ln>
        </p:spPr>
        <p:txBody>
          <a:bodyPr lIns="0" rIns="0" tIns="0" bIns="0" anchor="t">
            <a:noAutofit/>
          </a:bodyPr>
          <a:p>
            <a:pPr indent="0">
              <a:buNone/>
            </a:pPr>
            <a:r>
              <a:rPr b="0" lang="it-IT" sz="1400" strike="noStrike" u="none">
                <a:solidFill>
                  <a:srgbClr val="000000"/>
                </a:solidFill>
                <a:effectLst/>
                <a:uFillTx/>
                <a:latin typeface="Times New Roman"/>
              </a:rPr>
              <a:t> </a:t>
            </a:r>
            <a:endParaRPr b="0" lang="it-IT" sz="1400" strike="noStrike" u="none">
              <a:solidFill>
                <a:srgbClr val="000000"/>
              </a:solidFill>
              <a:effectLst/>
              <a:uFillTx/>
              <a:latin typeface="Times New Roman"/>
            </a:endParaRPr>
          </a:p>
        </p:txBody>
      </p:sp>
      <p:sp>
        <p:nvSpPr>
          <p:cNvPr id="451" name="PlaceHolder 4"/>
          <p:cNvSpPr>
            <a:spLocks noGrp="1"/>
          </p:cNvSpPr>
          <p:nvPr>
            <p:ph type="dt" idx="155"/>
          </p:nvPr>
        </p:nvSpPr>
        <p:spPr>
          <a:xfrm>
            <a:off x="4278960" y="0"/>
            <a:ext cx="3280680" cy="534240"/>
          </a:xfrm>
          <a:prstGeom prst="rect">
            <a:avLst/>
          </a:prstGeom>
          <a:noFill/>
          <a:ln w="0">
            <a:noFill/>
          </a:ln>
        </p:spPr>
        <p:txBody>
          <a:bodyPr lIns="0" rIns="0" tIns="0" bIns="0" anchor="t">
            <a:noAutofit/>
          </a:bodyPr>
          <a:lstStyle>
            <a:lvl1pPr indent="0" algn="r">
              <a:buNone/>
              <a:defRPr b="0" lang="it-IT" sz="1400" strike="noStrike" u="none">
                <a:solidFill>
                  <a:srgbClr val="000000"/>
                </a:solidFill>
                <a:effectLst/>
                <a:uFillTx/>
                <a:latin typeface="Times New Roman"/>
              </a:defRPr>
            </a:lvl1pPr>
          </a:lstStyle>
          <a:p>
            <a:pPr indent="0" algn="r">
              <a:buNone/>
            </a:pPr>
            <a:r>
              <a:rPr b="0" lang="it-IT" sz="1400" strike="noStrike" u="none">
                <a:solidFill>
                  <a:srgbClr val="000000"/>
                </a:solidFill>
                <a:effectLst/>
                <a:uFillTx/>
                <a:latin typeface="Times New Roman"/>
              </a:rPr>
              <a:t> </a:t>
            </a:r>
            <a:endParaRPr b="0" lang="it-IT" sz="1400" strike="noStrike" u="none">
              <a:solidFill>
                <a:srgbClr val="000000"/>
              </a:solidFill>
              <a:effectLst/>
              <a:uFillTx/>
              <a:latin typeface="Times New Roman"/>
            </a:endParaRPr>
          </a:p>
        </p:txBody>
      </p:sp>
      <p:sp>
        <p:nvSpPr>
          <p:cNvPr id="452" name="PlaceHolder 5"/>
          <p:cNvSpPr>
            <a:spLocks noGrp="1"/>
          </p:cNvSpPr>
          <p:nvPr>
            <p:ph type="ftr" idx="156"/>
          </p:nvPr>
        </p:nvSpPr>
        <p:spPr>
          <a:xfrm>
            <a:off x="0" y="10157400"/>
            <a:ext cx="3280680" cy="534240"/>
          </a:xfrm>
          <a:prstGeom prst="rect">
            <a:avLst/>
          </a:prstGeom>
          <a:noFill/>
          <a:ln w="0">
            <a:noFill/>
          </a:ln>
        </p:spPr>
        <p:txBody>
          <a:bodyPr lIns="0" rIns="0" tIns="0" bIns="0" anchor="b">
            <a:noAutofit/>
          </a:bodyPr>
          <a:lstStyle>
            <a:lvl1pPr indent="0">
              <a:buNone/>
              <a:defRPr b="0" lang="it-IT" sz="1400" strike="noStrike" u="none">
                <a:solidFill>
                  <a:srgbClr val="000000"/>
                </a:solidFill>
                <a:effectLst/>
                <a:uFillTx/>
                <a:latin typeface="Times New Roman"/>
              </a:defRPr>
            </a:lvl1pPr>
          </a:lstStyle>
          <a:p>
            <a:pPr indent="0">
              <a:buNone/>
            </a:pPr>
            <a:r>
              <a:rPr b="0" lang="it-IT" sz="1400" strike="noStrike" u="none">
                <a:solidFill>
                  <a:srgbClr val="000000"/>
                </a:solidFill>
                <a:effectLst/>
                <a:uFillTx/>
                <a:latin typeface="Times New Roman"/>
              </a:rPr>
              <a:t> </a:t>
            </a:r>
            <a:endParaRPr b="0" lang="it-IT" sz="1400" strike="noStrike" u="none">
              <a:solidFill>
                <a:srgbClr val="000000"/>
              </a:solidFill>
              <a:effectLst/>
              <a:uFillTx/>
              <a:latin typeface="Times New Roman"/>
            </a:endParaRPr>
          </a:p>
        </p:txBody>
      </p:sp>
      <p:sp>
        <p:nvSpPr>
          <p:cNvPr id="453" name="PlaceHolder 6"/>
          <p:cNvSpPr>
            <a:spLocks noGrp="1"/>
          </p:cNvSpPr>
          <p:nvPr>
            <p:ph type="sldNum" idx="157"/>
          </p:nvPr>
        </p:nvSpPr>
        <p:spPr>
          <a:xfrm>
            <a:off x="4278960" y="10157400"/>
            <a:ext cx="3280680" cy="534240"/>
          </a:xfrm>
          <a:prstGeom prst="rect">
            <a:avLst/>
          </a:prstGeom>
          <a:noFill/>
          <a:ln w="0">
            <a:noFill/>
          </a:ln>
        </p:spPr>
        <p:txBody>
          <a:bodyPr lIns="0" rIns="0" tIns="0" bIns="0" anchor="b">
            <a:noAutofit/>
          </a:bodyPr>
          <a:lstStyle>
            <a:lvl1pPr indent="0" algn="r">
              <a:buNone/>
              <a:defRPr b="0" lang="it-IT" sz="1400" strike="noStrike" u="none">
                <a:solidFill>
                  <a:srgbClr val="000000"/>
                </a:solidFill>
                <a:effectLst/>
                <a:uFillTx/>
                <a:latin typeface="Times New Roman"/>
              </a:defRPr>
            </a:lvl1pPr>
          </a:lstStyle>
          <a:p>
            <a:pPr indent="0" algn="r">
              <a:buNone/>
            </a:pPr>
            <a:fld id="{18AF61A9-C49D-45CB-8223-C516F3497CEB}" type="slidenum">
              <a:rPr b="0" lang="it-IT" sz="1400" strike="noStrike" u="none">
                <a:solidFill>
                  <a:srgbClr val="000000"/>
                </a:solidFill>
                <a:effectLst/>
                <a:uFillTx/>
                <a:latin typeface="Times New Roman"/>
              </a:rPr>
              <a:t>1</a:t>
            </a:fld>
            <a:endParaRPr b="0" lang="it-IT" sz="1400" strike="noStrike" u="none">
              <a:solidFill>
                <a:srgbClr val="000000"/>
              </a:solidFill>
              <a:effectLst/>
              <a:uFillTx/>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
</Relationships>
</file>

<file path=ppt/notesSlides/_rels/notesSlide1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
</Relationships>
</file>

<file path=ppt/notesSlides/_rels/notesSlide17.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
</Relationships>
</file>

<file path=ppt/notesSlides/_rels/notesSlide18.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
</Relationships>
</file>

<file path=ppt/notesSlides/_rels/notesSlide19.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
</Relationships>
</file>

<file path=ppt/notesSlides/_rels/notesSlide40.xml.rels><?xml version="1.0" encoding="UTF-8"?>
<Relationships xmlns="http://schemas.openxmlformats.org/package/2006/relationships"><Relationship Id="rId1" Type="http://schemas.openxmlformats.org/officeDocument/2006/relationships/slide" Target="../slides/slide40.xml"/><Relationship Id="rId2" Type="http://schemas.openxmlformats.org/officeDocument/2006/relationships/notesMaster" Target="../notesMasters/notesMaster1.xml"/>
</Relationships>
</file>

<file path=ppt/notesSlides/notesSlide1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98" name="PlaceHolder 1"/>
          <p:cNvSpPr>
            <a:spLocks noGrp="1"/>
          </p:cNvSpPr>
          <p:nvPr>
            <p:ph type="sldImg"/>
          </p:nvPr>
        </p:nvSpPr>
        <p:spPr>
          <a:xfrm>
            <a:off x="380880" y="695160"/>
            <a:ext cx="6095160" cy="3428280"/>
          </a:xfrm>
          <a:prstGeom prst="rect">
            <a:avLst/>
          </a:prstGeom>
          <a:ln w="0">
            <a:noFill/>
          </a:ln>
        </p:spPr>
      </p:sp>
      <p:sp>
        <p:nvSpPr>
          <p:cNvPr id="599" name="PlaceHolder 2"/>
          <p:cNvSpPr>
            <a:spLocks noGrp="1"/>
          </p:cNvSpPr>
          <p:nvPr>
            <p:ph type="body"/>
          </p:nvPr>
        </p:nvSpPr>
        <p:spPr>
          <a:xfrm>
            <a:off x="685800" y="4343400"/>
            <a:ext cx="5485680" cy="4114080"/>
          </a:xfrm>
          <a:prstGeom prst="rect">
            <a:avLst/>
          </a:prstGeom>
          <a:noFill/>
          <a:ln w="0">
            <a:noFill/>
          </a:ln>
        </p:spPr>
        <p:txBody>
          <a:bodyPr lIns="0" rIns="0" tIns="0" bIns="0" anchor="t">
            <a:noAutofit/>
          </a:bodyPr>
          <a:p>
            <a:pPr indent="0">
              <a:lnSpc>
                <a:spcPct val="100000"/>
              </a:lnSpc>
              <a:spcBef>
                <a:spcPts val="451"/>
              </a:spcBef>
              <a:buNone/>
              <a:tabLst>
                <a:tab algn="l" pos="0"/>
              </a:tabLst>
            </a:pPr>
            <a:r>
              <a:rPr b="0" lang="it-IT" sz="2000" strike="noStrike" u="none">
                <a:solidFill>
                  <a:srgbClr val="000000"/>
                </a:solidFill>
                <a:effectLst/>
                <a:uFillTx/>
                <a:latin typeface="Arial"/>
              </a:rPr>
              <a:t>Nell'immagine, la cattedrale di Orléans, risalente a un pariodo molto più recente di quello di Giona</a:t>
            </a:r>
            <a:endParaRPr b="0" lang="it-IT" sz="2000" strike="noStrike" u="none">
              <a:solidFill>
                <a:srgbClr val="000000"/>
              </a:solidFill>
              <a:effectLst/>
              <a:uFillTx/>
              <a:latin typeface="Arial"/>
            </a:endParaRPr>
          </a:p>
        </p:txBody>
      </p:sp>
    </p:spTree>
  </p:cSld>
</p:notes>
</file>

<file path=ppt/notesSlides/notesSlide1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00" name="PlaceHolder 1"/>
          <p:cNvSpPr>
            <a:spLocks noGrp="1"/>
          </p:cNvSpPr>
          <p:nvPr>
            <p:ph type="sldNum" idx="158"/>
          </p:nvPr>
        </p:nvSpPr>
        <p:spPr>
          <a:xfrm>
            <a:off x="3884760" y="8685360"/>
            <a:ext cx="2971080" cy="457920"/>
          </a:xfrm>
          <a:prstGeom prst="rect">
            <a:avLst/>
          </a:prstGeom>
          <a:noFill/>
          <a:ln w="0">
            <a:noFill/>
          </a:ln>
        </p:spPr>
        <p:txBody>
          <a:bodyPr lIns="91440" rIns="91440" tIns="45720" bIns="45720" anchor="b">
            <a:noAutofit/>
          </a:bodyPr>
          <a:lstStyle>
            <a:lvl1pPr indent="0" algn="r" defTabSz="914400">
              <a:lnSpc>
                <a:spcPct val="100000"/>
              </a:lnSpc>
              <a:buNone/>
              <a:tabLst>
                <a:tab algn="l" pos="0"/>
              </a:tabLst>
              <a:defRPr b="0" lang="it-IT" sz="1200" strike="noStrike" u="none">
                <a:solidFill>
                  <a:srgbClr val="000000"/>
                </a:solidFill>
                <a:effectLst/>
                <a:uFillTx/>
                <a:latin typeface="Times New Roman"/>
                <a:ea typeface="+mn-ea"/>
              </a:defRPr>
            </a:lvl1pPr>
          </a:lstStyle>
          <a:p>
            <a:pPr indent="0" algn="r" defTabSz="914400">
              <a:lnSpc>
                <a:spcPct val="100000"/>
              </a:lnSpc>
              <a:buNone/>
              <a:tabLst>
                <a:tab algn="l" pos="0"/>
              </a:tabLst>
            </a:pPr>
            <a:fld id="{94FE5B1F-35E3-4D3D-A98C-2EA0E595D5D2}" type="slidenum">
              <a:rPr b="0" lang="it-IT" sz="1200" strike="noStrike" u="none">
                <a:solidFill>
                  <a:srgbClr val="000000"/>
                </a:solidFill>
                <a:effectLst/>
                <a:uFillTx/>
                <a:latin typeface="Times New Roman"/>
                <a:ea typeface="+mn-ea"/>
              </a:rPr>
              <a:t>&lt;numero&gt;</a:t>
            </a:fld>
            <a:endParaRPr b="0" lang="it-IT" sz="1200" strike="noStrike" u="none">
              <a:solidFill>
                <a:srgbClr val="000000"/>
              </a:solidFill>
              <a:effectLst/>
              <a:uFillTx/>
              <a:latin typeface="Times New Roman"/>
            </a:endParaRPr>
          </a:p>
        </p:txBody>
      </p:sp>
      <p:sp>
        <p:nvSpPr>
          <p:cNvPr id="601" name="PlaceHolder 2"/>
          <p:cNvSpPr>
            <a:spLocks noGrp="1"/>
          </p:cNvSpPr>
          <p:nvPr>
            <p:ph type="sldImg"/>
          </p:nvPr>
        </p:nvSpPr>
        <p:spPr>
          <a:xfrm>
            <a:off x="-19485000" y="-13793760"/>
            <a:ext cx="25964280" cy="14605920"/>
          </a:xfrm>
          <a:prstGeom prst="rect">
            <a:avLst/>
          </a:prstGeom>
          <a:ln w="0">
            <a:noFill/>
          </a:ln>
        </p:spPr>
      </p:sp>
      <p:sp>
        <p:nvSpPr>
          <p:cNvPr id="602" name="PlaceHolder 3"/>
          <p:cNvSpPr>
            <a:spLocks noGrp="1"/>
          </p:cNvSpPr>
          <p:nvPr>
            <p:ph type="body"/>
          </p:nvPr>
        </p:nvSpPr>
        <p:spPr>
          <a:xfrm>
            <a:off x="755640" y="5078520"/>
            <a:ext cx="6046200" cy="4811040"/>
          </a:xfrm>
          <a:prstGeom prst="rect">
            <a:avLst/>
          </a:prstGeom>
          <a:noFill/>
          <a:ln w="0">
            <a:noFill/>
          </a:ln>
        </p:spPr>
        <p:txBody>
          <a:bodyPr lIns="91440" rIns="91440" tIns="45720" bIns="45720" anchor="ctr">
            <a:noAutofit/>
          </a:bodyPr>
          <a:p>
            <a:pPr indent="0">
              <a:buNone/>
            </a:pPr>
            <a:endParaRPr b="0" lang="it-IT" sz="1800" strike="noStrike" u="none">
              <a:solidFill>
                <a:srgbClr val="000000"/>
              </a:solidFill>
              <a:effectLst/>
              <a:uFillTx/>
              <a:latin typeface="Arial"/>
            </a:endParaRPr>
          </a:p>
        </p:txBody>
      </p:sp>
    </p:spTree>
  </p:cSld>
</p:notes>
</file>

<file path=ppt/notesSlides/notesSlide1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03" name="PlaceHolder 1"/>
          <p:cNvSpPr>
            <a:spLocks noGrp="1"/>
          </p:cNvSpPr>
          <p:nvPr>
            <p:ph type="sldNum" idx="159"/>
          </p:nvPr>
        </p:nvSpPr>
        <p:spPr>
          <a:xfrm>
            <a:off x="3884760" y="8685360"/>
            <a:ext cx="2971080" cy="457920"/>
          </a:xfrm>
          <a:prstGeom prst="rect">
            <a:avLst/>
          </a:prstGeom>
          <a:noFill/>
          <a:ln w="0">
            <a:noFill/>
          </a:ln>
        </p:spPr>
        <p:txBody>
          <a:bodyPr lIns="91440" rIns="91440" tIns="45720" bIns="45720" anchor="b">
            <a:noAutofit/>
          </a:bodyPr>
          <a:lstStyle>
            <a:lvl1pPr indent="0" algn="r" defTabSz="914400">
              <a:lnSpc>
                <a:spcPct val="100000"/>
              </a:lnSpc>
              <a:buNone/>
              <a:tabLst>
                <a:tab algn="l" pos="0"/>
              </a:tabLst>
              <a:defRPr b="0" lang="it-IT" sz="1200" strike="noStrike" u="none">
                <a:solidFill>
                  <a:srgbClr val="000000"/>
                </a:solidFill>
                <a:effectLst/>
                <a:uFillTx/>
                <a:latin typeface="Times New Roman"/>
                <a:ea typeface="+mn-ea"/>
              </a:defRPr>
            </a:lvl1pPr>
          </a:lstStyle>
          <a:p>
            <a:pPr indent="0" algn="r" defTabSz="914400">
              <a:lnSpc>
                <a:spcPct val="100000"/>
              </a:lnSpc>
              <a:buNone/>
              <a:tabLst>
                <a:tab algn="l" pos="0"/>
              </a:tabLst>
            </a:pPr>
            <a:fld id="{7998C186-A679-41A0-B526-E65E11F65C65}" type="slidenum">
              <a:rPr b="0" lang="it-IT" sz="1200" strike="noStrike" u="none">
                <a:solidFill>
                  <a:srgbClr val="000000"/>
                </a:solidFill>
                <a:effectLst/>
                <a:uFillTx/>
                <a:latin typeface="Times New Roman"/>
                <a:ea typeface="+mn-ea"/>
              </a:rPr>
              <a:t>&lt;numero&gt;</a:t>
            </a:fld>
            <a:endParaRPr b="0" lang="it-IT" sz="1200" strike="noStrike" u="none">
              <a:solidFill>
                <a:srgbClr val="000000"/>
              </a:solidFill>
              <a:effectLst/>
              <a:uFillTx/>
              <a:latin typeface="Times New Roman"/>
            </a:endParaRPr>
          </a:p>
        </p:txBody>
      </p:sp>
      <p:sp>
        <p:nvSpPr>
          <p:cNvPr id="604" name="PlaceHolder 2"/>
          <p:cNvSpPr>
            <a:spLocks noGrp="1"/>
          </p:cNvSpPr>
          <p:nvPr>
            <p:ph type="sldImg"/>
          </p:nvPr>
        </p:nvSpPr>
        <p:spPr>
          <a:xfrm>
            <a:off x="-19485000" y="-13793760"/>
            <a:ext cx="25964280" cy="14605920"/>
          </a:xfrm>
          <a:prstGeom prst="rect">
            <a:avLst/>
          </a:prstGeom>
          <a:ln w="0">
            <a:noFill/>
          </a:ln>
        </p:spPr>
      </p:sp>
      <p:sp>
        <p:nvSpPr>
          <p:cNvPr id="605" name="PlaceHolder 3"/>
          <p:cNvSpPr>
            <a:spLocks noGrp="1"/>
          </p:cNvSpPr>
          <p:nvPr>
            <p:ph type="body"/>
          </p:nvPr>
        </p:nvSpPr>
        <p:spPr>
          <a:xfrm>
            <a:off x="755640" y="5078520"/>
            <a:ext cx="6046200" cy="4811040"/>
          </a:xfrm>
          <a:prstGeom prst="rect">
            <a:avLst/>
          </a:prstGeom>
          <a:noFill/>
          <a:ln w="0">
            <a:noFill/>
          </a:ln>
        </p:spPr>
        <p:txBody>
          <a:bodyPr lIns="91440" rIns="91440" tIns="45720" bIns="45720" anchor="ctr">
            <a:noAutofit/>
          </a:bodyPr>
          <a:p>
            <a:pPr indent="0">
              <a:buNone/>
            </a:pPr>
            <a:endParaRPr b="0" lang="it-IT" sz="1800" strike="noStrike" u="none">
              <a:solidFill>
                <a:srgbClr val="000000"/>
              </a:solidFill>
              <a:effectLst/>
              <a:uFillTx/>
              <a:latin typeface="Arial"/>
            </a:endParaRPr>
          </a:p>
        </p:txBody>
      </p:sp>
    </p:spTree>
  </p:cSld>
</p:notes>
</file>

<file path=ppt/notesSlides/notesSlide1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06" name="PlaceHolder 1"/>
          <p:cNvSpPr>
            <a:spLocks noGrp="1"/>
          </p:cNvSpPr>
          <p:nvPr>
            <p:ph type="sldNum" idx="160"/>
          </p:nvPr>
        </p:nvSpPr>
        <p:spPr>
          <a:xfrm>
            <a:off x="3884760" y="8685360"/>
            <a:ext cx="2971080" cy="457920"/>
          </a:xfrm>
          <a:prstGeom prst="rect">
            <a:avLst/>
          </a:prstGeom>
          <a:noFill/>
          <a:ln w="0">
            <a:noFill/>
          </a:ln>
        </p:spPr>
        <p:txBody>
          <a:bodyPr lIns="91440" rIns="91440" tIns="45720" bIns="45720" anchor="b">
            <a:noAutofit/>
          </a:bodyPr>
          <a:lstStyle>
            <a:lvl1pPr indent="0" algn="r" defTabSz="914400">
              <a:lnSpc>
                <a:spcPct val="100000"/>
              </a:lnSpc>
              <a:buNone/>
              <a:tabLst>
                <a:tab algn="l" pos="0"/>
              </a:tabLst>
              <a:defRPr b="0" lang="it-IT" sz="1200" strike="noStrike" u="none">
                <a:solidFill>
                  <a:srgbClr val="000000"/>
                </a:solidFill>
                <a:effectLst/>
                <a:uFillTx/>
                <a:latin typeface="Times New Roman"/>
                <a:ea typeface="+mn-ea"/>
              </a:defRPr>
            </a:lvl1pPr>
          </a:lstStyle>
          <a:p>
            <a:pPr indent="0" algn="r" defTabSz="914400">
              <a:lnSpc>
                <a:spcPct val="100000"/>
              </a:lnSpc>
              <a:buNone/>
              <a:tabLst>
                <a:tab algn="l" pos="0"/>
              </a:tabLst>
            </a:pPr>
            <a:fld id="{76C7A0C9-1AED-4371-A0C2-D3F1C52D909D}" type="slidenum">
              <a:rPr b="0" lang="it-IT" sz="1200" strike="noStrike" u="none">
                <a:solidFill>
                  <a:srgbClr val="000000"/>
                </a:solidFill>
                <a:effectLst/>
                <a:uFillTx/>
                <a:latin typeface="Times New Roman"/>
                <a:ea typeface="+mn-ea"/>
              </a:rPr>
              <a:t>&lt;numero&gt;</a:t>
            </a:fld>
            <a:endParaRPr b="0" lang="it-IT" sz="1200" strike="noStrike" u="none">
              <a:solidFill>
                <a:srgbClr val="000000"/>
              </a:solidFill>
              <a:effectLst/>
              <a:uFillTx/>
              <a:latin typeface="Times New Roman"/>
            </a:endParaRPr>
          </a:p>
        </p:txBody>
      </p:sp>
      <p:sp>
        <p:nvSpPr>
          <p:cNvPr id="607" name="PlaceHolder 2"/>
          <p:cNvSpPr>
            <a:spLocks noGrp="1"/>
          </p:cNvSpPr>
          <p:nvPr>
            <p:ph type="sldImg"/>
          </p:nvPr>
        </p:nvSpPr>
        <p:spPr>
          <a:xfrm>
            <a:off x="-19485000" y="-13793760"/>
            <a:ext cx="25964280" cy="14605920"/>
          </a:xfrm>
          <a:prstGeom prst="rect">
            <a:avLst/>
          </a:prstGeom>
          <a:ln w="0">
            <a:noFill/>
          </a:ln>
        </p:spPr>
      </p:sp>
      <p:sp>
        <p:nvSpPr>
          <p:cNvPr id="608" name="PlaceHolder 3"/>
          <p:cNvSpPr>
            <a:spLocks noGrp="1"/>
          </p:cNvSpPr>
          <p:nvPr>
            <p:ph type="body"/>
          </p:nvPr>
        </p:nvSpPr>
        <p:spPr>
          <a:xfrm>
            <a:off x="755640" y="5078520"/>
            <a:ext cx="6046200" cy="4811040"/>
          </a:xfrm>
          <a:prstGeom prst="rect">
            <a:avLst/>
          </a:prstGeom>
          <a:noFill/>
          <a:ln w="0">
            <a:noFill/>
          </a:ln>
        </p:spPr>
        <p:txBody>
          <a:bodyPr lIns="91440" rIns="91440" tIns="45720" bIns="45720" anchor="ctr">
            <a:noAutofit/>
          </a:bodyPr>
          <a:p>
            <a:pPr indent="0">
              <a:buNone/>
            </a:pPr>
            <a:endParaRPr b="0" lang="it-IT" sz="1800" strike="noStrike" u="none">
              <a:solidFill>
                <a:srgbClr val="000000"/>
              </a:solidFill>
              <a:effectLst/>
              <a:uFillTx/>
              <a:latin typeface="Arial"/>
            </a:endParaRPr>
          </a:p>
        </p:txBody>
      </p:sp>
    </p:spTree>
  </p:cSld>
</p:notes>
</file>

<file path=ppt/notesSlides/notesSlide1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09" name="PlaceHolder 1"/>
          <p:cNvSpPr>
            <a:spLocks noGrp="1"/>
          </p:cNvSpPr>
          <p:nvPr>
            <p:ph type="sldNum" idx="161"/>
          </p:nvPr>
        </p:nvSpPr>
        <p:spPr>
          <a:xfrm>
            <a:off x="3884760" y="8685360"/>
            <a:ext cx="2971080" cy="457920"/>
          </a:xfrm>
          <a:prstGeom prst="rect">
            <a:avLst/>
          </a:prstGeom>
          <a:noFill/>
          <a:ln w="0">
            <a:noFill/>
          </a:ln>
        </p:spPr>
        <p:txBody>
          <a:bodyPr lIns="91440" rIns="91440" tIns="45720" bIns="45720" anchor="b">
            <a:noAutofit/>
          </a:bodyPr>
          <a:lstStyle>
            <a:lvl1pPr indent="0" algn="r" defTabSz="914400">
              <a:lnSpc>
                <a:spcPct val="100000"/>
              </a:lnSpc>
              <a:buNone/>
              <a:tabLst>
                <a:tab algn="l" pos="0"/>
              </a:tabLst>
              <a:defRPr b="0" lang="it-IT" sz="1200" strike="noStrike" u="none">
                <a:solidFill>
                  <a:srgbClr val="000000"/>
                </a:solidFill>
                <a:effectLst/>
                <a:uFillTx/>
                <a:latin typeface="Times New Roman"/>
                <a:ea typeface="+mn-ea"/>
              </a:defRPr>
            </a:lvl1pPr>
          </a:lstStyle>
          <a:p>
            <a:pPr indent="0" algn="r" defTabSz="914400">
              <a:lnSpc>
                <a:spcPct val="100000"/>
              </a:lnSpc>
              <a:buNone/>
              <a:tabLst>
                <a:tab algn="l" pos="0"/>
              </a:tabLst>
            </a:pPr>
            <a:fld id="{F9CD8F95-E349-4449-A71E-39AA148ACF3C}" type="slidenum">
              <a:rPr b="0" lang="it-IT" sz="1200" strike="noStrike" u="none">
                <a:solidFill>
                  <a:srgbClr val="000000"/>
                </a:solidFill>
                <a:effectLst/>
                <a:uFillTx/>
                <a:latin typeface="Times New Roman"/>
                <a:ea typeface="+mn-ea"/>
              </a:rPr>
              <a:t>&lt;numero&gt;</a:t>
            </a:fld>
            <a:endParaRPr b="0" lang="it-IT" sz="1200" strike="noStrike" u="none">
              <a:solidFill>
                <a:srgbClr val="000000"/>
              </a:solidFill>
              <a:effectLst/>
              <a:uFillTx/>
              <a:latin typeface="Times New Roman"/>
            </a:endParaRPr>
          </a:p>
        </p:txBody>
      </p:sp>
      <p:sp>
        <p:nvSpPr>
          <p:cNvPr id="610" name="PlaceHolder 2"/>
          <p:cNvSpPr>
            <a:spLocks noGrp="1"/>
          </p:cNvSpPr>
          <p:nvPr>
            <p:ph type="sldImg"/>
          </p:nvPr>
        </p:nvSpPr>
        <p:spPr>
          <a:xfrm>
            <a:off x="-19485000" y="-13793760"/>
            <a:ext cx="25964280" cy="14605920"/>
          </a:xfrm>
          <a:prstGeom prst="rect">
            <a:avLst/>
          </a:prstGeom>
          <a:ln w="0">
            <a:noFill/>
          </a:ln>
        </p:spPr>
      </p:sp>
      <p:sp>
        <p:nvSpPr>
          <p:cNvPr id="611" name="PlaceHolder 3"/>
          <p:cNvSpPr>
            <a:spLocks noGrp="1"/>
          </p:cNvSpPr>
          <p:nvPr>
            <p:ph type="body"/>
          </p:nvPr>
        </p:nvSpPr>
        <p:spPr>
          <a:xfrm>
            <a:off x="755640" y="5078520"/>
            <a:ext cx="6046200" cy="4811040"/>
          </a:xfrm>
          <a:prstGeom prst="rect">
            <a:avLst/>
          </a:prstGeom>
          <a:noFill/>
          <a:ln w="0">
            <a:noFill/>
          </a:ln>
        </p:spPr>
        <p:txBody>
          <a:bodyPr lIns="91440" rIns="91440" tIns="45720" bIns="45720" anchor="ctr">
            <a:noAutofit/>
          </a:bodyPr>
          <a:p>
            <a:pPr indent="0">
              <a:buNone/>
            </a:pPr>
            <a:endParaRPr b="0" lang="it-IT" sz="1800" strike="noStrike" u="none">
              <a:solidFill>
                <a:srgbClr val="000000"/>
              </a:solidFill>
              <a:effectLst/>
              <a:uFillTx/>
              <a:latin typeface="Arial"/>
            </a:endParaRPr>
          </a:p>
        </p:txBody>
      </p:sp>
    </p:spTree>
  </p:cSld>
</p:notes>
</file>

<file path=ppt/notesSlides/notesSlide4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12" name="PlaceHolder 1"/>
          <p:cNvSpPr>
            <a:spLocks noGrp="1"/>
          </p:cNvSpPr>
          <p:nvPr>
            <p:ph type="sldNum" idx="162"/>
          </p:nvPr>
        </p:nvSpPr>
        <p:spPr>
          <a:xfrm>
            <a:off x="3884760" y="8685360"/>
            <a:ext cx="2971080" cy="457920"/>
          </a:xfrm>
          <a:prstGeom prst="rect">
            <a:avLst/>
          </a:prstGeom>
          <a:noFill/>
          <a:ln w="0">
            <a:noFill/>
          </a:ln>
        </p:spPr>
        <p:txBody>
          <a:bodyPr lIns="91440" rIns="91440" tIns="45720" bIns="45720" anchor="b">
            <a:noAutofit/>
          </a:bodyPr>
          <a:lstStyle>
            <a:lvl1pPr indent="0" algn="r" defTabSz="914400">
              <a:lnSpc>
                <a:spcPct val="100000"/>
              </a:lnSpc>
              <a:buNone/>
              <a:tabLst>
                <a:tab algn="l" pos="0"/>
              </a:tabLst>
              <a:defRPr b="0" lang="it-IT" sz="1200" strike="noStrike" u="none">
                <a:solidFill>
                  <a:srgbClr val="000000"/>
                </a:solidFill>
                <a:effectLst/>
                <a:uFillTx/>
                <a:latin typeface="Times New Roman"/>
                <a:ea typeface="+mn-ea"/>
              </a:defRPr>
            </a:lvl1pPr>
          </a:lstStyle>
          <a:p>
            <a:pPr indent="0" algn="r" defTabSz="914400">
              <a:lnSpc>
                <a:spcPct val="100000"/>
              </a:lnSpc>
              <a:buNone/>
              <a:tabLst>
                <a:tab algn="l" pos="0"/>
              </a:tabLst>
            </a:pPr>
            <a:fld id="{BB25BE3B-059A-4EEA-8639-BEDB7DD24036}" type="slidenum">
              <a:rPr b="0" lang="it-IT" sz="1200" strike="noStrike" u="none">
                <a:solidFill>
                  <a:srgbClr val="000000"/>
                </a:solidFill>
                <a:effectLst/>
                <a:uFillTx/>
                <a:latin typeface="Times New Roman"/>
                <a:ea typeface="+mn-ea"/>
              </a:rPr>
              <a:t>&lt;numero&gt;</a:t>
            </a:fld>
            <a:endParaRPr b="0" lang="it-IT" sz="1200" strike="noStrike" u="none">
              <a:solidFill>
                <a:srgbClr val="000000"/>
              </a:solidFill>
              <a:effectLst/>
              <a:uFillTx/>
              <a:latin typeface="Times New Roman"/>
            </a:endParaRPr>
          </a:p>
        </p:txBody>
      </p:sp>
      <p:sp>
        <p:nvSpPr>
          <p:cNvPr id="613" name="PlaceHolder 2"/>
          <p:cNvSpPr>
            <a:spLocks noGrp="1"/>
          </p:cNvSpPr>
          <p:nvPr>
            <p:ph type="sldImg"/>
          </p:nvPr>
        </p:nvSpPr>
        <p:spPr>
          <a:xfrm>
            <a:off x="-19485000" y="-13793760"/>
            <a:ext cx="25959600" cy="14602680"/>
          </a:xfrm>
          <a:prstGeom prst="rect">
            <a:avLst/>
          </a:prstGeom>
          <a:ln w="0">
            <a:noFill/>
          </a:ln>
        </p:spPr>
      </p:sp>
      <p:sp>
        <p:nvSpPr>
          <p:cNvPr id="614" name="PlaceHolder 3"/>
          <p:cNvSpPr>
            <a:spLocks noGrp="1"/>
          </p:cNvSpPr>
          <p:nvPr>
            <p:ph type="body"/>
          </p:nvPr>
        </p:nvSpPr>
        <p:spPr>
          <a:xfrm>
            <a:off x="755640" y="5078520"/>
            <a:ext cx="6041160" cy="4807800"/>
          </a:xfrm>
          <a:prstGeom prst="rect">
            <a:avLst/>
          </a:prstGeom>
          <a:noFill/>
          <a:ln w="0">
            <a:noFill/>
          </a:ln>
        </p:spPr>
        <p:txBody>
          <a:bodyPr lIns="91440" rIns="91440" tIns="45720" bIns="45720" anchor="ctr">
            <a:noAutofit/>
          </a:bodyPr>
          <a:p>
            <a:pPr indent="0">
              <a:buNone/>
            </a:pPr>
            <a:endParaRPr b="0" lang="it-IT" sz="1800" strike="noStrike" u="none">
              <a:solidFill>
                <a:srgbClr val="000000"/>
              </a:solidFill>
              <a:effectLst/>
              <a:uFillTx/>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5.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6.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7.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18.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19.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0.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1.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1.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1.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1.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21.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21.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21.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21.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2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21.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24.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25.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25.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26.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26.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27.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28.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29.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30.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31.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32.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33.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3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35.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36.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37.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38.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39.xml"/>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40.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41.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42.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43.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44.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4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46.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47.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48.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49.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0.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1.xml"/>
</Relationships>
</file>

<file path=ppt/slideLayouts/_rels/slideLayout61.xml.rels><?xml version="1.0" encoding="UTF-8"?>
<Relationships xmlns="http://schemas.openxmlformats.org/package/2006/relationships"><Relationship Id="rId1" Type="http://schemas.openxmlformats.org/officeDocument/2006/relationships/slideMaster" Target="../slideMasters/slideMaster52.xml"/>
</Relationships>
</file>

<file path=ppt/slideLayouts/_rels/slideLayout62.xml.rels><?xml version="1.0" encoding="UTF-8"?>
<Relationships xmlns="http://schemas.openxmlformats.org/package/2006/relationships"><Relationship Id="rId1" Type="http://schemas.openxmlformats.org/officeDocument/2006/relationships/slideMaster" Target="../slideMasters/slideMaster53.xml"/>
</Relationships>
</file>

<file path=ppt/slideLayouts/_rels/slideLayout63.xml.rels><?xml version="1.0" encoding="UTF-8"?>
<Relationships xmlns="http://schemas.openxmlformats.org/package/2006/relationships"><Relationship Id="rId1" Type="http://schemas.openxmlformats.org/officeDocument/2006/relationships/slideMaster" Target="../slideMasters/slideMaster54.xml"/>
</Relationships>
</file>

<file path=ppt/slideLayouts/_rels/slideLayout64.xml.rels><?xml version="1.0" encoding="UTF-8"?>
<Relationships xmlns="http://schemas.openxmlformats.org/package/2006/relationships"><Relationship Id="rId1" Type="http://schemas.openxmlformats.org/officeDocument/2006/relationships/slideMaster" Target="../slideMasters/slideMaster55.xml"/>
</Relationships>
</file>

<file path=ppt/slideLayouts/_rels/slideLayout65.xml.rels><?xml version="1.0" encoding="UTF-8"?>
<Relationships xmlns="http://schemas.openxmlformats.org/package/2006/relationships"><Relationship Id="rId1" Type="http://schemas.openxmlformats.org/officeDocument/2006/relationships/slideMaster" Target="../slideMasters/slideMaster56.xml"/>
</Relationships>
</file>

<file path=ppt/slideLayouts/_rels/slideLayout66.xml.rels><?xml version="1.0" encoding="UTF-8"?>
<Relationships xmlns="http://schemas.openxmlformats.org/package/2006/relationships"><Relationship Id="rId1" Type="http://schemas.openxmlformats.org/officeDocument/2006/relationships/slideMaster" Target="../slideMasters/slideMaster57.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Vuota">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dt" idx="1"/>
          </p:nvPr>
        </p:nvSpPr>
        <p:spPr>
          <a:xfrm>
            <a:off x="838080" y="6356520"/>
            <a:ext cx="2742480" cy="364320"/>
          </a:xfrm>
          <a:prstGeom prst="rect">
            <a:avLst/>
          </a:prstGeom>
          <a:noFill/>
          <a:ln w="0">
            <a:noFill/>
          </a:ln>
        </p:spPr>
        <p:txBody>
          <a:bodyPr lIns="91440" rIns="91440" tIns="45720" bIns="45720" anchor="ctr">
            <a:noAutofit/>
          </a:bodyPr>
          <a:lstStyle>
            <a:lvl1pPr indent="0" defTabSz="914400">
              <a:lnSpc>
                <a:spcPct val="100000"/>
              </a:lnSpc>
              <a:buNone/>
              <a:tabLst>
                <a:tab algn="l" pos="0"/>
              </a:tabLst>
              <a:defRPr b="0" lang="it-IT" sz="1200" strike="noStrike" u="none">
                <a:solidFill>
                  <a:schemeClr val="dk1">
                    <a:tint val="75000"/>
                  </a:schemeClr>
                </a:solidFill>
                <a:effectLst/>
                <a:uFillTx/>
                <a:latin typeface="Calibri"/>
              </a:defRPr>
            </a:lvl1pPr>
          </a:lstStyle>
          <a:p>
            <a:pPr indent="0" defTabSz="914400">
              <a:lnSpc>
                <a:spcPct val="100000"/>
              </a:lnSpc>
              <a:buNone/>
              <a:tabLst>
                <a:tab algn="l" pos="0"/>
              </a:tabLst>
            </a:pPr>
            <a:r>
              <a:rPr b="0" lang="it-IT" sz="1200" strike="noStrike" u="none">
                <a:solidFill>
                  <a:schemeClr val="dk1">
                    <a:tint val="75000"/>
                  </a:schemeClr>
                </a:solidFill>
                <a:effectLst/>
                <a:uFillTx/>
                <a:latin typeface="Calibri"/>
              </a:rPr>
              <a:t>&lt;data/ora&gt;</a:t>
            </a:r>
            <a:endParaRPr b="0" lang="it-IT" sz="1200" strike="noStrike" u="none">
              <a:solidFill>
                <a:srgbClr val="000000"/>
              </a:solidFill>
              <a:effectLst/>
              <a:uFillTx/>
              <a:latin typeface="Times New Roman"/>
            </a:endParaRPr>
          </a:p>
        </p:txBody>
      </p:sp>
      <p:sp>
        <p:nvSpPr>
          <p:cNvPr id="1" name="PlaceHolder 2"/>
          <p:cNvSpPr>
            <a:spLocks noGrp="1"/>
          </p:cNvSpPr>
          <p:nvPr>
            <p:ph type="ftr" idx="2"/>
          </p:nvPr>
        </p:nvSpPr>
        <p:spPr>
          <a:xfrm>
            <a:off x="4038480" y="6356520"/>
            <a:ext cx="4114080" cy="364320"/>
          </a:xfrm>
          <a:prstGeom prst="rect">
            <a:avLst/>
          </a:prstGeom>
          <a:noFill/>
          <a:ln w="0">
            <a:noFill/>
          </a:ln>
        </p:spPr>
        <p:txBody>
          <a:bodyPr lIns="91440" rIns="91440" tIns="45720" bIns="45720" anchor="ctr">
            <a:noAutofit/>
          </a:bodyPr>
          <a:lstStyle>
            <a:lvl1pPr indent="0" algn="ctr">
              <a:lnSpc>
                <a:spcPct val="100000"/>
              </a:lnSpc>
              <a:buNone/>
              <a:tabLst>
                <a:tab algn="l" pos="0"/>
              </a:tabLst>
              <a:defRPr b="0" lang="it-IT" sz="1400" strike="noStrike" u="none">
                <a:solidFill>
                  <a:srgbClr val="000000"/>
                </a:solidFill>
                <a:effectLst/>
                <a:uFillTx/>
                <a:latin typeface="Times New Roman"/>
              </a:defRPr>
            </a:lvl1pPr>
          </a:lstStyle>
          <a:p>
            <a:pPr indent="0" algn="ctr">
              <a:lnSpc>
                <a:spcPct val="100000"/>
              </a:lnSpc>
              <a:buNone/>
              <a:tabLst>
                <a:tab algn="l" pos="0"/>
              </a:tabLst>
            </a:pPr>
            <a:r>
              <a:rPr b="0" lang="it-IT" sz="1400" strike="noStrike" u="none">
                <a:solidFill>
                  <a:srgbClr val="000000"/>
                </a:solidFill>
                <a:effectLst/>
                <a:uFillTx/>
                <a:latin typeface="Times New Roman"/>
              </a:rPr>
              <a:t>&lt;piè di pagina&gt;</a:t>
            </a:r>
            <a:endParaRPr b="0" lang="it-IT" sz="1400" strike="noStrike" u="none">
              <a:solidFill>
                <a:srgbClr val="000000"/>
              </a:solidFill>
              <a:effectLst/>
              <a:uFillTx/>
              <a:latin typeface="Times New Roman"/>
            </a:endParaRPr>
          </a:p>
        </p:txBody>
      </p:sp>
      <p:sp>
        <p:nvSpPr>
          <p:cNvPr id="2" name="PlaceHolder 3"/>
          <p:cNvSpPr>
            <a:spLocks noGrp="1"/>
          </p:cNvSpPr>
          <p:nvPr>
            <p:ph type="sldNum" idx="3"/>
          </p:nvPr>
        </p:nvSpPr>
        <p:spPr>
          <a:xfrm>
            <a:off x="8610480" y="6356520"/>
            <a:ext cx="2742480" cy="364320"/>
          </a:xfrm>
          <a:prstGeom prst="rect">
            <a:avLst/>
          </a:prstGeom>
          <a:noFill/>
          <a:ln w="0">
            <a:noFill/>
          </a:ln>
        </p:spPr>
        <p:txBody>
          <a:bodyPr lIns="91440" rIns="91440" tIns="45720" bIns="45720" anchor="ctr">
            <a:noAutofit/>
          </a:bodyPr>
          <a:lstStyle>
            <a:lvl1pPr indent="0" algn="r" defTabSz="914400">
              <a:lnSpc>
                <a:spcPct val="100000"/>
              </a:lnSpc>
              <a:buNone/>
              <a:tabLst>
                <a:tab algn="l" pos="0"/>
              </a:tabLst>
              <a:defRPr b="0" lang="it-IT" sz="1200" strike="noStrike" u="none">
                <a:solidFill>
                  <a:schemeClr val="dk1">
                    <a:tint val="75000"/>
                  </a:schemeClr>
                </a:solidFill>
                <a:effectLst/>
                <a:uFillTx/>
                <a:latin typeface="Calibri"/>
              </a:defRPr>
            </a:lvl1pPr>
          </a:lstStyle>
          <a:p>
            <a:pPr indent="0" algn="r" defTabSz="914400">
              <a:lnSpc>
                <a:spcPct val="100000"/>
              </a:lnSpc>
              <a:buNone/>
              <a:tabLst>
                <a:tab algn="l" pos="0"/>
              </a:tabLst>
            </a:pPr>
            <a:fld id="{AF53B287-9241-4964-B4D0-8C128736DDE1}" type="slidenum">
              <a:rPr b="0" lang="it-IT" sz="1200" strike="noStrike" u="none">
                <a:solidFill>
                  <a:schemeClr val="dk1">
                    <a:tint val="75000"/>
                  </a:schemeClr>
                </a:solidFill>
                <a:effectLst/>
                <a:uFillTx/>
                <a:latin typeface="Calibri"/>
              </a:rPr>
              <a:t>&lt;numero&gt;</a:t>
            </a:fld>
            <a:endParaRPr b="0" lang="it-IT" sz="1200" strike="noStrike" u="none">
              <a:solidFill>
                <a:srgbClr val="000000"/>
              </a:solidFill>
              <a:effectLst/>
              <a:uFillTx/>
              <a:latin typeface="Times New Roman"/>
            </a:endParaRP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Confronto">
    <p:bg>
      <p:bgPr>
        <a:solidFill>
          <a:srgbClr val="ffffff"/>
        </a:solidFill>
      </p:bgPr>
    </p:bg>
    <p:spTree>
      <p:nvGrpSpPr>
        <p:cNvPr id="1" name=""/>
        <p:cNvGrpSpPr/>
        <p:nvPr/>
      </p:nvGrpSpPr>
      <p:grpSpPr>
        <a:xfrm>
          <a:off x="0" y="0"/>
          <a:ext cx="0" cy="0"/>
          <a:chOff x="0" y="0"/>
          <a:chExt cx="0" cy="0"/>
        </a:xfrm>
      </p:grpSpPr>
      <p:sp>
        <p:nvSpPr>
          <p:cNvPr id="46" name="PlaceHolder 1"/>
          <p:cNvSpPr>
            <a:spLocks noGrp="1"/>
          </p:cNvSpPr>
          <p:nvPr>
            <p:ph type="title"/>
          </p:nvPr>
        </p:nvSpPr>
        <p:spPr>
          <a:xfrm>
            <a:off x="839880" y="365040"/>
            <a:ext cx="10514880" cy="1324800"/>
          </a:xfrm>
          <a:prstGeom prst="rect">
            <a:avLst/>
          </a:prstGeom>
          <a:noFill/>
          <a:ln w="0">
            <a:noFill/>
          </a:ln>
        </p:spPr>
        <p:txBody>
          <a:bodyPr lIns="91440" rIns="91440" tIns="45720" bIns="45720" anchor="ctr">
            <a:noAutofit/>
          </a:bodyPr>
          <a:p>
            <a:pPr indent="0" defTabSz="914400">
              <a:lnSpc>
                <a:spcPct val="90000"/>
              </a:lnSpc>
              <a:buNone/>
              <a:tabLst>
                <a:tab algn="l" pos="0"/>
              </a:tabLst>
            </a:pPr>
            <a:r>
              <a:rPr b="0" lang="it-IT" sz="4400" strike="noStrike" u="none">
                <a:solidFill>
                  <a:schemeClr val="dk1"/>
                </a:solidFill>
                <a:effectLst/>
                <a:uFillTx/>
                <a:latin typeface="Calibri Light"/>
              </a:rPr>
              <a:t>Fare clic per modificare lo stile del titolo dello schema</a:t>
            </a:r>
            <a:endParaRPr b="0" lang="it-IT" sz="4400" strike="noStrike" u="none">
              <a:solidFill>
                <a:srgbClr val="000000"/>
              </a:solidFill>
              <a:effectLst/>
              <a:uFillTx/>
              <a:latin typeface="Arial"/>
            </a:endParaRPr>
          </a:p>
        </p:txBody>
      </p:sp>
      <p:sp>
        <p:nvSpPr>
          <p:cNvPr id="47" name="PlaceHolder 2"/>
          <p:cNvSpPr>
            <a:spLocks noGrp="1"/>
          </p:cNvSpPr>
          <p:nvPr>
            <p:ph type="body"/>
          </p:nvPr>
        </p:nvSpPr>
        <p:spPr>
          <a:xfrm>
            <a:off x="839880" y="1681200"/>
            <a:ext cx="5157000" cy="823320"/>
          </a:xfrm>
          <a:prstGeom prst="rect">
            <a:avLst/>
          </a:prstGeom>
          <a:noFill/>
          <a:ln w="0">
            <a:noFill/>
          </a:ln>
        </p:spPr>
        <p:txBody>
          <a:bodyPr lIns="91440" rIns="91440" tIns="45720" bIns="45720" anchor="b">
            <a:noAutofit/>
          </a:bodyPr>
          <a:p>
            <a:pPr indent="0" defTabSz="914400">
              <a:lnSpc>
                <a:spcPct val="90000"/>
              </a:lnSpc>
              <a:spcBef>
                <a:spcPts val="1001"/>
              </a:spcBef>
              <a:buNone/>
              <a:tabLst>
                <a:tab algn="l" pos="0"/>
              </a:tabLst>
            </a:pPr>
            <a:r>
              <a:rPr b="1" lang="it-IT" sz="2400" strike="noStrike" u="none">
                <a:solidFill>
                  <a:schemeClr val="dk1"/>
                </a:solidFill>
                <a:effectLst/>
                <a:uFillTx/>
                <a:latin typeface="Calibri"/>
              </a:rPr>
              <a:t>Fare clic per modificare gli stili del testo dello schema</a:t>
            </a:r>
            <a:endParaRPr b="0" lang="it-IT" sz="2400" strike="noStrike" u="none">
              <a:solidFill>
                <a:srgbClr val="000000"/>
              </a:solidFill>
              <a:effectLst/>
              <a:uFillTx/>
              <a:latin typeface="Arial"/>
            </a:endParaRPr>
          </a:p>
        </p:txBody>
      </p:sp>
      <p:sp>
        <p:nvSpPr>
          <p:cNvPr id="48" name="PlaceHolder 3"/>
          <p:cNvSpPr>
            <a:spLocks noGrp="1"/>
          </p:cNvSpPr>
          <p:nvPr>
            <p:ph type="body"/>
          </p:nvPr>
        </p:nvSpPr>
        <p:spPr>
          <a:xfrm>
            <a:off x="839880" y="2505240"/>
            <a:ext cx="5157000" cy="3683880"/>
          </a:xfrm>
          <a:prstGeom prst="rect">
            <a:avLst/>
          </a:prstGeom>
          <a:noFill/>
          <a:ln w="0">
            <a:noFill/>
          </a:ln>
        </p:spPr>
        <p:txBody>
          <a:bodyPr lIns="91440" rIns="91440" tIns="45720" bIns="45720" anchor="t">
            <a:noAutofit/>
          </a:bodyPr>
          <a:p>
            <a:pPr marL="228600" indent="-228600" defTabSz="914400">
              <a:lnSpc>
                <a:spcPct val="90000"/>
              </a:lnSpc>
              <a:spcBef>
                <a:spcPts val="1001"/>
              </a:spcBef>
              <a:buClr>
                <a:srgbClr val="000000"/>
              </a:buClr>
              <a:buFont typeface="Arial"/>
              <a:buChar char="•"/>
            </a:pPr>
            <a:r>
              <a:rPr b="0" lang="it-IT" sz="2800" strike="noStrike" u="none">
                <a:solidFill>
                  <a:schemeClr val="dk1"/>
                </a:solidFill>
                <a:effectLst/>
                <a:uFillTx/>
                <a:latin typeface="Calibri"/>
              </a:rPr>
              <a:t>Fare clic per modificare gli stili del testo dello schema</a:t>
            </a:r>
            <a:endParaRPr b="0" lang="it-IT" sz="2800" strike="noStrike" u="none">
              <a:solidFill>
                <a:srgbClr val="000000"/>
              </a:solidFill>
              <a:effectLst/>
              <a:uFillTx/>
              <a:latin typeface="Arial"/>
            </a:endParaRPr>
          </a:p>
          <a:p>
            <a:pPr lvl="1" marL="685800" indent="-228600" defTabSz="914400">
              <a:lnSpc>
                <a:spcPct val="90000"/>
              </a:lnSpc>
              <a:spcBef>
                <a:spcPts val="499"/>
              </a:spcBef>
              <a:buClr>
                <a:srgbClr val="000000"/>
              </a:buClr>
              <a:buFont typeface="Arial"/>
              <a:buChar char="•"/>
            </a:pPr>
            <a:r>
              <a:rPr b="0" lang="it-IT" sz="2400" strike="noStrike" u="none">
                <a:solidFill>
                  <a:schemeClr val="dk1"/>
                </a:solidFill>
                <a:effectLst/>
                <a:uFillTx/>
                <a:latin typeface="Calibri"/>
              </a:rPr>
              <a:t>Secondo livello</a:t>
            </a:r>
            <a:endParaRPr b="0" lang="it-IT" sz="2400" strike="noStrike" u="none">
              <a:solidFill>
                <a:srgbClr val="000000"/>
              </a:solidFill>
              <a:effectLst/>
              <a:uFillTx/>
              <a:latin typeface="Arial"/>
            </a:endParaRPr>
          </a:p>
          <a:p>
            <a:pPr lvl="2" marL="1143000" indent="-228600" defTabSz="914400">
              <a:lnSpc>
                <a:spcPct val="90000"/>
              </a:lnSpc>
              <a:spcBef>
                <a:spcPts val="499"/>
              </a:spcBef>
              <a:buClr>
                <a:srgbClr val="000000"/>
              </a:buClr>
              <a:buFont typeface="Arial"/>
              <a:buChar char="•"/>
            </a:pPr>
            <a:r>
              <a:rPr b="0" lang="it-IT" sz="2000" strike="noStrike" u="none">
                <a:solidFill>
                  <a:schemeClr val="dk1"/>
                </a:solidFill>
                <a:effectLst/>
                <a:uFillTx/>
                <a:latin typeface="Calibri"/>
              </a:rPr>
              <a:t>Terzo livello</a:t>
            </a:r>
            <a:endParaRPr b="0" lang="it-IT" sz="2000" strike="noStrike" u="none">
              <a:solidFill>
                <a:srgbClr val="000000"/>
              </a:solidFill>
              <a:effectLst/>
              <a:uFillTx/>
              <a:latin typeface="Arial"/>
            </a:endParaRPr>
          </a:p>
          <a:p>
            <a:pPr lvl="3" marL="1600200" indent="-228600" defTabSz="914400">
              <a:lnSpc>
                <a:spcPct val="90000"/>
              </a:lnSpc>
              <a:spcBef>
                <a:spcPts val="499"/>
              </a:spcBef>
              <a:buClr>
                <a:srgbClr val="000000"/>
              </a:buClr>
              <a:buFont typeface="Arial"/>
              <a:buChar char="•"/>
            </a:pPr>
            <a:r>
              <a:rPr b="0" lang="it-IT" sz="1800" strike="noStrike" u="none">
                <a:solidFill>
                  <a:schemeClr val="dk1"/>
                </a:solidFill>
                <a:effectLst/>
                <a:uFillTx/>
                <a:latin typeface="Calibri"/>
              </a:rPr>
              <a:t>Quarto livello</a:t>
            </a:r>
            <a:endParaRPr b="0" lang="it-IT" sz="1800" strike="noStrike" u="none">
              <a:solidFill>
                <a:srgbClr val="000000"/>
              </a:solidFill>
              <a:effectLst/>
              <a:uFillTx/>
              <a:latin typeface="Arial"/>
            </a:endParaRPr>
          </a:p>
          <a:p>
            <a:pPr lvl="4" marL="2057400" indent="-228600" defTabSz="914400">
              <a:lnSpc>
                <a:spcPct val="90000"/>
              </a:lnSpc>
              <a:spcBef>
                <a:spcPts val="499"/>
              </a:spcBef>
              <a:buClr>
                <a:srgbClr val="000000"/>
              </a:buClr>
              <a:buFont typeface="Arial"/>
              <a:buChar char="•"/>
            </a:pPr>
            <a:r>
              <a:rPr b="0" lang="it-IT" sz="1800" strike="noStrike" u="none">
                <a:solidFill>
                  <a:schemeClr val="dk1"/>
                </a:solidFill>
                <a:effectLst/>
                <a:uFillTx/>
                <a:latin typeface="Calibri"/>
              </a:rPr>
              <a:t>Quinto livello</a:t>
            </a:r>
            <a:endParaRPr b="0" lang="it-IT" sz="1800" strike="noStrike" u="none">
              <a:solidFill>
                <a:srgbClr val="000000"/>
              </a:solidFill>
              <a:effectLst/>
              <a:uFillTx/>
              <a:latin typeface="Arial"/>
            </a:endParaRPr>
          </a:p>
        </p:txBody>
      </p:sp>
      <p:sp>
        <p:nvSpPr>
          <p:cNvPr id="49" name="PlaceHolder 4"/>
          <p:cNvSpPr>
            <a:spLocks noGrp="1"/>
          </p:cNvSpPr>
          <p:nvPr>
            <p:ph type="body"/>
          </p:nvPr>
        </p:nvSpPr>
        <p:spPr>
          <a:xfrm>
            <a:off x="6172200" y="1681200"/>
            <a:ext cx="5182560" cy="823320"/>
          </a:xfrm>
          <a:prstGeom prst="rect">
            <a:avLst/>
          </a:prstGeom>
          <a:noFill/>
          <a:ln w="0">
            <a:noFill/>
          </a:ln>
        </p:spPr>
        <p:txBody>
          <a:bodyPr lIns="91440" rIns="91440" tIns="45720" bIns="45720" anchor="b">
            <a:noAutofit/>
          </a:bodyPr>
          <a:p>
            <a:pPr indent="0" defTabSz="914400">
              <a:lnSpc>
                <a:spcPct val="90000"/>
              </a:lnSpc>
              <a:spcBef>
                <a:spcPts val="1001"/>
              </a:spcBef>
              <a:buNone/>
              <a:tabLst>
                <a:tab algn="l" pos="0"/>
              </a:tabLst>
            </a:pPr>
            <a:r>
              <a:rPr b="1" lang="it-IT" sz="2400" strike="noStrike" u="none">
                <a:solidFill>
                  <a:schemeClr val="dk1"/>
                </a:solidFill>
                <a:effectLst/>
                <a:uFillTx/>
                <a:latin typeface="Calibri"/>
              </a:rPr>
              <a:t>Fare clic per modificare gli stili del testo dello schema</a:t>
            </a:r>
            <a:endParaRPr b="0" lang="it-IT" sz="2400" strike="noStrike" u="none">
              <a:solidFill>
                <a:srgbClr val="000000"/>
              </a:solidFill>
              <a:effectLst/>
              <a:uFillTx/>
              <a:latin typeface="Arial"/>
            </a:endParaRPr>
          </a:p>
        </p:txBody>
      </p:sp>
      <p:sp>
        <p:nvSpPr>
          <p:cNvPr id="50" name="PlaceHolder 5"/>
          <p:cNvSpPr>
            <a:spLocks noGrp="1"/>
          </p:cNvSpPr>
          <p:nvPr>
            <p:ph type="body"/>
          </p:nvPr>
        </p:nvSpPr>
        <p:spPr>
          <a:xfrm>
            <a:off x="6172200" y="2505240"/>
            <a:ext cx="5182560" cy="3683880"/>
          </a:xfrm>
          <a:prstGeom prst="rect">
            <a:avLst/>
          </a:prstGeom>
          <a:noFill/>
          <a:ln w="0">
            <a:noFill/>
          </a:ln>
        </p:spPr>
        <p:txBody>
          <a:bodyPr lIns="91440" rIns="91440" tIns="45720" bIns="45720" anchor="t">
            <a:noAutofit/>
          </a:bodyPr>
          <a:p>
            <a:pPr marL="228600" indent="-228600" defTabSz="914400">
              <a:lnSpc>
                <a:spcPct val="90000"/>
              </a:lnSpc>
              <a:spcBef>
                <a:spcPts val="1001"/>
              </a:spcBef>
              <a:buClr>
                <a:srgbClr val="000000"/>
              </a:buClr>
              <a:buFont typeface="Arial"/>
              <a:buChar char="•"/>
            </a:pPr>
            <a:r>
              <a:rPr b="0" lang="it-IT" sz="2800" strike="noStrike" u="none">
                <a:solidFill>
                  <a:schemeClr val="dk1"/>
                </a:solidFill>
                <a:effectLst/>
                <a:uFillTx/>
                <a:latin typeface="Calibri"/>
              </a:rPr>
              <a:t>Fare clic per modificare gli stili del testo dello schema</a:t>
            </a:r>
            <a:endParaRPr b="0" lang="it-IT" sz="2800" strike="noStrike" u="none">
              <a:solidFill>
                <a:srgbClr val="000000"/>
              </a:solidFill>
              <a:effectLst/>
              <a:uFillTx/>
              <a:latin typeface="Arial"/>
            </a:endParaRPr>
          </a:p>
          <a:p>
            <a:pPr lvl="1" marL="685800" indent="-228600" defTabSz="914400">
              <a:lnSpc>
                <a:spcPct val="90000"/>
              </a:lnSpc>
              <a:spcBef>
                <a:spcPts val="499"/>
              </a:spcBef>
              <a:buClr>
                <a:srgbClr val="000000"/>
              </a:buClr>
              <a:buFont typeface="Arial"/>
              <a:buChar char="•"/>
            </a:pPr>
            <a:r>
              <a:rPr b="0" lang="it-IT" sz="2400" strike="noStrike" u="none">
                <a:solidFill>
                  <a:schemeClr val="dk1"/>
                </a:solidFill>
                <a:effectLst/>
                <a:uFillTx/>
                <a:latin typeface="Calibri"/>
              </a:rPr>
              <a:t>Secondo livello</a:t>
            </a:r>
            <a:endParaRPr b="0" lang="it-IT" sz="2400" strike="noStrike" u="none">
              <a:solidFill>
                <a:srgbClr val="000000"/>
              </a:solidFill>
              <a:effectLst/>
              <a:uFillTx/>
              <a:latin typeface="Arial"/>
            </a:endParaRPr>
          </a:p>
          <a:p>
            <a:pPr lvl="2" marL="1143000" indent="-228600" defTabSz="914400">
              <a:lnSpc>
                <a:spcPct val="90000"/>
              </a:lnSpc>
              <a:spcBef>
                <a:spcPts val="499"/>
              </a:spcBef>
              <a:buClr>
                <a:srgbClr val="000000"/>
              </a:buClr>
              <a:buFont typeface="Arial"/>
              <a:buChar char="•"/>
            </a:pPr>
            <a:r>
              <a:rPr b="0" lang="it-IT" sz="2000" strike="noStrike" u="none">
                <a:solidFill>
                  <a:schemeClr val="dk1"/>
                </a:solidFill>
                <a:effectLst/>
                <a:uFillTx/>
                <a:latin typeface="Calibri"/>
              </a:rPr>
              <a:t>Terzo livello</a:t>
            </a:r>
            <a:endParaRPr b="0" lang="it-IT" sz="2000" strike="noStrike" u="none">
              <a:solidFill>
                <a:srgbClr val="000000"/>
              </a:solidFill>
              <a:effectLst/>
              <a:uFillTx/>
              <a:latin typeface="Arial"/>
            </a:endParaRPr>
          </a:p>
          <a:p>
            <a:pPr lvl="3" marL="1600200" indent="-228600" defTabSz="914400">
              <a:lnSpc>
                <a:spcPct val="90000"/>
              </a:lnSpc>
              <a:spcBef>
                <a:spcPts val="499"/>
              </a:spcBef>
              <a:buClr>
                <a:srgbClr val="000000"/>
              </a:buClr>
              <a:buFont typeface="Arial"/>
              <a:buChar char="•"/>
            </a:pPr>
            <a:r>
              <a:rPr b="0" lang="it-IT" sz="1800" strike="noStrike" u="none">
                <a:solidFill>
                  <a:schemeClr val="dk1"/>
                </a:solidFill>
                <a:effectLst/>
                <a:uFillTx/>
                <a:latin typeface="Calibri"/>
              </a:rPr>
              <a:t>Quarto livello</a:t>
            </a:r>
            <a:endParaRPr b="0" lang="it-IT" sz="1800" strike="noStrike" u="none">
              <a:solidFill>
                <a:srgbClr val="000000"/>
              </a:solidFill>
              <a:effectLst/>
              <a:uFillTx/>
              <a:latin typeface="Arial"/>
            </a:endParaRPr>
          </a:p>
          <a:p>
            <a:pPr lvl="4" marL="2057400" indent="-228600" defTabSz="914400">
              <a:lnSpc>
                <a:spcPct val="90000"/>
              </a:lnSpc>
              <a:spcBef>
                <a:spcPts val="499"/>
              </a:spcBef>
              <a:buClr>
                <a:srgbClr val="000000"/>
              </a:buClr>
              <a:buFont typeface="Arial"/>
              <a:buChar char="•"/>
            </a:pPr>
            <a:r>
              <a:rPr b="0" lang="it-IT" sz="1800" strike="noStrike" u="none">
                <a:solidFill>
                  <a:schemeClr val="dk1"/>
                </a:solidFill>
                <a:effectLst/>
                <a:uFillTx/>
                <a:latin typeface="Calibri"/>
              </a:rPr>
              <a:t>Quinto livello</a:t>
            </a:r>
            <a:endParaRPr b="0" lang="it-IT" sz="1800" strike="noStrike" u="none">
              <a:solidFill>
                <a:srgbClr val="000000"/>
              </a:solidFill>
              <a:effectLst/>
              <a:uFillTx/>
              <a:latin typeface="Arial"/>
            </a:endParaRPr>
          </a:p>
        </p:txBody>
      </p:sp>
      <p:sp>
        <p:nvSpPr>
          <p:cNvPr id="51" name="PlaceHolder 6"/>
          <p:cNvSpPr>
            <a:spLocks noGrp="1"/>
          </p:cNvSpPr>
          <p:nvPr>
            <p:ph type="dt" idx="28"/>
          </p:nvPr>
        </p:nvSpPr>
        <p:spPr>
          <a:xfrm>
            <a:off x="838080" y="6356520"/>
            <a:ext cx="2742480" cy="364320"/>
          </a:xfrm>
          <a:prstGeom prst="rect">
            <a:avLst/>
          </a:prstGeom>
          <a:noFill/>
          <a:ln w="0">
            <a:noFill/>
          </a:ln>
        </p:spPr>
        <p:txBody>
          <a:bodyPr lIns="91440" rIns="91440" tIns="45720" bIns="45720" anchor="ctr">
            <a:noAutofit/>
          </a:bodyPr>
          <a:lstStyle>
            <a:lvl1pPr indent="0" defTabSz="914400">
              <a:lnSpc>
                <a:spcPct val="100000"/>
              </a:lnSpc>
              <a:buNone/>
              <a:tabLst>
                <a:tab algn="l" pos="0"/>
              </a:tabLst>
              <a:defRPr b="0" lang="it-IT" sz="1200" strike="noStrike" u="none">
                <a:solidFill>
                  <a:schemeClr val="dk1">
                    <a:tint val="75000"/>
                  </a:schemeClr>
                </a:solidFill>
                <a:effectLst/>
                <a:uFillTx/>
                <a:latin typeface="Calibri"/>
              </a:defRPr>
            </a:lvl1pPr>
          </a:lstStyle>
          <a:p>
            <a:pPr indent="0" defTabSz="914400">
              <a:lnSpc>
                <a:spcPct val="100000"/>
              </a:lnSpc>
              <a:buNone/>
              <a:tabLst>
                <a:tab algn="l" pos="0"/>
              </a:tabLst>
            </a:pPr>
            <a:r>
              <a:rPr b="0" lang="it-IT" sz="1200" strike="noStrike" u="none">
                <a:solidFill>
                  <a:schemeClr val="dk1">
                    <a:tint val="75000"/>
                  </a:schemeClr>
                </a:solidFill>
                <a:effectLst/>
                <a:uFillTx/>
                <a:latin typeface="Calibri"/>
              </a:rPr>
              <a:t>&lt;data/ora&gt;</a:t>
            </a:r>
            <a:endParaRPr b="0" lang="it-IT" sz="1200" strike="noStrike" u="none">
              <a:solidFill>
                <a:srgbClr val="000000"/>
              </a:solidFill>
              <a:effectLst/>
              <a:uFillTx/>
              <a:latin typeface="Times New Roman"/>
            </a:endParaRPr>
          </a:p>
        </p:txBody>
      </p:sp>
      <p:sp>
        <p:nvSpPr>
          <p:cNvPr id="52" name="PlaceHolder 7"/>
          <p:cNvSpPr>
            <a:spLocks noGrp="1"/>
          </p:cNvSpPr>
          <p:nvPr>
            <p:ph type="ftr" idx="29"/>
          </p:nvPr>
        </p:nvSpPr>
        <p:spPr>
          <a:xfrm>
            <a:off x="4038480" y="6356520"/>
            <a:ext cx="4114080" cy="364320"/>
          </a:xfrm>
          <a:prstGeom prst="rect">
            <a:avLst/>
          </a:prstGeom>
          <a:noFill/>
          <a:ln w="0">
            <a:noFill/>
          </a:ln>
        </p:spPr>
        <p:txBody>
          <a:bodyPr lIns="91440" rIns="91440" tIns="45720" bIns="45720" anchor="ctr">
            <a:noAutofit/>
          </a:bodyPr>
          <a:lstStyle>
            <a:lvl1pPr indent="0" algn="ctr">
              <a:lnSpc>
                <a:spcPct val="100000"/>
              </a:lnSpc>
              <a:buNone/>
              <a:tabLst>
                <a:tab algn="l" pos="0"/>
              </a:tabLst>
              <a:defRPr b="0" lang="it-IT" sz="1400" strike="noStrike" u="none">
                <a:solidFill>
                  <a:srgbClr val="000000"/>
                </a:solidFill>
                <a:effectLst/>
                <a:uFillTx/>
                <a:latin typeface="Times New Roman"/>
              </a:defRPr>
            </a:lvl1pPr>
          </a:lstStyle>
          <a:p>
            <a:pPr indent="0" algn="ctr">
              <a:lnSpc>
                <a:spcPct val="100000"/>
              </a:lnSpc>
              <a:buNone/>
              <a:tabLst>
                <a:tab algn="l" pos="0"/>
              </a:tabLst>
            </a:pPr>
            <a:r>
              <a:rPr b="0" lang="it-IT" sz="1400" strike="noStrike" u="none">
                <a:solidFill>
                  <a:srgbClr val="000000"/>
                </a:solidFill>
                <a:effectLst/>
                <a:uFillTx/>
                <a:latin typeface="Times New Roman"/>
              </a:rPr>
              <a:t>&lt;piè di pagina&gt;</a:t>
            </a:r>
            <a:endParaRPr b="0" lang="it-IT" sz="1400" strike="noStrike" u="none">
              <a:solidFill>
                <a:srgbClr val="000000"/>
              </a:solidFill>
              <a:effectLst/>
              <a:uFillTx/>
              <a:latin typeface="Times New Roman"/>
            </a:endParaRPr>
          </a:p>
        </p:txBody>
      </p:sp>
      <p:sp>
        <p:nvSpPr>
          <p:cNvPr id="53" name="PlaceHolder 8"/>
          <p:cNvSpPr>
            <a:spLocks noGrp="1"/>
          </p:cNvSpPr>
          <p:nvPr>
            <p:ph type="sldNum" idx="30"/>
          </p:nvPr>
        </p:nvSpPr>
        <p:spPr>
          <a:xfrm>
            <a:off x="8610480" y="6356520"/>
            <a:ext cx="2742480" cy="364320"/>
          </a:xfrm>
          <a:prstGeom prst="rect">
            <a:avLst/>
          </a:prstGeom>
          <a:noFill/>
          <a:ln w="0">
            <a:noFill/>
          </a:ln>
        </p:spPr>
        <p:txBody>
          <a:bodyPr lIns="91440" rIns="91440" tIns="45720" bIns="45720" anchor="ctr">
            <a:noAutofit/>
          </a:bodyPr>
          <a:lstStyle>
            <a:lvl1pPr indent="0" algn="r" defTabSz="914400">
              <a:lnSpc>
                <a:spcPct val="100000"/>
              </a:lnSpc>
              <a:buNone/>
              <a:tabLst>
                <a:tab algn="l" pos="0"/>
              </a:tabLst>
              <a:defRPr b="0" lang="it-IT" sz="1200" strike="noStrike" u="none">
                <a:solidFill>
                  <a:schemeClr val="dk1">
                    <a:tint val="75000"/>
                  </a:schemeClr>
                </a:solidFill>
                <a:effectLst/>
                <a:uFillTx/>
                <a:latin typeface="Calibri"/>
              </a:defRPr>
            </a:lvl1pPr>
          </a:lstStyle>
          <a:p>
            <a:pPr indent="0" algn="r" defTabSz="914400">
              <a:lnSpc>
                <a:spcPct val="100000"/>
              </a:lnSpc>
              <a:buNone/>
              <a:tabLst>
                <a:tab algn="l" pos="0"/>
              </a:tabLst>
            </a:pPr>
            <a:fld id="{E04B0AFA-CCE2-46AB-B999-2E4B3DA0490E}" type="slidenum">
              <a:rPr b="0" lang="it-IT" sz="1200" strike="noStrike" u="none">
                <a:solidFill>
                  <a:schemeClr val="dk1">
                    <a:tint val="75000"/>
                  </a:schemeClr>
                </a:solidFill>
                <a:effectLst/>
                <a:uFillTx/>
                <a:latin typeface="Calibri"/>
              </a:rPr>
              <a:t>&lt;numero&gt;</a:t>
            </a:fld>
            <a:endParaRPr b="0" lang="it-IT" sz="1200" strike="noStrike" u="none">
              <a:solidFill>
                <a:srgbClr val="000000"/>
              </a:solidFill>
              <a:effectLst/>
              <a:uFillTx/>
              <a:latin typeface="Times New Roman"/>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Solo titolo">
    <p:bg>
      <p:bgPr>
        <a:solidFill>
          <a:srgbClr val="ffffff"/>
        </a:solidFill>
      </p:bgPr>
    </p:bg>
    <p:spTree>
      <p:nvGrpSpPr>
        <p:cNvPr id="1" name=""/>
        <p:cNvGrpSpPr/>
        <p:nvPr/>
      </p:nvGrpSpPr>
      <p:grpSpPr>
        <a:xfrm>
          <a:off x="0" y="0"/>
          <a:ext cx="0" cy="0"/>
          <a:chOff x="0" y="0"/>
          <a:chExt cx="0" cy="0"/>
        </a:xfrm>
      </p:grpSpPr>
      <p:sp>
        <p:nvSpPr>
          <p:cNvPr id="54" name="PlaceHolder 1"/>
          <p:cNvSpPr>
            <a:spLocks noGrp="1"/>
          </p:cNvSpPr>
          <p:nvPr>
            <p:ph type="title"/>
          </p:nvPr>
        </p:nvSpPr>
        <p:spPr>
          <a:xfrm>
            <a:off x="838080" y="365040"/>
            <a:ext cx="10514880" cy="1324800"/>
          </a:xfrm>
          <a:prstGeom prst="rect">
            <a:avLst/>
          </a:prstGeom>
          <a:noFill/>
          <a:ln w="0">
            <a:noFill/>
          </a:ln>
        </p:spPr>
        <p:txBody>
          <a:bodyPr lIns="91440" rIns="91440" tIns="45720" bIns="45720" anchor="ctr">
            <a:noAutofit/>
          </a:bodyPr>
          <a:p>
            <a:pPr indent="0" defTabSz="914400">
              <a:lnSpc>
                <a:spcPct val="90000"/>
              </a:lnSpc>
              <a:buNone/>
              <a:tabLst>
                <a:tab algn="l" pos="0"/>
              </a:tabLst>
            </a:pPr>
            <a:r>
              <a:rPr b="0" lang="it-IT" sz="4400" strike="noStrike" u="none">
                <a:solidFill>
                  <a:schemeClr val="dk1"/>
                </a:solidFill>
                <a:effectLst/>
                <a:uFillTx/>
                <a:latin typeface="Calibri Light"/>
              </a:rPr>
              <a:t>Fare clic per modificare lo stile del titolo dello schema</a:t>
            </a:r>
            <a:endParaRPr b="0" lang="it-IT" sz="4400" strike="noStrike" u="none">
              <a:solidFill>
                <a:srgbClr val="000000"/>
              </a:solidFill>
              <a:effectLst/>
              <a:uFillTx/>
              <a:latin typeface="Arial"/>
            </a:endParaRPr>
          </a:p>
        </p:txBody>
      </p:sp>
      <p:sp>
        <p:nvSpPr>
          <p:cNvPr id="55" name="PlaceHolder 2"/>
          <p:cNvSpPr>
            <a:spLocks noGrp="1"/>
          </p:cNvSpPr>
          <p:nvPr>
            <p:ph type="dt" idx="31"/>
          </p:nvPr>
        </p:nvSpPr>
        <p:spPr>
          <a:xfrm>
            <a:off x="838080" y="6356520"/>
            <a:ext cx="2742480" cy="364320"/>
          </a:xfrm>
          <a:prstGeom prst="rect">
            <a:avLst/>
          </a:prstGeom>
          <a:noFill/>
          <a:ln w="0">
            <a:noFill/>
          </a:ln>
        </p:spPr>
        <p:txBody>
          <a:bodyPr lIns="91440" rIns="91440" tIns="45720" bIns="45720" anchor="ctr">
            <a:noAutofit/>
          </a:bodyPr>
          <a:lstStyle>
            <a:lvl1pPr indent="0" defTabSz="914400">
              <a:lnSpc>
                <a:spcPct val="100000"/>
              </a:lnSpc>
              <a:buNone/>
              <a:tabLst>
                <a:tab algn="l" pos="0"/>
              </a:tabLst>
              <a:defRPr b="0" lang="it-IT" sz="1200" strike="noStrike" u="none">
                <a:solidFill>
                  <a:schemeClr val="dk1">
                    <a:tint val="75000"/>
                  </a:schemeClr>
                </a:solidFill>
                <a:effectLst/>
                <a:uFillTx/>
                <a:latin typeface="Calibri"/>
              </a:defRPr>
            </a:lvl1pPr>
          </a:lstStyle>
          <a:p>
            <a:pPr indent="0" defTabSz="914400">
              <a:lnSpc>
                <a:spcPct val="100000"/>
              </a:lnSpc>
              <a:buNone/>
              <a:tabLst>
                <a:tab algn="l" pos="0"/>
              </a:tabLst>
            </a:pPr>
            <a:r>
              <a:rPr b="0" lang="it-IT" sz="1200" strike="noStrike" u="none">
                <a:solidFill>
                  <a:schemeClr val="dk1">
                    <a:tint val="75000"/>
                  </a:schemeClr>
                </a:solidFill>
                <a:effectLst/>
                <a:uFillTx/>
                <a:latin typeface="Calibri"/>
              </a:rPr>
              <a:t>&lt;data/ora&gt;</a:t>
            </a:r>
            <a:endParaRPr b="0" lang="it-IT" sz="1200" strike="noStrike" u="none">
              <a:solidFill>
                <a:srgbClr val="000000"/>
              </a:solidFill>
              <a:effectLst/>
              <a:uFillTx/>
              <a:latin typeface="Times New Roman"/>
            </a:endParaRPr>
          </a:p>
        </p:txBody>
      </p:sp>
      <p:sp>
        <p:nvSpPr>
          <p:cNvPr id="56" name="PlaceHolder 3"/>
          <p:cNvSpPr>
            <a:spLocks noGrp="1"/>
          </p:cNvSpPr>
          <p:nvPr>
            <p:ph type="ftr" idx="32"/>
          </p:nvPr>
        </p:nvSpPr>
        <p:spPr>
          <a:xfrm>
            <a:off x="4038480" y="6356520"/>
            <a:ext cx="4114080" cy="364320"/>
          </a:xfrm>
          <a:prstGeom prst="rect">
            <a:avLst/>
          </a:prstGeom>
          <a:noFill/>
          <a:ln w="0">
            <a:noFill/>
          </a:ln>
        </p:spPr>
        <p:txBody>
          <a:bodyPr lIns="91440" rIns="91440" tIns="45720" bIns="45720" anchor="ctr">
            <a:noAutofit/>
          </a:bodyPr>
          <a:lstStyle>
            <a:lvl1pPr indent="0" algn="ctr">
              <a:lnSpc>
                <a:spcPct val="100000"/>
              </a:lnSpc>
              <a:buNone/>
              <a:tabLst>
                <a:tab algn="l" pos="0"/>
              </a:tabLst>
              <a:defRPr b="0" lang="it-IT" sz="1400" strike="noStrike" u="none">
                <a:solidFill>
                  <a:srgbClr val="000000"/>
                </a:solidFill>
                <a:effectLst/>
                <a:uFillTx/>
                <a:latin typeface="Times New Roman"/>
              </a:defRPr>
            </a:lvl1pPr>
          </a:lstStyle>
          <a:p>
            <a:pPr indent="0" algn="ctr">
              <a:lnSpc>
                <a:spcPct val="100000"/>
              </a:lnSpc>
              <a:buNone/>
              <a:tabLst>
                <a:tab algn="l" pos="0"/>
              </a:tabLst>
            </a:pPr>
            <a:r>
              <a:rPr b="0" lang="it-IT" sz="1400" strike="noStrike" u="none">
                <a:solidFill>
                  <a:srgbClr val="000000"/>
                </a:solidFill>
                <a:effectLst/>
                <a:uFillTx/>
                <a:latin typeface="Times New Roman"/>
              </a:rPr>
              <a:t>&lt;piè di pagina&gt;</a:t>
            </a:r>
            <a:endParaRPr b="0" lang="it-IT" sz="1400" strike="noStrike" u="none">
              <a:solidFill>
                <a:srgbClr val="000000"/>
              </a:solidFill>
              <a:effectLst/>
              <a:uFillTx/>
              <a:latin typeface="Times New Roman"/>
            </a:endParaRPr>
          </a:p>
        </p:txBody>
      </p:sp>
      <p:sp>
        <p:nvSpPr>
          <p:cNvPr id="57" name="PlaceHolder 4"/>
          <p:cNvSpPr>
            <a:spLocks noGrp="1"/>
          </p:cNvSpPr>
          <p:nvPr>
            <p:ph type="sldNum" idx="33"/>
          </p:nvPr>
        </p:nvSpPr>
        <p:spPr>
          <a:xfrm>
            <a:off x="8610480" y="6356520"/>
            <a:ext cx="2742480" cy="364320"/>
          </a:xfrm>
          <a:prstGeom prst="rect">
            <a:avLst/>
          </a:prstGeom>
          <a:noFill/>
          <a:ln w="0">
            <a:noFill/>
          </a:ln>
        </p:spPr>
        <p:txBody>
          <a:bodyPr lIns="91440" rIns="91440" tIns="45720" bIns="45720" anchor="ctr">
            <a:noAutofit/>
          </a:bodyPr>
          <a:lstStyle>
            <a:lvl1pPr indent="0" algn="r" defTabSz="914400">
              <a:lnSpc>
                <a:spcPct val="100000"/>
              </a:lnSpc>
              <a:buNone/>
              <a:tabLst>
                <a:tab algn="l" pos="0"/>
              </a:tabLst>
              <a:defRPr b="0" lang="it-IT" sz="1200" strike="noStrike" u="none">
                <a:solidFill>
                  <a:schemeClr val="dk1">
                    <a:tint val="75000"/>
                  </a:schemeClr>
                </a:solidFill>
                <a:effectLst/>
                <a:uFillTx/>
                <a:latin typeface="Calibri"/>
              </a:defRPr>
            </a:lvl1pPr>
          </a:lstStyle>
          <a:p>
            <a:pPr indent="0" algn="r" defTabSz="914400">
              <a:lnSpc>
                <a:spcPct val="100000"/>
              </a:lnSpc>
              <a:buNone/>
              <a:tabLst>
                <a:tab algn="l" pos="0"/>
              </a:tabLst>
            </a:pPr>
            <a:fld id="{3FE3CE02-F29F-4314-A360-69532D3CFA5A}" type="slidenum">
              <a:rPr b="0" lang="it-IT" sz="1200" strike="noStrike" u="none">
                <a:solidFill>
                  <a:schemeClr val="dk1">
                    <a:tint val="75000"/>
                  </a:schemeClr>
                </a:solidFill>
                <a:effectLst/>
                <a:uFillTx/>
                <a:latin typeface="Calibri"/>
              </a:rPr>
              <a:t>&lt;numero&gt;</a:t>
            </a:fld>
            <a:endParaRPr b="0" lang="it-IT" sz="1200" strike="noStrike" u="none">
              <a:solidFill>
                <a:srgbClr val="000000"/>
              </a:solidFill>
              <a:effectLst/>
              <a:uFillTx/>
              <a:latin typeface="Times New Roman"/>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Predefinito">
    <p:spTree>
      <p:nvGrpSpPr>
        <p:cNvPr id="1" name=""/>
        <p:cNvGrpSpPr/>
        <p:nvPr/>
      </p:nvGrpSpPr>
      <p:grpSpPr>
        <a:xfrm>
          <a:off x="0" y="0"/>
          <a:ext cx="0" cy="0"/>
          <a:chOff x="0" y="0"/>
          <a:chExt cx="0" cy="0"/>
        </a:xfrm>
      </p:grpSpPr>
      <p:sp>
        <p:nvSpPr>
          <p:cNvPr id="64" name="PlaceHolder 1"/>
          <p:cNvSpPr>
            <a:spLocks noGrp="1"/>
          </p:cNvSpPr>
          <p:nvPr>
            <p:ph type="title"/>
          </p:nvPr>
        </p:nvSpPr>
        <p:spPr>
          <a:xfrm>
            <a:off x="608760" y="528480"/>
            <a:ext cx="10958760" cy="625320"/>
          </a:xfrm>
          <a:prstGeom prst="rect">
            <a:avLst/>
          </a:prstGeom>
          <a:noFill/>
          <a:ln w="0">
            <a:noFill/>
          </a:ln>
        </p:spPr>
        <p:txBody>
          <a:bodyPr lIns="0" rIns="0" tIns="0" bIns="0" anchor="ctr">
            <a:spAutoFit/>
          </a:bodyPr>
          <a:p>
            <a:pPr indent="0" algn="ctr">
              <a:buNone/>
            </a:pPr>
            <a:endParaRPr b="0" lang="it-IT" sz="4400" strike="noStrike" u="none">
              <a:solidFill>
                <a:srgbClr val="000000"/>
              </a:solidFill>
              <a:effectLst/>
              <a:uFillTx/>
              <a:latin typeface="Arial"/>
            </a:endParaRPr>
          </a:p>
        </p:txBody>
      </p:sp>
      <p:sp>
        <p:nvSpPr>
          <p:cNvPr id="65" name="PlaceHolder 2"/>
          <p:cNvSpPr>
            <a:spLocks noGrp="1"/>
          </p:cNvSpPr>
          <p:nvPr>
            <p:ph/>
          </p:nvPr>
        </p:nvSpPr>
        <p:spPr>
          <a:xfrm>
            <a:off x="608760" y="1604160"/>
            <a:ext cx="5347800" cy="45169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effectLst/>
              <a:uFillTx/>
              <a:latin typeface="Arial"/>
            </a:endParaRPr>
          </a:p>
        </p:txBody>
      </p:sp>
      <p:sp>
        <p:nvSpPr>
          <p:cNvPr id="66" name="PlaceHolder 3"/>
          <p:cNvSpPr>
            <a:spLocks noGrp="1"/>
          </p:cNvSpPr>
          <p:nvPr>
            <p:ph/>
          </p:nvPr>
        </p:nvSpPr>
        <p:spPr>
          <a:xfrm>
            <a:off x="6224400" y="1604160"/>
            <a:ext cx="5347800" cy="45169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effectLst/>
              <a:uFillTx/>
              <a:latin typeface="Arial"/>
            </a:endParaRPr>
          </a:p>
        </p:txBody>
      </p:sp>
      <p:sp>
        <p:nvSpPr>
          <p:cNvPr id="5" name="PlaceHolder 4"/>
          <p:cNvSpPr>
            <a:spLocks noGrp="1"/>
          </p:cNvSpPr>
          <p:nvPr>
            <p:ph type="sldNum" idx="34"/>
          </p:nvPr>
        </p:nvSpPr>
        <p:spPr/>
        <p:txBody>
          <a:bodyPr/>
          <a:p>
            <a:fld id="{EF5236B7-F63F-426B-BDC5-0EBB617FDE29}" type="slidenum">
              <a:t>&lt;#&gt;</a:t>
            </a:fld>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Predefinito 1">
    <p:spTree>
      <p:nvGrpSpPr>
        <p:cNvPr id="1" name=""/>
        <p:cNvGrpSpPr/>
        <p:nvPr/>
      </p:nvGrpSpPr>
      <p:grpSpPr>
        <a:xfrm>
          <a:off x="0" y="0"/>
          <a:ext cx="0" cy="0"/>
          <a:chOff x="0" y="0"/>
          <a:chExt cx="0" cy="0"/>
        </a:xfrm>
      </p:grpSpPr>
      <p:sp>
        <p:nvSpPr>
          <p:cNvPr id="72" name="PlaceHolder 1"/>
          <p:cNvSpPr>
            <a:spLocks noGrp="1"/>
          </p:cNvSpPr>
          <p:nvPr>
            <p:ph type="title"/>
          </p:nvPr>
        </p:nvSpPr>
        <p:spPr>
          <a:xfrm>
            <a:off x="608760" y="528480"/>
            <a:ext cx="10958760" cy="625320"/>
          </a:xfrm>
          <a:prstGeom prst="rect">
            <a:avLst/>
          </a:prstGeom>
          <a:noFill/>
          <a:ln w="0">
            <a:noFill/>
          </a:ln>
        </p:spPr>
        <p:txBody>
          <a:bodyPr lIns="0" rIns="0" tIns="0" bIns="0" anchor="ctr">
            <a:spAutoFit/>
          </a:bodyPr>
          <a:p>
            <a:pPr indent="0" algn="ctr">
              <a:buNone/>
            </a:pPr>
            <a:endParaRPr b="0" lang="it-IT" sz="4400" strike="noStrike" u="none">
              <a:solidFill>
                <a:srgbClr val="000000"/>
              </a:solidFill>
              <a:effectLst/>
              <a:uFillTx/>
              <a:latin typeface="Arial"/>
            </a:endParaRPr>
          </a:p>
        </p:txBody>
      </p:sp>
      <p:sp>
        <p:nvSpPr>
          <p:cNvPr id="73" name="PlaceHolder 2"/>
          <p:cNvSpPr>
            <a:spLocks noGrp="1"/>
          </p:cNvSpPr>
          <p:nvPr>
            <p:ph/>
          </p:nvPr>
        </p:nvSpPr>
        <p:spPr>
          <a:xfrm>
            <a:off x="608760" y="1604160"/>
            <a:ext cx="10958760" cy="45169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effectLst/>
              <a:uFillTx/>
              <a:latin typeface="Arial"/>
            </a:endParaRPr>
          </a:p>
        </p:txBody>
      </p:sp>
      <p:sp>
        <p:nvSpPr>
          <p:cNvPr id="4" name="PlaceHolder 3"/>
          <p:cNvSpPr>
            <a:spLocks noGrp="1"/>
          </p:cNvSpPr>
          <p:nvPr>
            <p:ph type="sldNum" idx="35"/>
          </p:nvPr>
        </p:nvSpPr>
        <p:spPr/>
        <p:txBody>
          <a:bodyPr/>
          <a:p>
            <a:fld id="{0D3C7050-B971-4EC3-85B3-CC556F04E625}" type="slidenum">
              <a:t>&lt;#&gt;</a:t>
            </a:fld>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Predefinito 2">
    <p:spTree>
      <p:nvGrpSpPr>
        <p:cNvPr id="1" name=""/>
        <p:cNvGrpSpPr/>
        <p:nvPr/>
      </p:nvGrpSpPr>
      <p:grpSpPr>
        <a:xfrm>
          <a:off x="0" y="0"/>
          <a:ext cx="0" cy="0"/>
          <a:chOff x="0" y="0"/>
          <a:chExt cx="0" cy="0"/>
        </a:xfrm>
      </p:grpSpPr>
      <p:sp>
        <p:nvSpPr>
          <p:cNvPr id="79" name="PlaceHolder 1"/>
          <p:cNvSpPr>
            <a:spLocks noGrp="1"/>
          </p:cNvSpPr>
          <p:nvPr>
            <p:ph type="title"/>
          </p:nvPr>
        </p:nvSpPr>
        <p:spPr>
          <a:xfrm>
            <a:off x="608760" y="528480"/>
            <a:ext cx="10958760" cy="625320"/>
          </a:xfrm>
          <a:prstGeom prst="rect">
            <a:avLst/>
          </a:prstGeom>
          <a:noFill/>
          <a:ln w="0">
            <a:noFill/>
          </a:ln>
        </p:spPr>
        <p:txBody>
          <a:bodyPr lIns="0" rIns="0" tIns="0" bIns="0" anchor="ctr">
            <a:spAutoFit/>
          </a:bodyPr>
          <a:p>
            <a:pPr indent="0" algn="ctr">
              <a:buNone/>
            </a:pPr>
            <a:endParaRPr b="0" lang="it-IT" sz="4400" strike="noStrike" u="none">
              <a:solidFill>
                <a:srgbClr val="000000"/>
              </a:solidFill>
              <a:effectLst/>
              <a:uFillTx/>
              <a:latin typeface="Arial"/>
            </a:endParaRPr>
          </a:p>
        </p:txBody>
      </p:sp>
      <p:sp>
        <p:nvSpPr>
          <p:cNvPr id="80" name="PlaceHolder 2"/>
          <p:cNvSpPr>
            <a:spLocks noGrp="1"/>
          </p:cNvSpPr>
          <p:nvPr>
            <p:ph/>
          </p:nvPr>
        </p:nvSpPr>
        <p:spPr>
          <a:xfrm>
            <a:off x="608760" y="1604160"/>
            <a:ext cx="10958760" cy="45169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effectLst/>
              <a:uFillTx/>
              <a:latin typeface="Arial"/>
            </a:endParaRPr>
          </a:p>
        </p:txBody>
      </p:sp>
      <p:sp>
        <p:nvSpPr>
          <p:cNvPr id="4" name="PlaceHolder 3"/>
          <p:cNvSpPr>
            <a:spLocks noGrp="1"/>
          </p:cNvSpPr>
          <p:nvPr>
            <p:ph type="sldNum" idx="36"/>
          </p:nvPr>
        </p:nvSpPr>
        <p:spPr/>
        <p:txBody>
          <a:bodyPr/>
          <a:p>
            <a:fld id="{7CF1FB41-614F-44AB-887B-F65AADD646AF}" type="slidenum">
              <a:t>&lt;#&gt;</a:t>
            </a:fld>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Predefinito 3">
    <p:spTree>
      <p:nvGrpSpPr>
        <p:cNvPr id="1" name=""/>
        <p:cNvGrpSpPr/>
        <p:nvPr/>
      </p:nvGrpSpPr>
      <p:grpSpPr>
        <a:xfrm>
          <a:off x="0" y="0"/>
          <a:ext cx="0" cy="0"/>
          <a:chOff x="0" y="0"/>
          <a:chExt cx="0" cy="0"/>
        </a:xfrm>
      </p:grpSpPr>
      <p:sp>
        <p:nvSpPr>
          <p:cNvPr id="86" name="PlaceHolder 1"/>
          <p:cNvSpPr>
            <a:spLocks noGrp="1"/>
          </p:cNvSpPr>
          <p:nvPr>
            <p:ph type="title"/>
          </p:nvPr>
        </p:nvSpPr>
        <p:spPr>
          <a:xfrm>
            <a:off x="608760" y="528480"/>
            <a:ext cx="10958760" cy="625320"/>
          </a:xfrm>
          <a:prstGeom prst="rect">
            <a:avLst/>
          </a:prstGeom>
          <a:noFill/>
          <a:ln w="0">
            <a:noFill/>
          </a:ln>
        </p:spPr>
        <p:txBody>
          <a:bodyPr lIns="0" rIns="0" tIns="0" bIns="0" anchor="ctr">
            <a:spAutoFit/>
          </a:bodyPr>
          <a:p>
            <a:pPr indent="0" algn="ctr">
              <a:buNone/>
            </a:pPr>
            <a:endParaRPr b="0" lang="it-IT" sz="4400" strike="noStrike" u="none">
              <a:solidFill>
                <a:srgbClr val="000000"/>
              </a:solidFill>
              <a:effectLst/>
              <a:uFillTx/>
              <a:latin typeface="Arial"/>
            </a:endParaRPr>
          </a:p>
        </p:txBody>
      </p:sp>
      <p:sp>
        <p:nvSpPr>
          <p:cNvPr id="87" name="PlaceHolder 2"/>
          <p:cNvSpPr>
            <a:spLocks noGrp="1"/>
          </p:cNvSpPr>
          <p:nvPr>
            <p:ph/>
          </p:nvPr>
        </p:nvSpPr>
        <p:spPr>
          <a:xfrm>
            <a:off x="608760" y="1604160"/>
            <a:ext cx="10958760" cy="45169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effectLst/>
              <a:uFillTx/>
              <a:latin typeface="Arial"/>
            </a:endParaRPr>
          </a:p>
        </p:txBody>
      </p:sp>
      <p:sp>
        <p:nvSpPr>
          <p:cNvPr id="4" name="PlaceHolder 3"/>
          <p:cNvSpPr>
            <a:spLocks noGrp="1"/>
          </p:cNvSpPr>
          <p:nvPr>
            <p:ph type="sldNum" idx="37"/>
          </p:nvPr>
        </p:nvSpPr>
        <p:spPr/>
        <p:txBody>
          <a:bodyPr/>
          <a:p>
            <a:fld id="{D5B89DEA-688B-496A-93B8-8FAD0F32C63C}" type="slidenum">
              <a:t>&lt;#&gt;</a:t>
            </a:fld>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Predefinito 4">
    <p:spTree>
      <p:nvGrpSpPr>
        <p:cNvPr id="1" name=""/>
        <p:cNvGrpSpPr/>
        <p:nvPr/>
      </p:nvGrpSpPr>
      <p:grpSpPr>
        <a:xfrm>
          <a:off x="0" y="0"/>
          <a:ext cx="0" cy="0"/>
          <a:chOff x="0" y="0"/>
          <a:chExt cx="0" cy="0"/>
        </a:xfrm>
      </p:grpSpPr>
      <p:sp>
        <p:nvSpPr>
          <p:cNvPr id="93" name="PlaceHolder 1"/>
          <p:cNvSpPr>
            <a:spLocks noGrp="1"/>
          </p:cNvSpPr>
          <p:nvPr>
            <p:ph type="title"/>
          </p:nvPr>
        </p:nvSpPr>
        <p:spPr>
          <a:xfrm>
            <a:off x="608760" y="528480"/>
            <a:ext cx="10958760" cy="625320"/>
          </a:xfrm>
          <a:prstGeom prst="rect">
            <a:avLst/>
          </a:prstGeom>
          <a:noFill/>
          <a:ln w="0">
            <a:noFill/>
          </a:ln>
        </p:spPr>
        <p:txBody>
          <a:bodyPr lIns="0" rIns="0" tIns="0" bIns="0" anchor="ctr">
            <a:spAutoFit/>
          </a:bodyPr>
          <a:p>
            <a:pPr indent="0" algn="ctr">
              <a:buNone/>
            </a:pPr>
            <a:endParaRPr b="0" lang="it-IT" sz="4400" strike="noStrike" u="none">
              <a:solidFill>
                <a:srgbClr val="000000"/>
              </a:solidFill>
              <a:effectLst/>
              <a:uFillTx/>
              <a:latin typeface="Arial"/>
            </a:endParaRPr>
          </a:p>
        </p:txBody>
      </p:sp>
      <p:sp>
        <p:nvSpPr>
          <p:cNvPr id="94" name="PlaceHolder 2"/>
          <p:cNvSpPr>
            <a:spLocks noGrp="1"/>
          </p:cNvSpPr>
          <p:nvPr>
            <p:ph/>
          </p:nvPr>
        </p:nvSpPr>
        <p:spPr>
          <a:xfrm>
            <a:off x="608760" y="1604160"/>
            <a:ext cx="10958760" cy="45169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effectLst/>
              <a:uFillTx/>
              <a:latin typeface="Arial"/>
            </a:endParaRPr>
          </a:p>
        </p:txBody>
      </p:sp>
      <p:sp>
        <p:nvSpPr>
          <p:cNvPr id="4" name="PlaceHolder 3"/>
          <p:cNvSpPr>
            <a:spLocks noGrp="1"/>
          </p:cNvSpPr>
          <p:nvPr>
            <p:ph type="sldNum" idx="38"/>
          </p:nvPr>
        </p:nvSpPr>
        <p:spPr/>
        <p:txBody>
          <a:bodyPr/>
          <a:p>
            <a:fld id="{8CCCD6BB-C3CE-4D6C-AFF9-8907B152C54F}" type="slidenum">
              <a:t>&lt;#&gt;</a:t>
            </a:fld>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Predefinito 5">
    <p:spTree>
      <p:nvGrpSpPr>
        <p:cNvPr id="1" name=""/>
        <p:cNvGrpSpPr/>
        <p:nvPr/>
      </p:nvGrpSpPr>
      <p:grpSpPr>
        <a:xfrm>
          <a:off x="0" y="0"/>
          <a:ext cx="0" cy="0"/>
          <a:chOff x="0" y="0"/>
          <a:chExt cx="0" cy="0"/>
        </a:xfrm>
      </p:grpSpPr>
      <p:sp>
        <p:nvSpPr>
          <p:cNvPr id="101" name="PlaceHolder 1"/>
          <p:cNvSpPr>
            <a:spLocks noGrp="1"/>
          </p:cNvSpPr>
          <p:nvPr>
            <p:ph type="title"/>
          </p:nvPr>
        </p:nvSpPr>
        <p:spPr>
          <a:xfrm>
            <a:off x="608760" y="528480"/>
            <a:ext cx="10958760" cy="625320"/>
          </a:xfrm>
          <a:prstGeom prst="rect">
            <a:avLst/>
          </a:prstGeom>
          <a:noFill/>
          <a:ln w="0">
            <a:noFill/>
          </a:ln>
        </p:spPr>
        <p:txBody>
          <a:bodyPr lIns="0" rIns="0" tIns="0" bIns="0" anchor="ctr">
            <a:spAutoFit/>
          </a:bodyPr>
          <a:p>
            <a:pPr indent="0" algn="ctr">
              <a:buNone/>
            </a:pPr>
            <a:endParaRPr b="0" lang="it-IT" sz="4400" strike="noStrike" u="none">
              <a:solidFill>
                <a:srgbClr val="000000"/>
              </a:solidFill>
              <a:effectLst/>
              <a:uFillTx/>
              <a:latin typeface="Arial"/>
            </a:endParaRPr>
          </a:p>
        </p:txBody>
      </p:sp>
      <p:sp>
        <p:nvSpPr>
          <p:cNvPr id="102" name="PlaceHolder 2"/>
          <p:cNvSpPr>
            <a:spLocks noGrp="1"/>
          </p:cNvSpPr>
          <p:nvPr>
            <p:ph/>
          </p:nvPr>
        </p:nvSpPr>
        <p:spPr>
          <a:xfrm>
            <a:off x="608760" y="1604160"/>
            <a:ext cx="5347800" cy="45169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effectLst/>
              <a:uFillTx/>
              <a:latin typeface="Arial"/>
            </a:endParaRPr>
          </a:p>
        </p:txBody>
      </p:sp>
      <p:sp>
        <p:nvSpPr>
          <p:cNvPr id="103" name="PlaceHolder 3"/>
          <p:cNvSpPr>
            <a:spLocks noGrp="1"/>
          </p:cNvSpPr>
          <p:nvPr>
            <p:ph/>
          </p:nvPr>
        </p:nvSpPr>
        <p:spPr>
          <a:xfrm>
            <a:off x="6224400" y="1604160"/>
            <a:ext cx="5347800" cy="45169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effectLst/>
              <a:uFillTx/>
              <a:latin typeface="Arial"/>
            </a:endParaRPr>
          </a:p>
        </p:txBody>
      </p:sp>
      <p:sp>
        <p:nvSpPr>
          <p:cNvPr id="5" name="PlaceHolder 4"/>
          <p:cNvSpPr>
            <a:spLocks noGrp="1"/>
          </p:cNvSpPr>
          <p:nvPr>
            <p:ph type="sldNum" idx="39"/>
          </p:nvPr>
        </p:nvSpPr>
        <p:spPr/>
        <p:txBody>
          <a:bodyPr/>
          <a:p>
            <a:fld id="{DACD82DF-0212-40A4-ADC9-4C82AB02B8D0}" type="slidenum">
              <a:t>&lt;#&gt;</a:t>
            </a:fld>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Predefinito 6">
    <p:spTree>
      <p:nvGrpSpPr>
        <p:cNvPr id="1" name=""/>
        <p:cNvGrpSpPr/>
        <p:nvPr/>
      </p:nvGrpSpPr>
      <p:grpSpPr>
        <a:xfrm>
          <a:off x="0" y="0"/>
          <a:ext cx="0" cy="0"/>
          <a:chOff x="0" y="0"/>
          <a:chExt cx="0" cy="0"/>
        </a:xfrm>
      </p:grpSpPr>
      <p:sp>
        <p:nvSpPr>
          <p:cNvPr id="110" name="PlaceHolder 1"/>
          <p:cNvSpPr>
            <a:spLocks noGrp="1"/>
          </p:cNvSpPr>
          <p:nvPr>
            <p:ph type="title"/>
          </p:nvPr>
        </p:nvSpPr>
        <p:spPr>
          <a:xfrm>
            <a:off x="608760" y="528480"/>
            <a:ext cx="10958760" cy="625320"/>
          </a:xfrm>
          <a:prstGeom prst="rect">
            <a:avLst/>
          </a:prstGeom>
          <a:noFill/>
          <a:ln w="0">
            <a:noFill/>
          </a:ln>
        </p:spPr>
        <p:txBody>
          <a:bodyPr lIns="0" rIns="0" tIns="0" bIns="0" anchor="ctr">
            <a:spAutoFit/>
          </a:bodyPr>
          <a:p>
            <a:pPr indent="0" algn="ctr">
              <a:buNone/>
            </a:pPr>
            <a:endParaRPr b="0" lang="it-IT" sz="4400" strike="noStrike" u="none">
              <a:solidFill>
                <a:srgbClr val="000000"/>
              </a:solidFill>
              <a:effectLst/>
              <a:uFillTx/>
              <a:latin typeface="Arial"/>
            </a:endParaRPr>
          </a:p>
        </p:txBody>
      </p:sp>
      <p:sp>
        <p:nvSpPr>
          <p:cNvPr id="111" name="PlaceHolder 2"/>
          <p:cNvSpPr>
            <a:spLocks noGrp="1"/>
          </p:cNvSpPr>
          <p:nvPr>
            <p:ph/>
          </p:nvPr>
        </p:nvSpPr>
        <p:spPr>
          <a:xfrm>
            <a:off x="608760" y="1604160"/>
            <a:ext cx="5347800" cy="45169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effectLst/>
              <a:uFillTx/>
              <a:latin typeface="Arial"/>
            </a:endParaRPr>
          </a:p>
        </p:txBody>
      </p:sp>
      <p:sp>
        <p:nvSpPr>
          <p:cNvPr id="112" name="PlaceHolder 3"/>
          <p:cNvSpPr>
            <a:spLocks noGrp="1"/>
          </p:cNvSpPr>
          <p:nvPr>
            <p:ph/>
          </p:nvPr>
        </p:nvSpPr>
        <p:spPr>
          <a:xfrm>
            <a:off x="6224400" y="1604160"/>
            <a:ext cx="5347800" cy="45169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effectLst/>
              <a:uFillTx/>
              <a:latin typeface="Arial"/>
            </a:endParaRPr>
          </a:p>
        </p:txBody>
      </p:sp>
      <p:sp>
        <p:nvSpPr>
          <p:cNvPr id="5" name="PlaceHolder 4"/>
          <p:cNvSpPr>
            <a:spLocks noGrp="1"/>
          </p:cNvSpPr>
          <p:nvPr>
            <p:ph type="sldNum" idx="40"/>
          </p:nvPr>
        </p:nvSpPr>
        <p:spPr/>
        <p:txBody>
          <a:bodyPr/>
          <a:p>
            <a:fld id="{8899118E-53DA-443D-86DB-5217BF4840C2}" type="slidenum">
              <a:t>&lt;#&gt;</a:t>
            </a:fld>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Predefinito 7">
    <p:spTree>
      <p:nvGrpSpPr>
        <p:cNvPr id="1" name=""/>
        <p:cNvGrpSpPr/>
        <p:nvPr/>
      </p:nvGrpSpPr>
      <p:grpSpPr>
        <a:xfrm>
          <a:off x="0" y="0"/>
          <a:ext cx="0" cy="0"/>
          <a:chOff x="0" y="0"/>
          <a:chExt cx="0" cy="0"/>
        </a:xfrm>
      </p:grpSpPr>
      <p:sp>
        <p:nvSpPr>
          <p:cNvPr id="119" name="PlaceHolder 1"/>
          <p:cNvSpPr>
            <a:spLocks noGrp="1"/>
          </p:cNvSpPr>
          <p:nvPr>
            <p:ph type="title"/>
          </p:nvPr>
        </p:nvSpPr>
        <p:spPr>
          <a:xfrm>
            <a:off x="608760" y="528480"/>
            <a:ext cx="10958760" cy="625320"/>
          </a:xfrm>
          <a:prstGeom prst="rect">
            <a:avLst/>
          </a:prstGeom>
          <a:noFill/>
          <a:ln w="0">
            <a:noFill/>
          </a:ln>
        </p:spPr>
        <p:txBody>
          <a:bodyPr lIns="0" rIns="0" tIns="0" bIns="0" anchor="ctr">
            <a:spAutoFit/>
          </a:bodyPr>
          <a:p>
            <a:pPr indent="0" algn="ctr">
              <a:buNone/>
            </a:pPr>
            <a:endParaRPr b="0" lang="it-IT" sz="4400" strike="noStrike" u="none">
              <a:solidFill>
                <a:srgbClr val="000000"/>
              </a:solidFill>
              <a:effectLst/>
              <a:uFillTx/>
              <a:latin typeface="Arial"/>
            </a:endParaRPr>
          </a:p>
        </p:txBody>
      </p:sp>
      <p:sp>
        <p:nvSpPr>
          <p:cNvPr id="120" name="PlaceHolder 2"/>
          <p:cNvSpPr>
            <a:spLocks noGrp="1"/>
          </p:cNvSpPr>
          <p:nvPr>
            <p:ph/>
          </p:nvPr>
        </p:nvSpPr>
        <p:spPr>
          <a:xfrm>
            <a:off x="608760" y="1604160"/>
            <a:ext cx="5347800" cy="45169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effectLst/>
              <a:uFillTx/>
              <a:latin typeface="Arial"/>
            </a:endParaRPr>
          </a:p>
        </p:txBody>
      </p:sp>
      <p:sp>
        <p:nvSpPr>
          <p:cNvPr id="121" name="PlaceHolder 3"/>
          <p:cNvSpPr>
            <a:spLocks noGrp="1"/>
          </p:cNvSpPr>
          <p:nvPr>
            <p:ph/>
          </p:nvPr>
        </p:nvSpPr>
        <p:spPr>
          <a:xfrm>
            <a:off x="6224400" y="1604160"/>
            <a:ext cx="5347800" cy="45169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effectLst/>
              <a:uFillTx/>
              <a:latin typeface="Arial"/>
            </a:endParaRPr>
          </a:p>
        </p:txBody>
      </p:sp>
      <p:sp>
        <p:nvSpPr>
          <p:cNvPr id="5" name="PlaceHolder 4"/>
          <p:cNvSpPr>
            <a:spLocks noGrp="1"/>
          </p:cNvSpPr>
          <p:nvPr>
            <p:ph type="sldNum" idx="41"/>
          </p:nvPr>
        </p:nvSpPr>
        <p:spPr/>
        <p:txBody>
          <a:bodyPr/>
          <a:p>
            <a:fld id="{7C65FD1B-8B54-4C76-86E8-B777FCD9E5F9}" type="slidenum">
              <a:t>&lt;#&gt;</a:t>
            </a:fld>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Contenuto con didascalia">
    <p:bg>
      <p:bgPr>
        <a:solidFill>
          <a:srgbClr val="ffffff"/>
        </a:solidFill>
      </p:bgPr>
    </p:bg>
    <p:spTree>
      <p:nvGrpSpPr>
        <p:cNvPr id="1" name=""/>
        <p:cNvGrpSpPr/>
        <p:nvPr/>
      </p:nvGrpSpPr>
      <p:grpSpPr>
        <a:xfrm>
          <a:off x="0" y="0"/>
          <a:ext cx="0" cy="0"/>
          <a:chOff x="0" y="0"/>
          <a:chExt cx="0" cy="0"/>
        </a:xfrm>
      </p:grpSpPr>
      <p:sp>
        <p:nvSpPr>
          <p:cNvPr id="3" name="PlaceHolder 1"/>
          <p:cNvSpPr>
            <a:spLocks noGrp="1"/>
          </p:cNvSpPr>
          <p:nvPr>
            <p:ph type="title"/>
          </p:nvPr>
        </p:nvSpPr>
        <p:spPr>
          <a:xfrm>
            <a:off x="839880" y="457200"/>
            <a:ext cx="3931560" cy="1599480"/>
          </a:xfrm>
          <a:prstGeom prst="rect">
            <a:avLst/>
          </a:prstGeom>
          <a:noFill/>
          <a:ln w="0">
            <a:noFill/>
          </a:ln>
        </p:spPr>
        <p:txBody>
          <a:bodyPr lIns="91440" rIns="91440" tIns="45720" bIns="45720" anchor="b">
            <a:noAutofit/>
          </a:bodyPr>
          <a:p>
            <a:pPr indent="0" defTabSz="914400">
              <a:lnSpc>
                <a:spcPct val="90000"/>
              </a:lnSpc>
              <a:buNone/>
              <a:tabLst>
                <a:tab algn="l" pos="0"/>
              </a:tabLst>
            </a:pPr>
            <a:r>
              <a:rPr b="0" lang="it-IT" sz="3200" strike="noStrike" u="none">
                <a:solidFill>
                  <a:schemeClr val="dk1"/>
                </a:solidFill>
                <a:effectLst/>
                <a:uFillTx/>
                <a:latin typeface="Calibri Light"/>
              </a:rPr>
              <a:t>Fare clic per modificare lo stile del titolo dello schema</a:t>
            </a:r>
            <a:endParaRPr b="0" lang="it-IT" sz="3200" strike="noStrike" u="none">
              <a:solidFill>
                <a:srgbClr val="000000"/>
              </a:solidFill>
              <a:effectLst/>
              <a:uFillTx/>
              <a:latin typeface="Arial"/>
            </a:endParaRPr>
          </a:p>
        </p:txBody>
      </p:sp>
      <p:sp>
        <p:nvSpPr>
          <p:cNvPr id="4" name="PlaceHolder 2"/>
          <p:cNvSpPr>
            <a:spLocks noGrp="1"/>
          </p:cNvSpPr>
          <p:nvPr>
            <p:ph type="body"/>
          </p:nvPr>
        </p:nvSpPr>
        <p:spPr>
          <a:xfrm>
            <a:off x="5183280" y="987480"/>
            <a:ext cx="6171480" cy="4872960"/>
          </a:xfrm>
          <a:prstGeom prst="rect">
            <a:avLst/>
          </a:prstGeom>
          <a:noFill/>
          <a:ln w="0">
            <a:noFill/>
          </a:ln>
        </p:spPr>
        <p:txBody>
          <a:bodyPr lIns="91440" rIns="91440" tIns="45720" bIns="45720" anchor="t">
            <a:noAutofit/>
          </a:bodyPr>
          <a:p>
            <a:pPr marL="228600" indent="-228600" defTabSz="914400">
              <a:lnSpc>
                <a:spcPct val="90000"/>
              </a:lnSpc>
              <a:spcBef>
                <a:spcPts val="1001"/>
              </a:spcBef>
              <a:buClr>
                <a:srgbClr val="000000"/>
              </a:buClr>
              <a:buFont typeface="Arial"/>
              <a:buChar char="•"/>
            </a:pPr>
            <a:r>
              <a:rPr b="0" lang="it-IT" sz="3200" strike="noStrike" u="none">
                <a:solidFill>
                  <a:schemeClr val="dk1"/>
                </a:solidFill>
                <a:effectLst/>
                <a:uFillTx/>
                <a:latin typeface="Calibri"/>
              </a:rPr>
              <a:t>Fare clic per modificare gli stili del testo dello schema</a:t>
            </a:r>
            <a:endParaRPr b="0" lang="it-IT" sz="3200" strike="noStrike" u="none">
              <a:solidFill>
                <a:srgbClr val="000000"/>
              </a:solidFill>
              <a:effectLst/>
              <a:uFillTx/>
              <a:latin typeface="Arial"/>
            </a:endParaRPr>
          </a:p>
          <a:p>
            <a:pPr lvl="1" marL="685800" indent="-228600" defTabSz="914400">
              <a:lnSpc>
                <a:spcPct val="90000"/>
              </a:lnSpc>
              <a:spcBef>
                <a:spcPts val="499"/>
              </a:spcBef>
              <a:buClr>
                <a:srgbClr val="000000"/>
              </a:buClr>
              <a:buFont typeface="Arial"/>
              <a:buChar char="•"/>
            </a:pPr>
            <a:r>
              <a:rPr b="0" lang="it-IT" sz="2800" strike="noStrike" u="none">
                <a:solidFill>
                  <a:schemeClr val="dk1"/>
                </a:solidFill>
                <a:effectLst/>
                <a:uFillTx/>
                <a:latin typeface="Calibri"/>
              </a:rPr>
              <a:t>Secondo livello</a:t>
            </a:r>
            <a:endParaRPr b="0" lang="it-IT" sz="2800" strike="noStrike" u="none">
              <a:solidFill>
                <a:srgbClr val="000000"/>
              </a:solidFill>
              <a:effectLst/>
              <a:uFillTx/>
              <a:latin typeface="Arial"/>
            </a:endParaRPr>
          </a:p>
          <a:p>
            <a:pPr lvl="2" marL="1143000" indent="-228600" defTabSz="914400">
              <a:lnSpc>
                <a:spcPct val="90000"/>
              </a:lnSpc>
              <a:spcBef>
                <a:spcPts val="499"/>
              </a:spcBef>
              <a:buClr>
                <a:srgbClr val="000000"/>
              </a:buClr>
              <a:buFont typeface="Arial"/>
              <a:buChar char="•"/>
            </a:pPr>
            <a:r>
              <a:rPr b="0" lang="it-IT" sz="2400" strike="noStrike" u="none">
                <a:solidFill>
                  <a:schemeClr val="dk1"/>
                </a:solidFill>
                <a:effectLst/>
                <a:uFillTx/>
                <a:latin typeface="Calibri"/>
              </a:rPr>
              <a:t>Terzo livello</a:t>
            </a:r>
            <a:endParaRPr b="0" lang="it-IT" sz="2400" strike="noStrike" u="none">
              <a:solidFill>
                <a:srgbClr val="000000"/>
              </a:solidFill>
              <a:effectLst/>
              <a:uFillTx/>
              <a:latin typeface="Arial"/>
            </a:endParaRPr>
          </a:p>
          <a:p>
            <a:pPr lvl="3" marL="1600200" indent="-228600" defTabSz="914400">
              <a:lnSpc>
                <a:spcPct val="90000"/>
              </a:lnSpc>
              <a:spcBef>
                <a:spcPts val="499"/>
              </a:spcBef>
              <a:buClr>
                <a:srgbClr val="000000"/>
              </a:buClr>
              <a:buFont typeface="Arial"/>
              <a:buChar char="•"/>
            </a:pPr>
            <a:r>
              <a:rPr b="0" lang="it-IT" sz="2000" strike="noStrike" u="none">
                <a:solidFill>
                  <a:schemeClr val="dk1"/>
                </a:solidFill>
                <a:effectLst/>
                <a:uFillTx/>
                <a:latin typeface="Calibri"/>
              </a:rPr>
              <a:t>Quarto livello</a:t>
            </a:r>
            <a:endParaRPr b="0" lang="it-IT" sz="2000" strike="noStrike" u="none">
              <a:solidFill>
                <a:srgbClr val="000000"/>
              </a:solidFill>
              <a:effectLst/>
              <a:uFillTx/>
              <a:latin typeface="Arial"/>
            </a:endParaRPr>
          </a:p>
          <a:p>
            <a:pPr lvl="4" marL="2057400" indent="-228600" defTabSz="914400">
              <a:lnSpc>
                <a:spcPct val="90000"/>
              </a:lnSpc>
              <a:spcBef>
                <a:spcPts val="499"/>
              </a:spcBef>
              <a:buClr>
                <a:srgbClr val="000000"/>
              </a:buClr>
              <a:buFont typeface="Arial"/>
              <a:buChar char="•"/>
            </a:pPr>
            <a:r>
              <a:rPr b="0" lang="it-IT" sz="2000" strike="noStrike" u="none">
                <a:solidFill>
                  <a:schemeClr val="dk1"/>
                </a:solidFill>
                <a:effectLst/>
                <a:uFillTx/>
                <a:latin typeface="Calibri"/>
              </a:rPr>
              <a:t>Quinto livello</a:t>
            </a:r>
            <a:endParaRPr b="0" lang="it-IT" sz="2000" strike="noStrike" u="none">
              <a:solidFill>
                <a:srgbClr val="000000"/>
              </a:solidFill>
              <a:effectLst/>
              <a:uFillTx/>
              <a:latin typeface="Arial"/>
            </a:endParaRPr>
          </a:p>
        </p:txBody>
      </p:sp>
      <p:sp>
        <p:nvSpPr>
          <p:cNvPr id="5" name="PlaceHolder 3"/>
          <p:cNvSpPr>
            <a:spLocks noGrp="1"/>
          </p:cNvSpPr>
          <p:nvPr>
            <p:ph type="body"/>
          </p:nvPr>
        </p:nvSpPr>
        <p:spPr>
          <a:xfrm>
            <a:off x="839880" y="2057400"/>
            <a:ext cx="3931560" cy="3810960"/>
          </a:xfrm>
          <a:prstGeom prst="rect">
            <a:avLst/>
          </a:prstGeom>
          <a:noFill/>
          <a:ln w="0">
            <a:noFill/>
          </a:ln>
        </p:spPr>
        <p:txBody>
          <a:bodyPr lIns="91440" rIns="91440" tIns="45720" bIns="45720" anchor="t">
            <a:noAutofit/>
          </a:bodyPr>
          <a:p>
            <a:pPr indent="0" defTabSz="914400">
              <a:lnSpc>
                <a:spcPct val="90000"/>
              </a:lnSpc>
              <a:spcBef>
                <a:spcPts val="1001"/>
              </a:spcBef>
              <a:buNone/>
              <a:tabLst>
                <a:tab algn="l" pos="0"/>
              </a:tabLst>
            </a:pPr>
            <a:r>
              <a:rPr b="0" lang="it-IT" sz="1600" strike="noStrike" u="none">
                <a:solidFill>
                  <a:schemeClr val="dk1"/>
                </a:solidFill>
                <a:effectLst/>
                <a:uFillTx/>
                <a:latin typeface="Calibri"/>
              </a:rPr>
              <a:t>Fare clic per modificare gli stili del testo dello schema</a:t>
            </a:r>
            <a:endParaRPr b="0" lang="it-IT" sz="1600" strike="noStrike" u="none">
              <a:solidFill>
                <a:srgbClr val="000000"/>
              </a:solidFill>
              <a:effectLst/>
              <a:uFillTx/>
              <a:latin typeface="Arial"/>
            </a:endParaRPr>
          </a:p>
        </p:txBody>
      </p:sp>
      <p:sp>
        <p:nvSpPr>
          <p:cNvPr id="6" name="PlaceHolder 4"/>
          <p:cNvSpPr>
            <a:spLocks noGrp="1"/>
          </p:cNvSpPr>
          <p:nvPr>
            <p:ph type="dt" idx="4"/>
          </p:nvPr>
        </p:nvSpPr>
        <p:spPr>
          <a:xfrm>
            <a:off x="838080" y="6356520"/>
            <a:ext cx="2742480" cy="364320"/>
          </a:xfrm>
          <a:prstGeom prst="rect">
            <a:avLst/>
          </a:prstGeom>
          <a:noFill/>
          <a:ln w="0">
            <a:noFill/>
          </a:ln>
        </p:spPr>
        <p:txBody>
          <a:bodyPr lIns="91440" rIns="91440" tIns="45720" bIns="45720" anchor="ctr">
            <a:noAutofit/>
          </a:bodyPr>
          <a:lstStyle>
            <a:lvl1pPr indent="0" defTabSz="914400">
              <a:lnSpc>
                <a:spcPct val="100000"/>
              </a:lnSpc>
              <a:buNone/>
              <a:tabLst>
                <a:tab algn="l" pos="0"/>
              </a:tabLst>
              <a:defRPr b="0" lang="it-IT" sz="1200" strike="noStrike" u="none">
                <a:solidFill>
                  <a:schemeClr val="dk1">
                    <a:tint val="75000"/>
                  </a:schemeClr>
                </a:solidFill>
                <a:effectLst/>
                <a:uFillTx/>
                <a:latin typeface="Calibri"/>
              </a:defRPr>
            </a:lvl1pPr>
          </a:lstStyle>
          <a:p>
            <a:pPr indent="0" defTabSz="914400">
              <a:lnSpc>
                <a:spcPct val="100000"/>
              </a:lnSpc>
              <a:buNone/>
              <a:tabLst>
                <a:tab algn="l" pos="0"/>
              </a:tabLst>
            </a:pPr>
            <a:r>
              <a:rPr b="0" lang="it-IT" sz="1200" strike="noStrike" u="none">
                <a:solidFill>
                  <a:schemeClr val="dk1">
                    <a:tint val="75000"/>
                  </a:schemeClr>
                </a:solidFill>
                <a:effectLst/>
                <a:uFillTx/>
                <a:latin typeface="Calibri"/>
              </a:rPr>
              <a:t>&lt;data/ora&gt;</a:t>
            </a:r>
            <a:endParaRPr b="0" lang="it-IT" sz="1200" strike="noStrike" u="none">
              <a:solidFill>
                <a:srgbClr val="000000"/>
              </a:solidFill>
              <a:effectLst/>
              <a:uFillTx/>
              <a:latin typeface="Times New Roman"/>
            </a:endParaRPr>
          </a:p>
        </p:txBody>
      </p:sp>
      <p:sp>
        <p:nvSpPr>
          <p:cNvPr id="7" name="PlaceHolder 5"/>
          <p:cNvSpPr>
            <a:spLocks noGrp="1"/>
          </p:cNvSpPr>
          <p:nvPr>
            <p:ph type="ftr" idx="5"/>
          </p:nvPr>
        </p:nvSpPr>
        <p:spPr>
          <a:xfrm>
            <a:off x="4038480" y="6356520"/>
            <a:ext cx="4114080" cy="364320"/>
          </a:xfrm>
          <a:prstGeom prst="rect">
            <a:avLst/>
          </a:prstGeom>
          <a:noFill/>
          <a:ln w="0">
            <a:noFill/>
          </a:ln>
        </p:spPr>
        <p:txBody>
          <a:bodyPr lIns="91440" rIns="91440" tIns="45720" bIns="45720" anchor="ctr">
            <a:noAutofit/>
          </a:bodyPr>
          <a:lstStyle>
            <a:lvl1pPr indent="0" algn="ctr">
              <a:lnSpc>
                <a:spcPct val="100000"/>
              </a:lnSpc>
              <a:buNone/>
              <a:tabLst>
                <a:tab algn="l" pos="0"/>
              </a:tabLst>
              <a:defRPr b="0" lang="it-IT" sz="1400" strike="noStrike" u="none">
                <a:solidFill>
                  <a:srgbClr val="000000"/>
                </a:solidFill>
                <a:effectLst/>
                <a:uFillTx/>
                <a:latin typeface="Times New Roman"/>
              </a:defRPr>
            </a:lvl1pPr>
          </a:lstStyle>
          <a:p>
            <a:pPr indent="0" algn="ctr">
              <a:lnSpc>
                <a:spcPct val="100000"/>
              </a:lnSpc>
              <a:buNone/>
              <a:tabLst>
                <a:tab algn="l" pos="0"/>
              </a:tabLst>
            </a:pPr>
            <a:r>
              <a:rPr b="0" lang="it-IT" sz="1400" strike="noStrike" u="none">
                <a:solidFill>
                  <a:srgbClr val="000000"/>
                </a:solidFill>
                <a:effectLst/>
                <a:uFillTx/>
                <a:latin typeface="Times New Roman"/>
              </a:rPr>
              <a:t>&lt;piè di pagina&gt;</a:t>
            </a:r>
            <a:endParaRPr b="0" lang="it-IT" sz="1400" strike="noStrike" u="none">
              <a:solidFill>
                <a:srgbClr val="000000"/>
              </a:solidFill>
              <a:effectLst/>
              <a:uFillTx/>
              <a:latin typeface="Times New Roman"/>
            </a:endParaRPr>
          </a:p>
        </p:txBody>
      </p:sp>
      <p:sp>
        <p:nvSpPr>
          <p:cNvPr id="8" name="PlaceHolder 6"/>
          <p:cNvSpPr>
            <a:spLocks noGrp="1"/>
          </p:cNvSpPr>
          <p:nvPr>
            <p:ph type="sldNum" idx="6"/>
          </p:nvPr>
        </p:nvSpPr>
        <p:spPr>
          <a:xfrm>
            <a:off x="8610480" y="6356520"/>
            <a:ext cx="2742480" cy="364320"/>
          </a:xfrm>
          <a:prstGeom prst="rect">
            <a:avLst/>
          </a:prstGeom>
          <a:noFill/>
          <a:ln w="0">
            <a:noFill/>
          </a:ln>
        </p:spPr>
        <p:txBody>
          <a:bodyPr lIns="91440" rIns="91440" tIns="45720" bIns="45720" anchor="ctr">
            <a:noAutofit/>
          </a:bodyPr>
          <a:lstStyle>
            <a:lvl1pPr indent="0" algn="r" defTabSz="914400">
              <a:lnSpc>
                <a:spcPct val="100000"/>
              </a:lnSpc>
              <a:buNone/>
              <a:tabLst>
                <a:tab algn="l" pos="0"/>
              </a:tabLst>
              <a:defRPr b="0" lang="it-IT" sz="1200" strike="noStrike" u="none">
                <a:solidFill>
                  <a:schemeClr val="dk1">
                    <a:tint val="75000"/>
                  </a:schemeClr>
                </a:solidFill>
                <a:effectLst/>
                <a:uFillTx/>
                <a:latin typeface="Calibri"/>
              </a:defRPr>
            </a:lvl1pPr>
          </a:lstStyle>
          <a:p>
            <a:pPr indent="0" algn="r" defTabSz="914400">
              <a:lnSpc>
                <a:spcPct val="100000"/>
              </a:lnSpc>
              <a:buNone/>
              <a:tabLst>
                <a:tab algn="l" pos="0"/>
              </a:tabLst>
            </a:pPr>
            <a:fld id="{7EDBC384-8299-4887-8165-51176D02FD87}" type="slidenum">
              <a:rPr b="0" lang="it-IT" sz="1200" strike="noStrike" u="none">
                <a:solidFill>
                  <a:schemeClr val="dk1">
                    <a:tint val="75000"/>
                  </a:schemeClr>
                </a:solidFill>
                <a:effectLst/>
                <a:uFillTx/>
                <a:latin typeface="Calibri"/>
              </a:rPr>
              <a:t>&lt;numero&gt;</a:t>
            </a:fld>
            <a:endParaRPr b="0" lang="it-IT" sz="1200" strike="noStrike" u="none">
              <a:solidFill>
                <a:srgbClr val="000000"/>
              </a:solidFill>
              <a:effectLst/>
              <a:uFillTx/>
              <a:latin typeface="Times New Roman"/>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Predefinito 8">
    <p:spTree>
      <p:nvGrpSpPr>
        <p:cNvPr id="1" name=""/>
        <p:cNvGrpSpPr/>
        <p:nvPr/>
      </p:nvGrpSpPr>
      <p:grpSpPr>
        <a:xfrm>
          <a:off x="0" y="0"/>
          <a:ext cx="0" cy="0"/>
          <a:chOff x="0" y="0"/>
          <a:chExt cx="0" cy="0"/>
        </a:xfrm>
      </p:grpSpPr>
      <p:sp>
        <p:nvSpPr>
          <p:cNvPr id="127" name="PlaceHolder 1"/>
          <p:cNvSpPr>
            <a:spLocks noGrp="1"/>
          </p:cNvSpPr>
          <p:nvPr>
            <p:ph type="title"/>
          </p:nvPr>
        </p:nvSpPr>
        <p:spPr>
          <a:xfrm>
            <a:off x="608760" y="528480"/>
            <a:ext cx="10958760" cy="625320"/>
          </a:xfrm>
          <a:prstGeom prst="rect">
            <a:avLst/>
          </a:prstGeom>
          <a:noFill/>
          <a:ln w="0">
            <a:noFill/>
          </a:ln>
        </p:spPr>
        <p:txBody>
          <a:bodyPr lIns="0" rIns="0" tIns="0" bIns="0" anchor="ctr">
            <a:spAutoFit/>
          </a:bodyPr>
          <a:p>
            <a:pPr indent="0" algn="ctr">
              <a:buNone/>
            </a:pPr>
            <a:endParaRPr b="0" lang="it-IT" sz="4400" strike="noStrike" u="none">
              <a:solidFill>
                <a:srgbClr val="000000"/>
              </a:solidFill>
              <a:effectLst/>
              <a:uFillTx/>
              <a:latin typeface="Arial"/>
            </a:endParaRPr>
          </a:p>
        </p:txBody>
      </p:sp>
      <p:sp>
        <p:nvSpPr>
          <p:cNvPr id="128" name="PlaceHolder 2"/>
          <p:cNvSpPr>
            <a:spLocks noGrp="1"/>
          </p:cNvSpPr>
          <p:nvPr>
            <p:ph/>
          </p:nvPr>
        </p:nvSpPr>
        <p:spPr>
          <a:xfrm>
            <a:off x="608760" y="1604160"/>
            <a:ext cx="10958760" cy="45169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effectLst/>
              <a:uFillTx/>
              <a:latin typeface="Arial"/>
            </a:endParaRPr>
          </a:p>
        </p:txBody>
      </p:sp>
      <p:sp>
        <p:nvSpPr>
          <p:cNvPr id="4" name="PlaceHolder 3"/>
          <p:cNvSpPr>
            <a:spLocks noGrp="1"/>
          </p:cNvSpPr>
          <p:nvPr>
            <p:ph type="sldNum" idx="42"/>
          </p:nvPr>
        </p:nvSpPr>
        <p:spPr/>
        <p:txBody>
          <a:bodyPr/>
          <a:p>
            <a:fld id="{670E704F-C086-4A58-ACEE-49C634FF07E1}" type="slidenum">
              <a:t>&lt;#&gt;</a:t>
            </a:fld>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Predefinito 9">
    <p:bg>
      <p:bgPr>
        <a:solidFill>
          <a:srgbClr val="ffffff"/>
        </a:solidFill>
      </p:bgPr>
    </p:bg>
    <p:spTree>
      <p:nvGrpSpPr>
        <p:cNvPr id="1" name=""/>
        <p:cNvGrpSpPr/>
        <p:nvPr/>
      </p:nvGrpSpPr>
      <p:grpSpPr>
        <a:xfrm>
          <a:off x="0" y="0"/>
          <a:ext cx="0" cy="0"/>
          <a:chOff x="0" y="0"/>
          <a:chExt cx="0" cy="0"/>
        </a:xfrm>
      </p:grpSpPr>
      <p:sp>
        <p:nvSpPr>
          <p:cNvPr id="129" name="Text Box 3"/>
          <p:cNvSpPr/>
          <p:nvPr/>
        </p:nvSpPr>
        <p:spPr>
          <a:xfrm>
            <a:off x="608760" y="6247440"/>
            <a:ext cx="2829240" cy="464400"/>
          </a:xfrm>
          <a:prstGeom prst="rect">
            <a:avLst/>
          </a:prstGeom>
          <a:noFill/>
          <a:ln w="0">
            <a:noFill/>
          </a:ln>
        </p:spPr>
        <p:style>
          <a:lnRef idx="0"/>
          <a:fillRef idx="0"/>
          <a:effectRef idx="0"/>
          <a:fontRef idx="minor"/>
        </p:style>
        <p:txBody>
          <a:bodyPr wrap="none" lIns="90000" rIns="90000" tIns="45000" bIns="45000" anchor="ctr">
            <a:noAutofit/>
          </a:bodyPr>
          <a:p>
            <a:pPr defTabSz="914400">
              <a:lnSpc>
                <a:spcPct val="93000"/>
              </a:lnSpc>
            </a:pPr>
            <a:endParaRPr b="0" lang="it-IT" sz="1800" strike="noStrike" u="none">
              <a:solidFill>
                <a:schemeClr val="dk1"/>
              </a:solidFill>
              <a:effectLst/>
              <a:uFillTx/>
              <a:latin typeface="Arial"/>
            </a:endParaRPr>
          </a:p>
        </p:txBody>
      </p:sp>
      <p:sp>
        <p:nvSpPr>
          <p:cNvPr id="130" name="Text Box 4"/>
          <p:cNvSpPr/>
          <p:nvPr/>
        </p:nvSpPr>
        <p:spPr>
          <a:xfrm>
            <a:off x="4170240" y="6247440"/>
            <a:ext cx="3854520" cy="464400"/>
          </a:xfrm>
          <a:prstGeom prst="rect">
            <a:avLst/>
          </a:prstGeom>
          <a:noFill/>
          <a:ln w="0">
            <a:noFill/>
          </a:ln>
        </p:spPr>
        <p:style>
          <a:lnRef idx="0"/>
          <a:fillRef idx="0"/>
          <a:effectRef idx="0"/>
          <a:fontRef idx="minor"/>
        </p:style>
        <p:txBody>
          <a:bodyPr wrap="none" lIns="90000" rIns="90000" tIns="45000" bIns="45000" anchor="ctr">
            <a:noAutofit/>
          </a:bodyPr>
          <a:p>
            <a:pPr defTabSz="914400">
              <a:lnSpc>
                <a:spcPct val="93000"/>
              </a:lnSpc>
            </a:pPr>
            <a:endParaRPr b="0" lang="it-IT" sz="1800" strike="noStrike" u="none">
              <a:solidFill>
                <a:schemeClr val="dk1"/>
              </a:solidFill>
              <a:effectLst/>
              <a:uFillTx/>
              <a:latin typeface="Arial"/>
            </a:endParaRPr>
          </a:p>
        </p:txBody>
      </p:sp>
      <p:sp>
        <p:nvSpPr>
          <p:cNvPr id="131" name="PlaceHolder 1"/>
          <p:cNvSpPr>
            <a:spLocks noGrp="1"/>
          </p:cNvSpPr>
          <p:nvPr>
            <p:ph type="title"/>
          </p:nvPr>
        </p:nvSpPr>
        <p:spPr>
          <a:xfrm>
            <a:off x="608760" y="703800"/>
            <a:ext cx="10958760" cy="274680"/>
          </a:xfrm>
          <a:prstGeom prst="rect">
            <a:avLst/>
          </a:prstGeom>
          <a:noFill/>
          <a:ln w="0">
            <a:noFill/>
          </a:ln>
        </p:spPr>
        <p:txBody>
          <a:bodyPr numCol="1" spcCol="0" lIns="0" rIns="0" tIns="0" bIns="0" anchor="ctr">
            <a:spAutoFit/>
          </a:bodyPr>
          <a:p>
            <a:pPr indent="0">
              <a:buNone/>
            </a:pPr>
            <a:r>
              <a:rPr b="0" lang="it-IT" sz="1800" strike="noStrike" u="none">
                <a:solidFill>
                  <a:srgbClr val="000000"/>
                </a:solidFill>
                <a:effectLst/>
                <a:uFillTx/>
                <a:latin typeface="Arial"/>
              </a:rPr>
              <a:t>Fai clic per modificare il formato del testo del titolo</a:t>
            </a:r>
            <a:endParaRPr b="0" lang="it-IT" sz="1800" strike="noStrike" u="none">
              <a:solidFill>
                <a:srgbClr val="000000"/>
              </a:solidFill>
              <a:effectLst/>
              <a:uFillTx/>
              <a:latin typeface="Arial"/>
            </a:endParaRPr>
          </a:p>
        </p:txBody>
      </p:sp>
      <p:sp>
        <p:nvSpPr>
          <p:cNvPr id="132" name="PlaceHolder 2"/>
          <p:cNvSpPr>
            <a:spLocks noGrp="1"/>
          </p:cNvSpPr>
          <p:nvPr>
            <p:ph type="body"/>
          </p:nvPr>
        </p:nvSpPr>
        <p:spPr>
          <a:xfrm>
            <a:off x="608760" y="1604160"/>
            <a:ext cx="5347440" cy="4516920"/>
          </a:xfrm>
          <a:prstGeom prst="rect">
            <a:avLst/>
          </a:prstGeom>
          <a:noFill/>
          <a:ln w="0">
            <a:noFill/>
          </a:ln>
        </p:spPr>
        <p:txBody>
          <a:bodyPr numCol="1" spcCol="0" lIns="0" rIns="0" tIns="0" bIns="0" anchor="t">
            <a:normAutofit/>
          </a:bodyPr>
          <a:p>
            <a:pPr marL="432000" indent="-324000">
              <a:spcBef>
                <a:spcPts val="1417"/>
              </a:spcBef>
              <a:buClr>
                <a:srgbClr val="000000"/>
              </a:buClr>
              <a:buSzPct val="45000"/>
              <a:buFont typeface="Wingdings" charset="2"/>
              <a:buChar char=""/>
            </a:pPr>
            <a:r>
              <a:rPr b="0" lang="it-IT" sz="1800" strike="noStrike" u="none">
                <a:solidFill>
                  <a:srgbClr val="000000"/>
                </a:solidFill>
                <a:effectLst/>
                <a:uFillTx/>
                <a:latin typeface="Arial"/>
              </a:rPr>
              <a:t>Fai clic per modificare il formato del testo della struttura</a:t>
            </a:r>
            <a:endParaRPr b="0" lang="it-IT" sz="1800" strike="noStrike" u="none">
              <a:solidFill>
                <a:srgbClr val="000000"/>
              </a:solidFill>
              <a:effectLst/>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effectLst/>
                <a:uFillTx/>
                <a:latin typeface="Arial"/>
              </a:rPr>
              <a:t>Secondo livello struttura</a:t>
            </a:r>
            <a:endParaRPr b="0" lang="it-IT" sz="1800" strike="noStrike" u="none">
              <a:solidFill>
                <a:srgbClr val="000000"/>
              </a:solidFill>
              <a:effectLst/>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effectLst/>
                <a:uFillTx/>
                <a:latin typeface="Arial"/>
              </a:rPr>
              <a:t>Terzo livello struttura</a:t>
            </a:r>
            <a:endParaRPr b="0" lang="it-IT" sz="1800" strike="noStrike" u="none">
              <a:solidFill>
                <a:srgbClr val="000000"/>
              </a:solidFill>
              <a:effectLst/>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effectLst/>
                <a:uFillTx/>
                <a:latin typeface="Arial"/>
              </a:rPr>
              <a:t>Quarto livello struttura</a:t>
            </a:r>
            <a:endParaRPr b="0" lang="it-IT" sz="1800" strike="noStrike" u="none">
              <a:solidFill>
                <a:srgbClr val="000000"/>
              </a:solidFill>
              <a:effectLst/>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Quinto livello struttura</a:t>
            </a:r>
            <a:endParaRPr b="0" lang="it-IT" sz="1800" strike="noStrike" u="none">
              <a:solidFill>
                <a:srgbClr val="000000"/>
              </a:solidFill>
              <a:effectLst/>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Sesto livello struttura</a:t>
            </a:r>
            <a:endParaRPr b="0" lang="it-IT" sz="1800" strike="noStrike" u="none">
              <a:solidFill>
                <a:srgbClr val="000000"/>
              </a:solidFill>
              <a:effectLst/>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Settimo livello struttura</a:t>
            </a:r>
            <a:endParaRPr b="0" lang="it-IT" sz="1800" strike="noStrike" u="none">
              <a:solidFill>
                <a:srgbClr val="000000"/>
              </a:solidFill>
              <a:effectLst/>
              <a:uFillTx/>
              <a:latin typeface="Arial"/>
            </a:endParaRPr>
          </a:p>
        </p:txBody>
      </p:sp>
      <p:sp>
        <p:nvSpPr>
          <p:cNvPr id="133" name="PlaceHolder 3"/>
          <p:cNvSpPr>
            <a:spLocks noGrp="1"/>
          </p:cNvSpPr>
          <p:nvPr>
            <p:ph type="body"/>
          </p:nvPr>
        </p:nvSpPr>
        <p:spPr>
          <a:xfrm>
            <a:off x="6224400" y="1604160"/>
            <a:ext cx="5347440" cy="4516920"/>
          </a:xfrm>
          <a:prstGeom prst="rect">
            <a:avLst/>
          </a:prstGeom>
          <a:noFill/>
          <a:ln w="0">
            <a:noFill/>
          </a:ln>
        </p:spPr>
        <p:txBody>
          <a:bodyPr numCol="1" spcCol="0" lIns="0" rIns="0" tIns="0" bIns="0" anchor="t">
            <a:normAutofit/>
          </a:bodyPr>
          <a:p>
            <a:pPr marL="432000" indent="-324000">
              <a:spcBef>
                <a:spcPts val="1417"/>
              </a:spcBef>
              <a:buClr>
                <a:srgbClr val="000000"/>
              </a:buClr>
              <a:buSzPct val="45000"/>
              <a:buFont typeface="Wingdings" charset="2"/>
              <a:buChar char=""/>
            </a:pPr>
            <a:r>
              <a:rPr b="0" lang="it-IT" sz="1800" strike="noStrike" u="none">
                <a:solidFill>
                  <a:srgbClr val="000000"/>
                </a:solidFill>
                <a:effectLst/>
                <a:uFillTx/>
                <a:latin typeface="Arial"/>
              </a:rPr>
              <a:t>Fai clic per modificare il formato del testo della struttura</a:t>
            </a:r>
            <a:endParaRPr b="0" lang="it-IT" sz="1800" strike="noStrike" u="none">
              <a:solidFill>
                <a:srgbClr val="000000"/>
              </a:solidFill>
              <a:effectLst/>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effectLst/>
                <a:uFillTx/>
                <a:latin typeface="Arial"/>
              </a:rPr>
              <a:t>Secondo livello struttura</a:t>
            </a:r>
            <a:endParaRPr b="0" lang="it-IT" sz="1800" strike="noStrike" u="none">
              <a:solidFill>
                <a:srgbClr val="000000"/>
              </a:solidFill>
              <a:effectLst/>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effectLst/>
                <a:uFillTx/>
                <a:latin typeface="Arial"/>
              </a:rPr>
              <a:t>Terzo livello struttura</a:t>
            </a:r>
            <a:endParaRPr b="0" lang="it-IT" sz="1800" strike="noStrike" u="none">
              <a:solidFill>
                <a:srgbClr val="000000"/>
              </a:solidFill>
              <a:effectLst/>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effectLst/>
                <a:uFillTx/>
                <a:latin typeface="Arial"/>
              </a:rPr>
              <a:t>Quarto livello struttura</a:t>
            </a:r>
            <a:endParaRPr b="0" lang="it-IT" sz="1800" strike="noStrike" u="none">
              <a:solidFill>
                <a:srgbClr val="000000"/>
              </a:solidFill>
              <a:effectLst/>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Quinto livello struttura</a:t>
            </a:r>
            <a:endParaRPr b="0" lang="it-IT" sz="1800" strike="noStrike" u="none">
              <a:solidFill>
                <a:srgbClr val="000000"/>
              </a:solidFill>
              <a:effectLst/>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Sesto livello struttura</a:t>
            </a:r>
            <a:endParaRPr b="0" lang="it-IT" sz="1800" strike="noStrike" u="none">
              <a:solidFill>
                <a:srgbClr val="000000"/>
              </a:solidFill>
              <a:effectLst/>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Settimo livello struttura</a:t>
            </a:r>
            <a:endParaRPr b="0" lang="it-IT" sz="1800" strike="noStrike" u="none">
              <a:solidFill>
                <a:srgbClr val="000000"/>
              </a:solidFill>
              <a:effectLst/>
              <a:uFillTx/>
              <a:latin typeface="Arial"/>
            </a:endParaRPr>
          </a:p>
        </p:txBody>
      </p:sp>
      <p:sp>
        <p:nvSpPr>
          <p:cNvPr id="134" name="PlaceHolder 4"/>
          <p:cNvSpPr>
            <a:spLocks noGrp="1"/>
          </p:cNvSpPr>
          <p:nvPr>
            <p:ph type="sldNum" idx="43"/>
          </p:nvPr>
        </p:nvSpPr>
        <p:spPr>
          <a:xfrm>
            <a:off x="8741880" y="6247440"/>
            <a:ext cx="2827440" cy="462960"/>
          </a:xfrm>
          <a:prstGeom prst="rect">
            <a:avLst/>
          </a:prstGeom>
          <a:noFill/>
          <a:ln w="0">
            <a:noFill/>
          </a:ln>
        </p:spPr>
        <p:txBody>
          <a:bodyPr numCol="1" spcCol="0" lIns="0" rIns="0" tIns="0" bIns="0" anchor="t">
            <a:noAutofit/>
          </a:bodyPr>
          <a:lstStyle>
            <a:lvl1pPr indent="0" defTabSz="914400">
              <a:lnSpc>
                <a:spcPct val="93000"/>
              </a:lnSpc>
              <a:buNone/>
              <a:tabLst>
                <a:tab algn="l" pos="0"/>
              </a:tabLst>
              <a:defRPr b="0" lang="it-IT" sz="1800" strike="noStrike" u="none">
                <a:solidFill>
                  <a:srgbClr val="ffffff"/>
                </a:solidFill>
                <a:effectLst/>
                <a:uFillTx/>
                <a:latin typeface="Arial"/>
              </a:defRPr>
            </a:lvl1pPr>
          </a:lstStyle>
          <a:p>
            <a:pPr indent="0" defTabSz="914400">
              <a:lnSpc>
                <a:spcPct val="93000"/>
              </a:lnSpc>
              <a:buNone/>
              <a:tabLst>
                <a:tab algn="l" pos="0"/>
              </a:tabLst>
            </a:pPr>
            <a:fld id="{7A50A694-60A9-4EB2-980C-F04BBE179F68}" type="slidenum">
              <a:rPr b="0" lang="it-IT" sz="1800" strike="noStrike" u="none">
                <a:solidFill>
                  <a:srgbClr val="ffffff"/>
                </a:solidFill>
                <a:effectLst/>
                <a:uFillTx/>
                <a:latin typeface="Arial"/>
              </a:rPr>
              <a:t>&lt;numero&gt;</a:t>
            </a:fld>
            <a:endParaRPr b="0" lang="it-IT" sz="1800" strike="noStrike" u="none">
              <a:solidFill>
                <a:srgbClr val="000000"/>
              </a:solidFill>
              <a:effectLst/>
              <a:uFillTx/>
              <a:latin typeface="Times New Roman"/>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Predefinito 10">
    <p:bg>
      <p:bgPr>
        <a:solidFill>
          <a:srgbClr val="ffffff"/>
        </a:solidFill>
      </p:bgPr>
    </p:bg>
    <p:spTree>
      <p:nvGrpSpPr>
        <p:cNvPr id="1" name=""/>
        <p:cNvGrpSpPr/>
        <p:nvPr/>
      </p:nvGrpSpPr>
      <p:grpSpPr>
        <a:xfrm>
          <a:off x="0" y="0"/>
          <a:ext cx="0" cy="0"/>
          <a:chOff x="0" y="0"/>
          <a:chExt cx="0" cy="0"/>
        </a:xfrm>
      </p:grpSpPr>
      <p:sp>
        <p:nvSpPr>
          <p:cNvPr id="135" name="Text Box 3"/>
          <p:cNvSpPr/>
          <p:nvPr/>
        </p:nvSpPr>
        <p:spPr>
          <a:xfrm>
            <a:off x="608760" y="6247440"/>
            <a:ext cx="2829240" cy="464400"/>
          </a:xfrm>
          <a:prstGeom prst="rect">
            <a:avLst/>
          </a:prstGeom>
          <a:noFill/>
          <a:ln w="0">
            <a:noFill/>
          </a:ln>
        </p:spPr>
        <p:style>
          <a:lnRef idx="0"/>
          <a:fillRef idx="0"/>
          <a:effectRef idx="0"/>
          <a:fontRef idx="minor"/>
        </p:style>
        <p:txBody>
          <a:bodyPr wrap="none" lIns="90000" rIns="90000" tIns="45000" bIns="45000" anchor="ctr">
            <a:noAutofit/>
          </a:bodyPr>
          <a:p>
            <a:pPr defTabSz="914400">
              <a:lnSpc>
                <a:spcPct val="93000"/>
              </a:lnSpc>
            </a:pPr>
            <a:endParaRPr b="0" lang="it-IT" sz="1800" strike="noStrike" u="none">
              <a:solidFill>
                <a:schemeClr val="dk1"/>
              </a:solidFill>
              <a:effectLst/>
              <a:uFillTx/>
              <a:latin typeface="Arial"/>
            </a:endParaRPr>
          </a:p>
        </p:txBody>
      </p:sp>
      <p:sp>
        <p:nvSpPr>
          <p:cNvPr id="136" name="Text Box 4"/>
          <p:cNvSpPr/>
          <p:nvPr/>
        </p:nvSpPr>
        <p:spPr>
          <a:xfrm>
            <a:off x="4170240" y="6247440"/>
            <a:ext cx="3854520" cy="464400"/>
          </a:xfrm>
          <a:prstGeom prst="rect">
            <a:avLst/>
          </a:prstGeom>
          <a:noFill/>
          <a:ln w="0">
            <a:noFill/>
          </a:ln>
        </p:spPr>
        <p:style>
          <a:lnRef idx="0"/>
          <a:fillRef idx="0"/>
          <a:effectRef idx="0"/>
          <a:fontRef idx="minor"/>
        </p:style>
        <p:txBody>
          <a:bodyPr wrap="none" lIns="90000" rIns="90000" tIns="45000" bIns="45000" anchor="ctr">
            <a:noAutofit/>
          </a:bodyPr>
          <a:p>
            <a:pPr defTabSz="914400">
              <a:lnSpc>
                <a:spcPct val="93000"/>
              </a:lnSpc>
            </a:pPr>
            <a:endParaRPr b="0" lang="it-IT" sz="1800" strike="noStrike" u="none">
              <a:solidFill>
                <a:schemeClr val="dk1"/>
              </a:solidFill>
              <a:effectLst/>
              <a:uFillTx/>
              <a:latin typeface="Arial"/>
            </a:endParaRPr>
          </a:p>
        </p:txBody>
      </p:sp>
      <p:sp>
        <p:nvSpPr>
          <p:cNvPr id="143" name="PlaceHolder 1"/>
          <p:cNvSpPr>
            <a:spLocks noGrp="1"/>
          </p:cNvSpPr>
          <p:nvPr>
            <p:ph type="title"/>
          </p:nvPr>
        </p:nvSpPr>
        <p:spPr>
          <a:xfrm>
            <a:off x="608760" y="703800"/>
            <a:ext cx="10958760" cy="274680"/>
          </a:xfrm>
          <a:prstGeom prst="rect">
            <a:avLst/>
          </a:prstGeom>
          <a:noFill/>
          <a:ln w="0">
            <a:noFill/>
          </a:ln>
        </p:spPr>
        <p:txBody>
          <a:bodyPr numCol="1" spcCol="0" lIns="0" rIns="0" tIns="0" bIns="0" anchor="ctr">
            <a:spAutoFit/>
          </a:bodyPr>
          <a:p>
            <a:pPr indent="0">
              <a:buNone/>
            </a:pPr>
            <a:r>
              <a:rPr b="0" lang="it-IT" sz="1800" strike="noStrike" u="none">
                <a:solidFill>
                  <a:srgbClr val="000000"/>
                </a:solidFill>
                <a:effectLst/>
                <a:uFillTx/>
                <a:latin typeface="Arial"/>
              </a:rPr>
              <a:t>Fai clic per modificare il formato del testo del titolo</a:t>
            </a:r>
            <a:endParaRPr b="0" lang="it-IT" sz="1800" strike="noStrike" u="none">
              <a:solidFill>
                <a:srgbClr val="000000"/>
              </a:solidFill>
              <a:effectLst/>
              <a:uFillTx/>
              <a:latin typeface="Arial"/>
            </a:endParaRPr>
          </a:p>
        </p:txBody>
      </p:sp>
      <p:sp>
        <p:nvSpPr>
          <p:cNvPr id="144" name="PlaceHolder 2"/>
          <p:cNvSpPr>
            <a:spLocks noGrp="1"/>
          </p:cNvSpPr>
          <p:nvPr>
            <p:ph type="body"/>
          </p:nvPr>
        </p:nvSpPr>
        <p:spPr>
          <a:xfrm>
            <a:off x="608760" y="1604160"/>
            <a:ext cx="10958760" cy="4516920"/>
          </a:xfrm>
          <a:prstGeom prst="rect">
            <a:avLst/>
          </a:prstGeom>
          <a:noFill/>
          <a:ln w="0">
            <a:noFill/>
          </a:ln>
        </p:spPr>
        <p:txBody>
          <a:bodyPr numCol="1" spcCol="0" lIns="0" rIns="0" tIns="0" bIns="0" anchor="t">
            <a:normAutofit/>
          </a:bodyPr>
          <a:p>
            <a:pPr marL="432000" indent="-324000">
              <a:spcBef>
                <a:spcPts val="1417"/>
              </a:spcBef>
              <a:buClr>
                <a:srgbClr val="000000"/>
              </a:buClr>
              <a:buSzPct val="45000"/>
              <a:buFont typeface="Wingdings" charset="2"/>
              <a:buChar char=""/>
            </a:pPr>
            <a:r>
              <a:rPr b="0" lang="it-IT" sz="1800" strike="noStrike" u="none">
                <a:solidFill>
                  <a:srgbClr val="000000"/>
                </a:solidFill>
                <a:effectLst/>
                <a:uFillTx/>
                <a:latin typeface="Arial"/>
              </a:rPr>
              <a:t>Fai clic per modificare il formato del testo della struttura</a:t>
            </a:r>
            <a:endParaRPr b="0" lang="it-IT" sz="1800" strike="noStrike" u="none">
              <a:solidFill>
                <a:srgbClr val="000000"/>
              </a:solidFill>
              <a:effectLst/>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effectLst/>
                <a:uFillTx/>
                <a:latin typeface="Arial"/>
              </a:rPr>
              <a:t>Secondo livello struttura</a:t>
            </a:r>
            <a:endParaRPr b="0" lang="it-IT" sz="1800" strike="noStrike" u="none">
              <a:solidFill>
                <a:srgbClr val="000000"/>
              </a:solidFill>
              <a:effectLst/>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effectLst/>
                <a:uFillTx/>
                <a:latin typeface="Arial"/>
              </a:rPr>
              <a:t>Terzo livello struttura</a:t>
            </a:r>
            <a:endParaRPr b="0" lang="it-IT" sz="1800" strike="noStrike" u="none">
              <a:solidFill>
                <a:srgbClr val="000000"/>
              </a:solidFill>
              <a:effectLst/>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effectLst/>
                <a:uFillTx/>
                <a:latin typeface="Arial"/>
              </a:rPr>
              <a:t>Quarto livello struttura</a:t>
            </a:r>
            <a:endParaRPr b="0" lang="it-IT" sz="1800" strike="noStrike" u="none">
              <a:solidFill>
                <a:srgbClr val="000000"/>
              </a:solidFill>
              <a:effectLst/>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Quinto livello struttura</a:t>
            </a:r>
            <a:endParaRPr b="0" lang="it-IT" sz="1800" strike="noStrike" u="none">
              <a:solidFill>
                <a:srgbClr val="000000"/>
              </a:solidFill>
              <a:effectLst/>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Sesto livello struttura</a:t>
            </a:r>
            <a:endParaRPr b="0" lang="it-IT" sz="1800" strike="noStrike" u="none">
              <a:solidFill>
                <a:srgbClr val="000000"/>
              </a:solidFill>
              <a:effectLst/>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Settimo livello struttura</a:t>
            </a:r>
            <a:endParaRPr b="0" lang="it-IT" sz="1800" strike="noStrike" u="none">
              <a:solidFill>
                <a:srgbClr val="000000"/>
              </a:solidFill>
              <a:effectLst/>
              <a:uFillTx/>
              <a:latin typeface="Arial"/>
            </a:endParaRPr>
          </a:p>
        </p:txBody>
      </p:sp>
      <p:sp>
        <p:nvSpPr>
          <p:cNvPr id="145" name="PlaceHolder 3"/>
          <p:cNvSpPr>
            <a:spLocks noGrp="1"/>
          </p:cNvSpPr>
          <p:nvPr>
            <p:ph type="sldNum" idx="46"/>
          </p:nvPr>
        </p:nvSpPr>
        <p:spPr>
          <a:xfrm>
            <a:off x="8741880" y="6247440"/>
            <a:ext cx="2827440" cy="462960"/>
          </a:xfrm>
          <a:prstGeom prst="rect">
            <a:avLst/>
          </a:prstGeom>
          <a:noFill/>
          <a:ln w="0">
            <a:noFill/>
          </a:ln>
        </p:spPr>
        <p:txBody>
          <a:bodyPr numCol="1" spcCol="0" lIns="0" rIns="0" tIns="0" bIns="0" anchor="t">
            <a:noAutofit/>
          </a:bodyPr>
          <a:lstStyle>
            <a:lvl1pPr indent="0" defTabSz="914400">
              <a:lnSpc>
                <a:spcPct val="93000"/>
              </a:lnSpc>
              <a:buNone/>
              <a:tabLst>
                <a:tab algn="l" pos="0"/>
              </a:tabLst>
              <a:defRPr b="0" lang="it-IT" sz="1800" strike="noStrike" u="none">
                <a:solidFill>
                  <a:srgbClr val="ffffff"/>
                </a:solidFill>
                <a:effectLst/>
                <a:uFillTx/>
                <a:latin typeface="Arial"/>
              </a:defRPr>
            </a:lvl1pPr>
          </a:lstStyle>
          <a:p>
            <a:pPr indent="0" defTabSz="914400">
              <a:lnSpc>
                <a:spcPct val="93000"/>
              </a:lnSpc>
              <a:buNone/>
              <a:tabLst>
                <a:tab algn="l" pos="0"/>
              </a:tabLst>
            </a:pPr>
            <a:fld id="{8DF6AC4A-5B2A-44E4-B19D-01AEACF5CCDB}" type="slidenum">
              <a:rPr b="0" lang="it-IT" sz="1800" strike="noStrike" u="none">
                <a:solidFill>
                  <a:srgbClr val="ffffff"/>
                </a:solidFill>
                <a:effectLst/>
                <a:uFillTx/>
                <a:latin typeface="Arial"/>
              </a:rPr>
              <a:t>&lt;numero&gt;</a:t>
            </a:fld>
            <a:endParaRPr b="0" lang="it-IT" sz="1800" strike="noStrike" u="none">
              <a:solidFill>
                <a:srgbClr val="000000"/>
              </a:solidFill>
              <a:effectLst/>
              <a:uFillTx/>
              <a:latin typeface="Times New Roman"/>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Predefinito 10">
    <p:bg>
      <p:bgPr>
        <a:solidFill>
          <a:srgbClr val="ffffff"/>
        </a:solidFill>
      </p:bgPr>
    </p:bg>
    <p:spTree>
      <p:nvGrpSpPr>
        <p:cNvPr id="1" name=""/>
        <p:cNvGrpSpPr/>
        <p:nvPr/>
      </p:nvGrpSpPr>
      <p:grpSpPr>
        <a:xfrm>
          <a:off x="0" y="0"/>
          <a:ext cx="0" cy="0"/>
          <a:chOff x="0" y="0"/>
          <a:chExt cx="0" cy="0"/>
        </a:xfrm>
      </p:grpSpPr>
      <p:sp>
        <p:nvSpPr>
          <p:cNvPr id="135" name="Text Box 3"/>
          <p:cNvSpPr/>
          <p:nvPr/>
        </p:nvSpPr>
        <p:spPr>
          <a:xfrm>
            <a:off x="608760" y="6247440"/>
            <a:ext cx="2829240" cy="464400"/>
          </a:xfrm>
          <a:prstGeom prst="rect">
            <a:avLst/>
          </a:prstGeom>
          <a:noFill/>
          <a:ln w="0">
            <a:noFill/>
          </a:ln>
        </p:spPr>
        <p:style>
          <a:lnRef idx="0"/>
          <a:fillRef idx="0"/>
          <a:effectRef idx="0"/>
          <a:fontRef idx="minor"/>
        </p:style>
        <p:txBody>
          <a:bodyPr wrap="none" lIns="90000" rIns="90000" tIns="45000" bIns="45000" anchor="ctr">
            <a:noAutofit/>
          </a:bodyPr>
          <a:p>
            <a:pPr defTabSz="914400">
              <a:lnSpc>
                <a:spcPct val="93000"/>
              </a:lnSpc>
            </a:pPr>
            <a:endParaRPr b="0" lang="it-IT" sz="1800" strike="noStrike" u="none">
              <a:solidFill>
                <a:schemeClr val="dk1"/>
              </a:solidFill>
              <a:effectLst/>
              <a:uFillTx/>
              <a:latin typeface="Arial"/>
            </a:endParaRPr>
          </a:p>
        </p:txBody>
      </p:sp>
      <p:sp>
        <p:nvSpPr>
          <p:cNvPr id="136" name="Text Box 4"/>
          <p:cNvSpPr/>
          <p:nvPr/>
        </p:nvSpPr>
        <p:spPr>
          <a:xfrm>
            <a:off x="4170240" y="6247440"/>
            <a:ext cx="3854520" cy="464400"/>
          </a:xfrm>
          <a:prstGeom prst="rect">
            <a:avLst/>
          </a:prstGeom>
          <a:noFill/>
          <a:ln w="0">
            <a:noFill/>
          </a:ln>
        </p:spPr>
        <p:style>
          <a:lnRef idx="0"/>
          <a:fillRef idx="0"/>
          <a:effectRef idx="0"/>
          <a:fontRef idx="minor"/>
        </p:style>
        <p:txBody>
          <a:bodyPr wrap="none" lIns="90000" rIns="90000" tIns="45000" bIns="45000" anchor="ctr">
            <a:noAutofit/>
          </a:bodyPr>
          <a:p>
            <a:pPr defTabSz="914400">
              <a:lnSpc>
                <a:spcPct val="93000"/>
              </a:lnSpc>
            </a:pPr>
            <a:endParaRPr b="0" lang="it-IT" sz="1800" strike="noStrike" u="none">
              <a:solidFill>
                <a:schemeClr val="dk1"/>
              </a:solidFill>
              <a:effectLst/>
              <a:uFillTx/>
              <a:latin typeface="Arial"/>
            </a:endParaRPr>
          </a:p>
        </p:txBody>
      </p:sp>
      <p:sp>
        <p:nvSpPr>
          <p:cNvPr id="146" name="PlaceHolder 1"/>
          <p:cNvSpPr>
            <a:spLocks noGrp="1"/>
          </p:cNvSpPr>
          <p:nvPr>
            <p:ph type="title"/>
          </p:nvPr>
        </p:nvSpPr>
        <p:spPr>
          <a:xfrm>
            <a:off x="608760" y="703800"/>
            <a:ext cx="10958760" cy="274680"/>
          </a:xfrm>
          <a:prstGeom prst="rect">
            <a:avLst/>
          </a:prstGeom>
          <a:noFill/>
          <a:ln w="0">
            <a:noFill/>
          </a:ln>
        </p:spPr>
        <p:txBody>
          <a:bodyPr numCol="1" spcCol="0" lIns="0" rIns="0" tIns="0" bIns="0" anchor="ctr">
            <a:spAutoFit/>
          </a:bodyPr>
          <a:p>
            <a:pPr indent="0">
              <a:buNone/>
            </a:pPr>
            <a:r>
              <a:rPr b="0" lang="it-IT" sz="1800" strike="noStrike" u="none">
                <a:solidFill>
                  <a:srgbClr val="000000"/>
                </a:solidFill>
                <a:effectLst/>
                <a:uFillTx/>
                <a:latin typeface="Arial"/>
              </a:rPr>
              <a:t>Fai clic per modificare il formato del testo del titolo</a:t>
            </a:r>
            <a:endParaRPr b="0" lang="it-IT" sz="1800" strike="noStrike" u="none">
              <a:solidFill>
                <a:srgbClr val="000000"/>
              </a:solidFill>
              <a:effectLst/>
              <a:uFillTx/>
              <a:latin typeface="Arial"/>
            </a:endParaRPr>
          </a:p>
        </p:txBody>
      </p:sp>
      <p:sp>
        <p:nvSpPr>
          <p:cNvPr id="147" name="PlaceHolder 2"/>
          <p:cNvSpPr>
            <a:spLocks noGrp="1"/>
          </p:cNvSpPr>
          <p:nvPr>
            <p:ph type="body"/>
          </p:nvPr>
        </p:nvSpPr>
        <p:spPr>
          <a:xfrm>
            <a:off x="608760" y="1604160"/>
            <a:ext cx="10958760" cy="4516920"/>
          </a:xfrm>
          <a:prstGeom prst="rect">
            <a:avLst/>
          </a:prstGeom>
          <a:noFill/>
          <a:ln w="0">
            <a:noFill/>
          </a:ln>
        </p:spPr>
        <p:txBody>
          <a:bodyPr numCol="1" spcCol="0" lIns="0" rIns="0" tIns="0" bIns="0" anchor="t">
            <a:normAutofit/>
          </a:bodyPr>
          <a:p>
            <a:pPr marL="432000" indent="-324000">
              <a:spcBef>
                <a:spcPts val="1417"/>
              </a:spcBef>
              <a:buClr>
                <a:srgbClr val="000000"/>
              </a:buClr>
              <a:buSzPct val="45000"/>
              <a:buFont typeface="Wingdings" charset="2"/>
              <a:buChar char=""/>
            </a:pPr>
            <a:r>
              <a:rPr b="0" lang="it-IT" sz="1800" strike="noStrike" u="none">
                <a:solidFill>
                  <a:srgbClr val="000000"/>
                </a:solidFill>
                <a:effectLst/>
                <a:uFillTx/>
                <a:latin typeface="Arial"/>
              </a:rPr>
              <a:t>Fai clic per modificare il formato del testo della struttura</a:t>
            </a:r>
            <a:endParaRPr b="0" lang="it-IT" sz="1800" strike="noStrike" u="none">
              <a:solidFill>
                <a:srgbClr val="000000"/>
              </a:solidFill>
              <a:effectLst/>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effectLst/>
                <a:uFillTx/>
                <a:latin typeface="Arial"/>
              </a:rPr>
              <a:t>Secondo livello struttura</a:t>
            </a:r>
            <a:endParaRPr b="0" lang="it-IT" sz="1800" strike="noStrike" u="none">
              <a:solidFill>
                <a:srgbClr val="000000"/>
              </a:solidFill>
              <a:effectLst/>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effectLst/>
                <a:uFillTx/>
                <a:latin typeface="Arial"/>
              </a:rPr>
              <a:t>Terzo livello struttura</a:t>
            </a:r>
            <a:endParaRPr b="0" lang="it-IT" sz="1800" strike="noStrike" u="none">
              <a:solidFill>
                <a:srgbClr val="000000"/>
              </a:solidFill>
              <a:effectLst/>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effectLst/>
                <a:uFillTx/>
                <a:latin typeface="Arial"/>
              </a:rPr>
              <a:t>Quarto livello struttura</a:t>
            </a:r>
            <a:endParaRPr b="0" lang="it-IT" sz="1800" strike="noStrike" u="none">
              <a:solidFill>
                <a:srgbClr val="000000"/>
              </a:solidFill>
              <a:effectLst/>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Quinto livello struttura</a:t>
            </a:r>
            <a:endParaRPr b="0" lang="it-IT" sz="1800" strike="noStrike" u="none">
              <a:solidFill>
                <a:srgbClr val="000000"/>
              </a:solidFill>
              <a:effectLst/>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Sesto livello struttura</a:t>
            </a:r>
            <a:endParaRPr b="0" lang="it-IT" sz="1800" strike="noStrike" u="none">
              <a:solidFill>
                <a:srgbClr val="000000"/>
              </a:solidFill>
              <a:effectLst/>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Settimo livello struttura</a:t>
            </a:r>
            <a:endParaRPr b="0" lang="it-IT" sz="1800" strike="noStrike" u="none">
              <a:solidFill>
                <a:srgbClr val="000000"/>
              </a:solidFill>
              <a:effectLst/>
              <a:uFillTx/>
              <a:latin typeface="Arial"/>
            </a:endParaRPr>
          </a:p>
        </p:txBody>
      </p:sp>
      <p:sp>
        <p:nvSpPr>
          <p:cNvPr id="148" name="PlaceHolder 3"/>
          <p:cNvSpPr>
            <a:spLocks noGrp="1"/>
          </p:cNvSpPr>
          <p:nvPr>
            <p:ph type="sldNum" idx="47"/>
          </p:nvPr>
        </p:nvSpPr>
        <p:spPr>
          <a:xfrm>
            <a:off x="8741880" y="6247440"/>
            <a:ext cx="2827440" cy="462960"/>
          </a:xfrm>
          <a:prstGeom prst="rect">
            <a:avLst/>
          </a:prstGeom>
          <a:noFill/>
          <a:ln w="0">
            <a:noFill/>
          </a:ln>
        </p:spPr>
        <p:txBody>
          <a:bodyPr numCol="1" spcCol="0" lIns="0" rIns="0" tIns="0" bIns="0" anchor="t">
            <a:noAutofit/>
          </a:bodyPr>
          <a:lstStyle>
            <a:lvl1pPr indent="0" defTabSz="914400">
              <a:lnSpc>
                <a:spcPct val="93000"/>
              </a:lnSpc>
              <a:buNone/>
              <a:tabLst>
                <a:tab algn="l" pos="0"/>
              </a:tabLst>
              <a:defRPr b="0" lang="it-IT" sz="1800" strike="noStrike" u="none">
                <a:solidFill>
                  <a:srgbClr val="ffffff"/>
                </a:solidFill>
                <a:effectLst/>
                <a:uFillTx/>
                <a:latin typeface="Arial"/>
              </a:defRPr>
            </a:lvl1pPr>
          </a:lstStyle>
          <a:p>
            <a:pPr indent="0" defTabSz="914400">
              <a:lnSpc>
                <a:spcPct val="93000"/>
              </a:lnSpc>
              <a:buNone/>
              <a:tabLst>
                <a:tab algn="l" pos="0"/>
              </a:tabLst>
            </a:pPr>
            <a:fld id="{42E76211-E9F4-490E-9ADF-14A01B8EC4FA}" type="slidenum">
              <a:rPr b="0" lang="it-IT" sz="1800" strike="noStrike" u="none">
                <a:solidFill>
                  <a:srgbClr val="ffffff"/>
                </a:solidFill>
                <a:effectLst/>
                <a:uFillTx/>
                <a:latin typeface="Arial"/>
              </a:rPr>
              <a:t>&lt;numero&gt;</a:t>
            </a:fld>
            <a:endParaRPr b="0" lang="it-IT" sz="1800" strike="noStrike" u="none">
              <a:solidFill>
                <a:srgbClr val="000000"/>
              </a:solidFill>
              <a:effectLst/>
              <a:uFillTx/>
              <a:latin typeface="Times New Roman"/>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Predefinito 10">
    <p:bg>
      <p:bgPr>
        <a:solidFill>
          <a:srgbClr val="ffffff"/>
        </a:solidFill>
      </p:bgPr>
    </p:bg>
    <p:spTree>
      <p:nvGrpSpPr>
        <p:cNvPr id="1" name=""/>
        <p:cNvGrpSpPr/>
        <p:nvPr/>
      </p:nvGrpSpPr>
      <p:grpSpPr>
        <a:xfrm>
          <a:off x="0" y="0"/>
          <a:ext cx="0" cy="0"/>
          <a:chOff x="0" y="0"/>
          <a:chExt cx="0" cy="0"/>
        </a:xfrm>
      </p:grpSpPr>
      <p:sp>
        <p:nvSpPr>
          <p:cNvPr id="135" name="Text Box 3"/>
          <p:cNvSpPr/>
          <p:nvPr/>
        </p:nvSpPr>
        <p:spPr>
          <a:xfrm>
            <a:off x="608760" y="6247440"/>
            <a:ext cx="2829240" cy="464400"/>
          </a:xfrm>
          <a:prstGeom prst="rect">
            <a:avLst/>
          </a:prstGeom>
          <a:noFill/>
          <a:ln w="0">
            <a:noFill/>
          </a:ln>
        </p:spPr>
        <p:style>
          <a:lnRef idx="0"/>
          <a:fillRef idx="0"/>
          <a:effectRef idx="0"/>
          <a:fontRef idx="minor"/>
        </p:style>
        <p:txBody>
          <a:bodyPr wrap="none" lIns="90000" rIns="90000" tIns="45000" bIns="45000" anchor="ctr">
            <a:noAutofit/>
          </a:bodyPr>
          <a:p>
            <a:pPr defTabSz="914400">
              <a:lnSpc>
                <a:spcPct val="93000"/>
              </a:lnSpc>
            </a:pPr>
            <a:endParaRPr b="0" lang="it-IT" sz="1800" strike="noStrike" u="none">
              <a:solidFill>
                <a:schemeClr val="dk1"/>
              </a:solidFill>
              <a:effectLst/>
              <a:uFillTx/>
              <a:latin typeface="Arial"/>
            </a:endParaRPr>
          </a:p>
        </p:txBody>
      </p:sp>
      <p:sp>
        <p:nvSpPr>
          <p:cNvPr id="136" name="Text Box 4"/>
          <p:cNvSpPr/>
          <p:nvPr/>
        </p:nvSpPr>
        <p:spPr>
          <a:xfrm>
            <a:off x="4170240" y="6247440"/>
            <a:ext cx="3854520" cy="464400"/>
          </a:xfrm>
          <a:prstGeom prst="rect">
            <a:avLst/>
          </a:prstGeom>
          <a:noFill/>
          <a:ln w="0">
            <a:noFill/>
          </a:ln>
        </p:spPr>
        <p:style>
          <a:lnRef idx="0"/>
          <a:fillRef idx="0"/>
          <a:effectRef idx="0"/>
          <a:fontRef idx="minor"/>
        </p:style>
        <p:txBody>
          <a:bodyPr wrap="none" lIns="90000" rIns="90000" tIns="45000" bIns="45000" anchor="ctr">
            <a:noAutofit/>
          </a:bodyPr>
          <a:p>
            <a:pPr defTabSz="914400">
              <a:lnSpc>
                <a:spcPct val="93000"/>
              </a:lnSpc>
            </a:pPr>
            <a:endParaRPr b="0" lang="it-IT" sz="1800" strike="noStrike" u="none">
              <a:solidFill>
                <a:schemeClr val="dk1"/>
              </a:solidFill>
              <a:effectLst/>
              <a:uFillTx/>
              <a:latin typeface="Arial"/>
            </a:endParaRPr>
          </a:p>
        </p:txBody>
      </p:sp>
      <p:sp>
        <p:nvSpPr>
          <p:cNvPr id="140" name="PlaceHolder 1"/>
          <p:cNvSpPr>
            <a:spLocks noGrp="1"/>
          </p:cNvSpPr>
          <p:nvPr>
            <p:ph type="title"/>
          </p:nvPr>
        </p:nvSpPr>
        <p:spPr>
          <a:xfrm>
            <a:off x="608760" y="703800"/>
            <a:ext cx="10958760" cy="274680"/>
          </a:xfrm>
          <a:prstGeom prst="rect">
            <a:avLst/>
          </a:prstGeom>
          <a:noFill/>
          <a:ln w="0">
            <a:noFill/>
          </a:ln>
        </p:spPr>
        <p:txBody>
          <a:bodyPr numCol="1" spcCol="0" lIns="0" rIns="0" tIns="0" bIns="0" anchor="ctr">
            <a:spAutoFit/>
          </a:bodyPr>
          <a:p>
            <a:pPr indent="0">
              <a:buNone/>
            </a:pPr>
            <a:r>
              <a:rPr b="0" lang="it-IT" sz="1800" strike="noStrike" u="none">
                <a:solidFill>
                  <a:srgbClr val="000000"/>
                </a:solidFill>
                <a:effectLst/>
                <a:uFillTx/>
                <a:latin typeface="Arial"/>
              </a:rPr>
              <a:t>Fai clic per modificare il formato del testo del titolo</a:t>
            </a:r>
            <a:endParaRPr b="0" lang="it-IT" sz="1800" strike="noStrike" u="none">
              <a:solidFill>
                <a:srgbClr val="000000"/>
              </a:solidFill>
              <a:effectLst/>
              <a:uFillTx/>
              <a:latin typeface="Arial"/>
            </a:endParaRPr>
          </a:p>
        </p:txBody>
      </p:sp>
      <p:sp>
        <p:nvSpPr>
          <p:cNvPr id="141" name="PlaceHolder 2"/>
          <p:cNvSpPr>
            <a:spLocks noGrp="1"/>
          </p:cNvSpPr>
          <p:nvPr>
            <p:ph type="body"/>
          </p:nvPr>
        </p:nvSpPr>
        <p:spPr>
          <a:xfrm>
            <a:off x="608760" y="1604160"/>
            <a:ext cx="10958760" cy="4516920"/>
          </a:xfrm>
          <a:prstGeom prst="rect">
            <a:avLst/>
          </a:prstGeom>
          <a:noFill/>
          <a:ln w="0">
            <a:noFill/>
          </a:ln>
        </p:spPr>
        <p:txBody>
          <a:bodyPr numCol="1" spcCol="0" lIns="0" rIns="0" tIns="0" bIns="0" anchor="t">
            <a:normAutofit/>
          </a:bodyPr>
          <a:p>
            <a:pPr marL="432000" indent="-324000">
              <a:spcBef>
                <a:spcPts val="1417"/>
              </a:spcBef>
              <a:buClr>
                <a:srgbClr val="000000"/>
              </a:buClr>
              <a:buSzPct val="45000"/>
              <a:buFont typeface="Wingdings" charset="2"/>
              <a:buChar char=""/>
            </a:pPr>
            <a:r>
              <a:rPr b="0" lang="it-IT" sz="1800" strike="noStrike" u="none">
                <a:solidFill>
                  <a:srgbClr val="000000"/>
                </a:solidFill>
                <a:effectLst/>
                <a:uFillTx/>
                <a:latin typeface="Arial"/>
              </a:rPr>
              <a:t>Fai clic per modificare il formato del testo della struttura</a:t>
            </a:r>
            <a:endParaRPr b="0" lang="it-IT" sz="1800" strike="noStrike" u="none">
              <a:solidFill>
                <a:srgbClr val="000000"/>
              </a:solidFill>
              <a:effectLst/>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effectLst/>
                <a:uFillTx/>
                <a:latin typeface="Arial"/>
              </a:rPr>
              <a:t>Secondo livello struttura</a:t>
            </a:r>
            <a:endParaRPr b="0" lang="it-IT" sz="1800" strike="noStrike" u="none">
              <a:solidFill>
                <a:srgbClr val="000000"/>
              </a:solidFill>
              <a:effectLst/>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effectLst/>
                <a:uFillTx/>
                <a:latin typeface="Arial"/>
              </a:rPr>
              <a:t>Terzo livello struttura</a:t>
            </a:r>
            <a:endParaRPr b="0" lang="it-IT" sz="1800" strike="noStrike" u="none">
              <a:solidFill>
                <a:srgbClr val="000000"/>
              </a:solidFill>
              <a:effectLst/>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effectLst/>
                <a:uFillTx/>
                <a:latin typeface="Arial"/>
              </a:rPr>
              <a:t>Quarto livello struttura</a:t>
            </a:r>
            <a:endParaRPr b="0" lang="it-IT" sz="1800" strike="noStrike" u="none">
              <a:solidFill>
                <a:srgbClr val="000000"/>
              </a:solidFill>
              <a:effectLst/>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Quinto livello struttura</a:t>
            </a:r>
            <a:endParaRPr b="0" lang="it-IT" sz="1800" strike="noStrike" u="none">
              <a:solidFill>
                <a:srgbClr val="000000"/>
              </a:solidFill>
              <a:effectLst/>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Sesto livello struttura</a:t>
            </a:r>
            <a:endParaRPr b="0" lang="it-IT" sz="1800" strike="noStrike" u="none">
              <a:solidFill>
                <a:srgbClr val="000000"/>
              </a:solidFill>
              <a:effectLst/>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Settimo livello struttura</a:t>
            </a:r>
            <a:endParaRPr b="0" lang="it-IT" sz="1800" strike="noStrike" u="none">
              <a:solidFill>
                <a:srgbClr val="000000"/>
              </a:solidFill>
              <a:effectLst/>
              <a:uFillTx/>
              <a:latin typeface="Arial"/>
            </a:endParaRPr>
          </a:p>
        </p:txBody>
      </p:sp>
      <p:sp>
        <p:nvSpPr>
          <p:cNvPr id="142" name="PlaceHolder 3"/>
          <p:cNvSpPr>
            <a:spLocks noGrp="1"/>
          </p:cNvSpPr>
          <p:nvPr>
            <p:ph type="sldNum" idx="45"/>
          </p:nvPr>
        </p:nvSpPr>
        <p:spPr>
          <a:xfrm>
            <a:off x="8741880" y="6247440"/>
            <a:ext cx="2827440" cy="462960"/>
          </a:xfrm>
          <a:prstGeom prst="rect">
            <a:avLst/>
          </a:prstGeom>
          <a:noFill/>
          <a:ln w="0">
            <a:noFill/>
          </a:ln>
        </p:spPr>
        <p:txBody>
          <a:bodyPr numCol="1" spcCol="0" lIns="0" rIns="0" tIns="0" bIns="0" anchor="t">
            <a:noAutofit/>
          </a:bodyPr>
          <a:lstStyle>
            <a:lvl1pPr indent="0" defTabSz="914400">
              <a:lnSpc>
                <a:spcPct val="93000"/>
              </a:lnSpc>
              <a:buNone/>
              <a:tabLst>
                <a:tab algn="l" pos="0"/>
              </a:tabLst>
              <a:defRPr b="0" lang="it-IT" sz="1800" strike="noStrike" u="none">
                <a:solidFill>
                  <a:srgbClr val="ffffff"/>
                </a:solidFill>
                <a:effectLst/>
                <a:uFillTx/>
                <a:latin typeface="Arial"/>
              </a:defRPr>
            </a:lvl1pPr>
          </a:lstStyle>
          <a:p>
            <a:pPr indent="0" defTabSz="914400">
              <a:lnSpc>
                <a:spcPct val="93000"/>
              </a:lnSpc>
              <a:buNone/>
              <a:tabLst>
                <a:tab algn="l" pos="0"/>
              </a:tabLst>
            </a:pPr>
            <a:fld id="{18281A1C-480F-4872-AC40-6D0E71D3F03B}" type="slidenum">
              <a:rPr b="0" lang="it-IT" sz="1800" strike="noStrike" u="none">
                <a:solidFill>
                  <a:srgbClr val="ffffff"/>
                </a:solidFill>
                <a:effectLst/>
                <a:uFillTx/>
                <a:latin typeface="Arial"/>
              </a:rPr>
              <a:t>&lt;numero&gt;</a:t>
            </a:fld>
            <a:endParaRPr b="0" lang="it-IT" sz="1800" strike="noStrike" u="none">
              <a:solidFill>
                <a:srgbClr val="000000"/>
              </a:solidFill>
              <a:effectLst/>
              <a:uFillTx/>
              <a:latin typeface="Times New Roman"/>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Predefinito 10">
    <p:bg>
      <p:bgPr>
        <a:solidFill>
          <a:srgbClr val="ffffff"/>
        </a:solidFill>
      </p:bgPr>
    </p:bg>
    <p:spTree>
      <p:nvGrpSpPr>
        <p:cNvPr id="1" name=""/>
        <p:cNvGrpSpPr/>
        <p:nvPr/>
      </p:nvGrpSpPr>
      <p:grpSpPr>
        <a:xfrm>
          <a:off x="0" y="0"/>
          <a:ext cx="0" cy="0"/>
          <a:chOff x="0" y="0"/>
          <a:chExt cx="0" cy="0"/>
        </a:xfrm>
      </p:grpSpPr>
      <p:sp>
        <p:nvSpPr>
          <p:cNvPr id="135" name="Text Box 3"/>
          <p:cNvSpPr/>
          <p:nvPr/>
        </p:nvSpPr>
        <p:spPr>
          <a:xfrm>
            <a:off x="608760" y="6247440"/>
            <a:ext cx="2829240" cy="464400"/>
          </a:xfrm>
          <a:prstGeom prst="rect">
            <a:avLst/>
          </a:prstGeom>
          <a:noFill/>
          <a:ln w="0">
            <a:noFill/>
          </a:ln>
        </p:spPr>
        <p:style>
          <a:lnRef idx="0"/>
          <a:fillRef idx="0"/>
          <a:effectRef idx="0"/>
          <a:fontRef idx="minor"/>
        </p:style>
        <p:txBody>
          <a:bodyPr wrap="none" lIns="90000" rIns="90000" tIns="45000" bIns="45000" anchor="ctr">
            <a:noAutofit/>
          </a:bodyPr>
          <a:p>
            <a:pPr defTabSz="914400">
              <a:lnSpc>
                <a:spcPct val="93000"/>
              </a:lnSpc>
            </a:pPr>
            <a:endParaRPr b="0" lang="it-IT" sz="1800" strike="noStrike" u="none">
              <a:solidFill>
                <a:schemeClr val="dk1"/>
              </a:solidFill>
              <a:effectLst/>
              <a:uFillTx/>
              <a:latin typeface="Arial"/>
            </a:endParaRPr>
          </a:p>
        </p:txBody>
      </p:sp>
      <p:sp>
        <p:nvSpPr>
          <p:cNvPr id="136" name="Text Box 4"/>
          <p:cNvSpPr/>
          <p:nvPr/>
        </p:nvSpPr>
        <p:spPr>
          <a:xfrm>
            <a:off x="4170240" y="6247440"/>
            <a:ext cx="3854520" cy="464400"/>
          </a:xfrm>
          <a:prstGeom prst="rect">
            <a:avLst/>
          </a:prstGeom>
          <a:noFill/>
          <a:ln w="0">
            <a:noFill/>
          </a:ln>
        </p:spPr>
        <p:style>
          <a:lnRef idx="0"/>
          <a:fillRef idx="0"/>
          <a:effectRef idx="0"/>
          <a:fontRef idx="minor"/>
        </p:style>
        <p:txBody>
          <a:bodyPr wrap="none" lIns="90000" rIns="90000" tIns="45000" bIns="45000" anchor="ctr">
            <a:noAutofit/>
          </a:bodyPr>
          <a:p>
            <a:pPr defTabSz="914400">
              <a:lnSpc>
                <a:spcPct val="93000"/>
              </a:lnSpc>
            </a:pPr>
            <a:endParaRPr b="0" lang="it-IT" sz="1800" strike="noStrike" u="none">
              <a:solidFill>
                <a:schemeClr val="dk1"/>
              </a:solidFill>
              <a:effectLst/>
              <a:uFillTx/>
              <a:latin typeface="Arial"/>
            </a:endParaRPr>
          </a:p>
        </p:txBody>
      </p:sp>
      <p:sp>
        <p:nvSpPr>
          <p:cNvPr id="155" name="PlaceHolder 1"/>
          <p:cNvSpPr>
            <a:spLocks noGrp="1"/>
          </p:cNvSpPr>
          <p:nvPr>
            <p:ph type="title"/>
          </p:nvPr>
        </p:nvSpPr>
        <p:spPr>
          <a:xfrm>
            <a:off x="608760" y="703800"/>
            <a:ext cx="10958760" cy="274680"/>
          </a:xfrm>
          <a:prstGeom prst="rect">
            <a:avLst/>
          </a:prstGeom>
          <a:noFill/>
          <a:ln w="0">
            <a:noFill/>
          </a:ln>
        </p:spPr>
        <p:txBody>
          <a:bodyPr numCol="1" spcCol="0" lIns="0" rIns="0" tIns="0" bIns="0" anchor="ctr">
            <a:spAutoFit/>
          </a:bodyPr>
          <a:p>
            <a:pPr indent="0">
              <a:buNone/>
            </a:pPr>
            <a:r>
              <a:rPr b="0" lang="it-IT" sz="1800" strike="noStrike" u="none">
                <a:solidFill>
                  <a:srgbClr val="000000"/>
                </a:solidFill>
                <a:effectLst/>
                <a:uFillTx/>
                <a:latin typeface="Arial"/>
              </a:rPr>
              <a:t>Fai clic per modificare il formato del testo del titolo</a:t>
            </a:r>
            <a:endParaRPr b="0" lang="it-IT" sz="1800" strike="noStrike" u="none">
              <a:solidFill>
                <a:srgbClr val="000000"/>
              </a:solidFill>
              <a:effectLst/>
              <a:uFillTx/>
              <a:latin typeface="Arial"/>
            </a:endParaRPr>
          </a:p>
        </p:txBody>
      </p:sp>
      <p:sp>
        <p:nvSpPr>
          <p:cNvPr id="156" name="PlaceHolder 2"/>
          <p:cNvSpPr>
            <a:spLocks noGrp="1"/>
          </p:cNvSpPr>
          <p:nvPr>
            <p:ph type="body"/>
          </p:nvPr>
        </p:nvSpPr>
        <p:spPr>
          <a:xfrm>
            <a:off x="608760" y="1604160"/>
            <a:ext cx="10958760" cy="4516920"/>
          </a:xfrm>
          <a:prstGeom prst="rect">
            <a:avLst/>
          </a:prstGeom>
          <a:noFill/>
          <a:ln w="0">
            <a:noFill/>
          </a:ln>
        </p:spPr>
        <p:txBody>
          <a:bodyPr numCol="1" spcCol="0" lIns="0" rIns="0" tIns="0" bIns="0" anchor="t">
            <a:normAutofit/>
          </a:bodyPr>
          <a:p>
            <a:pPr marL="432000" indent="-324000">
              <a:spcBef>
                <a:spcPts val="1417"/>
              </a:spcBef>
              <a:buClr>
                <a:srgbClr val="000000"/>
              </a:buClr>
              <a:buSzPct val="45000"/>
              <a:buFont typeface="Wingdings" charset="2"/>
              <a:buChar char=""/>
            </a:pPr>
            <a:r>
              <a:rPr b="0" lang="it-IT" sz="1800" strike="noStrike" u="none">
                <a:solidFill>
                  <a:srgbClr val="000000"/>
                </a:solidFill>
                <a:effectLst/>
                <a:uFillTx/>
                <a:latin typeface="Arial"/>
              </a:rPr>
              <a:t>Fai clic per modificare il formato del testo della struttura</a:t>
            </a:r>
            <a:endParaRPr b="0" lang="it-IT" sz="1800" strike="noStrike" u="none">
              <a:solidFill>
                <a:srgbClr val="000000"/>
              </a:solidFill>
              <a:effectLst/>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effectLst/>
                <a:uFillTx/>
                <a:latin typeface="Arial"/>
              </a:rPr>
              <a:t>Secondo livello struttura</a:t>
            </a:r>
            <a:endParaRPr b="0" lang="it-IT" sz="1800" strike="noStrike" u="none">
              <a:solidFill>
                <a:srgbClr val="000000"/>
              </a:solidFill>
              <a:effectLst/>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effectLst/>
                <a:uFillTx/>
                <a:latin typeface="Arial"/>
              </a:rPr>
              <a:t>Terzo livello struttura</a:t>
            </a:r>
            <a:endParaRPr b="0" lang="it-IT" sz="1800" strike="noStrike" u="none">
              <a:solidFill>
                <a:srgbClr val="000000"/>
              </a:solidFill>
              <a:effectLst/>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effectLst/>
                <a:uFillTx/>
                <a:latin typeface="Arial"/>
              </a:rPr>
              <a:t>Quarto livello struttura</a:t>
            </a:r>
            <a:endParaRPr b="0" lang="it-IT" sz="1800" strike="noStrike" u="none">
              <a:solidFill>
                <a:srgbClr val="000000"/>
              </a:solidFill>
              <a:effectLst/>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Quinto livello struttura</a:t>
            </a:r>
            <a:endParaRPr b="0" lang="it-IT" sz="1800" strike="noStrike" u="none">
              <a:solidFill>
                <a:srgbClr val="000000"/>
              </a:solidFill>
              <a:effectLst/>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Sesto livello struttura</a:t>
            </a:r>
            <a:endParaRPr b="0" lang="it-IT" sz="1800" strike="noStrike" u="none">
              <a:solidFill>
                <a:srgbClr val="000000"/>
              </a:solidFill>
              <a:effectLst/>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Settimo livello struttura</a:t>
            </a:r>
            <a:endParaRPr b="0" lang="it-IT" sz="1800" strike="noStrike" u="none">
              <a:solidFill>
                <a:srgbClr val="000000"/>
              </a:solidFill>
              <a:effectLst/>
              <a:uFillTx/>
              <a:latin typeface="Arial"/>
            </a:endParaRPr>
          </a:p>
        </p:txBody>
      </p:sp>
      <p:sp>
        <p:nvSpPr>
          <p:cNvPr id="157" name="PlaceHolder 3"/>
          <p:cNvSpPr>
            <a:spLocks noGrp="1"/>
          </p:cNvSpPr>
          <p:nvPr>
            <p:ph type="sldNum" idx="50"/>
          </p:nvPr>
        </p:nvSpPr>
        <p:spPr>
          <a:xfrm>
            <a:off x="8741880" y="6247440"/>
            <a:ext cx="2827440" cy="462960"/>
          </a:xfrm>
          <a:prstGeom prst="rect">
            <a:avLst/>
          </a:prstGeom>
          <a:noFill/>
          <a:ln w="0">
            <a:noFill/>
          </a:ln>
        </p:spPr>
        <p:txBody>
          <a:bodyPr numCol="1" spcCol="0" lIns="0" rIns="0" tIns="0" bIns="0" anchor="t">
            <a:noAutofit/>
          </a:bodyPr>
          <a:lstStyle>
            <a:lvl1pPr indent="0" defTabSz="914400">
              <a:lnSpc>
                <a:spcPct val="93000"/>
              </a:lnSpc>
              <a:buNone/>
              <a:tabLst>
                <a:tab algn="l" pos="0"/>
              </a:tabLst>
              <a:defRPr b="0" lang="it-IT" sz="1800" strike="noStrike" u="none">
                <a:solidFill>
                  <a:srgbClr val="ffffff"/>
                </a:solidFill>
                <a:effectLst/>
                <a:uFillTx/>
                <a:latin typeface="Arial"/>
              </a:defRPr>
            </a:lvl1pPr>
          </a:lstStyle>
          <a:p>
            <a:pPr indent="0" defTabSz="914400">
              <a:lnSpc>
                <a:spcPct val="93000"/>
              </a:lnSpc>
              <a:buNone/>
              <a:tabLst>
                <a:tab algn="l" pos="0"/>
              </a:tabLst>
            </a:pPr>
            <a:fld id="{B08A368C-3E0B-497D-A656-6C8FDF102D2B}" type="slidenum">
              <a:rPr b="0" lang="it-IT" sz="1800" strike="noStrike" u="none">
                <a:solidFill>
                  <a:srgbClr val="ffffff"/>
                </a:solidFill>
                <a:effectLst/>
                <a:uFillTx/>
                <a:latin typeface="Arial"/>
              </a:rPr>
              <a:t>&lt;numero&gt;</a:t>
            </a:fld>
            <a:endParaRPr b="0" lang="it-IT" sz="1800" strike="noStrike" u="none">
              <a:solidFill>
                <a:srgbClr val="000000"/>
              </a:solidFill>
              <a:effectLst/>
              <a:uFillTx/>
              <a:latin typeface="Times New Roman"/>
            </a:endParaRPr>
          </a:p>
        </p:txBody>
      </p:sp>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Predefinito 10">
    <p:bg>
      <p:bgPr>
        <a:solidFill>
          <a:srgbClr val="ffffff"/>
        </a:solidFill>
      </p:bgPr>
    </p:bg>
    <p:spTree>
      <p:nvGrpSpPr>
        <p:cNvPr id="1" name=""/>
        <p:cNvGrpSpPr/>
        <p:nvPr/>
      </p:nvGrpSpPr>
      <p:grpSpPr>
        <a:xfrm>
          <a:off x="0" y="0"/>
          <a:ext cx="0" cy="0"/>
          <a:chOff x="0" y="0"/>
          <a:chExt cx="0" cy="0"/>
        </a:xfrm>
      </p:grpSpPr>
      <p:sp>
        <p:nvSpPr>
          <p:cNvPr id="135" name="Text Box 3"/>
          <p:cNvSpPr/>
          <p:nvPr/>
        </p:nvSpPr>
        <p:spPr>
          <a:xfrm>
            <a:off x="608760" y="6247440"/>
            <a:ext cx="2829240" cy="464400"/>
          </a:xfrm>
          <a:prstGeom prst="rect">
            <a:avLst/>
          </a:prstGeom>
          <a:noFill/>
          <a:ln w="0">
            <a:noFill/>
          </a:ln>
        </p:spPr>
        <p:style>
          <a:lnRef idx="0"/>
          <a:fillRef idx="0"/>
          <a:effectRef idx="0"/>
          <a:fontRef idx="minor"/>
        </p:style>
        <p:txBody>
          <a:bodyPr wrap="none" lIns="90000" rIns="90000" tIns="45000" bIns="45000" anchor="ctr">
            <a:noAutofit/>
          </a:bodyPr>
          <a:p>
            <a:pPr defTabSz="914400">
              <a:lnSpc>
                <a:spcPct val="93000"/>
              </a:lnSpc>
            </a:pPr>
            <a:endParaRPr b="0" lang="it-IT" sz="1800" strike="noStrike" u="none">
              <a:solidFill>
                <a:schemeClr val="dk1"/>
              </a:solidFill>
              <a:effectLst/>
              <a:uFillTx/>
              <a:latin typeface="Arial"/>
            </a:endParaRPr>
          </a:p>
        </p:txBody>
      </p:sp>
      <p:sp>
        <p:nvSpPr>
          <p:cNvPr id="136" name="Text Box 4"/>
          <p:cNvSpPr/>
          <p:nvPr/>
        </p:nvSpPr>
        <p:spPr>
          <a:xfrm>
            <a:off x="4170240" y="6247440"/>
            <a:ext cx="3854520" cy="464400"/>
          </a:xfrm>
          <a:prstGeom prst="rect">
            <a:avLst/>
          </a:prstGeom>
          <a:noFill/>
          <a:ln w="0">
            <a:noFill/>
          </a:ln>
        </p:spPr>
        <p:style>
          <a:lnRef idx="0"/>
          <a:fillRef idx="0"/>
          <a:effectRef idx="0"/>
          <a:fontRef idx="minor"/>
        </p:style>
        <p:txBody>
          <a:bodyPr wrap="none" lIns="90000" rIns="90000" tIns="45000" bIns="45000" anchor="ctr">
            <a:noAutofit/>
          </a:bodyPr>
          <a:p>
            <a:pPr defTabSz="914400">
              <a:lnSpc>
                <a:spcPct val="93000"/>
              </a:lnSpc>
            </a:pPr>
            <a:endParaRPr b="0" lang="it-IT" sz="1800" strike="noStrike" u="none">
              <a:solidFill>
                <a:schemeClr val="dk1"/>
              </a:solidFill>
              <a:effectLst/>
              <a:uFillTx/>
              <a:latin typeface="Arial"/>
            </a:endParaRPr>
          </a:p>
        </p:txBody>
      </p:sp>
      <p:sp>
        <p:nvSpPr>
          <p:cNvPr id="137" name="PlaceHolder 1"/>
          <p:cNvSpPr>
            <a:spLocks noGrp="1"/>
          </p:cNvSpPr>
          <p:nvPr>
            <p:ph type="title"/>
          </p:nvPr>
        </p:nvSpPr>
        <p:spPr>
          <a:xfrm>
            <a:off x="608760" y="703800"/>
            <a:ext cx="10958760" cy="274680"/>
          </a:xfrm>
          <a:prstGeom prst="rect">
            <a:avLst/>
          </a:prstGeom>
          <a:noFill/>
          <a:ln w="0">
            <a:noFill/>
          </a:ln>
        </p:spPr>
        <p:txBody>
          <a:bodyPr numCol="1" spcCol="0" lIns="0" rIns="0" tIns="0" bIns="0" anchor="ctr">
            <a:spAutoFit/>
          </a:bodyPr>
          <a:p>
            <a:pPr indent="0">
              <a:buNone/>
            </a:pPr>
            <a:r>
              <a:rPr b="0" lang="it-IT" sz="1800" strike="noStrike" u="none">
                <a:solidFill>
                  <a:srgbClr val="000000"/>
                </a:solidFill>
                <a:effectLst/>
                <a:uFillTx/>
                <a:latin typeface="Arial"/>
              </a:rPr>
              <a:t>Fai clic per modificare il formato del testo del titolo</a:t>
            </a:r>
            <a:endParaRPr b="0" lang="it-IT" sz="1800" strike="noStrike" u="none">
              <a:solidFill>
                <a:srgbClr val="000000"/>
              </a:solidFill>
              <a:effectLst/>
              <a:uFillTx/>
              <a:latin typeface="Arial"/>
            </a:endParaRPr>
          </a:p>
        </p:txBody>
      </p:sp>
      <p:sp>
        <p:nvSpPr>
          <p:cNvPr id="138" name="PlaceHolder 2"/>
          <p:cNvSpPr>
            <a:spLocks noGrp="1"/>
          </p:cNvSpPr>
          <p:nvPr>
            <p:ph type="body"/>
          </p:nvPr>
        </p:nvSpPr>
        <p:spPr>
          <a:xfrm>
            <a:off x="608760" y="1604160"/>
            <a:ext cx="10958760" cy="4516920"/>
          </a:xfrm>
          <a:prstGeom prst="rect">
            <a:avLst/>
          </a:prstGeom>
          <a:noFill/>
          <a:ln w="0">
            <a:noFill/>
          </a:ln>
        </p:spPr>
        <p:txBody>
          <a:bodyPr numCol="1" spcCol="0" lIns="0" rIns="0" tIns="0" bIns="0" anchor="t">
            <a:normAutofit/>
          </a:bodyPr>
          <a:p>
            <a:pPr marL="432000" indent="-324000">
              <a:spcBef>
                <a:spcPts val="1417"/>
              </a:spcBef>
              <a:buClr>
                <a:srgbClr val="000000"/>
              </a:buClr>
              <a:buSzPct val="45000"/>
              <a:buFont typeface="Wingdings" charset="2"/>
              <a:buChar char=""/>
            </a:pPr>
            <a:r>
              <a:rPr b="0" lang="it-IT" sz="1800" strike="noStrike" u="none">
                <a:solidFill>
                  <a:srgbClr val="000000"/>
                </a:solidFill>
                <a:effectLst/>
                <a:uFillTx/>
                <a:latin typeface="Arial"/>
              </a:rPr>
              <a:t>Fai clic per modificare il formato del testo della struttura</a:t>
            </a:r>
            <a:endParaRPr b="0" lang="it-IT" sz="1800" strike="noStrike" u="none">
              <a:solidFill>
                <a:srgbClr val="000000"/>
              </a:solidFill>
              <a:effectLst/>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effectLst/>
                <a:uFillTx/>
                <a:latin typeface="Arial"/>
              </a:rPr>
              <a:t>Secondo livello struttura</a:t>
            </a:r>
            <a:endParaRPr b="0" lang="it-IT" sz="1800" strike="noStrike" u="none">
              <a:solidFill>
                <a:srgbClr val="000000"/>
              </a:solidFill>
              <a:effectLst/>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effectLst/>
                <a:uFillTx/>
                <a:latin typeface="Arial"/>
              </a:rPr>
              <a:t>Terzo livello struttura</a:t>
            </a:r>
            <a:endParaRPr b="0" lang="it-IT" sz="1800" strike="noStrike" u="none">
              <a:solidFill>
                <a:srgbClr val="000000"/>
              </a:solidFill>
              <a:effectLst/>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effectLst/>
                <a:uFillTx/>
                <a:latin typeface="Arial"/>
              </a:rPr>
              <a:t>Quarto livello struttura</a:t>
            </a:r>
            <a:endParaRPr b="0" lang="it-IT" sz="1800" strike="noStrike" u="none">
              <a:solidFill>
                <a:srgbClr val="000000"/>
              </a:solidFill>
              <a:effectLst/>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Quinto livello struttura</a:t>
            </a:r>
            <a:endParaRPr b="0" lang="it-IT" sz="1800" strike="noStrike" u="none">
              <a:solidFill>
                <a:srgbClr val="000000"/>
              </a:solidFill>
              <a:effectLst/>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Sesto livello struttura</a:t>
            </a:r>
            <a:endParaRPr b="0" lang="it-IT" sz="1800" strike="noStrike" u="none">
              <a:solidFill>
                <a:srgbClr val="000000"/>
              </a:solidFill>
              <a:effectLst/>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Settimo livello struttura</a:t>
            </a:r>
            <a:endParaRPr b="0" lang="it-IT" sz="1800" strike="noStrike" u="none">
              <a:solidFill>
                <a:srgbClr val="000000"/>
              </a:solidFill>
              <a:effectLst/>
              <a:uFillTx/>
              <a:latin typeface="Arial"/>
            </a:endParaRPr>
          </a:p>
        </p:txBody>
      </p:sp>
      <p:sp>
        <p:nvSpPr>
          <p:cNvPr id="139" name="PlaceHolder 3"/>
          <p:cNvSpPr>
            <a:spLocks noGrp="1"/>
          </p:cNvSpPr>
          <p:nvPr>
            <p:ph type="sldNum" idx="44"/>
          </p:nvPr>
        </p:nvSpPr>
        <p:spPr>
          <a:xfrm>
            <a:off x="8741880" y="6247440"/>
            <a:ext cx="2827440" cy="462960"/>
          </a:xfrm>
          <a:prstGeom prst="rect">
            <a:avLst/>
          </a:prstGeom>
          <a:noFill/>
          <a:ln w="0">
            <a:noFill/>
          </a:ln>
        </p:spPr>
        <p:txBody>
          <a:bodyPr numCol="1" spcCol="0" lIns="0" rIns="0" tIns="0" bIns="0" anchor="t">
            <a:noAutofit/>
          </a:bodyPr>
          <a:lstStyle>
            <a:lvl1pPr indent="0" defTabSz="914400">
              <a:lnSpc>
                <a:spcPct val="93000"/>
              </a:lnSpc>
              <a:buNone/>
              <a:tabLst>
                <a:tab algn="l" pos="0"/>
              </a:tabLst>
              <a:defRPr b="0" lang="it-IT" sz="1800" strike="noStrike" u="none">
                <a:solidFill>
                  <a:srgbClr val="ffffff"/>
                </a:solidFill>
                <a:effectLst/>
                <a:uFillTx/>
                <a:latin typeface="Arial"/>
              </a:defRPr>
            </a:lvl1pPr>
          </a:lstStyle>
          <a:p>
            <a:pPr indent="0" defTabSz="914400">
              <a:lnSpc>
                <a:spcPct val="93000"/>
              </a:lnSpc>
              <a:buNone/>
              <a:tabLst>
                <a:tab algn="l" pos="0"/>
              </a:tabLst>
            </a:pPr>
            <a:fld id="{FDABC49B-F7FE-4707-91D2-EE66B1AAD0B9}" type="slidenum">
              <a:rPr b="0" lang="it-IT" sz="1800" strike="noStrike" u="none">
                <a:solidFill>
                  <a:srgbClr val="ffffff"/>
                </a:solidFill>
                <a:effectLst/>
                <a:uFillTx/>
                <a:latin typeface="Arial"/>
              </a:rPr>
              <a:t>&lt;numero&gt;</a:t>
            </a:fld>
            <a:endParaRPr b="0" lang="it-IT" sz="1800" strike="noStrike" u="none">
              <a:solidFill>
                <a:srgbClr val="000000"/>
              </a:solidFill>
              <a:effectLst/>
              <a:uFillTx/>
              <a:latin typeface="Times New Roman"/>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Predefinito 10">
    <p:bg>
      <p:bgPr>
        <a:solidFill>
          <a:srgbClr val="ffffff"/>
        </a:solidFill>
      </p:bgPr>
    </p:bg>
    <p:spTree>
      <p:nvGrpSpPr>
        <p:cNvPr id="1" name=""/>
        <p:cNvGrpSpPr/>
        <p:nvPr/>
      </p:nvGrpSpPr>
      <p:grpSpPr>
        <a:xfrm>
          <a:off x="0" y="0"/>
          <a:ext cx="0" cy="0"/>
          <a:chOff x="0" y="0"/>
          <a:chExt cx="0" cy="0"/>
        </a:xfrm>
      </p:grpSpPr>
      <p:sp>
        <p:nvSpPr>
          <p:cNvPr id="135" name="Text Box 3"/>
          <p:cNvSpPr/>
          <p:nvPr/>
        </p:nvSpPr>
        <p:spPr>
          <a:xfrm>
            <a:off x="608760" y="6247440"/>
            <a:ext cx="2829240" cy="464400"/>
          </a:xfrm>
          <a:prstGeom prst="rect">
            <a:avLst/>
          </a:prstGeom>
          <a:noFill/>
          <a:ln w="0">
            <a:noFill/>
          </a:ln>
        </p:spPr>
        <p:style>
          <a:lnRef idx="0"/>
          <a:fillRef idx="0"/>
          <a:effectRef idx="0"/>
          <a:fontRef idx="minor"/>
        </p:style>
        <p:txBody>
          <a:bodyPr wrap="none" lIns="90000" rIns="90000" tIns="45000" bIns="45000" anchor="ctr">
            <a:noAutofit/>
          </a:bodyPr>
          <a:p>
            <a:pPr defTabSz="914400">
              <a:lnSpc>
                <a:spcPct val="93000"/>
              </a:lnSpc>
            </a:pPr>
            <a:endParaRPr b="0" lang="it-IT" sz="1800" strike="noStrike" u="none">
              <a:solidFill>
                <a:schemeClr val="dk1"/>
              </a:solidFill>
              <a:effectLst/>
              <a:uFillTx/>
              <a:latin typeface="Arial"/>
            </a:endParaRPr>
          </a:p>
        </p:txBody>
      </p:sp>
      <p:sp>
        <p:nvSpPr>
          <p:cNvPr id="136" name="Text Box 4"/>
          <p:cNvSpPr/>
          <p:nvPr/>
        </p:nvSpPr>
        <p:spPr>
          <a:xfrm>
            <a:off x="4170240" y="6247440"/>
            <a:ext cx="3854520" cy="464400"/>
          </a:xfrm>
          <a:prstGeom prst="rect">
            <a:avLst/>
          </a:prstGeom>
          <a:noFill/>
          <a:ln w="0">
            <a:noFill/>
          </a:ln>
        </p:spPr>
        <p:style>
          <a:lnRef idx="0"/>
          <a:fillRef idx="0"/>
          <a:effectRef idx="0"/>
          <a:fontRef idx="minor"/>
        </p:style>
        <p:txBody>
          <a:bodyPr wrap="none" lIns="90000" rIns="90000" tIns="45000" bIns="45000" anchor="ctr">
            <a:noAutofit/>
          </a:bodyPr>
          <a:p>
            <a:pPr defTabSz="914400">
              <a:lnSpc>
                <a:spcPct val="93000"/>
              </a:lnSpc>
            </a:pPr>
            <a:endParaRPr b="0" lang="it-IT" sz="1800" strike="noStrike" u="none">
              <a:solidFill>
                <a:schemeClr val="dk1"/>
              </a:solidFill>
              <a:effectLst/>
              <a:uFillTx/>
              <a:latin typeface="Arial"/>
            </a:endParaRPr>
          </a:p>
        </p:txBody>
      </p:sp>
      <p:sp>
        <p:nvSpPr>
          <p:cNvPr id="158" name="PlaceHolder 1"/>
          <p:cNvSpPr>
            <a:spLocks noGrp="1"/>
          </p:cNvSpPr>
          <p:nvPr>
            <p:ph type="title"/>
          </p:nvPr>
        </p:nvSpPr>
        <p:spPr>
          <a:xfrm>
            <a:off x="608760" y="703800"/>
            <a:ext cx="10958760" cy="274680"/>
          </a:xfrm>
          <a:prstGeom prst="rect">
            <a:avLst/>
          </a:prstGeom>
          <a:noFill/>
          <a:ln w="0">
            <a:noFill/>
          </a:ln>
        </p:spPr>
        <p:txBody>
          <a:bodyPr numCol="1" spcCol="0" lIns="0" rIns="0" tIns="0" bIns="0" anchor="ctr">
            <a:spAutoFit/>
          </a:bodyPr>
          <a:p>
            <a:pPr indent="0">
              <a:buNone/>
            </a:pPr>
            <a:r>
              <a:rPr b="0" lang="it-IT" sz="1800" strike="noStrike" u="none">
                <a:solidFill>
                  <a:srgbClr val="000000"/>
                </a:solidFill>
                <a:effectLst/>
                <a:uFillTx/>
                <a:latin typeface="Arial"/>
              </a:rPr>
              <a:t>Fai clic per modificare il formato del testo del titolo</a:t>
            </a:r>
            <a:endParaRPr b="0" lang="it-IT" sz="1800" strike="noStrike" u="none">
              <a:solidFill>
                <a:srgbClr val="000000"/>
              </a:solidFill>
              <a:effectLst/>
              <a:uFillTx/>
              <a:latin typeface="Arial"/>
            </a:endParaRPr>
          </a:p>
        </p:txBody>
      </p:sp>
      <p:sp>
        <p:nvSpPr>
          <p:cNvPr id="159" name="PlaceHolder 2"/>
          <p:cNvSpPr>
            <a:spLocks noGrp="1"/>
          </p:cNvSpPr>
          <p:nvPr>
            <p:ph type="body"/>
          </p:nvPr>
        </p:nvSpPr>
        <p:spPr>
          <a:xfrm>
            <a:off x="608760" y="1604160"/>
            <a:ext cx="10958760" cy="4516920"/>
          </a:xfrm>
          <a:prstGeom prst="rect">
            <a:avLst/>
          </a:prstGeom>
          <a:noFill/>
          <a:ln w="0">
            <a:noFill/>
          </a:ln>
        </p:spPr>
        <p:txBody>
          <a:bodyPr numCol="1" spcCol="0" lIns="0" rIns="0" tIns="0" bIns="0" anchor="t">
            <a:normAutofit/>
          </a:bodyPr>
          <a:p>
            <a:pPr marL="432000" indent="-324000">
              <a:spcBef>
                <a:spcPts val="1417"/>
              </a:spcBef>
              <a:buClr>
                <a:srgbClr val="000000"/>
              </a:buClr>
              <a:buSzPct val="45000"/>
              <a:buFont typeface="Wingdings" charset="2"/>
              <a:buChar char=""/>
            </a:pPr>
            <a:r>
              <a:rPr b="0" lang="it-IT" sz="1800" strike="noStrike" u="none">
                <a:solidFill>
                  <a:srgbClr val="000000"/>
                </a:solidFill>
                <a:effectLst/>
                <a:uFillTx/>
                <a:latin typeface="Arial"/>
              </a:rPr>
              <a:t>Fai clic per modificare il formato del testo della struttura</a:t>
            </a:r>
            <a:endParaRPr b="0" lang="it-IT" sz="1800" strike="noStrike" u="none">
              <a:solidFill>
                <a:srgbClr val="000000"/>
              </a:solidFill>
              <a:effectLst/>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effectLst/>
                <a:uFillTx/>
                <a:latin typeface="Arial"/>
              </a:rPr>
              <a:t>Secondo livello struttura</a:t>
            </a:r>
            <a:endParaRPr b="0" lang="it-IT" sz="1800" strike="noStrike" u="none">
              <a:solidFill>
                <a:srgbClr val="000000"/>
              </a:solidFill>
              <a:effectLst/>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effectLst/>
                <a:uFillTx/>
                <a:latin typeface="Arial"/>
              </a:rPr>
              <a:t>Terzo livello struttura</a:t>
            </a:r>
            <a:endParaRPr b="0" lang="it-IT" sz="1800" strike="noStrike" u="none">
              <a:solidFill>
                <a:srgbClr val="000000"/>
              </a:solidFill>
              <a:effectLst/>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effectLst/>
                <a:uFillTx/>
                <a:latin typeface="Arial"/>
              </a:rPr>
              <a:t>Quarto livello struttura</a:t>
            </a:r>
            <a:endParaRPr b="0" lang="it-IT" sz="1800" strike="noStrike" u="none">
              <a:solidFill>
                <a:srgbClr val="000000"/>
              </a:solidFill>
              <a:effectLst/>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Quinto livello struttura</a:t>
            </a:r>
            <a:endParaRPr b="0" lang="it-IT" sz="1800" strike="noStrike" u="none">
              <a:solidFill>
                <a:srgbClr val="000000"/>
              </a:solidFill>
              <a:effectLst/>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Sesto livello struttura</a:t>
            </a:r>
            <a:endParaRPr b="0" lang="it-IT" sz="1800" strike="noStrike" u="none">
              <a:solidFill>
                <a:srgbClr val="000000"/>
              </a:solidFill>
              <a:effectLst/>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Settimo livello struttura</a:t>
            </a:r>
            <a:endParaRPr b="0" lang="it-IT" sz="1800" strike="noStrike" u="none">
              <a:solidFill>
                <a:srgbClr val="000000"/>
              </a:solidFill>
              <a:effectLst/>
              <a:uFillTx/>
              <a:latin typeface="Arial"/>
            </a:endParaRPr>
          </a:p>
        </p:txBody>
      </p:sp>
      <p:sp>
        <p:nvSpPr>
          <p:cNvPr id="160" name="PlaceHolder 3"/>
          <p:cNvSpPr>
            <a:spLocks noGrp="1"/>
          </p:cNvSpPr>
          <p:nvPr>
            <p:ph type="sldNum" idx="51"/>
          </p:nvPr>
        </p:nvSpPr>
        <p:spPr>
          <a:xfrm>
            <a:off x="8741880" y="6247440"/>
            <a:ext cx="2827440" cy="462960"/>
          </a:xfrm>
          <a:prstGeom prst="rect">
            <a:avLst/>
          </a:prstGeom>
          <a:noFill/>
          <a:ln w="0">
            <a:noFill/>
          </a:ln>
        </p:spPr>
        <p:txBody>
          <a:bodyPr numCol="1" spcCol="0" lIns="0" rIns="0" tIns="0" bIns="0" anchor="t">
            <a:noAutofit/>
          </a:bodyPr>
          <a:lstStyle>
            <a:lvl1pPr indent="0" defTabSz="914400">
              <a:lnSpc>
                <a:spcPct val="93000"/>
              </a:lnSpc>
              <a:buNone/>
              <a:tabLst>
                <a:tab algn="l" pos="0"/>
              </a:tabLst>
              <a:defRPr b="0" lang="it-IT" sz="1800" strike="noStrike" u="none">
                <a:solidFill>
                  <a:srgbClr val="ffffff"/>
                </a:solidFill>
                <a:effectLst/>
                <a:uFillTx/>
                <a:latin typeface="Arial"/>
              </a:defRPr>
            </a:lvl1pPr>
          </a:lstStyle>
          <a:p>
            <a:pPr indent="0" defTabSz="914400">
              <a:lnSpc>
                <a:spcPct val="93000"/>
              </a:lnSpc>
              <a:buNone/>
              <a:tabLst>
                <a:tab algn="l" pos="0"/>
              </a:tabLst>
            </a:pPr>
            <a:fld id="{168EF708-0A01-40BB-B419-72191442B937}" type="slidenum">
              <a:rPr b="0" lang="it-IT" sz="1800" strike="noStrike" u="none">
                <a:solidFill>
                  <a:srgbClr val="ffffff"/>
                </a:solidFill>
                <a:effectLst/>
                <a:uFillTx/>
                <a:latin typeface="Arial"/>
              </a:rPr>
              <a:t>&lt;numero&gt;</a:t>
            </a:fld>
            <a:endParaRPr b="0" lang="it-IT" sz="1800" strike="noStrike" u="none">
              <a:solidFill>
                <a:srgbClr val="000000"/>
              </a:solidFill>
              <a:effectLst/>
              <a:uFillTx/>
              <a:latin typeface="Times New Roman"/>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AndTwoObj" preserve="1">
  <p:cSld name="Predefinito 10">
    <p:bg>
      <p:bgPr>
        <a:solidFill>
          <a:srgbClr val="ffffff"/>
        </a:solidFill>
      </p:bgPr>
    </p:bg>
    <p:spTree>
      <p:nvGrpSpPr>
        <p:cNvPr id="1" name=""/>
        <p:cNvGrpSpPr/>
        <p:nvPr/>
      </p:nvGrpSpPr>
      <p:grpSpPr>
        <a:xfrm>
          <a:off x="0" y="0"/>
          <a:ext cx="0" cy="0"/>
          <a:chOff x="0" y="0"/>
          <a:chExt cx="0" cy="0"/>
        </a:xfrm>
      </p:grpSpPr>
      <p:sp>
        <p:nvSpPr>
          <p:cNvPr id="135" name="Text Box 3"/>
          <p:cNvSpPr/>
          <p:nvPr/>
        </p:nvSpPr>
        <p:spPr>
          <a:xfrm>
            <a:off x="608760" y="6247440"/>
            <a:ext cx="2829240" cy="464400"/>
          </a:xfrm>
          <a:prstGeom prst="rect">
            <a:avLst/>
          </a:prstGeom>
          <a:noFill/>
          <a:ln w="0">
            <a:noFill/>
          </a:ln>
        </p:spPr>
        <p:style>
          <a:lnRef idx="0"/>
          <a:fillRef idx="0"/>
          <a:effectRef idx="0"/>
          <a:fontRef idx="minor"/>
        </p:style>
        <p:txBody>
          <a:bodyPr wrap="none" lIns="90000" rIns="90000" tIns="45000" bIns="45000" anchor="ctr">
            <a:noAutofit/>
          </a:bodyPr>
          <a:p>
            <a:pPr defTabSz="914400">
              <a:lnSpc>
                <a:spcPct val="93000"/>
              </a:lnSpc>
            </a:pPr>
            <a:endParaRPr b="0" lang="it-IT" sz="1800" strike="noStrike" u="none">
              <a:solidFill>
                <a:schemeClr val="dk1"/>
              </a:solidFill>
              <a:effectLst/>
              <a:uFillTx/>
              <a:latin typeface="Arial"/>
            </a:endParaRPr>
          </a:p>
        </p:txBody>
      </p:sp>
      <p:sp>
        <p:nvSpPr>
          <p:cNvPr id="136" name="Text Box 4"/>
          <p:cNvSpPr/>
          <p:nvPr/>
        </p:nvSpPr>
        <p:spPr>
          <a:xfrm>
            <a:off x="4170240" y="6247440"/>
            <a:ext cx="3854520" cy="464400"/>
          </a:xfrm>
          <a:prstGeom prst="rect">
            <a:avLst/>
          </a:prstGeom>
          <a:noFill/>
          <a:ln w="0">
            <a:noFill/>
          </a:ln>
        </p:spPr>
        <p:style>
          <a:lnRef idx="0"/>
          <a:fillRef idx="0"/>
          <a:effectRef idx="0"/>
          <a:fontRef idx="minor"/>
        </p:style>
        <p:txBody>
          <a:bodyPr wrap="none" lIns="90000" rIns="90000" tIns="45000" bIns="45000" anchor="ctr">
            <a:noAutofit/>
          </a:bodyPr>
          <a:p>
            <a:pPr defTabSz="914400">
              <a:lnSpc>
                <a:spcPct val="93000"/>
              </a:lnSpc>
            </a:pPr>
            <a:endParaRPr b="0" lang="it-IT" sz="1800" strike="noStrike" u="none">
              <a:solidFill>
                <a:schemeClr val="dk1"/>
              </a:solidFill>
              <a:effectLst/>
              <a:uFillTx/>
              <a:latin typeface="Arial"/>
            </a:endParaRPr>
          </a:p>
        </p:txBody>
      </p:sp>
      <p:sp>
        <p:nvSpPr>
          <p:cNvPr id="149" name="PlaceHolder 1"/>
          <p:cNvSpPr>
            <a:spLocks noGrp="1"/>
          </p:cNvSpPr>
          <p:nvPr>
            <p:ph type="title"/>
          </p:nvPr>
        </p:nvSpPr>
        <p:spPr>
          <a:xfrm>
            <a:off x="608760" y="703800"/>
            <a:ext cx="10958760" cy="274680"/>
          </a:xfrm>
          <a:prstGeom prst="rect">
            <a:avLst/>
          </a:prstGeom>
          <a:noFill/>
          <a:ln w="0">
            <a:noFill/>
          </a:ln>
        </p:spPr>
        <p:txBody>
          <a:bodyPr numCol="1" spcCol="0" lIns="0" rIns="0" tIns="0" bIns="0" anchor="ctr">
            <a:spAutoFit/>
          </a:bodyPr>
          <a:p>
            <a:pPr indent="0">
              <a:buNone/>
            </a:pPr>
            <a:r>
              <a:rPr b="0" lang="it-IT" sz="1800" strike="noStrike" u="none">
                <a:solidFill>
                  <a:srgbClr val="000000"/>
                </a:solidFill>
                <a:effectLst/>
                <a:uFillTx/>
                <a:latin typeface="Arial"/>
              </a:rPr>
              <a:t>Fai clic per modificare il formato del testo del titolo</a:t>
            </a:r>
            <a:endParaRPr b="0" lang="it-IT" sz="1800" strike="noStrike" u="none">
              <a:solidFill>
                <a:srgbClr val="000000"/>
              </a:solidFill>
              <a:effectLst/>
              <a:uFillTx/>
              <a:latin typeface="Arial"/>
            </a:endParaRPr>
          </a:p>
        </p:txBody>
      </p:sp>
      <p:sp>
        <p:nvSpPr>
          <p:cNvPr id="150" name="PlaceHolder 2"/>
          <p:cNvSpPr>
            <a:spLocks noGrp="1"/>
          </p:cNvSpPr>
          <p:nvPr>
            <p:ph type="body"/>
          </p:nvPr>
        </p:nvSpPr>
        <p:spPr>
          <a:xfrm>
            <a:off x="608760" y="1604160"/>
            <a:ext cx="10958760" cy="4516920"/>
          </a:xfrm>
          <a:prstGeom prst="rect">
            <a:avLst/>
          </a:prstGeom>
          <a:noFill/>
          <a:ln w="0">
            <a:noFill/>
          </a:ln>
        </p:spPr>
        <p:txBody>
          <a:bodyPr numCol="1" spcCol="0" lIns="0" rIns="0" tIns="0" bIns="0" anchor="t">
            <a:normAutofit/>
          </a:bodyPr>
          <a:p>
            <a:pPr marL="432000" indent="-324000">
              <a:spcBef>
                <a:spcPts val="1417"/>
              </a:spcBef>
              <a:buClr>
                <a:srgbClr val="000000"/>
              </a:buClr>
              <a:buSzPct val="45000"/>
              <a:buFont typeface="Wingdings" charset="2"/>
              <a:buChar char=""/>
            </a:pPr>
            <a:r>
              <a:rPr b="0" lang="it-IT" sz="1800" strike="noStrike" u="none">
                <a:solidFill>
                  <a:srgbClr val="000000"/>
                </a:solidFill>
                <a:effectLst/>
                <a:uFillTx/>
                <a:latin typeface="Arial"/>
              </a:rPr>
              <a:t>Fai clic per modificare il formato del testo della struttura</a:t>
            </a:r>
            <a:endParaRPr b="0" lang="it-IT" sz="1800" strike="noStrike" u="none">
              <a:solidFill>
                <a:srgbClr val="000000"/>
              </a:solidFill>
              <a:effectLst/>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effectLst/>
                <a:uFillTx/>
                <a:latin typeface="Arial"/>
              </a:rPr>
              <a:t>Secondo livello struttura</a:t>
            </a:r>
            <a:endParaRPr b="0" lang="it-IT" sz="1800" strike="noStrike" u="none">
              <a:solidFill>
                <a:srgbClr val="000000"/>
              </a:solidFill>
              <a:effectLst/>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effectLst/>
                <a:uFillTx/>
                <a:latin typeface="Arial"/>
              </a:rPr>
              <a:t>Terzo livello struttura</a:t>
            </a:r>
            <a:endParaRPr b="0" lang="it-IT" sz="1800" strike="noStrike" u="none">
              <a:solidFill>
                <a:srgbClr val="000000"/>
              </a:solidFill>
              <a:effectLst/>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effectLst/>
                <a:uFillTx/>
                <a:latin typeface="Arial"/>
              </a:rPr>
              <a:t>Quarto livello struttura</a:t>
            </a:r>
            <a:endParaRPr b="0" lang="it-IT" sz="1800" strike="noStrike" u="none">
              <a:solidFill>
                <a:srgbClr val="000000"/>
              </a:solidFill>
              <a:effectLst/>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Quinto livello struttura</a:t>
            </a:r>
            <a:endParaRPr b="0" lang="it-IT" sz="1800" strike="noStrike" u="none">
              <a:solidFill>
                <a:srgbClr val="000000"/>
              </a:solidFill>
              <a:effectLst/>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Sesto livello struttura</a:t>
            </a:r>
            <a:endParaRPr b="0" lang="it-IT" sz="1800" strike="noStrike" u="none">
              <a:solidFill>
                <a:srgbClr val="000000"/>
              </a:solidFill>
              <a:effectLst/>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Settimo livello struttura</a:t>
            </a:r>
            <a:endParaRPr b="0" lang="it-IT" sz="1800" strike="noStrike" u="none">
              <a:solidFill>
                <a:srgbClr val="000000"/>
              </a:solidFill>
              <a:effectLst/>
              <a:uFillTx/>
              <a:latin typeface="Arial"/>
            </a:endParaRPr>
          </a:p>
        </p:txBody>
      </p:sp>
      <p:sp>
        <p:nvSpPr>
          <p:cNvPr id="151" name="PlaceHolder 3"/>
          <p:cNvSpPr>
            <a:spLocks noGrp="1"/>
          </p:cNvSpPr>
          <p:nvPr>
            <p:ph type="sldNum" idx="48"/>
          </p:nvPr>
        </p:nvSpPr>
        <p:spPr>
          <a:xfrm>
            <a:off x="8741880" y="6247440"/>
            <a:ext cx="2827440" cy="462960"/>
          </a:xfrm>
          <a:prstGeom prst="rect">
            <a:avLst/>
          </a:prstGeom>
          <a:noFill/>
          <a:ln w="0">
            <a:noFill/>
          </a:ln>
        </p:spPr>
        <p:txBody>
          <a:bodyPr numCol="1" spcCol="0" lIns="0" rIns="0" tIns="0" bIns="0" anchor="t">
            <a:noAutofit/>
          </a:bodyPr>
          <a:lstStyle>
            <a:lvl1pPr indent="0" defTabSz="914400">
              <a:lnSpc>
                <a:spcPct val="93000"/>
              </a:lnSpc>
              <a:buNone/>
              <a:tabLst>
                <a:tab algn="l" pos="0"/>
              </a:tabLst>
              <a:defRPr b="0" lang="it-IT" sz="1800" strike="noStrike" u="none">
                <a:solidFill>
                  <a:srgbClr val="ffffff"/>
                </a:solidFill>
                <a:effectLst/>
                <a:uFillTx/>
                <a:latin typeface="Arial"/>
              </a:defRPr>
            </a:lvl1pPr>
          </a:lstStyle>
          <a:p>
            <a:pPr indent="0" defTabSz="914400">
              <a:lnSpc>
                <a:spcPct val="93000"/>
              </a:lnSpc>
              <a:buNone/>
              <a:tabLst>
                <a:tab algn="l" pos="0"/>
              </a:tabLst>
            </a:pPr>
            <a:fld id="{B21FB63C-BB45-42CA-AAC1-9765CC861C83}" type="slidenum">
              <a:rPr b="0" lang="it-IT" sz="1800" strike="noStrike" u="none">
                <a:solidFill>
                  <a:srgbClr val="ffffff"/>
                </a:solidFill>
                <a:effectLst/>
                <a:uFillTx/>
                <a:latin typeface="Arial"/>
              </a:rPr>
              <a:t>&lt;numero&gt;</a:t>
            </a:fld>
            <a:endParaRPr b="0" lang="it-IT" sz="1800" strike="noStrike" u="none">
              <a:solidFill>
                <a:srgbClr val="000000"/>
              </a:solidFill>
              <a:effectLst/>
              <a:uFillTx/>
              <a:latin typeface="Times New Roman"/>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Tx" preserve="1">
  <p:cSld name="Predefinito 10">
    <p:bg>
      <p:bgPr>
        <a:solidFill>
          <a:srgbClr val="ffffff"/>
        </a:solidFill>
      </p:bgPr>
    </p:bg>
    <p:spTree>
      <p:nvGrpSpPr>
        <p:cNvPr id="1" name=""/>
        <p:cNvGrpSpPr/>
        <p:nvPr/>
      </p:nvGrpSpPr>
      <p:grpSpPr>
        <a:xfrm>
          <a:off x="0" y="0"/>
          <a:ext cx="0" cy="0"/>
          <a:chOff x="0" y="0"/>
          <a:chExt cx="0" cy="0"/>
        </a:xfrm>
      </p:grpSpPr>
      <p:sp>
        <p:nvSpPr>
          <p:cNvPr id="135" name="Text Box 3"/>
          <p:cNvSpPr/>
          <p:nvPr/>
        </p:nvSpPr>
        <p:spPr>
          <a:xfrm>
            <a:off x="608760" y="6247440"/>
            <a:ext cx="2829240" cy="464400"/>
          </a:xfrm>
          <a:prstGeom prst="rect">
            <a:avLst/>
          </a:prstGeom>
          <a:noFill/>
          <a:ln w="0">
            <a:noFill/>
          </a:ln>
        </p:spPr>
        <p:style>
          <a:lnRef idx="0"/>
          <a:fillRef idx="0"/>
          <a:effectRef idx="0"/>
          <a:fontRef idx="minor"/>
        </p:style>
        <p:txBody>
          <a:bodyPr wrap="none" lIns="90000" rIns="90000" tIns="45000" bIns="45000" anchor="ctr">
            <a:noAutofit/>
          </a:bodyPr>
          <a:p>
            <a:pPr defTabSz="914400">
              <a:lnSpc>
                <a:spcPct val="93000"/>
              </a:lnSpc>
            </a:pPr>
            <a:endParaRPr b="0" lang="it-IT" sz="1800" strike="noStrike" u="none">
              <a:solidFill>
                <a:schemeClr val="dk1"/>
              </a:solidFill>
              <a:effectLst/>
              <a:uFillTx/>
              <a:latin typeface="Arial"/>
            </a:endParaRPr>
          </a:p>
        </p:txBody>
      </p:sp>
      <p:sp>
        <p:nvSpPr>
          <p:cNvPr id="136" name="Text Box 4"/>
          <p:cNvSpPr/>
          <p:nvPr/>
        </p:nvSpPr>
        <p:spPr>
          <a:xfrm>
            <a:off x="4170240" y="6247440"/>
            <a:ext cx="3854520" cy="464400"/>
          </a:xfrm>
          <a:prstGeom prst="rect">
            <a:avLst/>
          </a:prstGeom>
          <a:noFill/>
          <a:ln w="0">
            <a:noFill/>
          </a:ln>
        </p:spPr>
        <p:style>
          <a:lnRef idx="0"/>
          <a:fillRef idx="0"/>
          <a:effectRef idx="0"/>
          <a:fontRef idx="minor"/>
        </p:style>
        <p:txBody>
          <a:bodyPr wrap="none" lIns="90000" rIns="90000" tIns="45000" bIns="45000" anchor="ctr">
            <a:noAutofit/>
          </a:bodyPr>
          <a:p>
            <a:pPr defTabSz="914400">
              <a:lnSpc>
                <a:spcPct val="93000"/>
              </a:lnSpc>
            </a:pPr>
            <a:endParaRPr b="0" lang="it-IT" sz="1800" strike="noStrike" u="none">
              <a:solidFill>
                <a:schemeClr val="dk1"/>
              </a:solidFill>
              <a:effectLst/>
              <a:uFillTx/>
              <a:latin typeface="Arial"/>
            </a:endParaRPr>
          </a:p>
        </p:txBody>
      </p:sp>
      <p:sp>
        <p:nvSpPr>
          <p:cNvPr id="152" name="PlaceHolder 1"/>
          <p:cNvSpPr>
            <a:spLocks noGrp="1"/>
          </p:cNvSpPr>
          <p:nvPr>
            <p:ph type="title"/>
          </p:nvPr>
        </p:nvSpPr>
        <p:spPr>
          <a:xfrm>
            <a:off x="608760" y="703800"/>
            <a:ext cx="10958760" cy="274680"/>
          </a:xfrm>
          <a:prstGeom prst="rect">
            <a:avLst/>
          </a:prstGeom>
          <a:noFill/>
          <a:ln w="0">
            <a:noFill/>
          </a:ln>
        </p:spPr>
        <p:txBody>
          <a:bodyPr numCol="1" spcCol="0" lIns="0" rIns="0" tIns="0" bIns="0" anchor="ctr">
            <a:spAutoFit/>
          </a:bodyPr>
          <a:p>
            <a:pPr indent="0">
              <a:buNone/>
            </a:pPr>
            <a:r>
              <a:rPr b="0" lang="it-IT" sz="1800" strike="noStrike" u="none">
                <a:solidFill>
                  <a:srgbClr val="000000"/>
                </a:solidFill>
                <a:effectLst/>
                <a:uFillTx/>
                <a:latin typeface="Arial"/>
              </a:rPr>
              <a:t>Fai clic per modificare il formato del testo del titolo</a:t>
            </a:r>
            <a:endParaRPr b="0" lang="it-IT" sz="1800" strike="noStrike" u="none">
              <a:solidFill>
                <a:srgbClr val="000000"/>
              </a:solidFill>
              <a:effectLst/>
              <a:uFillTx/>
              <a:latin typeface="Arial"/>
            </a:endParaRPr>
          </a:p>
        </p:txBody>
      </p:sp>
      <p:sp>
        <p:nvSpPr>
          <p:cNvPr id="153" name="PlaceHolder 2"/>
          <p:cNvSpPr>
            <a:spLocks noGrp="1"/>
          </p:cNvSpPr>
          <p:nvPr>
            <p:ph type="body"/>
          </p:nvPr>
        </p:nvSpPr>
        <p:spPr>
          <a:xfrm>
            <a:off x="608760" y="1604160"/>
            <a:ext cx="10958760" cy="4516920"/>
          </a:xfrm>
          <a:prstGeom prst="rect">
            <a:avLst/>
          </a:prstGeom>
          <a:noFill/>
          <a:ln w="0">
            <a:noFill/>
          </a:ln>
        </p:spPr>
        <p:txBody>
          <a:bodyPr numCol="1" spcCol="0" lIns="0" rIns="0" tIns="0" bIns="0" anchor="t">
            <a:normAutofit/>
          </a:bodyPr>
          <a:p>
            <a:pPr marL="432000" indent="-324000">
              <a:spcBef>
                <a:spcPts val="1417"/>
              </a:spcBef>
              <a:buClr>
                <a:srgbClr val="000000"/>
              </a:buClr>
              <a:buSzPct val="45000"/>
              <a:buFont typeface="Wingdings" charset="2"/>
              <a:buChar char=""/>
            </a:pPr>
            <a:r>
              <a:rPr b="0" lang="it-IT" sz="1800" strike="noStrike" u="none">
                <a:solidFill>
                  <a:srgbClr val="000000"/>
                </a:solidFill>
                <a:effectLst/>
                <a:uFillTx/>
                <a:latin typeface="Arial"/>
              </a:rPr>
              <a:t>Fai clic per modificare il formato del testo della struttura</a:t>
            </a:r>
            <a:endParaRPr b="0" lang="it-IT" sz="1800" strike="noStrike" u="none">
              <a:solidFill>
                <a:srgbClr val="000000"/>
              </a:solidFill>
              <a:effectLst/>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effectLst/>
                <a:uFillTx/>
                <a:latin typeface="Arial"/>
              </a:rPr>
              <a:t>Secondo livello struttura</a:t>
            </a:r>
            <a:endParaRPr b="0" lang="it-IT" sz="1800" strike="noStrike" u="none">
              <a:solidFill>
                <a:srgbClr val="000000"/>
              </a:solidFill>
              <a:effectLst/>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effectLst/>
                <a:uFillTx/>
                <a:latin typeface="Arial"/>
              </a:rPr>
              <a:t>Terzo livello struttura</a:t>
            </a:r>
            <a:endParaRPr b="0" lang="it-IT" sz="1800" strike="noStrike" u="none">
              <a:solidFill>
                <a:srgbClr val="000000"/>
              </a:solidFill>
              <a:effectLst/>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effectLst/>
                <a:uFillTx/>
                <a:latin typeface="Arial"/>
              </a:rPr>
              <a:t>Quarto livello struttura</a:t>
            </a:r>
            <a:endParaRPr b="0" lang="it-IT" sz="1800" strike="noStrike" u="none">
              <a:solidFill>
                <a:srgbClr val="000000"/>
              </a:solidFill>
              <a:effectLst/>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Quinto livello struttura</a:t>
            </a:r>
            <a:endParaRPr b="0" lang="it-IT" sz="1800" strike="noStrike" u="none">
              <a:solidFill>
                <a:srgbClr val="000000"/>
              </a:solidFill>
              <a:effectLst/>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Sesto livello struttura</a:t>
            </a:r>
            <a:endParaRPr b="0" lang="it-IT" sz="1800" strike="noStrike" u="none">
              <a:solidFill>
                <a:srgbClr val="000000"/>
              </a:solidFill>
              <a:effectLst/>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Settimo livello struttura</a:t>
            </a:r>
            <a:endParaRPr b="0" lang="it-IT" sz="1800" strike="noStrike" u="none">
              <a:solidFill>
                <a:srgbClr val="000000"/>
              </a:solidFill>
              <a:effectLst/>
              <a:uFillTx/>
              <a:latin typeface="Arial"/>
            </a:endParaRPr>
          </a:p>
        </p:txBody>
      </p:sp>
      <p:sp>
        <p:nvSpPr>
          <p:cNvPr id="154" name="PlaceHolder 3"/>
          <p:cNvSpPr>
            <a:spLocks noGrp="1"/>
          </p:cNvSpPr>
          <p:nvPr>
            <p:ph type="sldNum" idx="49"/>
          </p:nvPr>
        </p:nvSpPr>
        <p:spPr>
          <a:xfrm>
            <a:off x="8741880" y="6247440"/>
            <a:ext cx="2827440" cy="462960"/>
          </a:xfrm>
          <a:prstGeom prst="rect">
            <a:avLst/>
          </a:prstGeom>
          <a:noFill/>
          <a:ln w="0">
            <a:noFill/>
          </a:ln>
        </p:spPr>
        <p:txBody>
          <a:bodyPr numCol="1" spcCol="0" lIns="0" rIns="0" tIns="0" bIns="0" anchor="t">
            <a:noAutofit/>
          </a:bodyPr>
          <a:lstStyle>
            <a:lvl1pPr indent="0" defTabSz="914400">
              <a:lnSpc>
                <a:spcPct val="93000"/>
              </a:lnSpc>
              <a:buNone/>
              <a:tabLst>
                <a:tab algn="l" pos="0"/>
              </a:tabLst>
              <a:defRPr b="0" lang="it-IT" sz="1800" strike="noStrike" u="none">
                <a:solidFill>
                  <a:srgbClr val="ffffff"/>
                </a:solidFill>
                <a:effectLst/>
                <a:uFillTx/>
                <a:latin typeface="Arial"/>
              </a:defRPr>
            </a:lvl1pPr>
          </a:lstStyle>
          <a:p>
            <a:pPr indent="0" defTabSz="914400">
              <a:lnSpc>
                <a:spcPct val="93000"/>
              </a:lnSpc>
              <a:buNone/>
              <a:tabLst>
                <a:tab algn="l" pos="0"/>
              </a:tabLst>
            </a:pPr>
            <a:fld id="{D4491F9E-4F19-497A-BBA7-167C4F5A2CB3}" type="slidenum">
              <a:rPr b="0" lang="it-IT" sz="1800" strike="noStrike" u="none">
                <a:solidFill>
                  <a:srgbClr val="ffffff"/>
                </a:solidFill>
                <a:effectLst/>
                <a:uFillTx/>
                <a:latin typeface="Arial"/>
              </a:rPr>
              <a:t>&lt;numero&gt;</a:t>
            </a:fld>
            <a:endParaRPr b="0" lang="it-IT" sz="1800" strike="noStrike" u="none">
              <a:solidFill>
                <a:srgbClr val="000000"/>
              </a:solidFill>
              <a:effectLst/>
              <a:uFillTx/>
              <a:latin typeface="Times New Roman"/>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Immagine con didascalia">
    <p:bg>
      <p:bgPr>
        <a:solidFill>
          <a:srgbClr val="ffffff"/>
        </a:solidFill>
      </p:bgPr>
    </p:bg>
    <p:spTree>
      <p:nvGrpSpPr>
        <p:cNvPr id="1" name=""/>
        <p:cNvGrpSpPr/>
        <p:nvPr/>
      </p:nvGrpSpPr>
      <p:grpSpPr>
        <a:xfrm>
          <a:off x="0" y="0"/>
          <a:ext cx="0" cy="0"/>
          <a:chOff x="0" y="0"/>
          <a:chExt cx="0" cy="0"/>
        </a:xfrm>
      </p:grpSpPr>
      <p:sp>
        <p:nvSpPr>
          <p:cNvPr id="9" name="PlaceHolder 1"/>
          <p:cNvSpPr>
            <a:spLocks noGrp="1"/>
          </p:cNvSpPr>
          <p:nvPr>
            <p:ph type="title"/>
          </p:nvPr>
        </p:nvSpPr>
        <p:spPr>
          <a:xfrm>
            <a:off x="839880" y="457200"/>
            <a:ext cx="3931560" cy="1599480"/>
          </a:xfrm>
          <a:prstGeom prst="rect">
            <a:avLst/>
          </a:prstGeom>
          <a:noFill/>
          <a:ln w="0">
            <a:noFill/>
          </a:ln>
        </p:spPr>
        <p:txBody>
          <a:bodyPr lIns="91440" rIns="91440" tIns="45720" bIns="45720" anchor="b">
            <a:noAutofit/>
          </a:bodyPr>
          <a:p>
            <a:pPr indent="0" defTabSz="914400">
              <a:lnSpc>
                <a:spcPct val="90000"/>
              </a:lnSpc>
              <a:buNone/>
              <a:tabLst>
                <a:tab algn="l" pos="0"/>
              </a:tabLst>
            </a:pPr>
            <a:r>
              <a:rPr b="0" lang="it-IT" sz="3200" strike="noStrike" u="none">
                <a:solidFill>
                  <a:schemeClr val="dk1"/>
                </a:solidFill>
                <a:effectLst/>
                <a:uFillTx/>
                <a:latin typeface="Calibri Light"/>
              </a:rPr>
              <a:t>Fare clic per modificare lo stile del titolo dello schema</a:t>
            </a:r>
            <a:endParaRPr b="0" lang="it-IT" sz="3200" strike="noStrike" u="none">
              <a:solidFill>
                <a:srgbClr val="000000"/>
              </a:solidFill>
              <a:effectLst/>
              <a:uFillTx/>
              <a:latin typeface="Arial"/>
            </a:endParaRPr>
          </a:p>
        </p:txBody>
      </p:sp>
      <p:sp>
        <p:nvSpPr>
          <p:cNvPr id="10" name="PlaceHolder 2"/>
          <p:cNvSpPr>
            <a:spLocks noGrp="1"/>
          </p:cNvSpPr>
          <p:nvPr>
            <p:ph type="body"/>
          </p:nvPr>
        </p:nvSpPr>
        <p:spPr>
          <a:xfrm>
            <a:off x="5183280" y="987480"/>
            <a:ext cx="6171480" cy="4872960"/>
          </a:xfrm>
          <a:prstGeom prst="rect">
            <a:avLst/>
          </a:prstGeom>
          <a:noFill/>
          <a:ln w="0">
            <a:noFill/>
          </a:ln>
        </p:spPr>
        <p:txBody>
          <a:bodyPr lIns="90000" rIns="90000" tIns="45000" bIns="45000" anchor="t">
            <a:noAutofit/>
          </a:bodyPr>
          <a:p>
            <a:pPr marL="432000" indent="-324000">
              <a:lnSpc>
                <a:spcPct val="90000"/>
              </a:lnSpc>
              <a:spcBef>
                <a:spcPts val="1417"/>
              </a:spcBef>
              <a:buClr>
                <a:srgbClr val="000000"/>
              </a:buClr>
              <a:buSzPct val="45000"/>
              <a:buFont typeface="Wingdings" charset="2"/>
              <a:buChar char=""/>
            </a:pPr>
            <a:r>
              <a:rPr b="0" lang="it-IT" sz="3200" strike="noStrike" u="none">
                <a:solidFill>
                  <a:schemeClr val="dk1"/>
                </a:solidFill>
                <a:effectLst/>
                <a:uFillTx/>
                <a:latin typeface="Calibri"/>
              </a:rPr>
              <a:t>Fai clic per modificare il formato del testo della struttura</a:t>
            </a:r>
            <a:endParaRPr b="0" lang="it-IT" sz="3200" strike="noStrike" u="none">
              <a:solidFill>
                <a:srgbClr val="000000"/>
              </a:solidFill>
              <a:effectLst/>
              <a:uFillTx/>
              <a:latin typeface="Arial"/>
            </a:endParaRPr>
          </a:p>
          <a:p>
            <a:pPr lvl="1" marL="864000" indent="-324000">
              <a:lnSpc>
                <a:spcPct val="90000"/>
              </a:lnSpc>
              <a:spcBef>
                <a:spcPts val="1134"/>
              </a:spcBef>
              <a:buClr>
                <a:srgbClr val="000000"/>
              </a:buClr>
              <a:buSzPct val="75000"/>
              <a:buFont typeface="Symbol" charset="2"/>
              <a:buChar char=""/>
            </a:pPr>
            <a:r>
              <a:rPr b="0" lang="it-IT" sz="3200" strike="noStrike" u="none">
                <a:solidFill>
                  <a:schemeClr val="dk1"/>
                </a:solidFill>
                <a:effectLst/>
                <a:uFillTx/>
                <a:latin typeface="Calibri"/>
              </a:rPr>
              <a:t>Secondo livello struttura</a:t>
            </a:r>
            <a:endParaRPr b="0" lang="it-IT" sz="3200" strike="noStrike" u="none">
              <a:solidFill>
                <a:srgbClr val="000000"/>
              </a:solidFill>
              <a:effectLst/>
              <a:uFillTx/>
              <a:latin typeface="Arial"/>
            </a:endParaRPr>
          </a:p>
          <a:p>
            <a:pPr lvl="2" marL="1296000" indent="-288000">
              <a:lnSpc>
                <a:spcPct val="90000"/>
              </a:lnSpc>
              <a:spcBef>
                <a:spcPts val="850"/>
              </a:spcBef>
              <a:buClr>
                <a:srgbClr val="000000"/>
              </a:buClr>
              <a:buSzPct val="45000"/>
              <a:buFont typeface="Wingdings" charset="2"/>
              <a:buChar char=""/>
            </a:pPr>
            <a:r>
              <a:rPr b="0" lang="it-IT" sz="3200" strike="noStrike" u="none">
                <a:solidFill>
                  <a:schemeClr val="dk1"/>
                </a:solidFill>
                <a:effectLst/>
                <a:uFillTx/>
                <a:latin typeface="Calibri"/>
              </a:rPr>
              <a:t>Terzo livello struttura</a:t>
            </a:r>
            <a:endParaRPr b="0" lang="it-IT" sz="3200" strike="noStrike" u="none">
              <a:solidFill>
                <a:srgbClr val="000000"/>
              </a:solidFill>
              <a:effectLst/>
              <a:uFillTx/>
              <a:latin typeface="Arial"/>
            </a:endParaRPr>
          </a:p>
          <a:p>
            <a:pPr lvl="3" marL="1728000" indent="-216000">
              <a:lnSpc>
                <a:spcPct val="90000"/>
              </a:lnSpc>
              <a:spcBef>
                <a:spcPts val="567"/>
              </a:spcBef>
              <a:buClr>
                <a:srgbClr val="000000"/>
              </a:buClr>
              <a:buSzPct val="75000"/>
              <a:buFont typeface="Symbol" charset="2"/>
              <a:buChar char=""/>
            </a:pPr>
            <a:r>
              <a:rPr b="0" lang="it-IT" sz="3200" strike="noStrike" u="none">
                <a:solidFill>
                  <a:schemeClr val="dk1"/>
                </a:solidFill>
                <a:effectLst/>
                <a:uFillTx/>
                <a:latin typeface="Calibri"/>
              </a:rPr>
              <a:t>Quarto livello struttura</a:t>
            </a:r>
            <a:endParaRPr b="0" lang="it-IT" sz="3200" strike="noStrike" u="none">
              <a:solidFill>
                <a:srgbClr val="000000"/>
              </a:solidFill>
              <a:effectLst/>
              <a:uFillTx/>
              <a:latin typeface="Arial"/>
            </a:endParaRPr>
          </a:p>
          <a:p>
            <a:pPr lvl="4" marL="2160000" indent="-216000">
              <a:lnSpc>
                <a:spcPct val="90000"/>
              </a:lnSpc>
              <a:spcBef>
                <a:spcPts val="283"/>
              </a:spcBef>
              <a:buClr>
                <a:srgbClr val="000000"/>
              </a:buClr>
              <a:buSzPct val="45000"/>
              <a:buFont typeface="Wingdings" charset="2"/>
              <a:buChar char=""/>
            </a:pPr>
            <a:r>
              <a:rPr b="0" lang="it-IT" sz="3200" strike="noStrike" u="none">
                <a:solidFill>
                  <a:schemeClr val="dk1"/>
                </a:solidFill>
                <a:effectLst/>
                <a:uFillTx/>
                <a:latin typeface="Calibri"/>
              </a:rPr>
              <a:t>Quinto livello struttura</a:t>
            </a:r>
            <a:endParaRPr b="0" lang="it-IT" sz="3200" strike="noStrike" u="none">
              <a:solidFill>
                <a:srgbClr val="000000"/>
              </a:solidFill>
              <a:effectLst/>
              <a:uFillTx/>
              <a:latin typeface="Arial"/>
            </a:endParaRPr>
          </a:p>
          <a:p>
            <a:pPr lvl="5" marL="2592000" indent="-216000">
              <a:lnSpc>
                <a:spcPct val="90000"/>
              </a:lnSpc>
              <a:spcBef>
                <a:spcPts val="283"/>
              </a:spcBef>
              <a:buClr>
                <a:srgbClr val="000000"/>
              </a:buClr>
              <a:buSzPct val="45000"/>
              <a:buFont typeface="Wingdings" charset="2"/>
              <a:buChar char=""/>
            </a:pPr>
            <a:r>
              <a:rPr b="0" lang="it-IT" sz="3200" strike="noStrike" u="none">
                <a:solidFill>
                  <a:schemeClr val="dk1"/>
                </a:solidFill>
                <a:effectLst/>
                <a:uFillTx/>
                <a:latin typeface="Calibri"/>
              </a:rPr>
              <a:t>Sesto livello struttura</a:t>
            </a:r>
            <a:endParaRPr b="0" lang="it-IT" sz="3200" strike="noStrike" u="none">
              <a:solidFill>
                <a:srgbClr val="000000"/>
              </a:solidFill>
              <a:effectLst/>
              <a:uFillTx/>
              <a:latin typeface="Arial"/>
            </a:endParaRPr>
          </a:p>
          <a:p>
            <a:pPr lvl="6" marL="3024000" indent="-216000">
              <a:lnSpc>
                <a:spcPct val="90000"/>
              </a:lnSpc>
              <a:spcBef>
                <a:spcPts val="283"/>
              </a:spcBef>
              <a:buClr>
                <a:srgbClr val="000000"/>
              </a:buClr>
              <a:buSzPct val="45000"/>
              <a:buFont typeface="Wingdings" charset="2"/>
              <a:buChar char=""/>
            </a:pPr>
            <a:r>
              <a:rPr b="0" lang="it-IT" sz="3200" strike="noStrike" u="none">
                <a:solidFill>
                  <a:schemeClr val="dk1"/>
                </a:solidFill>
                <a:effectLst/>
                <a:uFillTx/>
                <a:latin typeface="Calibri"/>
              </a:rPr>
              <a:t>Settimo livello struttura</a:t>
            </a:r>
            <a:endParaRPr b="0" lang="it-IT" sz="3200" strike="noStrike" u="none">
              <a:solidFill>
                <a:srgbClr val="000000"/>
              </a:solidFill>
              <a:effectLst/>
              <a:uFillTx/>
              <a:latin typeface="Arial"/>
            </a:endParaRPr>
          </a:p>
        </p:txBody>
      </p:sp>
      <p:sp>
        <p:nvSpPr>
          <p:cNvPr id="11" name="PlaceHolder 3"/>
          <p:cNvSpPr>
            <a:spLocks noGrp="1"/>
          </p:cNvSpPr>
          <p:nvPr>
            <p:ph type="body"/>
          </p:nvPr>
        </p:nvSpPr>
        <p:spPr>
          <a:xfrm>
            <a:off x="839880" y="2057400"/>
            <a:ext cx="3931560" cy="3810960"/>
          </a:xfrm>
          <a:prstGeom prst="rect">
            <a:avLst/>
          </a:prstGeom>
          <a:noFill/>
          <a:ln w="0">
            <a:noFill/>
          </a:ln>
        </p:spPr>
        <p:txBody>
          <a:bodyPr lIns="91440" rIns="91440" tIns="45720" bIns="45720" anchor="t">
            <a:noAutofit/>
          </a:bodyPr>
          <a:p>
            <a:pPr indent="0" defTabSz="914400">
              <a:lnSpc>
                <a:spcPct val="90000"/>
              </a:lnSpc>
              <a:spcBef>
                <a:spcPts val="1001"/>
              </a:spcBef>
              <a:buNone/>
              <a:tabLst>
                <a:tab algn="l" pos="0"/>
              </a:tabLst>
            </a:pPr>
            <a:r>
              <a:rPr b="0" lang="it-IT" sz="1600" strike="noStrike" u="none">
                <a:solidFill>
                  <a:schemeClr val="dk1"/>
                </a:solidFill>
                <a:effectLst/>
                <a:uFillTx/>
                <a:latin typeface="Calibri"/>
              </a:rPr>
              <a:t>Fare clic per modificare gli stili del testo dello schema</a:t>
            </a:r>
            <a:endParaRPr b="0" lang="it-IT" sz="1600" strike="noStrike" u="none">
              <a:solidFill>
                <a:srgbClr val="000000"/>
              </a:solidFill>
              <a:effectLst/>
              <a:uFillTx/>
              <a:latin typeface="Arial"/>
            </a:endParaRPr>
          </a:p>
        </p:txBody>
      </p:sp>
      <p:sp>
        <p:nvSpPr>
          <p:cNvPr id="12" name="PlaceHolder 4"/>
          <p:cNvSpPr>
            <a:spLocks noGrp="1"/>
          </p:cNvSpPr>
          <p:nvPr>
            <p:ph type="dt" idx="7"/>
          </p:nvPr>
        </p:nvSpPr>
        <p:spPr>
          <a:xfrm>
            <a:off x="838080" y="6356520"/>
            <a:ext cx="2742480" cy="364320"/>
          </a:xfrm>
          <a:prstGeom prst="rect">
            <a:avLst/>
          </a:prstGeom>
          <a:noFill/>
          <a:ln w="0">
            <a:noFill/>
          </a:ln>
        </p:spPr>
        <p:txBody>
          <a:bodyPr lIns="91440" rIns="91440" tIns="45720" bIns="45720" anchor="ctr">
            <a:noAutofit/>
          </a:bodyPr>
          <a:lstStyle>
            <a:lvl1pPr indent="0" defTabSz="914400">
              <a:lnSpc>
                <a:spcPct val="100000"/>
              </a:lnSpc>
              <a:buNone/>
              <a:tabLst>
                <a:tab algn="l" pos="0"/>
              </a:tabLst>
              <a:defRPr b="0" lang="it-IT" sz="1200" strike="noStrike" u="none">
                <a:solidFill>
                  <a:schemeClr val="dk1">
                    <a:tint val="75000"/>
                  </a:schemeClr>
                </a:solidFill>
                <a:effectLst/>
                <a:uFillTx/>
                <a:latin typeface="Calibri"/>
              </a:defRPr>
            </a:lvl1pPr>
          </a:lstStyle>
          <a:p>
            <a:pPr indent="0" defTabSz="914400">
              <a:lnSpc>
                <a:spcPct val="100000"/>
              </a:lnSpc>
              <a:buNone/>
              <a:tabLst>
                <a:tab algn="l" pos="0"/>
              </a:tabLst>
            </a:pPr>
            <a:r>
              <a:rPr b="0" lang="it-IT" sz="1200" strike="noStrike" u="none">
                <a:solidFill>
                  <a:schemeClr val="dk1">
                    <a:tint val="75000"/>
                  </a:schemeClr>
                </a:solidFill>
                <a:effectLst/>
                <a:uFillTx/>
                <a:latin typeface="Calibri"/>
              </a:rPr>
              <a:t>&lt;data/ora&gt;</a:t>
            </a:r>
            <a:endParaRPr b="0" lang="it-IT" sz="1200" strike="noStrike" u="none">
              <a:solidFill>
                <a:srgbClr val="000000"/>
              </a:solidFill>
              <a:effectLst/>
              <a:uFillTx/>
              <a:latin typeface="Times New Roman"/>
            </a:endParaRPr>
          </a:p>
        </p:txBody>
      </p:sp>
      <p:sp>
        <p:nvSpPr>
          <p:cNvPr id="13" name="PlaceHolder 5"/>
          <p:cNvSpPr>
            <a:spLocks noGrp="1"/>
          </p:cNvSpPr>
          <p:nvPr>
            <p:ph type="ftr" idx="8"/>
          </p:nvPr>
        </p:nvSpPr>
        <p:spPr>
          <a:xfrm>
            <a:off x="4038480" y="6356520"/>
            <a:ext cx="4114080" cy="364320"/>
          </a:xfrm>
          <a:prstGeom prst="rect">
            <a:avLst/>
          </a:prstGeom>
          <a:noFill/>
          <a:ln w="0">
            <a:noFill/>
          </a:ln>
        </p:spPr>
        <p:txBody>
          <a:bodyPr lIns="91440" rIns="91440" tIns="45720" bIns="45720" anchor="ctr">
            <a:noAutofit/>
          </a:bodyPr>
          <a:lstStyle>
            <a:lvl1pPr indent="0" algn="ctr">
              <a:lnSpc>
                <a:spcPct val="100000"/>
              </a:lnSpc>
              <a:buNone/>
              <a:tabLst>
                <a:tab algn="l" pos="0"/>
              </a:tabLst>
              <a:defRPr b="0" lang="it-IT" sz="1400" strike="noStrike" u="none">
                <a:solidFill>
                  <a:srgbClr val="000000"/>
                </a:solidFill>
                <a:effectLst/>
                <a:uFillTx/>
                <a:latin typeface="Times New Roman"/>
              </a:defRPr>
            </a:lvl1pPr>
          </a:lstStyle>
          <a:p>
            <a:pPr indent="0" algn="ctr">
              <a:lnSpc>
                <a:spcPct val="100000"/>
              </a:lnSpc>
              <a:buNone/>
              <a:tabLst>
                <a:tab algn="l" pos="0"/>
              </a:tabLst>
            </a:pPr>
            <a:r>
              <a:rPr b="0" lang="it-IT" sz="1400" strike="noStrike" u="none">
                <a:solidFill>
                  <a:srgbClr val="000000"/>
                </a:solidFill>
                <a:effectLst/>
                <a:uFillTx/>
                <a:latin typeface="Times New Roman"/>
              </a:rPr>
              <a:t>&lt;piè di pagina&gt;</a:t>
            </a:r>
            <a:endParaRPr b="0" lang="it-IT" sz="1400" strike="noStrike" u="none">
              <a:solidFill>
                <a:srgbClr val="000000"/>
              </a:solidFill>
              <a:effectLst/>
              <a:uFillTx/>
              <a:latin typeface="Times New Roman"/>
            </a:endParaRPr>
          </a:p>
        </p:txBody>
      </p:sp>
      <p:sp>
        <p:nvSpPr>
          <p:cNvPr id="14" name="PlaceHolder 6"/>
          <p:cNvSpPr>
            <a:spLocks noGrp="1"/>
          </p:cNvSpPr>
          <p:nvPr>
            <p:ph type="sldNum" idx="9"/>
          </p:nvPr>
        </p:nvSpPr>
        <p:spPr>
          <a:xfrm>
            <a:off x="8610480" y="6356520"/>
            <a:ext cx="2742480" cy="364320"/>
          </a:xfrm>
          <a:prstGeom prst="rect">
            <a:avLst/>
          </a:prstGeom>
          <a:noFill/>
          <a:ln w="0">
            <a:noFill/>
          </a:ln>
        </p:spPr>
        <p:txBody>
          <a:bodyPr lIns="91440" rIns="91440" tIns="45720" bIns="45720" anchor="ctr">
            <a:noAutofit/>
          </a:bodyPr>
          <a:lstStyle>
            <a:lvl1pPr indent="0" algn="r" defTabSz="914400">
              <a:lnSpc>
                <a:spcPct val="100000"/>
              </a:lnSpc>
              <a:buNone/>
              <a:tabLst>
                <a:tab algn="l" pos="0"/>
              </a:tabLst>
              <a:defRPr b="0" lang="it-IT" sz="1200" strike="noStrike" u="none">
                <a:solidFill>
                  <a:schemeClr val="dk1">
                    <a:tint val="75000"/>
                  </a:schemeClr>
                </a:solidFill>
                <a:effectLst/>
                <a:uFillTx/>
                <a:latin typeface="Calibri"/>
              </a:defRPr>
            </a:lvl1pPr>
          </a:lstStyle>
          <a:p>
            <a:pPr indent="0" algn="r" defTabSz="914400">
              <a:lnSpc>
                <a:spcPct val="100000"/>
              </a:lnSpc>
              <a:buNone/>
              <a:tabLst>
                <a:tab algn="l" pos="0"/>
              </a:tabLst>
            </a:pPr>
            <a:fld id="{938F7195-3511-48BE-90F0-6DA4F81B5CAC}" type="slidenum">
              <a:rPr b="0" lang="it-IT" sz="1200" strike="noStrike" u="none">
                <a:solidFill>
                  <a:schemeClr val="dk1">
                    <a:tint val="75000"/>
                  </a:schemeClr>
                </a:solidFill>
                <a:effectLst/>
                <a:uFillTx/>
                <a:latin typeface="Calibri"/>
              </a:rPr>
              <a:t>&lt;numero&gt;</a:t>
            </a:fld>
            <a:endParaRPr b="0" lang="it-IT" sz="1200" strike="noStrike" u="none">
              <a:solidFill>
                <a:srgbClr val="000000"/>
              </a:solidFill>
              <a:effectLst/>
              <a:uFillTx/>
              <a:latin typeface="Times New Roman"/>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Predefinito 11">
    <p:bg>
      <p:bgPr>
        <a:solidFill>
          <a:srgbClr val="ffffff"/>
        </a:solidFill>
      </p:bgPr>
    </p:bg>
    <p:spTree>
      <p:nvGrpSpPr>
        <p:cNvPr id="1" name=""/>
        <p:cNvGrpSpPr/>
        <p:nvPr/>
      </p:nvGrpSpPr>
      <p:grpSpPr>
        <a:xfrm>
          <a:off x="0" y="0"/>
          <a:ext cx="0" cy="0"/>
          <a:chOff x="0" y="0"/>
          <a:chExt cx="0" cy="0"/>
        </a:xfrm>
      </p:grpSpPr>
      <p:sp>
        <p:nvSpPr>
          <p:cNvPr id="161" name="Text Box 3"/>
          <p:cNvSpPr/>
          <p:nvPr/>
        </p:nvSpPr>
        <p:spPr>
          <a:xfrm>
            <a:off x="608760" y="6247440"/>
            <a:ext cx="2829240" cy="464400"/>
          </a:xfrm>
          <a:prstGeom prst="rect">
            <a:avLst/>
          </a:prstGeom>
          <a:noFill/>
          <a:ln w="0">
            <a:noFill/>
          </a:ln>
        </p:spPr>
        <p:style>
          <a:lnRef idx="0"/>
          <a:fillRef idx="0"/>
          <a:effectRef idx="0"/>
          <a:fontRef idx="minor"/>
        </p:style>
        <p:txBody>
          <a:bodyPr wrap="none" lIns="90000" rIns="90000" tIns="45000" bIns="45000" anchor="ctr">
            <a:noAutofit/>
          </a:bodyPr>
          <a:p>
            <a:pPr defTabSz="914400">
              <a:lnSpc>
                <a:spcPct val="93000"/>
              </a:lnSpc>
            </a:pPr>
            <a:endParaRPr b="0" lang="it-IT" sz="1800" strike="noStrike" u="none">
              <a:solidFill>
                <a:schemeClr val="dk1"/>
              </a:solidFill>
              <a:effectLst/>
              <a:uFillTx/>
              <a:latin typeface="Arial"/>
            </a:endParaRPr>
          </a:p>
        </p:txBody>
      </p:sp>
      <p:sp>
        <p:nvSpPr>
          <p:cNvPr id="162" name="Text Box 4"/>
          <p:cNvSpPr/>
          <p:nvPr/>
        </p:nvSpPr>
        <p:spPr>
          <a:xfrm>
            <a:off x="4170240" y="6247440"/>
            <a:ext cx="3854520" cy="464400"/>
          </a:xfrm>
          <a:prstGeom prst="rect">
            <a:avLst/>
          </a:prstGeom>
          <a:noFill/>
          <a:ln w="0">
            <a:noFill/>
          </a:ln>
        </p:spPr>
        <p:style>
          <a:lnRef idx="0"/>
          <a:fillRef idx="0"/>
          <a:effectRef idx="0"/>
          <a:fontRef idx="minor"/>
        </p:style>
        <p:txBody>
          <a:bodyPr wrap="none" lIns="90000" rIns="90000" tIns="45000" bIns="45000" anchor="ctr">
            <a:noAutofit/>
          </a:bodyPr>
          <a:p>
            <a:pPr defTabSz="914400">
              <a:lnSpc>
                <a:spcPct val="93000"/>
              </a:lnSpc>
            </a:pPr>
            <a:endParaRPr b="0" lang="it-IT" sz="1800" strike="noStrike" u="none">
              <a:solidFill>
                <a:schemeClr val="dk1"/>
              </a:solidFill>
              <a:effectLst/>
              <a:uFillTx/>
              <a:latin typeface="Arial"/>
            </a:endParaRPr>
          </a:p>
        </p:txBody>
      </p:sp>
      <p:sp>
        <p:nvSpPr>
          <p:cNvPr id="163" name="PlaceHolder 1"/>
          <p:cNvSpPr>
            <a:spLocks noGrp="1"/>
          </p:cNvSpPr>
          <p:nvPr>
            <p:ph type="title"/>
          </p:nvPr>
        </p:nvSpPr>
        <p:spPr>
          <a:xfrm>
            <a:off x="608760" y="703800"/>
            <a:ext cx="10958760" cy="274680"/>
          </a:xfrm>
          <a:prstGeom prst="rect">
            <a:avLst/>
          </a:prstGeom>
          <a:noFill/>
          <a:ln w="0">
            <a:noFill/>
          </a:ln>
        </p:spPr>
        <p:txBody>
          <a:bodyPr numCol="1" spcCol="0" lIns="0" rIns="0" tIns="0" bIns="0" anchor="ctr">
            <a:spAutoFit/>
          </a:bodyPr>
          <a:p>
            <a:pPr indent="0">
              <a:buNone/>
            </a:pPr>
            <a:r>
              <a:rPr b="0" lang="it-IT" sz="1800" strike="noStrike" u="none">
                <a:solidFill>
                  <a:srgbClr val="000000"/>
                </a:solidFill>
                <a:effectLst/>
                <a:uFillTx/>
                <a:latin typeface="Arial"/>
              </a:rPr>
              <a:t>Fai clic per modificare il formato del testo del titolo</a:t>
            </a:r>
            <a:endParaRPr b="0" lang="it-IT" sz="1800" strike="noStrike" u="none">
              <a:solidFill>
                <a:srgbClr val="000000"/>
              </a:solidFill>
              <a:effectLst/>
              <a:uFillTx/>
              <a:latin typeface="Arial"/>
            </a:endParaRPr>
          </a:p>
        </p:txBody>
      </p:sp>
      <p:sp>
        <p:nvSpPr>
          <p:cNvPr id="164" name="PlaceHolder 2"/>
          <p:cNvSpPr>
            <a:spLocks noGrp="1"/>
          </p:cNvSpPr>
          <p:nvPr>
            <p:ph type="body"/>
          </p:nvPr>
        </p:nvSpPr>
        <p:spPr>
          <a:xfrm>
            <a:off x="608760" y="1604160"/>
            <a:ext cx="10958760" cy="4516920"/>
          </a:xfrm>
          <a:prstGeom prst="rect">
            <a:avLst/>
          </a:prstGeom>
          <a:noFill/>
          <a:ln w="0">
            <a:noFill/>
          </a:ln>
        </p:spPr>
        <p:txBody>
          <a:bodyPr numCol="1" spcCol="0" lIns="0" rIns="0" tIns="0" bIns="0" anchor="t">
            <a:normAutofit/>
          </a:bodyPr>
          <a:p>
            <a:pPr marL="432000" indent="-324000">
              <a:spcBef>
                <a:spcPts val="1417"/>
              </a:spcBef>
              <a:buClr>
                <a:srgbClr val="000000"/>
              </a:buClr>
              <a:buSzPct val="45000"/>
              <a:buFont typeface="Wingdings" charset="2"/>
              <a:buChar char=""/>
            </a:pPr>
            <a:r>
              <a:rPr b="0" lang="it-IT" sz="1800" strike="noStrike" u="none">
                <a:solidFill>
                  <a:srgbClr val="000000"/>
                </a:solidFill>
                <a:effectLst/>
                <a:uFillTx/>
                <a:latin typeface="Arial"/>
              </a:rPr>
              <a:t>Fai clic per modificare il formato del testo della struttura</a:t>
            </a:r>
            <a:endParaRPr b="0" lang="it-IT" sz="1800" strike="noStrike" u="none">
              <a:solidFill>
                <a:srgbClr val="000000"/>
              </a:solidFill>
              <a:effectLst/>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effectLst/>
                <a:uFillTx/>
                <a:latin typeface="Arial"/>
              </a:rPr>
              <a:t>Secondo livello struttura</a:t>
            </a:r>
            <a:endParaRPr b="0" lang="it-IT" sz="1800" strike="noStrike" u="none">
              <a:solidFill>
                <a:srgbClr val="000000"/>
              </a:solidFill>
              <a:effectLst/>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effectLst/>
                <a:uFillTx/>
                <a:latin typeface="Arial"/>
              </a:rPr>
              <a:t>Terzo livello struttura</a:t>
            </a:r>
            <a:endParaRPr b="0" lang="it-IT" sz="1800" strike="noStrike" u="none">
              <a:solidFill>
                <a:srgbClr val="000000"/>
              </a:solidFill>
              <a:effectLst/>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effectLst/>
                <a:uFillTx/>
                <a:latin typeface="Arial"/>
              </a:rPr>
              <a:t>Quarto livello struttura</a:t>
            </a:r>
            <a:endParaRPr b="0" lang="it-IT" sz="1800" strike="noStrike" u="none">
              <a:solidFill>
                <a:srgbClr val="000000"/>
              </a:solidFill>
              <a:effectLst/>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Quinto livello struttura</a:t>
            </a:r>
            <a:endParaRPr b="0" lang="it-IT" sz="1800" strike="noStrike" u="none">
              <a:solidFill>
                <a:srgbClr val="000000"/>
              </a:solidFill>
              <a:effectLst/>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Sesto livello struttura</a:t>
            </a:r>
            <a:endParaRPr b="0" lang="it-IT" sz="1800" strike="noStrike" u="none">
              <a:solidFill>
                <a:srgbClr val="000000"/>
              </a:solidFill>
              <a:effectLst/>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Settimo livello struttura</a:t>
            </a:r>
            <a:endParaRPr b="0" lang="it-IT" sz="1800" strike="noStrike" u="none">
              <a:solidFill>
                <a:srgbClr val="000000"/>
              </a:solidFill>
              <a:effectLst/>
              <a:uFillTx/>
              <a:latin typeface="Arial"/>
            </a:endParaRPr>
          </a:p>
        </p:txBody>
      </p:sp>
      <p:sp>
        <p:nvSpPr>
          <p:cNvPr id="165" name="PlaceHolder 3"/>
          <p:cNvSpPr>
            <a:spLocks noGrp="1"/>
          </p:cNvSpPr>
          <p:nvPr>
            <p:ph type="sldNum" idx="52"/>
          </p:nvPr>
        </p:nvSpPr>
        <p:spPr>
          <a:xfrm>
            <a:off x="8741880" y="6247440"/>
            <a:ext cx="2827440" cy="462960"/>
          </a:xfrm>
          <a:prstGeom prst="rect">
            <a:avLst/>
          </a:prstGeom>
          <a:noFill/>
          <a:ln w="0">
            <a:noFill/>
          </a:ln>
        </p:spPr>
        <p:txBody>
          <a:bodyPr numCol="1" spcCol="0" lIns="0" rIns="0" tIns="0" bIns="0" anchor="t">
            <a:noAutofit/>
          </a:bodyPr>
          <a:lstStyle>
            <a:lvl1pPr indent="0" defTabSz="914400">
              <a:lnSpc>
                <a:spcPct val="93000"/>
              </a:lnSpc>
              <a:buNone/>
              <a:tabLst>
                <a:tab algn="l" pos="0"/>
              </a:tabLst>
              <a:defRPr b="0" lang="it-IT" sz="1800" strike="noStrike" u="none">
                <a:solidFill>
                  <a:srgbClr val="ffffff"/>
                </a:solidFill>
                <a:effectLst/>
                <a:uFillTx/>
                <a:latin typeface="Arial"/>
              </a:defRPr>
            </a:lvl1pPr>
          </a:lstStyle>
          <a:p>
            <a:pPr indent="0" defTabSz="914400">
              <a:lnSpc>
                <a:spcPct val="93000"/>
              </a:lnSpc>
              <a:buNone/>
              <a:tabLst>
                <a:tab algn="l" pos="0"/>
              </a:tabLst>
            </a:pPr>
            <a:fld id="{4688A021-6729-48FE-A86E-CA29B54674FD}" type="slidenum">
              <a:rPr b="0" lang="it-IT" sz="1800" strike="noStrike" u="none">
                <a:solidFill>
                  <a:srgbClr val="ffffff"/>
                </a:solidFill>
                <a:effectLst/>
                <a:uFillTx/>
                <a:latin typeface="Arial"/>
              </a:rPr>
              <a:t>&lt;numero&gt;</a:t>
            </a:fld>
            <a:endParaRPr b="0" lang="it-IT" sz="1800" strike="noStrike" u="none">
              <a:solidFill>
                <a:srgbClr val="000000"/>
              </a:solidFill>
              <a:effectLst/>
              <a:uFillTx/>
              <a:latin typeface="Times New Roman"/>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Predefinito 12">
    <p:spTree>
      <p:nvGrpSpPr>
        <p:cNvPr id="1" name=""/>
        <p:cNvGrpSpPr/>
        <p:nvPr/>
      </p:nvGrpSpPr>
      <p:grpSpPr>
        <a:xfrm>
          <a:off x="0" y="0"/>
          <a:ext cx="0" cy="0"/>
          <a:chOff x="0" y="0"/>
          <a:chExt cx="0" cy="0"/>
        </a:xfrm>
      </p:grpSpPr>
      <p:sp>
        <p:nvSpPr>
          <p:cNvPr id="171" name="PlaceHolder 1"/>
          <p:cNvSpPr>
            <a:spLocks noGrp="1"/>
          </p:cNvSpPr>
          <p:nvPr>
            <p:ph type="title"/>
          </p:nvPr>
        </p:nvSpPr>
        <p:spPr>
          <a:xfrm>
            <a:off x="608760" y="528480"/>
            <a:ext cx="10958760" cy="625320"/>
          </a:xfrm>
          <a:prstGeom prst="rect">
            <a:avLst/>
          </a:prstGeom>
          <a:noFill/>
          <a:ln w="0">
            <a:noFill/>
          </a:ln>
        </p:spPr>
        <p:txBody>
          <a:bodyPr lIns="0" rIns="0" tIns="0" bIns="0" anchor="ctr">
            <a:spAutoFit/>
          </a:bodyPr>
          <a:p>
            <a:pPr indent="0" algn="ctr">
              <a:buNone/>
            </a:pPr>
            <a:endParaRPr b="0" lang="it-IT" sz="4400" strike="noStrike" u="none">
              <a:solidFill>
                <a:srgbClr val="000000"/>
              </a:solidFill>
              <a:effectLst/>
              <a:uFillTx/>
              <a:latin typeface="Arial"/>
            </a:endParaRPr>
          </a:p>
        </p:txBody>
      </p:sp>
      <p:sp>
        <p:nvSpPr>
          <p:cNvPr id="172" name="PlaceHolder 2"/>
          <p:cNvSpPr>
            <a:spLocks noGrp="1"/>
          </p:cNvSpPr>
          <p:nvPr>
            <p:ph type="subTitle"/>
          </p:nvPr>
        </p:nvSpPr>
        <p:spPr>
          <a:xfrm>
            <a:off x="608760" y="1604160"/>
            <a:ext cx="10958760" cy="4516920"/>
          </a:xfrm>
          <a:prstGeom prst="rect">
            <a:avLst/>
          </a:prstGeom>
          <a:noFill/>
          <a:ln w="0">
            <a:noFill/>
          </a:ln>
        </p:spPr>
        <p:txBody>
          <a:bodyPr lIns="0" rIns="0" tIns="0" bIns="0" anchor="ctr">
            <a:spAutoFit/>
          </a:bodyPr>
          <a:p>
            <a:pPr indent="0" algn="ctr">
              <a:buNone/>
            </a:pPr>
            <a:endParaRPr b="0" lang="it-IT" sz="3200" strike="noStrike" u="none">
              <a:solidFill>
                <a:srgbClr val="000000"/>
              </a:solidFill>
              <a:effectLst/>
              <a:uFillTx/>
              <a:latin typeface="Arial"/>
            </a:endParaRPr>
          </a:p>
        </p:txBody>
      </p:sp>
      <p:sp>
        <p:nvSpPr>
          <p:cNvPr id="4" name="PlaceHolder 3"/>
          <p:cNvSpPr>
            <a:spLocks noGrp="1"/>
          </p:cNvSpPr>
          <p:nvPr>
            <p:ph type="ftr" idx="53"/>
          </p:nvPr>
        </p:nvSpPr>
        <p:spPr/>
        <p:txBody>
          <a:bodyPr/>
          <a:p>
            <a:r>
              <a:t>Footer</a:t>
            </a:r>
          </a:p>
        </p:txBody>
      </p:sp>
      <p:sp>
        <p:nvSpPr>
          <p:cNvPr id="5" name="PlaceHolder 4"/>
          <p:cNvSpPr>
            <a:spLocks noGrp="1"/>
          </p:cNvSpPr>
          <p:nvPr>
            <p:ph type="sldNum" idx="54"/>
          </p:nvPr>
        </p:nvSpPr>
        <p:spPr/>
        <p:txBody>
          <a:bodyPr/>
          <a:p>
            <a:fld id="{D6D64E4B-6AD3-48FE-8BCA-3DA7D2F89FF3}" type="slidenum">
              <a:t>&lt;#&gt;</a:t>
            </a:fld>
          </a:p>
        </p:txBody>
      </p:sp>
      <p:sp>
        <p:nvSpPr>
          <p:cNvPr id="6" name="PlaceHolder 5"/>
          <p:cNvSpPr>
            <a:spLocks noGrp="1"/>
          </p:cNvSpPr>
          <p:nvPr>
            <p:ph type="dt" idx="55"/>
          </p:nvPr>
        </p:nvSpPr>
        <p:spPr/>
        <p:txBody>
          <a:bodyPr/>
          <a:p>
            <a:r>
              <a:rPr lang="it-IT"/>
              <a:t/>
            </a: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AndTwoObj" preserve="1">
  <p:cSld name="Predefinito 13">
    <p:spTree>
      <p:nvGrpSpPr>
        <p:cNvPr id="1" name=""/>
        <p:cNvGrpSpPr/>
        <p:nvPr/>
      </p:nvGrpSpPr>
      <p:grpSpPr>
        <a:xfrm>
          <a:off x="0" y="0"/>
          <a:ext cx="0" cy="0"/>
          <a:chOff x="0" y="0"/>
          <a:chExt cx="0" cy="0"/>
        </a:xfrm>
      </p:grpSpPr>
      <p:sp>
        <p:nvSpPr>
          <p:cNvPr id="179" name="PlaceHolder 1"/>
          <p:cNvSpPr>
            <a:spLocks noGrp="1"/>
          </p:cNvSpPr>
          <p:nvPr>
            <p:ph type="title"/>
          </p:nvPr>
        </p:nvSpPr>
        <p:spPr>
          <a:xfrm>
            <a:off x="608760" y="528480"/>
            <a:ext cx="10958760" cy="625320"/>
          </a:xfrm>
          <a:prstGeom prst="rect">
            <a:avLst/>
          </a:prstGeom>
          <a:noFill/>
          <a:ln w="0">
            <a:noFill/>
          </a:ln>
        </p:spPr>
        <p:txBody>
          <a:bodyPr lIns="0" rIns="0" tIns="0" bIns="0" anchor="ctr">
            <a:spAutoFit/>
          </a:bodyPr>
          <a:p>
            <a:pPr indent="0" algn="ctr">
              <a:buNone/>
            </a:pPr>
            <a:endParaRPr b="0" lang="it-IT" sz="4400" strike="noStrike" u="none">
              <a:solidFill>
                <a:srgbClr val="000000"/>
              </a:solidFill>
              <a:effectLst/>
              <a:uFillTx/>
              <a:latin typeface="Arial"/>
            </a:endParaRPr>
          </a:p>
        </p:txBody>
      </p:sp>
      <p:sp>
        <p:nvSpPr>
          <p:cNvPr id="180" name="PlaceHolder 2"/>
          <p:cNvSpPr>
            <a:spLocks noGrp="1"/>
          </p:cNvSpPr>
          <p:nvPr>
            <p:ph/>
          </p:nvPr>
        </p:nvSpPr>
        <p:spPr>
          <a:xfrm>
            <a:off x="608760" y="1604160"/>
            <a:ext cx="5347800" cy="45169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effectLst/>
              <a:uFillTx/>
              <a:latin typeface="Arial"/>
            </a:endParaRPr>
          </a:p>
        </p:txBody>
      </p:sp>
      <p:sp>
        <p:nvSpPr>
          <p:cNvPr id="181" name="PlaceHolder 3"/>
          <p:cNvSpPr>
            <a:spLocks noGrp="1"/>
          </p:cNvSpPr>
          <p:nvPr>
            <p:ph/>
          </p:nvPr>
        </p:nvSpPr>
        <p:spPr>
          <a:xfrm>
            <a:off x="6224400" y="1604160"/>
            <a:ext cx="5347800" cy="215424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effectLst/>
              <a:uFillTx/>
              <a:latin typeface="Arial"/>
            </a:endParaRPr>
          </a:p>
        </p:txBody>
      </p:sp>
      <p:sp>
        <p:nvSpPr>
          <p:cNvPr id="182" name="PlaceHolder 4"/>
          <p:cNvSpPr>
            <a:spLocks noGrp="1"/>
          </p:cNvSpPr>
          <p:nvPr>
            <p:ph/>
          </p:nvPr>
        </p:nvSpPr>
        <p:spPr>
          <a:xfrm>
            <a:off x="6224400" y="3963600"/>
            <a:ext cx="5347800" cy="215424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effectLst/>
              <a:uFillTx/>
              <a:latin typeface="Arial"/>
            </a:endParaRPr>
          </a:p>
        </p:txBody>
      </p:sp>
      <p:sp>
        <p:nvSpPr>
          <p:cNvPr id="6" name="PlaceHolder 5"/>
          <p:cNvSpPr>
            <a:spLocks noGrp="1"/>
          </p:cNvSpPr>
          <p:nvPr>
            <p:ph type="ftr" idx="56"/>
          </p:nvPr>
        </p:nvSpPr>
        <p:spPr/>
        <p:txBody>
          <a:bodyPr/>
          <a:p>
            <a:r>
              <a:t>Footer</a:t>
            </a:r>
          </a:p>
        </p:txBody>
      </p:sp>
      <p:sp>
        <p:nvSpPr>
          <p:cNvPr id="7" name="PlaceHolder 6"/>
          <p:cNvSpPr>
            <a:spLocks noGrp="1"/>
          </p:cNvSpPr>
          <p:nvPr>
            <p:ph type="sldNum" idx="57"/>
          </p:nvPr>
        </p:nvSpPr>
        <p:spPr/>
        <p:txBody>
          <a:bodyPr/>
          <a:p>
            <a:fld id="{01AE3D57-1FC1-44E7-B9F1-8903929C5F69}" type="slidenum">
              <a:t>&lt;#&gt;</a:t>
            </a:fld>
          </a:p>
        </p:txBody>
      </p:sp>
      <p:sp>
        <p:nvSpPr>
          <p:cNvPr id="8" name="PlaceHolder 7"/>
          <p:cNvSpPr>
            <a:spLocks noGrp="1"/>
          </p:cNvSpPr>
          <p:nvPr>
            <p:ph type="dt" idx="58"/>
          </p:nvPr>
        </p:nvSpPr>
        <p:spPr/>
        <p:txBody>
          <a:bodyPr/>
          <a:p>
            <a:r>
              <a:rPr lang="it-IT"/>
              <a:t/>
            </a: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Predefinito 13">
    <p:spTree>
      <p:nvGrpSpPr>
        <p:cNvPr id="1" name=""/>
        <p:cNvGrpSpPr/>
        <p:nvPr/>
      </p:nvGrpSpPr>
      <p:grpSpPr>
        <a:xfrm>
          <a:off x="0" y="0"/>
          <a:ext cx="0" cy="0"/>
          <a:chOff x="0" y="0"/>
          <a:chExt cx="0" cy="0"/>
        </a:xfrm>
      </p:grpSpPr>
      <p:sp>
        <p:nvSpPr>
          <p:cNvPr id="183" name="PlaceHolder 1"/>
          <p:cNvSpPr>
            <a:spLocks noGrp="1"/>
          </p:cNvSpPr>
          <p:nvPr>
            <p:ph type="title"/>
          </p:nvPr>
        </p:nvSpPr>
        <p:spPr>
          <a:xfrm>
            <a:off x="608760" y="528480"/>
            <a:ext cx="10958760" cy="625320"/>
          </a:xfrm>
          <a:prstGeom prst="rect">
            <a:avLst/>
          </a:prstGeom>
          <a:noFill/>
          <a:ln w="0">
            <a:noFill/>
          </a:ln>
        </p:spPr>
        <p:txBody>
          <a:bodyPr lIns="0" rIns="0" tIns="0" bIns="0" anchor="ctr">
            <a:spAutoFit/>
          </a:bodyPr>
          <a:p>
            <a:pPr indent="0" algn="ctr">
              <a:buNone/>
            </a:pPr>
            <a:endParaRPr b="0" lang="it-IT" sz="4400" strike="noStrike" u="none">
              <a:solidFill>
                <a:srgbClr val="000000"/>
              </a:solidFill>
              <a:effectLst/>
              <a:uFillTx/>
              <a:latin typeface="Arial"/>
            </a:endParaRPr>
          </a:p>
        </p:txBody>
      </p:sp>
      <p:sp>
        <p:nvSpPr>
          <p:cNvPr id="184" name="PlaceHolder 2"/>
          <p:cNvSpPr>
            <a:spLocks noGrp="1"/>
          </p:cNvSpPr>
          <p:nvPr>
            <p:ph/>
          </p:nvPr>
        </p:nvSpPr>
        <p:spPr>
          <a:xfrm>
            <a:off x="608760" y="1604160"/>
            <a:ext cx="5347800" cy="45169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effectLst/>
              <a:uFillTx/>
              <a:latin typeface="Arial"/>
            </a:endParaRPr>
          </a:p>
        </p:txBody>
      </p:sp>
      <p:sp>
        <p:nvSpPr>
          <p:cNvPr id="185" name="PlaceHolder 3"/>
          <p:cNvSpPr>
            <a:spLocks noGrp="1"/>
          </p:cNvSpPr>
          <p:nvPr>
            <p:ph/>
          </p:nvPr>
        </p:nvSpPr>
        <p:spPr>
          <a:xfrm>
            <a:off x="6224400" y="1604160"/>
            <a:ext cx="5347800" cy="45169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effectLst/>
              <a:uFillTx/>
              <a:latin typeface="Arial"/>
            </a:endParaRPr>
          </a:p>
        </p:txBody>
      </p:sp>
      <p:sp>
        <p:nvSpPr>
          <p:cNvPr id="5" name="PlaceHolder 4"/>
          <p:cNvSpPr>
            <a:spLocks noGrp="1"/>
          </p:cNvSpPr>
          <p:nvPr>
            <p:ph type="ftr" idx="56"/>
          </p:nvPr>
        </p:nvSpPr>
        <p:spPr/>
        <p:txBody>
          <a:bodyPr/>
          <a:p>
            <a:r>
              <a:t>Footer</a:t>
            </a:r>
          </a:p>
        </p:txBody>
      </p:sp>
      <p:sp>
        <p:nvSpPr>
          <p:cNvPr id="6" name="PlaceHolder 5"/>
          <p:cNvSpPr>
            <a:spLocks noGrp="1"/>
          </p:cNvSpPr>
          <p:nvPr>
            <p:ph type="sldNum" idx="57"/>
          </p:nvPr>
        </p:nvSpPr>
        <p:spPr/>
        <p:txBody>
          <a:bodyPr/>
          <a:p>
            <a:fld id="{A54B37A4-46EB-4934-BA51-1ADAE5158449}" type="slidenum">
              <a:t>&lt;#&gt;</a:t>
            </a:fld>
          </a:p>
        </p:txBody>
      </p:sp>
      <p:sp>
        <p:nvSpPr>
          <p:cNvPr id="7" name="PlaceHolder 6"/>
          <p:cNvSpPr>
            <a:spLocks noGrp="1"/>
          </p:cNvSpPr>
          <p:nvPr>
            <p:ph type="dt" idx="58"/>
          </p:nvPr>
        </p:nvSpPr>
        <p:spPr/>
        <p:txBody>
          <a:bodyPr/>
          <a:p>
            <a:r>
              <a:rPr lang="it-IT"/>
              <a:t/>
            </a: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Tx" preserve="1">
  <p:cSld name="Predefinito 14">
    <p:spTree>
      <p:nvGrpSpPr>
        <p:cNvPr id="1" name=""/>
        <p:cNvGrpSpPr/>
        <p:nvPr/>
      </p:nvGrpSpPr>
      <p:grpSpPr>
        <a:xfrm>
          <a:off x="0" y="0"/>
          <a:ext cx="0" cy="0"/>
          <a:chOff x="0" y="0"/>
          <a:chExt cx="0" cy="0"/>
        </a:xfrm>
      </p:grpSpPr>
      <p:sp>
        <p:nvSpPr>
          <p:cNvPr id="192" name="PlaceHolder 1"/>
          <p:cNvSpPr>
            <a:spLocks noGrp="1"/>
          </p:cNvSpPr>
          <p:nvPr>
            <p:ph type="title"/>
          </p:nvPr>
        </p:nvSpPr>
        <p:spPr>
          <a:xfrm>
            <a:off x="608760" y="528480"/>
            <a:ext cx="10958760" cy="625320"/>
          </a:xfrm>
          <a:prstGeom prst="rect">
            <a:avLst/>
          </a:prstGeom>
          <a:noFill/>
          <a:ln w="0">
            <a:noFill/>
          </a:ln>
        </p:spPr>
        <p:txBody>
          <a:bodyPr lIns="0" rIns="0" tIns="0" bIns="0" anchor="ctr">
            <a:spAutoFit/>
          </a:bodyPr>
          <a:p>
            <a:pPr indent="0" algn="ctr">
              <a:buNone/>
            </a:pPr>
            <a:endParaRPr b="0" lang="it-IT" sz="4400" strike="noStrike" u="none">
              <a:solidFill>
                <a:srgbClr val="000000"/>
              </a:solidFill>
              <a:effectLst/>
              <a:uFillTx/>
              <a:latin typeface="Arial"/>
            </a:endParaRPr>
          </a:p>
        </p:txBody>
      </p:sp>
      <p:sp>
        <p:nvSpPr>
          <p:cNvPr id="193" name="PlaceHolder 2"/>
          <p:cNvSpPr>
            <a:spLocks noGrp="1"/>
          </p:cNvSpPr>
          <p:nvPr>
            <p:ph/>
          </p:nvPr>
        </p:nvSpPr>
        <p:spPr>
          <a:xfrm>
            <a:off x="608760" y="1604160"/>
            <a:ext cx="5347800" cy="215424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effectLst/>
              <a:uFillTx/>
              <a:latin typeface="Arial"/>
            </a:endParaRPr>
          </a:p>
        </p:txBody>
      </p:sp>
      <p:sp>
        <p:nvSpPr>
          <p:cNvPr id="194" name="PlaceHolder 3"/>
          <p:cNvSpPr>
            <a:spLocks noGrp="1"/>
          </p:cNvSpPr>
          <p:nvPr>
            <p:ph/>
          </p:nvPr>
        </p:nvSpPr>
        <p:spPr>
          <a:xfrm>
            <a:off x="6224400" y="1604160"/>
            <a:ext cx="5347800" cy="45169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effectLst/>
              <a:uFillTx/>
              <a:latin typeface="Arial"/>
            </a:endParaRPr>
          </a:p>
        </p:txBody>
      </p:sp>
      <p:sp>
        <p:nvSpPr>
          <p:cNvPr id="195" name="PlaceHolder 4"/>
          <p:cNvSpPr>
            <a:spLocks noGrp="1"/>
          </p:cNvSpPr>
          <p:nvPr>
            <p:ph/>
          </p:nvPr>
        </p:nvSpPr>
        <p:spPr>
          <a:xfrm>
            <a:off x="608760" y="3963600"/>
            <a:ext cx="5347800" cy="215424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effectLst/>
              <a:uFillTx/>
              <a:latin typeface="Arial"/>
            </a:endParaRPr>
          </a:p>
        </p:txBody>
      </p:sp>
      <p:sp>
        <p:nvSpPr>
          <p:cNvPr id="6" name="PlaceHolder 5"/>
          <p:cNvSpPr>
            <a:spLocks noGrp="1"/>
          </p:cNvSpPr>
          <p:nvPr>
            <p:ph type="ftr" idx="59"/>
          </p:nvPr>
        </p:nvSpPr>
        <p:spPr/>
        <p:txBody>
          <a:bodyPr/>
          <a:p>
            <a:r>
              <a:t>Footer</a:t>
            </a:r>
          </a:p>
        </p:txBody>
      </p:sp>
      <p:sp>
        <p:nvSpPr>
          <p:cNvPr id="7" name="PlaceHolder 6"/>
          <p:cNvSpPr>
            <a:spLocks noGrp="1"/>
          </p:cNvSpPr>
          <p:nvPr>
            <p:ph type="sldNum" idx="60"/>
          </p:nvPr>
        </p:nvSpPr>
        <p:spPr/>
        <p:txBody>
          <a:bodyPr/>
          <a:p>
            <a:fld id="{76C9630F-11CE-4616-BB16-648C42DCA161}" type="slidenum">
              <a:t>&lt;#&gt;</a:t>
            </a:fld>
          </a:p>
        </p:txBody>
      </p:sp>
      <p:sp>
        <p:nvSpPr>
          <p:cNvPr id="8" name="PlaceHolder 7"/>
          <p:cNvSpPr>
            <a:spLocks noGrp="1"/>
          </p:cNvSpPr>
          <p:nvPr>
            <p:ph type="dt" idx="61"/>
          </p:nvPr>
        </p:nvSpPr>
        <p:spPr/>
        <p:txBody>
          <a:bodyPr/>
          <a:p>
            <a:r>
              <a:rPr lang="it-IT"/>
              <a:t/>
            </a: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Predefinito 14">
    <p:spTree>
      <p:nvGrpSpPr>
        <p:cNvPr id="1" name=""/>
        <p:cNvGrpSpPr/>
        <p:nvPr/>
      </p:nvGrpSpPr>
      <p:grpSpPr>
        <a:xfrm>
          <a:off x="0" y="0"/>
          <a:ext cx="0" cy="0"/>
          <a:chOff x="0" y="0"/>
          <a:chExt cx="0" cy="0"/>
        </a:xfrm>
      </p:grpSpPr>
      <p:sp>
        <p:nvSpPr>
          <p:cNvPr id="196" name="PlaceHolder 1"/>
          <p:cNvSpPr>
            <a:spLocks noGrp="1"/>
          </p:cNvSpPr>
          <p:nvPr>
            <p:ph type="title"/>
          </p:nvPr>
        </p:nvSpPr>
        <p:spPr>
          <a:xfrm>
            <a:off x="608760" y="528480"/>
            <a:ext cx="10958760" cy="625320"/>
          </a:xfrm>
          <a:prstGeom prst="rect">
            <a:avLst/>
          </a:prstGeom>
          <a:noFill/>
          <a:ln w="0">
            <a:noFill/>
          </a:ln>
        </p:spPr>
        <p:txBody>
          <a:bodyPr lIns="0" rIns="0" tIns="0" bIns="0" anchor="ctr">
            <a:spAutoFit/>
          </a:bodyPr>
          <a:p>
            <a:pPr indent="0" algn="ctr">
              <a:buNone/>
            </a:pPr>
            <a:endParaRPr b="0" lang="it-IT" sz="4400" strike="noStrike" u="none">
              <a:solidFill>
                <a:srgbClr val="000000"/>
              </a:solidFill>
              <a:effectLst/>
              <a:uFillTx/>
              <a:latin typeface="Arial"/>
            </a:endParaRPr>
          </a:p>
        </p:txBody>
      </p:sp>
      <p:sp>
        <p:nvSpPr>
          <p:cNvPr id="197" name="PlaceHolder 2"/>
          <p:cNvSpPr>
            <a:spLocks noGrp="1"/>
          </p:cNvSpPr>
          <p:nvPr>
            <p:ph/>
          </p:nvPr>
        </p:nvSpPr>
        <p:spPr>
          <a:xfrm>
            <a:off x="608760" y="1604160"/>
            <a:ext cx="5347800" cy="45169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effectLst/>
              <a:uFillTx/>
              <a:latin typeface="Arial"/>
            </a:endParaRPr>
          </a:p>
        </p:txBody>
      </p:sp>
      <p:sp>
        <p:nvSpPr>
          <p:cNvPr id="198" name="PlaceHolder 3"/>
          <p:cNvSpPr>
            <a:spLocks noGrp="1"/>
          </p:cNvSpPr>
          <p:nvPr>
            <p:ph/>
          </p:nvPr>
        </p:nvSpPr>
        <p:spPr>
          <a:xfrm>
            <a:off x="6224400" y="1604160"/>
            <a:ext cx="5347800" cy="45169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effectLst/>
              <a:uFillTx/>
              <a:latin typeface="Arial"/>
            </a:endParaRPr>
          </a:p>
        </p:txBody>
      </p:sp>
      <p:sp>
        <p:nvSpPr>
          <p:cNvPr id="5" name="PlaceHolder 4"/>
          <p:cNvSpPr>
            <a:spLocks noGrp="1"/>
          </p:cNvSpPr>
          <p:nvPr>
            <p:ph type="ftr" idx="59"/>
          </p:nvPr>
        </p:nvSpPr>
        <p:spPr/>
        <p:txBody>
          <a:bodyPr/>
          <a:p>
            <a:r>
              <a:t>Footer</a:t>
            </a:r>
          </a:p>
        </p:txBody>
      </p:sp>
      <p:sp>
        <p:nvSpPr>
          <p:cNvPr id="6" name="PlaceHolder 5"/>
          <p:cNvSpPr>
            <a:spLocks noGrp="1"/>
          </p:cNvSpPr>
          <p:nvPr>
            <p:ph type="sldNum" idx="60"/>
          </p:nvPr>
        </p:nvSpPr>
        <p:spPr/>
        <p:txBody>
          <a:bodyPr/>
          <a:p>
            <a:fld id="{F1D6FFE3-8D64-45F5-B4EC-B2EEEEB4B4E8}" type="slidenum">
              <a:t>&lt;#&gt;</a:t>
            </a:fld>
          </a:p>
        </p:txBody>
      </p:sp>
      <p:sp>
        <p:nvSpPr>
          <p:cNvPr id="7" name="PlaceHolder 6"/>
          <p:cNvSpPr>
            <a:spLocks noGrp="1"/>
          </p:cNvSpPr>
          <p:nvPr>
            <p:ph type="dt" idx="61"/>
          </p:nvPr>
        </p:nvSpPr>
        <p:spPr/>
        <p:txBody>
          <a:bodyPr/>
          <a:p>
            <a:r>
              <a:rPr lang="it-IT"/>
              <a:t/>
            </a: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Predefinito 15">
    <p:spTree>
      <p:nvGrpSpPr>
        <p:cNvPr id="1" name=""/>
        <p:cNvGrpSpPr/>
        <p:nvPr/>
      </p:nvGrpSpPr>
      <p:grpSpPr>
        <a:xfrm>
          <a:off x="0" y="0"/>
          <a:ext cx="0" cy="0"/>
          <a:chOff x="0" y="0"/>
          <a:chExt cx="0" cy="0"/>
        </a:xfrm>
      </p:grpSpPr>
      <p:sp>
        <p:nvSpPr>
          <p:cNvPr id="204" name="PlaceHolder 1"/>
          <p:cNvSpPr>
            <a:spLocks noGrp="1"/>
          </p:cNvSpPr>
          <p:nvPr>
            <p:ph type="title"/>
          </p:nvPr>
        </p:nvSpPr>
        <p:spPr>
          <a:xfrm>
            <a:off x="608760" y="528480"/>
            <a:ext cx="10958760" cy="625320"/>
          </a:xfrm>
          <a:prstGeom prst="rect">
            <a:avLst/>
          </a:prstGeom>
          <a:noFill/>
          <a:ln w="0">
            <a:noFill/>
          </a:ln>
        </p:spPr>
        <p:txBody>
          <a:bodyPr lIns="0" rIns="0" tIns="0" bIns="0" anchor="ctr">
            <a:spAutoFit/>
          </a:bodyPr>
          <a:p>
            <a:pPr indent="0" algn="ctr">
              <a:buNone/>
            </a:pPr>
            <a:endParaRPr b="0" lang="it-IT" sz="4400" strike="noStrike" u="none">
              <a:solidFill>
                <a:srgbClr val="000000"/>
              </a:solidFill>
              <a:effectLst/>
              <a:uFillTx/>
              <a:latin typeface="Arial"/>
            </a:endParaRPr>
          </a:p>
        </p:txBody>
      </p:sp>
      <p:sp>
        <p:nvSpPr>
          <p:cNvPr id="205" name="PlaceHolder 2"/>
          <p:cNvSpPr>
            <a:spLocks noGrp="1"/>
          </p:cNvSpPr>
          <p:nvPr>
            <p:ph/>
          </p:nvPr>
        </p:nvSpPr>
        <p:spPr>
          <a:xfrm>
            <a:off x="608760" y="1604160"/>
            <a:ext cx="10958760" cy="45169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effectLst/>
              <a:uFillTx/>
              <a:latin typeface="Arial"/>
            </a:endParaRPr>
          </a:p>
        </p:txBody>
      </p:sp>
      <p:sp>
        <p:nvSpPr>
          <p:cNvPr id="4" name="PlaceHolder 3"/>
          <p:cNvSpPr>
            <a:spLocks noGrp="1"/>
          </p:cNvSpPr>
          <p:nvPr>
            <p:ph type="ftr" idx="62"/>
          </p:nvPr>
        </p:nvSpPr>
        <p:spPr/>
        <p:txBody>
          <a:bodyPr/>
          <a:p>
            <a:r>
              <a:t>Footer</a:t>
            </a:r>
          </a:p>
        </p:txBody>
      </p:sp>
      <p:sp>
        <p:nvSpPr>
          <p:cNvPr id="5" name="PlaceHolder 4"/>
          <p:cNvSpPr>
            <a:spLocks noGrp="1"/>
          </p:cNvSpPr>
          <p:nvPr>
            <p:ph type="sldNum" idx="63"/>
          </p:nvPr>
        </p:nvSpPr>
        <p:spPr/>
        <p:txBody>
          <a:bodyPr/>
          <a:p>
            <a:fld id="{82E917BD-FB28-4947-A5D1-FB97FB4259D6}" type="slidenum">
              <a:t>&lt;#&gt;</a:t>
            </a:fld>
          </a:p>
        </p:txBody>
      </p:sp>
      <p:sp>
        <p:nvSpPr>
          <p:cNvPr id="6" name="PlaceHolder 5"/>
          <p:cNvSpPr>
            <a:spLocks noGrp="1"/>
          </p:cNvSpPr>
          <p:nvPr>
            <p:ph type="dt" idx="64"/>
          </p:nvPr>
        </p:nvSpPr>
        <p:spPr/>
        <p:txBody>
          <a:bodyPr/>
          <a:p>
            <a:r>
              <a:rPr lang="it-IT"/>
              <a:t/>
            </a: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Predefinito 16">
    <p:spTree>
      <p:nvGrpSpPr>
        <p:cNvPr id="1" name=""/>
        <p:cNvGrpSpPr/>
        <p:nvPr/>
      </p:nvGrpSpPr>
      <p:grpSpPr>
        <a:xfrm>
          <a:off x="0" y="0"/>
          <a:ext cx="0" cy="0"/>
          <a:chOff x="0" y="0"/>
          <a:chExt cx="0" cy="0"/>
        </a:xfrm>
      </p:grpSpPr>
      <p:sp>
        <p:nvSpPr>
          <p:cNvPr id="212" name="PlaceHolder 1"/>
          <p:cNvSpPr>
            <a:spLocks noGrp="1"/>
          </p:cNvSpPr>
          <p:nvPr>
            <p:ph type="title"/>
          </p:nvPr>
        </p:nvSpPr>
        <p:spPr>
          <a:xfrm>
            <a:off x="608760" y="528480"/>
            <a:ext cx="10958760" cy="625320"/>
          </a:xfrm>
          <a:prstGeom prst="rect">
            <a:avLst/>
          </a:prstGeom>
          <a:noFill/>
          <a:ln w="0">
            <a:noFill/>
          </a:ln>
        </p:spPr>
        <p:txBody>
          <a:bodyPr lIns="0" rIns="0" tIns="0" bIns="0" anchor="ctr">
            <a:spAutoFit/>
          </a:bodyPr>
          <a:p>
            <a:pPr indent="0" algn="ctr">
              <a:buNone/>
            </a:pPr>
            <a:endParaRPr b="0" lang="it-IT" sz="4400" strike="noStrike" u="none">
              <a:solidFill>
                <a:srgbClr val="000000"/>
              </a:solidFill>
              <a:effectLst/>
              <a:uFillTx/>
              <a:latin typeface="Arial"/>
            </a:endParaRPr>
          </a:p>
        </p:txBody>
      </p:sp>
      <p:sp>
        <p:nvSpPr>
          <p:cNvPr id="213" name="PlaceHolder 2"/>
          <p:cNvSpPr>
            <a:spLocks noGrp="1"/>
          </p:cNvSpPr>
          <p:nvPr>
            <p:ph/>
          </p:nvPr>
        </p:nvSpPr>
        <p:spPr>
          <a:xfrm>
            <a:off x="608760" y="1604160"/>
            <a:ext cx="5347800" cy="45169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effectLst/>
              <a:uFillTx/>
              <a:latin typeface="Arial"/>
            </a:endParaRPr>
          </a:p>
        </p:txBody>
      </p:sp>
      <p:sp>
        <p:nvSpPr>
          <p:cNvPr id="214" name="PlaceHolder 3"/>
          <p:cNvSpPr>
            <a:spLocks noGrp="1"/>
          </p:cNvSpPr>
          <p:nvPr>
            <p:ph/>
          </p:nvPr>
        </p:nvSpPr>
        <p:spPr>
          <a:xfrm>
            <a:off x="6224400" y="1604160"/>
            <a:ext cx="5347800" cy="45169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effectLst/>
              <a:uFillTx/>
              <a:latin typeface="Arial"/>
            </a:endParaRPr>
          </a:p>
        </p:txBody>
      </p:sp>
      <p:sp>
        <p:nvSpPr>
          <p:cNvPr id="5" name="PlaceHolder 4"/>
          <p:cNvSpPr>
            <a:spLocks noGrp="1"/>
          </p:cNvSpPr>
          <p:nvPr>
            <p:ph type="ftr" idx="65"/>
          </p:nvPr>
        </p:nvSpPr>
        <p:spPr/>
        <p:txBody>
          <a:bodyPr/>
          <a:p>
            <a:r>
              <a:t>Footer</a:t>
            </a:r>
          </a:p>
        </p:txBody>
      </p:sp>
      <p:sp>
        <p:nvSpPr>
          <p:cNvPr id="6" name="PlaceHolder 5"/>
          <p:cNvSpPr>
            <a:spLocks noGrp="1"/>
          </p:cNvSpPr>
          <p:nvPr>
            <p:ph type="sldNum" idx="66"/>
          </p:nvPr>
        </p:nvSpPr>
        <p:spPr/>
        <p:txBody>
          <a:bodyPr/>
          <a:p>
            <a:fld id="{4C5C2106-B05B-4912-A0CF-5BC39908C68D}" type="slidenum">
              <a:t>&lt;#&gt;</a:t>
            </a:fld>
          </a:p>
        </p:txBody>
      </p:sp>
      <p:sp>
        <p:nvSpPr>
          <p:cNvPr id="7" name="PlaceHolder 6"/>
          <p:cNvSpPr>
            <a:spLocks noGrp="1"/>
          </p:cNvSpPr>
          <p:nvPr>
            <p:ph type="dt" idx="67"/>
          </p:nvPr>
        </p:nvSpPr>
        <p:spPr/>
        <p:txBody>
          <a:bodyPr/>
          <a:p>
            <a:r>
              <a:rPr lang="it-IT"/>
              <a:t/>
            </a:r>
          </a:p>
        </p:txBody>
      </p:sp>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Predefinito 17">
    <p:spTree>
      <p:nvGrpSpPr>
        <p:cNvPr id="1" name=""/>
        <p:cNvGrpSpPr/>
        <p:nvPr/>
      </p:nvGrpSpPr>
      <p:grpSpPr>
        <a:xfrm>
          <a:off x="0" y="0"/>
          <a:ext cx="0" cy="0"/>
          <a:chOff x="0" y="0"/>
          <a:chExt cx="0" cy="0"/>
        </a:xfrm>
      </p:grpSpPr>
      <p:sp>
        <p:nvSpPr>
          <p:cNvPr id="220" name="PlaceHolder 1"/>
          <p:cNvSpPr>
            <a:spLocks noGrp="1"/>
          </p:cNvSpPr>
          <p:nvPr>
            <p:ph type="title"/>
          </p:nvPr>
        </p:nvSpPr>
        <p:spPr>
          <a:xfrm>
            <a:off x="608760" y="528480"/>
            <a:ext cx="10958760" cy="625320"/>
          </a:xfrm>
          <a:prstGeom prst="rect">
            <a:avLst/>
          </a:prstGeom>
          <a:noFill/>
          <a:ln w="0">
            <a:noFill/>
          </a:ln>
        </p:spPr>
        <p:txBody>
          <a:bodyPr lIns="0" rIns="0" tIns="0" bIns="0" anchor="ctr">
            <a:spAutoFit/>
          </a:bodyPr>
          <a:p>
            <a:pPr indent="0" algn="ctr">
              <a:buNone/>
            </a:pPr>
            <a:endParaRPr b="0" lang="it-IT" sz="4400" strike="noStrike" u="none">
              <a:solidFill>
                <a:srgbClr val="000000"/>
              </a:solidFill>
              <a:effectLst/>
              <a:uFillTx/>
              <a:latin typeface="Arial"/>
            </a:endParaRPr>
          </a:p>
        </p:txBody>
      </p:sp>
      <p:sp>
        <p:nvSpPr>
          <p:cNvPr id="221" name="PlaceHolder 2"/>
          <p:cNvSpPr>
            <a:spLocks noGrp="1"/>
          </p:cNvSpPr>
          <p:nvPr>
            <p:ph/>
          </p:nvPr>
        </p:nvSpPr>
        <p:spPr>
          <a:xfrm>
            <a:off x="608760" y="1604160"/>
            <a:ext cx="10958760" cy="45169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effectLst/>
              <a:uFillTx/>
              <a:latin typeface="Arial"/>
            </a:endParaRPr>
          </a:p>
        </p:txBody>
      </p:sp>
      <p:sp>
        <p:nvSpPr>
          <p:cNvPr id="4" name="PlaceHolder 3"/>
          <p:cNvSpPr>
            <a:spLocks noGrp="1"/>
          </p:cNvSpPr>
          <p:nvPr>
            <p:ph type="ftr" idx="68"/>
          </p:nvPr>
        </p:nvSpPr>
        <p:spPr/>
        <p:txBody>
          <a:bodyPr/>
          <a:p>
            <a:r>
              <a:t>Footer</a:t>
            </a:r>
          </a:p>
        </p:txBody>
      </p:sp>
      <p:sp>
        <p:nvSpPr>
          <p:cNvPr id="5" name="PlaceHolder 4"/>
          <p:cNvSpPr>
            <a:spLocks noGrp="1"/>
          </p:cNvSpPr>
          <p:nvPr>
            <p:ph type="sldNum" idx="69"/>
          </p:nvPr>
        </p:nvSpPr>
        <p:spPr/>
        <p:txBody>
          <a:bodyPr/>
          <a:p>
            <a:fld id="{A3A558E8-DFC1-4021-8F35-52D01AF8C41B}" type="slidenum">
              <a:t>&lt;#&gt;</a:t>
            </a:fld>
          </a:p>
        </p:txBody>
      </p:sp>
      <p:sp>
        <p:nvSpPr>
          <p:cNvPr id="6" name="PlaceHolder 5"/>
          <p:cNvSpPr>
            <a:spLocks noGrp="1"/>
          </p:cNvSpPr>
          <p:nvPr>
            <p:ph type="dt" idx="70"/>
          </p:nvPr>
        </p:nvSpPr>
        <p:spPr/>
        <p:txBody>
          <a:bodyPr/>
          <a:p>
            <a:r>
              <a:rPr lang="it-IT"/>
              <a:t/>
            </a: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Predefinito 18">
    <p:spTree>
      <p:nvGrpSpPr>
        <p:cNvPr id="1" name=""/>
        <p:cNvGrpSpPr/>
        <p:nvPr/>
      </p:nvGrpSpPr>
      <p:grpSpPr>
        <a:xfrm>
          <a:off x="0" y="0"/>
          <a:ext cx="0" cy="0"/>
          <a:chOff x="0" y="0"/>
          <a:chExt cx="0" cy="0"/>
        </a:xfrm>
      </p:grpSpPr>
      <p:sp>
        <p:nvSpPr>
          <p:cNvPr id="228" name="PlaceHolder 1"/>
          <p:cNvSpPr>
            <a:spLocks noGrp="1"/>
          </p:cNvSpPr>
          <p:nvPr>
            <p:ph type="title"/>
          </p:nvPr>
        </p:nvSpPr>
        <p:spPr>
          <a:xfrm>
            <a:off x="608760" y="528480"/>
            <a:ext cx="10958760" cy="625320"/>
          </a:xfrm>
          <a:prstGeom prst="rect">
            <a:avLst/>
          </a:prstGeom>
          <a:noFill/>
          <a:ln w="0">
            <a:noFill/>
          </a:ln>
        </p:spPr>
        <p:txBody>
          <a:bodyPr lIns="0" rIns="0" tIns="0" bIns="0" anchor="ctr">
            <a:spAutoFit/>
          </a:bodyPr>
          <a:p>
            <a:pPr indent="0" algn="ctr">
              <a:buNone/>
            </a:pPr>
            <a:endParaRPr b="0" lang="it-IT" sz="4400" strike="noStrike" u="none">
              <a:solidFill>
                <a:srgbClr val="000000"/>
              </a:solidFill>
              <a:effectLst/>
              <a:uFillTx/>
              <a:latin typeface="Arial"/>
            </a:endParaRPr>
          </a:p>
        </p:txBody>
      </p:sp>
      <p:sp>
        <p:nvSpPr>
          <p:cNvPr id="229" name="PlaceHolder 2"/>
          <p:cNvSpPr>
            <a:spLocks noGrp="1"/>
          </p:cNvSpPr>
          <p:nvPr>
            <p:ph/>
          </p:nvPr>
        </p:nvSpPr>
        <p:spPr>
          <a:xfrm>
            <a:off x="608760" y="1604160"/>
            <a:ext cx="5347800" cy="45169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effectLst/>
              <a:uFillTx/>
              <a:latin typeface="Arial"/>
            </a:endParaRPr>
          </a:p>
        </p:txBody>
      </p:sp>
      <p:sp>
        <p:nvSpPr>
          <p:cNvPr id="230" name="PlaceHolder 3"/>
          <p:cNvSpPr>
            <a:spLocks noGrp="1"/>
          </p:cNvSpPr>
          <p:nvPr>
            <p:ph/>
          </p:nvPr>
        </p:nvSpPr>
        <p:spPr>
          <a:xfrm>
            <a:off x="6224400" y="1604160"/>
            <a:ext cx="5347800" cy="45169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effectLst/>
              <a:uFillTx/>
              <a:latin typeface="Arial"/>
            </a:endParaRPr>
          </a:p>
        </p:txBody>
      </p:sp>
      <p:sp>
        <p:nvSpPr>
          <p:cNvPr id="5" name="PlaceHolder 4"/>
          <p:cNvSpPr>
            <a:spLocks noGrp="1"/>
          </p:cNvSpPr>
          <p:nvPr>
            <p:ph type="ftr" idx="71"/>
          </p:nvPr>
        </p:nvSpPr>
        <p:spPr/>
        <p:txBody>
          <a:bodyPr/>
          <a:p>
            <a:r>
              <a:t>Footer</a:t>
            </a:r>
          </a:p>
        </p:txBody>
      </p:sp>
      <p:sp>
        <p:nvSpPr>
          <p:cNvPr id="6" name="PlaceHolder 5"/>
          <p:cNvSpPr>
            <a:spLocks noGrp="1"/>
          </p:cNvSpPr>
          <p:nvPr>
            <p:ph type="sldNum" idx="72"/>
          </p:nvPr>
        </p:nvSpPr>
        <p:spPr/>
        <p:txBody>
          <a:bodyPr/>
          <a:p>
            <a:fld id="{E83FFAC6-6E7A-48F9-9DA8-87680CDDBA99}" type="slidenum">
              <a:t>&lt;#&gt;</a:t>
            </a:fld>
          </a:p>
        </p:txBody>
      </p:sp>
      <p:sp>
        <p:nvSpPr>
          <p:cNvPr id="7" name="PlaceHolder 6"/>
          <p:cNvSpPr>
            <a:spLocks noGrp="1"/>
          </p:cNvSpPr>
          <p:nvPr>
            <p:ph type="dt" idx="73"/>
          </p:nvPr>
        </p:nvSpPr>
        <p:spPr/>
        <p:txBody>
          <a:bodyPr/>
          <a:p>
            <a:r>
              <a:rPr lang="it-IT"/>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Diapositiva titolo">
    <p:bg>
      <p:bgPr>
        <a:solidFill>
          <a:srgbClr val="ffffff"/>
        </a:solidFill>
      </p:bgPr>
    </p:bg>
    <p:spTree>
      <p:nvGrpSpPr>
        <p:cNvPr id="1" name=""/>
        <p:cNvGrpSpPr/>
        <p:nvPr/>
      </p:nvGrpSpPr>
      <p:grpSpPr>
        <a:xfrm>
          <a:off x="0" y="0"/>
          <a:ext cx="0" cy="0"/>
          <a:chOff x="0" y="0"/>
          <a:chExt cx="0" cy="0"/>
        </a:xfrm>
      </p:grpSpPr>
      <p:sp>
        <p:nvSpPr>
          <p:cNvPr id="15" name="PlaceHolder 1"/>
          <p:cNvSpPr>
            <a:spLocks noGrp="1"/>
          </p:cNvSpPr>
          <p:nvPr>
            <p:ph type="title"/>
          </p:nvPr>
        </p:nvSpPr>
        <p:spPr>
          <a:xfrm>
            <a:off x="1523880" y="1122480"/>
            <a:ext cx="9143280" cy="2386800"/>
          </a:xfrm>
          <a:prstGeom prst="rect">
            <a:avLst/>
          </a:prstGeom>
          <a:noFill/>
          <a:ln w="0">
            <a:noFill/>
          </a:ln>
        </p:spPr>
        <p:txBody>
          <a:bodyPr lIns="91440" rIns="91440" tIns="45720" bIns="45720" anchor="b">
            <a:noAutofit/>
          </a:bodyPr>
          <a:p>
            <a:pPr indent="0" algn="ctr" defTabSz="914400">
              <a:lnSpc>
                <a:spcPct val="90000"/>
              </a:lnSpc>
              <a:buNone/>
              <a:tabLst>
                <a:tab algn="l" pos="0"/>
              </a:tabLst>
            </a:pPr>
            <a:r>
              <a:rPr b="0" lang="it-IT" sz="6000" strike="noStrike" u="none">
                <a:solidFill>
                  <a:schemeClr val="dk1"/>
                </a:solidFill>
                <a:effectLst/>
                <a:uFillTx/>
                <a:latin typeface="Calibri Light"/>
              </a:rPr>
              <a:t>Fare clic per modificare lo stile del titolo dello schema</a:t>
            </a:r>
            <a:endParaRPr b="0" lang="it-IT" sz="6000" strike="noStrike" u="none">
              <a:solidFill>
                <a:srgbClr val="000000"/>
              </a:solidFill>
              <a:effectLst/>
              <a:uFillTx/>
              <a:latin typeface="Arial"/>
            </a:endParaRPr>
          </a:p>
        </p:txBody>
      </p:sp>
      <p:sp>
        <p:nvSpPr>
          <p:cNvPr id="16" name="PlaceHolder 2"/>
          <p:cNvSpPr>
            <a:spLocks noGrp="1"/>
          </p:cNvSpPr>
          <p:nvPr>
            <p:ph type="dt" idx="10"/>
          </p:nvPr>
        </p:nvSpPr>
        <p:spPr>
          <a:xfrm>
            <a:off x="838080" y="6356520"/>
            <a:ext cx="2742480" cy="364320"/>
          </a:xfrm>
          <a:prstGeom prst="rect">
            <a:avLst/>
          </a:prstGeom>
          <a:noFill/>
          <a:ln w="0">
            <a:noFill/>
          </a:ln>
        </p:spPr>
        <p:txBody>
          <a:bodyPr lIns="91440" rIns="91440" tIns="45720" bIns="45720" anchor="ctr">
            <a:noAutofit/>
          </a:bodyPr>
          <a:lstStyle>
            <a:lvl1pPr indent="0" defTabSz="914400">
              <a:lnSpc>
                <a:spcPct val="100000"/>
              </a:lnSpc>
              <a:buNone/>
              <a:tabLst>
                <a:tab algn="l" pos="0"/>
              </a:tabLst>
              <a:defRPr b="0" lang="it-IT" sz="1200" strike="noStrike" u="none">
                <a:solidFill>
                  <a:schemeClr val="dk1">
                    <a:tint val="75000"/>
                  </a:schemeClr>
                </a:solidFill>
                <a:effectLst/>
                <a:uFillTx/>
                <a:latin typeface="Calibri"/>
              </a:defRPr>
            </a:lvl1pPr>
          </a:lstStyle>
          <a:p>
            <a:pPr indent="0" defTabSz="914400">
              <a:lnSpc>
                <a:spcPct val="100000"/>
              </a:lnSpc>
              <a:buNone/>
              <a:tabLst>
                <a:tab algn="l" pos="0"/>
              </a:tabLst>
            </a:pPr>
            <a:r>
              <a:rPr b="0" lang="it-IT" sz="1200" strike="noStrike" u="none">
                <a:solidFill>
                  <a:schemeClr val="dk1">
                    <a:tint val="75000"/>
                  </a:schemeClr>
                </a:solidFill>
                <a:effectLst/>
                <a:uFillTx/>
                <a:latin typeface="Calibri"/>
              </a:rPr>
              <a:t>&lt;data/ora&gt;</a:t>
            </a:r>
            <a:endParaRPr b="0" lang="it-IT" sz="1200" strike="noStrike" u="none">
              <a:solidFill>
                <a:srgbClr val="000000"/>
              </a:solidFill>
              <a:effectLst/>
              <a:uFillTx/>
              <a:latin typeface="Times New Roman"/>
            </a:endParaRPr>
          </a:p>
        </p:txBody>
      </p:sp>
      <p:sp>
        <p:nvSpPr>
          <p:cNvPr id="17" name="PlaceHolder 3"/>
          <p:cNvSpPr>
            <a:spLocks noGrp="1"/>
          </p:cNvSpPr>
          <p:nvPr>
            <p:ph type="ftr" idx="11"/>
          </p:nvPr>
        </p:nvSpPr>
        <p:spPr>
          <a:xfrm>
            <a:off x="4038480" y="6356520"/>
            <a:ext cx="4114080" cy="364320"/>
          </a:xfrm>
          <a:prstGeom prst="rect">
            <a:avLst/>
          </a:prstGeom>
          <a:noFill/>
          <a:ln w="0">
            <a:noFill/>
          </a:ln>
        </p:spPr>
        <p:txBody>
          <a:bodyPr lIns="91440" rIns="91440" tIns="45720" bIns="45720" anchor="ctr">
            <a:noAutofit/>
          </a:bodyPr>
          <a:lstStyle>
            <a:lvl1pPr indent="0" algn="ctr">
              <a:lnSpc>
                <a:spcPct val="100000"/>
              </a:lnSpc>
              <a:buNone/>
              <a:tabLst>
                <a:tab algn="l" pos="0"/>
              </a:tabLst>
              <a:defRPr b="0" lang="it-IT" sz="1400" strike="noStrike" u="none">
                <a:solidFill>
                  <a:srgbClr val="000000"/>
                </a:solidFill>
                <a:effectLst/>
                <a:uFillTx/>
                <a:latin typeface="Times New Roman"/>
              </a:defRPr>
            </a:lvl1pPr>
          </a:lstStyle>
          <a:p>
            <a:pPr indent="0" algn="ctr">
              <a:lnSpc>
                <a:spcPct val="100000"/>
              </a:lnSpc>
              <a:buNone/>
              <a:tabLst>
                <a:tab algn="l" pos="0"/>
              </a:tabLst>
            </a:pPr>
            <a:r>
              <a:rPr b="0" lang="it-IT" sz="1400" strike="noStrike" u="none">
                <a:solidFill>
                  <a:srgbClr val="000000"/>
                </a:solidFill>
                <a:effectLst/>
                <a:uFillTx/>
                <a:latin typeface="Times New Roman"/>
              </a:rPr>
              <a:t>&lt;piè di pagina&gt;</a:t>
            </a:r>
            <a:endParaRPr b="0" lang="it-IT" sz="1400" strike="noStrike" u="none">
              <a:solidFill>
                <a:srgbClr val="000000"/>
              </a:solidFill>
              <a:effectLst/>
              <a:uFillTx/>
              <a:latin typeface="Times New Roman"/>
            </a:endParaRPr>
          </a:p>
        </p:txBody>
      </p:sp>
      <p:sp>
        <p:nvSpPr>
          <p:cNvPr id="18" name="PlaceHolder 4"/>
          <p:cNvSpPr>
            <a:spLocks noGrp="1"/>
          </p:cNvSpPr>
          <p:nvPr>
            <p:ph type="sldNum" idx="12"/>
          </p:nvPr>
        </p:nvSpPr>
        <p:spPr>
          <a:xfrm>
            <a:off x="8610480" y="6356520"/>
            <a:ext cx="2742480" cy="364320"/>
          </a:xfrm>
          <a:prstGeom prst="rect">
            <a:avLst/>
          </a:prstGeom>
          <a:noFill/>
          <a:ln w="0">
            <a:noFill/>
          </a:ln>
        </p:spPr>
        <p:txBody>
          <a:bodyPr lIns="91440" rIns="91440" tIns="45720" bIns="45720" anchor="ctr">
            <a:noAutofit/>
          </a:bodyPr>
          <a:lstStyle>
            <a:lvl1pPr indent="0" algn="r" defTabSz="914400">
              <a:lnSpc>
                <a:spcPct val="100000"/>
              </a:lnSpc>
              <a:buNone/>
              <a:tabLst>
                <a:tab algn="l" pos="0"/>
              </a:tabLst>
              <a:defRPr b="0" lang="it-IT" sz="1200" strike="noStrike" u="none">
                <a:solidFill>
                  <a:schemeClr val="dk1">
                    <a:tint val="75000"/>
                  </a:schemeClr>
                </a:solidFill>
                <a:effectLst/>
                <a:uFillTx/>
                <a:latin typeface="Calibri"/>
              </a:defRPr>
            </a:lvl1pPr>
          </a:lstStyle>
          <a:p>
            <a:pPr indent="0" algn="r" defTabSz="914400">
              <a:lnSpc>
                <a:spcPct val="100000"/>
              </a:lnSpc>
              <a:buNone/>
              <a:tabLst>
                <a:tab algn="l" pos="0"/>
              </a:tabLst>
            </a:pPr>
            <a:fld id="{6DA85062-38F3-4129-BDA9-785DBDCE8A24}" type="slidenum">
              <a:rPr b="0" lang="it-IT" sz="1200" strike="noStrike" u="none">
                <a:solidFill>
                  <a:schemeClr val="dk1">
                    <a:tint val="75000"/>
                  </a:schemeClr>
                </a:solidFill>
                <a:effectLst/>
                <a:uFillTx/>
                <a:latin typeface="Calibri"/>
              </a:rPr>
              <a:t>&lt;numero&gt;</a:t>
            </a:fld>
            <a:endParaRPr b="0" lang="it-IT" sz="1200" strike="noStrike" u="none">
              <a:solidFill>
                <a:srgbClr val="000000"/>
              </a:solidFill>
              <a:effectLst/>
              <a:uFillTx/>
              <a:latin typeface="Times New Roman"/>
            </a:endParaRPr>
          </a:p>
        </p:txBody>
      </p:sp>
      <p:sp>
        <p:nvSpPr>
          <p:cNvPr id="19" name="PlaceHolder 5"/>
          <p:cNvSpPr>
            <a:spLocks noGrp="1"/>
          </p:cNvSpPr>
          <p:nvPr>
            <p:ph type="body"/>
          </p:nvPr>
        </p:nvSpPr>
        <p:spPr>
          <a:xfrm>
            <a:off x="609480" y="1604520"/>
            <a:ext cx="10972080" cy="3976920"/>
          </a:xfrm>
          <a:prstGeom prst="rect">
            <a:avLst/>
          </a:prstGeom>
          <a:noFill/>
          <a:ln w="0">
            <a:noFill/>
          </a:ln>
        </p:spPr>
        <p:txBody>
          <a:bodyPr lIns="0" rIns="0" tIns="0" bIns="0" anchor="t">
            <a:normAutofit/>
          </a:bodyPr>
          <a:p>
            <a:pPr marL="432000" indent="-324000">
              <a:lnSpc>
                <a:spcPct val="90000"/>
              </a:lnSpc>
              <a:spcBef>
                <a:spcPts val="1417"/>
              </a:spcBef>
              <a:buClr>
                <a:srgbClr val="000000"/>
              </a:buClr>
              <a:buSzPct val="45000"/>
              <a:buFont typeface="Wingdings" charset="2"/>
              <a:buChar char=""/>
            </a:pPr>
            <a:r>
              <a:rPr b="0" lang="it-IT" sz="2800" strike="noStrike" u="none">
                <a:solidFill>
                  <a:schemeClr val="dk1"/>
                </a:solidFill>
                <a:effectLst/>
                <a:uFillTx/>
                <a:latin typeface="Calibri"/>
              </a:rPr>
              <a:t>Fai clic per modificare il formato del testo della struttura</a:t>
            </a:r>
            <a:endParaRPr b="0" lang="it-IT" sz="2800" strike="noStrike" u="none">
              <a:solidFill>
                <a:srgbClr val="000000"/>
              </a:solidFill>
              <a:effectLst/>
              <a:uFillTx/>
              <a:latin typeface="Arial"/>
            </a:endParaRPr>
          </a:p>
          <a:p>
            <a:pPr lvl="1" marL="864000" indent="-324000">
              <a:lnSpc>
                <a:spcPct val="90000"/>
              </a:lnSpc>
              <a:spcBef>
                <a:spcPts val="1134"/>
              </a:spcBef>
              <a:buClr>
                <a:srgbClr val="000000"/>
              </a:buClr>
              <a:buSzPct val="75000"/>
              <a:buFont typeface="Symbol" charset="2"/>
              <a:buChar char=""/>
            </a:pPr>
            <a:r>
              <a:rPr b="0" lang="it-IT" sz="2000" strike="noStrike" u="none">
                <a:solidFill>
                  <a:schemeClr val="dk1"/>
                </a:solidFill>
                <a:effectLst/>
                <a:uFillTx/>
                <a:latin typeface="Calibri"/>
              </a:rPr>
              <a:t>Secondo livello struttura</a:t>
            </a:r>
            <a:endParaRPr b="0" lang="it-IT" sz="2000" strike="noStrike" u="none">
              <a:solidFill>
                <a:srgbClr val="000000"/>
              </a:solidFill>
              <a:effectLst/>
              <a:uFillTx/>
              <a:latin typeface="Arial"/>
            </a:endParaRPr>
          </a:p>
          <a:p>
            <a:pPr lvl="2" marL="1296000" indent="-288000">
              <a:lnSpc>
                <a:spcPct val="90000"/>
              </a:lnSpc>
              <a:spcBef>
                <a:spcPts val="850"/>
              </a:spcBef>
              <a:buClr>
                <a:srgbClr val="000000"/>
              </a:buClr>
              <a:buSzPct val="45000"/>
              <a:buFont typeface="Wingdings" charset="2"/>
              <a:buChar char=""/>
            </a:pPr>
            <a:r>
              <a:rPr b="0" lang="it-IT" sz="1800" strike="noStrike" u="none">
                <a:solidFill>
                  <a:schemeClr val="dk1"/>
                </a:solidFill>
                <a:effectLst/>
                <a:uFillTx/>
                <a:latin typeface="Calibri"/>
              </a:rPr>
              <a:t>Terzo livello struttura</a:t>
            </a:r>
            <a:endParaRPr b="0" lang="it-IT" sz="1800" strike="noStrike" u="none">
              <a:solidFill>
                <a:srgbClr val="000000"/>
              </a:solidFill>
              <a:effectLst/>
              <a:uFillTx/>
              <a:latin typeface="Arial"/>
            </a:endParaRPr>
          </a:p>
          <a:p>
            <a:pPr lvl="3" marL="1728000" indent="-216000">
              <a:lnSpc>
                <a:spcPct val="90000"/>
              </a:lnSpc>
              <a:spcBef>
                <a:spcPts val="567"/>
              </a:spcBef>
              <a:buClr>
                <a:srgbClr val="000000"/>
              </a:buClr>
              <a:buSzPct val="75000"/>
              <a:buFont typeface="Symbol" charset="2"/>
              <a:buChar char=""/>
            </a:pPr>
            <a:r>
              <a:rPr b="0" lang="it-IT" sz="1800" strike="noStrike" u="none">
                <a:solidFill>
                  <a:schemeClr val="dk1"/>
                </a:solidFill>
                <a:effectLst/>
                <a:uFillTx/>
                <a:latin typeface="Calibri"/>
              </a:rPr>
              <a:t>Quarto livello struttura</a:t>
            </a:r>
            <a:endParaRPr b="0" lang="it-IT" sz="1800" strike="noStrike" u="none">
              <a:solidFill>
                <a:srgbClr val="000000"/>
              </a:solidFill>
              <a:effectLst/>
              <a:uFillTx/>
              <a:latin typeface="Arial"/>
            </a:endParaRPr>
          </a:p>
          <a:p>
            <a:pPr lvl="4" marL="2160000" indent="-216000">
              <a:lnSpc>
                <a:spcPct val="90000"/>
              </a:lnSpc>
              <a:spcBef>
                <a:spcPts val="283"/>
              </a:spcBef>
              <a:buClr>
                <a:srgbClr val="000000"/>
              </a:buClr>
              <a:buSzPct val="45000"/>
              <a:buFont typeface="Wingdings" charset="2"/>
              <a:buChar char=""/>
            </a:pPr>
            <a:r>
              <a:rPr b="0" lang="it-IT" sz="2000" strike="noStrike" u="none">
                <a:solidFill>
                  <a:schemeClr val="dk1"/>
                </a:solidFill>
                <a:effectLst/>
                <a:uFillTx/>
                <a:latin typeface="Calibri"/>
              </a:rPr>
              <a:t>Quinto livello struttura</a:t>
            </a:r>
            <a:endParaRPr b="0" lang="it-IT" sz="2000" strike="noStrike" u="none">
              <a:solidFill>
                <a:srgbClr val="000000"/>
              </a:solidFill>
              <a:effectLst/>
              <a:uFillTx/>
              <a:latin typeface="Arial"/>
            </a:endParaRPr>
          </a:p>
          <a:p>
            <a:pPr lvl="5" marL="2592000" indent="-216000">
              <a:lnSpc>
                <a:spcPct val="90000"/>
              </a:lnSpc>
              <a:spcBef>
                <a:spcPts val="283"/>
              </a:spcBef>
              <a:buClr>
                <a:srgbClr val="000000"/>
              </a:buClr>
              <a:buSzPct val="45000"/>
              <a:buFont typeface="Wingdings" charset="2"/>
              <a:buChar char=""/>
            </a:pPr>
            <a:r>
              <a:rPr b="0" lang="it-IT" sz="2000" strike="noStrike" u="none">
                <a:solidFill>
                  <a:schemeClr val="dk1"/>
                </a:solidFill>
                <a:effectLst/>
                <a:uFillTx/>
                <a:latin typeface="Calibri"/>
              </a:rPr>
              <a:t>Sesto livello struttura</a:t>
            </a:r>
            <a:endParaRPr b="0" lang="it-IT" sz="2000" strike="noStrike" u="none">
              <a:solidFill>
                <a:srgbClr val="000000"/>
              </a:solidFill>
              <a:effectLst/>
              <a:uFillTx/>
              <a:latin typeface="Arial"/>
            </a:endParaRPr>
          </a:p>
          <a:p>
            <a:pPr lvl="6" marL="3024000" indent="-216000">
              <a:lnSpc>
                <a:spcPct val="90000"/>
              </a:lnSpc>
              <a:spcBef>
                <a:spcPts val="283"/>
              </a:spcBef>
              <a:buClr>
                <a:srgbClr val="000000"/>
              </a:buClr>
              <a:buSzPct val="45000"/>
              <a:buFont typeface="Wingdings" charset="2"/>
              <a:buChar char=""/>
            </a:pPr>
            <a:r>
              <a:rPr b="0" lang="it-IT" sz="2000" strike="noStrike" u="none">
                <a:solidFill>
                  <a:schemeClr val="dk1"/>
                </a:solidFill>
                <a:effectLst/>
                <a:uFillTx/>
                <a:latin typeface="Calibri"/>
              </a:rPr>
              <a:t>Settimo livello struttura</a:t>
            </a:r>
            <a:endParaRPr b="0" lang="it-IT" sz="2000" strike="noStrike" u="none">
              <a:solidFill>
                <a:srgbClr val="000000"/>
              </a:solidFill>
              <a:effectLst/>
              <a:uFillTx/>
              <a:latin typeface="Arial"/>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Predefinito 19">
    <p:spTree>
      <p:nvGrpSpPr>
        <p:cNvPr id="1" name=""/>
        <p:cNvGrpSpPr/>
        <p:nvPr/>
      </p:nvGrpSpPr>
      <p:grpSpPr>
        <a:xfrm>
          <a:off x="0" y="0"/>
          <a:ext cx="0" cy="0"/>
          <a:chOff x="0" y="0"/>
          <a:chExt cx="0" cy="0"/>
        </a:xfrm>
      </p:grpSpPr>
      <p:sp>
        <p:nvSpPr>
          <p:cNvPr id="237" name="PlaceHolder 1"/>
          <p:cNvSpPr>
            <a:spLocks noGrp="1"/>
          </p:cNvSpPr>
          <p:nvPr>
            <p:ph type="title"/>
          </p:nvPr>
        </p:nvSpPr>
        <p:spPr>
          <a:xfrm>
            <a:off x="608760" y="528480"/>
            <a:ext cx="10958760" cy="625320"/>
          </a:xfrm>
          <a:prstGeom prst="rect">
            <a:avLst/>
          </a:prstGeom>
          <a:noFill/>
          <a:ln w="0">
            <a:noFill/>
          </a:ln>
        </p:spPr>
        <p:txBody>
          <a:bodyPr lIns="0" rIns="0" tIns="0" bIns="0" anchor="ctr">
            <a:spAutoFit/>
          </a:bodyPr>
          <a:p>
            <a:pPr indent="0" algn="ctr">
              <a:buNone/>
            </a:pPr>
            <a:endParaRPr b="0" lang="it-IT" sz="4400" strike="noStrike" u="none">
              <a:solidFill>
                <a:srgbClr val="000000"/>
              </a:solidFill>
              <a:effectLst/>
              <a:uFillTx/>
              <a:latin typeface="Arial"/>
            </a:endParaRPr>
          </a:p>
        </p:txBody>
      </p:sp>
      <p:sp>
        <p:nvSpPr>
          <p:cNvPr id="238" name="PlaceHolder 2"/>
          <p:cNvSpPr>
            <a:spLocks noGrp="1"/>
          </p:cNvSpPr>
          <p:nvPr>
            <p:ph/>
          </p:nvPr>
        </p:nvSpPr>
        <p:spPr>
          <a:xfrm>
            <a:off x="608760" y="1604160"/>
            <a:ext cx="5347800" cy="45169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effectLst/>
              <a:uFillTx/>
              <a:latin typeface="Arial"/>
            </a:endParaRPr>
          </a:p>
        </p:txBody>
      </p:sp>
      <p:sp>
        <p:nvSpPr>
          <p:cNvPr id="239" name="PlaceHolder 3"/>
          <p:cNvSpPr>
            <a:spLocks noGrp="1"/>
          </p:cNvSpPr>
          <p:nvPr>
            <p:ph/>
          </p:nvPr>
        </p:nvSpPr>
        <p:spPr>
          <a:xfrm>
            <a:off x="6224400" y="1604160"/>
            <a:ext cx="5347800" cy="45169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effectLst/>
              <a:uFillTx/>
              <a:latin typeface="Arial"/>
            </a:endParaRPr>
          </a:p>
        </p:txBody>
      </p:sp>
      <p:sp>
        <p:nvSpPr>
          <p:cNvPr id="5" name="PlaceHolder 4"/>
          <p:cNvSpPr>
            <a:spLocks noGrp="1"/>
          </p:cNvSpPr>
          <p:nvPr>
            <p:ph type="ftr" idx="74"/>
          </p:nvPr>
        </p:nvSpPr>
        <p:spPr/>
        <p:txBody>
          <a:bodyPr/>
          <a:p>
            <a:r>
              <a:t>Footer</a:t>
            </a:r>
          </a:p>
        </p:txBody>
      </p:sp>
      <p:sp>
        <p:nvSpPr>
          <p:cNvPr id="6" name="PlaceHolder 5"/>
          <p:cNvSpPr>
            <a:spLocks noGrp="1"/>
          </p:cNvSpPr>
          <p:nvPr>
            <p:ph type="sldNum" idx="75"/>
          </p:nvPr>
        </p:nvSpPr>
        <p:spPr/>
        <p:txBody>
          <a:bodyPr/>
          <a:p>
            <a:fld id="{0D93171E-4C71-4DEF-A363-65BB69967FFD}" type="slidenum">
              <a:t>&lt;#&gt;</a:t>
            </a:fld>
          </a:p>
        </p:txBody>
      </p:sp>
      <p:sp>
        <p:nvSpPr>
          <p:cNvPr id="7" name="PlaceHolder 6"/>
          <p:cNvSpPr>
            <a:spLocks noGrp="1"/>
          </p:cNvSpPr>
          <p:nvPr>
            <p:ph type="dt" idx="76"/>
          </p:nvPr>
        </p:nvSpPr>
        <p:spPr/>
        <p:txBody>
          <a:bodyPr/>
          <a:p>
            <a:r>
              <a:rPr lang="it-IT"/>
              <a:t/>
            </a: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Predefinito 20">
    <p:spTree>
      <p:nvGrpSpPr>
        <p:cNvPr id="1" name=""/>
        <p:cNvGrpSpPr/>
        <p:nvPr/>
      </p:nvGrpSpPr>
      <p:grpSpPr>
        <a:xfrm>
          <a:off x="0" y="0"/>
          <a:ext cx="0" cy="0"/>
          <a:chOff x="0" y="0"/>
          <a:chExt cx="0" cy="0"/>
        </a:xfrm>
      </p:grpSpPr>
      <p:sp>
        <p:nvSpPr>
          <p:cNvPr id="245" name="PlaceHolder 1"/>
          <p:cNvSpPr>
            <a:spLocks noGrp="1"/>
          </p:cNvSpPr>
          <p:nvPr>
            <p:ph type="title"/>
          </p:nvPr>
        </p:nvSpPr>
        <p:spPr>
          <a:xfrm>
            <a:off x="608760" y="528480"/>
            <a:ext cx="10958760" cy="625320"/>
          </a:xfrm>
          <a:prstGeom prst="rect">
            <a:avLst/>
          </a:prstGeom>
          <a:noFill/>
          <a:ln w="0">
            <a:noFill/>
          </a:ln>
        </p:spPr>
        <p:txBody>
          <a:bodyPr lIns="0" rIns="0" tIns="0" bIns="0" anchor="ctr">
            <a:spAutoFit/>
          </a:bodyPr>
          <a:p>
            <a:pPr indent="0" algn="ctr">
              <a:buNone/>
            </a:pPr>
            <a:endParaRPr b="0" lang="it-IT" sz="4400" strike="noStrike" u="none">
              <a:solidFill>
                <a:srgbClr val="000000"/>
              </a:solidFill>
              <a:effectLst/>
              <a:uFillTx/>
              <a:latin typeface="Arial"/>
            </a:endParaRPr>
          </a:p>
        </p:txBody>
      </p:sp>
      <p:sp>
        <p:nvSpPr>
          <p:cNvPr id="246" name="PlaceHolder 2"/>
          <p:cNvSpPr>
            <a:spLocks noGrp="1"/>
          </p:cNvSpPr>
          <p:nvPr>
            <p:ph/>
          </p:nvPr>
        </p:nvSpPr>
        <p:spPr>
          <a:xfrm>
            <a:off x="608760" y="1604160"/>
            <a:ext cx="10958760" cy="45169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effectLst/>
              <a:uFillTx/>
              <a:latin typeface="Arial"/>
            </a:endParaRPr>
          </a:p>
        </p:txBody>
      </p:sp>
      <p:sp>
        <p:nvSpPr>
          <p:cNvPr id="4" name="PlaceHolder 3"/>
          <p:cNvSpPr>
            <a:spLocks noGrp="1"/>
          </p:cNvSpPr>
          <p:nvPr>
            <p:ph type="ftr" idx="77"/>
          </p:nvPr>
        </p:nvSpPr>
        <p:spPr/>
        <p:txBody>
          <a:bodyPr/>
          <a:p>
            <a:r>
              <a:t>Footer</a:t>
            </a:r>
          </a:p>
        </p:txBody>
      </p:sp>
      <p:sp>
        <p:nvSpPr>
          <p:cNvPr id="5" name="PlaceHolder 4"/>
          <p:cNvSpPr>
            <a:spLocks noGrp="1"/>
          </p:cNvSpPr>
          <p:nvPr>
            <p:ph type="sldNum" idx="78"/>
          </p:nvPr>
        </p:nvSpPr>
        <p:spPr/>
        <p:txBody>
          <a:bodyPr/>
          <a:p>
            <a:fld id="{3D5222D2-A4A1-4271-A28A-36EA220AD0FA}" type="slidenum">
              <a:t>&lt;#&gt;</a:t>
            </a:fld>
          </a:p>
        </p:txBody>
      </p:sp>
      <p:sp>
        <p:nvSpPr>
          <p:cNvPr id="6" name="PlaceHolder 5"/>
          <p:cNvSpPr>
            <a:spLocks noGrp="1"/>
          </p:cNvSpPr>
          <p:nvPr>
            <p:ph type="dt" idx="79"/>
          </p:nvPr>
        </p:nvSpPr>
        <p:spPr/>
        <p:txBody>
          <a:bodyPr/>
          <a:p>
            <a:r>
              <a:rPr lang="it-IT"/>
              <a:t/>
            </a: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Predefinito 21">
    <p:spTree>
      <p:nvGrpSpPr>
        <p:cNvPr id="1" name=""/>
        <p:cNvGrpSpPr/>
        <p:nvPr/>
      </p:nvGrpSpPr>
      <p:grpSpPr>
        <a:xfrm>
          <a:off x="0" y="0"/>
          <a:ext cx="0" cy="0"/>
          <a:chOff x="0" y="0"/>
          <a:chExt cx="0" cy="0"/>
        </a:xfrm>
      </p:grpSpPr>
      <p:sp>
        <p:nvSpPr>
          <p:cNvPr id="252" name="PlaceHolder 1"/>
          <p:cNvSpPr>
            <a:spLocks noGrp="1"/>
          </p:cNvSpPr>
          <p:nvPr>
            <p:ph type="title"/>
          </p:nvPr>
        </p:nvSpPr>
        <p:spPr>
          <a:xfrm>
            <a:off x="608760" y="528480"/>
            <a:ext cx="10958760" cy="625320"/>
          </a:xfrm>
          <a:prstGeom prst="rect">
            <a:avLst/>
          </a:prstGeom>
          <a:noFill/>
          <a:ln w="0">
            <a:noFill/>
          </a:ln>
        </p:spPr>
        <p:txBody>
          <a:bodyPr lIns="0" rIns="0" tIns="0" bIns="0" anchor="ctr">
            <a:spAutoFit/>
          </a:bodyPr>
          <a:p>
            <a:pPr indent="0" algn="ctr">
              <a:buNone/>
            </a:pPr>
            <a:endParaRPr b="0" lang="it-IT" sz="4400" strike="noStrike" u="none">
              <a:solidFill>
                <a:srgbClr val="000000"/>
              </a:solidFill>
              <a:effectLst/>
              <a:uFillTx/>
              <a:latin typeface="Arial"/>
            </a:endParaRPr>
          </a:p>
        </p:txBody>
      </p:sp>
      <p:sp>
        <p:nvSpPr>
          <p:cNvPr id="253" name="PlaceHolder 2"/>
          <p:cNvSpPr>
            <a:spLocks noGrp="1"/>
          </p:cNvSpPr>
          <p:nvPr>
            <p:ph/>
          </p:nvPr>
        </p:nvSpPr>
        <p:spPr>
          <a:xfrm>
            <a:off x="608760" y="1604160"/>
            <a:ext cx="10958760" cy="45169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effectLst/>
              <a:uFillTx/>
              <a:latin typeface="Arial"/>
            </a:endParaRPr>
          </a:p>
        </p:txBody>
      </p:sp>
      <p:sp>
        <p:nvSpPr>
          <p:cNvPr id="4" name="PlaceHolder 3"/>
          <p:cNvSpPr>
            <a:spLocks noGrp="1"/>
          </p:cNvSpPr>
          <p:nvPr>
            <p:ph type="ftr" idx="80"/>
          </p:nvPr>
        </p:nvSpPr>
        <p:spPr/>
        <p:txBody>
          <a:bodyPr/>
          <a:p>
            <a:r>
              <a:t>Footer</a:t>
            </a:r>
          </a:p>
        </p:txBody>
      </p:sp>
      <p:sp>
        <p:nvSpPr>
          <p:cNvPr id="5" name="PlaceHolder 4"/>
          <p:cNvSpPr>
            <a:spLocks noGrp="1"/>
          </p:cNvSpPr>
          <p:nvPr>
            <p:ph type="sldNum" idx="81"/>
          </p:nvPr>
        </p:nvSpPr>
        <p:spPr/>
        <p:txBody>
          <a:bodyPr/>
          <a:p>
            <a:fld id="{B9C6D2AE-EA02-4624-904E-BFD45D328B74}" type="slidenum">
              <a:t>&lt;#&gt;</a:t>
            </a:fld>
          </a:p>
        </p:txBody>
      </p:sp>
      <p:sp>
        <p:nvSpPr>
          <p:cNvPr id="6" name="PlaceHolder 5"/>
          <p:cNvSpPr>
            <a:spLocks noGrp="1"/>
          </p:cNvSpPr>
          <p:nvPr>
            <p:ph type="dt" idx="82"/>
          </p:nvPr>
        </p:nvSpPr>
        <p:spPr/>
        <p:txBody>
          <a:bodyPr/>
          <a:p>
            <a:r>
              <a:rPr lang="it-IT"/>
              <a:t/>
            </a: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Predefinito 22">
    <p:spTree>
      <p:nvGrpSpPr>
        <p:cNvPr id="1" name=""/>
        <p:cNvGrpSpPr/>
        <p:nvPr/>
      </p:nvGrpSpPr>
      <p:grpSpPr>
        <a:xfrm>
          <a:off x="0" y="0"/>
          <a:ext cx="0" cy="0"/>
          <a:chOff x="0" y="0"/>
          <a:chExt cx="0" cy="0"/>
        </a:xfrm>
      </p:grpSpPr>
      <p:sp>
        <p:nvSpPr>
          <p:cNvPr id="260" name="PlaceHolder 1"/>
          <p:cNvSpPr>
            <a:spLocks noGrp="1"/>
          </p:cNvSpPr>
          <p:nvPr>
            <p:ph type="title"/>
          </p:nvPr>
        </p:nvSpPr>
        <p:spPr>
          <a:xfrm>
            <a:off x="608760" y="528480"/>
            <a:ext cx="10958760" cy="625320"/>
          </a:xfrm>
          <a:prstGeom prst="rect">
            <a:avLst/>
          </a:prstGeom>
          <a:noFill/>
          <a:ln w="0">
            <a:noFill/>
          </a:ln>
        </p:spPr>
        <p:txBody>
          <a:bodyPr lIns="0" rIns="0" tIns="0" bIns="0" anchor="ctr">
            <a:spAutoFit/>
          </a:bodyPr>
          <a:p>
            <a:pPr indent="0" algn="ctr">
              <a:buNone/>
            </a:pPr>
            <a:endParaRPr b="0" lang="it-IT" sz="4400" strike="noStrike" u="none">
              <a:solidFill>
                <a:srgbClr val="000000"/>
              </a:solidFill>
              <a:effectLst/>
              <a:uFillTx/>
              <a:latin typeface="Arial"/>
            </a:endParaRPr>
          </a:p>
        </p:txBody>
      </p:sp>
      <p:sp>
        <p:nvSpPr>
          <p:cNvPr id="261" name="PlaceHolder 2"/>
          <p:cNvSpPr>
            <a:spLocks noGrp="1"/>
          </p:cNvSpPr>
          <p:nvPr>
            <p:ph/>
          </p:nvPr>
        </p:nvSpPr>
        <p:spPr>
          <a:xfrm>
            <a:off x="608760" y="1604160"/>
            <a:ext cx="5347800" cy="45169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effectLst/>
              <a:uFillTx/>
              <a:latin typeface="Arial"/>
            </a:endParaRPr>
          </a:p>
        </p:txBody>
      </p:sp>
      <p:sp>
        <p:nvSpPr>
          <p:cNvPr id="262" name="PlaceHolder 3"/>
          <p:cNvSpPr>
            <a:spLocks noGrp="1"/>
          </p:cNvSpPr>
          <p:nvPr>
            <p:ph/>
          </p:nvPr>
        </p:nvSpPr>
        <p:spPr>
          <a:xfrm>
            <a:off x="6224400" y="1604160"/>
            <a:ext cx="5347800" cy="45169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effectLst/>
              <a:uFillTx/>
              <a:latin typeface="Arial"/>
            </a:endParaRPr>
          </a:p>
        </p:txBody>
      </p:sp>
      <p:sp>
        <p:nvSpPr>
          <p:cNvPr id="5" name="PlaceHolder 4"/>
          <p:cNvSpPr>
            <a:spLocks noGrp="1"/>
          </p:cNvSpPr>
          <p:nvPr>
            <p:ph type="ftr" idx="83"/>
          </p:nvPr>
        </p:nvSpPr>
        <p:spPr/>
        <p:txBody>
          <a:bodyPr/>
          <a:p>
            <a:r>
              <a:t>Footer</a:t>
            </a:r>
          </a:p>
        </p:txBody>
      </p:sp>
      <p:sp>
        <p:nvSpPr>
          <p:cNvPr id="6" name="PlaceHolder 5"/>
          <p:cNvSpPr>
            <a:spLocks noGrp="1"/>
          </p:cNvSpPr>
          <p:nvPr>
            <p:ph type="sldNum" idx="84"/>
          </p:nvPr>
        </p:nvSpPr>
        <p:spPr/>
        <p:txBody>
          <a:bodyPr/>
          <a:p>
            <a:fld id="{580E7185-46F7-43BC-B96D-8B044B587A1D}" type="slidenum">
              <a:t>&lt;#&gt;</a:t>
            </a:fld>
          </a:p>
        </p:txBody>
      </p:sp>
      <p:sp>
        <p:nvSpPr>
          <p:cNvPr id="7" name="PlaceHolder 6"/>
          <p:cNvSpPr>
            <a:spLocks noGrp="1"/>
          </p:cNvSpPr>
          <p:nvPr>
            <p:ph type="dt" idx="85"/>
          </p:nvPr>
        </p:nvSpPr>
        <p:spPr/>
        <p:txBody>
          <a:bodyPr/>
          <a:p>
            <a:r>
              <a:rPr lang="it-IT"/>
              <a:t/>
            </a: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Predefinito 23">
    <p:spTree>
      <p:nvGrpSpPr>
        <p:cNvPr id="1" name=""/>
        <p:cNvGrpSpPr/>
        <p:nvPr/>
      </p:nvGrpSpPr>
      <p:grpSpPr>
        <a:xfrm>
          <a:off x="0" y="0"/>
          <a:ext cx="0" cy="0"/>
          <a:chOff x="0" y="0"/>
          <a:chExt cx="0" cy="0"/>
        </a:xfrm>
      </p:grpSpPr>
      <p:sp>
        <p:nvSpPr>
          <p:cNvPr id="268" name="PlaceHolder 1"/>
          <p:cNvSpPr>
            <a:spLocks noGrp="1"/>
          </p:cNvSpPr>
          <p:nvPr>
            <p:ph type="title"/>
          </p:nvPr>
        </p:nvSpPr>
        <p:spPr>
          <a:xfrm>
            <a:off x="608760" y="528480"/>
            <a:ext cx="10958760" cy="625320"/>
          </a:xfrm>
          <a:prstGeom prst="rect">
            <a:avLst/>
          </a:prstGeom>
          <a:noFill/>
          <a:ln w="0">
            <a:noFill/>
          </a:ln>
        </p:spPr>
        <p:txBody>
          <a:bodyPr lIns="0" rIns="0" tIns="0" bIns="0" anchor="ctr">
            <a:spAutoFit/>
          </a:bodyPr>
          <a:p>
            <a:pPr indent="0" algn="ctr">
              <a:buNone/>
            </a:pPr>
            <a:endParaRPr b="0" lang="it-IT" sz="4400" strike="noStrike" u="none">
              <a:solidFill>
                <a:srgbClr val="000000"/>
              </a:solidFill>
              <a:effectLst/>
              <a:uFillTx/>
              <a:latin typeface="Arial"/>
            </a:endParaRPr>
          </a:p>
        </p:txBody>
      </p:sp>
      <p:sp>
        <p:nvSpPr>
          <p:cNvPr id="269" name="PlaceHolder 2"/>
          <p:cNvSpPr>
            <a:spLocks noGrp="1"/>
          </p:cNvSpPr>
          <p:nvPr>
            <p:ph/>
          </p:nvPr>
        </p:nvSpPr>
        <p:spPr>
          <a:xfrm>
            <a:off x="608760" y="1604160"/>
            <a:ext cx="10958760" cy="45169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effectLst/>
              <a:uFillTx/>
              <a:latin typeface="Arial"/>
            </a:endParaRPr>
          </a:p>
        </p:txBody>
      </p:sp>
      <p:sp>
        <p:nvSpPr>
          <p:cNvPr id="4" name="PlaceHolder 3"/>
          <p:cNvSpPr>
            <a:spLocks noGrp="1"/>
          </p:cNvSpPr>
          <p:nvPr>
            <p:ph type="ftr" idx="86"/>
          </p:nvPr>
        </p:nvSpPr>
        <p:spPr/>
        <p:txBody>
          <a:bodyPr/>
          <a:p>
            <a:r>
              <a:t>Footer</a:t>
            </a:r>
          </a:p>
        </p:txBody>
      </p:sp>
      <p:sp>
        <p:nvSpPr>
          <p:cNvPr id="5" name="PlaceHolder 4"/>
          <p:cNvSpPr>
            <a:spLocks noGrp="1"/>
          </p:cNvSpPr>
          <p:nvPr>
            <p:ph type="sldNum" idx="87"/>
          </p:nvPr>
        </p:nvSpPr>
        <p:spPr/>
        <p:txBody>
          <a:bodyPr/>
          <a:p>
            <a:fld id="{24E6FC05-7F51-41BC-9B3D-BB7D9DAEB948}" type="slidenum">
              <a:t>&lt;#&gt;</a:t>
            </a:fld>
          </a:p>
        </p:txBody>
      </p:sp>
      <p:sp>
        <p:nvSpPr>
          <p:cNvPr id="6" name="PlaceHolder 5"/>
          <p:cNvSpPr>
            <a:spLocks noGrp="1"/>
          </p:cNvSpPr>
          <p:nvPr>
            <p:ph type="dt" idx="88"/>
          </p:nvPr>
        </p:nvSpPr>
        <p:spPr/>
        <p:txBody>
          <a:bodyPr/>
          <a:p>
            <a:r>
              <a:rPr lang="it-IT"/>
              <a:t/>
            </a: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Predefinito 24">
    <p:spTree>
      <p:nvGrpSpPr>
        <p:cNvPr id="1" name=""/>
        <p:cNvGrpSpPr/>
        <p:nvPr/>
      </p:nvGrpSpPr>
      <p:grpSpPr>
        <a:xfrm>
          <a:off x="0" y="0"/>
          <a:ext cx="0" cy="0"/>
          <a:chOff x="0" y="0"/>
          <a:chExt cx="0" cy="0"/>
        </a:xfrm>
      </p:grpSpPr>
      <p:sp>
        <p:nvSpPr>
          <p:cNvPr id="276" name="PlaceHolder 1"/>
          <p:cNvSpPr>
            <a:spLocks noGrp="1"/>
          </p:cNvSpPr>
          <p:nvPr>
            <p:ph type="title"/>
          </p:nvPr>
        </p:nvSpPr>
        <p:spPr>
          <a:xfrm>
            <a:off x="608760" y="528480"/>
            <a:ext cx="10958760" cy="625320"/>
          </a:xfrm>
          <a:prstGeom prst="rect">
            <a:avLst/>
          </a:prstGeom>
          <a:noFill/>
          <a:ln w="0">
            <a:noFill/>
          </a:ln>
        </p:spPr>
        <p:txBody>
          <a:bodyPr lIns="0" rIns="0" tIns="0" bIns="0" anchor="ctr">
            <a:spAutoFit/>
          </a:bodyPr>
          <a:p>
            <a:pPr indent="0" algn="ctr">
              <a:buNone/>
            </a:pPr>
            <a:endParaRPr b="0" lang="it-IT" sz="4400" strike="noStrike" u="none">
              <a:solidFill>
                <a:srgbClr val="000000"/>
              </a:solidFill>
              <a:effectLst/>
              <a:uFillTx/>
              <a:latin typeface="Arial"/>
            </a:endParaRPr>
          </a:p>
        </p:txBody>
      </p:sp>
      <p:sp>
        <p:nvSpPr>
          <p:cNvPr id="277" name="PlaceHolder 2"/>
          <p:cNvSpPr>
            <a:spLocks noGrp="1"/>
          </p:cNvSpPr>
          <p:nvPr>
            <p:ph/>
          </p:nvPr>
        </p:nvSpPr>
        <p:spPr>
          <a:xfrm>
            <a:off x="608760" y="1604160"/>
            <a:ext cx="5347800" cy="45169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effectLst/>
              <a:uFillTx/>
              <a:latin typeface="Arial"/>
            </a:endParaRPr>
          </a:p>
        </p:txBody>
      </p:sp>
      <p:sp>
        <p:nvSpPr>
          <p:cNvPr id="278" name="PlaceHolder 3"/>
          <p:cNvSpPr>
            <a:spLocks noGrp="1"/>
          </p:cNvSpPr>
          <p:nvPr>
            <p:ph/>
          </p:nvPr>
        </p:nvSpPr>
        <p:spPr>
          <a:xfrm>
            <a:off x="6224400" y="1604160"/>
            <a:ext cx="5347800" cy="45169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effectLst/>
              <a:uFillTx/>
              <a:latin typeface="Arial"/>
            </a:endParaRPr>
          </a:p>
        </p:txBody>
      </p:sp>
      <p:sp>
        <p:nvSpPr>
          <p:cNvPr id="5" name="PlaceHolder 4"/>
          <p:cNvSpPr>
            <a:spLocks noGrp="1"/>
          </p:cNvSpPr>
          <p:nvPr>
            <p:ph type="ftr" idx="89"/>
          </p:nvPr>
        </p:nvSpPr>
        <p:spPr/>
        <p:txBody>
          <a:bodyPr/>
          <a:p>
            <a:r>
              <a:t>Footer</a:t>
            </a:r>
          </a:p>
        </p:txBody>
      </p:sp>
      <p:sp>
        <p:nvSpPr>
          <p:cNvPr id="6" name="PlaceHolder 5"/>
          <p:cNvSpPr>
            <a:spLocks noGrp="1"/>
          </p:cNvSpPr>
          <p:nvPr>
            <p:ph type="sldNum" idx="90"/>
          </p:nvPr>
        </p:nvSpPr>
        <p:spPr/>
        <p:txBody>
          <a:bodyPr/>
          <a:p>
            <a:fld id="{DF5651E5-2B8E-4F29-8300-F17964B3553E}" type="slidenum">
              <a:t>&lt;#&gt;</a:t>
            </a:fld>
          </a:p>
        </p:txBody>
      </p:sp>
      <p:sp>
        <p:nvSpPr>
          <p:cNvPr id="7" name="PlaceHolder 6"/>
          <p:cNvSpPr>
            <a:spLocks noGrp="1"/>
          </p:cNvSpPr>
          <p:nvPr>
            <p:ph type="dt" idx="91"/>
          </p:nvPr>
        </p:nvSpPr>
        <p:spPr/>
        <p:txBody>
          <a:bodyPr/>
          <a:p>
            <a:r>
              <a:rPr lang="it-IT"/>
              <a:t/>
            </a: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Predefinito 25">
    <p:spTree>
      <p:nvGrpSpPr>
        <p:cNvPr id="1" name=""/>
        <p:cNvGrpSpPr/>
        <p:nvPr/>
      </p:nvGrpSpPr>
      <p:grpSpPr>
        <a:xfrm>
          <a:off x="0" y="0"/>
          <a:ext cx="0" cy="0"/>
          <a:chOff x="0" y="0"/>
          <a:chExt cx="0" cy="0"/>
        </a:xfrm>
      </p:grpSpPr>
      <p:sp>
        <p:nvSpPr>
          <p:cNvPr id="284" name="PlaceHolder 1"/>
          <p:cNvSpPr>
            <a:spLocks noGrp="1"/>
          </p:cNvSpPr>
          <p:nvPr>
            <p:ph type="title"/>
          </p:nvPr>
        </p:nvSpPr>
        <p:spPr>
          <a:xfrm>
            <a:off x="608760" y="528480"/>
            <a:ext cx="10958760" cy="625320"/>
          </a:xfrm>
          <a:prstGeom prst="rect">
            <a:avLst/>
          </a:prstGeom>
          <a:noFill/>
          <a:ln w="0">
            <a:noFill/>
          </a:ln>
        </p:spPr>
        <p:txBody>
          <a:bodyPr lIns="0" rIns="0" tIns="0" bIns="0" anchor="ctr">
            <a:spAutoFit/>
          </a:bodyPr>
          <a:p>
            <a:pPr indent="0" algn="ctr">
              <a:buNone/>
            </a:pPr>
            <a:endParaRPr b="0" lang="it-IT" sz="4400" strike="noStrike" u="none">
              <a:solidFill>
                <a:srgbClr val="000000"/>
              </a:solidFill>
              <a:effectLst/>
              <a:uFillTx/>
              <a:latin typeface="Arial"/>
            </a:endParaRPr>
          </a:p>
        </p:txBody>
      </p:sp>
      <p:sp>
        <p:nvSpPr>
          <p:cNvPr id="285" name="PlaceHolder 2"/>
          <p:cNvSpPr>
            <a:spLocks noGrp="1"/>
          </p:cNvSpPr>
          <p:nvPr>
            <p:ph/>
          </p:nvPr>
        </p:nvSpPr>
        <p:spPr>
          <a:xfrm>
            <a:off x="608760" y="1604160"/>
            <a:ext cx="10958760" cy="45169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effectLst/>
              <a:uFillTx/>
              <a:latin typeface="Arial"/>
            </a:endParaRPr>
          </a:p>
        </p:txBody>
      </p:sp>
      <p:sp>
        <p:nvSpPr>
          <p:cNvPr id="4" name="PlaceHolder 3"/>
          <p:cNvSpPr>
            <a:spLocks noGrp="1"/>
          </p:cNvSpPr>
          <p:nvPr>
            <p:ph type="ftr" idx="92"/>
          </p:nvPr>
        </p:nvSpPr>
        <p:spPr/>
        <p:txBody>
          <a:bodyPr/>
          <a:p>
            <a:r>
              <a:t>Footer</a:t>
            </a:r>
          </a:p>
        </p:txBody>
      </p:sp>
      <p:sp>
        <p:nvSpPr>
          <p:cNvPr id="5" name="PlaceHolder 4"/>
          <p:cNvSpPr>
            <a:spLocks noGrp="1"/>
          </p:cNvSpPr>
          <p:nvPr>
            <p:ph type="sldNum" idx="93"/>
          </p:nvPr>
        </p:nvSpPr>
        <p:spPr/>
        <p:txBody>
          <a:bodyPr/>
          <a:p>
            <a:fld id="{948A6DE6-E133-4222-81D7-93935048BB78}" type="slidenum">
              <a:t>&lt;#&gt;</a:t>
            </a:fld>
          </a:p>
        </p:txBody>
      </p:sp>
      <p:sp>
        <p:nvSpPr>
          <p:cNvPr id="6" name="PlaceHolder 5"/>
          <p:cNvSpPr>
            <a:spLocks noGrp="1"/>
          </p:cNvSpPr>
          <p:nvPr>
            <p:ph type="dt" idx="94"/>
          </p:nvPr>
        </p:nvSpPr>
        <p:spPr/>
        <p:txBody>
          <a:bodyPr/>
          <a:p>
            <a:r>
              <a:rPr lang="it-IT"/>
              <a:t/>
            </a: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Predefinito 26">
    <p:spTree>
      <p:nvGrpSpPr>
        <p:cNvPr id="1" name=""/>
        <p:cNvGrpSpPr/>
        <p:nvPr/>
      </p:nvGrpSpPr>
      <p:grpSpPr>
        <a:xfrm>
          <a:off x="0" y="0"/>
          <a:ext cx="0" cy="0"/>
          <a:chOff x="0" y="0"/>
          <a:chExt cx="0" cy="0"/>
        </a:xfrm>
      </p:grpSpPr>
      <p:sp>
        <p:nvSpPr>
          <p:cNvPr id="292" name="PlaceHolder 1"/>
          <p:cNvSpPr>
            <a:spLocks noGrp="1"/>
          </p:cNvSpPr>
          <p:nvPr>
            <p:ph type="title"/>
          </p:nvPr>
        </p:nvSpPr>
        <p:spPr>
          <a:xfrm>
            <a:off x="608760" y="528480"/>
            <a:ext cx="10958760" cy="625320"/>
          </a:xfrm>
          <a:prstGeom prst="rect">
            <a:avLst/>
          </a:prstGeom>
          <a:noFill/>
          <a:ln w="0">
            <a:noFill/>
          </a:ln>
        </p:spPr>
        <p:txBody>
          <a:bodyPr lIns="0" rIns="0" tIns="0" bIns="0" anchor="ctr">
            <a:spAutoFit/>
          </a:bodyPr>
          <a:p>
            <a:pPr indent="0" algn="ctr">
              <a:buNone/>
            </a:pPr>
            <a:endParaRPr b="0" lang="it-IT" sz="4400" strike="noStrike" u="none">
              <a:solidFill>
                <a:srgbClr val="000000"/>
              </a:solidFill>
              <a:effectLst/>
              <a:uFillTx/>
              <a:latin typeface="Arial"/>
            </a:endParaRPr>
          </a:p>
        </p:txBody>
      </p:sp>
      <p:sp>
        <p:nvSpPr>
          <p:cNvPr id="293" name="PlaceHolder 2"/>
          <p:cNvSpPr>
            <a:spLocks noGrp="1"/>
          </p:cNvSpPr>
          <p:nvPr>
            <p:ph/>
          </p:nvPr>
        </p:nvSpPr>
        <p:spPr>
          <a:xfrm>
            <a:off x="608760" y="1604160"/>
            <a:ext cx="5347800" cy="45169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effectLst/>
              <a:uFillTx/>
              <a:latin typeface="Arial"/>
            </a:endParaRPr>
          </a:p>
        </p:txBody>
      </p:sp>
      <p:sp>
        <p:nvSpPr>
          <p:cNvPr id="294" name="PlaceHolder 3"/>
          <p:cNvSpPr>
            <a:spLocks noGrp="1"/>
          </p:cNvSpPr>
          <p:nvPr>
            <p:ph/>
          </p:nvPr>
        </p:nvSpPr>
        <p:spPr>
          <a:xfrm>
            <a:off x="6224400" y="1604160"/>
            <a:ext cx="5347800" cy="45169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effectLst/>
              <a:uFillTx/>
              <a:latin typeface="Arial"/>
            </a:endParaRPr>
          </a:p>
        </p:txBody>
      </p:sp>
      <p:sp>
        <p:nvSpPr>
          <p:cNvPr id="5" name="PlaceHolder 4"/>
          <p:cNvSpPr>
            <a:spLocks noGrp="1"/>
          </p:cNvSpPr>
          <p:nvPr>
            <p:ph type="ftr" idx="95"/>
          </p:nvPr>
        </p:nvSpPr>
        <p:spPr/>
        <p:txBody>
          <a:bodyPr/>
          <a:p>
            <a:r>
              <a:t>Footer</a:t>
            </a:r>
          </a:p>
        </p:txBody>
      </p:sp>
      <p:sp>
        <p:nvSpPr>
          <p:cNvPr id="6" name="PlaceHolder 5"/>
          <p:cNvSpPr>
            <a:spLocks noGrp="1"/>
          </p:cNvSpPr>
          <p:nvPr>
            <p:ph type="sldNum" idx="96"/>
          </p:nvPr>
        </p:nvSpPr>
        <p:spPr/>
        <p:txBody>
          <a:bodyPr/>
          <a:p>
            <a:fld id="{5AD3E9CF-CB99-4848-A8CD-4FC53686B414}" type="slidenum">
              <a:t>&lt;#&gt;</a:t>
            </a:fld>
          </a:p>
        </p:txBody>
      </p:sp>
      <p:sp>
        <p:nvSpPr>
          <p:cNvPr id="7" name="PlaceHolder 6"/>
          <p:cNvSpPr>
            <a:spLocks noGrp="1"/>
          </p:cNvSpPr>
          <p:nvPr>
            <p:ph type="dt" idx="97"/>
          </p:nvPr>
        </p:nvSpPr>
        <p:spPr/>
        <p:txBody>
          <a:bodyPr/>
          <a:p>
            <a:r>
              <a:rPr lang="it-IT"/>
              <a:t/>
            </a: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Predefinito 27">
    <p:spTree>
      <p:nvGrpSpPr>
        <p:cNvPr id="1" name=""/>
        <p:cNvGrpSpPr/>
        <p:nvPr/>
      </p:nvGrpSpPr>
      <p:grpSpPr>
        <a:xfrm>
          <a:off x="0" y="0"/>
          <a:ext cx="0" cy="0"/>
          <a:chOff x="0" y="0"/>
          <a:chExt cx="0" cy="0"/>
        </a:xfrm>
      </p:grpSpPr>
      <p:sp>
        <p:nvSpPr>
          <p:cNvPr id="301" name="PlaceHolder 1"/>
          <p:cNvSpPr>
            <a:spLocks noGrp="1"/>
          </p:cNvSpPr>
          <p:nvPr>
            <p:ph type="title"/>
          </p:nvPr>
        </p:nvSpPr>
        <p:spPr>
          <a:xfrm>
            <a:off x="608760" y="528480"/>
            <a:ext cx="10958760" cy="625320"/>
          </a:xfrm>
          <a:prstGeom prst="rect">
            <a:avLst/>
          </a:prstGeom>
          <a:noFill/>
          <a:ln w="0">
            <a:noFill/>
          </a:ln>
        </p:spPr>
        <p:txBody>
          <a:bodyPr lIns="0" rIns="0" tIns="0" bIns="0" anchor="ctr">
            <a:spAutoFit/>
          </a:bodyPr>
          <a:p>
            <a:pPr indent="0" algn="ctr">
              <a:buNone/>
            </a:pPr>
            <a:endParaRPr b="0" lang="it-IT" sz="4400" strike="noStrike" u="none">
              <a:solidFill>
                <a:srgbClr val="000000"/>
              </a:solidFill>
              <a:effectLst/>
              <a:uFillTx/>
              <a:latin typeface="Arial"/>
            </a:endParaRPr>
          </a:p>
        </p:txBody>
      </p:sp>
      <p:sp>
        <p:nvSpPr>
          <p:cNvPr id="302" name="PlaceHolder 2"/>
          <p:cNvSpPr>
            <a:spLocks noGrp="1"/>
          </p:cNvSpPr>
          <p:nvPr>
            <p:ph/>
          </p:nvPr>
        </p:nvSpPr>
        <p:spPr>
          <a:xfrm>
            <a:off x="608760" y="1604160"/>
            <a:ext cx="5347800" cy="45169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effectLst/>
              <a:uFillTx/>
              <a:latin typeface="Arial"/>
            </a:endParaRPr>
          </a:p>
        </p:txBody>
      </p:sp>
      <p:sp>
        <p:nvSpPr>
          <p:cNvPr id="303" name="PlaceHolder 3"/>
          <p:cNvSpPr>
            <a:spLocks noGrp="1"/>
          </p:cNvSpPr>
          <p:nvPr>
            <p:ph/>
          </p:nvPr>
        </p:nvSpPr>
        <p:spPr>
          <a:xfrm>
            <a:off x="6224400" y="1604160"/>
            <a:ext cx="5347800" cy="45169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effectLst/>
              <a:uFillTx/>
              <a:latin typeface="Arial"/>
            </a:endParaRPr>
          </a:p>
        </p:txBody>
      </p:sp>
      <p:sp>
        <p:nvSpPr>
          <p:cNvPr id="5" name="PlaceHolder 4"/>
          <p:cNvSpPr>
            <a:spLocks noGrp="1"/>
          </p:cNvSpPr>
          <p:nvPr>
            <p:ph type="ftr" idx="98"/>
          </p:nvPr>
        </p:nvSpPr>
        <p:spPr/>
        <p:txBody>
          <a:bodyPr/>
          <a:p>
            <a:r>
              <a:t>Footer</a:t>
            </a:r>
          </a:p>
        </p:txBody>
      </p:sp>
      <p:sp>
        <p:nvSpPr>
          <p:cNvPr id="6" name="PlaceHolder 5"/>
          <p:cNvSpPr>
            <a:spLocks noGrp="1"/>
          </p:cNvSpPr>
          <p:nvPr>
            <p:ph type="sldNum" idx="99"/>
          </p:nvPr>
        </p:nvSpPr>
        <p:spPr/>
        <p:txBody>
          <a:bodyPr/>
          <a:p>
            <a:fld id="{A25EC56A-A808-47DE-A75F-A0AAB429A4A4}" type="slidenum">
              <a:t>&lt;#&gt;</a:t>
            </a:fld>
          </a:p>
        </p:txBody>
      </p:sp>
      <p:sp>
        <p:nvSpPr>
          <p:cNvPr id="7" name="PlaceHolder 6"/>
          <p:cNvSpPr>
            <a:spLocks noGrp="1"/>
          </p:cNvSpPr>
          <p:nvPr>
            <p:ph type="dt" idx="100"/>
          </p:nvPr>
        </p:nvSpPr>
        <p:spPr/>
        <p:txBody>
          <a:bodyPr/>
          <a:p>
            <a:r>
              <a:rPr lang="it-IT"/>
              <a:t/>
            </a:r>
          </a:p>
        </p:txBody>
      </p:sp>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Predefinito 28">
    <p:spTree>
      <p:nvGrpSpPr>
        <p:cNvPr id="1" name=""/>
        <p:cNvGrpSpPr/>
        <p:nvPr/>
      </p:nvGrpSpPr>
      <p:grpSpPr>
        <a:xfrm>
          <a:off x="0" y="0"/>
          <a:ext cx="0" cy="0"/>
          <a:chOff x="0" y="0"/>
          <a:chExt cx="0" cy="0"/>
        </a:xfrm>
      </p:grpSpPr>
      <p:sp>
        <p:nvSpPr>
          <p:cNvPr id="309" name="PlaceHolder 1"/>
          <p:cNvSpPr>
            <a:spLocks noGrp="1"/>
          </p:cNvSpPr>
          <p:nvPr>
            <p:ph type="title"/>
          </p:nvPr>
        </p:nvSpPr>
        <p:spPr>
          <a:xfrm>
            <a:off x="608760" y="528480"/>
            <a:ext cx="10958760" cy="625320"/>
          </a:xfrm>
          <a:prstGeom prst="rect">
            <a:avLst/>
          </a:prstGeom>
          <a:noFill/>
          <a:ln w="0">
            <a:noFill/>
          </a:ln>
        </p:spPr>
        <p:txBody>
          <a:bodyPr lIns="0" rIns="0" tIns="0" bIns="0" anchor="ctr">
            <a:spAutoFit/>
          </a:bodyPr>
          <a:p>
            <a:pPr indent="0" algn="ctr">
              <a:buNone/>
            </a:pPr>
            <a:endParaRPr b="0" lang="it-IT" sz="4400" strike="noStrike" u="none">
              <a:solidFill>
                <a:srgbClr val="000000"/>
              </a:solidFill>
              <a:effectLst/>
              <a:uFillTx/>
              <a:latin typeface="Arial"/>
            </a:endParaRPr>
          </a:p>
        </p:txBody>
      </p:sp>
      <p:sp>
        <p:nvSpPr>
          <p:cNvPr id="310" name="PlaceHolder 2"/>
          <p:cNvSpPr>
            <a:spLocks noGrp="1"/>
          </p:cNvSpPr>
          <p:nvPr>
            <p:ph/>
          </p:nvPr>
        </p:nvSpPr>
        <p:spPr>
          <a:xfrm>
            <a:off x="608760" y="1604160"/>
            <a:ext cx="10958760" cy="45169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effectLst/>
              <a:uFillTx/>
              <a:latin typeface="Arial"/>
            </a:endParaRPr>
          </a:p>
        </p:txBody>
      </p:sp>
      <p:sp>
        <p:nvSpPr>
          <p:cNvPr id="4" name="PlaceHolder 3"/>
          <p:cNvSpPr>
            <a:spLocks noGrp="1"/>
          </p:cNvSpPr>
          <p:nvPr>
            <p:ph type="ftr" idx="101"/>
          </p:nvPr>
        </p:nvSpPr>
        <p:spPr/>
        <p:txBody>
          <a:bodyPr/>
          <a:p>
            <a:r>
              <a:t>Footer</a:t>
            </a:r>
          </a:p>
        </p:txBody>
      </p:sp>
      <p:sp>
        <p:nvSpPr>
          <p:cNvPr id="5" name="PlaceHolder 4"/>
          <p:cNvSpPr>
            <a:spLocks noGrp="1"/>
          </p:cNvSpPr>
          <p:nvPr>
            <p:ph type="sldNum" idx="102"/>
          </p:nvPr>
        </p:nvSpPr>
        <p:spPr/>
        <p:txBody>
          <a:bodyPr/>
          <a:p>
            <a:fld id="{5D4130B4-540D-45E8-BBCF-4E64A74F89CB}" type="slidenum">
              <a:t>&lt;#&gt;</a:t>
            </a:fld>
          </a:p>
        </p:txBody>
      </p:sp>
      <p:sp>
        <p:nvSpPr>
          <p:cNvPr id="6" name="PlaceHolder 5"/>
          <p:cNvSpPr>
            <a:spLocks noGrp="1"/>
          </p:cNvSpPr>
          <p:nvPr>
            <p:ph type="dt" idx="103"/>
          </p:nvPr>
        </p:nvSpPr>
        <p:spPr/>
        <p:txBody>
          <a:bodyPr/>
          <a:p>
            <a:r>
              <a:rPr lang="it-IT"/>
              <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vertTx" preserve="1">
  <p:cSld name="Titolo e testo verticale">
    <p:bg>
      <p:bgPr>
        <a:solidFill>
          <a:srgbClr val="ffffff"/>
        </a:solidFill>
      </p:bgPr>
    </p:bg>
    <p:spTree>
      <p:nvGrpSpPr>
        <p:cNvPr id="1" name=""/>
        <p:cNvGrpSpPr/>
        <p:nvPr/>
      </p:nvGrpSpPr>
      <p:grpSpPr>
        <a:xfrm>
          <a:off x="0" y="0"/>
          <a:ext cx="0" cy="0"/>
          <a:chOff x="0" y="0"/>
          <a:chExt cx="0" cy="0"/>
        </a:xfrm>
      </p:grpSpPr>
      <p:sp>
        <p:nvSpPr>
          <p:cNvPr id="20" name="PlaceHolder 1"/>
          <p:cNvSpPr>
            <a:spLocks noGrp="1"/>
          </p:cNvSpPr>
          <p:nvPr>
            <p:ph type="title"/>
          </p:nvPr>
        </p:nvSpPr>
        <p:spPr>
          <a:xfrm>
            <a:off x="838080" y="365040"/>
            <a:ext cx="10514880" cy="1324800"/>
          </a:xfrm>
          <a:prstGeom prst="rect">
            <a:avLst/>
          </a:prstGeom>
          <a:noFill/>
          <a:ln w="0">
            <a:noFill/>
          </a:ln>
        </p:spPr>
        <p:txBody>
          <a:bodyPr lIns="91440" rIns="91440" tIns="45720" bIns="45720" anchor="ctr">
            <a:noAutofit/>
          </a:bodyPr>
          <a:p>
            <a:pPr indent="0" defTabSz="914400">
              <a:lnSpc>
                <a:spcPct val="90000"/>
              </a:lnSpc>
              <a:buNone/>
              <a:tabLst>
                <a:tab algn="l" pos="0"/>
              </a:tabLst>
            </a:pPr>
            <a:r>
              <a:rPr b="0" lang="it-IT" sz="4400" strike="noStrike" u="none">
                <a:solidFill>
                  <a:schemeClr val="dk1"/>
                </a:solidFill>
                <a:effectLst/>
                <a:uFillTx/>
                <a:latin typeface="Calibri Light"/>
              </a:rPr>
              <a:t>Fare clic per modificare lo stile del titolo dello schema</a:t>
            </a:r>
            <a:endParaRPr b="0" lang="it-IT" sz="4400" strike="noStrike" u="none">
              <a:solidFill>
                <a:srgbClr val="000000"/>
              </a:solidFill>
              <a:effectLst/>
              <a:uFillTx/>
              <a:latin typeface="Arial"/>
            </a:endParaRPr>
          </a:p>
        </p:txBody>
      </p:sp>
      <p:sp>
        <p:nvSpPr>
          <p:cNvPr id="21" name="PlaceHolder 2"/>
          <p:cNvSpPr>
            <a:spLocks noGrp="1"/>
          </p:cNvSpPr>
          <p:nvPr>
            <p:ph type="body"/>
          </p:nvPr>
        </p:nvSpPr>
        <p:spPr>
          <a:xfrm>
            <a:off x="838080" y="1825560"/>
            <a:ext cx="10514880" cy="4350600"/>
          </a:xfrm>
          <a:prstGeom prst="rect">
            <a:avLst/>
          </a:prstGeom>
          <a:noFill/>
          <a:ln w="0">
            <a:noFill/>
          </a:ln>
        </p:spPr>
        <p:txBody>
          <a:bodyPr lIns="91440" rIns="91440" tIns="45720" bIns="45720" anchor="t" vert="eaVert">
            <a:noAutofit/>
          </a:bodyPr>
          <a:p>
            <a:pPr marL="228600" indent="-228600" defTabSz="914400">
              <a:lnSpc>
                <a:spcPct val="90000"/>
              </a:lnSpc>
              <a:spcBef>
                <a:spcPts val="1001"/>
              </a:spcBef>
              <a:buClr>
                <a:srgbClr val="000000"/>
              </a:buClr>
              <a:buFont typeface="Arial"/>
              <a:buChar char="•"/>
            </a:pPr>
            <a:r>
              <a:rPr b="0" lang="it-IT" sz="2800" strike="noStrike" u="none">
                <a:solidFill>
                  <a:schemeClr val="dk1"/>
                </a:solidFill>
                <a:effectLst/>
                <a:uFillTx/>
                <a:latin typeface="Calibri"/>
              </a:rPr>
              <a:t>Fare clic per modificare gli stili del testo dello schema</a:t>
            </a:r>
            <a:endParaRPr b="0" lang="it-IT" sz="2800" strike="noStrike" u="none">
              <a:solidFill>
                <a:srgbClr val="000000"/>
              </a:solidFill>
              <a:effectLst/>
              <a:uFillTx/>
              <a:latin typeface="Arial"/>
            </a:endParaRPr>
          </a:p>
          <a:p>
            <a:pPr lvl="1" marL="685800" indent="-228600" defTabSz="914400">
              <a:lnSpc>
                <a:spcPct val="90000"/>
              </a:lnSpc>
              <a:spcBef>
                <a:spcPts val="499"/>
              </a:spcBef>
              <a:buClr>
                <a:srgbClr val="000000"/>
              </a:buClr>
              <a:buFont typeface="Arial"/>
              <a:buChar char="•"/>
            </a:pPr>
            <a:r>
              <a:rPr b="0" lang="it-IT" sz="2400" strike="noStrike" u="none">
                <a:solidFill>
                  <a:schemeClr val="dk1"/>
                </a:solidFill>
                <a:effectLst/>
                <a:uFillTx/>
                <a:latin typeface="Calibri"/>
              </a:rPr>
              <a:t>Secondo livello</a:t>
            </a:r>
            <a:endParaRPr b="0" lang="it-IT" sz="2400" strike="noStrike" u="none">
              <a:solidFill>
                <a:srgbClr val="000000"/>
              </a:solidFill>
              <a:effectLst/>
              <a:uFillTx/>
              <a:latin typeface="Arial"/>
            </a:endParaRPr>
          </a:p>
          <a:p>
            <a:pPr lvl="2" marL="1143000" indent="-228600" defTabSz="914400">
              <a:lnSpc>
                <a:spcPct val="90000"/>
              </a:lnSpc>
              <a:spcBef>
                <a:spcPts val="499"/>
              </a:spcBef>
              <a:buClr>
                <a:srgbClr val="000000"/>
              </a:buClr>
              <a:buFont typeface="Arial"/>
              <a:buChar char="•"/>
            </a:pPr>
            <a:r>
              <a:rPr b="0" lang="it-IT" sz="2000" strike="noStrike" u="none">
                <a:solidFill>
                  <a:schemeClr val="dk1"/>
                </a:solidFill>
                <a:effectLst/>
                <a:uFillTx/>
                <a:latin typeface="Calibri"/>
              </a:rPr>
              <a:t>Terzo livello</a:t>
            </a:r>
            <a:endParaRPr b="0" lang="it-IT" sz="2000" strike="noStrike" u="none">
              <a:solidFill>
                <a:srgbClr val="000000"/>
              </a:solidFill>
              <a:effectLst/>
              <a:uFillTx/>
              <a:latin typeface="Arial"/>
            </a:endParaRPr>
          </a:p>
          <a:p>
            <a:pPr lvl="3" marL="1600200" indent="-228600" defTabSz="914400">
              <a:lnSpc>
                <a:spcPct val="90000"/>
              </a:lnSpc>
              <a:spcBef>
                <a:spcPts val="499"/>
              </a:spcBef>
              <a:buClr>
                <a:srgbClr val="000000"/>
              </a:buClr>
              <a:buFont typeface="Arial"/>
              <a:buChar char="•"/>
            </a:pPr>
            <a:r>
              <a:rPr b="0" lang="it-IT" sz="1800" strike="noStrike" u="none">
                <a:solidFill>
                  <a:schemeClr val="dk1"/>
                </a:solidFill>
                <a:effectLst/>
                <a:uFillTx/>
                <a:latin typeface="Calibri"/>
              </a:rPr>
              <a:t>Quarto livello</a:t>
            </a:r>
            <a:endParaRPr b="0" lang="it-IT" sz="1800" strike="noStrike" u="none">
              <a:solidFill>
                <a:srgbClr val="000000"/>
              </a:solidFill>
              <a:effectLst/>
              <a:uFillTx/>
              <a:latin typeface="Arial"/>
            </a:endParaRPr>
          </a:p>
          <a:p>
            <a:pPr lvl="4" marL="2057400" indent="-228600" defTabSz="914400">
              <a:lnSpc>
                <a:spcPct val="90000"/>
              </a:lnSpc>
              <a:spcBef>
                <a:spcPts val="499"/>
              </a:spcBef>
              <a:buClr>
                <a:srgbClr val="000000"/>
              </a:buClr>
              <a:buFont typeface="Arial"/>
              <a:buChar char="•"/>
            </a:pPr>
            <a:r>
              <a:rPr b="0" lang="it-IT" sz="1800" strike="noStrike" u="none">
                <a:solidFill>
                  <a:schemeClr val="dk1"/>
                </a:solidFill>
                <a:effectLst/>
                <a:uFillTx/>
                <a:latin typeface="Calibri"/>
              </a:rPr>
              <a:t>Quinto livello</a:t>
            </a:r>
            <a:endParaRPr b="0" lang="it-IT" sz="1800" strike="noStrike" u="none">
              <a:solidFill>
                <a:srgbClr val="000000"/>
              </a:solidFill>
              <a:effectLst/>
              <a:uFillTx/>
              <a:latin typeface="Arial"/>
            </a:endParaRPr>
          </a:p>
        </p:txBody>
      </p:sp>
      <p:sp>
        <p:nvSpPr>
          <p:cNvPr id="22" name="PlaceHolder 3"/>
          <p:cNvSpPr>
            <a:spLocks noGrp="1"/>
          </p:cNvSpPr>
          <p:nvPr>
            <p:ph type="dt" idx="13"/>
          </p:nvPr>
        </p:nvSpPr>
        <p:spPr>
          <a:xfrm>
            <a:off x="838080" y="6356520"/>
            <a:ext cx="2742480" cy="364320"/>
          </a:xfrm>
          <a:prstGeom prst="rect">
            <a:avLst/>
          </a:prstGeom>
          <a:noFill/>
          <a:ln w="0">
            <a:noFill/>
          </a:ln>
        </p:spPr>
        <p:txBody>
          <a:bodyPr lIns="91440" rIns="91440" tIns="45720" bIns="45720" anchor="ctr">
            <a:noAutofit/>
          </a:bodyPr>
          <a:lstStyle>
            <a:lvl1pPr indent="0" defTabSz="914400">
              <a:lnSpc>
                <a:spcPct val="100000"/>
              </a:lnSpc>
              <a:buNone/>
              <a:tabLst>
                <a:tab algn="l" pos="0"/>
              </a:tabLst>
              <a:defRPr b="0" lang="it-IT" sz="1200" strike="noStrike" u="none">
                <a:solidFill>
                  <a:schemeClr val="dk1">
                    <a:tint val="75000"/>
                  </a:schemeClr>
                </a:solidFill>
                <a:effectLst/>
                <a:uFillTx/>
                <a:latin typeface="Calibri"/>
              </a:defRPr>
            </a:lvl1pPr>
          </a:lstStyle>
          <a:p>
            <a:pPr indent="0" defTabSz="914400">
              <a:lnSpc>
                <a:spcPct val="100000"/>
              </a:lnSpc>
              <a:buNone/>
              <a:tabLst>
                <a:tab algn="l" pos="0"/>
              </a:tabLst>
            </a:pPr>
            <a:r>
              <a:rPr b="0" lang="it-IT" sz="1200" strike="noStrike" u="none">
                <a:solidFill>
                  <a:schemeClr val="dk1">
                    <a:tint val="75000"/>
                  </a:schemeClr>
                </a:solidFill>
                <a:effectLst/>
                <a:uFillTx/>
                <a:latin typeface="Calibri"/>
              </a:rPr>
              <a:t>&lt;data/ora&gt;</a:t>
            </a:r>
            <a:endParaRPr b="0" lang="it-IT" sz="1200" strike="noStrike" u="none">
              <a:solidFill>
                <a:srgbClr val="000000"/>
              </a:solidFill>
              <a:effectLst/>
              <a:uFillTx/>
              <a:latin typeface="Times New Roman"/>
            </a:endParaRPr>
          </a:p>
        </p:txBody>
      </p:sp>
      <p:sp>
        <p:nvSpPr>
          <p:cNvPr id="23" name="PlaceHolder 4"/>
          <p:cNvSpPr>
            <a:spLocks noGrp="1"/>
          </p:cNvSpPr>
          <p:nvPr>
            <p:ph type="ftr" idx="14"/>
          </p:nvPr>
        </p:nvSpPr>
        <p:spPr>
          <a:xfrm>
            <a:off x="4038480" y="6356520"/>
            <a:ext cx="4114080" cy="364320"/>
          </a:xfrm>
          <a:prstGeom prst="rect">
            <a:avLst/>
          </a:prstGeom>
          <a:noFill/>
          <a:ln w="0">
            <a:noFill/>
          </a:ln>
        </p:spPr>
        <p:txBody>
          <a:bodyPr lIns="91440" rIns="91440" tIns="45720" bIns="45720" anchor="ctr">
            <a:noAutofit/>
          </a:bodyPr>
          <a:lstStyle>
            <a:lvl1pPr indent="0" algn="ctr">
              <a:lnSpc>
                <a:spcPct val="100000"/>
              </a:lnSpc>
              <a:buNone/>
              <a:tabLst>
                <a:tab algn="l" pos="0"/>
              </a:tabLst>
              <a:defRPr b="0" lang="it-IT" sz="1400" strike="noStrike" u="none">
                <a:solidFill>
                  <a:srgbClr val="000000"/>
                </a:solidFill>
                <a:effectLst/>
                <a:uFillTx/>
                <a:latin typeface="Times New Roman"/>
              </a:defRPr>
            </a:lvl1pPr>
          </a:lstStyle>
          <a:p>
            <a:pPr indent="0" algn="ctr">
              <a:lnSpc>
                <a:spcPct val="100000"/>
              </a:lnSpc>
              <a:buNone/>
              <a:tabLst>
                <a:tab algn="l" pos="0"/>
              </a:tabLst>
            </a:pPr>
            <a:r>
              <a:rPr b="0" lang="it-IT" sz="1400" strike="noStrike" u="none">
                <a:solidFill>
                  <a:srgbClr val="000000"/>
                </a:solidFill>
                <a:effectLst/>
                <a:uFillTx/>
                <a:latin typeface="Times New Roman"/>
              </a:rPr>
              <a:t>&lt;piè di pagina&gt;</a:t>
            </a:r>
            <a:endParaRPr b="0" lang="it-IT" sz="1400" strike="noStrike" u="none">
              <a:solidFill>
                <a:srgbClr val="000000"/>
              </a:solidFill>
              <a:effectLst/>
              <a:uFillTx/>
              <a:latin typeface="Times New Roman"/>
            </a:endParaRPr>
          </a:p>
        </p:txBody>
      </p:sp>
      <p:sp>
        <p:nvSpPr>
          <p:cNvPr id="24" name="PlaceHolder 5"/>
          <p:cNvSpPr>
            <a:spLocks noGrp="1"/>
          </p:cNvSpPr>
          <p:nvPr>
            <p:ph type="sldNum" idx="15"/>
          </p:nvPr>
        </p:nvSpPr>
        <p:spPr>
          <a:xfrm>
            <a:off x="8610480" y="6356520"/>
            <a:ext cx="2742480" cy="364320"/>
          </a:xfrm>
          <a:prstGeom prst="rect">
            <a:avLst/>
          </a:prstGeom>
          <a:noFill/>
          <a:ln w="0">
            <a:noFill/>
          </a:ln>
        </p:spPr>
        <p:txBody>
          <a:bodyPr lIns="91440" rIns="91440" tIns="45720" bIns="45720" anchor="ctr">
            <a:noAutofit/>
          </a:bodyPr>
          <a:lstStyle>
            <a:lvl1pPr indent="0" algn="r" defTabSz="914400">
              <a:lnSpc>
                <a:spcPct val="100000"/>
              </a:lnSpc>
              <a:buNone/>
              <a:tabLst>
                <a:tab algn="l" pos="0"/>
              </a:tabLst>
              <a:defRPr b="0" lang="it-IT" sz="1200" strike="noStrike" u="none">
                <a:solidFill>
                  <a:schemeClr val="dk1">
                    <a:tint val="75000"/>
                  </a:schemeClr>
                </a:solidFill>
                <a:effectLst/>
                <a:uFillTx/>
                <a:latin typeface="Calibri"/>
              </a:defRPr>
            </a:lvl1pPr>
          </a:lstStyle>
          <a:p>
            <a:pPr indent="0" algn="r" defTabSz="914400">
              <a:lnSpc>
                <a:spcPct val="100000"/>
              </a:lnSpc>
              <a:buNone/>
              <a:tabLst>
                <a:tab algn="l" pos="0"/>
              </a:tabLst>
            </a:pPr>
            <a:fld id="{BA6076E5-9EF8-4B67-B80A-8344C2BD4C29}" type="slidenum">
              <a:rPr b="0" lang="it-IT" sz="1200" strike="noStrike" u="none">
                <a:solidFill>
                  <a:schemeClr val="dk1">
                    <a:tint val="75000"/>
                  </a:schemeClr>
                </a:solidFill>
                <a:effectLst/>
                <a:uFillTx/>
                <a:latin typeface="Calibri"/>
              </a:rPr>
              <a:t>&lt;numero&gt;</a:t>
            </a:fld>
            <a:endParaRPr b="0" lang="it-IT" sz="1200" strike="noStrike" u="none">
              <a:solidFill>
                <a:srgbClr val="000000"/>
              </a:solidFill>
              <a:effectLst/>
              <a:uFillTx/>
              <a:latin typeface="Times New Roman"/>
            </a:endParaRP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Predefinito 29">
    <p:spTree>
      <p:nvGrpSpPr>
        <p:cNvPr id="1" name=""/>
        <p:cNvGrpSpPr/>
        <p:nvPr/>
      </p:nvGrpSpPr>
      <p:grpSpPr>
        <a:xfrm>
          <a:off x="0" y="0"/>
          <a:ext cx="0" cy="0"/>
          <a:chOff x="0" y="0"/>
          <a:chExt cx="0" cy="0"/>
        </a:xfrm>
      </p:grpSpPr>
      <p:sp>
        <p:nvSpPr>
          <p:cNvPr id="317" name="PlaceHolder 1"/>
          <p:cNvSpPr>
            <a:spLocks noGrp="1"/>
          </p:cNvSpPr>
          <p:nvPr>
            <p:ph type="title"/>
          </p:nvPr>
        </p:nvSpPr>
        <p:spPr>
          <a:xfrm>
            <a:off x="608760" y="528480"/>
            <a:ext cx="10958760" cy="625320"/>
          </a:xfrm>
          <a:prstGeom prst="rect">
            <a:avLst/>
          </a:prstGeom>
          <a:noFill/>
          <a:ln w="0">
            <a:noFill/>
          </a:ln>
        </p:spPr>
        <p:txBody>
          <a:bodyPr lIns="0" rIns="0" tIns="0" bIns="0" anchor="ctr">
            <a:spAutoFit/>
          </a:bodyPr>
          <a:p>
            <a:pPr indent="0" algn="ctr">
              <a:buNone/>
            </a:pPr>
            <a:endParaRPr b="0" lang="it-IT" sz="4400" strike="noStrike" u="none">
              <a:solidFill>
                <a:srgbClr val="000000"/>
              </a:solidFill>
              <a:effectLst/>
              <a:uFillTx/>
              <a:latin typeface="Arial"/>
            </a:endParaRPr>
          </a:p>
        </p:txBody>
      </p:sp>
      <p:sp>
        <p:nvSpPr>
          <p:cNvPr id="318" name="PlaceHolder 2"/>
          <p:cNvSpPr>
            <a:spLocks noGrp="1"/>
          </p:cNvSpPr>
          <p:nvPr>
            <p:ph/>
          </p:nvPr>
        </p:nvSpPr>
        <p:spPr>
          <a:xfrm>
            <a:off x="608760" y="1604160"/>
            <a:ext cx="5347800" cy="45169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effectLst/>
              <a:uFillTx/>
              <a:latin typeface="Arial"/>
            </a:endParaRPr>
          </a:p>
        </p:txBody>
      </p:sp>
      <p:sp>
        <p:nvSpPr>
          <p:cNvPr id="319" name="PlaceHolder 3"/>
          <p:cNvSpPr>
            <a:spLocks noGrp="1"/>
          </p:cNvSpPr>
          <p:nvPr>
            <p:ph/>
          </p:nvPr>
        </p:nvSpPr>
        <p:spPr>
          <a:xfrm>
            <a:off x="6224400" y="1604160"/>
            <a:ext cx="5347800" cy="45169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effectLst/>
              <a:uFillTx/>
              <a:latin typeface="Arial"/>
            </a:endParaRPr>
          </a:p>
        </p:txBody>
      </p:sp>
      <p:sp>
        <p:nvSpPr>
          <p:cNvPr id="5" name="PlaceHolder 4"/>
          <p:cNvSpPr>
            <a:spLocks noGrp="1"/>
          </p:cNvSpPr>
          <p:nvPr>
            <p:ph type="ftr" idx="104"/>
          </p:nvPr>
        </p:nvSpPr>
        <p:spPr/>
        <p:txBody>
          <a:bodyPr/>
          <a:p>
            <a:r>
              <a:t>Footer</a:t>
            </a:r>
          </a:p>
        </p:txBody>
      </p:sp>
      <p:sp>
        <p:nvSpPr>
          <p:cNvPr id="6" name="PlaceHolder 5"/>
          <p:cNvSpPr>
            <a:spLocks noGrp="1"/>
          </p:cNvSpPr>
          <p:nvPr>
            <p:ph type="sldNum" idx="105"/>
          </p:nvPr>
        </p:nvSpPr>
        <p:spPr/>
        <p:txBody>
          <a:bodyPr/>
          <a:p>
            <a:fld id="{755E92FC-3B8C-41A7-8C39-711FA1F88169}" type="slidenum">
              <a:t>&lt;#&gt;</a:t>
            </a:fld>
          </a:p>
        </p:txBody>
      </p:sp>
      <p:sp>
        <p:nvSpPr>
          <p:cNvPr id="7" name="PlaceHolder 6"/>
          <p:cNvSpPr>
            <a:spLocks noGrp="1"/>
          </p:cNvSpPr>
          <p:nvPr>
            <p:ph type="dt" idx="106"/>
          </p:nvPr>
        </p:nvSpPr>
        <p:spPr/>
        <p:txBody>
          <a:bodyPr/>
          <a:p>
            <a:r>
              <a:rPr lang="it-IT"/>
              <a:t/>
            </a: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Predefinito 30">
    <p:spTree>
      <p:nvGrpSpPr>
        <p:cNvPr id="1" name=""/>
        <p:cNvGrpSpPr/>
        <p:nvPr/>
      </p:nvGrpSpPr>
      <p:grpSpPr>
        <a:xfrm>
          <a:off x="0" y="0"/>
          <a:ext cx="0" cy="0"/>
          <a:chOff x="0" y="0"/>
          <a:chExt cx="0" cy="0"/>
        </a:xfrm>
      </p:grpSpPr>
      <p:sp>
        <p:nvSpPr>
          <p:cNvPr id="326" name="PlaceHolder 1"/>
          <p:cNvSpPr>
            <a:spLocks noGrp="1"/>
          </p:cNvSpPr>
          <p:nvPr>
            <p:ph type="title"/>
          </p:nvPr>
        </p:nvSpPr>
        <p:spPr>
          <a:xfrm>
            <a:off x="608760" y="528480"/>
            <a:ext cx="10958760" cy="625320"/>
          </a:xfrm>
          <a:prstGeom prst="rect">
            <a:avLst/>
          </a:prstGeom>
          <a:noFill/>
          <a:ln w="0">
            <a:noFill/>
          </a:ln>
        </p:spPr>
        <p:txBody>
          <a:bodyPr lIns="0" rIns="0" tIns="0" bIns="0" anchor="ctr">
            <a:spAutoFit/>
          </a:bodyPr>
          <a:p>
            <a:pPr indent="0" algn="ctr">
              <a:buNone/>
            </a:pPr>
            <a:endParaRPr b="0" lang="it-IT" sz="4400" strike="noStrike" u="none">
              <a:solidFill>
                <a:srgbClr val="000000"/>
              </a:solidFill>
              <a:effectLst/>
              <a:uFillTx/>
              <a:latin typeface="Arial"/>
            </a:endParaRPr>
          </a:p>
        </p:txBody>
      </p:sp>
      <p:sp>
        <p:nvSpPr>
          <p:cNvPr id="327" name="PlaceHolder 2"/>
          <p:cNvSpPr>
            <a:spLocks noGrp="1"/>
          </p:cNvSpPr>
          <p:nvPr>
            <p:ph/>
          </p:nvPr>
        </p:nvSpPr>
        <p:spPr>
          <a:xfrm>
            <a:off x="608760" y="1604160"/>
            <a:ext cx="5347800" cy="45169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effectLst/>
              <a:uFillTx/>
              <a:latin typeface="Arial"/>
            </a:endParaRPr>
          </a:p>
        </p:txBody>
      </p:sp>
      <p:sp>
        <p:nvSpPr>
          <p:cNvPr id="328" name="PlaceHolder 3"/>
          <p:cNvSpPr>
            <a:spLocks noGrp="1"/>
          </p:cNvSpPr>
          <p:nvPr>
            <p:ph/>
          </p:nvPr>
        </p:nvSpPr>
        <p:spPr>
          <a:xfrm>
            <a:off x="6224400" y="1604160"/>
            <a:ext cx="5347800" cy="45169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effectLst/>
              <a:uFillTx/>
              <a:latin typeface="Arial"/>
            </a:endParaRPr>
          </a:p>
        </p:txBody>
      </p:sp>
      <p:sp>
        <p:nvSpPr>
          <p:cNvPr id="5" name="PlaceHolder 4"/>
          <p:cNvSpPr>
            <a:spLocks noGrp="1"/>
          </p:cNvSpPr>
          <p:nvPr>
            <p:ph type="ftr" idx="107"/>
          </p:nvPr>
        </p:nvSpPr>
        <p:spPr/>
        <p:txBody>
          <a:bodyPr/>
          <a:p>
            <a:r>
              <a:t>Footer</a:t>
            </a:r>
          </a:p>
        </p:txBody>
      </p:sp>
      <p:sp>
        <p:nvSpPr>
          <p:cNvPr id="6" name="PlaceHolder 5"/>
          <p:cNvSpPr>
            <a:spLocks noGrp="1"/>
          </p:cNvSpPr>
          <p:nvPr>
            <p:ph type="sldNum" idx="108"/>
          </p:nvPr>
        </p:nvSpPr>
        <p:spPr/>
        <p:txBody>
          <a:bodyPr/>
          <a:p>
            <a:fld id="{C4D7E4D5-4447-4B0F-9FAA-3BD3F8E1F6EB}" type="slidenum">
              <a:t>&lt;#&gt;</a:t>
            </a:fld>
          </a:p>
        </p:txBody>
      </p:sp>
      <p:sp>
        <p:nvSpPr>
          <p:cNvPr id="7" name="PlaceHolder 6"/>
          <p:cNvSpPr>
            <a:spLocks noGrp="1"/>
          </p:cNvSpPr>
          <p:nvPr>
            <p:ph type="dt" idx="109"/>
          </p:nvPr>
        </p:nvSpPr>
        <p:spPr/>
        <p:txBody>
          <a:bodyPr/>
          <a:p>
            <a:r>
              <a:rPr lang="it-IT"/>
              <a:t/>
            </a: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Predefinito 31">
    <p:spTree>
      <p:nvGrpSpPr>
        <p:cNvPr id="1" name=""/>
        <p:cNvGrpSpPr/>
        <p:nvPr/>
      </p:nvGrpSpPr>
      <p:grpSpPr>
        <a:xfrm>
          <a:off x="0" y="0"/>
          <a:ext cx="0" cy="0"/>
          <a:chOff x="0" y="0"/>
          <a:chExt cx="0" cy="0"/>
        </a:xfrm>
      </p:grpSpPr>
      <p:sp>
        <p:nvSpPr>
          <p:cNvPr id="335" name="PlaceHolder 1"/>
          <p:cNvSpPr>
            <a:spLocks noGrp="1"/>
          </p:cNvSpPr>
          <p:nvPr>
            <p:ph type="title"/>
          </p:nvPr>
        </p:nvSpPr>
        <p:spPr>
          <a:xfrm>
            <a:off x="608760" y="528480"/>
            <a:ext cx="10958760" cy="625320"/>
          </a:xfrm>
          <a:prstGeom prst="rect">
            <a:avLst/>
          </a:prstGeom>
          <a:noFill/>
          <a:ln w="0">
            <a:noFill/>
          </a:ln>
        </p:spPr>
        <p:txBody>
          <a:bodyPr lIns="0" rIns="0" tIns="0" bIns="0" anchor="ctr">
            <a:spAutoFit/>
          </a:bodyPr>
          <a:p>
            <a:pPr indent="0" algn="ctr">
              <a:buNone/>
            </a:pPr>
            <a:endParaRPr b="0" lang="it-IT" sz="4400" strike="noStrike" u="none">
              <a:solidFill>
                <a:srgbClr val="000000"/>
              </a:solidFill>
              <a:effectLst/>
              <a:uFillTx/>
              <a:latin typeface="Arial"/>
            </a:endParaRPr>
          </a:p>
        </p:txBody>
      </p:sp>
      <p:sp>
        <p:nvSpPr>
          <p:cNvPr id="336" name="PlaceHolder 2"/>
          <p:cNvSpPr>
            <a:spLocks noGrp="1"/>
          </p:cNvSpPr>
          <p:nvPr>
            <p:ph/>
          </p:nvPr>
        </p:nvSpPr>
        <p:spPr>
          <a:xfrm>
            <a:off x="608760" y="1604160"/>
            <a:ext cx="5347800" cy="45169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effectLst/>
              <a:uFillTx/>
              <a:latin typeface="Arial"/>
            </a:endParaRPr>
          </a:p>
        </p:txBody>
      </p:sp>
      <p:sp>
        <p:nvSpPr>
          <p:cNvPr id="337" name="PlaceHolder 3"/>
          <p:cNvSpPr>
            <a:spLocks noGrp="1"/>
          </p:cNvSpPr>
          <p:nvPr>
            <p:ph/>
          </p:nvPr>
        </p:nvSpPr>
        <p:spPr>
          <a:xfrm>
            <a:off x="6224400" y="1604160"/>
            <a:ext cx="5347800" cy="45169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effectLst/>
              <a:uFillTx/>
              <a:latin typeface="Arial"/>
            </a:endParaRPr>
          </a:p>
        </p:txBody>
      </p:sp>
      <p:sp>
        <p:nvSpPr>
          <p:cNvPr id="5" name="PlaceHolder 4"/>
          <p:cNvSpPr>
            <a:spLocks noGrp="1"/>
          </p:cNvSpPr>
          <p:nvPr>
            <p:ph type="ftr" idx="110"/>
          </p:nvPr>
        </p:nvSpPr>
        <p:spPr/>
        <p:txBody>
          <a:bodyPr/>
          <a:p>
            <a:r>
              <a:t>Footer</a:t>
            </a:r>
          </a:p>
        </p:txBody>
      </p:sp>
      <p:sp>
        <p:nvSpPr>
          <p:cNvPr id="6" name="PlaceHolder 5"/>
          <p:cNvSpPr>
            <a:spLocks noGrp="1"/>
          </p:cNvSpPr>
          <p:nvPr>
            <p:ph type="sldNum" idx="111"/>
          </p:nvPr>
        </p:nvSpPr>
        <p:spPr/>
        <p:txBody>
          <a:bodyPr/>
          <a:p>
            <a:fld id="{A345E08D-CC12-4EAA-8950-BA2E61ADF97B}" type="slidenum">
              <a:t>&lt;#&gt;</a:t>
            </a:fld>
          </a:p>
        </p:txBody>
      </p:sp>
      <p:sp>
        <p:nvSpPr>
          <p:cNvPr id="7" name="PlaceHolder 6"/>
          <p:cNvSpPr>
            <a:spLocks noGrp="1"/>
          </p:cNvSpPr>
          <p:nvPr>
            <p:ph type="dt" idx="112"/>
          </p:nvPr>
        </p:nvSpPr>
        <p:spPr/>
        <p:txBody>
          <a:bodyPr/>
          <a:p>
            <a:r>
              <a:rPr lang="it-IT"/>
              <a:t/>
            </a: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Predefinito 32">
    <p:spTree>
      <p:nvGrpSpPr>
        <p:cNvPr id="1" name=""/>
        <p:cNvGrpSpPr/>
        <p:nvPr/>
      </p:nvGrpSpPr>
      <p:grpSpPr>
        <a:xfrm>
          <a:off x="0" y="0"/>
          <a:ext cx="0" cy="0"/>
          <a:chOff x="0" y="0"/>
          <a:chExt cx="0" cy="0"/>
        </a:xfrm>
      </p:grpSpPr>
      <p:sp>
        <p:nvSpPr>
          <p:cNvPr id="344" name="PlaceHolder 1"/>
          <p:cNvSpPr>
            <a:spLocks noGrp="1"/>
          </p:cNvSpPr>
          <p:nvPr>
            <p:ph type="title"/>
          </p:nvPr>
        </p:nvSpPr>
        <p:spPr>
          <a:xfrm>
            <a:off x="608760" y="528480"/>
            <a:ext cx="10958760" cy="625320"/>
          </a:xfrm>
          <a:prstGeom prst="rect">
            <a:avLst/>
          </a:prstGeom>
          <a:noFill/>
          <a:ln w="0">
            <a:noFill/>
          </a:ln>
        </p:spPr>
        <p:txBody>
          <a:bodyPr lIns="0" rIns="0" tIns="0" bIns="0" anchor="ctr">
            <a:spAutoFit/>
          </a:bodyPr>
          <a:p>
            <a:pPr indent="0" algn="ctr">
              <a:buNone/>
            </a:pPr>
            <a:endParaRPr b="0" lang="it-IT" sz="4400" strike="noStrike" u="none">
              <a:solidFill>
                <a:srgbClr val="000000"/>
              </a:solidFill>
              <a:effectLst/>
              <a:uFillTx/>
              <a:latin typeface="Arial"/>
            </a:endParaRPr>
          </a:p>
        </p:txBody>
      </p:sp>
      <p:sp>
        <p:nvSpPr>
          <p:cNvPr id="345" name="PlaceHolder 2"/>
          <p:cNvSpPr>
            <a:spLocks noGrp="1"/>
          </p:cNvSpPr>
          <p:nvPr>
            <p:ph/>
          </p:nvPr>
        </p:nvSpPr>
        <p:spPr>
          <a:xfrm>
            <a:off x="608760" y="1604160"/>
            <a:ext cx="5347800" cy="45169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effectLst/>
              <a:uFillTx/>
              <a:latin typeface="Arial"/>
            </a:endParaRPr>
          </a:p>
        </p:txBody>
      </p:sp>
      <p:sp>
        <p:nvSpPr>
          <p:cNvPr id="346" name="PlaceHolder 3"/>
          <p:cNvSpPr>
            <a:spLocks noGrp="1"/>
          </p:cNvSpPr>
          <p:nvPr>
            <p:ph/>
          </p:nvPr>
        </p:nvSpPr>
        <p:spPr>
          <a:xfrm>
            <a:off x="6224400" y="1604160"/>
            <a:ext cx="5347800" cy="45169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effectLst/>
              <a:uFillTx/>
              <a:latin typeface="Arial"/>
            </a:endParaRPr>
          </a:p>
        </p:txBody>
      </p:sp>
      <p:sp>
        <p:nvSpPr>
          <p:cNvPr id="5" name="PlaceHolder 4"/>
          <p:cNvSpPr>
            <a:spLocks noGrp="1"/>
          </p:cNvSpPr>
          <p:nvPr>
            <p:ph type="ftr" idx="113"/>
          </p:nvPr>
        </p:nvSpPr>
        <p:spPr/>
        <p:txBody>
          <a:bodyPr/>
          <a:p>
            <a:r>
              <a:t>Footer</a:t>
            </a:r>
          </a:p>
        </p:txBody>
      </p:sp>
      <p:sp>
        <p:nvSpPr>
          <p:cNvPr id="6" name="PlaceHolder 5"/>
          <p:cNvSpPr>
            <a:spLocks noGrp="1"/>
          </p:cNvSpPr>
          <p:nvPr>
            <p:ph type="sldNum" idx="114"/>
          </p:nvPr>
        </p:nvSpPr>
        <p:spPr/>
        <p:txBody>
          <a:bodyPr/>
          <a:p>
            <a:fld id="{3E8E0EC2-9844-447E-A2C0-314DE3F904E1}" type="slidenum">
              <a:t>&lt;#&gt;</a:t>
            </a:fld>
          </a:p>
        </p:txBody>
      </p:sp>
      <p:sp>
        <p:nvSpPr>
          <p:cNvPr id="7" name="PlaceHolder 6"/>
          <p:cNvSpPr>
            <a:spLocks noGrp="1"/>
          </p:cNvSpPr>
          <p:nvPr>
            <p:ph type="dt" idx="115"/>
          </p:nvPr>
        </p:nvSpPr>
        <p:spPr/>
        <p:txBody>
          <a:bodyPr/>
          <a:p>
            <a:r>
              <a:rPr lang="it-IT"/>
              <a:t/>
            </a: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Layout personalizzato">
    <p:spTree>
      <p:nvGrpSpPr>
        <p:cNvPr id="1" name=""/>
        <p:cNvGrpSpPr/>
        <p:nvPr/>
      </p:nvGrpSpPr>
      <p:grpSpPr>
        <a:xfrm>
          <a:off x="0" y="0"/>
          <a:ext cx="0" cy="0"/>
          <a:chOff x="0" y="0"/>
          <a:chExt cx="0" cy="0"/>
        </a:xfrm>
      </p:grpSpPr>
      <p:sp>
        <p:nvSpPr>
          <p:cNvPr id="2" name="PlaceHolder 1"/>
          <p:cNvSpPr>
            <a:spLocks noGrp="1"/>
          </p:cNvSpPr>
          <p:nvPr>
            <p:ph type="ftr" idx="116"/>
          </p:nvPr>
        </p:nvSpPr>
        <p:spPr/>
        <p:txBody>
          <a:bodyPr/>
          <a:p>
            <a:r>
              <a:t>Footer</a:t>
            </a:r>
          </a:p>
        </p:txBody>
      </p:sp>
      <p:sp>
        <p:nvSpPr>
          <p:cNvPr id="3" name="PlaceHolder 2"/>
          <p:cNvSpPr>
            <a:spLocks noGrp="1"/>
          </p:cNvSpPr>
          <p:nvPr>
            <p:ph type="sldNum" idx="117"/>
          </p:nvPr>
        </p:nvSpPr>
        <p:spPr/>
        <p:txBody>
          <a:bodyPr/>
          <a:p>
            <a:fld id="{1B8DF44B-DBEB-463A-8B76-0EA26BD270C0}" type="slidenum">
              <a:t>&lt;#&gt;</a:t>
            </a:fld>
          </a:p>
        </p:txBody>
      </p:sp>
      <p:sp>
        <p:nvSpPr>
          <p:cNvPr id="4" name="PlaceHolder 3"/>
          <p:cNvSpPr>
            <a:spLocks noGrp="1"/>
          </p:cNvSpPr>
          <p:nvPr>
            <p:ph type="dt" idx="118"/>
          </p:nvPr>
        </p:nvSpPr>
        <p:spPr/>
        <p:txBody>
          <a:bodyPr/>
          <a:p>
            <a:r>
              <a:rPr lang="it-IT"/>
              <a:t/>
            </a: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Predefinito 33">
    <p:spTree>
      <p:nvGrpSpPr>
        <p:cNvPr id="1" name=""/>
        <p:cNvGrpSpPr/>
        <p:nvPr/>
      </p:nvGrpSpPr>
      <p:grpSpPr>
        <a:xfrm>
          <a:off x="0" y="0"/>
          <a:ext cx="0" cy="0"/>
          <a:chOff x="0" y="0"/>
          <a:chExt cx="0" cy="0"/>
        </a:xfrm>
      </p:grpSpPr>
      <p:sp>
        <p:nvSpPr>
          <p:cNvPr id="357" name="PlaceHolder 1"/>
          <p:cNvSpPr>
            <a:spLocks noGrp="1"/>
          </p:cNvSpPr>
          <p:nvPr>
            <p:ph type="title"/>
          </p:nvPr>
        </p:nvSpPr>
        <p:spPr>
          <a:xfrm>
            <a:off x="608760" y="528480"/>
            <a:ext cx="10958760" cy="625320"/>
          </a:xfrm>
          <a:prstGeom prst="rect">
            <a:avLst/>
          </a:prstGeom>
          <a:noFill/>
          <a:ln w="0">
            <a:noFill/>
          </a:ln>
        </p:spPr>
        <p:txBody>
          <a:bodyPr lIns="0" rIns="0" tIns="0" bIns="0" anchor="ctr">
            <a:spAutoFit/>
          </a:bodyPr>
          <a:p>
            <a:pPr indent="0" algn="ctr">
              <a:buNone/>
            </a:pPr>
            <a:endParaRPr b="0" lang="it-IT" sz="4400" strike="noStrike" u="none">
              <a:solidFill>
                <a:srgbClr val="000000"/>
              </a:solidFill>
              <a:effectLst/>
              <a:uFillTx/>
              <a:latin typeface="Arial"/>
            </a:endParaRPr>
          </a:p>
        </p:txBody>
      </p:sp>
      <p:sp>
        <p:nvSpPr>
          <p:cNvPr id="358" name="PlaceHolder 2"/>
          <p:cNvSpPr>
            <a:spLocks noGrp="1"/>
          </p:cNvSpPr>
          <p:nvPr>
            <p:ph/>
          </p:nvPr>
        </p:nvSpPr>
        <p:spPr>
          <a:xfrm>
            <a:off x="608760" y="1604160"/>
            <a:ext cx="10958760" cy="45169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effectLst/>
              <a:uFillTx/>
              <a:latin typeface="Arial"/>
            </a:endParaRPr>
          </a:p>
        </p:txBody>
      </p:sp>
      <p:sp>
        <p:nvSpPr>
          <p:cNvPr id="4" name="PlaceHolder 3"/>
          <p:cNvSpPr>
            <a:spLocks noGrp="1"/>
          </p:cNvSpPr>
          <p:nvPr>
            <p:ph type="ftr" idx="119"/>
          </p:nvPr>
        </p:nvSpPr>
        <p:spPr/>
        <p:txBody>
          <a:bodyPr/>
          <a:p>
            <a:r>
              <a:t>Footer</a:t>
            </a:r>
          </a:p>
        </p:txBody>
      </p:sp>
      <p:sp>
        <p:nvSpPr>
          <p:cNvPr id="5" name="PlaceHolder 4"/>
          <p:cNvSpPr>
            <a:spLocks noGrp="1"/>
          </p:cNvSpPr>
          <p:nvPr>
            <p:ph type="sldNum" idx="120"/>
          </p:nvPr>
        </p:nvSpPr>
        <p:spPr/>
        <p:txBody>
          <a:bodyPr/>
          <a:p>
            <a:fld id="{739ADFC0-6A20-46E8-B17D-040241ED18AA}" type="slidenum">
              <a:t>&lt;#&gt;</a:t>
            </a:fld>
          </a:p>
        </p:txBody>
      </p:sp>
      <p:sp>
        <p:nvSpPr>
          <p:cNvPr id="6" name="PlaceHolder 5"/>
          <p:cNvSpPr>
            <a:spLocks noGrp="1"/>
          </p:cNvSpPr>
          <p:nvPr>
            <p:ph type="dt" idx="121"/>
          </p:nvPr>
        </p:nvSpPr>
        <p:spPr/>
        <p:txBody>
          <a:bodyPr/>
          <a:p>
            <a:r>
              <a:rPr lang="it-IT"/>
              <a:t/>
            </a: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Predefinito 34">
    <p:spTree>
      <p:nvGrpSpPr>
        <p:cNvPr id="1" name=""/>
        <p:cNvGrpSpPr/>
        <p:nvPr/>
      </p:nvGrpSpPr>
      <p:grpSpPr>
        <a:xfrm>
          <a:off x="0" y="0"/>
          <a:ext cx="0" cy="0"/>
          <a:chOff x="0" y="0"/>
          <a:chExt cx="0" cy="0"/>
        </a:xfrm>
      </p:grpSpPr>
      <p:sp>
        <p:nvSpPr>
          <p:cNvPr id="364" name="PlaceHolder 1"/>
          <p:cNvSpPr>
            <a:spLocks noGrp="1"/>
          </p:cNvSpPr>
          <p:nvPr>
            <p:ph type="title"/>
          </p:nvPr>
        </p:nvSpPr>
        <p:spPr>
          <a:xfrm>
            <a:off x="608760" y="528480"/>
            <a:ext cx="10958760" cy="625320"/>
          </a:xfrm>
          <a:prstGeom prst="rect">
            <a:avLst/>
          </a:prstGeom>
          <a:noFill/>
          <a:ln w="0">
            <a:noFill/>
          </a:ln>
        </p:spPr>
        <p:txBody>
          <a:bodyPr lIns="0" rIns="0" tIns="0" bIns="0" anchor="ctr">
            <a:spAutoFit/>
          </a:bodyPr>
          <a:p>
            <a:pPr indent="0" algn="ctr">
              <a:buNone/>
            </a:pPr>
            <a:endParaRPr b="0" lang="it-IT" sz="4400" strike="noStrike" u="none">
              <a:solidFill>
                <a:srgbClr val="000000"/>
              </a:solidFill>
              <a:effectLst/>
              <a:uFillTx/>
              <a:latin typeface="Arial"/>
            </a:endParaRPr>
          </a:p>
        </p:txBody>
      </p:sp>
      <p:sp>
        <p:nvSpPr>
          <p:cNvPr id="365" name="PlaceHolder 2"/>
          <p:cNvSpPr>
            <a:spLocks noGrp="1"/>
          </p:cNvSpPr>
          <p:nvPr>
            <p:ph/>
          </p:nvPr>
        </p:nvSpPr>
        <p:spPr>
          <a:xfrm>
            <a:off x="608760" y="1604160"/>
            <a:ext cx="10958760" cy="45169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effectLst/>
              <a:uFillTx/>
              <a:latin typeface="Arial"/>
            </a:endParaRPr>
          </a:p>
        </p:txBody>
      </p:sp>
      <p:sp>
        <p:nvSpPr>
          <p:cNvPr id="4" name="PlaceHolder 3"/>
          <p:cNvSpPr>
            <a:spLocks noGrp="1"/>
          </p:cNvSpPr>
          <p:nvPr>
            <p:ph type="ftr" idx="122"/>
          </p:nvPr>
        </p:nvSpPr>
        <p:spPr/>
        <p:txBody>
          <a:bodyPr/>
          <a:p>
            <a:r>
              <a:t>Footer</a:t>
            </a:r>
          </a:p>
        </p:txBody>
      </p:sp>
      <p:sp>
        <p:nvSpPr>
          <p:cNvPr id="5" name="PlaceHolder 4"/>
          <p:cNvSpPr>
            <a:spLocks noGrp="1"/>
          </p:cNvSpPr>
          <p:nvPr>
            <p:ph type="sldNum" idx="123"/>
          </p:nvPr>
        </p:nvSpPr>
        <p:spPr/>
        <p:txBody>
          <a:bodyPr/>
          <a:p>
            <a:fld id="{CF53DBF1-6C2B-4355-A6BC-6B8B21FF61A6}" type="slidenum">
              <a:t>&lt;#&gt;</a:t>
            </a:fld>
          </a:p>
        </p:txBody>
      </p:sp>
      <p:sp>
        <p:nvSpPr>
          <p:cNvPr id="6" name="PlaceHolder 5"/>
          <p:cNvSpPr>
            <a:spLocks noGrp="1"/>
          </p:cNvSpPr>
          <p:nvPr>
            <p:ph type="dt" idx="124"/>
          </p:nvPr>
        </p:nvSpPr>
        <p:spPr/>
        <p:txBody>
          <a:bodyPr/>
          <a:p>
            <a:r>
              <a:rPr lang="it-IT"/>
              <a:t/>
            </a: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Predefinito 35">
    <p:spTree>
      <p:nvGrpSpPr>
        <p:cNvPr id="1" name=""/>
        <p:cNvGrpSpPr/>
        <p:nvPr/>
      </p:nvGrpSpPr>
      <p:grpSpPr>
        <a:xfrm>
          <a:off x="0" y="0"/>
          <a:ext cx="0" cy="0"/>
          <a:chOff x="0" y="0"/>
          <a:chExt cx="0" cy="0"/>
        </a:xfrm>
      </p:grpSpPr>
      <p:sp>
        <p:nvSpPr>
          <p:cNvPr id="372" name="PlaceHolder 1"/>
          <p:cNvSpPr>
            <a:spLocks noGrp="1"/>
          </p:cNvSpPr>
          <p:nvPr>
            <p:ph type="title"/>
          </p:nvPr>
        </p:nvSpPr>
        <p:spPr>
          <a:xfrm>
            <a:off x="608760" y="528480"/>
            <a:ext cx="10958760" cy="625320"/>
          </a:xfrm>
          <a:prstGeom prst="rect">
            <a:avLst/>
          </a:prstGeom>
          <a:noFill/>
          <a:ln w="0">
            <a:noFill/>
          </a:ln>
        </p:spPr>
        <p:txBody>
          <a:bodyPr lIns="0" rIns="0" tIns="0" bIns="0" anchor="ctr">
            <a:spAutoFit/>
          </a:bodyPr>
          <a:p>
            <a:pPr indent="0" algn="ctr">
              <a:buNone/>
            </a:pPr>
            <a:endParaRPr b="0" lang="it-IT" sz="4400" strike="noStrike" u="none">
              <a:solidFill>
                <a:srgbClr val="000000"/>
              </a:solidFill>
              <a:effectLst/>
              <a:uFillTx/>
              <a:latin typeface="Arial"/>
            </a:endParaRPr>
          </a:p>
        </p:txBody>
      </p:sp>
      <p:sp>
        <p:nvSpPr>
          <p:cNvPr id="373" name="PlaceHolder 2"/>
          <p:cNvSpPr>
            <a:spLocks noGrp="1"/>
          </p:cNvSpPr>
          <p:nvPr>
            <p:ph/>
          </p:nvPr>
        </p:nvSpPr>
        <p:spPr>
          <a:xfrm>
            <a:off x="608760" y="1604160"/>
            <a:ext cx="5347800" cy="45169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effectLst/>
              <a:uFillTx/>
              <a:latin typeface="Arial"/>
            </a:endParaRPr>
          </a:p>
        </p:txBody>
      </p:sp>
      <p:sp>
        <p:nvSpPr>
          <p:cNvPr id="374" name="PlaceHolder 3"/>
          <p:cNvSpPr>
            <a:spLocks noGrp="1"/>
          </p:cNvSpPr>
          <p:nvPr>
            <p:ph/>
          </p:nvPr>
        </p:nvSpPr>
        <p:spPr>
          <a:xfrm>
            <a:off x="6224400" y="1604160"/>
            <a:ext cx="5347800" cy="45169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effectLst/>
              <a:uFillTx/>
              <a:latin typeface="Arial"/>
            </a:endParaRPr>
          </a:p>
        </p:txBody>
      </p:sp>
      <p:sp>
        <p:nvSpPr>
          <p:cNvPr id="5" name="PlaceHolder 4"/>
          <p:cNvSpPr>
            <a:spLocks noGrp="1"/>
          </p:cNvSpPr>
          <p:nvPr>
            <p:ph type="ftr" idx="125"/>
          </p:nvPr>
        </p:nvSpPr>
        <p:spPr/>
        <p:txBody>
          <a:bodyPr/>
          <a:p>
            <a:r>
              <a:t>Footer</a:t>
            </a:r>
          </a:p>
        </p:txBody>
      </p:sp>
      <p:sp>
        <p:nvSpPr>
          <p:cNvPr id="6" name="PlaceHolder 5"/>
          <p:cNvSpPr>
            <a:spLocks noGrp="1"/>
          </p:cNvSpPr>
          <p:nvPr>
            <p:ph type="sldNum" idx="126"/>
          </p:nvPr>
        </p:nvSpPr>
        <p:spPr/>
        <p:txBody>
          <a:bodyPr/>
          <a:p>
            <a:fld id="{18E7940D-C75B-4EBD-8688-71857996E99A}" type="slidenum">
              <a:t>&lt;#&gt;</a:t>
            </a:fld>
          </a:p>
        </p:txBody>
      </p:sp>
      <p:sp>
        <p:nvSpPr>
          <p:cNvPr id="7" name="PlaceHolder 6"/>
          <p:cNvSpPr>
            <a:spLocks noGrp="1"/>
          </p:cNvSpPr>
          <p:nvPr>
            <p:ph type="dt" idx="127"/>
          </p:nvPr>
        </p:nvSpPr>
        <p:spPr/>
        <p:txBody>
          <a:bodyPr/>
          <a:p>
            <a:r>
              <a:rPr lang="it-IT"/>
              <a:t/>
            </a: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Predefinito 36">
    <p:spTree>
      <p:nvGrpSpPr>
        <p:cNvPr id="1" name=""/>
        <p:cNvGrpSpPr/>
        <p:nvPr/>
      </p:nvGrpSpPr>
      <p:grpSpPr>
        <a:xfrm>
          <a:off x="0" y="0"/>
          <a:ext cx="0" cy="0"/>
          <a:chOff x="0" y="0"/>
          <a:chExt cx="0" cy="0"/>
        </a:xfrm>
      </p:grpSpPr>
      <p:sp>
        <p:nvSpPr>
          <p:cNvPr id="380" name="PlaceHolder 1"/>
          <p:cNvSpPr>
            <a:spLocks noGrp="1"/>
          </p:cNvSpPr>
          <p:nvPr>
            <p:ph type="title"/>
          </p:nvPr>
        </p:nvSpPr>
        <p:spPr>
          <a:xfrm>
            <a:off x="608760" y="528480"/>
            <a:ext cx="10958760" cy="625320"/>
          </a:xfrm>
          <a:prstGeom prst="rect">
            <a:avLst/>
          </a:prstGeom>
          <a:noFill/>
          <a:ln w="0">
            <a:noFill/>
          </a:ln>
        </p:spPr>
        <p:txBody>
          <a:bodyPr lIns="0" rIns="0" tIns="0" bIns="0" anchor="ctr">
            <a:spAutoFit/>
          </a:bodyPr>
          <a:p>
            <a:pPr indent="0" algn="ctr">
              <a:buNone/>
            </a:pPr>
            <a:endParaRPr b="0" lang="it-IT" sz="4400" strike="noStrike" u="none">
              <a:solidFill>
                <a:srgbClr val="000000"/>
              </a:solidFill>
              <a:effectLst/>
              <a:uFillTx/>
              <a:latin typeface="Arial"/>
            </a:endParaRPr>
          </a:p>
        </p:txBody>
      </p:sp>
      <p:sp>
        <p:nvSpPr>
          <p:cNvPr id="381" name="PlaceHolder 2"/>
          <p:cNvSpPr>
            <a:spLocks noGrp="1"/>
          </p:cNvSpPr>
          <p:nvPr>
            <p:ph/>
          </p:nvPr>
        </p:nvSpPr>
        <p:spPr>
          <a:xfrm>
            <a:off x="608760" y="1604160"/>
            <a:ext cx="10958760" cy="45169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effectLst/>
              <a:uFillTx/>
              <a:latin typeface="Arial"/>
            </a:endParaRPr>
          </a:p>
        </p:txBody>
      </p:sp>
      <p:sp>
        <p:nvSpPr>
          <p:cNvPr id="4" name="PlaceHolder 3"/>
          <p:cNvSpPr>
            <a:spLocks noGrp="1"/>
          </p:cNvSpPr>
          <p:nvPr>
            <p:ph type="ftr" idx="128"/>
          </p:nvPr>
        </p:nvSpPr>
        <p:spPr/>
        <p:txBody>
          <a:bodyPr/>
          <a:p>
            <a:r>
              <a:t>Footer</a:t>
            </a:r>
          </a:p>
        </p:txBody>
      </p:sp>
      <p:sp>
        <p:nvSpPr>
          <p:cNvPr id="5" name="PlaceHolder 4"/>
          <p:cNvSpPr>
            <a:spLocks noGrp="1"/>
          </p:cNvSpPr>
          <p:nvPr>
            <p:ph type="sldNum" idx="129"/>
          </p:nvPr>
        </p:nvSpPr>
        <p:spPr/>
        <p:txBody>
          <a:bodyPr/>
          <a:p>
            <a:fld id="{574057CA-268D-466A-A772-2EF3781F6628}" type="slidenum">
              <a:t>&lt;#&gt;</a:t>
            </a:fld>
          </a:p>
        </p:txBody>
      </p:sp>
      <p:sp>
        <p:nvSpPr>
          <p:cNvPr id="6" name="PlaceHolder 5"/>
          <p:cNvSpPr>
            <a:spLocks noGrp="1"/>
          </p:cNvSpPr>
          <p:nvPr>
            <p:ph type="dt" idx="130"/>
          </p:nvPr>
        </p:nvSpPr>
        <p:spPr/>
        <p:txBody>
          <a:bodyPr/>
          <a:p>
            <a:r>
              <a:rPr lang="it-IT"/>
              <a:t/>
            </a: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Predefinito 37">
    <p:spTree>
      <p:nvGrpSpPr>
        <p:cNvPr id="1" name=""/>
        <p:cNvGrpSpPr/>
        <p:nvPr/>
      </p:nvGrpSpPr>
      <p:grpSpPr>
        <a:xfrm>
          <a:off x="0" y="0"/>
          <a:ext cx="0" cy="0"/>
          <a:chOff x="0" y="0"/>
          <a:chExt cx="0" cy="0"/>
        </a:xfrm>
      </p:grpSpPr>
      <p:sp>
        <p:nvSpPr>
          <p:cNvPr id="388" name="PlaceHolder 1"/>
          <p:cNvSpPr>
            <a:spLocks noGrp="1"/>
          </p:cNvSpPr>
          <p:nvPr>
            <p:ph type="title"/>
          </p:nvPr>
        </p:nvSpPr>
        <p:spPr>
          <a:xfrm>
            <a:off x="608760" y="528480"/>
            <a:ext cx="10958760" cy="625320"/>
          </a:xfrm>
          <a:prstGeom prst="rect">
            <a:avLst/>
          </a:prstGeom>
          <a:noFill/>
          <a:ln w="0">
            <a:noFill/>
          </a:ln>
        </p:spPr>
        <p:txBody>
          <a:bodyPr lIns="0" rIns="0" tIns="0" bIns="0" anchor="ctr">
            <a:spAutoFit/>
          </a:bodyPr>
          <a:p>
            <a:pPr indent="0" algn="ctr">
              <a:buNone/>
            </a:pPr>
            <a:endParaRPr b="0" lang="it-IT" sz="4400" strike="noStrike" u="none">
              <a:solidFill>
                <a:srgbClr val="000000"/>
              </a:solidFill>
              <a:effectLst/>
              <a:uFillTx/>
              <a:latin typeface="Arial"/>
            </a:endParaRPr>
          </a:p>
        </p:txBody>
      </p:sp>
      <p:sp>
        <p:nvSpPr>
          <p:cNvPr id="389" name="PlaceHolder 2"/>
          <p:cNvSpPr>
            <a:spLocks noGrp="1"/>
          </p:cNvSpPr>
          <p:nvPr>
            <p:ph/>
          </p:nvPr>
        </p:nvSpPr>
        <p:spPr>
          <a:xfrm>
            <a:off x="608760" y="1604160"/>
            <a:ext cx="5347800" cy="45169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effectLst/>
              <a:uFillTx/>
              <a:latin typeface="Arial"/>
            </a:endParaRPr>
          </a:p>
        </p:txBody>
      </p:sp>
      <p:sp>
        <p:nvSpPr>
          <p:cNvPr id="390" name="PlaceHolder 3"/>
          <p:cNvSpPr>
            <a:spLocks noGrp="1"/>
          </p:cNvSpPr>
          <p:nvPr>
            <p:ph/>
          </p:nvPr>
        </p:nvSpPr>
        <p:spPr>
          <a:xfrm>
            <a:off x="6224400" y="1604160"/>
            <a:ext cx="5347800" cy="45169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effectLst/>
              <a:uFillTx/>
              <a:latin typeface="Arial"/>
            </a:endParaRPr>
          </a:p>
        </p:txBody>
      </p:sp>
      <p:sp>
        <p:nvSpPr>
          <p:cNvPr id="5" name="PlaceHolder 4"/>
          <p:cNvSpPr>
            <a:spLocks noGrp="1"/>
          </p:cNvSpPr>
          <p:nvPr>
            <p:ph type="ftr" idx="131"/>
          </p:nvPr>
        </p:nvSpPr>
        <p:spPr/>
        <p:txBody>
          <a:bodyPr/>
          <a:p>
            <a:r>
              <a:t>Footer</a:t>
            </a:r>
          </a:p>
        </p:txBody>
      </p:sp>
      <p:sp>
        <p:nvSpPr>
          <p:cNvPr id="6" name="PlaceHolder 5"/>
          <p:cNvSpPr>
            <a:spLocks noGrp="1"/>
          </p:cNvSpPr>
          <p:nvPr>
            <p:ph type="sldNum" idx="132"/>
          </p:nvPr>
        </p:nvSpPr>
        <p:spPr/>
        <p:txBody>
          <a:bodyPr/>
          <a:p>
            <a:fld id="{4CFFC5DA-BE66-4244-B75A-B97F472391FE}" type="slidenum">
              <a:t>&lt;#&gt;</a:t>
            </a:fld>
          </a:p>
        </p:txBody>
      </p:sp>
      <p:sp>
        <p:nvSpPr>
          <p:cNvPr id="7" name="PlaceHolder 6"/>
          <p:cNvSpPr>
            <a:spLocks noGrp="1"/>
          </p:cNvSpPr>
          <p:nvPr>
            <p:ph type="dt" idx="133"/>
          </p:nvPr>
        </p:nvSpPr>
        <p:spPr/>
        <p:txBody>
          <a:bodyPr/>
          <a:p>
            <a:r>
              <a:rPr lang="it-IT"/>
              <a:t/>
            </a: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vertTitleAndTx" preserve="1">
  <p:cSld name="1_Titolo e testo verticale">
    <p:bg>
      <p:bgPr>
        <a:solidFill>
          <a:srgbClr val="ffffff"/>
        </a:solidFill>
      </p:bgPr>
    </p:bg>
    <p:spTree>
      <p:nvGrpSpPr>
        <p:cNvPr id="1" name=""/>
        <p:cNvGrpSpPr/>
        <p:nvPr/>
      </p:nvGrpSpPr>
      <p:grpSpPr>
        <a:xfrm>
          <a:off x="0" y="0"/>
          <a:ext cx="0" cy="0"/>
          <a:chOff x="0" y="0"/>
          <a:chExt cx="0" cy="0"/>
        </a:xfrm>
      </p:grpSpPr>
      <p:sp>
        <p:nvSpPr>
          <p:cNvPr id="25" name="PlaceHolder 1"/>
          <p:cNvSpPr>
            <a:spLocks noGrp="1"/>
          </p:cNvSpPr>
          <p:nvPr>
            <p:ph type="title"/>
          </p:nvPr>
        </p:nvSpPr>
        <p:spPr>
          <a:xfrm>
            <a:off x="8724960" y="365040"/>
            <a:ext cx="2628360" cy="5811120"/>
          </a:xfrm>
          <a:prstGeom prst="rect">
            <a:avLst/>
          </a:prstGeom>
          <a:noFill/>
          <a:ln w="0">
            <a:noFill/>
          </a:ln>
        </p:spPr>
        <p:txBody>
          <a:bodyPr lIns="91440" rIns="91440" tIns="45720" bIns="45720" anchor="ctr" vert="eaVert">
            <a:noAutofit/>
          </a:bodyPr>
          <a:p>
            <a:pPr indent="0" defTabSz="914400">
              <a:lnSpc>
                <a:spcPct val="90000"/>
              </a:lnSpc>
              <a:buNone/>
              <a:tabLst>
                <a:tab algn="l" pos="0"/>
              </a:tabLst>
            </a:pPr>
            <a:r>
              <a:rPr b="0" lang="it-IT" sz="4400" strike="noStrike" u="none">
                <a:solidFill>
                  <a:schemeClr val="dk1"/>
                </a:solidFill>
                <a:effectLst/>
                <a:uFillTx/>
                <a:latin typeface="Calibri Light"/>
              </a:rPr>
              <a:t>Fare clic per modificare lo stile del titolo dello schema</a:t>
            </a:r>
            <a:endParaRPr b="0" lang="it-IT" sz="4400" strike="noStrike" u="none">
              <a:solidFill>
                <a:srgbClr val="000000"/>
              </a:solidFill>
              <a:effectLst/>
              <a:uFillTx/>
              <a:latin typeface="Arial"/>
            </a:endParaRPr>
          </a:p>
        </p:txBody>
      </p:sp>
      <p:sp>
        <p:nvSpPr>
          <p:cNvPr id="26" name="PlaceHolder 2"/>
          <p:cNvSpPr>
            <a:spLocks noGrp="1"/>
          </p:cNvSpPr>
          <p:nvPr>
            <p:ph type="body"/>
          </p:nvPr>
        </p:nvSpPr>
        <p:spPr>
          <a:xfrm>
            <a:off x="838080" y="365040"/>
            <a:ext cx="7733520" cy="5811120"/>
          </a:xfrm>
          <a:prstGeom prst="rect">
            <a:avLst/>
          </a:prstGeom>
          <a:noFill/>
          <a:ln w="0">
            <a:noFill/>
          </a:ln>
        </p:spPr>
        <p:txBody>
          <a:bodyPr lIns="91440" rIns="91440" tIns="45720" bIns="45720" anchor="t" vert="eaVert">
            <a:noAutofit/>
          </a:bodyPr>
          <a:p>
            <a:pPr marL="228600" indent="-228600" defTabSz="914400">
              <a:lnSpc>
                <a:spcPct val="90000"/>
              </a:lnSpc>
              <a:spcBef>
                <a:spcPts val="1001"/>
              </a:spcBef>
              <a:buClr>
                <a:srgbClr val="000000"/>
              </a:buClr>
              <a:buFont typeface="Arial"/>
              <a:buChar char="•"/>
            </a:pPr>
            <a:r>
              <a:rPr b="0" lang="it-IT" sz="2800" strike="noStrike" u="none">
                <a:solidFill>
                  <a:schemeClr val="dk1"/>
                </a:solidFill>
                <a:effectLst/>
                <a:uFillTx/>
                <a:latin typeface="Calibri"/>
              </a:rPr>
              <a:t>Fare clic per modificare gli stili del testo dello schema</a:t>
            </a:r>
            <a:endParaRPr b="0" lang="it-IT" sz="2800" strike="noStrike" u="none">
              <a:solidFill>
                <a:srgbClr val="000000"/>
              </a:solidFill>
              <a:effectLst/>
              <a:uFillTx/>
              <a:latin typeface="Arial"/>
            </a:endParaRPr>
          </a:p>
          <a:p>
            <a:pPr lvl="1" marL="685800" indent="-228600" defTabSz="914400">
              <a:lnSpc>
                <a:spcPct val="90000"/>
              </a:lnSpc>
              <a:spcBef>
                <a:spcPts val="499"/>
              </a:spcBef>
              <a:buClr>
                <a:srgbClr val="000000"/>
              </a:buClr>
              <a:buFont typeface="Arial"/>
              <a:buChar char="•"/>
            </a:pPr>
            <a:r>
              <a:rPr b="0" lang="it-IT" sz="2400" strike="noStrike" u="none">
                <a:solidFill>
                  <a:schemeClr val="dk1"/>
                </a:solidFill>
                <a:effectLst/>
                <a:uFillTx/>
                <a:latin typeface="Calibri"/>
              </a:rPr>
              <a:t>Secondo livello</a:t>
            </a:r>
            <a:endParaRPr b="0" lang="it-IT" sz="2400" strike="noStrike" u="none">
              <a:solidFill>
                <a:srgbClr val="000000"/>
              </a:solidFill>
              <a:effectLst/>
              <a:uFillTx/>
              <a:latin typeface="Arial"/>
            </a:endParaRPr>
          </a:p>
          <a:p>
            <a:pPr lvl="2" marL="1143000" indent="-228600" defTabSz="914400">
              <a:lnSpc>
                <a:spcPct val="90000"/>
              </a:lnSpc>
              <a:spcBef>
                <a:spcPts val="499"/>
              </a:spcBef>
              <a:buClr>
                <a:srgbClr val="000000"/>
              </a:buClr>
              <a:buFont typeface="Arial"/>
              <a:buChar char="•"/>
            </a:pPr>
            <a:r>
              <a:rPr b="0" lang="it-IT" sz="2000" strike="noStrike" u="none">
                <a:solidFill>
                  <a:schemeClr val="dk1"/>
                </a:solidFill>
                <a:effectLst/>
                <a:uFillTx/>
                <a:latin typeface="Calibri"/>
              </a:rPr>
              <a:t>Terzo livello</a:t>
            </a:r>
            <a:endParaRPr b="0" lang="it-IT" sz="2000" strike="noStrike" u="none">
              <a:solidFill>
                <a:srgbClr val="000000"/>
              </a:solidFill>
              <a:effectLst/>
              <a:uFillTx/>
              <a:latin typeface="Arial"/>
            </a:endParaRPr>
          </a:p>
          <a:p>
            <a:pPr lvl="3" marL="1600200" indent="-228600" defTabSz="914400">
              <a:lnSpc>
                <a:spcPct val="90000"/>
              </a:lnSpc>
              <a:spcBef>
                <a:spcPts val="499"/>
              </a:spcBef>
              <a:buClr>
                <a:srgbClr val="000000"/>
              </a:buClr>
              <a:buFont typeface="Arial"/>
              <a:buChar char="•"/>
            </a:pPr>
            <a:r>
              <a:rPr b="0" lang="it-IT" sz="1800" strike="noStrike" u="none">
                <a:solidFill>
                  <a:schemeClr val="dk1"/>
                </a:solidFill>
                <a:effectLst/>
                <a:uFillTx/>
                <a:latin typeface="Calibri"/>
              </a:rPr>
              <a:t>Quarto livello</a:t>
            </a:r>
            <a:endParaRPr b="0" lang="it-IT" sz="1800" strike="noStrike" u="none">
              <a:solidFill>
                <a:srgbClr val="000000"/>
              </a:solidFill>
              <a:effectLst/>
              <a:uFillTx/>
              <a:latin typeface="Arial"/>
            </a:endParaRPr>
          </a:p>
          <a:p>
            <a:pPr lvl="4" marL="2057400" indent="-228600" defTabSz="914400">
              <a:lnSpc>
                <a:spcPct val="90000"/>
              </a:lnSpc>
              <a:spcBef>
                <a:spcPts val="499"/>
              </a:spcBef>
              <a:buClr>
                <a:srgbClr val="000000"/>
              </a:buClr>
              <a:buFont typeface="Arial"/>
              <a:buChar char="•"/>
            </a:pPr>
            <a:r>
              <a:rPr b="0" lang="it-IT" sz="1800" strike="noStrike" u="none">
                <a:solidFill>
                  <a:schemeClr val="dk1"/>
                </a:solidFill>
                <a:effectLst/>
                <a:uFillTx/>
                <a:latin typeface="Calibri"/>
              </a:rPr>
              <a:t>Quinto livello</a:t>
            </a:r>
            <a:endParaRPr b="0" lang="it-IT" sz="1800" strike="noStrike" u="none">
              <a:solidFill>
                <a:srgbClr val="000000"/>
              </a:solidFill>
              <a:effectLst/>
              <a:uFillTx/>
              <a:latin typeface="Arial"/>
            </a:endParaRPr>
          </a:p>
        </p:txBody>
      </p:sp>
      <p:sp>
        <p:nvSpPr>
          <p:cNvPr id="27" name="PlaceHolder 3"/>
          <p:cNvSpPr>
            <a:spLocks noGrp="1"/>
          </p:cNvSpPr>
          <p:nvPr>
            <p:ph type="dt" idx="16"/>
          </p:nvPr>
        </p:nvSpPr>
        <p:spPr>
          <a:xfrm>
            <a:off x="838080" y="6356520"/>
            <a:ext cx="2742480" cy="364320"/>
          </a:xfrm>
          <a:prstGeom prst="rect">
            <a:avLst/>
          </a:prstGeom>
          <a:noFill/>
          <a:ln w="0">
            <a:noFill/>
          </a:ln>
        </p:spPr>
        <p:txBody>
          <a:bodyPr lIns="91440" rIns="91440" tIns="45720" bIns="45720" anchor="ctr">
            <a:noAutofit/>
          </a:bodyPr>
          <a:lstStyle>
            <a:lvl1pPr indent="0" defTabSz="914400">
              <a:lnSpc>
                <a:spcPct val="100000"/>
              </a:lnSpc>
              <a:buNone/>
              <a:tabLst>
                <a:tab algn="l" pos="0"/>
              </a:tabLst>
              <a:defRPr b="0" lang="it-IT" sz="1200" strike="noStrike" u="none">
                <a:solidFill>
                  <a:schemeClr val="dk1">
                    <a:tint val="75000"/>
                  </a:schemeClr>
                </a:solidFill>
                <a:effectLst/>
                <a:uFillTx/>
                <a:latin typeface="Calibri"/>
              </a:defRPr>
            </a:lvl1pPr>
          </a:lstStyle>
          <a:p>
            <a:pPr indent="0" defTabSz="914400">
              <a:lnSpc>
                <a:spcPct val="100000"/>
              </a:lnSpc>
              <a:buNone/>
              <a:tabLst>
                <a:tab algn="l" pos="0"/>
              </a:tabLst>
            </a:pPr>
            <a:r>
              <a:rPr b="0" lang="it-IT" sz="1200" strike="noStrike" u="none">
                <a:solidFill>
                  <a:schemeClr val="dk1">
                    <a:tint val="75000"/>
                  </a:schemeClr>
                </a:solidFill>
                <a:effectLst/>
                <a:uFillTx/>
                <a:latin typeface="Calibri"/>
              </a:rPr>
              <a:t>&lt;data/ora&gt;</a:t>
            </a:r>
            <a:endParaRPr b="0" lang="it-IT" sz="1200" strike="noStrike" u="none">
              <a:solidFill>
                <a:srgbClr val="000000"/>
              </a:solidFill>
              <a:effectLst/>
              <a:uFillTx/>
              <a:latin typeface="Times New Roman"/>
            </a:endParaRPr>
          </a:p>
        </p:txBody>
      </p:sp>
      <p:sp>
        <p:nvSpPr>
          <p:cNvPr id="28" name="PlaceHolder 4"/>
          <p:cNvSpPr>
            <a:spLocks noGrp="1"/>
          </p:cNvSpPr>
          <p:nvPr>
            <p:ph type="ftr" idx="17"/>
          </p:nvPr>
        </p:nvSpPr>
        <p:spPr>
          <a:xfrm>
            <a:off x="4038480" y="6356520"/>
            <a:ext cx="4114080" cy="364320"/>
          </a:xfrm>
          <a:prstGeom prst="rect">
            <a:avLst/>
          </a:prstGeom>
          <a:noFill/>
          <a:ln w="0">
            <a:noFill/>
          </a:ln>
        </p:spPr>
        <p:txBody>
          <a:bodyPr lIns="91440" rIns="91440" tIns="45720" bIns="45720" anchor="ctr">
            <a:noAutofit/>
          </a:bodyPr>
          <a:lstStyle>
            <a:lvl1pPr indent="0" algn="ctr">
              <a:lnSpc>
                <a:spcPct val="100000"/>
              </a:lnSpc>
              <a:buNone/>
              <a:tabLst>
                <a:tab algn="l" pos="0"/>
              </a:tabLst>
              <a:defRPr b="0" lang="it-IT" sz="1400" strike="noStrike" u="none">
                <a:solidFill>
                  <a:srgbClr val="000000"/>
                </a:solidFill>
                <a:effectLst/>
                <a:uFillTx/>
                <a:latin typeface="Times New Roman"/>
              </a:defRPr>
            </a:lvl1pPr>
          </a:lstStyle>
          <a:p>
            <a:pPr indent="0" algn="ctr">
              <a:lnSpc>
                <a:spcPct val="100000"/>
              </a:lnSpc>
              <a:buNone/>
              <a:tabLst>
                <a:tab algn="l" pos="0"/>
              </a:tabLst>
            </a:pPr>
            <a:r>
              <a:rPr b="0" lang="it-IT" sz="1400" strike="noStrike" u="none">
                <a:solidFill>
                  <a:srgbClr val="000000"/>
                </a:solidFill>
                <a:effectLst/>
                <a:uFillTx/>
                <a:latin typeface="Times New Roman"/>
              </a:rPr>
              <a:t>&lt;piè di pagina&gt;</a:t>
            </a:r>
            <a:endParaRPr b="0" lang="it-IT" sz="1400" strike="noStrike" u="none">
              <a:solidFill>
                <a:srgbClr val="000000"/>
              </a:solidFill>
              <a:effectLst/>
              <a:uFillTx/>
              <a:latin typeface="Times New Roman"/>
            </a:endParaRPr>
          </a:p>
        </p:txBody>
      </p:sp>
      <p:sp>
        <p:nvSpPr>
          <p:cNvPr id="29" name="PlaceHolder 5"/>
          <p:cNvSpPr>
            <a:spLocks noGrp="1"/>
          </p:cNvSpPr>
          <p:nvPr>
            <p:ph type="sldNum" idx="18"/>
          </p:nvPr>
        </p:nvSpPr>
        <p:spPr>
          <a:xfrm>
            <a:off x="8610480" y="6356520"/>
            <a:ext cx="2742480" cy="364320"/>
          </a:xfrm>
          <a:prstGeom prst="rect">
            <a:avLst/>
          </a:prstGeom>
          <a:noFill/>
          <a:ln w="0">
            <a:noFill/>
          </a:ln>
        </p:spPr>
        <p:txBody>
          <a:bodyPr lIns="91440" rIns="91440" tIns="45720" bIns="45720" anchor="ctr">
            <a:noAutofit/>
          </a:bodyPr>
          <a:lstStyle>
            <a:lvl1pPr indent="0" algn="r" defTabSz="914400">
              <a:lnSpc>
                <a:spcPct val="100000"/>
              </a:lnSpc>
              <a:buNone/>
              <a:tabLst>
                <a:tab algn="l" pos="0"/>
              </a:tabLst>
              <a:defRPr b="0" lang="it-IT" sz="1200" strike="noStrike" u="none">
                <a:solidFill>
                  <a:schemeClr val="dk1">
                    <a:tint val="75000"/>
                  </a:schemeClr>
                </a:solidFill>
                <a:effectLst/>
                <a:uFillTx/>
                <a:latin typeface="Calibri"/>
              </a:defRPr>
            </a:lvl1pPr>
          </a:lstStyle>
          <a:p>
            <a:pPr indent="0" algn="r" defTabSz="914400">
              <a:lnSpc>
                <a:spcPct val="100000"/>
              </a:lnSpc>
              <a:buNone/>
              <a:tabLst>
                <a:tab algn="l" pos="0"/>
              </a:tabLst>
            </a:pPr>
            <a:fld id="{E0492555-644C-4417-B05F-C0AF23D97624}" type="slidenum">
              <a:rPr b="0" lang="it-IT" sz="1200" strike="noStrike" u="none">
                <a:solidFill>
                  <a:schemeClr val="dk1">
                    <a:tint val="75000"/>
                  </a:schemeClr>
                </a:solidFill>
                <a:effectLst/>
                <a:uFillTx/>
                <a:latin typeface="Calibri"/>
              </a:rPr>
              <a:t>&lt;numero&gt;</a:t>
            </a:fld>
            <a:endParaRPr b="0" lang="it-IT" sz="1200" strike="noStrike" u="none">
              <a:solidFill>
                <a:srgbClr val="000000"/>
              </a:solidFill>
              <a:effectLst/>
              <a:uFillTx/>
              <a:latin typeface="Times New Roman"/>
            </a:endParaRP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Predefinito 38">
    <p:spTree>
      <p:nvGrpSpPr>
        <p:cNvPr id="1" name=""/>
        <p:cNvGrpSpPr/>
        <p:nvPr/>
      </p:nvGrpSpPr>
      <p:grpSpPr>
        <a:xfrm>
          <a:off x="0" y="0"/>
          <a:ext cx="0" cy="0"/>
          <a:chOff x="0" y="0"/>
          <a:chExt cx="0" cy="0"/>
        </a:xfrm>
      </p:grpSpPr>
      <p:sp>
        <p:nvSpPr>
          <p:cNvPr id="396" name="PlaceHolder 1"/>
          <p:cNvSpPr>
            <a:spLocks noGrp="1"/>
          </p:cNvSpPr>
          <p:nvPr>
            <p:ph type="title"/>
          </p:nvPr>
        </p:nvSpPr>
        <p:spPr>
          <a:xfrm>
            <a:off x="608760" y="528480"/>
            <a:ext cx="10958760" cy="625320"/>
          </a:xfrm>
          <a:prstGeom prst="rect">
            <a:avLst/>
          </a:prstGeom>
          <a:noFill/>
          <a:ln w="0">
            <a:noFill/>
          </a:ln>
        </p:spPr>
        <p:txBody>
          <a:bodyPr lIns="0" rIns="0" tIns="0" bIns="0" anchor="ctr">
            <a:spAutoFit/>
          </a:bodyPr>
          <a:p>
            <a:pPr indent="0" algn="ctr">
              <a:buNone/>
            </a:pPr>
            <a:endParaRPr b="0" lang="it-IT" sz="4400" strike="noStrike" u="none">
              <a:solidFill>
                <a:srgbClr val="000000"/>
              </a:solidFill>
              <a:effectLst/>
              <a:uFillTx/>
              <a:latin typeface="Arial"/>
            </a:endParaRPr>
          </a:p>
        </p:txBody>
      </p:sp>
      <p:sp>
        <p:nvSpPr>
          <p:cNvPr id="397" name="PlaceHolder 2"/>
          <p:cNvSpPr>
            <a:spLocks noGrp="1"/>
          </p:cNvSpPr>
          <p:nvPr>
            <p:ph/>
          </p:nvPr>
        </p:nvSpPr>
        <p:spPr>
          <a:xfrm>
            <a:off x="608760" y="1604160"/>
            <a:ext cx="10958760" cy="45169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effectLst/>
              <a:uFillTx/>
              <a:latin typeface="Arial"/>
            </a:endParaRPr>
          </a:p>
        </p:txBody>
      </p:sp>
      <p:sp>
        <p:nvSpPr>
          <p:cNvPr id="4" name="PlaceHolder 3"/>
          <p:cNvSpPr>
            <a:spLocks noGrp="1"/>
          </p:cNvSpPr>
          <p:nvPr>
            <p:ph type="ftr" idx="134"/>
          </p:nvPr>
        </p:nvSpPr>
        <p:spPr/>
        <p:txBody>
          <a:bodyPr/>
          <a:p>
            <a:r>
              <a:t>Footer</a:t>
            </a:r>
          </a:p>
        </p:txBody>
      </p:sp>
      <p:sp>
        <p:nvSpPr>
          <p:cNvPr id="5" name="PlaceHolder 4"/>
          <p:cNvSpPr>
            <a:spLocks noGrp="1"/>
          </p:cNvSpPr>
          <p:nvPr>
            <p:ph type="sldNum" idx="135"/>
          </p:nvPr>
        </p:nvSpPr>
        <p:spPr/>
        <p:txBody>
          <a:bodyPr/>
          <a:p>
            <a:fld id="{D090BF03-286F-4041-8C67-89D3604A34AE}" type="slidenum">
              <a:t>&lt;#&gt;</a:t>
            </a:fld>
          </a:p>
        </p:txBody>
      </p:sp>
      <p:sp>
        <p:nvSpPr>
          <p:cNvPr id="6" name="PlaceHolder 5"/>
          <p:cNvSpPr>
            <a:spLocks noGrp="1"/>
          </p:cNvSpPr>
          <p:nvPr>
            <p:ph type="dt" idx="136"/>
          </p:nvPr>
        </p:nvSpPr>
        <p:spPr/>
        <p:txBody>
          <a:bodyPr/>
          <a:p>
            <a:r>
              <a:rPr lang="it-IT"/>
              <a:t/>
            </a:r>
          </a:p>
        </p:txBody>
      </p:sp>
    </p:spTree>
  </p:cSld>
</p:sldLayout>
</file>

<file path=ppt/slideLayouts/slideLayout6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Predefinito 39">
    <p:spTree>
      <p:nvGrpSpPr>
        <p:cNvPr id="1" name=""/>
        <p:cNvGrpSpPr/>
        <p:nvPr/>
      </p:nvGrpSpPr>
      <p:grpSpPr>
        <a:xfrm>
          <a:off x="0" y="0"/>
          <a:ext cx="0" cy="0"/>
          <a:chOff x="0" y="0"/>
          <a:chExt cx="0" cy="0"/>
        </a:xfrm>
      </p:grpSpPr>
      <p:sp>
        <p:nvSpPr>
          <p:cNvPr id="403" name="PlaceHolder 1"/>
          <p:cNvSpPr>
            <a:spLocks noGrp="1"/>
          </p:cNvSpPr>
          <p:nvPr>
            <p:ph type="title"/>
          </p:nvPr>
        </p:nvSpPr>
        <p:spPr>
          <a:xfrm>
            <a:off x="608760" y="528480"/>
            <a:ext cx="10958760" cy="625320"/>
          </a:xfrm>
          <a:prstGeom prst="rect">
            <a:avLst/>
          </a:prstGeom>
          <a:noFill/>
          <a:ln w="0">
            <a:noFill/>
          </a:ln>
        </p:spPr>
        <p:txBody>
          <a:bodyPr lIns="0" rIns="0" tIns="0" bIns="0" anchor="ctr">
            <a:spAutoFit/>
          </a:bodyPr>
          <a:p>
            <a:pPr indent="0" algn="ctr">
              <a:buNone/>
            </a:pPr>
            <a:endParaRPr b="0" lang="it-IT" sz="4400" strike="noStrike" u="none">
              <a:solidFill>
                <a:srgbClr val="000000"/>
              </a:solidFill>
              <a:effectLst/>
              <a:uFillTx/>
              <a:latin typeface="Arial"/>
            </a:endParaRPr>
          </a:p>
        </p:txBody>
      </p:sp>
      <p:sp>
        <p:nvSpPr>
          <p:cNvPr id="404" name="PlaceHolder 2"/>
          <p:cNvSpPr>
            <a:spLocks noGrp="1"/>
          </p:cNvSpPr>
          <p:nvPr>
            <p:ph/>
          </p:nvPr>
        </p:nvSpPr>
        <p:spPr>
          <a:xfrm>
            <a:off x="608760" y="1604160"/>
            <a:ext cx="10958760" cy="45169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effectLst/>
              <a:uFillTx/>
              <a:latin typeface="Arial"/>
            </a:endParaRPr>
          </a:p>
        </p:txBody>
      </p:sp>
      <p:sp>
        <p:nvSpPr>
          <p:cNvPr id="4" name="PlaceHolder 3"/>
          <p:cNvSpPr>
            <a:spLocks noGrp="1"/>
          </p:cNvSpPr>
          <p:nvPr>
            <p:ph type="ftr" idx="137"/>
          </p:nvPr>
        </p:nvSpPr>
        <p:spPr/>
        <p:txBody>
          <a:bodyPr/>
          <a:p>
            <a:r>
              <a:t>Footer</a:t>
            </a:r>
          </a:p>
        </p:txBody>
      </p:sp>
      <p:sp>
        <p:nvSpPr>
          <p:cNvPr id="5" name="PlaceHolder 4"/>
          <p:cNvSpPr>
            <a:spLocks noGrp="1"/>
          </p:cNvSpPr>
          <p:nvPr>
            <p:ph type="sldNum" idx="138"/>
          </p:nvPr>
        </p:nvSpPr>
        <p:spPr/>
        <p:txBody>
          <a:bodyPr/>
          <a:p>
            <a:fld id="{69901899-BB0E-46A4-821A-D183E39990FA}" type="slidenum">
              <a:t>&lt;#&gt;</a:t>
            </a:fld>
          </a:p>
        </p:txBody>
      </p:sp>
      <p:sp>
        <p:nvSpPr>
          <p:cNvPr id="6" name="PlaceHolder 5"/>
          <p:cNvSpPr>
            <a:spLocks noGrp="1"/>
          </p:cNvSpPr>
          <p:nvPr>
            <p:ph type="dt" idx="139"/>
          </p:nvPr>
        </p:nvSpPr>
        <p:spPr/>
        <p:txBody>
          <a:bodyPr/>
          <a:p>
            <a:r>
              <a:rPr lang="it-IT"/>
              <a:t/>
            </a:r>
          </a:p>
        </p:txBody>
      </p:sp>
    </p:spTree>
  </p:cSld>
</p:sldLayout>
</file>

<file path=ppt/slideLayouts/slideLayout6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olo e 2 contenuti sopra testo">
    <p:spTree>
      <p:nvGrpSpPr>
        <p:cNvPr id="1" name=""/>
        <p:cNvGrpSpPr/>
        <p:nvPr/>
      </p:nvGrpSpPr>
      <p:grpSpPr>
        <a:xfrm>
          <a:off x="0" y="0"/>
          <a:ext cx="0" cy="0"/>
          <a:chOff x="0" y="0"/>
          <a:chExt cx="0" cy="0"/>
        </a:xfrm>
      </p:grpSpPr>
      <p:sp>
        <p:nvSpPr>
          <p:cNvPr id="412" name="PlaceHolder 1"/>
          <p:cNvSpPr>
            <a:spLocks noGrp="1"/>
          </p:cNvSpPr>
          <p:nvPr>
            <p:ph type="title"/>
          </p:nvPr>
        </p:nvSpPr>
        <p:spPr>
          <a:xfrm>
            <a:off x="608760" y="528480"/>
            <a:ext cx="10958760" cy="625320"/>
          </a:xfrm>
          <a:prstGeom prst="rect">
            <a:avLst/>
          </a:prstGeom>
          <a:noFill/>
          <a:ln w="0">
            <a:noFill/>
          </a:ln>
        </p:spPr>
        <p:txBody>
          <a:bodyPr lIns="0" rIns="0" tIns="0" bIns="0" anchor="ctr">
            <a:spAutoFit/>
          </a:bodyPr>
          <a:p>
            <a:pPr indent="0" algn="ctr">
              <a:buNone/>
            </a:pPr>
            <a:endParaRPr b="0" lang="it-IT" sz="4400" strike="noStrike" u="none">
              <a:solidFill>
                <a:srgbClr val="000000"/>
              </a:solidFill>
              <a:effectLst/>
              <a:uFillTx/>
              <a:latin typeface="Arial"/>
            </a:endParaRPr>
          </a:p>
        </p:txBody>
      </p:sp>
      <p:sp>
        <p:nvSpPr>
          <p:cNvPr id="413" name="PlaceHolder 2"/>
          <p:cNvSpPr>
            <a:spLocks noGrp="1"/>
          </p:cNvSpPr>
          <p:nvPr>
            <p:ph/>
          </p:nvPr>
        </p:nvSpPr>
        <p:spPr>
          <a:xfrm>
            <a:off x="608760" y="1604160"/>
            <a:ext cx="5347800" cy="215424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effectLst/>
              <a:uFillTx/>
              <a:latin typeface="Arial"/>
            </a:endParaRPr>
          </a:p>
        </p:txBody>
      </p:sp>
      <p:sp>
        <p:nvSpPr>
          <p:cNvPr id="414" name="PlaceHolder 3"/>
          <p:cNvSpPr>
            <a:spLocks noGrp="1"/>
          </p:cNvSpPr>
          <p:nvPr>
            <p:ph/>
          </p:nvPr>
        </p:nvSpPr>
        <p:spPr>
          <a:xfrm>
            <a:off x="6224400" y="1604160"/>
            <a:ext cx="5347800" cy="215424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effectLst/>
              <a:uFillTx/>
              <a:latin typeface="Arial"/>
            </a:endParaRPr>
          </a:p>
        </p:txBody>
      </p:sp>
      <p:sp>
        <p:nvSpPr>
          <p:cNvPr id="415" name="PlaceHolder 4"/>
          <p:cNvSpPr>
            <a:spLocks noGrp="1"/>
          </p:cNvSpPr>
          <p:nvPr>
            <p:ph/>
          </p:nvPr>
        </p:nvSpPr>
        <p:spPr>
          <a:xfrm>
            <a:off x="608760" y="3963600"/>
            <a:ext cx="10958760" cy="215424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effectLst/>
              <a:uFillTx/>
              <a:latin typeface="Arial"/>
            </a:endParaRPr>
          </a:p>
        </p:txBody>
      </p:sp>
      <p:sp>
        <p:nvSpPr>
          <p:cNvPr id="6" name="PlaceHolder 5"/>
          <p:cNvSpPr>
            <a:spLocks noGrp="1"/>
          </p:cNvSpPr>
          <p:nvPr>
            <p:ph type="ftr" idx="140"/>
          </p:nvPr>
        </p:nvSpPr>
        <p:spPr/>
        <p:txBody>
          <a:bodyPr/>
          <a:p>
            <a:r>
              <a:t>Footer</a:t>
            </a:r>
          </a:p>
        </p:txBody>
      </p:sp>
      <p:sp>
        <p:nvSpPr>
          <p:cNvPr id="7" name="PlaceHolder 6"/>
          <p:cNvSpPr>
            <a:spLocks noGrp="1"/>
          </p:cNvSpPr>
          <p:nvPr>
            <p:ph type="sldNum" idx="141"/>
          </p:nvPr>
        </p:nvSpPr>
        <p:spPr/>
        <p:txBody>
          <a:bodyPr/>
          <a:p>
            <a:fld id="{ED304A3D-3296-4CBF-9A03-CF0E602AAAD8}" type="slidenum">
              <a:t>&lt;#&gt;</a:t>
            </a:fld>
          </a:p>
        </p:txBody>
      </p:sp>
      <p:sp>
        <p:nvSpPr>
          <p:cNvPr id="8" name="PlaceHolder 7"/>
          <p:cNvSpPr>
            <a:spLocks noGrp="1"/>
          </p:cNvSpPr>
          <p:nvPr>
            <p:ph type="dt" idx="142"/>
          </p:nvPr>
        </p:nvSpPr>
        <p:spPr/>
        <p:txBody>
          <a:bodyPr/>
          <a:p>
            <a:r>
              <a:rPr lang="it-IT"/>
              <a:t/>
            </a:r>
          </a:p>
        </p:txBody>
      </p:sp>
    </p:spTree>
  </p:cSld>
</p:sldLayout>
</file>

<file path=ppt/slideLayouts/slideLayout6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AndTwoObj" preserve="1">
  <p:cSld name="Titolo, testo e contenuto 2">
    <p:spTree>
      <p:nvGrpSpPr>
        <p:cNvPr id="1" name=""/>
        <p:cNvGrpSpPr/>
        <p:nvPr/>
      </p:nvGrpSpPr>
      <p:grpSpPr>
        <a:xfrm>
          <a:off x="0" y="0"/>
          <a:ext cx="0" cy="0"/>
          <a:chOff x="0" y="0"/>
          <a:chExt cx="0" cy="0"/>
        </a:xfrm>
      </p:grpSpPr>
      <p:sp>
        <p:nvSpPr>
          <p:cNvPr id="423" name="PlaceHolder 1"/>
          <p:cNvSpPr>
            <a:spLocks noGrp="1"/>
          </p:cNvSpPr>
          <p:nvPr>
            <p:ph type="title"/>
          </p:nvPr>
        </p:nvSpPr>
        <p:spPr>
          <a:xfrm>
            <a:off x="608760" y="528480"/>
            <a:ext cx="10958760" cy="625320"/>
          </a:xfrm>
          <a:prstGeom prst="rect">
            <a:avLst/>
          </a:prstGeom>
          <a:noFill/>
          <a:ln w="0">
            <a:noFill/>
          </a:ln>
        </p:spPr>
        <p:txBody>
          <a:bodyPr lIns="0" rIns="0" tIns="0" bIns="0" anchor="ctr">
            <a:spAutoFit/>
          </a:bodyPr>
          <a:p>
            <a:pPr indent="0" algn="ctr">
              <a:buNone/>
            </a:pPr>
            <a:endParaRPr b="0" lang="it-IT" sz="4400" strike="noStrike" u="none">
              <a:solidFill>
                <a:srgbClr val="000000"/>
              </a:solidFill>
              <a:effectLst/>
              <a:uFillTx/>
              <a:latin typeface="Arial"/>
            </a:endParaRPr>
          </a:p>
        </p:txBody>
      </p:sp>
      <p:sp>
        <p:nvSpPr>
          <p:cNvPr id="424" name="PlaceHolder 2"/>
          <p:cNvSpPr>
            <a:spLocks noGrp="1"/>
          </p:cNvSpPr>
          <p:nvPr>
            <p:ph/>
          </p:nvPr>
        </p:nvSpPr>
        <p:spPr>
          <a:xfrm>
            <a:off x="608760" y="1604160"/>
            <a:ext cx="5347800" cy="45169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effectLst/>
              <a:uFillTx/>
              <a:latin typeface="Arial"/>
            </a:endParaRPr>
          </a:p>
        </p:txBody>
      </p:sp>
      <p:sp>
        <p:nvSpPr>
          <p:cNvPr id="425" name="PlaceHolder 3"/>
          <p:cNvSpPr>
            <a:spLocks noGrp="1"/>
          </p:cNvSpPr>
          <p:nvPr>
            <p:ph/>
          </p:nvPr>
        </p:nvSpPr>
        <p:spPr>
          <a:xfrm>
            <a:off x="6224400" y="1604160"/>
            <a:ext cx="5347800" cy="215424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effectLst/>
              <a:uFillTx/>
              <a:latin typeface="Arial"/>
            </a:endParaRPr>
          </a:p>
        </p:txBody>
      </p:sp>
      <p:sp>
        <p:nvSpPr>
          <p:cNvPr id="426" name="PlaceHolder 4"/>
          <p:cNvSpPr>
            <a:spLocks noGrp="1"/>
          </p:cNvSpPr>
          <p:nvPr>
            <p:ph/>
          </p:nvPr>
        </p:nvSpPr>
        <p:spPr>
          <a:xfrm>
            <a:off x="6224400" y="3963600"/>
            <a:ext cx="5347800" cy="215424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effectLst/>
              <a:uFillTx/>
              <a:latin typeface="Arial"/>
            </a:endParaRPr>
          </a:p>
        </p:txBody>
      </p:sp>
      <p:sp>
        <p:nvSpPr>
          <p:cNvPr id="6" name="PlaceHolder 5"/>
          <p:cNvSpPr>
            <a:spLocks noGrp="1"/>
          </p:cNvSpPr>
          <p:nvPr>
            <p:ph type="ftr" idx="143"/>
          </p:nvPr>
        </p:nvSpPr>
        <p:spPr/>
        <p:txBody>
          <a:bodyPr/>
          <a:p>
            <a:r>
              <a:t>Footer</a:t>
            </a:r>
          </a:p>
        </p:txBody>
      </p:sp>
      <p:sp>
        <p:nvSpPr>
          <p:cNvPr id="7" name="PlaceHolder 6"/>
          <p:cNvSpPr>
            <a:spLocks noGrp="1"/>
          </p:cNvSpPr>
          <p:nvPr>
            <p:ph type="sldNum" idx="144"/>
          </p:nvPr>
        </p:nvSpPr>
        <p:spPr/>
        <p:txBody>
          <a:bodyPr/>
          <a:p>
            <a:fld id="{6DCE03F1-6884-4D94-82AE-FEE1029A3C2A}" type="slidenum">
              <a:t>&lt;#&gt;</a:t>
            </a:fld>
          </a:p>
        </p:txBody>
      </p:sp>
      <p:sp>
        <p:nvSpPr>
          <p:cNvPr id="8" name="PlaceHolder 7"/>
          <p:cNvSpPr>
            <a:spLocks noGrp="1"/>
          </p:cNvSpPr>
          <p:nvPr>
            <p:ph type="dt" idx="145"/>
          </p:nvPr>
        </p:nvSpPr>
        <p:spPr/>
        <p:txBody>
          <a:bodyPr/>
          <a:p>
            <a:r>
              <a:rPr lang="it-IT"/>
              <a:t/>
            </a:r>
          </a:p>
        </p:txBody>
      </p:sp>
    </p:spTree>
  </p:cSld>
</p:sldLayout>
</file>

<file path=ppt/slideLayouts/slideLayout6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Predefinito 40">
    <p:spTree>
      <p:nvGrpSpPr>
        <p:cNvPr id="1" name=""/>
        <p:cNvGrpSpPr/>
        <p:nvPr/>
      </p:nvGrpSpPr>
      <p:grpSpPr>
        <a:xfrm>
          <a:off x="0" y="0"/>
          <a:ext cx="0" cy="0"/>
          <a:chOff x="0" y="0"/>
          <a:chExt cx="0" cy="0"/>
        </a:xfrm>
      </p:grpSpPr>
      <p:sp>
        <p:nvSpPr>
          <p:cNvPr id="432" name="PlaceHolder 1"/>
          <p:cNvSpPr>
            <a:spLocks noGrp="1"/>
          </p:cNvSpPr>
          <p:nvPr>
            <p:ph type="title"/>
          </p:nvPr>
        </p:nvSpPr>
        <p:spPr>
          <a:xfrm>
            <a:off x="608760" y="528480"/>
            <a:ext cx="10958760" cy="625320"/>
          </a:xfrm>
          <a:prstGeom prst="rect">
            <a:avLst/>
          </a:prstGeom>
          <a:noFill/>
          <a:ln w="0">
            <a:noFill/>
          </a:ln>
        </p:spPr>
        <p:txBody>
          <a:bodyPr lIns="0" rIns="0" tIns="0" bIns="0" anchor="ctr">
            <a:spAutoFit/>
          </a:bodyPr>
          <a:p>
            <a:pPr indent="0" algn="ctr">
              <a:buNone/>
            </a:pPr>
            <a:endParaRPr b="0" lang="it-IT" sz="4400" strike="noStrike" u="none">
              <a:solidFill>
                <a:srgbClr val="000000"/>
              </a:solidFill>
              <a:effectLst/>
              <a:uFillTx/>
              <a:latin typeface="Arial"/>
            </a:endParaRPr>
          </a:p>
        </p:txBody>
      </p:sp>
      <p:sp>
        <p:nvSpPr>
          <p:cNvPr id="433" name="PlaceHolder 2"/>
          <p:cNvSpPr>
            <a:spLocks noGrp="1"/>
          </p:cNvSpPr>
          <p:nvPr>
            <p:ph/>
          </p:nvPr>
        </p:nvSpPr>
        <p:spPr>
          <a:xfrm>
            <a:off x="608760" y="1604160"/>
            <a:ext cx="10958760" cy="45169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effectLst/>
              <a:uFillTx/>
              <a:latin typeface="Arial"/>
            </a:endParaRPr>
          </a:p>
        </p:txBody>
      </p:sp>
      <p:sp>
        <p:nvSpPr>
          <p:cNvPr id="4" name="PlaceHolder 3"/>
          <p:cNvSpPr>
            <a:spLocks noGrp="1"/>
          </p:cNvSpPr>
          <p:nvPr>
            <p:ph type="ftr" idx="146"/>
          </p:nvPr>
        </p:nvSpPr>
        <p:spPr/>
        <p:txBody>
          <a:bodyPr/>
          <a:p>
            <a:r>
              <a:t>Footer</a:t>
            </a:r>
          </a:p>
        </p:txBody>
      </p:sp>
      <p:sp>
        <p:nvSpPr>
          <p:cNvPr id="5" name="PlaceHolder 4"/>
          <p:cNvSpPr>
            <a:spLocks noGrp="1"/>
          </p:cNvSpPr>
          <p:nvPr>
            <p:ph type="sldNum" idx="147"/>
          </p:nvPr>
        </p:nvSpPr>
        <p:spPr/>
        <p:txBody>
          <a:bodyPr/>
          <a:p>
            <a:fld id="{D5F36040-9DA8-4EF1-97C2-621A4EC9631F}" type="slidenum">
              <a:t>&lt;#&gt;</a:t>
            </a:fld>
          </a:p>
        </p:txBody>
      </p:sp>
      <p:sp>
        <p:nvSpPr>
          <p:cNvPr id="6" name="PlaceHolder 5"/>
          <p:cNvSpPr>
            <a:spLocks noGrp="1"/>
          </p:cNvSpPr>
          <p:nvPr>
            <p:ph type="dt" idx="148"/>
          </p:nvPr>
        </p:nvSpPr>
        <p:spPr/>
        <p:txBody>
          <a:bodyPr/>
          <a:p>
            <a:r>
              <a:rPr lang="it-IT"/>
              <a:t/>
            </a:r>
          </a:p>
        </p:txBody>
      </p:sp>
    </p:spTree>
  </p:cSld>
</p:sldLayout>
</file>

<file path=ppt/slideLayouts/slideLayout6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Predefinito 41">
    <p:spTree>
      <p:nvGrpSpPr>
        <p:cNvPr id="1" name=""/>
        <p:cNvGrpSpPr/>
        <p:nvPr/>
      </p:nvGrpSpPr>
      <p:grpSpPr>
        <a:xfrm>
          <a:off x="0" y="0"/>
          <a:ext cx="0" cy="0"/>
          <a:chOff x="0" y="0"/>
          <a:chExt cx="0" cy="0"/>
        </a:xfrm>
      </p:grpSpPr>
      <p:sp>
        <p:nvSpPr>
          <p:cNvPr id="439" name="PlaceHolder 1"/>
          <p:cNvSpPr>
            <a:spLocks noGrp="1"/>
          </p:cNvSpPr>
          <p:nvPr>
            <p:ph type="title"/>
          </p:nvPr>
        </p:nvSpPr>
        <p:spPr>
          <a:xfrm>
            <a:off x="608760" y="528480"/>
            <a:ext cx="10958760" cy="625320"/>
          </a:xfrm>
          <a:prstGeom prst="rect">
            <a:avLst/>
          </a:prstGeom>
          <a:noFill/>
          <a:ln w="0">
            <a:noFill/>
          </a:ln>
        </p:spPr>
        <p:txBody>
          <a:bodyPr lIns="0" rIns="0" tIns="0" bIns="0" anchor="ctr">
            <a:spAutoFit/>
          </a:bodyPr>
          <a:p>
            <a:pPr indent="0" algn="ctr">
              <a:buNone/>
            </a:pPr>
            <a:endParaRPr b="0" lang="it-IT" sz="4400" strike="noStrike" u="none">
              <a:solidFill>
                <a:srgbClr val="000000"/>
              </a:solidFill>
              <a:effectLst/>
              <a:uFillTx/>
              <a:latin typeface="Arial"/>
            </a:endParaRPr>
          </a:p>
        </p:txBody>
      </p:sp>
      <p:sp>
        <p:nvSpPr>
          <p:cNvPr id="440" name="PlaceHolder 2"/>
          <p:cNvSpPr>
            <a:spLocks noGrp="1"/>
          </p:cNvSpPr>
          <p:nvPr>
            <p:ph/>
          </p:nvPr>
        </p:nvSpPr>
        <p:spPr>
          <a:xfrm>
            <a:off x="608760" y="1604160"/>
            <a:ext cx="10958760" cy="45169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effectLst/>
              <a:uFillTx/>
              <a:latin typeface="Arial"/>
            </a:endParaRPr>
          </a:p>
        </p:txBody>
      </p:sp>
      <p:sp>
        <p:nvSpPr>
          <p:cNvPr id="4" name="PlaceHolder 3"/>
          <p:cNvSpPr>
            <a:spLocks noGrp="1"/>
          </p:cNvSpPr>
          <p:nvPr>
            <p:ph type="ftr" idx="149"/>
          </p:nvPr>
        </p:nvSpPr>
        <p:spPr/>
        <p:txBody>
          <a:bodyPr/>
          <a:p>
            <a:r>
              <a:t>Footer</a:t>
            </a:r>
          </a:p>
        </p:txBody>
      </p:sp>
      <p:sp>
        <p:nvSpPr>
          <p:cNvPr id="5" name="PlaceHolder 4"/>
          <p:cNvSpPr>
            <a:spLocks noGrp="1"/>
          </p:cNvSpPr>
          <p:nvPr>
            <p:ph type="sldNum" idx="150"/>
          </p:nvPr>
        </p:nvSpPr>
        <p:spPr/>
        <p:txBody>
          <a:bodyPr/>
          <a:p>
            <a:fld id="{22865EF9-67B9-48D4-B5D4-51C5E2A5EB81}" type="slidenum">
              <a:t>&lt;#&gt;</a:t>
            </a:fld>
          </a:p>
        </p:txBody>
      </p:sp>
      <p:sp>
        <p:nvSpPr>
          <p:cNvPr id="6" name="PlaceHolder 5"/>
          <p:cNvSpPr>
            <a:spLocks noGrp="1"/>
          </p:cNvSpPr>
          <p:nvPr>
            <p:ph type="dt" idx="151"/>
          </p:nvPr>
        </p:nvSpPr>
        <p:spPr/>
        <p:txBody>
          <a:bodyPr/>
          <a:p>
            <a:r>
              <a:rPr lang="it-IT"/>
              <a:t/>
            </a:r>
          </a:p>
        </p:txBody>
      </p:sp>
    </p:spTree>
  </p:cSld>
</p:sldLayout>
</file>

<file path=ppt/slideLayouts/slideLayout6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Predefinito 42">
    <p:spTree>
      <p:nvGrpSpPr>
        <p:cNvPr id="1" name=""/>
        <p:cNvGrpSpPr/>
        <p:nvPr/>
      </p:nvGrpSpPr>
      <p:grpSpPr>
        <a:xfrm>
          <a:off x="0" y="0"/>
          <a:ext cx="0" cy="0"/>
          <a:chOff x="0" y="0"/>
          <a:chExt cx="0" cy="0"/>
        </a:xfrm>
      </p:grpSpPr>
      <p:sp>
        <p:nvSpPr>
          <p:cNvPr id="446" name="PlaceHolder 1"/>
          <p:cNvSpPr>
            <a:spLocks noGrp="1"/>
          </p:cNvSpPr>
          <p:nvPr>
            <p:ph type="title"/>
          </p:nvPr>
        </p:nvSpPr>
        <p:spPr>
          <a:xfrm>
            <a:off x="608760" y="528480"/>
            <a:ext cx="10958760" cy="625320"/>
          </a:xfrm>
          <a:prstGeom prst="rect">
            <a:avLst/>
          </a:prstGeom>
          <a:noFill/>
          <a:ln w="0">
            <a:noFill/>
          </a:ln>
        </p:spPr>
        <p:txBody>
          <a:bodyPr lIns="0" rIns="0" tIns="0" bIns="0" anchor="ctr">
            <a:spAutoFit/>
          </a:bodyPr>
          <a:p>
            <a:pPr indent="0" algn="ctr">
              <a:buNone/>
            </a:pPr>
            <a:endParaRPr b="0" lang="it-IT" sz="4400" strike="noStrike" u="none">
              <a:solidFill>
                <a:srgbClr val="000000"/>
              </a:solidFill>
              <a:effectLst/>
              <a:uFillTx/>
              <a:latin typeface="Arial"/>
            </a:endParaRPr>
          </a:p>
        </p:txBody>
      </p:sp>
      <p:sp>
        <p:nvSpPr>
          <p:cNvPr id="447" name="PlaceHolder 2"/>
          <p:cNvSpPr>
            <a:spLocks noGrp="1"/>
          </p:cNvSpPr>
          <p:nvPr>
            <p:ph/>
          </p:nvPr>
        </p:nvSpPr>
        <p:spPr>
          <a:xfrm>
            <a:off x="608760" y="1604160"/>
            <a:ext cx="10958760" cy="45169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effectLst/>
              <a:uFillTx/>
              <a:latin typeface="Arial"/>
            </a:endParaRPr>
          </a:p>
        </p:txBody>
      </p:sp>
      <p:sp>
        <p:nvSpPr>
          <p:cNvPr id="4" name="PlaceHolder 3"/>
          <p:cNvSpPr>
            <a:spLocks noGrp="1"/>
          </p:cNvSpPr>
          <p:nvPr>
            <p:ph type="ftr" idx="152"/>
          </p:nvPr>
        </p:nvSpPr>
        <p:spPr/>
        <p:txBody>
          <a:bodyPr/>
          <a:p>
            <a:r>
              <a:t>Footer</a:t>
            </a:r>
          </a:p>
        </p:txBody>
      </p:sp>
      <p:sp>
        <p:nvSpPr>
          <p:cNvPr id="5" name="PlaceHolder 4"/>
          <p:cNvSpPr>
            <a:spLocks noGrp="1"/>
          </p:cNvSpPr>
          <p:nvPr>
            <p:ph type="sldNum" idx="153"/>
          </p:nvPr>
        </p:nvSpPr>
        <p:spPr/>
        <p:txBody>
          <a:bodyPr/>
          <a:p>
            <a:fld id="{6E57FCDF-0E73-43EC-9B91-C4EAAFA78003}" type="slidenum">
              <a:t>&lt;#&gt;</a:t>
            </a:fld>
          </a:p>
        </p:txBody>
      </p:sp>
      <p:sp>
        <p:nvSpPr>
          <p:cNvPr id="6" name="PlaceHolder 5"/>
          <p:cNvSpPr>
            <a:spLocks noGrp="1"/>
          </p:cNvSpPr>
          <p:nvPr>
            <p:ph type="dt" idx="154"/>
          </p:nvPr>
        </p:nvSpPr>
        <p:spPr/>
        <p:txBody>
          <a:bodyPr/>
          <a:p>
            <a:r>
              <a:rPr lang="it-IT"/>
              <a:t/>
            </a: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olo e contenuto">
    <p:bg>
      <p:bgPr>
        <a:solidFill>
          <a:srgbClr val="ffffff"/>
        </a:solidFill>
      </p:bgPr>
    </p:bg>
    <p:spTree>
      <p:nvGrpSpPr>
        <p:cNvPr id="1" name=""/>
        <p:cNvGrpSpPr/>
        <p:nvPr/>
      </p:nvGrpSpPr>
      <p:grpSpPr>
        <a:xfrm>
          <a:off x="0" y="0"/>
          <a:ext cx="0" cy="0"/>
          <a:chOff x="0" y="0"/>
          <a:chExt cx="0" cy="0"/>
        </a:xfrm>
      </p:grpSpPr>
      <p:sp>
        <p:nvSpPr>
          <p:cNvPr id="30" name="PlaceHolder 1"/>
          <p:cNvSpPr>
            <a:spLocks noGrp="1"/>
          </p:cNvSpPr>
          <p:nvPr>
            <p:ph type="title"/>
          </p:nvPr>
        </p:nvSpPr>
        <p:spPr>
          <a:xfrm>
            <a:off x="838080" y="365040"/>
            <a:ext cx="10514880" cy="1324800"/>
          </a:xfrm>
          <a:prstGeom prst="rect">
            <a:avLst/>
          </a:prstGeom>
          <a:noFill/>
          <a:ln w="0">
            <a:noFill/>
          </a:ln>
        </p:spPr>
        <p:txBody>
          <a:bodyPr lIns="91440" rIns="91440" tIns="45720" bIns="45720" anchor="ctr">
            <a:noAutofit/>
          </a:bodyPr>
          <a:p>
            <a:pPr indent="0" defTabSz="914400">
              <a:lnSpc>
                <a:spcPct val="90000"/>
              </a:lnSpc>
              <a:buNone/>
              <a:tabLst>
                <a:tab algn="l" pos="0"/>
              </a:tabLst>
            </a:pPr>
            <a:r>
              <a:rPr b="0" lang="it-IT" sz="4400" strike="noStrike" u="none">
                <a:solidFill>
                  <a:schemeClr val="dk1"/>
                </a:solidFill>
                <a:effectLst/>
                <a:uFillTx/>
                <a:latin typeface="Calibri Light"/>
              </a:rPr>
              <a:t>Fare clic per modificare lo stile del titolo dello schema</a:t>
            </a:r>
            <a:endParaRPr b="0" lang="it-IT" sz="4400" strike="noStrike" u="none">
              <a:solidFill>
                <a:srgbClr val="000000"/>
              </a:solidFill>
              <a:effectLst/>
              <a:uFillTx/>
              <a:latin typeface="Arial"/>
            </a:endParaRPr>
          </a:p>
        </p:txBody>
      </p:sp>
      <p:sp>
        <p:nvSpPr>
          <p:cNvPr id="31" name="PlaceHolder 2"/>
          <p:cNvSpPr>
            <a:spLocks noGrp="1"/>
          </p:cNvSpPr>
          <p:nvPr>
            <p:ph type="body"/>
          </p:nvPr>
        </p:nvSpPr>
        <p:spPr>
          <a:xfrm>
            <a:off x="838080" y="1825560"/>
            <a:ext cx="10514880" cy="4350600"/>
          </a:xfrm>
          <a:prstGeom prst="rect">
            <a:avLst/>
          </a:prstGeom>
          <a:noFill/>
          <a:ln w="0">
            <a:noFill/>
          </a:ln>
        </p:spPr>
        <p:txBody>
          <a:bodyPr lIns="91440" rIns="91440" tIns="45720" bIns="45720" anchor="t">
            <a:noAutofit/>
          </a:bodyPr>
          <a:p>
            <a:pPr marL="228600" indent="-228600" defTabSz="914400">
              <a:lnSpc>
                <a:spcPct val="90000"/>
              </a:lnSpc>
              <a:spcBef>
                <a:spcPts val="1001"/>
              </a:spcBef>
              <a:buClr>
                <a:srgbClr val="000000"/>
              </a:buClr>
              <a:buFont typeface="Arial"/>
              <a:buChar char="•"/>
            </a:pPr>
            <a:r>
              <a:rPr b="0" lang="it-IT" sz="2800" strike="noStrike" u="none">
                <a:solidFill>
                  <a:schemeClr val="dk1"/>
                </a:solidFill>
                <a:effectLst/>
                <a:uFillTx/>
                <a:latin typeface="Calibri"/>
              </a:rPr>
              <a:t>Fare clic per modificare gli stili del testo dello schema</a:t>
            </a:r>
            <a:endParaRPr b="0" lang="it-IT" sz="2800" strike="noStrike" u="none">
              <a:solidFill>
                <a:srgbClr val="000000"/>
              </a:solidFill>
              <a:effectLst/>
              <a:uFillTx/>
              <a:latin typeface="Arial"/>
            </a:endParaRPr>
          </a:p>
          <a:p>
            <a:pPr lvl="1" marL="685800" indent="-228600" defTabSz="914400">
              <a:lnSpc>
                <a:spcPct val="90000"/>
              </a:lnSpc>
              <a:spcBef>
                <a:spcPts val="499"/>
              </a:spcBef>
              <a:buClr>
                <a:srgbClr val="000000"/>
              </a:buClr>
              <a:buFont typeface="Arial"/>
              <a:buChar char="•"/>
            </a:pPr>
            <a:r>
              <a:rPr b="0" lang="it-IT" sz="2400" strike="noStrike" u="none">
                <a:solidFill>
                  <a:schemeClr val="dk1"/>
                </a:solidFill>
                <a:effectLst/>
                <a:uFillTx/>
                <a:latin typeface="Calibri"/>
              </a:rPr>
              <a:t>Secondo livello</a:t>
            </a:r>
            <a:endParaRPr b="0" lang="it-IT" sz="2400" strike="noStrike" u="none">
              <a:solidFill>
                <a:srgbClr val="000000"/>
              </a:solidFill>
              <a:effectLst/>
              <a:uFillTx/>
              <a:latin typeface="Arial"/>
            </a:endParaRPr>
          </a:p>
          <a:p>
            <a:pPr lvl="2" marL="1143000" indent="-228600" defTabSz="914400">
              <a:lnSpc>
                <a:spcPct val="90000"/>
              </a:lnSpc>
              <a:spcBef>
                <a:spcPts val="499"/>
              </a:spcBef>
              <a:buClr>
                <a:srgbClr val="000000"/>
              </a:buClr>
              <a:buFont typeface="Arial"/>
              <a:buChar char="•"/>
            </a:pPr>
            <a:r>
              <a:rPr b="0" lang="it-IT" sz="2000" strike="noStrike" u="none">
                <a:solidFill>
                  <a:schemeClr val="dk1"/>
                </a:solidFill>
                <a:effectLst/>
                <a:uFillTx/>
                <a:latin typeface="Calibri"/>
              </a:rPr>
              <a:t>Terzo livello</a:t>
            </a:r>
            <a:endParaRPr b="0" lang="it-IT" sz="2000" strike="noStrike" u="none">
              <a:solidFill>
                <a:srgbClr val="000000"/>
              </a:solidFill>
              <a:effectLst/>
              <a:uFillTx/>
              <a:latin typeface="Arial"/>
            </a:endParaRPr>
          </a:p>
          <a:p>
            <a:pPr lvl="3" marL="1600200" indent="-228600" defTabSz="914400">
              <a:lnSpc>
                <a:spcPct val="90000"/>
              </a:lnSpc>
              <a:spcBef>
                <a:spcPts val="499"/>
              </a:spcBef>
              <a:buClr>
                <a:srgbClr val="000000"/>
              </a:buClr>
              <a:buFont typeface="Arial"/>
              <a:buChar char="•"/>
            </a:pPr>
            <a:r>
              <a:rPr b="0" lang="it-IT" sz="1800" strike="noStrike" u="none">
                <a:solidFill>
                  <a:schemeClr val="dk1"/>
                </a:solidFill>
                <a:effectLst/>
                <a:uFillTx/>
                <a:latin typeface="Calibri"/>
              </a:rPr>
              <a:t>Quarto livello</a:t>
            </a:r>
            <a:endParaRPr b="0" lang="it-IT" sz="1800" strike="noStrike" u="none">
              <a:solidFill>
                <a:srgbClr val="000000"/>
              </a:solidFill>
              <a:effectLst/>
              <a:uFillTx/>
              <a:latin typeface="Arial"/>
            </a:endParaRPr>
          </a:p>
          <a:p>
            <a:pPr lvl="4" marL="2057400" indent="-228600" defTabSz="914400">
              <a:lnSpc>
                <a:spcPct val="90000"/>
              </a:lnSpc>
              <a:spcBef>
                <a:spcPts val="499"/>
              </a:spcBef>
              <a:buClr>
                <a:srgbClr val="000000"/>
              </a:buClr>
              <a:buFont typeface="Arial"/>
              <a:buChar char="•"/>
            </a:pPr>
            <a:r>
              <a:rPr b="0" lang="it-IT" sz="1800" strike="noStrike" u="none">
                <a:solidFill>
                  <a:schemeClr val="dk1"/>
                </a:solidFill>
                <a:effectLst/>
                <a:uFillTx/>
                <a:latin typeface="Calibri"/>
              </a:rPr>
              <a:t>Quinto livello</a:t>
            </a:r>
            <a:endParaRPr b="0" lang="it-IT" sz="1800" strike="noStrike" u="none">
              <a:solidFill>
                <a:srgbClr val="000000"/>
              </a:solidFill>
              <a:effectLst/>
              <a:uFillTx/>
              <a:latin typeface="Arial"/>
            </a:endParaRPr>
          </a:p>
        </p:txBody>
      </p:sp>
      <p:sp>
        <p:nvSpPr>
          <p:cNvPr id="32" name="PlaceHolder 3"/>
          <p:cNvSpPr>
            <a:spLocks noGrp="1"/>
          </p:cNvSpPr>
          <p:nvPr>
            <p:ph type="dt" idx="19"/>
          </p:nvPr>
        </p:nvSpPr>
        <p:spPr>
          <a:xfrm>
            <a:off x="838080" y="6356520"/>
            <a:ext cx="2742480" cy="364320"/>
          </a:xfrm>
          <a:prstGeom prst="rect">
            <a:avLst/>
          </a:prstGeom>
          <a:noFill/>
          <a:ln w="0">
            <a:noFill/>
          </a:ln>
        </p:spPr>
        <p:txBody>
          <a:bodyPr lIns="91440" rIns="91440" tIns="45720" bIns="45720" anchor="ctr">
            <a:noAutofit/>
          </a:bodyPr>
          <a:lstStyle>
            <a:lvl1pPr indent="0" defTabSz="914400">
              <a:lnSpc>
                <a:spcPct val="100000"/>
              </a:lnSpc>
              <a:buNone/>
              <a:tabLst>
                <a:tab algn="l" pos="0"/>
              </a:tabLst>
              <a:defRPr b="0" lang="it-IT" sz="1200" strike="noStrike" u="none">
                <a:solidFill>
                  <a:schemeClr val="dk1">
                    <a:tint val="75000"/>
                  </a:schemeClr>
                </a:solidFill>
                <a:effectLst/>
                <a:uFillTx/>
                <a:latin typeface="Calibri"/>
              </a:defRPr>
            </a:lvl1pPr>
          </a:lstStyle>
          <a:p>
            <a:pPr indent="0" defTabSz="914400">
              <a:lnSpc>
                <a:spcPct val="100000"/>
              </a:lnSpc>
              <a:buNone/>
              <a:tabLst>
                <a:tab algn="l" pos="0"/>
              </a:tabLst>
            </a:pPr>
            <a:r>
              <a:rPr b="0" lang="it-IT" sz="1200" strike="noStrike" u="none">
                <a:solidFill>
                  <a:schemeClr val="dk1">
                    <a:tint val="75000"/>
                  </a:schemeClr>
                </a:solidFill>
                <a:effectLst/>
                <a:uFillTx/>
                <a:latin typeface="Calibri"/>
              </a:rPr>
              <a:t>&lt;data/ora&gt;</a:t>
            </a:r>
            <a:endParaRPr b="0" lang="it-IT" sz="1200" strike="noStrike" u="none">
              <a:solidFill>
                <a:srgbClr val="000000"/>
              </a:solidFill>
              <a:effectLst/>
              <a:uFillTx/>
              <a:latin typeface="Times New Roman"/>
            </a:endParaRPr>
          </a:p>
        </p:txBody>
      </p:sp>
      <p:sp>
        <p:nvSpPr>
          <p:cNvPr id="33" name="PlaceHolder 4"/>
          <p:cNvSpPr>
            <a:spLocks noGrp="1"/>
          </p:cNvSpPr>
          <p:nvPr>
            <p:ph type="ftr" idx="20"/>
          </p:nvPr>
        </p:nvSpPr>
        <p:spPr>
          <a:xfrm>
            <a:off x="4038480" y="6356520"/>
            <a:ext cx="4114080" cy="364320"/>
          </a:xfrm>
          <a:prstGeom prst="rect">
            <a:avLst/>
          </a:prstGeom>
          <a:noFill/>
          <a:ln w="0">
            <a:noFill/>
          </a:ln>
        </p:spPr>
        <p:txBody>
          <a:bodyPr lIns="91440" rIns="91440" tIns="45720" bIns="45720" anchor="ctr">
            <a:noAutofit/>
          </a:bodyPr>
          <a:lstStyle>
            <a:lvl1pPr indent="0" algn="ctr">
              <a:lnSpc>
                <a:spcPct val="100000"/>
              </a:lnSpc>
              <a:buNone/>
              <a:tabLst>
                <a:tab algn="l" pos="0"/>
              </a:tabLst>
              <a:defRPr b="0" lang="it-IT" sz="1400" strike="noStrike" u="none">
                <a:solidFill>
                  <a:srgbClr val="000000"/>
                </a:solidFill>
                <a:effectLst/>
                <a:uFillTx/>
                <a:latin typeface="Times New Roman"/>
              </a:defRPr>
            </a:lvl1pPr>
          </a:lstStyle>
          <a:p>
            <a:pPr indent="0" algn="ctr">
              <a:lnSpc>
                <a:spcPct val="100000"/>
              </a:lnSpc>
              <a:buNone/>
              <a:tabLst>
                <a:tab algn="l" pos="0"/>
              </a:tabLst>
            </a:pPr>
            <a:r>
              <a:rPr b="0" lang="it-IT" sz="1400" strike="noStrike" u="none">
                <a:solidFill>
                  <a:srgbClr val="000000"/>
                </a:solidFill>
                <a:effectLst/>
                <a:uFillTx/>
                <a:latin typeface="Times New Roman"/>
              </a:rPr>
              <a:t>&lt;piè di pagina&gt;</a:t>
            </a:r>
            <a:endParaRPr b="0" lang="it-IT" sz="1400" strike="noStrike" u="none">
              <a:solidFill>
                <a:srgbClr val="000000"/>
              </a:solidFill>
              <a:effectLst/>
              <a:uFillTx/>
              <a:latin typeface="Times New Roman"/>
            </a:endParaRPr>
          </a:p>
        </p:txBody>
      </p:sp>
      <p:sp>
        <p:nvSpPr>
          <p:cNvPr id="34" name="PlaceHolder 5"/>
          <p:cNvSpPr>
            <a:spLocks noGrp="1"/>
          </p:cNvSpPr>
          <p:nvPr>
            <p:ph type="sldNum" idx="21"/>
          </p:nvPr>
        </p:nvSpPr>
        <p:spPr>
          <a:xfrm>
            <a:off x="8610480" y="6356520"/>
            <a:ext cx="2742480" cy="364320"/>
          </a:xfrm>
          <a:prstGeom prst="rect">
            <a:avLst/>
          </a:prstGeom>
          <a:noFill/>
          <a:ln w="0">
            <a:noFill/>
          </a:ln>
        </p:spPr>
        <p:txBody>
          <a:bodyPr lIns="91440" rIns="91440" tIns="45720" bIns="45720" anchor="ctr">
            <a:noAutofit/>
          </a:bodyPr>
          <a:lstStyle>
            <a:lvl1pPr indent="0" algn="r" defTabSz="914400">
              <a:lnSpc>
                <a:spcPct val="100000"/>
              </a:lnSpc>
              <a:buNone/>
              <a:tabLst>
                <a:tab algn="l" pos="0"/>
              </a:tabLst>
              <a:defRPr b="0" lang="it-IT" sz="1200" strike="noStrike" u="none">
                <a:solidFill>
                  <a:schemeClr val="dk1">
                    <a:tint val="75000"/>
                  </a:schemeClr>
                </a:solidFill>
                <a:effectLst/>
                <a:uFillTx/>
                <a:latin typeface="Calibri"/>
              </a:defRPr>
            </a:lvl1pPr>
          </a:lstStyle>
          <a:p>
            <a:pPr indent="0" algn="r" defTabSz="914400">
              <a:lnSpc>
                <a:spcPct val="100000"/>
              </a:lnSpc>
              <a:buNone/>
              <a:tabLst>
                <a:tab algn="l" pos="0"/>
              </a:tabLst>
            </a:pPr>
            <a:fld id="{667171D5-2C5C-4C3A-A7D0-08CDBB530B8C}" type="slidenum">
              <a:rPr b="0" lang="it-IT" sz="1200" strike="noStrike" u="none">
                <a:solidFill>
                  <a:schemeClr val="dk1">
                    <a:tint val="75000"/>
                  </a:schemeClr>
                </a:solidFill>
                <a:effectLst/>
                <a:uFillTx/>
                <a:latin typeface="Calibri"/>
              </a:rPr>
              <a:t>&lt;numero&gt;</a:t>
            </a:fld>
            <a:endParaRPr b="0" lang="it-IT" sz="1200" strike="noStrike" u="none">
              <a:solidFill>
                <a:srgbClr val="000000"/>
              </a:solidFill>
              <a:effectLst/>
              <a:uFillTx/>
              <a:latin typeface="Times New Roman"/>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Intestazione sezione">
    <p:bg>
      <p:bgPr>
        <a:solidFill>
          <a:srgbClr val="ffffff"/>
        </a:solidFill>
      </p:bgPr>
    </p:bg>
    <p:spTree>
      <p:nvGrpSpPr>
        <p:cNvPr id="1" name=""/>
        <p:cNvGrpSpPr/>
        <p:nvPr/>
      </p:nvGrpSpPr>
      <p:grpSpPr>
        <a:xfrm>
          <a:off x="0" y="0"/>
          <a:ext cx="0" cy="0"/>
          <a:chOff x="0" y="0"/>
          <a:chExt cx="0" cy="0"/>
        </a:xfrm>
      </p:grpSpPr>
      <p:sp>
        <p:nvSpPr>
          <p:cNvPr id="35" name="PlaceHolder 1"/>
          <p:cNvSpPr>
            <a:spLocks noGrp="1"/>
          </p:cNvSpPr>
          <p:nvPr>
            <p:ph type="title"/>
          </p:nvPr>
        </p:nvSpPr>
        <p:spPr>
          <a:xfrm>
            <a:off x="831960" y="1709640"/>
            <a:ext cx="10514880" cy="2851920"/>
          </a:xfrm>
          <a:prstGeom prst="rect">
            <a:avLst/>
          </a:prstGeom>
          <a:noFill/>
          <a:ln w="0">
            <a:noFill/>
          </a:ln>
        </p:spPr>
        <p:txBody>
          <a:bodyPr lIns="91440" rIns="91440" tIns="45720" bIns="45720" anchor="b">
            <a:noAutofit/>
          </a:bodyPr>
          <a:p>
            <a:pPr indent="0" defTabSz="914400">
              <a:lnSpc>
                <a:spcPct val="90000"/>
              </a:lnSpc>
              <a:buNone/>
              <a:tabLst>
                <a:tab algn="l" pos="0"/>
              </a:tabLst>
            </a:pPr>
            <a:r>
              <a:rPr b="0" lang="it-IT" sz="6000" strike="noStrike" u="none">
                <a:solidFill>
                  <a:schemeClr val="dk1"/>
                </a:solidFill>
                <a:effectLst/>
                <a:uFillTx/>
                <a:latin typeface="Calibri Light"/>
              </a:rPr>
              <a:t>Fare clic per modificare lo stile del titolo dello schema</a:t>
            </a:r>
            <a:endParaRPr b="0" lang="it-IT" sz="6000" strike="noStrike" u="none">
              <a:solidFill>
                <a:srgbClr val="000000"/>
              </a:solidFill>
              <a:effectLst/>
              <a:uFillTx/>
              <a:latin typeface="Arial"/>
            </a:endParaRPr>
          </a:p>
        </p:txBody>
      </p:sp>
      <p:sp>
        <p:nvSpPr>
          <p:cNvPr id="36" name="PlaceHolder 2"/>
          <p:cNvSpPr>
            <a:spLocks noGrp="1"/>
          </p:cNvSpPr>
          <p:nvPr>
            <p:ph type="body"/>
          </p:nvPr>
        </p:nvSpPr>
        <p:spPr>
          <a:xfrm>
            <a:off x="831960" y="4589640"/>
            <a:ext cx="10514880" cy="1499400"/>
          </a:xfrm>
          <a:prstGeom prst="rect">
            <a:avLst/>
          </a:prstGeom>
          <a:noFill/>
          <a:ln w="0">
            <a:noFill/>
          </a:ln>
        </p:spPr>
        <p:txBody>
          <a:bodyPr lIns="91440" rIns="91440" tIns="45720" bIns="45720" anchor="t">
            <a:noAutofit/>
          </a:bodyPr>
          <a:p>
            <a:pPr indent="0" defTabSz="914400">
              <a:lnSpc>
                <a:spcPct val="90000"/>
              </a:lnSpc>
              <a:spcBef>
                <a:spcPts val="1001"/>
              </a:spcBef>
              <a:buNone/>
              <a:tabLst>
                <a:tab algn="l" pos="0"/>
              </a:tabLst>
            </a:pPr>
            <a:r>
              <a:rPr b="0" lang="it-IT" sz="2400" strike="noStrike" u="none">
                <a:solidFill>
                  <a:schemeClr val="dk1">
                    <a:tint val="75000"/>
                  </a:schemeClr>
                </a:solidFill>
                <a:effectLst/>
                <a:uFillTx/>
                <a:latin typeface="Calibri"/>
              </a:rPr>
              <a:t>Fare clic per modificare gli stili del testo dello schema</a:t>
            </a:r>
            <a:endParaRPr b="0" lang="it-IT" sz="2400" strike="noStrike" u="none">
              <a:solidFill>
                <a:srgbClr val="000000"/>
              </a:solidFill>
              <a:effectLst/>
              <a:uFillTx/>
              <a:latin typeface="Arial"/>
            </a:endParaRPr>
          </a:p>
        </p:txBody>
      </p:sp>
      <p:sp>
        <p:nvSpPr>
          <p:cNvPr id="37" name="PlaceHolder 3"/>
          <p:cNvSpPr>
            <a:spLocks noGrp="1"/>
          </p:cNvSpPr>
          <p:nvPr>
            <p:ph type="dt" idx="22"/>
          </p:nvPr>
        </p:nvSpPr>
        <p:spPr>
          <a:xfrm>
            <a:off x="838080" y="6356520"/>
            <a:ext cx="2742480" cy="364320"/>
          </a:xfrm>
          <a:prstGeom prst="rect">
            <a:avLst/>
          </a:prstGeom>
          <a:noFill/>
          <a:ln w="0">
            <a:noFill/>
          </a:ln>
        </p:spPr>
        <p:txBody>
          <a:bodyPr lIns="91440" rIns="91440" tIns="45720" bIns="45720" anchor="ctr">
            <a:noAutofit/>
          </a:bodyPr>
          <a:lstStyle>
            <a:lvl1pPr indent="0" defTabSz="914400">
              <a:lnSpc>
                <a:spcPct val="100000"/>
              </a:lnSpc>
              <a:buNone/>
              <a:tabLst>
                <a:tab algn="l" pos="0"/>
              </a:tabLst>
              <a:defRPr b="0" lang="it-IT" sz="1200" strike="noStrike" u="none">
                <a:solidFill>
                  <a:schemeClr val="dk1">
                    <a:tint val="75000"/>
                  </a:schemeClr>
                </a:solidFill>
                <a:effectLst/>
                <a:uFillTx/>
                <a:latin typeface="Calibri"/>
              </a:defRPr>
            </a:lvl1pPr>
          </a:lstStyle>
          <a:p>
            <a:pPr indent="0" defTabSz="914400">
              <a:lnSpc>
                <a:spcPct val="100000"/>
              </a:lnSpc>
              <a:buNone/>
              <a:tabLst>
                <a:tab algn="l" pos="0"/>
              </a:tabLst>
            </a:pPr>
            <a:r>
              <a:rPr b="0" lang="it-IT" sz="1200" strike="noStrike" u="none">
                <a:solidFill>
                  <a:schemeClr val="dk1">
                    <a:tint val="75000"/>
                  </a:schemeClr>
                </a:solidFill>
                <a:effectLst/>
                <a:uFillTx/>
                <a:latin typeface="Calibri"/>
              </a:rPr>
              <a:t>&lt;data/ora&gt;</a:t>
            </a:r>
            <a:endParaRPr b="0" lang="it-IT" sz="1200" strike="noStrike" u="none">
              <a:solidFill>
                <a:srgbClr val="000000"/>
              </a:solidFill>
              <a:effectLst/>
              <a:uFillTx/>
              <a:latin typeface="Times New Roman"/>
            </a:endParaRPr>
          </a:p>
        </p:txBody>
      </p:sp>
      <p:sp>
        <p:nvSpPr>
          <p:cNvPr id="38" name="PlaceHolder 4"/>
          <p:cNvSpPr>
            <a:spLocks noGrp="1"/>
          </p:cNvSpPr>
          <p:nvPr>
            <p:ph type="ftr" idx="23"/>
          </p:nvPr>
        </p:nvSpPr>
        <p:spPr>
          <a:xfrm>
            <a:off x="4038480" y="6356520"/>
            <a:ext cx="4114080" cy="364320"/>
          </a:xfrm>
          <a:prstGeom prst="rect">
            <a:avLst/>
          </a:prstGeom>
          <a:noFill/>
          <a:ln w="0">
            <a:noFill/>
          </a:ln>
        </p:spPr>
        <p:txBody>
          <a:bodyPr lIns="91440" rIns="91440" tIns="45720" bIns="45720" anchor="ctr">
            <a:noAutofit/>
          </a:bodyPr>
          <a:lstStyle>
            <a:lvl1pPr indent="0" algn="ctr">
              <a:lnSpc>
                <a:spcPct val="100000"/>
              </a:lnSpc>
              <a:buNone/>
              <a:tabLst>
                <a:tab algn="l" pos="0"/>
              </a:tabLst>
              <a:defRPr b="0" lang="it-IT" sz="1400" strike="noStrike" u="none">
                <a:solidFill>
                  <a:srgbClr val="000000"/>
                </a:solidFill>
                <a:effectLst/>
                <a:uFillTx/>
                <a:latin typeface="Times New Roman"/>
              </a:defRPr>
            </a:lvl1pPr>
          </a:lstStyle>
          <a:p>
            <a:pPr indent="0" algn="ctr">
              <a:lnSpc>
                <a:spcPct val="100000"/>
              </a:lnSpc>
              <a:buNone/>
              <a:tabLst>
                <a:tab algn="l" pos="0"/>
              </a:tabLst>
            </a:pPr>
            <a:r>
              <a:rPr b="0" lang="it-IT" sz="1400" strike="noStrike" u="none">
                <a:solidFill>
                  <a:srgbClr val="000000"/>
                </a:solidFill>
                <a:effectLst/>
                <a:uFillTx/>
                <a:latin typeface="Times New Roman"/>
              </a:rPr>
              <a:t>&lt;piè di pagina&gt;</a:t>
            </a:r>
            <a:endParaRPr b="0" lang="it-IT" sz="1400" strike="noStrike" u="none">
              <a:solidFill>
                <a:srgbClr val="000000"/>
              </a:solidFill>
              <a:effectLst/>
              <a:uFillTx/>
              <a:latin typeface="Times New Roman"/>
            </a:endParaRPr>
          </a:p>
        </p:txBody>
      </p:sp>
      <p:sp>
        <p:nvSpPr>
          <p:cNvPr id="39" name="PlaceHolder 5"/>
          <p:cNvSpPr>
            <a:spLocks noGrp="1"/>
          </p:cNvSpPr>
          <p:nvPr>
            <p:ph type="sldNum" idx="24"/>
          </p:nvPr>
        </p:nvSpPr>
        <p:spPr>
          <a:xfrm>
            <a:off x="8610480" y="6356520"/>
            <a:ext cx="2742480" cy="364320"/>
          </a:xfrm>
          <a:prstGeom prst="rect">
            <a:avLst/>
          </a:prstGeom>
          <a:noFill/>
          <a:ln w="0">
            <a:noFill/>
          </a:ln>
        </p:spPr>
        <p:txBody>
          <a:bodyPr lIns="91440" rIns="91440" tIns="45720" bIns="45720" anchor="ctr">
            <a:noAutofit/>
          </a:bodyPr>
          <a:lstStyle>
            <a:lvl1pPr indent="0" algn="r" defTabSz="914400">
              <a:lnSpc>
                <a:spcPct val="100000"/>
              </a:lnSpc>
              <a:buNone/>
              <a:tabLst>
                <a:tab algn="l" pos="0"/>
              </a:tabLst>
              <a:defRPr b="0" lang="it-IT" sz="1200" strike="noStrike" u="none">
                <a:solidFill>
                  <a:schemeClr val="dk1">
                    <a:tint val="75000"/>
                  </a:schemeClr>
                </a:solidFill>
                <a:effectLst/>
                <a:uFillTx/>
                <a:latin typeface="Calibri"/>
              </a:defRPr>
            </a:lvl1pPr>
          </a:lstStyle>
          <a:p>
            <a:pPr indent="0" algn="r" defTabSz="914400">
              <a:lnSpc>
                <a:spcPct val="100000"/>
              </a:lnSpc>
              <a:buNone/>
              <a:tabLst>
                <a:tab algn="l" pos="0"/>
              </a:tabLst>
            </a:pPr>
            <a:fld id="{DB1EB1A9-840B-463A-A0FE-8F30CAE156FD}" type="slidenum">
              <a:rPr b="0" lang="it-IT" sz="1200" strike="noStrike" u="none">
                <a:solidFill>
                  <a:schemeClr val="dk1">
                    <a:tint val="75000"/>
                  </a:schemeClr>
                </a:solidFill>
                <a:effectLst/>
                <a:uFillTx/>
                <a:latin typeface="Calibri"/>
              </a:rPr>
              <a:t>&lt;numero&gt;</a:t>
            </a:fld>
            <a:endParaRPr b="0" lang="it-IT" sz="1200" strike="noStrike" u="none">
              <a:solidFill>
                <a:srgbClr val="000000"/>
              </a:solidFill>
              <a:effectLst/>
              <a:uFillTx/>
              <a:latin typeface="Times New Roman"/>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Due contenuti">
    <p:bg>
      <p:bgPr>
        <a:solidFill>
          <a:srgbClr val="ffffff"/>
        </a:solidFill>
      </p:bgPr>
    </p:bg>
    <p:spTree>
      <p:nvGrpSpPr>
        <p:cNvPr id="1" name=""/>
        <p:cNvGrpSpPr/>
        <p:nvPr/>
      </p:nvGrpSpPr>
      <p:grpSpPr>
        <a:xfrm>
          <a:off x="0" y="0"/>
          <a:ext cx="0" cy="0"/>
          <a:chOff x="0" y="0"/>
          <a:chExt cx="0" cy="0"/>
        </a:xfrm>
      </p:grpSpPr>
      <p:sp>
        <p:nvSpPr>
          <p:cNvPr id="40" name="PlaceHolder 1"/>
          <p:cNvSpPr>
            <a:spLocks noGrp="1"/>
          </p:cNvSpPr>
          <p:nvPr>
            <p:ph type="title"/>
          </p:nvPr>
        </p:nvSpPr>
        <p:spPr>
          <a:xfrm>
            <a:off x="838080" y="365040"/>
            <a:ext cx="10514880" cy="1324800"/>
          </a:xfrm>
          <a:prstGeom prst="rect">
            <a:avLst/>
          </a:prstGeom>
          <a:noFill/>
          <a:ln w="0">
            <a:noFill/>
          </a:ln>
        </p:spPr>
        <p:txBody>
          <a:bodyPr lIns="91440" rIns="91440" tIns="45720" bIns="45720" anchor="ctr">
            <a:noAutofit/>
          </a:bodyPr>
          <a:p>
            <a:pPr indent="0" defTabSz="914400">
              <a:lnSpc>
                <a:spcPct val="90000"/>
              </a:lnSpc>
              <a:buNone/>
              <a:tabLst>
                <a:tab algn="l" pos="0"/>
              </a:tabLst>
            </a:pPr>
            <a:r>
              <a:rPr b="0" lang="it-IT" sz="4400" strike="noStrike" u="none">
                <a:solidFill>
                  <a:schemeClr val="dk1"/>
                </a:solidFill>
                <a:effectLst/>
                <a:uFillTx/>
                <a:latin typeface="Calibri Light"/>
              </a:rPr>
              <a:t>Fare clic per modificare lo stile del titolo dello schema</a:t>
            </a:r>
            <a:endParaRPr b="0" lang="it-IT" sz="4400" strike="noStrike" u="none">
              <a:solidFill>
                <a:srgbClr val="000000"/>
              </a:solidFill>
              <a:effectLst/>
              <a:uFillTx/>
              <a:latin typeface="Arial"/>
            </a:endParaRPr>
          </a:p>
        </p:txBody>
      </p:sp>
      <p:sp>
        <p:nvSpPr>
          <p:cNvPr id="41" name="PlaceHolder 2"/>
          <p:cNvSpPr>
            <a:spLocks noGrp="1"/>
          </p:cNvSpPr>
          <p:nvPr>
            <p:ph type="body"/>
          </p:nvPr>
        </p:nvSpPr>
        <p:spPr>
          <a:xfrm>
            <a:off x="838080" y="1825560"/>
            <a:ext cx="5180760" cy="4350600"/>
          </a:xfrm>
          <a:prstGeom prst="rect">
            <a:avLst/>
          </a:prstGeom>
          <a:noFill/>
          <a:ln w="0">
            <a:noFill/>
          </a:ln>
        </p:spPr>
        <p:txBody>
          <a:bodyPr lIns="91440" rIns="91440" tIns="45720" bIns="45720" anchor="t">
            <a:noAutofit/>
          </a:bodyPr>
          <a:p>
            <a:pPr marL="228600" indent="-228600" defTabSz="914400">
              <a:lnSpc>
                <a:spcPct val="90000"/>
              </a:lnSpc>
              <a:spcBef>
                <a:spcPts val="1001"/>
              </a:spcBef>
              <a:buClr>
                <a:srgbClr val="000000"/>
              </a:buClr>
              <a:buFont typeface="Arial"/>
              <a:buChar char="•"/>
            </a:pPr>
            <a:r>
              <a:rPr b="0" lang="it-IT" sz="2800" strike="noStrike" u="none">
                <a:solidFill>
                  <a:schemeClr val="dk1"/>
                </a:solidFill>
                <a:effectLst/>
                <a:uFillTx/>
                <a:latin typeface="Calibri"/>
              </a:rPr>
              <a:t>Fare clic per modificare gli stili del testo dello schema</a:t>
            </a:r>
            <a:endParaRPr b="0" lang="it-IT" sz="2800" strike="noStrike" u="none">
              <a:solidFill>
                <a:srgbClr val="000000"/>
              </a:solidFill>
              <a:effectLst/>
              <a:uFillTx/>
              <a:latin typeface="Arial"/>
            </a:endParaRPr>
          </a:p>
          <a:p>
            <a:pPr lvl="1" marL="685800" indent="-228600" defTabSz="914400">
              <a:lnSpc>
                <a:spcPct val="90000"/>
              </a:lnSpc>
              <a:spcBef>
                <a:spcPts val="499"/>
              </a:spcBef>
              <a:buClr>
                <a:srgbClr val="000000"/>
              </a:buClr>
              <a:buFont typeface="Arial"/>
              <a:buChar char="•"/>
            </a:pPr>
            <a:r>
              <a:rPr b="0" lang="it-IT" sz="2400" strike="noStrike" u="none">
                <a:solidFill>
                  <a:schemeClr val="dk1"/>
                </a:solidFill>
                <a:effectLst/>
                <a:uFillTx/>
                <a:latin typeface="Calibri"/>
              </a:rPr>
              <a:t>Secondo livello</a:t>
            </a:r>
            <a:endParaRPr b="0" lang="it-IT" sz="2400" strike="noStrike" u="none">
              <a:solidFill>
                <a:srgbClr val="000000"/>
              </a:solidFill>
              <a:effectLst/>
              <a:uFillTx/>
              <a:latin typeface="Arial"/>
            </a:endParaRPr>
          </a:p>
          <a:p>
            <a:pPr lvl="2" marL="1143000" indent="-228600" defTabSz="914400">
              <a:lnSpc>
                <a:spcPct val="90000"/>
              </a:lnSpc>
              <a:spcBef>
                <a:spcPts val="499"/>
              </a:spcBef>
              <a:buClr>
                <a:srgbClr val="000000"/>
              </a:buClr>
              <a:buFont typeface="Arial"/>
              <a:buChar char="•"/>
            </a:pPr>
            <a:r>
              <a:rPr b="0" lang="it-IT" sz="2000" strike="noStrike" u="none">
                <a:solidFill>
                  <a:schemeClr val="dk1"/>
                </a:solidFill>
                <a:effectLst/>
                <a:uFillTx/>
                <a:latin typeface="Calibri"/>
              </a:rPr>
              <a:t>Terzo livello</a:t>
            </a:r>
            <a:endParaRPr b="0" lang="it-IT" sz="2000" strike="noStrike" u="none">
              <a:solidFill>
                <a:srgbClr val="000000"/>
              </a:solidFill>
              <a:effectLst/>
              <a:uFillTx/>
              <a:latin typeface="Arial"/>
            </a:endParaRPr>
          </a:p>
          <a:p>
            <a:pPr lvl="3" marL="1600200" indent="-228600" defTabSz="914400">
              <a:lnSpc>
                <a:spcPct val="90000"/>
              </a:lnSpc>
              <a:spcBef>
                <a:spcPts val="499"/>
              </a:spcBef>
              <a:buClr>
                <a:srgbClr val="000000"/>
              </a:buClr>
              <a:buFont typeface="Arial"/>
              <a:buChar char="•"/>
            </a:pPr>
            <a:r>
              <a:rPr b="0" lang="it-IT" sz="1800" strike="noStrike" u="none">
                <a:solidFill>
                  <a:schemeClr val="dk1"/>
                </a:solidFill>
                <a:effectLst/>
                <a:uFillTx/>
                <a:latin typeface="Calibri"/>
              </a:rPr>
              <a:t>Quarto livello</a:t>
            </a:r>
            <a:endParaRPr b="0" lang="it-IT" sz="1800" strike="noStrike" u="none">
              <a:solidFill>
                <a:srgbClr val="000000"/>
              </a:solidFill>
              <a:effectLst/>
              <a:uFillTx/>
              <a:latin typeface="Arial"/>
            </a:endParaRPr>
          </a:p>
          <a:p>
            <a:pPr lvl="4" marL="2057400" indent="-228600" defTabSz="914400">
              <a:lnSpc>
                <a:spcPct val="90000"/>
              </a:lnSpc>
              <a:spcBef>
                <a:spcPts val="499"/>
              </a:spcBef>
              <a:buClr>
                <a:srgbClr val="000000"/>
              </a:buClr>
              <a:buFont typeface="Arial"/>
              <a:buChar char="•"/>
            </a:pPr>
            <a:r>
              <a:rPr b="0" lang="it-IT" sz="1800" strike="noStrike" u="none">
                <a:solidFill>
                  <a:schemeClr val="dk1"/>
                </a:solidFill>
                <a:effectLst/>
                <a:uFillTx/>
                <a:latin typeface="Calibri"/>
              </a:rPr>
              <a:t>Quinto livello</a:t>
            </a:r>
            <a:endParaRPr b="0" lang="it-IT" sz="1800" strike="noStrike" u="none">
              <a:solidFill>
                <a:srgbClr val="000000"/>
              </a:solidFill>
              <a:effectLst/>
              <a:uFillTx/>
              <a:latin typeface="Arial"/>
            </a:endParaRPr>
          </a:p>
        </p:txBody>
      </p:sp>
      <p:sp>
        <p:nvSpPr>
          <p:cNvPr id="42" name="PlaceHolder 3"/>
          <p:cNvSpPr>
            <a:spLocks noGrp="1"/>
          </p:cNvSpPr>
          <p:nvPr>
            <p:ph type="body"/>
          </p:nvPr>
        </p:nvSpPr>
        <p:spPr>
          <a:xfrm>
            <a:off x="6172200" y="1825560"/>
            <a:ext cx="5180760" cy="4350600"/>
          </a:xfrm>
          <a:prstGeom prst="rect">
            <a:avLst/>
          </a:prstGeom>
          <a:noFill/>
          <a:ln w="0">
            <a:noFill/>
          </a:ln>
        </p:spPr>
        <p:txBody>
          <a:bodyPr lIns="91440" rIns="91440" tIns="45720" bIns="45720" anchor="t">
            <a:noAutofit/>
          </a:bodyPr>
          <a:p>
            <a:pPr marL="228600" indent="-228600" defTabSz="914400">
              <a:lnSpc>
                <a:spcPct val="90000"/>
              </a:lnSpc>
              <a:spcBef>
                <a:spcPts val="1001"/>
              </a:spcBef>
              <a:buClr>
                <a:srgbClr val="000000"/>
              </a:buClr>
              <a:buFont typeface="Arial"/>
              <a:buChar char="•"/>
            </a:pPr>
            <a:r>
              <a:rPr b="0" lang="it-IT" sz="2800" strike="noStrike" u="none">
                <a:solidFill>
                  <a:schemeClr val="dk1"/>
                </a:solidFill>
                <a:effectLst/>
                <a:uFillTx/>
                <a:latin typeface="Calibri"/>
              </a:rPr>
              <a:t>Fare clic per modificare gli stili del testo dello schema</a:t>
            </a:r>
            <a:endParaRPr b="0" lang="it-IT" sz="2800" strike="noStrike" u="none">
              <a:solidFill>
                <a:srgbClr val="000000"/>
              </a:solidFill>
              <a:effectLst/>
              <a:uFillTx/>
              <a:latin typeface="Arial"/>
            </a:endParaRPr>
          </a:p>
          <a:p>
            <a:pPr lvl="1" marL="685800" indent="-228600" defTabSz="914400">
              <a:lnSpc>
                <a:spcPct val="90000"/>
              </a:lnSpc>
              <a:spcBef>
                <a:spcPts val="499"/>
              </a:spcBef>
              <a:buClr>
                <a:srgbClr val="000000"/>
              </a:buClr>
              <a:buFont typeface="Arial"/>
              <a:buChar char="•"/>
            </a:pPr>
            <a:r>
              <a:rPr b="0" lang="it-IT" sz="2400" strike="noStrike" u="none">
                <a:solidFill>
                  <a:schemeClr val="dk1"/>
                </a:solidFill>
                <a:effectLst/>
                <a:uFillTx/>
                <a:latin typeface="Calibri"/>
              </a:rPr>
              <a:t>Secondo livello</a:t>
            </a:r>
            <a:endParaRPr b="0" lang="it-IT" sz="2400" strike="noStrike" u="none">
              <a:solidFill>
                <a:srgbClr val="000000"/>
              </a:solidFill>
              <a:effectLst/>
              <a:uFillTx/>
              <a:latin typeface="Arial"/>
            </a:endParaRPr>
          </a:p>
          <a:p>
            <a:pPr lvl="2" marL="1143000" indent="-228600" defTabSz="914400">
              <a:lnSpc>
                <a:spcPct val="90000"/>
              </a:lnSpc>
              <a:spcBef>
                <a:spcPts val="499"/>
              </a:spcBef>
              <a:buClr>
                <a:srgbClr val="000000"/>
              </a:buClr>
              <a:buFont typeface="Arial"/>
              <a:buChar char="•"/>
            </a:pPr>
            <a:r>
              <a:rPr b="0" lang="it-IT" sz="2000" strike="noStrike" u="none">
                <a:solidFill>
                  <a:schemeClr val="dk1"/>
                </a:solidFill>
                <a:effectLst/>
                <a:uFillTx/>
                <a:latin typeface="Calibri"/>
              </a:rPr>
              <a:t>Terzo livello</a:t>
            </a:r>
            <a:endParaRPr b="0" lang="it-IT" sz="2000" strike="noStrike" u="none">
              <a:solidFill>
                <a:srgbClr val="000000"/>
              </a:solidFill>
              <a:effectLst/>
              <a:uFillTx/>
              <a:latin typeface="Arial"/>
            </a:endParaRPr>
          </a:p>
          <a:p>
            <a:pPr lvl="3" marL="1600200" indent="-228600" defTabSz="914400">
              <a:lnSpc>
                <a:spcPct val="90000"/>
              </a:lnSpc>
              <a:spcBef>
                <a:spcPts val="499"/>
              </a:spcBef>
              <a:buClr>
                <a:srgbClr val="000000"/>
              </a:buClr>
              <a:buFont typeface="Arial"/>
              <a:buChar char="•"/>
            </a:pPr>
            <a:r>
              <a:rPr b="0" lang="it-IT" sz="1800" strike="noStrike" u="none">
                <a:solidFill>
                  <a:schemeClr val="dk1"/>
                </a:solidFill>
                <a:effectLst/>
                <a:uFillTx/>
                <a:latin typeface="Calibri"/>
              </a:rPr>
              <a:t>Quarto livello</a:t>
            </a:r>
            <a:endParaRPr b="0" lang="it-IT" sz="1800" strike="noStrike" u="none">
              <a:solidFill>
                <a:srgbClr val="000000"/>
              </a:solidFill>
              <a:effectLst/>
              <a:uFillTx/>
              <a:latin typeface="Arial"/>
            </a:endParaRPr>
          </a:p>
          <a:p>
            <a:pPr lvl="4" marL="2057400" indent="-228600" defTabSz="914400">
              <a:lnSpc>
                <a:spcPct val="90000"/>
              </a:lnSpc>
              <a:spcBef>
                <a:spcPts val="499"/>
              </a:spcBef>
              <a:buClr>
                <a:srgbClr val="000000"/>
              </a:buClr>
              <a:buFont typeface="Arial"/>
              <a:buChar char="•"/>
            </a:pPr>
            <a:r>
              <a:rPr b="0" lang="it-IT" sz="1800" strike="noStrike" u="none">
                <a:solidFill>
                  <a:schemeClr val="dk1"/>
                </a:solidFill>
                <a:effectLst/>
                <a:uFillTx/>
                <a:latin typeface="Calibri"/>
              </a:rPr>
              <a:t>Quinto livello</a:t>
            </a:r>
            <a:endParaRPr b="0" lang="it-IT" sz="1800" strike="noStrike" u="none">
              <a:solidFill>
                <a:srgbClr val="000000"/>
              </a:solidFill>
              <a:effectLst/>
              <a:uFillTx/>
              <a:latin typeface="Arial"/>
            </a:endParaRPr>
          </a:p>
        </p:txBody>
      </p:sp>
      <p:sp>
        <p:nvSpPr>
          <p:cNvPr id="43" name="PlaceHolder 4"/>
          <p:cNvSpPr>
            <a:spLocks noGrp="1"/>
          </p:cNvSpPr>
          <p:nvPr>
            <p:ph type="dt" idx="25"/>
          </p:nvPr>
        </p:nvSpPr>
        <p:spPr>
          <a:xfrm>
            <a:off x="838080" y="6356520"/>
            <a:ext cx="2742480" cy="364320"/>
          </a:xfrm>
          <a:prstGeom prst="rect">
            <a:avLst/>
          </a:prstGeom>
          <a:noFill/>
          <a:ln w="0">
            <a:noFill/>
          </a:ln>
        </p:spPr>
        <p:txBody>
          <a:bodyPr lIns="91440" rIns="91440" tIns="45720" bIns="45720" anchor="ctr">
            <a:noAutofit/>
          </a:bodyPr>
          <a:lstStyle>
            <a:lvl1pPr indent="0" defTabSz="914400">
              <a:lnSpc>
                <a:spcPct val="100000"/>
              </a:lnSpc>
              <a:buNone/>
              <a:tabLst>
                <a:tab algn="l" pos="0"/>
              </a:tabLst>
              <a:defRPr b="0" lang="it-IT" sz="1200" strike="noStrike" u="none">
                <a:solidFill>
                  <a:schemeClr val="dk1">
                    <a:tint val="75000"/>
                  </a:schemeClr>
                </a:solidFill>
                <a:effectLst/>
                <a:uFillTx/>
                <a:latin typeface="Calibri"/>
              </a:defRPr>
            </a:lvl1pPr>
          </a:lstStyle>
          <a:p>
            <a:pPr indent="0" defTabSz="914400">
              <a:lnSpc>
                <a:spcPct val="100000"/>
              </a:lnSpc>
              <a:buNone/>
              <a:tabLst>
                <a:tab algn="l" pos="0"/>
              </a:tabLst>
            </a:pPr>
            <a:r>
              <a:rPr b="0" lang="it-IT" sz="1200" strike="noStrike" u="none">
                <a:solidFill>
                  <a:schemeClr val="dk1">
                    <a:tint val="75000"/>
                  </a:schemeClr>
                </a:solidFill>
                <a:effectLst/>
                <a:uFillTx/>
                <a:latin typeface="Calibri"/>
              </a:rPr>
              <a:t>&lt;data/ora&gt;</a:t>
            </a:r>
            <a:endParaRPr b="0" lang="it-IT" sz="1200" strike="noStrike" u="none">
              <a:solidFill>
                <a:srgbClr val="000000"/>
              </a:solidFill>
              <a:effectLst/>
              <a:uFillTx/>
              <a:latin typeface="Times New Roman"/>
            </a:endParaRPr>
          </a:p>
        </p:txBody>
      </p:sp>
      <p:sp>
        <p:nvSpPr>
          <p:cNvPr id="44" name="PlaceHolder 5"/>
          <p:cNvSpPr>
            <a:spLocks noGrp="1"/>
          </p:cNvSpPr>
          <p:nvPr>
            <p:ph type="ftr" idx="26"/>
          </p:nvPr>
        </p:nvSpPr>
        <p:spPr>
          <a:xfrm>
            <a:off x="4038480" y="6356520"/>
            <a:ext cx="4114080" cy="364320"/>
          </a:xfrm>
          <a:prstGeom prst="rect">
            <a:avLst/>
          </a:prstGeom>
          <a:noFill/>
          <a:ln w="0">
            <a:noFill/>
          </a:ln>
        </p:spPr>
        <p:txBody>
          <a:bodyPr lIns="91440" rIns="91440" tIns="45720" bIns="45720" anchor="ctr">
            <a:noAutofit/>
          </a:bodyPr>
          <a:lstStyle>
            <a:lvl1pPr indent="0" algn="ctr">
              <a:lnSpc>
                <a:spcPct val="100000"/>
              </a:lnSpc>
              <a:buNone/>
              <a:tabLst>
                <a:tab algn="l" pos="0"/>
              </a:tabLst>
              <a:defRPr b="0" lang="it-IT" sz="1400" strike="noStrike" u="none">
                <a:solidFill>
                  <a:srgbClr val="000000"/>
                </a:solidFill>
                <a:effectLst/>
                <a:uFillTx/>
                <a:latin typeface="Times New Roman"/>
              </a:defRPr>
            </a:lvl1pPr>
          </a:lstStyle>
          <a:p>
            <a:pPr indent="0" algn="ctr">
              <a:lnSpc>
                <a:spcPct val="100000"/>
              </a:lnSpc>
              <a:buNone/>
              <a:tabLst>
                <a:tab algn="l" pos="0"/>
              </a:tabLst>
            </a:pPr>
            <a:r>
              <a:rPr b="0" lang="it-IT" sz="1400" strike="noStrike" u="none">
                <a:solidFill>
                  <a:srgbClr val="000000"/>
                </a:solidFill>
                <a:effectLst/>
                <a:uFillTx/>
                <a:latin typeface="Times New Roman"/>
              </a:rPr>
              <a:t>&lt;piè di pagina&gt;</a:t>
            </a:r>
            <a:endParaRPr b="0" lang="it-IT" sz="1400" strike="noStrike" u="none">
              <a:solidFill>
                <a:srgbClr val="000000"/>
              </a:solidFill>
              <a:effectLst/>
              <a:uFillTx/>
              <a:latin typeface="Times New Roman"/>
            </a:endParaRPr>
          </a:p>
        </p:txBody>
      </p:sp>
      <p:sp>
        <p:nvSpPr>
          <p:cNvPr id="45" name="PlaceHolder 6"/>
          <p:cNvSpPr>
            <a:spLocks noGrp="1"/>
          </p:cNvSpPr>
          <p:nvPr>
            <p:ph type="sldNum" idx="27"/>
          </p:nvPr>
        </p:nvSpPr>
        <p:spPr>
          <a:xfrm>
            <a:off x="8610480" y="6356520"/>
            <a:ext cx="2742480" cy="364320"/>
          </a:xfrm>
          <a:prstGeom prst="rect">
            <a:avLst/>
          </a:prstGeom>
          <a:noFill/>
          <a:ln w="0">
            <a:noFill/>
          </a:ln>
        </p:spPr>
        <p:txBody>
          <a:bodyPr lIns="91440" rIns="91440" tIns="45720" bIns="45720" anchor="ctr">
            <a:noAutofit/>
          </a:bodyPr>
          <a:lstStyle>
            <a:lvl1pPr indent="0" algn="r" defTabSz="914400">
              <a:lnSpc>
                <a:spcPct val="100000"/>
              </a:lnSpc>
              <a:buNone/>
              <a:tabLst>
                <a:tab algn="l" pos="0"/>
              </a:tabLst>
              <a:defRPr b="0" lang="it-IT" sz="1200" strike="noStrike" u="none">
                <a:solidFill>
                  <a:schemeClr val="dk1">
                    <a:tint val="75000"/>
                  </a:schemeClr>
                </a:solidFill>
                <a:effectLst/>
                <a:uFillTx/>
                <a:latin typeface="Calibri"/>
              </a:defRPr>
            </a:lvl1pPr>
          </a:lstStyle>
          <a:p>
            <a:pPr indent="0" algn="r" defTabSz="914400">
              <a:lnSpc>
                <a:spcPct val="100000"/>
              </a:lnSpc>
              <a:buNone/>
              <a:tabLst>
                <a:tab algn="l" pos="0"/>
              </a:tabLst>
            </a:pPr>
            <a:fld id="{ABBB10E6-A24F-46DF-8673-4555DB44BBE0}" type="slidenum">
              <a:rPr b="0" lang="it-IT" sz="1200" strike="noStrike" u="none">
                <a:solidFill>
                  <a:schemeClr val="dk1">
                    <a:tint val="75000"/>
                  </a:schemeClr>
                </a:solidFill>
                <a:effectLst/>
                <a:uFillTx/>
                <a:latin typeface="Calibri"/>
              </a:rPr>
              <a:t>&lt;numero&gt;</a:t>
            </a:fld>
            <a:endParaRPr b="0" lang="it-IT" sz="1200" strike="noStrike" u="none">
              <a:solidFill>
                <a:srgbClr val="000000"/>
              </a:solidFill>
              <a:effectLst/>
              <a:uFillTx/>
              <a:latin typeface="Times New Roman"/>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
</Relationships>
</file>

<file path=ppt/slideMasters/_rels/slideMaster1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2.xml"/>
</Relationships>
</file>

<file path=ppt/slideMasters/_rels/slideMaster1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13.xml"/>
</Relationships>
</file>

<file path=ppt/slideMasters/_rels/slideMaster1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slideLayout" Target="../slideLayouts/slideLayout14.xml"/>
</Relationships>
</file>

<file path=ppt/slideMasters/_rels/slideMaster1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slideLayout" Target="../slideLayouts/slideLayout15.xml"/>
</Relationships>
</file>

<file path=ppt/slideMasters/_rels/slideMaster16.xml.rels><?xml version="1.0" encoding="UTF-8"?>
<Relationships xmlns="http://schemas.openxmlformats.org/package/2006/relationships"><Relationship Id="rId1" Type="http://schemas.openxmlformats.org/officeDocument/2006/relationships/theme" Target="../theme/theme6.xml"/><Relationship Id="rId2" Type="http://schemas.openxmlformats.org/officeDocument/2006/relationships/slideLayout" Target="../slideLayouts/slideLayout16.xml"/>
</Relationships>
</file>

<file path=ppt/slideMasters/_rels/slideMaster17.xml.rels><?xml version="1.0" encoding="UTF-8"?>
<Relationships xmlns="http://schemas.openxmlformats.org/package/2006/relationships"><Relationship Id="rId1" Type="http://schemas.openxmlformats.org/officeDocument/2006/relationships/theme" Target="../theme/theme7.xml"/><Relationship Id="rId2" Type="http://schemas.openxmlformats.org/officeDocument/2006/relationships/slideLayout" Target="../slideLayouts/slideLayout17.xml"/>
</Relationships>
</file>

<file path=ppt/slideMasters/_rels/slideMaster18.xml.rels><?xml version="1.0" encoding="UTF-8"?>
<Relationships xmlns="http://schemas.openxmlformats.org/package/2006/relationships"><Relationship Id="rId1" Type="http://schemas.openxmlformats.org/officeDocument/2006/relationships/theme" Target="../theme/theme8.xml"/><Relationship Id="rId2" Type="http://schemas.openxmlformats.org/officeDocument/2006/relationships/slideLayout" Target="../slideLayouts/slideLayout18.xml"/>
</Relationships>
</file>

<file path=ppt/slideMasters/_rels/slideMaster19.xml.rels><?xml version="1.0" encoding="UTF-8"?>
<Relationships xmlns="http://schemas.openxmlformats.org/package/2006/relationships"><Relationship Id="rId1" Type="http://schemas.openxmlformats.org/officeDocument/2006/relationships/theme" Target="../theme/theme9.xml"/><Relationship Id="rId2" Type="http://schemas.openxmlformats.org/officeDocument/2006/relationships/slideLayout" Target="../slideLayouts/slideLayout19.xml"/>
</Relationships>
</file>

<file path=ppt/slideMasters/_rels/slideMaster20.xml.rels><?xml version="1.0" encoding="UTF-8"?>
<Relationships xmlns="http://schemas.openxmlformats.org/package/2006/relationships"><Relationship Id="rId1" Type="http://schemas.openxmlformats.org/officeDocument/2006/relationships/theme" Target="../theme/theme10.xml"/><Relationship Id="rId2" Type="http://schemas.openxmlformats.org/officeDocument/2006/relationships/slideLayout" Target="../slideLayouts/slideLayout20.xml"/>
</Relationships>
</file>

<file path=ppt/slideMasters/_rels/slideMaster21.xml.rels><?xml version="1.0" encoding="UTF-8"?>
<Relationships xmlns="http://schemas.openxmlformats.org/package/2006/relationships"><Relationship Id="rId1" Type="http://schemas.openxmlformats.org/officeDocument/2006/relationships/theme" Target="../theme/theme11.xml"/><Relationship Id="rId2" Type="http://schemas.openxmlformats.org/officeDocument/2006/relationships/slideLayout" Target="../slideLayouts/slideLayout21.xml"/><Relationship Id="rId3" Type="http://schemas.openxmlformats.org/officeDocument/2006/relationships/slideLayout" Target="../slideLayouts/slideLayout22.xml"/><Relationship Id="rId4" Type="http://schemas.openxmlformats.org/officeDocument/2006/relationships/slideLayout" Target="../slideLayouts/slideLayout23.xml"/><Relationship Id="rId5" Type="http://schemas.openxmlformats.org/officeDocument/2006/relationships/slideLayout" Target="../slideLayouts/slideLayout24.xml"/><Relationship Id="rId6" Type="http://schemas.openxmlformats.org/officeDocument/2006/relationships/slideLayout" Target="../slideLayouts/slideLayout25.xml"/><Relationship Id="rId7" Type="http://schemas.openxmlformats.org/officeDocument/2006/relationships/slideLayout" Target="../slideLayouts/slideLayout26.xml"/><Relationship Id="rId8" Type="http://schemas.openxmlformats.org/officeDocument/2006/relationships/slideLayout" Target="../slideLayouts/slideLayout27.xml"/><Relationship Id="rId9" Type="http://schemas.openxmlformats.org/officeDocument/2006/relationships/slideLayout" Target="../slideLayouts/slideLayout28.xml"/><Relationship Id="rId10" Type="http://schemas.openxmlformats.org/officeDocument/2006/relationships/slideLayout" Target="../slideLayouts/slideLayout29.xml"/><Relationship Id="rId11" Type="http://schemas.openxmlformats.org/officeDocument/2006/relationships/slideLayout" Target="../slideLayouts/slideLayout30.xml"/>
</Relationships>
</file>

<file path=ppt/slideMasters/_rels/slideMaster24.xml.rels><?xml version="1.0" encoding="UTF-8"?>
<Relationships xmlns="http://schemas.openxmlformats.org/package/2006/relationships"><Relationship Id="rId1" Type="http://schemas.openxmlformats.org/officeDocument/2006/relationships/theme" Target="../theme/theme12.xml"/><Relationship Id="rId2" Type="http://schemas.openxmlformats.org/officeDocument/2006/relationships/slideLayout" Target="../slideLayouts/slideLayout31.xml"/>
</Relationships>
</file>

<file path=ppt/slideMasters/_rels/slideMaster25.xml.rels><?xml version="1.0" encoding="UTF-8"?>
<Relationships xmlns="http://schemas.openxmlformats.org/package/2006/relationships"><Relationship Id="rId1" Type="http://schemas.openxmlformats.org/officeDocument/2006/relationships/theme" Target="../theme/theme13.xml"/><Relationship Id="rId2" Type="http://schemas.openxmlformats.org/officeDocument/2006/relationships/slideLayout" Target="../slideLayouts/slideLayout32.xml"/><Relationship Id="rId3" Type="http://schemas.openxmlformats.org/officeDocument/2006/relationships/slideLayout" Target="../slideLayouts/slideLayout33.xml"/>
</Relationships>
</file>

<file path=ppt/slideMasters/_rels/slideMaster26.xml.rels><?xml version="1.0" encoding="UTF-8"?>
<Relationships xmlns="http://schemas.openxmlformats.org/package/2006/relationships"><Relationship Id="rId1" Type="http://schemas.openxmlformats.org/officeDocument/2006/relationships/theme" Target="../theme/theme14.xml"/><Relationship Id="rId2" Type="http://schemas.openxmlformats.org/officeDocument/2006/relationships/slideLayout" Target="../slideLayouts/slideLayout34.xml"/><Relationship Id="rId3" Type="http://schemas.openxmlformats.org/officeDocument/2006/relationships/slideLayout" Target="../slideLayouts/slideLayout35.xml"/>
</Relationships>
</file>

<file path=ppt/slideMasters/_rels/slideMaster27.xml.rels><?xml version="1.0" encoding="UTF-8"?>
<Relationships xmlns="http://schemas.openxmlformats.org/package/2006/relationships"><Relationship Id="rId1" Type="http://schemas.openxmlformats.org/officeDocument/2006/relationships/theme" Target="../theme/theme15.xml"/><Relationship Id="rId2" Type="http://schemas.openxmlformats.org/officeDocument/2006/relationships/slideLayout" Target="../slideLayouts/slideLayout36.xml"/>
</Relationships>
</file>

<file path=ppt/slideMasters/_rels/slideMaster28.xml.rels><?xml version="1.0" encoding="UTF-8"?>
<Relationships xmlns="http://schemas.openxmlformats.org/package/2006/relationships"><Relationship Id="rId1" Type="http://schemas.openxmlformats.org/officeDocument/2006/relationships/theme" Target="../theme/theme16.xml"/><Relationship Id="rId2" Type="http://schemas.openxmlformats.org/officeDocument/2006/relationships/slideLayout" Target="../slideLayouts/slideLayout37.xml"/>
</Relationships>
</file>

<file path=ppt/slideMasters/_rels/slideMaster29.xml.rels><?xml version="1.0" encoding="UTF-8"?>
<Relationships xmlns="http://schemas.openxmlformats.org/package/2006/relationships"><Relationship Id="rId1" Type="http://schemas.openxmlformats.org/officeDocument/2006/relationships/theme" Target="../theme/theme17.xml"/><Relationship Id="rId2" Type="http://schemas.openxmlformats.org/officeDocument/2006/relationships/slideLayout" Target="../slideLayouts/slideLayout38.xml"/>
</Relationships>
</file>

<file path=ppt/slideMasters/_rels/slideMaster30.xml.rels><?xml version="1.0" encoding="UTF-8"?>
<Relationships xmlns="http://schemas.openxmlformats.org/package/2006/relationships"><Relationship Id="rId1" Type="http://schemas.openxmlformats.org/officeDocument/2006/relationships/theme" Target="../theme/theme18.xml"/><Relationship Id="rId2" Type="http://schemas.openxmlformats.org/officeDocument/2006/relationships/slideLayout" Target="../slideLayouts/slideLayout39.xml"/>
</Relationships>
</file>

<file path=ppt/slideMasters/_rels/slideMaster31.xml.rels><?xml version="1.0" encoding="UTF-8"?>
<Relationships xmlns="http://schemas.openxmlformats.org/package/2006/relationships"><Relationship Id="rId1" Type="http://schemas.openxmlformats.org/officeDocument/2006/relationships/theme" Target="../theme/theme19.xml"/><Relationship Id="rId2" Type="http://schemas.openxmlformats.org/officeDocument/2006/relationships/slideLayout" Target="../slideLayouts/slideLayout40.xml"/>
</Relationships>
</file>

<file path=ppt/slideMasters/_rels/slideMaster32.xml.rels><?xml version="1.0" encoding="UTF-8"?>
<Relationships xmlns="http://schemas.openxmlformats.org/package/2006/relationships"><Relationship Id="rId1" Type="http://schemas.openxmlformats.org/officeDocument/2006/relationships/theme" Target="../theme/theme20.xml"/><Relationship Id="rId2" Type="http://schemas.openxmlformats.org/officeDocument/2006/relationships/slideLayout" Target="../slideLayouts/slideLayout41.xml"/>
</Relationships>
</file>

<file path=ppt/slideMasters/_rels/slideMaster33.xml.rels><?xml version="1.0" encoding="UTF-8"?>
<Relationships xmlns="http://schemas.openxmlformats.org/package/2006/relationships"><Relationship Id="rId1" Type="http://schemas.openxmlformats.org/officeDocument/2006/relationships/theme" Target="../theme/theme21.xml"/><Relationship Id="rId2" Type="http://schemas.openxmlformats.org/officeDocument/2006/relationships/slideLayout" Target="../slideLayouts/slideLayout42.xml"/>
</Relationships>
</file>

<file path=ppt/slideMasters/_rels/slideMaster34.xml.rels><?xml version="1.0" encoding="UTF-8"?>
<Relationships xmlns="http://schemas.openxmlformats.org/package/2006/relationships"><Relationship Id="rId1" Type="http://schemas.openxmlformats.org/officeDocument/2006/relationships/theme" Target="../theme/theme22.xml"/><Relationship Id="rId2" Type="http://schemas.openxmlformats.org/officeDocument/2006/relationships/slideLayout" Target="../slideLayouts/slideLayout43.xml"/>
</Relationships>
</file>

<file path=ppt/slideMasters/_rels/slideMaster35.xml.rels><?xml version="1.0" encoding="UTF-8"?>
<Relationships xmlns="http://schemas.openxmlformats.org/package/2006/relationships"><Relationship Id="rId1" Type="http://schemas.openxmlformats.org/officeDocument/2006/relationships/theme" Target="../theme/theme23.xml"/><Relationship Id="rId2" Type="http://schemas.openxmlformats.org/officeDocument/2006/relationships/slideLayout" Target="../slideLayouts/slideLayout44.xml"/>
</Relationships>
</file>

<file path=ppt/slideMasters/_rels/slideMaster36.xml.rels><?xml version="1.0" encoding="UTF-8"?>
<Relationships xmlns="http://schemas.openxmlformats.org/package/2006/relationships"><Relationship Id="rId1" Type="http://schemas.openxmlformats.org/officeDocument/2006/relationships/theme" Target="../theme/theme24.xml"/><Relationship Id="rId2" Type="http://schemas.openxmlformats.org/officeDocument/2006/relationships/slideLayout" Target="../slideLayouts/slideLayout45.xml"/>
</Relationships>
</file>

<file path=ppt/slideMasters/_rels/slideMaster37.xml.rels><?xml version="1.0" encoding="UTF-8"?>
<Relationships xmlns="http://schemas.openxmlformats.org/package/2006/relationships"><Relationship Id="rId1" Type="http://schemas.openxmlformats.org/officeDocument/2006/relationships/theme" Target="../theme/theme25.xml"/><Relationship Id="rId2" Type="http://schemas.openxmlformats.org/officeDocument/2006/relationships/slideLayout" Target="../slideLayouts/slideLayout46.xml"/>
</Relationships>
</file>

<file path=ppt/slideMasters/_rels/slideMaster38.xml.rels><?xml version="1.0" encoding="UTF-8"?>
<Relationships xmlns="http://schemas.openxmlformats.org/package/2006/relationships"><Relationship Id="rId1" Type="http://schemas.openxmlformats.org/officeDocument/2006/relationships/theme" Target="../theme/theme26.xml"/><Relationship Id="rId2" Type="http://schemas.openxmlformats.org/officeDocument/2006/relationships/slideLayout" Target="../slideLayouts/slideLayout47.xml"/>
</Relationships>
</file>

<file path=ppt/slideMasters/_rels/slideMaster39.xml.rels><?xml version="1.0" encoding="UTF-8"?>
<Relationships xmlns="http://schemas.openxmlformats.org/package/2006/relationships"><Relationship Id="rId1" Type="http://schemas.openxmlformats.org/officeDocument/2006/relationships/theme" Target="../theme/theme27.xml"/><Relationship Id="rId2" Type="http://schemas.openxmlformats.org/officeDocument/2006/relationships/slideLayout" Target="../slideLayouts/slideLayout48.xml"/>
</Relationships>
</file>

<file path=ppt/slideMasters/_rels/slideMaster40.xml.rels><?xml version="1.0" encoding="UTF-8"?>
<Relationships xmlns="http://schemas.openxmlformats.org/package/2006/relationships"><Relationship Id="rId1" Type="http://schemas.openxmlformats.org/officeDocument/2006/relationships/theme" Target="../theme/theme28.xml"/><Relationship Id="rId2" Type="http://schemas.openxmlformats.org/officeDocument/2006/relationships/slideLayout" Target="../slideLayouts/slideLayout49.xml"/>
</Relationships>
</file>

<file path=ppt/slideMasters/_rels/slideMaster41.xml.rels><?xml version="1.0" encoding="UTF-8"?>
<Relationships xmlns="http://schemas.openxmlformats.org/package/2006/relationships"><Relationship Id="rId1" Type="http://schemas.openxmlformats.org/officeDocument/2006/relationships/theme" Target="../theme/theme29.xml"/><Relationship Id="rId2" Type="http://schemas.openxmlformats.org/officeDocument/2006/relationships/slideLayout" Target="../slideLayouts/slideLayout50.xml"/>
</Relationships>
</file>

<file path=ppt/slideMasters/_rels/slideMaster42.xml.rels><?xml version="1.0" encoding="UTF-8"?>
<Relationships xmlns="http://schemas.openxmlformats.org/package/2006/relationships"><Relationship Id="rId1" Type="http://schemas.openxmlformats.org/officeDocument/2006/relationships/theme" Target="../theme/theme30.xml"/><Relationship Id="rId2" Type="http://schemas.openxmlformats.org/officeDocument/2006/relationships/slideLayout" Target="../slideLayouts/slideLayout51.xml"/>
</Relationships>
</file>

<file path=ppt/slideMasters/_rels/slideMaster43.xml.rels><?xml version="1.0" encoding="UTF-8"?>
<Relationships xmlns="http://schemas.openxmlformats.org/package/2006/relationships"><Relationship Id="rId1" Type="http://schemas.openxmlformats.org/officeDocument/2006/relationships/theme" Target="../theme/theme31.xml"/><Relationship Id="rId2" Type="http://schemas.openxmlformats.org/officeDocument/2006/relationships/slideLayout" Target="../slideLayouts/slideLayout52.xml"/>
</Relationships>
</file>

<file path=ppt/slideMasters/_rels/slideMaster44.xml.rels><?xml version="1.0" encoding="UTF-8"?>
<Relationships xmlns="http://schemas.openxmlformats.org/package/2006/relationships"><Relationship Id="rId1" Type="http://schemas.openxmlformats.org/officeDocument/2006/relationships/theme" Target="../theme/theme32.xml"/><Relationship Id="rId2" Type="http://schemas.openxmlformats.org/officeDocument/2006/relationships/slideLayout" Target="../slideLayouts/slideLayout53.xml"/>
</Relationships>
</file>

<file path=ppt/slideMasters/_rels/slideMaster45.xml.rels><?xml version="1.0" encoding="UTF-8"?>
<Relationships xmlns="http://schemas.openxmlformats.org/package/2006/relationships"><Relationship Id="rId1" Type="http://schemas.openxmlformats.org/officeDocument/2006/relationships/theme" Target="../theme/theme33.xml"/><Relationship Id="rId2" Type="http://schemas.openxmlformats.org/officeDocument/2006/relationships/slideLayout" Target="../slideLayouts/slideLayout54.xml"/>
</Relationships>
</file>

<file path=ppt/slideMasters/_rels/slideMaster46.xml.rels><?xml version="1.0" encoding="UTF-8"?>
<Relationships xmlns="http://schemas.openxmlformats.org/package/2006/relationships"><Relationship Id="rId1" Type="http://schemas.openxmlformats.org/officeDocument/2006/relationships/theme" Target="../theme/theme34.xml"/><Relationship Id="rId2" Type="http://schemas.openxmlformats.org/officeDocument/2006/relationships/slideLayout" Target="../slideLayouts/slideLayout55.xml"/>
</Relationships>
</file>

<file path=ppt/slideMasters/_rels/slideMaster47.xml.rels><?xml version="1.0" encoding="UTF-8"?>
<Relationships xmlns="http://schemas.openxmlformats.org/package/2006/relationships"><Relationship Id="rId1" Type="http://schemas.openxmlformats.org/officeDocument/2006/relationships/theme" Target="../theme/theme35.xml"/><Relationship Id="rId2" Type="http://schemas.openxmlformats.org/officeDocument/2006/relationships/slideLayout" Target="../slideLayouts/slideLayout56.xml"/>
</Relationships>
</file>

<file path=ppt/slideMasters/_rels/slideMaster48.xml.rels><?xml version="1.0" encoding="UTF-8"?>
<Relationships xmlns="http://schemas.openxmlformats.org/package/2006/relationships"><Relationship Id="rId1" Type="http://schemas.openxmlformats.org/officeDocument/2006/relationships/theme" Target="../theme/theme36.xml"/><Relationship Id="rId2" Type="http://schemas.openxmlformats.org/officeDocument/2006/relationships/slideLayout" Target="../slideLayouts/slideLayout57.xml"/>
</Relationships>
</file>

<file path=ppt/slideMasters/_rels/slideMaster49.xml.rels><?xml version="1.0" encoding="UTF-8"?>
<Relationships xmlns="http://schemas.openxmlformats.org/package/2006/relationships"><Relationship Id="rId1" Type="http://schemas.openxmlformats.org/officeDocument/2006/relationships/theme" Target="../theme/theme37.xml"/><Relationship Id="rId2" Type="http://schemas.openxmlformats.org/officeDocument/2006/relationships/slideLayout" Target="../slideLayouts/slideLayout58.xml"/>
</Relationships>
</file>

<file path=ppt/slideMasters/_rels/slideMaster50.xml.rels><?xml version="1.0" encoding="UTF-8"?>
<Relationships xmlns="http://schemas.openxmlformats.org/package/2006/relationships"><Relationship Id="rId1" Type="http://schemas.openxmlformats.org/officeDocument/2006/relationships/theme" Target="../theme/theme38.xml"/><Relationship Id="rId2" Type="http://schemas.openxmlformats.org/officeDocument/2006/relationships/slideLayout" Target="../slideLayouts/slideLayout59.xml"/>
</Relationships>
</file>

<file path=ppt/slideMasters/_rels/slideMaster51.xml.rels><?xml version="1.0" encoding="UTF-8"?>
<Relationships xmlns="http://schemas.openxmlformats.org/package/2006/relationships"><Relationship Id="rId1" Type="http://schemas.openxmlformats.org/officeDocument/2006/relationships/theme" Target="../theme/theme39.xml"/><Relationship Id="rId2" Type="http://schemas.openxmlformats.org/officeDocument/2006/relationships/slideLayout" Target="../slideLayouts/slideLayout60.xml"/>
</Relationships>
</file>

<file path=ppt/slideMasters/_rels/slideMaster52.xml.rels><?xml version="1.0" encoding="UTF-8"?>
<Relationships xmlns="http://schemas.openxmlformats.org/package/2006/relationships"><Relationship Id="rId1" Type="http://schemas.openxmlformats.org/officeDocument/2006/relationships/theme" Target="../theme/theme40.xml"/><Relationship Id="rId2" Type="http://schemas.openxmlformats.org/officeDocument/2006/relationships/slideLayout" Target="../slideLayouts/slideLayout61.xml"/>
</Relationships>
</file>

<file path=ppt/slideMasters/_rels/slideMaster53.xml.rels><?xml version="1.0" encoding="UTF-8"?>
<Relationships xmlns="http://schemas.openxmlformats.org/package/2006/relationships"><Relationship Id="rId1" Type="http://schemas.openxmlformats.org/officeDocument/2006/relationships/theme" Target="../theme/theme41.xml"/><Relationship Id="rId2" Type="http://schemas.openxmlformats.org/officeDocument/2006/relationships/slideLayout" Target="../slideLayouts/slideLayout62.xml"/>
</Relationships>
</file>

<file path=ppt/slideMasters/_rels/slideMaster54.xml.rels><?xml version="1.0" encoding="UTF-8"?>
<Relationships xmlns="http://schemas.openxmlformats.org/package/2006/relationships"><Relationship Id="rId1" Type="http://schemas.openxmlformats.org/officeDocument/2006/relationships/theme" Target="../theme/theme42.xml"/><Relationship Id="rId2" Type="http://schemas.openxmlformats.org/officeDocument/2006/relationships/slideLayout" Target="../slideLayouts/slideLayout63.xml"/>
</Relationships>
</file>

<file path=ppt/slideMasters/_rels/slideMaster55.xml.rels><?xml version="1.0" encoding="UTF-8"?>
<Relationships xmlns="http://schemas.openxmlformats.org/package/2006/relationships"><Relationship Id="rId1" Type="http://schemas.openxmlformats.org/officeDocument/2006/relationships/theme" Target="../theme/theme43.xml"/><Relationship Id="rId2" Type="http://schemas.openxmlformats.org/officeDocument/2006/relationships/slideLayout" Target="../slideLayouts/slideLayout64.xml"/>
</Relationships>
</file>

<file path=ppt/slideMasters/_rels/slideMaster56.xml.rels><?xml version="1.0" encoding="UTF-8"?>
<Relationships xmlns="http://schemas.openxmlformats.org/package/2006/relationships"><Relationship Id="rId1" Type="http://schemas.openxmlformats.org/officeDocument/2006/relationships/theme" Target="../theme/theme44.xml"/><Relationship Id="rId2" Type="http://schemas.openxmlformats.org/officeDocument/2006/relationships/slideLayout" Target="../slideLayouts/slideLayout65.xml"/>
</Relationships>
</file>

<file path=ppt/slideMasters/_rels/slideMaster57.xml.rels><?xml version="1.0" encoding="UTF-8"?>
<Relationships xmlns="http://schemas.openxmlformats.org/package/2006/relationships"><Relationship Id="rId1" Type="http://schemas.openxmlformats.org/officeDocument/2006/relationships/theme" Target="../theme/theme45.xml"/><Relationship Id="rId2" Type="http://schemas.openxmlformats.org/officeDocument/2006/relationships/slideLayout" Target="../slideLayouts/slideLayout6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sldMaster>
</file>

<file path=ppt/slideMasters/slideMaster1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8" name="Text Box 3"/>
          <p:cNvSpPr/>
          <p:nvPr/>
        </p:nvSpPr>
        <p:spPr>
          <a:xfrm>
            <a:off x="608760" y="6247440"/>
            <a:ext cx="2829240" cy="464400"/>
          </a:xfrm>
          <a:prstGeom prst="rect">
            <a:avLst/>
          </a:prstGeom>
          <a:noFill/>
          <a:ln w="0">
            <a:noFill/>
          </a:ln>
        </p:spPr>
        <p:style>
          <a:lnRef idx="0"/>
          <a:fillRef idx="0"/>
          <a:effectRef idx="0"/>
          <a:fontRef idx="minor"/>
        </p:style>
        <p:txBody>
          <a:bodyPr wrap="none" lIns="90000" rIns="90000" tIns="45000" bIns="45000" anchor="ctr">
            <a:noAutofit/>
          </a:bodyPr>
          <a:p>
            <a:pPr defTabSz="914400">
              <a:lnSpc>
                <a:spcPct val="93000"/>
              </a:lnSpc>
            </a:pPr>
            <a:endParaRPr b="0" lang="it-IT" sz="1800" strike="noStrike" u="none">
              <a:solidFill>
                <a:schemeClr val="dk1"/>
              </a:solidFill>
              <a:effectLst/>
              <a:uFillTx/>
              <a:latin typeface="Arial"/>
            </a:endParaRPr>
          </a:p>
        </p:txBody>
      </p:sp>
      <p:sp>
        <p:nvSpPr>
          <p:cNvPr id="59" name="Text Box 4"/>
          <p:cNvSpPr/>
          <p:nvPr/>
        </p:nvSpPr>
        <p:spPr>
          <a:xfrm>
            <a:off x="4170240" y="6247440"/>
            <a:ext cx="3854520" cy="464400"/>
          </a:xfrm>
          <a:prstGeom prst="rect">
            <a:avLst/>
          </a:prstGeom>
          <a:noFill/>
          <a:ln w="0">
            <a:noFill/>
          </a:ln>
        </p:spPr>
        <p:style>
          <a:lnRef idx="0"/>
          <a:fillRef idx="0"/>
          <a:effectRef idx="0"/>
          <a:fontRef idx="minor"/>
        </p:style>
        <p:txBody>
          <a:bodyPr wrap="none" lIns="90000" rIns="90000" tIns="45000" bIns="45000" anchor="ctr">
            <a:noAutofit/>
          </a:bodyPr>
          <a:p>
            <a:pPr defTabSz="914400">
              <a:lnSpc>
                <a:spcPct val="93000"/>
              </a:lnSpc>
            </a:pPr>
            <a:endParaRPr b="0" lang="it-IT" sz="1800" strike="noStrike" u="none">
              <a:solidFill>
                <a:schemeClr val="dk1"/>
              </a:solidFill>
              <a:effectLst/>
              <a:uFillTx/>
              <a:latin typeface="Arial"/>
            </a:endParaRPr>
          </a:p>
        </p:txBody>
      </p:sp>
      <p:sp>
        <p:nvSpPr>
          <p:cNvPr id="60" name="PlaceHolder 1"/>
          <p:cNvSpPr>
            <a:spLocks noGrp="1"/>
          </p:cNvSpPr>
          <p:nvPr>
            <p:ph type="title"/>
          </p:nvPr>
        </p:nvSpPr>
        <p:spPr>
          <a:xfrm>
            <a:off x="608760" y="703800"/>
            <a:ext cx="10958760" cy="274680"/>
          </a:xfrm>
          <a:prstGeom prst="rect">
            <a:avLst/>
          </a:prstGeom>
          <a:noFill/>
          <a:ln w="0">
            <a:noFill/>
          </a:ln>
        </p:spPr>
        <p:txBody>
          <a:bodyPr numCol="1" spcCol="0" lIns="0" rIns="0" tIns="0" bIns="0" anchor="ctr">
            <a:spAutoFit/>
          </a:bodyPr>
          <a:p>
            <a:pPr indent="0">
              <a:buNone/>
            </a:pPr>
            <a:r>
              <a:rPr b="0" lang="it-IT" sz="1800" strike="noStrike" u="none">
                <a:solidFill>
                  <a:srgbClr val="000000"/>
                </a:solidFill>
                <a:effectLst/>
                <a:uFillTx/>
                <a:latin typeface="Arial"/>
              </a:rPr>
              <a:t>Fai clic per modificare il formato del testo del titolo</a:t>
            </a:r>
            <a:endParaRPr b="0" lang="it-IT" sz="1800" strike="noStrike" u="none">
              <a:solidFill>
                <a:srgbClr val="000000"/>
              </a:solidFill>
              <a:effectLst/>
              <a:uFillTx/>
              <a:latin typeface="Arial"/>
            </a:endParaRPr>
          </a:p>
        </p:txBody>
      </p:sp>
      <p:sp>
        <p:nvSpPr>
          <p:cNvPr id="61" name="PlaceHolder 2"/>
          <p:cNvSpPr>
            <a:spLocks noGrp="1"/>
          </p:cNvSpPr>
          <p:nvPr>
            <p:ph type="body"/>
          </p:nvPr>
        </p:nvSpPr>
        <p:spPr>
          <a:xfrm>
            <a:off x="608760" y="1604160"/>
            <a:ext cx="5347440" cy="4516920"/>
          </a:xfrm>
          <a:prstGeom prst="rect">
            <a:avLst/>
          </a:prstGeom>
          <a:noFill/>
          <a:ln w="0">
            <a:noFill/>
          </a:ln>
        </p:spPr>
        <p:txBody>
          <a:bodyPr numCol="1" spcCol="0" lIns="0" rIns="0" tIns="0" bIns="0" anchor="t">
            <a:normAutofit/>
          </a:bodyPr>
          <a:p>
            <a:pPr marL="432000" indent="-324000">
              <a:spcBef>
                <a:spcPts val="1417"/>
              </a:spcBef>
              <a:buClr>
                <a:srgbClr val="000000"/>
              </a:buClr>
              <a:buSzPct val="45000"/>
              <a:buFont typeface="Wingdings" charset="2"/>
              <a:buChar char=""/>
            </a:pPr>
            <a:r>
              <a:rPr b="0" lang="it-IT" sz="1800" strike="noStrike" u="none">
                <a:solidFill>
                  <a:srgbClr val="000000"/>
                </a:solidFill>
                <a:effectLst/>
                <a:uFillTx/>
                <a:latin typeface="Arial"/>
              </a:rPr>
              <a:t>Fai clic per modificare il formato del testo della struttura</a:t>
            </a:r>
            <a:endParaRPr b="0" lang="it-IT" sz="1800" strike="noStrike" u="none">
              <a:solidFill>
                <a:srgbClr val="000000"/>
              </a:solidFill>
              <a:effectLst/>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effectLst/>
                <a:uFillTx/>
                <a:latin typeface="Arial"/>
              </a:rPr>
              <a:t>Secondo livello struttura</a:t>
            </a:r>
            <a:endParaRPr b="0" lang="it-IT" sz="1800" strike="noStrike" u="none">
              <a:solidFill>
                <a:srgbClr val="000000"/>
              </a:solidFill>
              <a:effectLst/>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effectLst/>
                <a:uFillTx/>
                <a:latin typeface="Arial"/>
              </a:rPr>
              <a:t>Terzo livello struttura</a:t>
            </a:r>
            <a:endParaRPr b="0" lang="it-IT" sz="1800" strike="noStrike" u="none">
              <a:solidFill>
                <a:srgbClr val="000000"/>
              </a:solidFill>
              <a:effectLst/>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effectLst/>
                <a:uFillTx/>
                <a:latin typeface="Arial"/>
              </a:rPr>
              <a:t>Quarto livello struttura</a:t>
            </a:r>
            <a:endParaRPr b="0" lang="it-IT" sz="1800" strike="noStrike" u="none">
              <a:solidFill>
                <a:srgbClr val="000000"/>
              </a:solidFill>
              <a:effectLst/>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Quinto livello struttura</a:t>
            </a:r>
            <a:endParaRPr b="0" lang="it-IT" sz="1800" strike="noStrike" u="none">
              <a:solidFill>
                <a:srgbClr val="000000"/>
              </a:solidFill>
              <a:effectLst/>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Sesto livello struttura</a:t>
            </a:r>
            <a:endParaRPr b="0" lang="it-IT" sz="1800" strike="noStrike" u="none">
              <a:solidFill>
                <a:srgbClr val="000000"/>
              </a:solidFill>
              <a:effectLst/>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Settimo livello struttura</a:t>
            </a:r>
            <a:endParaRPr b="0" lang="it-IT" sz="1800" strike="noStrike" u="none">
              <a:solidFill>
                <a:srgbClr val="000000"/>
              </a:solidFill>
              <a:effectLst/>
              <a:uFillTx/>
              <a:latin typeface="Arial"/>
            </a:endParaRPr>
          </a:p>
        </p:txBody>
      </p:sp>
      <p:sp>
        <p:nvSpPr>
          <p:cNvPr id="62" name="PlaceHolder 3"/>
          <p:cNvSpPr>
            <a:spLocks noGrp="1"/>
          </p:cNvSpPr>
          <p:nvPr>
            <p:ph type="body"/>
          </p:nvPr>
        </p:nvSpPr>
        <p:spPr>
          <a:xfrm>
            <a:off x="6224400" y="1604160"/>
            <a:ext cx="5347440" cy="4516920"/>
          </a:xfrm>
          <a:prstGeom prst="rect">
            <a:avLst/>
          </a:prstGeom>
          <a:noFill/>
          <a:ln w="0">
            <a:noFill/>
          </a:ln>
        </p:spPr>
        <p:txBody>
          <a:bodyPr numCol="1" spcCol="0" lIns="0" rIns="0" tIns="0" bIns="0" anchor="t">
            <a:normAutofit/>
          </a:bodyPr>
          <a:p>
            <a:pPr marL="432000" indent="-324000">
              <a:spcBef>
                <a:spcPts val="1417"/>
              </a:spcBef>
              <a:buClr>
                <a:srgbClr val="000000"/>
              </a:buClr>
              <a:buSzPct val="45000"/>
              <a:buFont typeface="Wingdings" charset="2"/>
              <a:buChar char=""/>
            </a:pPr>
            <a:r>
              <a:rPr b="0" lang="it-IT" sz="1800" strike="noStrike" u="none">
                <a:solidFill>
                  <a:srgbClr val="000000"/>
                </a:solidFill>
                <a:effectLst/>
                <a:uFillTx/>
                <a:latin typeface="Arial"/>
              </a:rPr>
              <a:t>Fai clic per modificare il formato del testo della struttura</a:t>
            </a:r>
            <a:endParaRPr b="0" lang="it-IT" sz="1800" strike="noStrike" u="none">
              <a:solidFill>
                <a:srgbClr val="000000"/>
              </a:solidFill>
              <a:effectLst/>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effectLst/>
                <a:uFillTx/>
                <a:latin typeface="Arial"/>
              </a:rPr>
              <a:t>Secondo livello struttura</a:t>
            </a:r>
            <a:endParaRPr b="0" lang="it-IT" sz="1800" strike="noStrike" u="none">
              <a:solidFill>
                <a:srgbClr val="000000"/>
              </a:solidFill>
              <a:effectLst/>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effectLst/>
                <a:uFillTx/>
                <a:latin typeface="Arial"/>
              </a:rPr>
              <a:t>Terzo livello struttura</a:t>
            </a:r>
            <a:endParaRPr b="0" lang="it-IT" sz="1800" strike="noStrike" u="none">
              <a:solidFill>
                <a:srgbClr val="000000"/>
              </a:solidFill>
              <a:effectLst/>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effectLst/>
                <a:uFillTx/>
                <a:latin typeface="Arial"/>
              </a:rPr>
              <a:t>Quarto livello struttura</a:t>
            </a:r>
            <a:endParaRPr b="0" lang="it-IT" sz="1800" strike="noStrike" u="none">
              <a:solidFill>
                <a:srgbClr val="000000"/>
              </a:solidFill>
              <a:effectLst/>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Quinto livello struttura</a:t>
            </a:r>
            <a:endParaRPr b="0" lang="it-IT" sz="1800" strike="noStrike" u="none">
              <a:solidFill>
                <a:srgbClr val="000000"/>
              </a:solidFill>
              <a:effectLst/>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Sesto livello struttura</a:t>
            </a:r>
            <a:endParaRPr b="0" lang="it-IT" sz="1800" strike="noStrike" u="none">
              <a:solidFill>
                <a:srgbClr val="000000"/>
              </a:solidFill>
              <a:effectLst/>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Settimo livello struttura</a:t>
            </a:r>
            <a:endParaRPr b="0" lang="it-IT" sz="1800" strike="noStrike" u="none">
              <a:solidFill>
                <a:srgbClr val="000000"/>
              </a:solidFill>
              <a:effectLst/>
              <a:uFillTx/>
              <a:latin typeface="Arial"/>
            </a:endParaRPr>
          </a:p>
        </p:txBody>
      </p:sp>
      <p:sp>
        <p:nvSpPr>
          <p:cNvPr id="63" name="PlaceHolder 4"/>
          <p:cNvSpPr>
            <a:spLocks noGrp="1"/>
          </p:cNvSpPr>
          <p:nvPr>
            <p:ph type="sldNum" idx="34"/>
          </p:nvPr>
        </p:nvSpPr>
        <p:spPr>
          <a:xfrm>
            <a:off x="8741880" y="6247440"/>
            <a:ext cx="2827440" cy="462960"/>
          </a:xfrm>
          <a:prstGeom prst="rect">
            <a:avLst/>
          </a:prstGeom>
          <a:noFill/>
          <a:ln w="0">
            <a:noFill/>
          </a:ln>
        </p:spPr>
        <p:txBody>
          <a:bodyPr numCol="1" spcCol="0" lIns="0" rIns="0" tIns="0" bIns="0" anchor="t">
            <a:noAutofit/>
          </a:bodyPr>
          <a:lstStyle>
            <a:lvl1pPr indent="0" defTabSz="914400">
              <a:lnSpc>
                <a:spcPct val="93000"/>
              </a:lnSpc>
              <a:buNone/>
              <a:tabLst>
                <a:tab algn="l" pos="0"/>
              </a:tabLst>
              <a:defRPr b="0" lang="it-IT" sz="1800" strike="noStrike" u="none">
                <a:solidFill>
                  <a:srgbClr val="ffffff"/>
                </a:solidFill>
                <a:effectLst/>
                <a:uFillTx/>
                <a:latin typeface="Arial"/>
              </a:defRPr>
            </a:lvl1pPr>
          </a:lstStyle>
          <a:p>
            <a:pPr indent="0" defTabSz="914400">
              <a:lnSpc>
                <a:spcPct val="93000"/>
              </a:lnSpc>
              <a:buNone/>
              <a:tabLst>
                <a:tab algn="l" pos="0"/>
              </a:tabLst>
            </a:pPr>
            <a:fld id="{925BF347-0EF0-473D-BAFB-6839AA6B4D91}" type="slidenum">
              <a:rPr b="0" lang="it-IT" sz="1800" strike="noStrike" u="none">
                <a:solidFill>
                  <a:srgbClr val="ffffff"/>
                </a:solidFill>
                <a:effectLst/>
                <a:uFillTx/>
                <a:latin typeface="Arial"/>
              </a:rPr>
              <a:t>&lt;numero&gt;</a:t>
            </a:fld>
            <a:endParaRPr b="0" lang="it-IT" sz="1800" strike="noStrike" u="none">
              <a:solidFill>
                <a:srgbClr val="000000"/>
              </a:solidFill>
              <a:effectLst/>
              <a:uFillTx/>
              <a:latin typeface="Times New Roman"/>
            </a:endParaRPr>
          </a:p>
        </p:txBody>
      </p:sp>
    </p:spTree>
  </p:cSld>
  <p:clrMap bg1="lt1" tx1="dk1" bg2="lt2" tx2="dk2" accent1="accent1" accent2="accent2" accent3="accent3" accent4="accent4" accent5="accent5" accent6="accent6" hlink="hlink" folHlink="folHlink"/>
  <p:sldLayoutIdLst>
    <p:sldLayoutId id="2147483661" r:id="rId2"/>
  </p:sldLayoutIdLst>
</p:sldMaster>
</file>

<file path=ppt/slideMasters/slideMaster1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7" name="Text Box 3"/>
          <p:cNvSpPr/>
          <p:nvPr/>
        </p:nvSpPr>
        <p:spPr>
          <a:xfrm>
            <a:off x="608760" y="6247440"/>
            <a:ext cx="2829240" cy="464400"/>
          </a:xfrm>
          <a:prstGeom prst="rect">
            <a:avLst/>
          </a:prstGeom>
          <a:noFill/>
          <a:ln w="0">
            <a:noFill/>
          </a:ln>
        </p:spPr>
        <p:style>
          <a:lnRef idx="0"/>
          <a:fillRef idx="0"/>
          <a:effectRef idx="0"/>
          <a:fontRef idx="minor"/>
        </p:style>
        <p:txBody>
          <a:bodyPr wrap="none" lIns="90000" rIns="90000" tIns="45000" bIns="45000" anchor="ctr">
            <a:noAutofit/>
          </a:bodyPr>
          <a:p>
            <a:pPr defTabSz="914400">
              <a:lnSpc>
                <a:spcPct val="93000"/>
              </a:lnSpc>
            </a:pPr>
            <a:endParaRPr b="0" lang="it-IT" sz="1800" strike="noStrike" u="none">
              <a:solidFill>
                <a:schemeClr val="dk1"/>
              </a:solidFill>
              <a:effectLst/>
              <a:uFillTx/>
              <a:latin typeface="Arial"/>
            </a:endParaRPr>
          </a:p>
        </p:txBody>
      </p:sp>
      <p:sp>
        <p:nvSpPr>
          <p:cNvPr id="68" name="Text Box 4"/>
          <p:cNvSpPr/>
          <p:nvPr/>
        </p:nvSpPr>
        <p:spPr>
          <a:xfrm>
            <a:off x="4170240" y="6247440"/>
            <a:ext cx="3854520" cy="464400"/>
          </a:xfrm>
          <a:prstGeom prst="rect">
            <a:avLst/>
          </a:prstGeom>
          <a:noFill/>
          <a:ln w="0">
            <a:noFill/>
          </a:ln>
        </p:spPr>
        <p:style>
          <a:lnRef idx="0"/>
          <a:fillRef idx="0"/>
          <a:effectRef idx="0"/>
          <a:fontRef idx="minor"/>
        </p:style>
        <p:txBody>
          <a:bodyPr wrap="none" lIns="90000" rIns="90000" tIns="45000" bIns="45000" anchor="ctr">
            <a:noAutofit/>
          </a:bodyPr>
          <a:p>
            <a:pPr defTabSz="914400">
              <a:lnSpc>
                <a:spcPct val="93000"/>
              </a:lnSpc>
            </a:pPr>
            <a:endParaRPr b="0" lang="it-IT" sz="1800" strike="noStrike" u="none">
              <a:solidFill>
                <a:schemeClr val="dk1"/>
              </a:solidFill>
              <a:effectLst/>
              <a:uFillTx/>
              <a:latin typeface="Arial"/>
            </a:endParaRPr>
          </a:p>
        </p:txBody>
      </p:sp>
      <p:sp>
        <p:nvSpPr>
          <p:cNvPr id="69" name="PlaceHolder 1"/>
          <p:cNvSpPr>
            <a:spLocks noGrp="1"/>
          </p:cNvSpPr>
          <p:nvPr>
            <p:ph type="title"/>
          </p:nvPr>
        </p:nvSpPr>
        <p:spPr>
          <a:xfrm>
            <a:off x="608760" y="703800"/>
            <a:ext cx="10958760" cy="274680"/>
          </a:xfrm>
          <a:prstGeom prst="rect">
            <a:avLst/>
          </a:prstGeom>
          <a:noFill/>
          <a:ln w="0">
            <a:noFill/>
          </a:ln>
        </p:spPr>
        <p:txBody>
          <a:bodyPr numCol="1" spcCol="0" lIns="0" rIns="0" tIns="0" bIns="0" anchor="ctr">
            <a:spAutoFit/>
          </a:bodyPr>
          <a:p>
            <a:pPr indent="0">
              <a:buNone/>
            </a:pPr>
            <a:r>
              <a:rPr b="0" lang="it-IT" sz="1800" strike="noStrike" u="none">
                <a:solidFill>
                  <a:srgbClr val="000000"/>
                </a:solidFill>
                <a:effectLst/>
                <a:uFillTx/>
                <a:latin typeface="Arial"/>
              </a:rPr>
              <a:t>Fai clic per modificare il formato del testo del titolo</a:t>
            </a:r>
            <a:endParaRPr b="0" lang="it-IT" sz="1800" strike="noStrike" u="none">
              <a:solidFill>
                <a:srgbClr val="000000"/>
              </a:solidFill>
              <a:effectLst/>
              <a:uFillTx/>
              <a:latin typeface="Arial"/>
            </a:endParaRPr>
          </a:p>
        </p:txBody>
      </p:sp>
      <p:sp>
        <p:nvSpPr>
          <p:cNvPr id="70" name="PlaceHolder 2"/>
          <p:cNvSpPr>
            <a:spLocks noGrp="1"/>
          </p:cNvSpPr>
          <p:nvPr>
            <p:ph type="body"/>
          </p:nvPr>
        </p:nvSpPr>
        <p:spPr>
          <a:xfrm>
            <a:off x="608760" y="1604160"/>
            <a:ext cx="10958760" cy="4516920"/>
          </a:xfrm>
          <a:prstGeom prst="rect">
            <a:avLst/>
          </a:prstGeom>
          <a:noFill/>
          <a:ln w="0">
            <a:noFill/>
          </a:ln>
        </p:spPr>
        <p:txBody>
          <a:bodyPr numCol="1" spcCol="0" lIns="0" rIns="0" tIns="0" bIns="0" anchor="t">
            <a:normAutofit/>
          </a:bodyPr>
          <a:p>
            <a:pPr marL="432000" indent="-324000">
              <a:spcBef>
                <a:spcPts val="1417"/>
              </a:spcBef>
              <a:buClr>
                <a:srgbClr val="000000"/>
              </a:buClr>
              <a:buSzPct val="45000"/>
              <a:buFont typeface="Wingdings" charset="2"/>
              <a:buChar char=""/>
            </a:pPr>
            <a:r>
              <a:rPr b="0" lang="it-IT" sz="1800" strike="noStrike" u="none">
                <a:solidFill>
                  <a:srgbClr val="000000"/>
                </a:solidFill>
                <a:effectLst/>
                <a:uFillTx/>
                <a:latin typeface="Arial"/>
              </a:rPr>
              <a:t>Fai clic per modificare il formato del testo della struttura</a:t>
            </a:r>
            <a:endParaRPr b="0" lang="it-IT" sz="1800" strike="noStrike" u="none">
              <a:solidFill>
                <a:srgbClr val="000000"/>
              </a:solidFill>
              <a:effectLst/>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effectLst/>
                <a:uFillTx/>
                <a:latin typeface="Arial"/>
              </a:rPr>
              <a:t>Secondo livello struttura</a:t>
            </a:r>
            <a:endParaRPr b="0" lang="it-IT" sz="1800" strike="noStrike" u="none">
              <a:solidFill>
                <a:srgbClr val="000000"/>
              </a:solidFill>
              <a:effectLst/>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effectLst/>
                <a:uFillTx/>
                <a:latin typeface="Arial"/>
              </a:rPr>
              <a:t>Terzo livello struttura</a:t>
            </a:r>
            <a:endParaRPr b="0" lang="it-IT" sz="1800" strike="noStrike" u="none">
              <a:solidFill>
                <a:srgbClr val="000000"/>
              </a:solidFill>
              <a:effectLst/>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effectLst/>
                <a:uFillTx/>
                <a:latin typeface="Arial"/>
              </a:rPr>
              <a:t>Quarto livello struttura</a:t>
            </a:r>
            <a:endParaRPr b="0" lang="it-IT" sz="1800" strike="noStrike" u="none">
              <a:solidFill>
                <a:srgbClr val="000000"/>
              </a:solidFill>
              <a:effectLst/>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Quinto livello struttura</a:t>
            </a:r>
            <a:endParaRPr b="0" lang="it-IT" sz="1800" strike="noStrike" u="none">
              <a:solidFill>
                <a:srgbClr val="000000"/>
              </a:solidFill>
              <a:effectLst/>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Sesto livello struttura</a:t>
            </a:r>
            <a:endParaRPr b="0" lang="it-IT" sz="1800" strike="noStrike" u="none">
              <a:solidFill>
                <a:srgbClr val="000000"/>
              </a:solidFill>
              <a:effectLst/>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Settimo livello struttura</a:t>
            </a:r>
            <a:endParaRPr b="0" lang="it-IT" sz="1800" strike="noStrike" u="none">
              <a:solidFill>
                <a:srgbClr val="000000"/>
              </a:solidFill>
              <a:effectLst/>
              <a:uFillTx/>
              <a:latin typeface="Arial"/>
            </a:endParaRPr>
          </a:p>
        </p:txBody>
      </p:sp>
      <p:sp>
        <p:nvSpPr>
          <p:cNvPr id="71" name="PlaceHolder 3"/>
          <p:cNvSpPr>
            <a:spLocks noGrp="1"/>
          </p:cNvSpPr>
          <p:nvPr>
            <p:ph type="sldNum" idx="35"/>
          </p:nvPr>
        </p:nvSpPr>
        <p:spPr>
          <a:xfrm>
            <a:off x="8741880" y="6247440"/>
            <a:ext cx="2827440" cy="462960"/>
          </a:xfrm>
          <a:prstGeom prst="rect">
            <a:avLst/>
          </a:prstGeom>
          <a:noFill/>
          <a:ln w="0">
            <a:noFill/>
          </a:ln>
        </p:spPr>
        <p:txBody>
          <a:bodyPr numCol="1" spcCol="0" lIns="0" rIns="0" tIns="0" bIns="0" anchor="t">
            <a:noAutofit/>
          </a:bodyPr>
          <a:lstStyle>
            <a:lvl1pPr indent="0" defTabSz="914400">
              <a:lnSpc>
                <a:spcPct val="93000"/>
              </a:lnSpc>
              <a:buNone/>
              <a:tabLst>
                <a:tab algn="l" pos="0"/>
              </a:tabLst>
              <a:defRPr b="0" lang="it-IT" sz="1800" strike="noStrike" u="none">
                <a:solidFill>
                  <a:srgbClr val="ffffff"/>
                </a:solidFill>
                <a:effectLst/>
                <a:uFillTx/>
                <a:latin typeface="Arial"/>
              </a:defRPr>
            </a:lvl1pPr>
          </a:lstStyle>
          <a:p>
            <a:pPr indent="0" defTabSz="914400">
              <a:lnSpc>
                <a:spcPct val="93000"/>
              </a:lnSpc>
              <a:buNone/>
              <a:tabLst>
                <a:tab algn="l" pos="0"/>
              </a:tabLst>
            </a:pPr>
            <a:fld id="{75D716B0-444C-477B-BC59-F3F0BA9CC1D7}" type="slidenum">
              <a:rPr b="0" lang="it-IT" sz="1800" strike="noStrike" u="none">
                <a:solidFill>
                  <a:srgbClr val="ffffff"/>
                </a:solidFill>
                <a:effectLst/>
                <a:uFillTx/>
                <a:latin typeface="Arial"/>
              </a:rPr>
              <a:t>&lt;numero&gt;</a:t>
            </a:fld>
            <a:endParaRPr b="0" lang="it-IT" sz="1800" strike="noStrike" u="none">
              <a:solidFill>
                <a:srgbClr val="000000"/>
              </a:solidFill>
              <a:effectLst/>
              <a:uFillTx/>
              <a:latin typeface="Times New Roman"/>
            </a:endParaRPr>
          </a:p>
        </p:txBody>
      </p:sp>
    </p:spTree>
  </p:cSld>
  <p:clrMap bg1="lt1" tx1="dk1" bg2="lt2" tx2="dk2" accent1="accent1" accent2="accent2" accent3="accent3" accent4="accent4" accent5="accent5" accent6="accent6" hlink="hlink" folHlink="folHlink"/>
  <p:sldLayoutIdLst>
    <p:sldLayoutId id="2147483663" r:id="rId2"/>
  </p:sldLayoutIdLst>
</p:sldMaster>
</file>

<file path=ppt/slideMasters/slideMaster1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74" name="Text Box 3"/>
          <p:cNvSpPr/>
          <p:nvPr/>
        </p:nvSpPr>
        <p:spPr>
          <a:xfrm>
            <a:off x="608760" y="6247440"/>
            <a:ext cx="2829240" cy="464400"/>
          </a:xfrm>
          <a:prstGeom prst="rect">
            <a:avLst/>
          </a:prstGeom>
          <a:noFill/>
          <a:ln w="0">
            <a:noFill/>
          </a:ln>
        </p:spPr>
        <p:style>
          <a:lnRef idx="0"/>
          <a:fillRef idx="0"/>
          <a:effectRef idx="0"/>
          <a:fontRef idx="minor"/>
        </p:style>
        <p:txBody>
          <a:bodyPr wrap="none" lIns="90000" rIns="90000" tIns="45000" bIns="45000" anchor="ctr">
            <a:noAutofit/>
          </a:bodyPr>
          <a:p>
            <a:pPr defTabSz="914400">
              <a:lnSpc>
                <a:spcPct val="93000"/>
              </a:lnSpc>
            </a:pPr>
            <a:endParaRPr b="0" lang="it-IT" sz="1800" strike="noStrike" u="none">
              <a:solidFill>
                <a:schemeClr val="dk1"/>
              </a:solidFill>
              <a:effectLst/>
              <a:uFillTx/>
              <a:latin typeface="Arial"/>
            </a:endParaRPr>
          </a:p>
        </p:txBody>
      </p:sp>
      <p:sp>
        <p:nvSpPr>
          <p:cNvPr id="75" name="Text Box 4"/>
          <p:cNvSpPr/>
          <p:nvPr/>
        </p:nvSpPr>
        <p:spPr>
          <a:xfrm>
            <a:off x="4170240" y="6247440"/>
            <a:ext cx="3854520" cy="464400"/>
          </a:xfrm>
          <a:prstGeom prst="rect">
            <a:avLst/>
          </a:prstGeom>
          <a:noFill/>
          <a:ln w="0">
            <a:noFill/>
          </a:ln>
        </p:spPr>
        <p:style>
          <a:lnRef idx="0"/>
          <a:fillRef idx="0"/>
          <a:effectRef idx="0"/>
          <a:fontRef idx="minor"/>
        </p:style>
        <p:txBody>
          <a:bodyPr wrap="none" lIns="90000" rIns="90000" tIns="45000" bIns="45000" anchor="ctr">
            <a:noAutofit/>
          </a:bodyPr>
          <a:p>
            <a:pPr defTabSz="914400">
              <a:lnSpc>
                <a:spcPct val="93000"/>
              </a:lnSpc>
            </a:pPr>
            <a:endParaRPr b="0" lang="it-IT" sz="1800" strike="noStrike" u="none">
              <a:solidFill>
                <a:schemeClr val="dk1"/>
              </a:solidFill>
              <a:effectLst/>
              <a:uFillTx/>
              <a:latin typeface="Arial"/>
            </a:endParaRPr>
          </a:p>
        </p:txBody>
      </p:sp>
      <p:sp>
        <p:nvSpPr>
          <p:cNvPr id="76" name="PlaceHolder 1"/>
          <p:cNvSpPr>
            <a:spLocks noGrp="1"/>
          </p:cNvSpPr>
          <p:nvPr>
            <p:ph type="title"/>
          </p:nvPr>
        </p:nvSpPr>
        <p:spPr>
          <a:xfrm>
            <a:off x="608760" y="703800"/>
            <a:ext cx="10958760" cy="274680"/>
          </a:xfrm>
          <a:prstGeom prst="rect">
            <a:avLst/>
          </a:prstGeom>
          <a:noFill/>
          <a:ln w="0">
            <a:noFill/>
          </a:ln>
        </p:spPr>
        <p:txBody>
          <a:bodyPr numCol="1" spcCol="0" lIns="0" rIns="0" tIns="0" bIns="0" anchor="ctr">
            <a:spAutoFit/>
          </a:bodyPr>
          <a:p>
            <a:pPr indent="0">
              <a:buNone/>
            </a:pPr>
            <a:r>
              <a:rPr b="0" lang="it-IT" sz="1800" strike="noStrike" u="none">
                <a:solidFill>
                  <a:srgbClr val="000000"/>
                </a:solidFill>
                <a:effectLst/>
                <a:uFillTx/>
                <a:latin typeface="Arial"/>
              </a:rPr>
              <a:t>Fai clic per modificare il formato del testo del titolo</a:t>
            </a:r>
            <a:endParaRPr b="0" lang="it-IT" sz="1800" strike="noStrike" u="none">
              <a:solidFill>
                <a:srgbClr val="000000"/>
              </a:solidFill>
              <a:effectLst/>
              <a:uFillTx/>
              <a:latin typeface="Arial"/>
            </a:endParaRPr>
          </a:p>
        </p:txBody>
      </p:sp>
      <p:sp>
        <p:nvSpPr>
          <p:cNvPr id="77" name="PlaceHolder 2"/>
          <p:cNvSpPr>
            <a:spLocks noGrp="1"/>
          </p:cNvSpPr>
          <p:nvPr>
            <p:ph type="body"/>
          </p:nvPr>
        </p:nvSpPr>
        <p:spPr>
          <a:xfrm>
            <a:off x="608760" y="1604160"/>
            <a:ext cx="10958760" cy="4516920"/>
          </a:xfrm>
          <a:prstGeom prst="rect">
            <a:avLst/>
          </a:prstGeom>
          <a:noFill/>
          <a:ln w="0">
            <a:noFill/>
          </a:ln>
        </p:spPr>
        <p:txBody>
          <a:bodyPr numCol="1" spcCol="0" lIns="0" rIns="0" tIns="0" bIns="0" anchor="t">
            <a:normAutofit/>
          </a:bodyPr>
          <a:p>
            <a:pPr marL="432000" indent="-324000">
              <a:spcBef>
                <a:spcPts val="1417"/>
              </a:spcBef>
              <a:buClr>
                <a:srgbClr val="000000"/>
              </a:buClr>
              <a:buSzPct val="45000"/>
              <a:buFont typeface="Wingdings" charset="2"/>
              <a:buChar char=""/>
            </a:pPr>
            <a:r>
              <a:rPr b="0" lang="it-IT" sz="1800" strike="noStrike" u="none">
                <a:solidFill>
                  <a:srgbClr val="000000"/>
                </a:solidFill>
                <a:effectLst/>
                <a:uFillTx/>
                <a:latin typeface="Arial"/>
              </a:rPr>
              <a:t>Fai clic per modificare il formato del testo della struttura</a:t>
            </a:r>
            <a:endParaRPr b="0" lang="it-IT" sz="1800" strike="noStrike" u="none">
              <a:solidFill>
                <a:srgbClr val="000000"/>
              </a:solidFill>
              <a:effectLst/>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effectLst/>
                <a:uFillTx/>
                <a:latin typeface="Arial"/>
              </a:rPr>
              <a:t>Secondo livello struttura</a:t>
            </a:r>
            <a:endParaRPr b="0" lang="it-IT" sz="1800" strike="noStrike" u="none">
              <a:solidFill>
                <a:srgbClr val="000000"/>
              </a:solidFill>
              <a:effectLst/>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effectLst/>
                <a:uFillTx/>
                <a:latin typeface="Arial"/>
              </a:rPr>
              <a:t>Terzo livello struttura</a:t>
            </a:r>
            <a:endParaRPr b="0" lang="it-IT" sz="1800" strike="noStrike" u="none">
              <a:solidFill>
                <a:srgbClr val="000000"/>
              </a:solidFill>
              <a:effectLst/>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effectLst/>
                <a:uFillTx/>
                <a:latin typeface="Arial"/>
              </a:rPr>
              <a:t>Quarto livello struttura</a:t>
            </a:r>
            <a:endParaRPr b="0" lang="it-IT" sz="1800" strike="noStrike" u="none">
              <a:solidFill>
                <a:srgbClr val="000000"/>
              </a:solidFill>
              <a:effectLst/>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Quinto livello struttura</a:t>
            </a:r>
            <a:endParaRPr b="0" lang="it-IT" sz="1800" strike="noStrike" u="none">
              <a:solidFill>
                <a:srgbClr val="000000"/>
              </a:solidFill>
              <a:effectLst/>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Sesto livello struttura</a:t>
            </a:r>
            <a:endParaRPr b="0" lang="it-IT" sz="1800" strike="noStrike" u="none">
              <a:solidFill>
                <a:srgbClr val="000000"/>
              </a:solidFill>
              <a:effectLst/>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Settimo livello struttura</a:t>
            </a:r>
            <a:endParaRPr b="0" lang="it-IT" sz="1800" strike="noStrike" u="none">
              <a:solidFill>
                <a:srgbClr val="000000"/>
              </a:solidFill>
              <a:effectLst/>
              <a:uFillTx/>
              <a:latin typeface="Arial"/>
            </a:endParaRPr>
          </a:p>
        </p:txBody>
      </p:sp>
      <p:sp>
        <p:nvSpPr>
          <p:cNvPr id="78" name="PlaceHolder 3"/>
          <p:cNvSpPr>
            <a:spLocks noGrp="1"/>
          </p:cNvSpPr>
          <p:nvPr>
            <p:ph type="sldNum" idx="36"/>
          </p:nvPr>
        </p:nvSpPr>
        <p:spPr>
          <a:xfrm>
            <a:off x="8741880" y="6247440"/>
            <a:ext cx="2827440" cy="462960"/>
          </a:xfrm>
          <a:prstGeom prst="rect">
            <a:avLst/>
          </a:prstGeom>
          <a:noFill/>
          <a:ln w="0">
            <a:noFill/>
          </a:ln>
        </p:spPr>
        <p:txBody>
          <a:bodyPr numCol="1" spcCol="0" lIns="0" rIns="0" tIns="0" bIns="0" anchor="t">
            <a:noAutofit/>
          </a:bodyPr>
          <a:lstStyle>
            <a:lvl1pPr indent="0" defTabSz="914400">
              <a:lnSpc>
                <a:spcPct val="93000"/>
              </a:lnSpc>
              <a:buNone/>
              <a:tabLst>
                <a:tab algn="l" pos="0"/>
              </a:tabLst>
              <a:defRPr b="0" lang="it-IT" sz="1800" strike="noStrike" u="none">
                <a:solidFill>
                  <a:srgbClr val="ffffff"/>
                </a:solidFill>
                <a:effectLst/>
                <a:uFillTx/>
                <a:latin typeface="Arial"/>
              </a:defRPr>
            </a:lvl1pPr>
          </a:lstStyle>
          <a:p>
            <a:pPr indent="0" defTabSz="914400">
              <a:lnSpc>
                <a:spcPct val="93000"/>
              </a:lnSpc>
              <a:buNone/>
              <a:tabLst>
                <a:tab algn="l" pos="0"/>
              </a:tabLst>
            </a:pPr>
            <a:fld id="{B2FF57C2-579C-4F2A-ACFC-C21CC1480BDA}" type="slidenum">
              <a:rPr b="0" lang="it-IT" sz="1800" strike="noStrike" u="none">
                <a:solidFill>
                  <a:srgbClr val="ffffff"/>
                </a:solidFill>
                <a:effectLst/>
                <a:uFillTx/>
                <a:latin typeface="Arial"/>
              </a:rPr>
              <a:t>&lt;numero&gt;</a:t>
            </a:fld>
            <a:endParaRPr b="0" lang="it-IT" sz="1800" strike="noStrike" u="none">
              <a:solidFill>
                <a:srgbClr val="000000"/>
              </a:solidFill>
              <a:effectLst/>
              <a:uFillTx/>
              <a:latin typeface="Times New Roman"/>
            </a:endParaRPr>
          </a:p>
        </p:txBody>
      </p:sp>
    </p:spTree>
  </p:cSld>
  <p:clrMap bg1="lt1" tx1="dk1" bg2="lt2" tx2="dk2" accent1="accent1" accent2="accent2" accent3="accent3" accent4="accent4" accent5="accent5" accent6="accent6" hlink="hlink" folHlink="folHlink"/>
  <p:sldLayoutIdLst>
    <p:sldLayoutId id="2147483665" r:id="rId2"/>
  </p:sldLayoutIdLst>
</p:sldMaster>
</file>

<file path=ppt/slideMasters/slideMaster1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1" name="Text Box 3"/>
          <p:cNvSpPr/>
          <p:nvPr/>
        </p:nvSpPr>
        <p:spPr>
          <a:xfrm>
            <a:off x="608760" y="6247440"/>
            <a:ext cx="2829240" cy="464400"/>
          </a:xfrm>
          <a:prstGeom prst="rect">
            <a:avLst/>
          </a:prstGeom>
          <a:noFill/>
          <a:ln w="0">
            <a:noFill/>
          </a:ln>
        </p:spPr>
        <p:style>
          <a:lnRef idx="0"/>
          <a:fillRef idx="0"/>
          <a:effectRef idx="0"/>
          <a:fontRef idx="minor"/>
        </p:style>
        <p:txBody>
          <a:bodyPr wrap="none" lIns="90000" rIns="90000" tIns="45000" bIns="45000" anchor="ctr">
            <a:noAutofit/>
          </a:bodyPr>
          <a:p>
            <a:pPr defTabSz="914400">
              <a:lnSpc>
                <a:spcPct val="93000"/>
              </a:lnSpc>
            </a:pPr>
            <a:endParaRPr b="0" lang="it-IT" sz="1800" strike="noStrike" u="none">
              <a:solidFill>
                <a:schemeClr val="dk1"/>
              </a:solidFill>
              <a:effectLst/>
              <a:uFillTx/>
              <a:latin typeface="Arial"/>
            </a:endParaRPr>
          </a:p>
        </p:txBody>
      </p:sp>
      <p:sp>
        <p:nvSpPr>
          <p:cNvPr id="82" name="Text Box 4"/>
          <p:cNvSpPr/>
          <p:nvPr/>
        </p:nvSpPr>
        <p:spPr>
          <a:xfrm>
            <a:off x="4170240" y="6247440"/>
            <a:ext cx="3854520" cy="464400"/>
          </a:xfrm>
          <a:prstGeom prst="rect">
            <a:avLst/>
          </a:prstGeom>
          <a:noFill/>
          <a:ln w="0">
            <a:noFill/>
          </a:ln>
        </p:spPr>
        <p:style>
          <a:lnRef idx="0"/>
          <a:fillRef idx="0"/>
          <a:effectRef idx="0"/>
          <a:fontRef idx="minor"/>
        </p:style>
        <p:txBody>
          <a:bodyPr wrap="none" lIns="90000" rIns="90000" tIns="45000" bIns="45000" anchor="ctr">
            <a:noAutofit/>
          </a:bodyPr>
          <a:p>
            <a:pPr defTabSz="914400">
              <a:lnSpc>
                <a:spcPct val="93000"/>
              </a:lnSpc>
            </a:pPr>
            <a:endParaRPr b="0" lang="it-IT" sz="1800" strike="noStrike" u="none">
              <a:solidFill>
                <a:schemeClr val="dk1"/>
              </a:solidFill>
              <a:effectLst/>
              <a:uFillTx/>
              <a:latin typeface="Arial"/>
            </a:endParaRPr>
          </a:p>
        </p:txBody>
      </p:sp>
      <p:sp>
        <p:nvSpPr>
          <p:cNvPr id="83" name="PlaceHolder 1"/>
          <p:cNvSpPr>
            <a:spLocks noGrp="1"/>
          </p:cNvSpPr>
          <p:nvPr>
            <p:ph type="title"/>
          </p:nvPr>
        </p:nvSpPr>
        <p:spPr>
          <a:xfrm>
            <a:off x="608760" y="703800"/>
            <a:ext cx="10958760" cy="274680"/>
          </a:xfrm>
          <a:prstGeom prst="rect">
            <a:avLst/>
          </a:prstGeom>
          <a:noFill/>
          <a:ln w="0">
            <a:noFill/>
          </a:ln>
        </p:spPr>
        <p:txBody>
          <a:bodyPr numCol="1" spcCol="0" lIns="0" rIns="0" tIns="0" bIns="0" anchor="ctr">
            <a:spAutoFit/>
          </a:bodyPr>
          <a:p>
            <a:pPr indent="0">
              <a:buNone/>
            </a:pPr>
            <a:r>
              <a:rPr b="0" lang="it-IT" sz="1800" strike="noStrike" u="none">
                <a:solidFill>
                  <a:srgbClr val="000000"/>
                </a:solidFill>
                <a:effectLst/>
                <a:uFillTx/>
                <a:latin typeface="Arial"/>
              </a:rPr>
              <a:t>Fai clic per modificare il formato del testo del titolo</a:t>
            </a:r>
            <a:endParaRPr b="0" lang="it-IT" sz="1800" strike="noStrike" u="none">
              <a:solidFill>
                <a:srgbClr val="000000"/>
              </a:solidFill>
              <a:effectLst/>
              <a:uFillTx/>
              <a:latin typeface="Arial"/>
            </a:endParaRPr>
          </a:p>
        </p:txBody>
      </p:sp>
      <p:sp>
        <p:nvSpPr>
          <p:cNvPr id="84" name="PlaceHolder 2"/>
          <p:cNvSpPr>
            <a:spLocks noGrp="1"/>
          </p:cNvSpPr>
          <p:nvPr>
            <p:ph type="body"/>
          </p:nvPr>
        </p:nvSpPr>
        <p:spPr>
          <a:xfrm>
            <a:off x="608760" y="1604160"/>
            <a:ext cx="10958760" cy="4516920"/>
          </a:xfrm>
          <a:prstGeom prst="rect">
            <a:avLst/>
          </a:prstGeom>
          <a:noFill/>
          <a:ln w="0">
            <a:noFill/>
          </a:ln>
        </p:spPr>
        <p:txBody>
          <a:bodyPr numCol="1" spcCol="0" lIns="0" rIns="0" tIns="0" bIns="0" anchor="t">
            <a:normAutofit/>
          </a:bodyPr>
          <a:p>
            <a:pPr marL="432000" indent="-324000">
              <a:spcBef>
                <a:spcPts val="1417"/>
              </a:spcBef>
              <a:buClr>
                <a:srgbClr val="000000"/>
              </a:buClr>
              <a:buSzPct val="45000"/>
              <a:buFont typeface="Wingdings" charset="2"/>
              <a:buChar char=""/>
            </a:pPr>
            <a:r>
              <a:rPr b="0" lang="it-IT" sz="1800" strike="noStrike" u="none">
                <a:solidFill>
                  <a:srgbClr val="000000"/>
                </a:solidFill>
                <a:effectLst/>
                <a:uFillTx/>
                <a:latin typeface="Arial"/>
              </a:rPr>
              <a:t>Fai clic per modificare il formato del testo della struttura</a:t>
            </a:r>
            <a:endParaRPr b="0" lang="it-IT" sz="1800" strike="noStrike" u="none">
              <a:solidFill>
                <a:srgbClr val="000000"/>
              </a:solidFill>
              <a:effectLst/>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effectLst/>
                <a:uFillTx/>
                <a:latin typeface="Arial"/>
              </a:rPr>
              <a:t>Secondo livello struttura</a:t>
            </a:r>
            <a:endParaRPr b="0" lang="it-IT" sz="1800" strike="noStrike" u="none">
              <a:solidFill>
                <a:srgbClr val="000000"/>
              </a:solidFill>
              <a:effectLst/>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effectLst/>
                <a:uFillTx/>
                <a:latin typeface="Arial"/>
              </a:rPr>
              <a:t>Terzo livello struttura</a:t>
            </a:r>
            <a:endParaRPr b="0" lang="it-IT" sz="1800" strike="noStrike" u="none">
              <a:solidFill>
                <a:srgbClr val="000000"/>
              </a:solidFill>
              <a:effectLst/>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effectLst/>
                <a:uFillTx/>
                <a:latin typeface="Arial"/>
              </a:rPr>
              <a:t>Quarto livello struttura</a:t>
            </a:r>
            <a:endParaRPr b="0" lang="it-IT" sz="1800" strike="noStrike" u="none">
              <a:solidFill>
                <a:srgbClr val="000000"/>
              </a:solidFill>
              <a:effectLst/>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Quinto livello struttura</a:t>
            </a:r>
            <a:endParaRPr b="0" lang="it-IT" sz="1800" strike="noStrike" u="none">
              <a:solidFill>
                <a:srgbClr val="000000"/>
              </a:solidFill>
              <a:effectLst/>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Sesto livello struttura</a:t>
            </a:r>
            <a:endParaRPr b="0" lang="it-IT" sz="1800" strike="noStrike" u="none">
              <a:solidFill>
                <a:srgbClr val="000000"/>
              </a:solidFill>
              <a:effectLst/>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Settimo livello struttura</a:t>
            </a:r>
            <a:endParaRPr b="0" lang="it-IT" sz="1800" strike="noStrike" u="none">
              <a:solidFill>
                <a:srgbClr val="000000"/>
              </a:solidFill>
              <a:effectLst/>
              <a:uFillTx/>
              <a:latin typeface="Arial"/>
            </a:endParaRPr>
          </a:p>
        </p:txBody>
      </p:sp>
      <p:sp>
        <p:nvSpPr>
          <p:cNvPr id="85" name="PlaceHolder 3"/>
          <p:cNvSpPr>
            <a:spLocks noGrp="1"/>
          </p:cNvSpPr>
          <p:nvPr>
            <p:ph type="sldNum" idx="37"/>
          </p:nvPr>
        </p:nvSpPr>
        <p:spPr>
          <a:xfrm>
            <a:off x="8741880" y="6247440"/>
            <a:ext cx="2827440" cy="462960"/>
          </a:xfrm>
          <a:prstGeom prst="rect">
            <a:avLst/>
          </a:prstGeom>
          <a:noFill/>
          <a:ln w="0">
            <a:noFill/>
          </a:ln>
        </p:spPr>
        <p:txBody>
          <a:bodyPr numCol="1" spcCol="0" lIns="0" rIns="0" tIns="0" bIns="0" anchor="t">
            <a:noAutofit/>
          </a:bodyPr>
          <a:lstStyle>
            <a:lvl1pPr indent="0" defTabSz="914400">
              <a:lnSpc>
                <a:spcPct val="93000"/>
              </a:lnSpc>
              <a:buNone/>
              <a:tabLst>
                <a:tab algn="l" pos="0"/>
              </a:tabLst>
              <a:defRPr b="0" lang="it-IT" sz="1800" strike="noStrike" u="none">
                <a:solidFill>
                  <a:srgbClr val="ffffff"/>
                </a:solidFill>
                <a:effectLst/>
                <a:uFillTx/>
                <a:latin typeface="Arial"/>
              </a:defRPr>
            </a:lvl1pPr>
          </a:lstStyle>
          <a:p>
            <a:pPr indent="0" defTabSz="914400">
              <a:lnSpc>
                <a:spcPct val="93000"/>
              </a:lnSpc>
              <a:buNone/>
              <a:tabLst>
                <a:tab algn="l" pos="0"/>
              </a:tabLst>
            </a:pPr>
            <a:fld id="{B7F6AF8F-2F72-4852-87FC-7AA5E8C17443}" type="slidenum">
              <a:rPr b="0" lang="it-IT" sz="1800" strike="noStrike" u="none">
                <a:solidFill>
                  <a:srgbClr val="ffffff"/>
                </a:solidFill>
                <a:effectLst/>
                <a:uFillTx/>
                <a:latin typeface="Arial"/>
              </a:rPr>
              <a:t>&lt;numero&gt;</a:t>
            </a:fld>
            <a:endParaRPr b="0" lang="it-IT" sz="1800" strike="noStrike" u="none">
              <a:solidFill>
                <a:srgbClr val="000000"/>
              </a:solidFill>
              <a:effectLst/>
              <a:uFillTx/>
              <a:latin typeface="Times New Roman"/>
            </a:endParaRPr>
          </a:p>
        </p:txBody>
      </p:sp>
    </p:spTree>
  </p:cSld>
  <p:clrMap bg1="lt1" tx1="dk1" bg2="lt2" tx2="dk2" accent1="accent1" accent2="accent2" accent3="accent3" accent4="accent4" accent5="accent5" accent6="accent6" hlink="hlink" folHlink="folHlink"/>
  <p:sldLayoutIdLst>
    <p:sldLayoutId id="2147483667" r:id="rId2"/>
  </p:sldLayoutIdLst>
</p:sldMaster>
</file>

<file path=ppt/slideMasters/slideMaster1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8" name="Text Box 3"/>
          <p:cNvSpPr/>
          <p:nvPr/>
        </p:nvSpPr>
        <p:spPr>
          <a:xfrm>
            <a:off x="608760" y="6247440"/>
            <a:ext cx="2829240" cy="464400"/>
          </a:xfrm>
          <a:prstGeom prst="rect">
            <a:avLst/>
          </a:prstGeom>
          <a:noFill/>
          <a:ln w="0">
            <a:noFill/>
          </a:ln>
        </p:spPr>
        <p:style>
          <a:lnRef idx="0"/>
          <a:fillRef idx="0"/>
          <a:effectRef idx="0"/>
          <a:fontRef idx="minor"/>
        </p:style>
        <p:txBody>
          <a:bodyPr wrap="none" lIns="90000" rIns="90000" tIns="45000" bIns="45000" anchor="ctr">
            <a:noAutofit/>
          </a:bodyPr>
          <a:p>
            <a:pPr defTabSz="914400">
              <a:lnSpc>
                <a:spcPct val="93000"/>
              </a:lnSpc>
            </a:pPr>
            <a:endParaRPr b="0" lang="it-IT" sz="1800" strike="noStrike" u="none">
              <a:solidFill>
                <a:schemeClr val="dk1"/>
              </a:solidFill>
              <a:effectLst/>
              <a:uFillTx/>
              <a:latin typeface="Arial"/>
            </a:endParaRPr>
          </a:p>
        </p:txBody>
      </p:sp>
      <p:sp>
        <p:nvSpPr>
          <p:cNvPr id="89" name="Text Box 4"/>
          <p:cNvSpPr/>
          <p:nvPr/>
        </p:nvSpPr>
        <p:spPr>
          <a:xfrm>
            <a:off x="4170240" y="6247440"/>
            <a:ext cx="3854520" cy="464400"/>
          </a:xfrm>
          <a:prstGeom prst="rect">
            <a:avLst/>
          </a:prstGeom>
          <a:noFill/>
          <a:ln w="0">
            <a:noFill/>
          </a:ln>
        </p:spPr>
        <p:style>
          <a:lnRef idx="0"/>
          <a:fillRef idx="0"/>
          <a:effectRef idx="0"/>
          <a:fontRef idx="minor"/>
        </p:style>
        <p:txBody>
          <a:bodyPr wrap="none" lIns="90000" rIns="90000" tIns="45000" bIns="45000" anchor="ctr">
            <a:noAutofit/>
          </a:bodyPr>
          <a:p>
            <a:pPr defTabSz="914400">
              <a:lnSpc>
                <a:spcPct val="93000"/>
              </a:lnSpc>
            </a:pPr>
            <a:endParaRPr b="0" lang="it-IT" sz="1800" strike="noStrike" u="none">
              <a:solidFill>
                <a:schemeClr val="dk1"/>
              </a:solidFill>
              <a:effectLst/>
              <a:uFillTx/>
              <a:latin typeface="Arial"/>
            </a:endParaRPr>
          </a:p>
        </p:txBody>
      </p:sp>
      <p:sp>
        <p:nvSpPr>
          <p:cNvPr id="90" name="PlaceHolder 1"/>
          <p:cNvSpPr>
            <a:spLocks noGrp="1"/>
          </p:cNvSpPr>
          <p:nvPr>
            <p:ph type="title"/>
          </p:nvPr>
        </p:nvSpPr>
        <p:spPr>
          <a:xfrm>
            <a:off x="608760" y="703800"/>
            <a:ext cx="10958760" cy="274680"/>
          </a:xfrm>
          <a:prstGeom prst="rect">
            <a:avLst/>
          </a:prstGeom>
          <a:noFill/>
          <a:ln w="0">
            <a:noFill/>
          </a:ln>
        </p:spPr>
        <p:txBody>
          <a:bodyPr numCol="1" spcCol="0" lIns="0" rIns="0" tIns="0" bIns="0" anchor="ctr">
            <a:spAutoFit/>
          </a:bodyPr>
          <a:p>
            <a:pPr indent="0">
              <a:buNone/>
            </a:pPr>
            <a:r>
              <a:rPr b="0" lang="it-IT" sz="1800" strike="noStrike" u="none">
                <a:solidFill>
                  <a:srgbClr val="000000"/>
                </a:solidFill>
                <a:effectLst/>
                <a:uFillTx/>
                <a:latin typeface="Arial"/>
              </a:rPr>
              <a:t>Fai clic per modificare il formato del testo del titolo</a:t>
            </a:r>
            <a:endParaRPr b="0" lang="it-IT" sz="1800" strike="noStrike" u="none">
              <a:solidFill>
                <a:srgbClr val="000000"/>
              </a:solidFill>
              <a:effectLst/>
              <a:uFillTx/>
              <a:latin typeface="Arial"/>
            </a:endParaRPr>
          </a:p>
        </p:txBody>
      </p:sp>
      <p:sp>
        <p:nvSpPr>
          <p:cNvPr id="91" name="PlaceHolder 2"/>
          <p:cNvSpPr>
            <a:spLocks noGrp="1"/>
          </p:cNvSpPr>
          <p:nvPr>
            <p:ph type="body"/>
          </p:nvPr>
        </p:nvSpPr>
        <p:spPr>
          <a:xfrm>
            <a:off x="608760" y="1604160"/>
            <a:ext cx="10958760" cy="4516920"/>
          </a:xfrm>
          <a:prstGeom prst="rect">
            <a:avLst/>
          </a:prstGeom>
          <a:noFill/>
          <a:ln w="0">
            <a:noFill/>
          </a:ln>
        </p:spPr>
        <p:txBody>
          <a:bodyPr numCol="1" spcCol="0" lIns="0" rIns="0" tIns="0" bIns="0" anchor="t">
            <a:normAutofit/>
          </a:bodyPr>
          <a:p>
            <a:pPr marL="432000" indent="-324000">
              <a:spcBef>
                <a:spcPts val="1417"/>
              </a:spcBef>
              <a:buClr>
                <a:srgbClr val="000000"/>
              </a:buClr>
              <a:buSzPct val="45000"/>
              <a:buFont typeface="Wingdings" charset="2"/>
              <a:buChar char=""/>
            </a:pPr>
            <a:r>
              <a:rPr b="0" lang="it-IT" sz="1800" strike="noStrike" u="none">
                <a:solidFill>
                  <a:srgbClr val="000000"/>
                </a:solidFill>
                <a:effectLst/>
                <a:uFillTx/>
                <a:latin typeface="Arial"/>
              </a:rPr>
              <a:t>Fai clic per modificare il formato del testo della struttura</a:t>
            </a:r>
            <a:endParaRPr b="0" lang="it-IT" sz="1800" strike="noStrike" u="none">
              <a:solidFill>
                <a:srgbClr val="000000"/>
              </a:solidFill>
              <a:effectLst/>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effectLst/>
                <a:uFillTx/>
                <a:latin typeface="Arial"/>
              </a:rPr>
              <a:t>Secondo livello struttura</a:t>
            </a:r>
            <a:endParaRPr b="0" lang="it-IT" sz="1800" strike="noStrike" u="none">
              <a:solidFill>
                <a:srgbClr val="000000"/>
              </a:solidFill>
              <a:effectLst/>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effectLst/>
                <a:uFillTx/>
                <a:latin typeface="Arial"/>
              </a:rPr>
              <a:t>Terzo livello struttura</a:t>
            </a:r>
            <a:endParaRPr b="0" lang="it-IT" sz="1800" strike="noStrike" u="none">
              <a:solidFill>
                <a:srgbClr val="000000"/>
              </a:solidFill>
              <a:effectLst/>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effectLst/>
                <a:uFillTx/>
                <a:latin typeface="Arial"/>
              </a:rPr>
              <a:t>Quarto livello struttura</a:t>
            </a:r>
            <a:endParaRPr b="0" lang="it-IT" sz="1800" strike="noStrike" u="none">
              <a:solidFill>
                <a:srgbClr val="000000"/>
              </a:solidFill>
              <a:effectLst/>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Quinto livello struttura</a:t>
            </a:r>
            <a:endParaRPr b="0" lang="it-IT" sz="1800" strike="noStrike" u="none">
              <a:solidFill>
                <a:srgbClr val="000000"/>
              </a:solidFill>
              <a:effectLst/>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Sesto livello struttura</a:t>
            </a:r>
            <a:endParaRPr b="0" lang="it-IT" sz="1800" strike="noStrike" u="none">
              <a:solidFill>
                <a:srgbClr val="000000"/>
              </a:solidFill>
              <a:effectLst/>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Settimo livello struttura</a:t>
            </a:r>
            <a:endParaRPr b="0" lang="it-IT" sz="1800" strike="noStrike" u="none">
              <a:solidFill>
                <a:srgbClr val="000000"/>
              </a:solidFill>
              <a:effectLst/>
              <a:uFillTx/>
              <a:latin typeface="Arial"/>
            </a:endParaRPr>
          </a:p>
        </p:txBody>
      </p:sp>
      <p:sp>
        <p:nvSpPr>
          <p:cNvPr id="92" name="PlaceHolder 3"/>
          <p:cNvSpPr>
            <a:spLocks noGrp="1"/>
          </p:cNvSpPr>
          <p:nvPr>
            <p:ph type="sldNum" idx="38"/>
          </p:nvPr>
        </p:nvSpPr>
        <p:spPr>
          <a:xfrm>
            <a:off x="8741880" y="6247440"/>
            <a:ext cx="2827440" cy="462960"/>
          </a:xfrm>
          <a:prstGeom prst="rect">
            <a:avLst/>
          </a:prstGeom>
          <a:noFill/>
          <a:ln w="0">
            <a:noFill/>
          </a:ln>
        </p:spPr>
        <p:txBody>
          <a:bodyPr numCol="1" spcCol="0" lIns="0" rIns="0" tIns="0" bIns="0" anchor="t">
            <a:noAutofit/>
          </a:bodyPr>
          <a:lstStyle>
            <a:lvl1pPr indent="0" defTabSz="914400">
              <a:lnSpc>
                <a:spcPct val="93000"/>
              </a:lnSpc>
              <a:buNone/>
              <a:tabLst>
                <a:tab algn="l" pos="0"/>
              </a:tabLst>
              <a:defRPr b="0" lang="it-IT" sz="1800" strike="noStrike" u="none">
                <a:solidFill>
                  <a:srgbClr val="ffffff"/>
                </a:solidFill>
                <a:effectLst/>
                <a:uFillTx/>
                <a:latin typeface="Arial"/>
              </a:defRPr>
            </a:lvl1pPr>
          </a:lstStyle>
          <a:p>
            <a:pPr indent="0" defTabSz="914400">
              <a:lnSpc>
                <a:spcPct val="93000"/>
              </a:lnSpc>
              <a:buNone/>
              <a:tabLst>
                <a:tab algn="l" pos="0"/>
              </a:tabLst>
            </a:pPr>
            <a:fld id="{C9A4B89C-B9EA-42CC-B202-F94F6DE23917}" type="slidenum">
              <a:rPr b="0" lang="it-IT" sz="1800" strike="noStrike" u="none">
                <a:solidFill>
                  <a:srgbClr val="ffffff"/>
                </a:solidFill>
                <a:effectLst/>
                <a:uFillTx/>
                <a:latin typeface="Arial"/>
              </a:rPr>
              <a:t>&lt;numero&gt;</a:t>
            </a:fld>
            <a:endParaRPr b="0" lang="it-IT" sz="1800" strike="noStrike" u="none">
              <a:solidFill>
                <a:srgbClr val="000000"/>
              </a:solidFill>
              <a:effectLst/>
              <a:uFillTx/>
              <a:latin typeface="Times New Roman"/>
            </a:endParaRPr>
          </a:p>
        </p:txBody>
      </p:sp>
    </p:spTree>
  </p:cSld>
  <p:clrMap bg1="lt1" tx1="dk1" bg2="lt2" tx2="dk2" accent1="accent1" accent2="accent2" accent3="accent3" accent4="accent4" accent5="accent5" accent6="accent6" hlink="hlink" folHlink="folHlink"/>
  <p:sldLayoutIdLst>
    <p:sldLayoutId id="2147483669" r:id="rId2"/>
  </p:sldLayoutIdLst>
</p:sldMaster>
</file>

<file path=ppt/slideMasters/slideMaster1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95" name="Text Box 3"/>
          <p:cNvSpPr/>
          <p:nvPr/>
        </p:nvSpPr>
        <p:spPr>
          <a:xfrm>
            <a:off x="608760" y="6247440"/>
            <a:ext cx="2829240" cy="464400"/>
          </a:xfrm>
          <a:prstGeom prst="rect">
            <a:avLst/>
          </a:prstGeom>
          <a:noFill/>
          <a:ln w="0">
            <a:noFill/>
          </a:ln>
        </p:spPr>
        <p:style>
          <a:lnRef idx="0"/>
          <a:fillRef idx="0"/>
          <a:effectRef idx="0"/>
          <a:fontRef idx="minor"/>
        </p:style>
        <p:txBody>
          <a:bodyPr wrap="none" lIns="90000" rIns="90000" tIns="45000" bIns="45000" anchor="ctr">
            <a:noAutofit/>
          </a:bodyPr>
          <a:p>
            <a:pPr defTabSz="914400">
              <a:lnSpc>
                <a:spcPct val="93000"/>
              </a:lnSpc>
            </a:pPr>
            <a:endParaRPr b="0" lang="it-IT" sz="1800" strike="noStrike" u="none">
              <a:solidFill>
                <a:schemeClr val="dk1"/>
              </a:solidFill>
              <a:effectLst/>
              <a:uFillTx/>
              <a:latin typeface="Arial"/>
            </a:endParaRPr>
          </a:p>
        </p:txBody>
      </p:sp>
      <p:sp>
        <p:nvSpPr>
          <p:cNvPr id="96" name="Text Box 4"/>
          <p:cNvSpPr/>
          <p:nvPr/>
        </p:nvSpPr>
        <p:spPr>
          <a:xfrm>
            <a:off x="4170240" y="6247440"/>
            <a:ext cx="3854520" cy="464400"/>
          </a:xfrm>
          <a:prstGeom prst="rect">
            <a:avLst/>
          </a:prstGeom>
          <a:noFill/>
          <a:ln w="0">
            <a:noFill/>
          </a:ln>
        </p:spPr>
        <p:style>
          <a:lnRef idx="0"/>
          <a:fillRef idx="0"/>
          <a:effectRef idx="0"/>
          <a:fontRef idx="minor"/>
        </p:style>
        <p:txBody>
          <a:bodyPr wrap="none" lIns="90000" rIns="90000" tIns="45000" bIns="45000" anchor="ctr">
            <a:noAutofit/>
          </a:bodyPr>
          <a:p>
            <a:pPr defTabSz="914400">
              <a:lnSpc>
                <a:spcPct val="93000"/>
              </a:lnSpc>
            </a:pPr>
            <a:endParaRPr b="0" lang="it-IT" sz="1800" strike="noStrike" u="none">
              <a:solidFill>
                <a:schemeClr val="dk1"/>
              </a:solidFill>
              <a:effectLst/>
              <a:uFillTx/>
              <a:latin typeface="Arial"/>
            </a:endParaRPr>
          </a:p>
        </p:txBody>
      </p:sp>
      <p:sp>
        <p:nvSpPr>
          <p:cNvPr id="97" name="PlaceHolder 1"/>
          <p:cNvSpPr>
            <a:spLocks noGrp="1"/>
          </p:cNvSpPr>
          <p:nvPr>
            <p:ph type="title"/>
          </p:nvPr>
        </p:nvSpPr>
        <p:spPr>
          <a:xfrm>
            <a:off x="608760" y="703800"/>
            <a:ext cx="10958760" cy="274680"/>
          </a:xfrm>
          <a:prstGeom prst="rect">
            <a:avLst/>
          </a:prstGeom>
          <a:noFill/>
          <a:ln w="0">
            <a:noFill/>
          </a:ln>
        </p:spPr>
        <p:txBody>
          <a:bodyPr numCol="1" spcCol="0" lIns="0" rIns="0" tIns="0" bIns="0" anchor="ctr">
            <a:spAutoFit/>
          </a:bodyPr>
          <a:p>
            <a:pPr indent="0">
              <a:buNone/>
            </a:pPr>
            <a:r>
              <a:rPr b="0" lang="it-IT" sz="1800" strike="noStrike" u="none">
                <a:solidFill>
                  <a:srgbClr val="000000"/>
                </a:solidFill>
                <a:effectLst/>
                <a:uFillTx/>
                <a:latin typeface="Arial"/>
              </a:rPr>
              <a:t>Fai clic per modificare il formato del testo del titolo</a:t>
            </a:r>
            <a:endParaRPr b="0" lang="it-IT" sz="1800" strike="noStrike" u="none">
              <a:solidFill>
                <a:srgbClr val="000000"/>
              </a:solidFill>
              <a:effectLst/>
              <a:uFillTx/>
              <a:latin typeface="Arial"/>
            </a:endParaRPr>
          </a:p>
        </p:txBody>
      </p:sp>
      <p:sp>
        <p:nvSpPr>
          <p:cNvPr id="98" name="PlaceHolder 2"/>
          <p:cNvSpPr>
            <a:spLocks noGrp="1"/>
          </p:cNvSpPr>
          <p:nvPr>
            <p:ph type="body"/>
          </p:nvPr>
        </p:nvSpPr>
        <p:spPr>
          <a:xfrm>
            <a:off x="608760" y="1604160"/>
            <a:ext cx="5347440" cy="4516920"/>
          </a:xfrm>
          <a:prstGeom prst="rect">
            <a:avLst/>
          </a:prstGeom>
          <a:noFill/>
          <a:ln w="0">
            <a:noFill/>
          </a:ln>
        </p:spPr>
        <p:txBody>
          <a:bodyPr numCol="1" spcCol="0" lIns="0" rIns="0" tIns="0" bIns="0" anchor="t">
            <a:normAutofit/>
          </a:bodyPr>
          <a:p>
            <a:pPr marL="432000" indent="-324000">
              <a:spcBef>
                <a:spcPts val="1417"/>
              </a:spcBef>
              <a:buClr>
                <a:srgbClr val="000000"/>
              </a:buClr>
              <a:buSzPct val="45000"/>
              <a:buFont typeface="Wingdings" charset="2"/>
              <a:buChar char=""/>
            </a:pPr>
            <a:r>
              <a:rPr b="0" lang="it-IT" sz="1800" strike="noStrike" u="none">
                <a:solidFill>
                  <a:srgbClr val="000000"/>
                </a:solidFill>
                <a:effectLst/>
                <a:uFillTx/>
                <a:latin typeface="Arial"/>
              </a:rPr>
              <a:t>Fai clic per modificare il formato del testo della struttura</a:t>
            </a:r>
            <a:endParaRPr b="0" lang="it-IT" sz="1800" strike="noStrike" u="none">
              <a:solidFill>
                <a:srgbClr val="000000"/>
              </a:solidFill>
              <a:effectLst/>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effectLst/>
                <a:uFillTx/>
                <a:latin typeface="Arial"/>
              </a:rPr>
              <a:t>Secondo livello struttura</a:t>
            </a:r>
            <a:endParaRPr b="0" lang="it-IT" sz="1800" strike="noStrike" u="none">
              <a:solidFill>
                <a:srgbClr val="000000"/>
              </a:solidFill>
              <a:effectLst/>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effectLst/>
                <a:uFillTx/>
                <a:latin typeface="Arial"/>
              </a:rPr>
              <a:t>Terzo livello struttura</a:t>
            </a:r>
            <a:endParaRPr b="0" lang="it-IT" sz="1800" strike="noStrike" u="none">
              <a:solidFill>
                <a:srgbClr val="000000"/>
              </a:solidFill>
              <a:effectLst/>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effectLst/>
                <a:uFillTx/>
                <a:latin typeface="Arial"/>
              </a:rPr>
              <a:t>Quarto livello struttura</a:t>
            </a:r>
            <a:endParaRPr b="0" lang="it-IT" sz="1800" strike="noStrike" u="none">
              <a:solidFill>
                <a:srgbClr val="000000"/>
              </a:solidFill>
              <a:effectLst/>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Quinto livello struttura</a:t>
            </a:r>
            <a:endParaRPr b="0" lang="it-IT" sz="1800" strike="noStrike" u="none">
              <a:solidFill>
                <a:srgbClr val="000000"/>
              </a:solidFill>
              <a:effectLst/>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Sesto livello struttura</a:t>
            </a:r>
            <a:endParaRPr b="0" lang="it-IT" sz="1800" strike="noStrike" u="none">
              <a:solidFill>
                <a:srgbClr val="000000"/>
              </a:solidFill>
              <a:effectLst/>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Settimo livello struttura</a:t>
            </a:r>
            <a:endParaRPr b="0" lang="it-IT" sz="1800" strike="noStrike" u="none">
              <a:solidFill>
                <a:srgbClr val="000000"/>
              </a:solidFill>
              <a:effectLst/>
              <a:uFillTx/>
              <a:latin typeface="Arial"/>
            </a:endParaRPr>
          </a:p>
        </p:txBody>
      </p:sp>
      <p:sp>
        <p:nvSpPr>
          <p:cNvPr id="99" name="PlaceHolder 3"/>
          <p:cNvSpPr>
            <a:spLocks noGrp="1"/>
          </p:cNvSpPr>
          <p:nvPr>
            <p:ph type="body"/>
          </p:nvPr>
        </p:nvSpPr>
        <p:spPr>
          <a:xfrm>
            <a:off x="6224400" y="1604160"/>
            <a:ext cx="5347440" cy="4516920"/>
          </a:xfrm>
          <a:prstGeom prst="rect">
            <a:avLst/>
          </a:prstGeom>
          <a:noFill/>
          <a:ln w="0">
            <a:noFill/>
          </a:ln>
        </p:spPr>
        <p:txBody>
          <a:bodyPr numCol="1" spcCol="0" lIns="0" rIns="0" tIns="0" bIns="0" anchor="t">
            <a:normAutofit/>
          </a:bodyPr>
          <a:p>
            <a:pPr marL="432000" indent="-324000">
              <a:spcBef>
                <a:spcPts val="1417"/>
              </a:spcBef>
              <a:buClr>
                <a:srgbClr val="000000"/>
              </a:buClr>
              <a:buSzPct val="45000"/>
              <a:buFont typeface="Wingdings" charset="2"/>
              <a:buChar char=""/>
            </a:pPr>
            <a:r>
              <a:rPr b="0" lang="it-IT" sz="1800" strike="noStrike" u="none">
                <a:solidFill>
                  <a:srgbClr val="000000"/>
                </a:solidFill>
                <a:effectLst/>
                <a:uFillTx/>
                <a:latin typeface="Arial"/>
              </a:rPr>
              <a:t>Fai clic per modificare il formato del testo della struttura</a:t>
            </a:r>
            <a:endParaRPr b="0" lang="it-IT" sz="1800" strike="noStrike" u="none">
              <a:solidFill>
                <a:srgbClr val="000000"/>
              </a:solidFill>
              <a:effectLst/>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effectLst/>
                <a:uFillTx/>
                <a:latin typeface="Arial"/>
              </a:rPr>
              <a:t>Secondo livello struttura</a:t>
            </a:r>
            <a:endParaRPr b="0" lang="it-IT" sz="1800" strike="noStrike" u="none">
              <a:solidFill>
                <a:srgbClr val="000000"/>
              </a:solidFill>
              <a:effectLst/>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effectLst/>
                <a:uFillTx/>
                <a:latin typeface="Arial"/>
              </a:rPr>
              <a:t>Terzo livello struttura</a:t>
            </a:r>
            <a:endParaRPr b="0" lang="it-IT" sz="1800" strike="noStrike" u="none">
              <a:solidFill>
                <a:srgbClr val="000000"/>
              </a:solidFill>
              <a:effectLst/>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effectLst/>
                <a:uFillTx/>
                <a:latin typeface="Arial"/>
              </a:rPr>
              <a:t>Quarto livello struttura</a:t>
            </a:r>
            <a:endParaRPr b="0" lang="it-IT" sz="1800" strike="noStrike" u="none">
              <a:solidFill>
                <a:srgbClr val="000000"/>
              </a:solidFill>
              <a:effectLst/>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Quinto livello struttura</a:t>
            </a:r>
            <a:endParaRPr b="0" lang="it-IT" sz="1800" strike="noStrike" u="none">
              <a:solidFill>
                <a:srgbClr val="000000"/>
              </a:solidFill>
              <a:effectLst/>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Sesto livello struttura</a:t>
            </a:r>
            <a:endParaRPr b="0" lang="it-IT" sz="1800" strike="noStrike" u="none">
              <a:solidFill>
                <a:srgbClr val="000000"/>
              </a:solidFill>
              <a:effectLst/>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Settimo livello struttura</a:t>
            </a:r>
            <a:endParaRPr b="0" lang="it-IT" sz="1800" strike="noStrike" u="none">
              <a:solidFill>
                <a:srgbClr val="000000"/>
              </a:solidFill>
              <a:effectLst/>
              <a:uFillTx/>
              <a:latin typeface="Arial"/>
            </a:endParaRPr>
          </a:p>
        </p:txBody>
      </p:sp>
      <p:sp>
        <p:nvSpPr>
          <p:cNvPr id="100" name="PlaceHolder 4"/>
          <p:cNvSpPr>
            <a:spLocks noGrp="1"/>
          </p:cNvSpPr>
          <p:nvPr>
            <p:ph type="sldNum" idx="39"/>
          </p:nvPr>
        </p:nvSpPr>
        <p:spPr>
          <a:xfrm>
            <a:off x="8741880" y="6247440"/>
            <a:ext cx="2827440" cy="462960"/>
          </a:xfrm>
          <a:prstGeom prst="rect">
            <a:avLst/>
          </a:prstGeom>
          <a:noFill/>
          <a:ln w="0">
            <a:noFill/>
          </a:ln>
        </p:spPr>
        <p:txBody>
          <a:bodyPr numCol="1" spcCol="0" lIns="0" rIns="0" tIns="0" bIns="0" anchor="t">
            <a:noAutofit/>
          </a:bodyPr>
          <a:lstStyle>
            <a:lvl1pPr indent="0" defTabSz="914400">
              <a:lnSpc>
                <a:spcPct val="93000"/>
              </a:lnSpc>
              <a:buNone/>
              <a:tabLst>
                <a:tab algn="l" pos="0"/>
              </a:tabLst>
              <a:defRPr b="0" lang="it-IT" sz="1800" strike="noStrike" u="none">
                <a:solidFill>
                  <a:srgbClr val="ffffff"/>
                </a:solidFill>
                <a:effectLst/>
                <a:uFillTx/>
                <a:latin typeface="Arial"/>
              </a:defRPr>
            </a:lvl1pPr>
          </a:lstStyle>
          <a:p>
            <a:pPr indent="0" defTabSz="914400">
              <a:lnSpc>
                <a:spcPct val="93000"/>
              </a:lnSpc>
              <a:buNone/>
              <a:tabLst>
                <a:tab algn="l" pos="0"/>
              </a:tabLst>
            </a:pPr>
            <a:fld id="{4824E0D4-467F-4BDC-98CF-DDD5EA97010E}" type="slidenum">
              <a:rPr b="0" lang="it-IT" sz="1800" strike="noStrike" u="none">
                <a:solidFill>
                  <a:srgbClr val="ffffff"/>
                </a:solidFill>
                <a:effectLst/>
                <a:uFillTx/>
                <a:latin typeface="Arial"/>
              </a:rPr>
              <a:t>&lt;numero&gt;</a:t>
            </a:fld>
            <a:endParaRPr b="0" lang="it-IT" sz="1800" strike="noStrike" u="none">
              <a:solidFill>
                <a:srgbClr val="000000"/>
              </a:solidFill>
              <a:effectLst/>
              <a:uFillTx/>
              <a:latin typeface="Times New Roman"/>
            </a:endParaRPr>
          </a:p>
        </p:txBody>
      </p:sp>
    </p:spTree>
  </p:cSld>
  <p:clrMap bg1="lt1" tx1="dk1" bg2="lt2" tx2="dk2" accent1="accent1" accent2="accent2" accent3="accent3" accent4="accent4" accent5="accent5" accent6="accent6" hlink="hlink" folHlink="folHlink"/>
  <p:sldLayoutIdLst>
    <p:sldLayoutId id="2147483671" r:id="rId2"/>
  </p:sldLayoutIdLst>
</p:sldMaster>
</file>

<file path=ppt/slideMasters/slideMaster1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04" name="Text Box 3"/>
          <p:cNvSpPr/>
          <p:nvPr/>
        </p:nvSpPr>
        <p:spPr>
          <a:xfrm>
            <a:off x="608760" y="6247440"/>
            <a:ext cx="2829240" cy="464400"/>
          </a:xfrm>
          <a:prstGeom prst="rect">
            <a:avLst/>
          </a:prstGeom>
          <a:noFill/>
          <a:ln w="0">
            <a:noFill/>
          </a:ln>
        </p:spPr>
        <p:style>
          <a:lnRef idx="0"/>
          <a:fillRef idx="0"/>
          <a:effectRef idx="0"/>
          <a:fontRef idx="minor"/>
        </p:style>
        <p:txBody>
          <a:bodyPr wrap="none" lIns="90000" rIns="90000" tIns="45000" bIns="45000" anchor="ctr">
            <a:noAutofit/>
          </a:bodyPr>
          <a:p>
            <a:pPr defTabSz="914400">
              <a:lnSpc>
                <a:spcPct val="93000"/>
              </a:lnSpc>
            </a:pPr>
            <a:endParaRPr b="0" lang="it-IT" sz="1800" strike="noStrike" u="none">
              <a:solidFill>
                <a:schemeClr val="dk1"/>
              </a:solidFill>
              <a:effectLst/>
              <a:uFillTx/>
              <a:latin typeface="Arial"/>
            </a:endParaRPr>
          </a:p>
        </p:txBody>
      </p:sp>
      <p:sp>
        <p:nvSpPr>
          <p:cNvPr id="105" name="Text Box 4"/>
          <p:cNvSpPr/>
          <p:nvPr/>
        </p:nvSpPr>
        <p:spPr>
          <a:xfrm>
            <a:off x="4170240" y="6247440"/>
            <a:ext cx="3854520" cy="464400"/>
          </a:xfrm>
          <a:prstGeom prst="rect">
            <a:avLst/>
          </a:prstGeom>
          <a:noFill/>
          <a:ln w="0">
            <a:noFill/>
          </a:ln>
        </p:spPr>
        <p:style>
          <a:lnRef idx="0"/>
          <a:fillRef idx="0"/>
          <a:effectRef idx="0"/>
          <a:fontRef idx="minor"/>
        </p:style>
        <p:txBody>
          <a:bodyPr wrap="none" lIns="90000" rIns="90000" tIns="45000" bIns="45000" anchor="ctr">
            <a:noAutofit/>
          </a:bodyPr>
          <a:p>
            <a:pPr defTabSz="914400">
              <a:lnSpc>
                <a:spcPct val="93000"/>
              </a:lnSpc>
            </a:pPr>
            <a:endParaRPr b="0" lang="it-IT" sz="1800" strike="noStrike" u="none">
              <a:solidFill>
                <a:schemeClr val="dk1"/>
              </a:solidFill>
              <a:effectLst/>
              <a:uFillTx/>
              <a:latin typeface="Arial"/>
            </a:endParaRPr>
          </a:p>
        </p:txBody>
      </p:sp>
      <p:sp>
        <p:nvSpPr>
          <p:cNvPr id="106" name="PlaceHolder 1"/>
          <p:cNvSpPr>
            <a:spLocks noGrp="1"/>
          </p:cNvSpPr>
          <p:nvPr>
            <p:ph type="title"/>
          </p:nvPr>
        </p:nvSpPr>
        <p:spPr>
          <a:xfrm>
            <a:off x="608760" y="703800"/>
            <a:ext cx="10958760" cy="274680"/>
          </a:xfrm>
          <a:prstGeom prst="rect">
            <a:avLst/>
          </a:prstGeom>
          <a:noFill/>
          <a:ln w="0">
            <a:noFill/>
          </a:ln>
        </p:spPr>
        <p:txBody>
          <a:bodyPr numCol="1" spcCol="0" lIns="0" rIns="0" tIns="0" bIns="0" anchor="ctr">
            <a:spAutoFit/>
          </a:bodyPr>
          <a:p>
            <a:pPr indent="0">
              <a:buNone/>
            </a:pPr>
            <a:r>
              <a:rPr b="0" lang="it-IT" sz="1800" strike="noStrike" u="none">
                <a:solidFill>
                  <a:srgbClr val="000000"/>
                </a:solidFill>
                <a:effectLst/>
                <a:uFillTx/>
                <a:latin typeface="Arial"/>
              </a:rPr>
              <a:t>Fai clic per modificare il formato del testo del titolo</a:t>
            </a:r>
            <a:endParaRPr b="0" lang="it-IT" sz="1800" strike="noStrike" u="none">
              <a:solidFill>
                <a:srgbClr val="000000"/>
              </a:solidFill>
              <a:effectLst/>
              <a:uFillTx/>
              <a:latin typeface="Arial"/>
            </a:endParaRPr>
          </a:p>
        </p:txBody>
      </p:sp>
      <p:sp>
        <p:nvSpPr>
          <p:cNvPr id="107" name="PlaceHolder 2"/>
          <p:cNvSpPr>
            <a:spLocks noGrp="1"/>
          </p:cNvSpPr>
          <p:nvPr>
            <p:ph type="body"/>
          </p:nvPr>
        </p:nvSpPr>
        <p:spPr>
          <a:xfrm>
            <a:off x="608760" y="1604160"/>
            <a:ext cx="5347440" cy="4516920"/>
          </a:xfrm>
          <a:prstGeom prst="rect">
            <a:avLst/>
          </a:prstGeom>
          <a:noFill/>
          <a:ln w="0">
            <a:noFill/>
          </a:ln>
        </p:spPr>
        <p:txBody>
          <a:bodyPr numCol="1" spcCol="0" lIns="0" rIns="0" tIns="0" bIns="0" anchor="t">
            <a:normAutofit/>
          </a:bodyPr>
          <a:p>
            <a:pPr marL="432000" indent="-324000">
              <a:spcBef>
                <a:spcPts val="1417"/>
              </a:spcBef>
              <a:buClr>
                <a:srgbClr val="000000"/>
              </a:buClr>
              <a:buSzPct val="45000"/>
              <a:buFont typeface="Wingdings" charset="2"/>
              <a:buChar char=""/>
            </a:pPr>
            <a:r>
              <a:rPr b="0" lang="it-IT" sz="1800" strike="noStrike" u="none">
                <a:solidFill>
                  <a:srgbClr val="000000"/>
                </a:solidFill>
                <a:effectLst/>
                <a:uFillTx/>
                <a:latin typeface="Arial"/>
              </a:rPr>
              <a:t>Fai clic per modificare il formato del testo della struttura</a:t>
            </a:r>
            <a:endParaRPr b="0" lang="it-IT" sz="1800" strike="noStrike" u="none">
              <a:solidFill>
                <a:srgbClr val="000000"/>
              </a:solidFill>
              <a:effectLst/>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effectLst/>
                <a:uFillTx/>
                <a:latin typeface="Arial"/>
              </a:rPr>
              <a:t>Secondo livello struttura</a:t>
            </a:r>
            <a:endParaRPr b="0" lang="it-IT" sz="1800" strike="noStrike" u="none">
              <a:solidFill>
                <a:srgbClr val="000000"/>
              </a:solidFill>
              <a:effectLst/>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effectLst/>
                <a:uFillTx/>
                <a:latin typeface="Arial"/>
              </a:rPr>
              <a:t>Terzo livello struttura</a:t>
            </a:r>
            <a:endParaRPr b="0" lang="it-IT" sz="1800" strike="noStrike" u="none">
              <a:solidFill>
                <a:srgbClr val="000000"/>
              </a:solidFill>
              <a:effectLst/>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effectLst/>
                <a:uFillTx/>
                <a:latin typeface="Arial"/>
              </a:rPr>
              <a:t>Quarto livello struttura</a:t>
            </a:r>
            <a:endParaRPr b="0" lang="it-IT" sz="1800" strike="noStrike" u="none">
              <a:solidFill>
                <a:srgbClr val="000000"/>
              </a:solidFill>
              <a:effectLst/>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Quinto livello struttura</a:t>
            </a:r>
            <a:endParaRPr b="0" lang="it-IT" sz="1800" strike="noStrike" u="none">
              <a:solidFill>
                <a:srgbClr val="000000"/>
              </a:solidFill>
              <a:effectLst/>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Sesto livello struttura</a:t>
            </a:r>
            <a:endParaRPr b="0" lang="it-IT" sz="1800" strike="noStrike" u="none">
              <a:solidFill>
                <a:srgbClr val="000000"/>
              </a:solidFill>
              <a:effectLst/>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Settimo livello struttura</a:t>
            </a:r>
            <a:endParaRPr b="0" lang="it-IT" sz="1800" strike="noStrike" u="none">
              <a:solidFill>
                <a:srgbClr val="000000"/>
              </a:solidFill>
              <a:effectLst/>
              <a:uFillTx/>
              <a:latin typeface="Arial"/>
            </a:endParaRPr>
          </a:p>
        </p:txBody>
      </p:sp>
      <p:sp>
        <p:nvSpPr>
          <p:cNvPr id="108" name="PlaceHolder 3"/>
          <p:cNvSpPr>
            <a:spLocks noGrp="1"/>
          </p:cNvSpPr>
          <p:nvPr>
            <p:ph type="body"/>
          </p:nvPr>
        </p:nvSpPr>
        <p:spPr>
          <a:xfrm>
            <a:off x="6224400" y="1604160"/>
            <a:ext cx="5347440" cy="4516920"/>
          </a:xfrm>
          <a:prstGeom prst="rect">
            <a:avLst/>
          </a:prstGeom>
          <a:noFill/>
          <a:ln w="0">
            <a:noFill/>
          </a:ln>
        </p:spPr>
        <p:txBody>
          <a:bodyPr numCol="1" spcCol="0" lIns="0" rIns="0" tIns="0" bIns="0" anchor="t">
            <a:normAutofit/>
          </a:bodyPr>
          <a:p>
            <a:pPr marL="432000" indent="-324000">
              <a:spcBef>
                <a:spcPts val="1417"/>
              </a:spcBef>
              <a:buClr>
                <a:srgbClr val="000000"/>
              </a:buClr>
              <a:buSzPct val="45000"/>
              <a:buFont typeface="Wingdings" charset="2"/>
              <a:buChar char=""/>
            </a:pPr>
            <a:r>
              <a:rPr b="0" lang="it-IT" sz="1800" strike="noStrike" u="none">
                <a:solidFill>
                  <a:srgbClr val="000000"/>
                </a:solidFill>
                <a:effectLst/>
                <a:uFillTx/>
                <a:latin typeface="Arial"/>
              </a:rPr>
              <a:t>Fai clic per modificare il formato del testo della struttura</a:t>
            </a:r>
            <a:endParaRPr b="0" lang="it-IT" sz="1800" strike="noStrike" u="none">
              <a:solidFill>
                <a:srgbClr val="000000"/>
              </a:solidFill>
              <a:effectLst/>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effectLst/>
                <a:uFillTx/>
                <a:latin typeface="Arial"/>
              </a:rPr>
              <a:t>Secondo livello struttura</a:t>
            </a:r>
            <a:endParaRPr b="0" lang="it-IT" sz="1800" strike="noStrike" u="none">
              <a:solidFill>
                <a:srgbClr val="000000"/>
              </a:solidFill>
              <a:effectLst/>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effectLst/>
                <a:uFillTx/>
                <a:latin typeface="Arial"/>
              </a:rPr>
              <a:t>Terzo livello struttura</a:t>
            </a:r>
            <a:endParaRPr b="0" lang="it-IT" sz="1800" strike="noStrike" u="none">
              <a:solidFill>
                <a:srgbClr val="000000"/>
              </a:solidFill>
              <a:effectLst/>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effectLst/>
                <a:uFillTx/>
                <a:latin typeface="Arial"/>
              </a:rPr>
              <a:t>Quarto livello struttura</a:t>
            </a:r>
            <a:endParaRPr b="0" lang="it-IT" sz="1800" strike="noStrike" u="none">
              <a:solidFill>
                <a:srgbClr val="000000"/>
              </a:solidFill>
              <a:effectLst/>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Quinto livello struttura</a:t>
            </a:r>
            <a:endParaRPr b="0" lang="it-IT" sz="1800" strike="noStrike" u="none">
              <a:solidFill>
                <a:srgbClr val="000000"/>
              </a:solidFill>
              <a:effectLst/>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Sesto livello struttura</a:t>
            </a:r>
            <a:endParaRPr b="0" lang="it-IT" sz="1800" strike="noStrike" u="none">
              <a:solidFill>
                <a:srgbClr val="000000"/>
              </a:solidFill>
              <a:effectLst/>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Settimo livello struttura</a:t>
            </a:r>
            <a:endParaRPr b="0" lang="it-IT" sz="1800" strike="noStrike" u="none">
              <a:solidFill>
                <a:srgbClr val="000000"/>
              </a:solidFill>
              <a:effectLst/>
              <a:uFillTx/>
              <a:latin typeface="Arial"/>
            </a:endParaRPr>
          </a:p>
        </p:txBody>
      </p:sp>
      <p:sp>
        <p:nvSpPr>
          <p:cNvPr id="109" name="PlaceHolder 4"/>
          <p:cNvSpPr>
            <a:spLocks noGrp="1"/>
          </p:cNvSpPr>
          <p:nvPr>
            <p:ph type="sldNum" idx="40"/>
          </p:nvPr>
        </p:nvSpPr>
        <p:spPr>
          <a:xfrm>
            <a:off x="8741880" y="6247440"/>
            <a:ext cx="2827440" cy="462960"/>
          </a:xfrm>
          <a:prstGeom prst="rect">
            <a:avLst/>
          </a:prstGeom>
          <a:noFill/>
          <a:ln w="0">
            <a:noFill/>
          </a:ln>
        </p:spPr>
        <p:txBody>
          <a:bodyPr numCol="1" spcCol="0" lIns="0" rIns="0" tIns="0" bIns="0" anchor="t">
            <a:noAutofit/>
          </a:bodyPr>
          <a:lstStyle>
            <a:lvl1pPr indent="0" defTabSz="914400">
              <a:lnSpc>
                <a:spcPct val="93000"/>
              </a:lnSpc>
              <a:buNone/>
              <a:tabLst>
                <a:tab algn="l" pos="0"/>
              </a:tabLst>
              <a:defRPr b="0" lang="it-IT" sz="1800" strike="noStrike" u="none">
                <a:solidFill>
                  <a:srgbClr val="ffffff"/>
                </a:solidFill>
                <a:effectLst/>
                <a:uFillTx/>
                <a:latin typeface="Arial"/>
              </a:defRPr>
            </a:lvl1pPr>
          </a:lstStyle>
          <a:p>
            <a:pPr indent="0" defTabSz="914400">
              <a:lnSpc>
                <a:spcPct val="93000"/>
              </a:lnSpc>
              <a:buNone/>
              <a:tabLst>
                <a:tab algn="l" pos="0"/>
              </a:tabLst>
            </a:pPr>
            <a:fld id="{599AA340-9542-4935-9859-5B2E6CFEF33C}" type="slidenum">
              <a:rPr b="0" lang="it-IT" sz="1800" strike="noStrike" u="none">
                <a:solidFill>
                  <a:srgbClr val="ffffff"/>
                </a:solidFill>
                <a:effectLst/>
                <a:uFillTx/>
                <a:latin typeface="Arial"/>
              </a:rPr>
              <a:t>&lt;numero&gt;</a:t>
            </a:fld>
            <a:endParaRPr b="0" lang="it-IT" sz="1800" strike="noStrike" u="none">
              <a:solidFill>
                <a:srgbClr val="000000"/>
              </a:solidFill>
              <a:effectLst/>
              <a:uFillTx/>
              <a:latin typeface="Times New Roman"/>
            </a:endParaRPr>
          </a:p>
        </p:txBody>
      </p:sp>
    </p:spTree>
  </p:cSld>
  <p:clrMap bg1="lt1" tx1="dk1" bg2="lt2" tx2="dk2" accent1="accent1" accent2="accent2" accent3="accent3" accent4="accent4" accent5="accent5" accent6="accent6" hlink="hlink" folHlink="folHlink"/>
  <p:sldLayoutIdLst>
    <p:sldLayoutId id="2147483673" r:id="rId2"/>
  </p:sldLayoutIdLst>
</p:sldMaster>
</file>

<file path=ppt/slideMasters/slideMaster1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13" name="Text Box 3"/>
          <p:cNvSpPr/>
          <p:nvPr/>
        </p:nvSpPr>
        <p:spPr>
          <a:xfrm>
            <a:off x="608760" y="6247440"/>
            <a:ext cx="2829240" cy="464400"/>
          </a:xfrm>
          <a:prstGeom prst="rect">
            <a:avLst/>
          </a:prstGeom>
          <a:noFill/>
          <a:ln w="0">
            <a:noFill/>
          </a:ln>
        </p:spPr>
        <p:style>
          <a:lnRef idx="0"/>
          <a:fillRef idx="0"/>
          <a:effectRef idx="0"/>
          <a:fontRef idx="minor"/>
        </p:style>
        <p:txBody>
          <a:bodyPr wrap="none" lIns="90000" rIns="90000" tIns="45000" bIns="45000" anchor="ctr">
            <a:noAutofit/>
          </a:bodyPr>
          <a:p>
            <a:pPr defTabSz="914400">
              <a:lnSpc>
                <a:spcPct val="93000"/>
              </a:lnSpc>
            </a:pPr>
            <a:endParaRPr b="0" lang="it-IT" sz="1800" strike="noStrike" u="none">
              <a:solidFill>
                <a:schemeClr val="dk1"/>
              </a:solidFill>
              <a:effectLst/>
              <a:uFillTx/>
              <a:latin typeface="Arial"/>
            </a:endParaRPr>
          </a:p>
        </p:txBody>
      </p:sp>
      <p:sp>
        <p:nvSpPr>
          <p:cNvPr id="114" name="Text Box 4"/>
          <p:cNvSpPr/>
          <p:nvPr/>
        </p:nvSpPr>
        <p:spPr>
          <a:xfrm>
            <a:off x="4170240" y="6247440"/>
            <a:ext cx="3854520" cy="464400"/>
          </a:xfrm>
          <a:prstGeom prst="rect">
            <a:avLst/>
          </a:prstGeom>
          <a:noFill/>
          <a:ln w="0">
            <a:noFill/>
          </a:ln>
        </p:spPr>
        <p:style>
          <a:lnRef idx="0"/>
          <a:fillRef idx="0"/>
          <a:effectRef idx="0"/>
          <a:fontRef idx="minor"/>
        </p:style>
        <p:txBody>
          <a:bodyPr wrap="none" lIns="90000" rIns="90000" tIns="45000" bIns="45000" anchor="ctr">
            <a:noAutofit/>
          </a:bodyPr>
          <a:p>
            <a:pPr defTabSz="914400">
              <a:lnSpc>
                <a:spcPct val="93000"/>
              </a:lnSpc>
            </a:pPr>
            <a:endParaRPr b="0" lang="it-IT" sz="1800" strike="noStrike" u="none">
              <a:solidFill>
                <a:schemeClr val="dk1"/>
              </a:solidFill>
              <a:effectLst/>
              <a:uFillTx/>
              <a:latin typeface="Arial"/>
            </a:endParaRPr>
          </a:p>
        </p:txBody>
      </p:sp>
      <p:sp>
        <p:nvSpPr>
          <p:cNvPr id="115" name="PlaceHolder 1"/>
          <p:cNvSpPr>
            <a:spLocks noGrp="1"/>
          </p:cNvSpPr>
          <p:nvPr>
            <p:ph type="title"/>
          </p:nvPr>
        </p:nvSpPr>
        <p:spPr>
          <a:xfrm>
            <a:off x="608760" y="703800"/>
            <a:ext cx="10958760" cy="274680"/>
          </a:xfrm>
          <a:prstGeom prst="rect">
            <a:avLst/>
          </a:prstGeom>
          <a:noFill/>
          <a:ln w="0">
            <a:noFill/>
          </a:ln>
        </p:spPr>
        <p:txBody>
          <a:bodyPr numCol="1" spcCol="0" lIns="0" rIns="0" tIns="0" bIns="0" anchor="ctr">
            <a:spAutoFit/>
          </a:bodyPr>
          <a:p>
            <a:pPr indent="0">
              <a:buNone/>
            </a:pPr>
            <a:r>
              <a:rPr b="0" lang="it-IT" sz="1800" strike="noStrike" u="none">
                <a:solidFill>
                  <a:srgbClr val="000000"/>
                </a:solidFill>
                <a:effectLst/>
                <a:uFillTx/>
                <a:latin typeface="Arial"/>
              </a:rPr>
              <a:t>Fai clic per modificare il formato del testo del titolo</a:t>
            </a:r>
            <a:endParaRPr b="0" lang="it-IT" sz="1800" strike="noStrike" u="none">
              <a:solidFill>
                <a:srgbClr val="000000"/>
              </a:solidFill>
              <a:effectLst/>
              <a:uFillTx/>
              <a:latin typeface="Arial"/>
            </a:endParaRPr>
          </a:p>
        </p:txBody>
      </p:sp>
      <p:sp>
        <p:nvSpPr>
          <p:cNvPr id="116" name="PlaceHolder 2"/>
          <p:cNvSpPr>
            <a:spLocks noGrp="1"/>
          </p:cNvSpPr>
          <p:nvPr>
            <p:ph type="body"/>
          </p:nvPr>
        </p:nvSpPr>
        <p:spPr>
          <a:xfrm>
            <a:off x="608760" y="1604160"/>
            <a:ext cx="5347440" cy="4516920"/>
          </a:xfrm>
          <a:prstGeom prst="rect">
            <a:avLst/>
          </a:prstGeom>
          <a:noFill/>
          <a:ln w="0">
            <a:noFill/>
          </a:ln>
        </p:spPr>
        <p:txBody>
          <a:bodyPr numCol="1" spcCol="0" lIns="0" rIns="0" tIns="0" bIns="0" anchor="t">
            <a:normAutofit/>
          </a:bodyPr>
          <a:p>
            <a:pPr marL="432000" indent="-324000">
              <a:spcBef>
                <a:spcPts val="1417"/>
              </a:spcBef>
              <a:buClr>
                <a:srgbClr val="000000"/>
              </a:buClr>
              <a:buSzPct val="45000"/>
              <a:buFont typeface="Wingdings" charset="2"/>
              <a:buChar char=""/>
            </a:pPr>
            <a:r>
              <a:rPr b="0" lang="it-IT" sz="1800" strike="noStrike" u="none">
                <a:solidFill>
                  <a:srgbClr val="000000"/>
                </a:solidFill>
                <a:effectLst/>
                <a:uFillTx/>
                <a:latin typeface="Arial"/>
              </a:rPr>
              <a:t>Fai clic per modificare il formato del testo della struttura</a:t>
            </a:r>
            <a:endParaRPr b="0" lang="it-IT" sz="1800" strike="noStrike" u="none">
              <a:solidFill>
                <a:srgbClr val="000000"/>
              </a:solidFill>
              <a:effectLst/>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effectLst/>
                <a:uFillTx/>
                <a:latin typeface="Arial"/>
              </a:rPr>
              <a:t>Secondo livello struttura</a:t>
            </a:r>
            <a:endParaRPr b="0" lang="it-IT" sz="1800" strike="noStrike" u="none">
              <a:solidFill>
                <a:srgbClr val="000000"/>
              </a:solidFill>
              <a:effectLst/>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effectLst/>
                <a:uFillTx/>
                <a:latin typeface="Arial"/>
              </a:rPr>
              <a:t>Terzo livello struttura</a:t>
            </a:r>
            <a:endParaRPr b="0" lang="it-IT" sz="1800" strike="noStrike" u="none">
              <a:solidFill>
                <a:srgbClr val="000000"/>
              </a:solidFill>
              <a:effectLst/>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effectLst/>
                <a:uFillTx/>
                <a:latin typeface="Arial"/>
              </a:rPr>
              <a:t>Quarto livello struttura</a:t>
            </a:r>
            <a:endParaRPr b="0" lang="it-IT" sz="1800" strike="noStrike" u="none">
              <a:solidFill>
                <a:srgbClr val="000000"/>
              </a:solidFill>
              <a:effectLst/>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Quinto livello struttura</a:t>
            </a:r>
            <a:endParaRPr b="0" lang="it-IT" sz="1800" strike="noStrike" u="none">
              <a:solidFill>
                <a:srgbClr val="000000"/>
              </a:solidFill>
              <a:effectLst/>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Sesto livello struttura</a:t>
            </a:r>
            <a:endParaRPr b="0" lang="it-IT" sz="1800" strike="noStrike" u="none">
              <a:solidFill>
                <a:srgbClr val="000000"/>
              </a:solidFill>
              <a:effectLst/>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Settimo livello struttura</a:t>
            </a:r>
            <a:endParaRPr b="0" lang="it-IT" sz="1800" strike="noStrike" u="none">
              <a:solidFill>
                <a:srgbClr val="000000"/>
              </a:solidFill>
              <a:effectLst/>
              <a:uFillTx/>
              <a:latin typeface="Arial"/>
            </a:endParaRPr>
          </a:p>
        </p:txBody>
      </p:sp>
      <p:sp>
        <p:nvSpPr>
          <p:cNvPr id="117" name="PlaceHolder 3"/>
          <p:cNvSpPr>
            <a:spLocks noGrp="1"/>
          </p:cNvSpPr>
          <p:nvPr>
            <p:ph type="body"/>
          </p:nvPr>
        </p:nvSpPr>
        <p:spPr>
          <a:xfrm>
            <a:off x="6224400" y="1604160"/>
            <a:ext cx="5347440" cy="4516920"/>
          </a:xfrm>
          <a:prstGeom prst="rect">
            <a:avLst/>
          </a:prstGeom>
          <a:noFill/>
          <a:ln w="0">
            <a:noFill/>
          </a:ln>
        </p:spPr>
        <p:txBody>
          <a:bodyPr numCol="1" spcCol="0" lIns="0" rIns="0" tIns="0" bIns="0" anchor="t">
            <a:normAutofit/>
          </a:bodyPr>
          <a:p>
            <a:pPr marL="432000" indent="-324000">
              <a:spcBef>
                <a:spcPts val="1417"/>
              </a:spcBef>
              <a:buClr>
                <a:srgbClr val="000000"/>
              </a:buClr>
              <a:buSzPct val="45000"/>
              <a:buFont typeface="Wingdings" charset="2"/>
              <a:buChar char=""/>
            </a:pPr>
            <a:r>
              <a:rPr b="0" lang="it-IT" sz="1800" strike="noStrike" u="none">
                <a:solidFill>
                  <a:srgbClr val="000000"/>
                </a:solidFill>
                <a:effectLst/>
                <a:uFillTx/>
                <a:latin typeface="Arial"/>
              </a:rPr>
              <a:t>Fai clic per modificare il formato del testo della struttura</a:t>
            </a:r>
            <a:endParaRPr b="0" lang="it-IT" sz="1800" strike="noStrike" u="none">
              <a:solidFill>
                <a:srgbClr val="000000"/>
              </a:solidFill>
              <a:effectLst/>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effectLst/>
                <a:uFillTx/>
                <a:latin typeface="Arial"/>
              </a:rPr>
              <a:t>Secondo livello struttura</a:t>
            </a:r>
            <a:endParaRPr b="0" lang="it-IT" sz="1800" strike="noStrike" u="none">
              <a:solidFill>
                <a:srgbClr val="000000"/>
              </a:solidFill>
              <a:effectLst/>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effectLst/>
                <a:uFillTx/>
                <a:latin typeface="Arial"/>
              </a:rPr>
              <a:t>Terzo livello struttura</a:t>
            </a:r>
            <a:endParaRPr b="0" lang="it-IT" sz="1800" strike="noStrike" u="none">
              <a:solidFill>
                <a:srgbClr val="000000"/>
              </a:solidFill>
              <a:effectLst/>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effectLst/>
                <a:uFillTx/>
                <a:latin typeface="Arial"/>
              </a:rPr>
              <a:t>Quarto livello struttura</a:t>
            </a:r>
            <a:endParaRPr b="0" lang="it-IT" sz="1800" strike="noStrike" u="none">
              <a:solidFill>
                <a:srgbClr val="000000"/>
              </a:solidFill>
              <a:effectLst/>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Quinto livello struttura</a:t>
            </a:r>
            <a:endParaRPr b="0" lang="it-IT" sz="1800" strike="noStrike" u="none">
              <a:solidFill>
                <a:srgbClr val="000000"/>
              </a:solidFill>
              <a:effectLst/>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Sesto livello struttura</a:t>
            </a:r>
            <a:endParaRPr b="0" lang="it-IT" sz="1800" strike="noStrike" u="none">
              <a:solidFill>
                <a:srgbClr val="000000"/>
              </a:solidFill>
              <a:effectLst/>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Settimo livello struttura</a:t>
            </a:r>
            <a:endParaRPr b="0" lang="it-IT" sz="1800" strike="noStrike" u="none">
              <a:solidFill>
                <a:srgbClr val="000000"/>
              </a:solidFill>
              <a:effectLst/>
              <a:uFillTx/>
              <a:latin typeface="Arial"/>
            </a:endParaRPr>
          </a:p>
        </p:txBody>
      </p:sp>
      <p:sp>
        <p:nvSpPr>
          <p:cNvPr id="118" name="PlaceHolder 4"/>
          <p:cNvSpPr>
            <a:spLocks noGrp="1"/>
          </p:cNvSpPr>
          <p:nvPr>
            <p:ph type="sldNum" idx="41"/>
          </p:nvPr>
        </p:nvSpPr>
        <p:spPr>
          <a:xfrm>
            <a:off x="8741880" y="6247440"/>
            <a:ext cx="2827440" cy="462960"/>
          </a:xfrm>
          <a:prstGeom prst="rect">
            <a:avLst/>
          </a:prstGeom>
          <a:noFill/>
          <a:ln w="0">
            <a:noFill/>
          </a:ln>
        </p:spPr>
        <p:txBody>
          <a:bodyPr numCol="1" spcCol="0" lIns="0" rIns="0" tIns="0" bIns="0" anchor="t">
            <a:noAutofit/>
          </a:bodyPr>
          <a:lstStyle>
            <a:lvl1pPr indent="0" defTabSz="914400">
              <a:lnSpc>
                <a:spcPct val="93000"/>
              </a:lnSpc>
              <a:buNone/>
              <a:tabLst>
                <a:tab algn="l" pos="0"/>
              </a:tabLst>
              <a:defRPr b="0" lang="it-IT" sz="1800" strike="noStrike" u="none">
                <a:solidFill>
                  <a:srgbClr val="ffffff"/>
                </a:solidFill>
                <a:effectLst/>
                <a:uFillTx/>
                <a:latin typeface="Arial"/>
              </a:defRPr>
            </a:lvl1pPr>
          </a:lstStyle>
          <a:p>
            <a:pPr indent="0" defTabSz="914400">
              <a:lnSpc>
                <a:spcPct val="93000"/>
              </a:lnSpc>
              <a:buNone/>
              <a:tabLst>
                <a:tab algn="l" pos="0"/>
              </a:tabLst>
            </a:pPr>
            <a:fld id="{BDAFBDA9-1643-445F-B35C-16A64B2928AC}" type="slidenum">
              <a:rPr b="0" lang="it-IT" sz="1800" strike="noStrike" u="none">
                <a:solidFill>
                  <a:srgbClr val="ffffff"/>
                </a:solidFill>
                <a:effectLst/>
                <a:uFillTx/>
                <a:latin typeface="Arial"/>
              </a:rPr>
              <a:t>&lt;numero&gt;</a:t>
            </a:fld>
            <a:endParaRPr b="0" lang="it-IT" sz="1800" strike="noStrike" u="none">
              <a:solidFill>
                <a:srgbClr val="000000"/>
              </a:solidFill>
              <a:effectLst/>
              <a:uFillTx/>
              <a:latin typeface="Times New Roman"/>
            </a:endParaRPr>
          </a:p>
        </p:txBody>
      </p:sp>
    </p:spTree>
  </p:cSld>
  <p:clrMap bg1="lt1" tx1="dk1" bg2="lt2" tx2="dk2" accent1="accent1" accent2="accent2" accent3="accent3" accent4="accent4" accent5="accent5" accent6="accent6" hlink="hlink" folHlink="folHlink"/>
  <p:sldLayoutIdLst>
    <p:sldLayoutId id="2147483675" r:id="rId2"/>
  </p:sldLayoutIdLst>
</p:sldMaster>
</file>

<file path=ppt/slideMasters/slideMaster2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22" name="Text Box 3"/>
          <p:cNvSpPr/>
          <p:nvPr/>
        </p:nvSpPr>
        <p:spPr>
          <a:xfrm>
            <a:off x="608760" y="6247440"/>
            <a:ext cx="2829240" cy="464400"/>
          </a:xfrm>
          <a:prstGeom prst="rect">
            <a:avLst/>
          </a:prstGeom>
          <a:noFill/>
          <a:ln w="0">
            <a:noFill/>
          </a:ln>
        </p:spPr>
        <p:style>
          <a:lnRef idx="0"/>
          <a:fillRef idx="0"/>
          <a:effectRef idx="0"/>
          <a:fontRef idx="minor"/>
        </p:style>
        <p:txBody>
          <a:bodyPr wrap="none" lIns="90000" rIns="90000" tIns="45000" bIns="45000" anchor="ctr">
            <a:noAutofit/>
          </a:bodyPr>
          <a:p>
            <a:pPr defTabSz="914400">
              <a:lnSpc>
                <a:spcPct val="93000"/>
              </a:lnSpc>
            </a:pPr>
            <a:endParaRPr b="0" lang="it-IT" sz="1800" strike="noStrike" u="none">
              <a:solidFill>
                <a:schemeClr val="dk1"/>
              </a:solidFill>
              <a:effectLst/>
              <a:uFillTx/>
              <a:latin typeface="Arial"/>
            </a:endParaRPr>
          </a:p>
        </p:txBody>
      </p:sp>
      <p:sp>
        <p:nvSpPr>
          <p:cNvPr id="123" name="Text Box 4"/>
          <p:cNvSpPr/>
          <p:nvPr/>
        </p:nvSpPr>
        <p:spPr>
          <a:xfrm>
            <a:off x="4170240" y="6247440"/>
            <a:ext cx="3854520" cy="464400"/>
          </a:xfrm>
          <a:prstGeom prst="rect">
            <a:avLst/>
          </a:prstGeom>
          <a:noFill/>
          <a:ln w="0">
            <a:noFill/>
          </a:ln>
        </p:spPr>
        <p:style>
          <a:lnRef idx="0"/>
          <a:fillRef idx="0"/>
          <a:effectRef idx="0"/>
          <a:fontRef idx="minor"/>
        </p:style>
        <p:txBody>
          <a:bodyPr wrap="none" lIns="90000" rIns="90000" tIns="45000" bIns="45000" anchor="ctr">
            <a:noAutofit/>
          </a:bodyPr>
          <a:p>
            <a:pPr defTabSz="914400">
              <a:lnSpc>
                <a:spcPct val="93000"/>
              </a:lnSpc>
            </a:pPr>
            <a:endParaRPr b="0" lang="it-IT" sz="1800" strike="noStrike" u="none">
              <a:solidFill>
                <a:schemeClr val="dk1"/>
              </a:solidFill>
              <a:effectLst/>
              <a:uFillTx/>
              <a:latin typeface="Arial"/>
            </a:endParaRPr>
          </a:p>
        </p:txBody>
      </p:sp>
      <p:sp>
        <p:nvSpPr>
          <p:cNvPr id="124" name="PlaceHolder 1"/>
          <p:cNvSpPr>
            <a:spLocks noGrp="1"/>
          </p:cNvSpPr>
          <p:nvPr>
            <p:ph type="title"/>
          </p:nvPr>
        </p:nvSpPr>
        <p:spPr>
          <a:xfrm>
            <a:off x="608760" y="703800"/>
            <a:ext cx="10958760" cy="274680"/>
          </a:xfrm>
          <a:prstGeom prst="rect">
            <a:avLst/>
          </a:prstGeom>
          <a:noFill/>
          <a:ln w="0">
            <a:noFill/>
          </a:ln>
        </p:spPr>
        <p:txBody>
          <a:bodyPr numCol="1" spcCol="0" lIns="0" rIns="0" tIns="0" bIns="0" anchor="ctr">
            <a:spAutoFit/>
          </a:bodyPr>
          <a:p>
            <a:pPr indent="0">
              <a:buNone/>
            </a:pPr>
            <a:r>
              <a:rPr b="0" lang="it-IT" sz="1800" strike="noStrike" u="none">
                <a:solidFill>
                  <a:srgbClr val="000000"/>
                </a:solidFill>
                <a:effectLst/>
                <a:uFillTx/>
                <a:latin typeface="Arial"/>
              </a:rPr>
              <a:t>Fai clic per modificare il formato del testo del titolo</a:t>
            </a:r>
            <a:endParaRPr b="0" lang="it-IT" sz="1800" strike="noStrike" u="none">
              <a:solidFill>
                <a:srgbClr val="000000"/>
              </a:solidFill>
              <a:effectLst/>
              <a:uFillTx/>
              <a:latin typeface="Arial"/>
            </a:endParaRPr>
          </a:p>
        </p:txBody>
      </p:sp>
      <p:sp>
        <p:nvSpPr>
          <p:cNvPr id="125" name="PlaceHolder 2"/>
          <p:cNvSpPr>
            <a:spLocks noGrp="1"/>
          </p:cNvSpPr>
          <p:nvPr>
            <p:ph type="body"/>
          </p:nvPr>
        </p:nvSpPr>
        <p:spPr>
          <a:xfrm>
            <a:off x="608760" y="1604160"/>
            <a:ext cx="10958760" cy="4516920"/>
          </a:xfrm>
          <a:prstGeom prst="rect">
            <a:avLst/>
          </a:prstGeom>
          <a:noFill/>
          <a:ln w="0">
            <a:noFill/>
          </a:ln>
        </p:spPr>
        <p:txBody>
          <a:bodyPr numCol="1" spcCol="0" lIns="0" rIns="0" tIns="0" bIns="0" anchor="t">
            <a:normAutofit/>
          </a:bodyPr>
          <a:p>
            <a:pPr marL="432000" indent="-324000">
              <a:spcBef>
                <a:spcPts val="1417"/>
              </a:spcBef>
              <a:buClr>
                <a:srgbClr val="000000"/>
              </a:buClr>
              <a:buSzPct val="45000"/>
              <a:buFont typeface="Wingdings" charset="2"/>
              <a:buChar char=""/>
            </a:pPr>
            <a:r>
              <a:rPr b="0" lang="it-IT" sz="1800" strike="noStrike" u="none">
                <a:solidFill>
                  <a:srgbClr val="000000"/>
                </a:solidFill>
                <a:effectLst/>
                <a:uFillTx/>
                <a:latin typeface="Arial"/>
              </a:rPr>
              <a:t>Fai clic per modificare il formato del testo della struttura</a:t>
            </a:r>
            <a:endParaRPr b="0" lang="it-IT" sz="1800" strike="noStrike" u="none">
              <a:solidFill>
                <a:srgbClr val="000000"/>
              </a:solidFill>
              <a:effectLst/>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effectLst/>
                <a:uFillTx/>
                <a:latin typeface="Arial"/>
              </a:rPr>
              <a:t>Secondo livello struttura</a:t>
            </a:r>
            <a:endParaRPr b="0" lang="it-IT" sz="1800" strike="noStrike" u="none">
              <a:solidFill>
                <a:srgbClr val="000000"/>
              </a:solidFill>
              <a:effectLst/>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effectLst/>
                <a:uFillTx/>
                <a:latin typeface="Arial"/>
              </a:rPr>
              <a:t>Terzo livello struttura</a:t>
            </a:r>
            <a:endParaRPr b="0" lang="it-IT" sz="1800" strike="noStrike" u="none">
              <a:solidFill>
                <a:srgbClr val="000000"/>
              </a:solidFill>
              <a:effectLst/>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effectLst/>
                <a:uFillTx/>
                <a:latin typeface="Arial"/>
              </a:rPr>
              <a:t>Quarto livello struttura</a:t>
            </a:r>
            <a:endParaRPr b="0" lang="it-IT" sz="1800" strike="noStrike" u="none">
              <a:solidFill>
                <a:srgbClr val="000000"/>
              </a:solidFill>
              <a:effectLst/>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Quinto livello struttura</a:t>
            </a:r>
            <a:endParaRPr b="0" lang="it-IT" sz="1800" strike="noStrike" u="none">
              <a:solidFill>
                <a:srgbClr val="000000"/>
              </a:solidFill>
              <a:effectLst/>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Sesto livello struttura</a:t>
            </a:r>
            <a:endParaRPr b="0" lang="it-IT" sz="1800" strike="noStrike" u="none">
              <a:solidFill>
                <a:srgbClr val="000000"/>
              </a:solidFill>
              <a:effectLst/>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Settimo livello struttura</a:t>
            </a:r>
            <a:endParaRPr b="0" lang="it-IT" sz="1800" strike="noStrike" u="none">
              <a:solidFill>
                <a:srgbClr val="000000"/>
              </a:solidFill>
              <a:effectLst/>
              <a:uFillTx/>
              <a:latin typeface="Arial"/>
            </a:endParaRPr>
          </a:p>
        </p:txBody>
      </p:sp>
      <p:sp>
        <p:nvSpPr>
          <p:cNvPr id="126" name="PlaceHolder 3"/>
          <p:cNvSpPr>
            <a:spLocks noGrp="1"/>
          </p:cNvSpPr>
          <p:nvPr>
            <p:ph type="sldNum" idx="42"/>
          </p:nvPr>
        </p:nvSpPr>
        <p:spPr>
          <a:xfrm>
            <a:off x="8741880" y="6247440"/>
            <a:ext cx="2827440" cy="462960"/>
          </a:xfrm>
          <a:prstGeom prst="rect">
            <a:avLst/>
          </a:prstGeom>
          <a:noFill/>
          <a:ln w="0">
            <a:noFill/>
          </a:ln>
        </p:spPr>
        <p:txBody>
          <a:bodyPr numCol="1" spcCol="0" lIns="0" rIns="0" tIns="0" bIns="0" anchor="t">
            <a:noAutofit/>
          </a:bodyPr>
          <a:lstStyle>
            <a:lvl1pPr indent="0" defTabSz="914400">
              <a:lnSpc>
                <a:spcPct val="93000"/>
              </a:lnSpc>
              <a:buNone/>
              <a:tabLst>
                <a:tab algn="l" pos="0"/>
              </a:tabLst>
              <a:defRPr b="0" lang="it-IT" sz="1800" strike="noStrike" u="none">
                <a:solidFill>
                  <a:srgbClr val="ffffff"/>
                </a:solidFill>
                <a:effectLst/>
                <a:uFillTx/>
                <a:latin typeface="Arial"/>
              </a:defRPr>
            </a:lvl1pPr>
          </a:lstStyle>
          <a:p>
            <a:pPr indent="0" defTabSz="914400">
              <a:lnSpc>
                <a:spcPct val="93000"/>
              </a:lnSpc>
              <a:buNone/>
              <a:tabLst>
                <a:tab algn="l" pos="0"/>
              </a:tabLst>
            </a:pPr>
            <a:fld id="{F587D58C-ABEC-4703-BDA9-E115A75B7FBF}" type="slidenum">
              <a:rPr b="0" lang="it-IT" sz="1800" strike="noStrike" u="none">
                <a:solidFill>
                  <a:srgbClr val="ffffff"/>
                </a:solidFill>
                <a:effectLst/>
                <a:uFillTx/>
                <a:latin typeface="Arial"/>
              </a:rPr>
              <a:t>&lt;numero&gt;</a:t>
            </a:fld>
            <a:endParaRPr b="0" lang="it-IT" sz="1800" strike="noStrike" u="none">
              <a:solidFill>
                <a:srgbClr val="000000"/>
              </a:solidFill>
              <a:effectLst/>
              <a:uFillTx/>
              <a:latin typeface="Times New Roman"/>
            </a:endParaRPr>
          </a:p>
        </p:txBody>
      </p:sp>
    </p:spTree>
  </p:cSld>
  <p:clrMap bg1="lt1" tx1="dk1" bg2="lt2" tx2="dk2" accent1="accent1" accent2="accent2" accent3="accent3" accent4="accent4" accent5="accent5" accent6="accent6" hlink="hlink" folHlink="folHlink"/>
  <p:sldLayoutIdLst>
    <p:sldLayoutId id="2147483677" r:id="rId2"/>
  </p:sldLayoutIdLst>
</p:sldMaster>
</file>

<file path=ppt/slideMasters/slideMaster2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sldMaster>
</file>

<file path=ppt/slideMasters/slideMaster2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sp>
        <p:nvSpPr>
          <p:cNvPr id="166" name="PlaceHolder 1"/>
          <p:cNvSpPr>
            <a:spLocks noGrp="1"/>
          </p:cNvSpPr>
          <p:nvPr>
            <p:ph type="title"/>
          </p:nvPr>
        </p:nvSpPr>
        <p:spPr>
          <a:xfrm>
            <a:off x="608760" y="703800"/>
            <a:ext cx="10958760" cy="274680"/>
          </a:xfrm>
          <a:prstGeom prst="rect">
            <a:avLst/>
          </a:prstGeom>
          <a:noFill/>
          <a:ln w="0">
            <a:noFill/>
          </a:ln>
        </p:spPr>
        <p:txBody>
          <a:bodyPr numCol="1" spcCol="0" lIns="0" rIns="0" tIns="0" bIns="0" anchor="ctr">
            <a:spAutoFit/>
          </a:bodyPr>
          <a:p>
            <a:pPr indent="0">
              <a:buNone/>
            </a:pPr>
            <a:r>
              <a:rPr b="0" lang="it-IT" sz="1800" strike="noStrike" u="none">
                <a:solidFill>
                  <a:srgbClr val="000000"/>
                </a:solidFill>
                <a:effectLst/>
                <a:uFillTx/>
                <a:latin typeface="Arial"/>
              </a:rPr>
              <a:t>Fai clic per modificare il formato del testo del titolo</a:t>
            </a:r>
            <a:endParaRPr b="0" lang="it-IT" sz="1800" strike="noStrike" u="none">
              <a:solidFill>
                <a:srgbClr val="000000"/>
              </a:solidFill>
              <a:effectLst/>
              <a:uFillTx/>
              <a:latin typeface="Arial"/>
            </a:endParaRPr>
          </a:p>
        </p:txBody>
      </p:sp>
      <p:sp>
        <p:nvSpPr>
          <p:cNvPr id="167" name="PlaceHolder 2"/>
          <p:cNvSpPr>
            <a:spLocks noGrp="1"/>
          </p:cNvSpPr>
          <p:nvPr>
            <p:ph type="ftr" idx="53"/>
          </p:nvPr>
        </p:nvSpPr>
        <p:spPr>
          <a:xfrm>
            <a:off x="4165560" y="6245280"/>
            <a:ext cx="3859920" cy="475560"/>
          </a:xfrm>
          <a:prstGeom prst="rect">
            <a:avLst/>
          </a:prstGeom>
          <a:noFill/>
          <a:ln w="0">
            <a:noFill/>
          </a:ln>
        </p:spPr>
        <p:txBody>
          <a:bodyPr numCol="1" spcCol="0" lIns="91440" rIns="91440" tIns="45720" bIns="45720" anchor="t">
            <a:noAutofit/>
          </a:bodyPr>
          <a:lstStyle>
            <a:lvl1pPr indent="0" algn="ctr">
              <a:lnSpc>
                <a:spcPct val="100000"/>
              </a:lnSpc>
              <a:buNone/>
              <a:tabLst>
                <a:tab algn="l" pos="0"/>
              </a:tabLst>
              <a:defRPr b="0" lang="it-IT" sz="1400" strike="noStrike" u="none">
                <a:solidFill>
                  <a:srgbClr val="000000"/>
                </a:solidFill>
                <a:effectLst/>
                <a:uFillTx/>
                <a:latin typeface="Times New Roman"/>
              </a:defRPr>
            </a:lvl1pPr>
          </a:lstStyle>
          <a:p>
            <a:pPr indent="0" algn="ctr">
              <a:lnSpc>
                <a:spcPct val="100000"/>
              </a:lnSpc>
              <a:buNone/>
              <a:tabLst>
                <a:tab algn="l" pos="0"/>
              </a:tabLst>
            </a:pPr>
            <a:r>
              <a:rPr b="0" lang="it-IT" sz="1400" strike="noStrike" u="none">
                <a:solidFill>
                  <a:srgbClr val="000000"/>
                </a:solidFill>
                <a:effectLst/>
                <a:uFillTx/>
                <a:latin typeface="Times New Roman"/>
              </a:rPr>
              <a:t>&lt;piè di pagina&gt;</a:t>
            </a:r>
            <a:endParaRPr b="0" lang="it-IT" sz="1400" strike="noStrike" u="none">
              <a:solidFill>
                <a:srgbClr val="000000"/>
              </a:solidFill>
              <a:effectLst/>
              <a:uFillTx/>
              <a:latin typeface="Times New Roman"/>
            </a:endParaRPr>
          </a:p>
        </p:txBody>
      </p:sp>
      <p:sp>
        <p:nvSpPr>
          <p:cNvPr id="168" name="PlaceHolder 3"/>
          <p:cNvSpPr>
            <a:spLocks noGrp="1"/>
          </p:cNvSpPr>
          <p:nvPr>
            <p:ph type="sldNum" idx="54"/>
          </p:nvPr>
        </p:nvSpPr>
        <p:spPr>
          <a:xfrm>
            <a:off x="8737560" y="6245280"/>
            <a:ext cx="2844000" cy="475560"/>
          </a:xfrm>
          <a:prstGeom prst="rect">
            <a:avLst/>
          </a:prstGeom>
          <a:noFill/>
          <a:ln w="0">
            <a:noFill/>
          </a:ln>
        </p:spPr>
        <p:txBody>
          <a:bodyPr numCol="1" spcCol="0" lIns="91440" rIns="91440" tIns="45720" bIns="45720" anchor="t">
            <a:noAutofit/>
          </a:bodyPr>
          <a:lstStyle>
            <a:lvl1pPr indent="0" algn="r" defTabSz="914400">
              <a:lnSpc>
                <a:spcPct val="100000"/>
              </a:lnSpc>
              <a:buNone/>
              <a:tabLst>
                <a:tab algn="l" pos="0"/>
              </a:tabLst>
              <a:defRPr b="0" lang="it-IT" sz="1400" strike="noStrike" u="none">
                <a:solidFill>
                  <a:schemeClr val="dk1"/>
                </a:solidFill>
                <a:effectLst/>
                <a:uFillTx/>
                <a:latin typeface="Arial"/>
              </a:defRPr>
            </a:lvl1pPr>
          </a:lstStyle>
          <a:p>
            <a:pPr indent="0" algn="r" defTabSz="914400">
              <a:lnSpc>
                <a:spcPct val="100000"/>
              </a:lnSpc>
              <a:buNone/>
              <a:tabLst>
                <a:tab algn="l" pos="0"/>
              </a:tabLst>
            </a:pPr>
            <a:fld id="{20366226-4FA7-483E-8AA8-748F90CD6A13}" type="slidenum">
              <a:rPr b="0" lang="it-IT" sz="1400" strike="noStrike" u="none">
                <a:solidFill>
                  <a:schemeClr val="dk1"/>
                </a:solidFill>
                <a:effectLst/>
                <a:uFillTx/>
                <a:latin typeface="Arial"/>
              </a:rPr>
              <a:t>&lt;numero&gt;</a:t>
            </a:fld>
            <a:endParaRPr b="0" lang="it-IT" sz="1400" strike="noStrike" u="none">
              <a:solidFill>
                <a:srgbClr val="000000"/>
              </a:solidFill>
              <a:effectLst/>
              <a:uFillTx/>
              <a:latin typeface="Times New Roman"/>
            </a:endParaRPr>
          </a:p>
        </p:txBody>
      </p:sp>
      <p:sp>
        <p:nvSpPr>
          <p:cNvPr id="169" name="PlaceHolder 4"/>
          <p:cNvSpPr>
            <a:spLocks noGrp="1"/>
          </p:cNvSpPr>
          <p:nvPr>
            <p:ph type="dt" idx="55"/>
          </p:nvPr>
        </p:nvSpPr>
        <p:spPr>
          <a:xfrm>
            <a:off x="609480" y="6245280"/>
            <a:ext cx="2844000" cy="475560"/>
          </a:xfrm>
          <a:prstGeom prst="rect">
            <a:avLst/>
          </a:prstGeom>
          <a:noFill/>
          <a:ln w="0">
            <a:noFill/>
          </a:ln>
        </p:spPr>
        <p:txBody>
          <a:bodyPr numCol="1" spcCol="0" lIns="91440" rIns="91440" tIns="45720" bIns="45720" anchor="t">
            <a:noAutofit/>
          </a:bodyPr>
          <a:lstStyle>
            <a:lvl1pPr indent="0">
              <a:buNone/>
              <a:defRPr b="0" lang="it-IT" sz="1400" strike="noStrike" u="none">
                <a:solidFill>
                  <a:srgbClr val="000000"/>
                </a:solidFill>
                <a:effectLst/>
                <a:uFillTx/>
                <a:latin typeface="Times New Roman"/>
              </a:defRPr>
            </a:lvl1pPr>
          </a:lstStyle>
          <a:p>
            <a:pPr indent="0">
              <a:buNone/>
            </a:pPr>
            <a:r>
              <a:rPr b="0" lang="it-IT" sz="1400" strike="noStrike" u="none">
                <a:solidFill>
                  <a:srgbClr val="000000"/>
                </a:solidFill>
                <a:effectLst/>
                <a:uFillTx/>
                <a:latin typeface="Times New Roman"/>
              </a:rPr>
              <a:t>&lt;data/ora&gt;</a:t>
            </a:r>
            <a:endParaRPr b="0" lang="it-IT" sz="1400" strike="noStrike" u="none">
              <a:solidFill>
                <a:srgbClr val="000000"/>
              </a:solidFill>
              <a:effectLst/>
              <a:uFillTx/>
              <a:latin typeface="Times New Roman"/>
            </a:endParaRPr>
          </a:p>
        </p:txBody>
      </p:sp>
      <p:sp>
        <p:nvSpPr>
          <p:cNvPr id="170"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it-IT" sz="3200" strike="noStrike" u="none">
                <a:solidFill>
                  <a:srgbClr val="000000"/>
                </a:solidFill>
                <a:effectLst/>
                <a:uFillTx/>
                <a:latin typeface="Arial"/>
              </a:rPr>
              <a:t>Fai clic per modificare il formato del testo della struttura</a:t>
            </a:r>
            <a:endParaRPr b="0" lang="it-IT" sz="3200" strike="noStrike" u="none">
              <a:solidFill>
                <a:srgbClr val="000000"/>
              </a:solidFill>
              <a:effectLst/>
              <a:uFillTx/>
              <a:latin typeface="Arial"/>
            </a:endParaRPr>
          </a:p>
          <a:p>
            <a:pPr lvl="1" marL="864000" indent="-324000">
              <a:spcBef>
                <a:spcPts val="1134"/>
              </a:spcBef>
              <a:buClr>
                <a:srgbClr val="000000"/>
              </a:buClr>
              <a:buSzPct val="75000"/>
              <a:buFont typeface="Symbol" charset="2"/>
              <a:buChar char=""/>
            </a:pPr>
            <a:r>
              <a:rPr b="0" lang="it-IT" sz="2800" strike="noStrike" u="none">
                <a:solidFill>
                  <a:srgbClr val="000000"/>
                </a:solidFill>
                <a:effectLst/>
                <a:uFillTx/>
                <a:latin typeface="Arial"/>
              </a:rPr>
              <a:t>Secondo livello struttura</a:t>
            </a:r>
            <a:endParaRPr b="0" lang="it-IT" sz="2800" strike="noStrike" u="none">
              <a:solidFill>
                <a:srgbClr val="000000"/>
              </a:solidFill>
              <a:effectLst/>
              <a:uFillTx/>
              <a:latin typeface="Arial"/>
            </a:endParaRPr>
          </a:p>
          <a:p>
            <a:pPr lvl="2" marL="1296000" indent="-288000">
              <a:spcBef>
                <a:spcPts val="850"/>
              </a:spcBef>
              <a:buClr>
                <a:srgbClr val="000000"/>
              </a:buClr>
              <a:buSzPct val="45000"/>
              <a:buFont typeface="Wingdings" charset="2"/>
              <a:buChar char=""/>
            </a:pPr>
            <a:r>
              <a:rPr b="0" lang="it-IT" sz="2400" strike="noStrike" u="none">
                <a:solidFill>
                  <a:srgbClr val="000000"/>
                </a:solidFill>
                <a:effectLst/>
                <a:uFillTx/>
                <a:latin typeface="Arial"/>
              </a:rPr>
              <a:t>Terzo livello struttura</a:t>
            </a:r>
            <a:endParaRPr b="0" lang="it-IT" sz="2400" strike="noStrike" u="none">
              <a:solidFill>
                <a:srgbClr val="000000"/>
              </a:solidFill>
              <a:effectLst/>
              <a:uFillTx/>
              <a:latin typeface="Arial"/>
            </a:endParaRPr>
          </a:p>
          <a:p>
            <a:pPr lvl="3" marL="1728000" indent="-216000">
              <a:spcBef>
                <a:spcPts val="567"/>
              </a:spcBef>
              <a:buClr>
                <a:srgbClr val="000000"/>
              </a:buClr>
              <a:buSzPct val="75000"/>
              <a:buFont typeface="Symbol" charset="2"/>
              <a:buChar char=""/>
            </a:pPr>
            <a:r>
              <a:rPr b="0" lang="it-IT" sz="2000" strike="noStrike" u="none">
                <a:solidFill>
                  <a:srgbClr val="000000"/>
                </a:solidFill>
                <a:effectLst/>
                <a:uFillTx/>
                <a:latin typeface="Arial"/>
              </a:rPr>
              <a:t>Quarto livello struttura</a:t>
            </a:r>
            <a:endParaRPr b="0" lang="it-IT" sz="2000" strike="noStrike" u="none">
              <a:solidFill>
                <a:srgbClr val="000000"/>
              </a:solidFill>
              <a:effectLst/>
              <a:uFillTx/>
              <a:latin typeface="Arial"/>
            </a:endParaRPr>
          </a:p>
          <a:p>
            <a:pPr lvl="4" marL="2160000" indent="-216000">
              <a:spcBef>
                <a:spcPts val="283"/>
              </a:spcBef>
              <a:buClr>
                <a:srgbClr val="000000"/>
              </a:buClr>
              <a:buSzPct val="45000"/>
              <a:buFont typeface="Wingdings" charset="2"/>
              <a:buChar char=""/>
            </a:pPr>
            <a:r>
              <a:rPr b="0" lang="it-IT" sz="2000" strike="noStrike" u="none">
                <a:solidFill>
                  <a:srgbClr val="000000"/>
                </a:solidFill>
                <a:effectLst/>
                <a:uFillTx/>
                <a:latin typeface="Arial"/>
              </a:rPr>
              <a:t>Quinto livello struttura</a:t>
            </a:r>
            <a:endParaRPr b="0" lang="it-IT" sz="2000" strike="noStrike" u="none">
              <a:solidFill>
                <a:srgbClr val="000000"/>
              </a:solidFill>
              <a:effectLst/>
              <a:uFillTx/>
              <a:latin typeface="Arial"/>
            </a:endParaRPr>
          </a:p>
          <a:p>
            <a:pPr lvl="5" marL="2592000" indent="-216000">
              <a:spcBef>
                <a:spcPts val="283"/>
              </a:spcBef>
              <a:buClr>
                <a:srgbClr val="000000"/>
              </a:buClr>
              <a:buSzPct val="45000"/>
              <a:buFont typeface="Wingdings" charset="2"/>
              <a:buChar char=""/>
            </a:pPr>
            <a:r>
              <a:rPr b="0" lang="it-IT" sz="2000" strike="noStrike" u="none">
                <a:solidFill>
                  <a:srgbClr val="000000"/>
                </a:solidFill>
                <a:effectLst/>
                <a:uFillTx/>
                <a:latin typeface="Arial"/>
              </a:rPr>
              <a:t>Sesto livello struttura</a:t>
            </a:r>
            <a:endParaRPr b="0" lang="it-IT" sz="2000" strike="noStrike" u="none">
              <a:solidFill>
                <a:srgbClr val="000000"/>
              </a:solidFill>
              <a:effectLst/>
              <a:uFillTx/>
              <a:latin typeface="Arial"/>
            </a:endParaRPr>
          </a:p>
          <a:p>
            <a:pPr lvl="6" marL="3024000" indent="-216000">
              <a:spcBef>
                <a:spcPts val="283"/>
              </a:spcBef>
              <a:buClr>
                <a:srgbClr val="000000"/>
              </a:buClr>
              <a:buSzPct val="45000"/>
              <a:buFont typeface="Wingdings" charset="2"/>
              <a:buChar char=""/>
            </a:pPr>
            <a:r>
              <a:rPr b="0" lang="it-IT" sz="2000" strike="noStrike" u="none">
                <a:solidFill>
                  <a:srgbClr val="000000"/>
                </a:solidFill>
                <a:effectLst/>
                <a:uFillTx/>
                <a:latin typeface="Arial"/>
              </a:rPr>
              <a:t>Settimo livello struttura</a:t>
            </a:r>
            <a:endParaRPr b="0" lang="it-IT" sz="2000" strike="noStrike" u="none">
              <a:solidFill>
                <a:srgbClr val="000000"/>
              </a:solidFill>
              <a:effectLst/>
              <a:uFillTx/>
              <a:latin typeface="Arial"/>
            </a:endParaRPr>
          </a:p>
        </p:txBody>
      </p:sp>
    </p:spTree>
  </p:cSld>
  <p:clrMap bg1="lt1" tx1="dk1" bg2="lt2" tx2="dk2" accent1="accent1" accent2="accent2" accent3="accent3" accent4="accent4" accent5="accent5" accent6="accent6" hlink="hlink" folHlink="folHlink"/>
  <p:sldLayoutIdLst>
    <p:sldLayoutId id="2147483690" r:id="rId2"/>
  </p:sldLayoutIdLst>
</p:sldMaster>
</file>

<file path=ppt/slideMasters/slideMaster2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sp>
        <p:nvSpPr>
          <p:cNvPr id="173" name="PlaceHolder 1"/>
          <p:cNvSpPr>
            <a:spLocks noGrp="1"/>
          </p:cNvSpPr>
          <p:nvPr>
            <p:ph type="title"/>
          </p:nvPr>
        </p:nvSpPr>
        <p:spPr>
          <a:xfrm>
            <a:off x="608760" y="703800"/>
            <a:ext cx="10958760" cy="274680"/>
          </a:xfrm>
          <a:prstGeom prst="rect">
            <a:avLst/>
          </a:prstGeom>
          <a:noFill/>
          <a:ln w="0">
            <a:noFill/>
          </a:ln>
        </p:spPr>
        <p:txBody>
          <a:bodyPr numCol="1" spcCol="0" lIns="0" rIns="0" tIns="0" bIns="0" anchor="ctr">
            <a:spAutoFit/>
          </a:bodyPr>
          <a:p>
            <a:pPr indent="0">
              <a:buNone/>
            </a:pPr>
            <a:r>
              <a:rPr b="0" lang="it-IT" sz="1800" strike="noStrike" u="none">
                <a:solidFill>
                  <a:srgbClr val="000000"/>
                </a:solidFill>
                <a:effectLst/>
                <a:uFillTx/>
                <a:latin typeface="Arial"/>
              </a:rPr>
              <a:t>Fai clic per modificare il formato del testo del titolo</a:t>
            </a:r>
            <a:endParaRPr b="0" lang="it-IT" sz="1800" strike="noStrike" u="none">
              <a:solidFill>
                <a:srgbClr val="000000"/>
              </a:solidFill>
              <a:effectLst/>
              <a:uFillTx/>
              <a:latin typeface="Arial"/>
            </a:endParaRPr>
          </a:p>
        </p:txBody>
      </p:sp>
      <p:sp>
        <p:nvSpPr>
          <p:cNvPr id="174" name="PlaceHolder 2"/>
          <p:cNvSpPr>
            <a:spLocks noGrp="1"/>
          </p:cNvSpPr>
          <p:nvPr>
            <p:ph type="body"/>
          </p:nvPr>
        </p:nvSpPr>
        <p:spPr>
          <a:xfrm>
            <a:off x="608760" y="1604160"/>
            <a:ext cx="5347440" cy="4516920"/>
          </a:xfrm>
          <a:prstGeom prst="rect">
            <a:avLst/>
          </a:prstGeom>
          <a:noFill/>
          <a:ln w="0">
            <a:noFill/>
          </a:ln>
        </p:spPr>
        <p:txBody>
          <a:bodyPr numCol="1" spcCol="0" lIns="0" rIns="0" tIns="0" bIns="0" anchor="t">
            <a:normAutofit/>
          </a:bodyPr>
          <a:p>
            <a:pPr marL="432000" indent="-324000">
              <a:spcBef>
                <a:spcPts val="1417"/>
              </a:spcBef>
              <a:buClr>
                <a:srgbClr val="000000"/>
              </a:buClr>
              <a:buSzPct val="45000"/>
              <a:buFont typeface="Wingdings" charset="2"/>
              <a:buChar char=""/>
            </a:pPr>
            <a:r>
              <a:rPr b="0" lang="it-IT" sz="1800" strike="noStrike" u="none">
                <a:solidFill>
                  <a:srgbClr val="000000"/>
                </a:solidFill>
                <a:effectLst/>
                <a:uFillTx/>
                <a:latin typeface="Arial"/>
              </a:rPr>
              <a:t>Fai clic per modificare il formato del testo della struttura</a:t>
            </a:r>
            <a:endParaRPr b="0" lang="it-IT" sz="1800" strike="noStrike" u="none">
              <a:solidFill>
                <a:srgbClr val="000000"/>
              </a:solidFill>
              <a:effectLst/>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effectLst/>
                <a:uFillTx/>
                <a:latin typeface="Arial"/>
              </a:rPr>
              <a:t>Secondo livello struttura</a:t>
            </a:r>
            <a:endParaRPr b="0" lang="it-IT" sz="1800" strike="noStrike" u="none">
              <a:solidFill>
                <a:srgbClr val="000000"/>
              </a:solidFill>
              <a:effectLst/>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effectLst/>
                <a:uFillTx/>
                <a:latin typeface="Arial"/>
              </a:rPr>
              <a:t>Terzo livello struttura</a:t>
            </a:r>
            <a:endParaRPr b="0" lang="it-IT" sz="1800" strike="noStrike" u="none">
              <a:solidFill>
                <a:srgbClr val="000000"/>
              </a:solidFill>
              <a:effectLst/>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effectLst/>
                <a:uFillTx/>
                <a:latin typeface="Arial"/>
              </a:rPr>
              <a:t>Quarto livello struttura</a:t>
            </a:r>
            <a:endParaRPr b="0" lang="it-IT" sz="1800" strike="noStrike" u="none">
              <a:solidFill>
                <a:srgbClr val="000000"/>
              </a:solidFill>
              <a:effectLst/>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Quinto livello struttura</a:t>
            </a:r>
            <a:endParaRPr b="0" lang="it-IT" sz="1800" strike="noStrike" u="none">
              <a:solidFill>
                <a:srgbClr val="000000"/>
              </a:solidFill>
              <a:effectLst/>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Sesto livello struttura</a:t>
            </a:r>
            <a:endParaRPr b="0" lang="it-IT" sz="1800" strike="noStrike" u="none">
              <a:solidFill>
                <a:srgbClr val="000000"/>
              </a:solidFill>
              <a:effectLst/>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Settimo livello struttura</a:t>
            </a:r>
            <a:endParaRPr b="0" lang="it-IT" sz="1800" strike="noStrike" u="none">
              <a:solidFill>
                <a:srgbClr val="000000"/>
              </a:solidFill>
              <a:effectLst/>
              <a:uFillTx/>
              <a:latin typeface="Arial"/>
            </a:endParaRPr>
          </a:p>
        </p:txBody>
      </p:sp>
      <p:sp>
        <p:nvSpPr>
          <p:cNvPr id="175" name="PlaceHolder 3"/>
          <p:cNvSpPr>
            <a:spLocks noGrp="1"/>
          </p:cNvSpPr>
          <p:nvPr>
            <p:ph type="body"/>
          </p:nvPr>
        </p:nvSpPr>
        <p:spPr>
          <a:xfrm>
            <a:off x="6224400" y="1604160"/>
            <a:ext cx="5347440" cy="4516920"/>
          </a:xfrm>
          <a:prstGeom prst="rect">
            <a:avLst/>
          </a:prstGeom>
          <a:noFill/>
          <a:ln w="0">
            <a:noFill/>
          </a:ln>
        </p:spPr>
        <p:txBody>
          <a:bodyPr numCol="1" spcCol="0" lIns="0" rIns="0" tIns="0" bIns="0" anchor="t">
            <a:normAutofit/>
          </a:bodyPr>
          <a:p>
            <a:pPr marL="432000" indent="-324000">
              <a:spcBef>
                <a:spcPts val="1417"/>
              </a:spcBef>
              <a:buClr>
                <a:srgbClr val="000000"/>
              </a:buClr>
              <a:buSzPct val="45000"/>
              <a:buFont typeface="Wingdings" charset="2"/>
              <a:buChar char=""/>
            </a:pPr>
            <a:r>
              <a:rPr b="0" lang="it-IT" sz="1800" strike="noStrike" u="none">
                <a:solidFill>
                  <a:srgbClr val="000000"/>
                </a:solidFill>
                <a:effectLst/>
                <a:uFillTx/>
                <a:latin typeface="Arial"/>
              </a:rPr>
              <a:t>Fai clic per modificare il formato del testo della struttura</a:t>
            </a:r>
            <a:endParaRPr b="0" lang="it-IT" sz="1800" strike="noStrike" u="none">
              <a:solidFill>
                <a:srgbClr val="000000"/>
              </a:solidFill>
              <a:effectLst/>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effectLst/>
                <a:uFillTx/>
                <a:latin typeface="Arial"/>
              </a:rPr>
              <a:t>Secondo livello struttura</a:t>
            </a:r>
            <a:endParaRPr b="0" lang="it-IT" sz="1800" strike="noStrike" u="none">
              <a:solidFill>
                <a:srgbClr val="000000"/>
              </a:solidFill>
              <a:effectLst/>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effectLst/>
                <a:uFillTx/>
                <a:latin typeface="Arial"/>
              </a:rPr>
              <a:t>Terzo livello struttura</a:t>
            </a:r>
            <a:endParaRPr b="0" lang="it-IT" sz="1800" strike="noStrike" u="none">
              <a:solidFill>
                <a:srgbClr val="000000"/>
              </a:solidFill>
              <a:effectLst/>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effectLst/>
                <a:uFillTx/>
                <a:latin typeface="Arial"/>
              </a:rPr>
              <a:t>Quarto livello struttura</a:t>
            </a:r>
            <a:endParaRPr b="0" lang="it-IT" sz="1800" strike="noStrike" u="none">
              <a:solidFill>
                <a:srgbClr val="000000"/>
              </a:solidFill>
              <a:effectLst/>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Quinto livello struttura</a:t>
            </a:r>
            <a:endParaRPr b="0" lang="it-IT" sz="1800" strike="noStrike" u="none">
              <a:solidFill>
                <a:srgbClr val="000000"/>
              </a:solidFill>
              <a:effectLst/>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Sesto livello struttura</a:t>
            </a:r>
            <a:endParaRPr b="0" lang="it-IT" sz="1800" strike="noStrike" u="none">
              <a:solidFill>
                <a:srgbClr val="000000"/>
              </a:solidFill>
              <a:effectLst/>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Settimo livello struttura</a:t>
            </a:r>
            <a:endParaRPr b="0" lang="it-IT" sz="1800" strike="noStrike" u="none">
              <a:solidFill>
                <a:srgbClr val="000000"/>
              </a:solidFill>
              <a:effectLst/>
              <a:uFillTx/>
              <a:latin typeface="Arial"/>
            </a:endParaRPr>
          </a:p>
        </p:txBody>
      </p:sp>
      <p:sp>
        <p:nvSpPr>
          <p:cNvPr id="176" name="PlaceHolder 4"/>
          <p:cNvSpPr>
            <a:spLocks noGrp="1"/>
          </p:cNvSpPr>
          <p:nvPr>
            <p:ph type="ftr" idx="56"/>
          </p:nvPr>
        </p:nvSpPr>
        <p:spPr>
          <a:xfrm>
            <a:off x="4165560" y="6245280"/>
            <a:ext cx="3859920" cy="475560"/>
          </a:xfrm>
          <a:prstGeom prst="rect">
            <a:avLst/>
          </a:prstGeom>
          <a:noFill/>
          <a:ln w="0">
            <a:noFill/>
          </a:ln>
        </p:spPr>
        <p:txBody>
          <a:bodyPr numCol="1" spcCol="0" lIns="91440" rIns="91440" tIns="45720" bIns="45720" anchor="t">
            <a:noAutofit/>
          </a:bodyPr>
          <a:lstStyle>
            <a:lvl1pPr indent="0" algn="ctr">
              <a:lnSpc>
                <a:spcPct val="100000"/>
              </a:lnSpc>
              <a:buNone/>
              <a:tabLst>
                <a:tab algn="l" pos="0"/>
              </a:tabLst>
              <a:defRPr b="0" lang="it-IT" sz="1400" strike="noStrike" u="none">
                <a:solidFill>
                  <a:srgbClr val="000000"/>
                </a:solidFill>
                <a:effectLst/>
                <a:uFillTx/>
                <a:latin typeface="Times New Roman"/>
              </a:defRPr>
            </a:lvl1pPr>
          </a:lstStyle>
          <a:p>
            <a:pPr indent="0" algn="ctr">
              <a:lnSpc>
                <a:spcPct val="100000"/>
              </a:lnSpc>
              <a:buNone/>
              <a:tabLst>
                <a:tab algn="l" pos="0"/>
              </a:tabLst>
            </a:pPr>
            <a:r>
              <a:rPr b="0" lang="it-IT" sz="1400" strike="noStrike" u="none">
                <a:solidFill>
                  <a:srgbClr val="000000"/>
                </a:solidFill>
                <a:effectLst/>
                <a:uFillTx/>
                <a:latin typeface="Times New Roman"/>
              </a:rPr>
              <a:t>&lt;piè di pagina&gt;</a:t>
            </a:r>
            <a:endParaRPr b="0" lang="it-IT" sz="1400" strike="noStrike" u="none">
              <a:solidFill>
                <a:srgbClr val="000000"/>
              </a:solidFill>
              <a:effectLst/>
              <a:uFillTx/>
              <a:latin typeface="Times New Roman"/>
            </a:endParaRPr>
          </a:p>
        </p:txBody>
      </p:sp>
      <p:sp>
        <p:nvSpPr>
          <p:cNvPr id="177" name="PlaceHolder 5"/>
          <p:cNvSpPr>
            <a:spLocks noGrp="1"/>
          </p:cNvSpPr>
          <p:nvPr>
            <p:ph type="sldNum" idx="57"/>
          </p:nvPr>
        </p:nvSpPr>
        <p:spPr>
          <a:xfrm>
            <a:off x="8737560" y="6245280"/>
            <a:ext cx="2844000" cy="475560"/>
          </a:xfrm>
          <a:prstGeom prst="rect">
            <a:avLst/>
          </a:prstGeom>
          <a:noFill/>
          <a:ln w="0">
            <a:noFill/>
          </a:ln>
        </p:spPr>
        <p:txBody>
          <a:bodyPr numCol="1" spcCol="0" lIns="91440" rIns="91440" tIns="45720" bIns="45720" anchor="t">
            <a:noAutofit/>
          </a:bodyPr>
          <a:lstStyle>
            <a:lvl1pPr indent="0" algn="r" defTabSz="914400">
              <a:lnSpc>
                <a:spcPct val="100000"/>
              </a:lnSpc>
              <a:buNone/>
              <a:tabLst>
                <a:tab algn="l" pos="0"/>
              </a:tabLst>
              <a:defRPr b="0" lang="it-IT" sz="1400" strike="noStrike" u="none">
                <a:solidFill>
                  <a:schemeClr val="dk1"/>
                </a:solidFill>
                <a:effectLst/>
                <a:uFillTx/>
                <a:latin typeface="Arial"/>
              </a:defRPr>
            </a:lvl1pPr>
          </a:lstStyle>
          <a:p>
            <a:pPr indent="0" algn="r" defTabSz="914400">
              <a:lnSpc>
                <a:spcPct val="100000"/>
              </a:lnSpc>
              <a:buNone/>
              <a:tabLst>
                <a:tab algn="l" pos="0"/>
              </a:tabLst>
            </a:pPr>
            <a:fld id="{3D039321-9768-4E47-A653-96E259783DD5}" type="slidenum">
              <a:rPr b="0" lang="it-IT" sz="1400" strike="noStrike" u="none">
                <a:solidFill>
                  <a:schemeClr val="dk1"/>
                </a:solidFill>
                <a:effectLst/>
                <a:uFillTx/>
                <a:latin typeface="Arial"/>
              </a:rPr>
              <a:t>&lt;numero&gt;</a:t>
            </a:fld>
            <a:endParaRPr b="0" lang="it-IT" sz="1400" strike="noStrike" u="none">
              <a:solidFill>
                <a:srgbClr val="000000"/>
              </a:solidFill>
              <a:effectLst/>
              <a:uFillTx/>
              <a:latin typeface="Times New Roman"/>
            </a:endParaRPr>
          </a:p>
        </p:txBody>
      </p:sp>
      <p:sp>
        <p:nvSpPr>
          <p:cNvPr id="178" name="PlaceHolder 6"/>
          <p:cNvSpPr>
            <a:spLocks noGrp="1"/>
          </p:cNvSpPr>
          <p:nvPr>
            <p:ph type="dt" idx="58"/>
          </p:nvPr>
        </p:nvSpPr>
        <p:spPr>
          <a:xfrm>
            <a:off x="609480" y="6245280"/>
            <a:ext cx="2844000" cy="475560"/>
          </a:xfrm>
          <a:prstGeom prst="rect">
            <a:avLst/>
          </a:prstGeom>
          <a:noFill/>
          <a:ln w="0">
            <a:noFill/>
          </a:ln>
        </p:spPr>
        <p:txBody>
          <a:bodyPr numCol="1" spcCol="0" lIns="91440" rIns="91440" tIns="45720" bIns="45720" anchor="t">
            <a:noAutofit/>
          </a:bodyPr>
          <a:lstStyle>
            <a:lvl1pPr indent="0">
              <a:buNone/>
              <a:defRPr b="0" lang="it-IT" sz="1400" strike="noStrike" u="none">
                <a:solidFill>
                  <a:srgbClr val="000000"/>
                </a:solidFill>
                <a:effectLst/>
                <a:uFillTx/>
                <a:latin typeface="Times New Roman"/>
              </a:defRPr>
            </a:lvl1pPr>
          </a:lstStyle>
          <a:p>
            <a:pPr indent="0">
              <a:buNone/>
            </a:pPr>
            <a:r>
              <a:rPr b="0" lang="it-IT" sz="1400" strike="noStrike" u="none">
                <a:solidFill>
                  <a:srgbClr val="000000"/>
                </a:solidFill>
                <a:effectLst/>
                <a:uFillTx/>
                <a:latin typeface="Times New Roman"/>
              </a:rPr>
              <a:t>&lt;data/ora&gt;</a:t>
            </a:r>
            <a:endParaRPr b="0" lang="it-IT" sz="1400" strike="noStrike" u="none">
              <a:solidFill>
                <a:srgbClr val="000000"/>
              </a:solidFill>
              <a:effectLst/>
              <a:uFillTx/>
              <a:latin typeface="Times New Roman"/>
            </a:endParaRPr>
          </a:p>
        </p:txBody>
      </p:sp>
    </p:spTree>
  </p:cSld>
  <p:clrMap bg1="lt1" tx1="dk1" bg2="lt2" tx2="dk2" accent1="accent1" accent2="accent2" accent3="accent3" accent4="accent4" accent5="accent5" accent6="accent6" hlink="hlink" folHlink="folHlink"/>
  <p:sldLayoutIdLst>
    <p:sldLayoutId id="2147483692" r:id="rId2"/>
    <p:sldLayoutId id="2147483693" r:id="rId3"/>
  </p:sldLayoutIdLst>
</p:sldMaster>
</file>

<file path=ppt/slideMasters/slideMaster2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sp>
        <p:nvSpPr>
          <p:cNvPr id="186" name="PlaceHolder 1"/>
          <p:cNvSpPr>
            <a:spLocks noGrp="1"/>
          </p:cNvSpPr>
          <p:nvPr>
            <p:ph type="title"/>
          </p:nvPr>
        </p:nvSpPr>
        <p:spPr>
          <a:xfrm>
            <a:off x="608760" y="703800"/>
            <a:ext cx="10958760" cy="274680"/>
          </a:xfrm>
          <a:prstGeom prst="rect">
            <a:avLst/>
          </a:prstGeom>
          <a:noFill/>
          <a:ln w="0">
            <a:noFill/>
          </a:ln>
        </p:spPr>
        <p:txBody>
          <a:bodyPr numCol="1" spcCol="0" lIns="0" rIns="0" tIns="0" bIns="0" anchor="ctr">
            <a:spAutoFit/>
          </a:bodyPr>
          <a:p>
            <a:pPr indent="0">
              <a:buNone/>
            </a:pPr>
            <a:r>
              <a:rPr b="0" lang="it-IT" sz="1800" strike="noStrike" u="none">
                <a:solidFill>
                  <a:srgbClr val="000000"/>
                </a:solidFill>
                <a:effectLst/>
                <a:uFillTx/>
                <a:latin typeface="Arial"/>
              </a:rPr>
              <a:t>Fai clic per modificare il formato del testo del titolo</a:t>
            </a:r>
            <a:endParaRPr b="0" lang="it-IT" sz="1800" strike="noStrike" u="none">
              <a:solidFill>
                <a:srgbClr val="000000"/>
              </a:solidFill>
              <a:effectLst/>
              <a:uFillTx/>
              <a:latin typeface="Arial"/>
            </a:endParaRPr>
          </a:p>
        </p:txBody>
      </p:sp>
      <p:sp>
        <p:nvSpPr>
          <p:cNvPr id="187" name="PlaceHolder 2"/>
          <p:cNvSpPr>
            <a:spLocks noGrp="1"/>
          </p:cNvSpPr>
          <p:nvPr>
            <p:ph type="body"/>
          </p:nvPr>
        </p:nvSpPr>
        <p:spPr>
          <a:xfrm>
            <a:off x="608760" y="1604160"/>
            <a:ext cx="5347440" cy="4516920"/>
          </a:xfrm>
          <a:prstGeom prst="rect">
            <a:avLst/>
          </a:prstGeom>
          <a:noFill/>
          <a:ln w="0">
            <a:noFill/>
          </a:ln>
        </p:spPr>
        <p:txBody>
          <a:bodyPr numCol="1" spcCol="0" lIns="0" rIns="0" tIns="0" bIns="0" anchor="t">
            <a:normAutofit/>
          </a:bodyPr>
          <a:p>
            <a:pPr marL="432000" indent="-324000">
              <a:spcBef>
                <a:spcPts val="1417"/>
              </a:spcBef>
              <a:buClr>
                <a:srgbClr val="000000"/>
              </a:buClr>
              <a:buSzPct val="45000"/>
              <a:buFont typeface="Wingdings" charset="2"/>
              <a:buChar char=""/>
            </a:pPr>
            <a:r>
              <a:rPr b="0" lang="it-IT" sz="1800" strike="noStrike" u="none">
                <a:solidFill>
                  <a:srgbClr val="000000"/>
                </a:solidFill>
                <a:effectLst/>
                <a:uFillTx/>
                <a:latin typeface="Arial"/>
              </a:rPr>
              <a:t>Fai clic per modificare il formato del testo della struttura</a:t>
            </a:r>
            <a:endParaRPr b="0" lang="it-IT" sz="1800" strike="noStrike" u="none">
              <a:solidFill>
                <a:srgbClr val="000000"/>
              </a:solidFill>
              <a:effectLst/>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effectLst/>
                <a:uFillTx/>
                <a:latin typeface="Arial"/>
              </a:rPr>
              <a:t>Secondo livello struttura</a:t>
            </a:r>
            <a:endParaRPr b="0" lang="it-IT" sz="1800" strike="noStrike" u="none">
              <a:solidFill>
                <a:srgbClr val="000000"/>
              </a:solidFill>
              <a:effectLst/>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effectLst/>
                <a:uFillTx/>
                <a:latin typeface="Arial"/>
              </a:rPr>
              <a:t>Terzo livello struttura</a:t>
            </a:r>
            <a:endParaRPr b="0" lang="it-IT" sz="1800" strike="noStrike" u="none">
              <a:solidFill>
                <a:srgbClr val="000000"/>
              </a:solidFill>
              <a:effectLst/>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effectLst/>
                <a:uFillTx/>
                <a:latin typeface="Arial"/>
              </a:rPr>
              <a:t>Quarto livello struttura</a:t>
            </a:r>
            <a:endParaRPr b="0" lang="it-IT" sz="1800" strike="noStrike" u="none">
              <a:solidFill>
                <a:srgbClr val="000000"/>
              </a:solidFill>
              <a:effectLst/>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Quinto livello struttura</a:t>
            </a:r>
            <a:endParaRPr b="0" lang="it-IT" sz="1800" strike="noStrike" u="none">
              <a:solidFill>
                <a:srgbClr val="000000"/>
              </a:solidFill>
              <a:effectLst/>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Sesto livello struttura</a:t>
            </a:r>
            <a:endParaRPr b="0" lang="it-IT" sz="1800" strike="noStrike" u="none">
              <a:solidFill>
                <a:srgbClr val="000000"/>
              </a:solidFill>
              <a:effectLst/>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Settimo livello struttura</a:t>
            </a:r>
            <a:endParaRPr b="0" lang="it-IT" sz="1800" strike="noStrike" u="none">
              <a:solidFill>
                <a:srgbClr val="000000"/>
              </a:solidFill>
              <a:effectLst/>
              <a:uFillTx/>
              <a:latin typeface="Arial"/>
            </a:endParaRPr>
          </a:p>
        </p:txBody>
      </p:sp>
      <p:sp>
        <p:nvSpPr>
          <p:cNvPr id="188" name="PlaceHolder 3"/>
          <p:cNvSpPr>
            <a:spLocks noGrp="1"/>
          </p:cNvSpPr>
          <p:nvPr>
            <p:ph type="body"/>
          </p:nvPr>
        </p:nvSpPr>
        <p:spPr>
          <a:xfrm>
            <a:off x="6224400" y="1604160"/>
            <a:ext cx="5347440" cy="4516920"/>
          </a:xfrm>
          <a:prstGeom prst="rect">
            <a:avLst/>
          </a:prstGeom>
          <a:noFill/>
          <a:ln w="0">
            <a:noFill/>
          </a:ln>
        </p:spPr>
        <p:txBody>
          <a:bodyPr numCol="1" spcCol="0" lIns="0" rIns="0" tIns="0" bIns="0" anchor="t">
            <a:normAutofit/>
          </a:bodyPr>
          <a:p>
            <a:pPr marL="432000" indent="-324000">
              <a:spcBef>
                <a:spcPts val="1417"/>
              </a:spcBef>
              <a:buClr>
                <a:srgbClr val="000000"/>
              </a:buClr>
              <a:buSzPct val="45000"/>
              <a:buFont typeface="Wingdings" charset="2"/>
              <a:buChar char=""/>
            </a:pPr>
            <a:r>
              <a:rPr b="0" lang="it-IT" sz="1800" strike="noStrike" u="none">
                <a:solidFill>
                  <a:srgbClr val="000000"/>
                </a:solidFill>
                <a:effectLst/>
                <a:uFillTx/>
                <a:latin typeface="Arial"/>
              </a:rPr>
              <a:t>Fai clic per modificare il formato del testo della struttura</a:t>
            </a:r>
            <a:endParaRPr b="0" lang="it-IT" sz="1800" strike="noStrike" u="none">
              <a:solidFill>
                <a:srgbClr val="000000"/>
              </a:solidFill>
              <a:effectLst/>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effectLst/>
                <a:uFillTx/>
                <a:latin typeface="Arial"/>
              </a:rPr>
              <a:t>Secondo livello struttura</a:t>
            </a:r>
            <a:endParaRPr b="0" lang="it-IT" sz="1800" strike="noStrike" u="none">
              <a:solidFill>
                <a:srgbClr val="000000"/>
              </a:solidFill>
              <a:effectLst/>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effectLst/>
                <a:uFillTx/>
                <a:latin typeface="Arial"/>
              </a:rPr>
              <a:t>Terzo livello struttura</a:t>
            </a:r>
            <a:endParaRPr b="0" lang="it-IT" sz="1800" strike="noStrike" u="none">
              <a:solidFill>
                <a:srgbClr val="000000"/>
              </a:solidFill>
              <a:effectLst/>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effectLst/>
                <a:uFillTx/>
                <a:latin typeface="Arial"/>
              </a:rPr>
              <a:t>Quarto livello struttura</a:t>
            </a:r>
            <a:endParaRPr b="0" lang="it-IT" sz="1800" strike="noStrike" u="none">
              <a:solidFill>
                <a:srgbClr val="000000"/>
              </a:solidFill>
              <a:effectLst/>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Quinto livello struttura</a:t>
            </a:r>
            <a:endParaRPr b="0" lang="it-IT" sz="1800" strike="noStrike" u="none">
              <a:solidFill>
                <a:srgbClr val="000000"/>
              </a:solidFill>
              <a:effectLst/>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Sesto livello struttura</a:t>
            </a:r>
            <a:endParaRPr b="0" lang="it-IT" sz="1800" strike="noStrike" u="none">
              <a:solidFill>
                <a:srgbClr val="000000"/>
              </a:solidFill>
              <a:effectLst/>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Settimo livello struttura</a:t>
            </a:r>
            <a:endParaRPr b="0" lang="it-IT" sz="1800" strike="noStrike" u="none">
              <a:solidFill>
                <a:srgbClr val="000000"/>
              </a:solidFill>
              <a:effectLst/>
              <a:uFillTx/>
              <a:latin typeface="Arial"/>
            </a:endParaRPr>
          </a:p>
        </p:txBody>
      </p:sp>
      <p:sp>
        <p:nvSpPr>
          <p:cNvPr id="189" name="PlaceHolder 4"/>
          <p:cNvSpPr>
            <a:spLocks noGrp="1"/>
          </p:cNvSpPr>
          <p:nvPr>
            <p:ph type="ftr" idx="59"/>
          </p:nvPr>
        </p:nvSpPr>
        <p:spPr>
          <a:xfrm>
            <a:off x="4165560" y="6245280"/>
            <a:ext cx="3859920" cy="475560"/>
          </a:xfrm>
          <a:prstGeom prst="rect">
            <a:avLst/>
          </a:prstGeom>
          <a:noFill/>
          <a:ln w="0">
            <a:noFill/>
          </a:ln>
        </p:spPr>
        <p:txBody>
          <a:bodyPr numCol="1" spcCol="0" lIns="91440" rIns="91440" tIns="45720" bIns="45720" anchor="t">
            <a:noAutofit/>
          </a:bodyPr>
          <a:lstStyle>
            <a:lvl1pPr indent="0" algn="ctr">
              <a:lnSpc>
                <a:spcPct val="100000"/>
              </a:lnSpc>
              <a:buNone/>
              <a:tabLst>
                <a:tab algn="l" pos="0"/>
              </a:tabLst>
              <a:defRPr b="0" lang="it-IT" sz="1400" strike="noStrike" u="none">
                <a:solidFill>
                  <a:srgbClr val="000000"/>
                </a:solidFill>
                <a:effectLst/>
                <a:uFillTx/>
                <a:latin typeface="Times New Roman"/>
              </a:defRPr>
            </a:lvl1pPr>
          </a:lstStyle>
          <a:p>
            <a:pPr indent="0" algn="ctr">
              <a:lnSpc>
                <a:spcPct val="100000"/>
              </a:lnSpc>
              <a:buNone/>
              <a:tabLst>
                <a:tab algn="l" pos="0"/>
              </a:tabLst>
            </a:pPr>
            <a:r>
              <a:rPr b="0" lang="it-IT" sz="1400" strike="noStrike" u="none">
                <a:solidFill>
                  <a:srgbClr val="000000"/>
                </a:solidFill>
                <a:effectLst/>
                <a:uFillTx/>
                <a:latin typeface="Times New Roman"/>
              </a:rPr>
              <a:t>&lt;piè di pagina&gt;</a:t>
            </a:r>
            <a:endParaRPr b="0" lang="it-IT" sz="1400" strike="noStrike" u="none">
              <a:solidFill>
                <a:srgbClr val="000000"/>
              </a:solidFill>
              <a:effectLst/>
              <a:uFillTx/>
              <a:latin typeface="Times New Roman"/>
            </a:endParaRPr>
          </a:p>
        </p:txBody>
      </p:sp>
      <p:sp>
        <p:nvSpPr>
          <p:cNvPr id="190" name="PlaceHolder 5"/>
          <p:cNvSpPr>
            <a:spLocks noGrp="1"/>
          </p:cNvSpPr>
          <p:nvPr>
            <p:ph type="sldNum" idx="60"/>
          </p:nvPr>
        </p:nvSpPr>
        <p:spPr>
          <a:xfrm>
            <a:off x="8737560" y="6245280"/>
            <a:ext cx="2844000" cy="475560"/>
          </a:xfrm>
          <a:prstGeom prst="rect">
            <a:avLst/>
          </a:prstGeom>
          <a:noFill/>
          <a:ln w="0">
            <a:noFill/>
          </a:ln>
        </p:spPr>
        <p:txBody>
          <a:bodyPr numCol="1" spcCol="0" lIns="91440" rIns="91440" tIns="45720" bIns="45720" anchor="t">
            <a:noAutofit/>
          </a:bodyPr>
          <a:lstStyle>
            <a:lvl1pPr indent="0" algn="r" defTabSz="914400">
              <a:lnSpc>
                <a:spcPct val="100000"/>
              </a:lnSpc>
              <a:buNone/>
              <a:tabLst>
                <a:tab algn="l" pos="0"/>
              </a:tabLst>
              <a:defRPr b="0" lang="it-IT" sz="1400" strike="noStrike" u="none">
                <a:solidFill>
                  <a:schemeClr val="dk1"/>
                </a:solidFill>
                <a:effectLst/>
                <a:uFillTx/>
                <a:latin typeface="Arial"/>
              </a:defRPr>
            </a:lvl1pPr>
          </a:lstStyle>
          <a:p>
            <a:pPr indent="0" algn="r" defTabSz="914400">
              <a:lnSpc>
                <a:spcPct val="100000"/>
              </a:lnSpc>
              <a:buNone/>
              <a:tabLst>
                <a:tab algn="l" pos="0"/>
              </a:tabLst>
            </a:pPr>
            <a:fld id="{1EDA7C6D-1608-4E1F-91F5-D386AA23144C}" type="slidenum">
              <a:rPr b="0" lang="it-IT" sz="1400" strike="noStrike" u="none">
                <a:solidFill>
                  <a:schemeClr val="dk1"/>
                </a:solidFill>
                <a:effectLst/>
                <a:uFillTx/>
                <a:latin typeface="Arial"/>
              </a:rPr>
              <a:t>&lt;numero&gt;</a:t>
            </a:fld>
            <a:endParaRPr b="0" lang="it-IT" sz="1400" strike="noStrike" u="none">
              <a:solidFill>
                <a:srgbClr val="000000"/>
              </a:solidFill>
              <a:effectLst/>
              <a:uFillTx/>
              <a:latin typeface="Times New Roman"/>
            </a:endParaRPr>
          </a:p>
        </p:txBody>
      </p:sp>
      <p:sp>
        <p:nvSpPr>
          <p:cNvPr id="191" name="PlaceHolder 6"/>
          <p:cNvSpPr>
            <a:spLocks noGrp="1"/>
          </p:cNvSpPr>
          <p:nvPr>
            <p:ph type="dt" idx="61"/>
          </p:nvPr>
        </p:nvSpPr>
        <p:spPr>
          <a:xfrm>
            <a:off x="609480" y="6245280"/>
            <a:ext cx="2844000" cy="475560"/>
          </a:xfrm>
          <a:prstGeom prst="rect">
            <a:avLst/>
          </a:prstGeom>
          <a:noFill/>
          <a:ln w="0">
            <a:noFill/>
          </a:ln>
        </p:spPr>
        <p:txBody>
          <a:bodyPr numCol="1" spcCol="0" lIns="91440" rIns="91440" tIns="45720" bIns="45720" anchor="t">
            <a:noAutofit/>
          </a:bodyPr>
          <a:lstStyle>
            <a:lvl1pPr indent="0">
              <a:buNone/>
              <a:defRPr b="0" lang="it-IT" sz="1400" strike="noStrike" u="none">
                <a:solidFill>
                  <a:srgbClr val="000000"/>
                </a:solidFill>
                <a:effectLst/>
                <a:uFillTx/>
                <a:latin typeface="Times New Roman"/>
              </a:defRPr>
            </a:lvl1pPr>
          </a:lstStyle>
          <a:p>
            <a:pPr indent="0">
              <a:buNone/>
            </a:pPr>
            <a:r>
              <a:rPr b="0" lang="it-IT" sz="1400" strike="noStrike" u="none">
                <a:solidFill>
                  <a:srgbClr val="000000"/>
                </a:solidFill>
                <a:effectLst/>
                <a:uFillTx/>
                <a:latin typeface="Times New Roman"/>
              </a:rPr>
              <a:t>&lt;data/ora&gt;</a:t>
            </a:r>
            <a:endParaRPr b="0" lang="it-IT" sz="1400" strike="noStrike" u="none">
              <a:solidFill>
                <a:srgbClr val="000000"/>
              </a:solidFill>
              <a:effectLst/>
              <a:uFillTx/>
              <a:latin typeface="Times New Roman"/>
            </a:endParaRPr>
          </a:p>
        </p:txBody>
      </p:sp>
    </p:spTree>
  </p:cSld>
  <p:clrMap bg1="lt1" tx1="dk1" bg2="lt2" tx2="dk2" accent1="accent1" accent2="accent2" accent3="accent3" accent4="accent4" accent5="accent5" accent6="accent6" hlink="hlink" folHlink="folHlink"/>
  <p:sldLayoutIdLst>
    <p:sldLayoutId id="2147483695" r:id="rId2"/>
    <p:sldLayoutId id="2147483696" r:id="rId3"/>
  </p:sldLayoutIdLst>
</p:sldMaster>
</file>

<file path=ppt/slideMasters/slideMaster2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sp>
        <p:nvSpPr>
          <p:cNvPr id="199" name="PlaceHolder 1"/>
          <p:cNvSpPr>
            <a:spLocks noGrp="1"/>
          </p:cNvSpPr>
          <p:nvPr>
            <p:ph type="title"/>
          </p:nvPr>
        </p:nvSpPr>
        <p:spPr>
          <a:xfrm>
            <a:off x="608760" y="703800"/>
            <a:ext cx="10958760" cy="274680"/>
          </a:xfrm>
          <a:prstGeom prst="rect">
            <a:avLst/>
          </a:prstGeom>
          <a:noFill/>
          <a:ln w="0">
            <a:noFill/>
          </a:ln>
        </p:spPr>
        <p:txBody>
          <a:bodyPr numCol="1" spcCol="0" lIns="0" rIns="0" tIns="0" bIns="0" anchor="ctr">
            <a:spAutoFit/>
          </a:bodyPr>
          <a:p>
            <a:pPr indent="0">
              <a:buNone/>
            </a:pPr>
            <a:r>
              <a:rPr b="0" lang="it-IT" sz="1800" strike="noStrike" u="none">
                <a:solidFill>
                  <a:srgbClr val="000000"/>
                </a:solidFill>
                <a:effectLst/>
                <a:uFillTx/>
                <a:latin typeface="Arial"/>
              </a:rPr>
              <a:t>Fai clic per modificare il formato del testo del titolo</a:t>
            </a:r>
            <a:endParaRPr b="0" lang="it-IT" sz="1800" strike="noStrike" u="none">
              <a:solidFill>
                <a:srgbClr val="000000"/>
              </a:solidFill>
              <a:effectLst/>
              <a:uFillTx/>
              <a:latin typeface="Arial"/>
            </a:endParaRPr>
          </a:p>
        </p:txBody>
      </p:sp>
      <p:sp>
        <p:nvSpPr>
          <p:cNvPr id="200" name="PlaceHolder 2"/>
          <p:cNvSpPr>
            <a:spLocks noGrp="1"/>
          </p:cNvSpPr>
          <p:nvPr>
            <p:ph type="body"/>
          </p:nvPr>
        </p:nvSpPr>
        <p:spPr>
          <a:xfrm>
            <a:off x="608760" y="1604160"/>
            <a:ext cx="10958760" cy="4516920"/>
          </a:xfrm>
          <a:prstGeom prst="rect">
            <a:avLst/>
          </a:prstGeom>
          <a:noFill/>
          <a:ln w="0">
            <a:noFill/>
          </a:ln>
        </p:spPr>
        <p:txBody>
          <a:bodyPr numCol="1" spcCol="0" lIns="0" rIns="0" tIns="0" bIns="0" anchor="t">
            <a:normAutofit/>
          </a:bodyPr>
          <a:p>
            <a:pPr marL="432000" indent="-324000">
              <a:spcBef>
                <a:spcPts val="1417"/>
              </a:spcBef>
              <a:buClr>
                <a:srgbClr val="000000"/>
              </a:buClr>
              <a:buSzPct val="45000"/>
              <a:buFont typeface="Wingdings" charset="2"/>
              <a:buChar char=""/>
            </a:pPr>
            <a:r>
              <a:rPr b="0" lang="it-IT" sz="1800" strike="noStrike" u="none">
                <a:solidFill>
                  <a:srgbClr val="000000"/>
                </a:solidFill>
                <a:effectLst/>
                <a:uFillTx/>
                <a:latin typeface="Arial"/>
              </a:rPr>
              <a:t>Fai clic per modificare il formato del testo della struttura</a:t>
            </a:r>
            <a:endParaRPr b="0" lang="it-IT" sz="1800" strike="noStrike" u="none">
              <a:solidFill>
                <a:srgbClr val="000000"/>
              </a:solidFill>
              <a:effectLst/>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effectLst/>
                <a:uFillTx/>
                <a:latin typeface="Arial"/>
              </a:rPr>
              <a:t>Secondo livello struttura</a:t>
            </a:r>
            <a:endParaRPr b="0" lang="it-IT" sz="1800" strike="noStrike" u="none">
              <a:solidFill>
                <a:srgbClr val="000000"/>
              </a:solidFill>
              <a:effectLst/>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effectLst/>
                <a:uFillTx/>
                <a:latin typeface="Arial"/>
              </a:rPr>
              <a:t>Terzo livello struttura</a:t>
            </a:r>
            <a:endParaRPr b="0" lang="it-IT" sz="1800" strike="noStrike" u="none">
              <a:solidFill>
                <a:srgbClr val="000000"/>
              </a:solidFill>
              <a:effectLst/>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effectLst/>
                <a:uFillTx/>
                <a:latin typeface="Arial"/>
              </a:rPr>
              <a:t>Quarto livello struttura</a:t>
            </a:r>
            <a:endParaRPr b="0" lang="it-IT" sz="1800" strike="noStrike" u="none">
              <a:solidFill>
                <a:srgbClr val="000000"/>
              </a:solidFill>
              <a:effectLst/>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Quinto livello struttura</a:t>
            </a:r>
            <a:endParaRPr b="0" lang="it-IT" sz="1800" strike="noStrike" u="none">
              <a:solidFill>
                <a:srgbClr val="000000"/>
              </a:solidFill>
              <a:effectLst/>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Sesto livello struttura</a:t>
            </a:r>
            <a:endParaRPr b="0" lang="it-IT" sz="1800" strike="noStrike" u="none">
              <a:solidFill>
                <a:srgbClr val="000000"/>
              </a:solidFill>
              <a:effectLst/>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Settimo livello struttura</a:t>
            </a:r>
            <a:endParaRPr b="0" lang="it-IT" sz="1800" strike="noStrike" u="none">
              <a:solidFill>
                <a:srgbClr val="000000"/>
              </a:solidFill>
              <a:effectLst/>
              <a:uFillTx/>
              <a:latin typeface="Arial"/>
            </a:endParaRPr>
          </a:p>
        </p:txBody>
      </p:sp>
      <p:sp>
        <p:nvSpPr>
          <p:cNvPr id="201" name="PlaceHolder 3"/>
          <p:cNvSpPr>
            <a:spLocks noGrp="1"/>
          </p:cNvSpPr>
          <p:nvPr>
            <p:ph type="ftr" idx="62"/>
          </p:nvPr>
        </p:nvSpPr>
        <p:spPr>
          <a:xfrm>
            <a:off x="4165560" y="6245280"/>
            <a:ext cx="3859920" cy="475560"/>
          </a:xfrm>
          <a:prstGeom prst="rect">
            <a:avLst/>
          </a:prstGeom>
          <a:noFill/>
          <a:ln w="0">
            <a:noFill/>
          </a:ln>
        </p:spPr>
        <p:txBody>
          <a:bodyPr numCol="1" spcCol="0" lIns="91440" rIns="91440" tIns="45720" bIns="45720" anchor="t">
            <a:noAutofit/>
          </a:bodyPr>
          <a:lstStyle>
            <a:lvl1pPr indent="0" algn="ctr">
              <a:lnSpc>
                <a:spcPct val="100000"/>
              </a:lnSpc>
              <a:buNone/>
              <a:tabLst>
                <a:tab algn="l" pos="0"/>
              </a:tabLst>
              <a:defRPr b="0" lang="it-IT" sz="1400" strike="noStrike" u="none">
                <a:solidFill>
                  <a:srgbClr val="000000"/>
                </a:solidFill>
                <a:effectLst/>
                <a:uFillTx/>
                <a:latin typeface="Times New Roman"/>
              </a:defRPr>
            </a:lvl1pPr>
          </a:lstStyle>
          <a:p>
            <a:pPr indent="0" algn="ctr">
              <a:lnSpc>
                <a:spcPct val="100000"/>
              </a:lnSpc>
              <a:buNone/>
              <a:tabLst>
                <a:tab algn="l" pos="0"/>
              </a:tabLst>
            </a:pPr>
            <a:r>
              <a:rPr b="0" lang="it-IT" sz="1400" strike="noStrike" u="none">
                <a:solidFill>
                  <a:srgbClr val="000000"/>
                </a:solidFill>
                <a:effectLst/>
                <a:uFillTx/>
                <a:latin typeface="Times New Roman"/>
              </a:rPr>
              <a:t>&lt;piè di pagina&gt;</a:t>
            </a:r>
            <a:endParaRPr b="0" lang="it-IT" sz="1400" strike="noStrike" u="none">
              <a:solidFill>
                <a:srgbClr val="000000"/>
              </a:solidFill>
              <a:effectLst/>
              <a:uFillTx/>
              <a:latin typeface="Times New Roman"/>
            </a:endParaRPr>
          </a:p>
        </p:txBody>
      </p:sp>
      <p:sp>
        <p:nvSpPr>
          <p:cNvPr id="202" name="PlaceHolder 4"/>
          <p:cNvSpPr>
            <a:spLocks noGrp="1"/>
          </p:cNvSpPr>
          <p:nvPr>
            <p:ph type="sldNum" idx="63"/>
          </p:nvPr>
        </p:nvSpPr>
        <p:spPr>
          <a:xfrm>
            <a:off x="8737560" y="6245280"/>
            <a:ext cx="2844000" cy="475560"/>
          </a:xfrm>
          <a:prstGeom prst="rect">
            <a:avLst/>
          </a:prstGeom>
          <a:noFill/>
          <a:ln w="0">
            <a:noFill/>
          </a:ln>
        </p:spPr>
        <p:txBody>
          <a:bodyPr numCol="1" spcCol="0" lIns="91440" rIns="91440" tIns="45720" bIns="45720" anchor="t">
            <a:noAutofit/>
          </a:bodyPr>
          <a:lstStyle>
            <a:lvl1pPr indent="0" algn="r" defTabSz="914400">
              <a:lnSpc>
                <a:spcPct val="100000"/>
              </a:lnSpc>
              <a:buNone/>
              <a:tabLst>
                <a:tab algn="l" pos="0"/>
              </a:tabLst>
              <a:defRPr b="0" lang="it-IT" sz="1400" strike="noStrike" u="none">
                <a:solidFill>
                  <a:schemeClr val="dk1"/>
                </a:solidFill>
                <a:effectLst/>
                <a:uFillTx/>
                <a:latin typeface="Arial"/>
              </a:defRPr>
            </a:lvl1pPr>
          </a:lstStyle>
          <a:p>
            <a:pPr indent="0" algn="r" defTabSz="914400">
              <a:lnSpc>
                <a:spcPct val="100000"/>
              </a:lnSpc>
              <a:buNone/>
              <a:tabLst>
                <a:tab algn="l" pos="0"/>
              </a:tabLst>
            </a:pPr>
            <a:fld id="{006C9C61-D65A-49FB-AC1B-8A872A4CD900}" type="slidenum">
              <a:rPr b="0" lang="it-IT" sz="1400" strike="noStrike" u="none">
                <a:solidFill>
                  <a:schemeClr val="dk1"/>
                </a:solidFill>
                <a:effectLst/>
                <a:uFillTx/>
                <a:latin typeface="Arial"/>
              </a:rPr>
              <a:t>&lt;numero&gt;</a:t>
            </a:fld>
            <a:endParaRPr b="0" lang="it-IT" sz="1400" strike="noStrike" u="none">
              <a:solidFill>
                <a:srgbClr val="000000"/>
              </a:solidFill>
              <a:effectLst/>
              <a:uFillTx/>
              <a:latin typeface="Times New Roman"/>
            </a:endParaRPr>
          </a:p>
        </p:txBody>
      </p:sp>
      <p:sp>
        <p:nvSpPr>
          <p:cNvPr id="203" name="PlaceHolder 5"/>
          <p:cNvSpPr>
            <a:spLocks noGrp="1"/>
          </p:cNvSpPr>
          <p:nvPr>
            <p:ph type="dt" idx="64"/>
          </p:nvPr>
        </p:nvSpPr>
        <p:spPr>
          <a:xfrm>
            <a:off x="609480" y="6245280"/>
            <a:ext cx="2844000" cy="475560"/>
          </a:xfrm>
          <a:prstGeom prst="rect">
            <a:avLst/>
          </a:prstGeom>
          <a:noFill/>
          <a:ln w="0">
            <a:noFill/>
          </a:ln>
        </p:spPr>
        <p:txBody>
          <a:bodyPr numCol="1" spcCol="0" lIns="91440" rIns="91440" tIns="45720" bIns="45720" anchor="t">
            <a:noAutofit/>
          </a:bodyPr>
          <a:lstStyle>
            <a:lvl1pPr indent="0">
              <a:buNone/>
              <a:defRPr b="0" lang="it-IT" sz="1400" strike="noStrike" u="none">
                <a:solidFill>
                  <a:srgbClr val="000000"/>
                </a:solidFill>
                <a:effectLst/>
                <a:uFillTx/>
                <a:latin typeface="Times New Roman"/>
              </a:defRPr>
            </a:lvl1pPr>
          </a:lstStyle>
          <a:p>
            <a:pPr indent="0">
              <a:buNone/>
            </a:pPr>
            <a:r>
              <a:rPr b="0" lang="it-IT" sz="1400" strike="noStrike" u="none">
                <a:solidFill>
                  <a:srgbClr val="000000"/>
                </a:solidFill>
                <a:effectLst/>
                <a:uFillTx/>
                <a:latin typeface="Times New Roman"/>
              </a:rPr>
              <a:t>&lt;data/ora&gt;</a:t>
            </a:r>
            <a:endParaRPr b="0" lang="it-IT" sz="1400" strike="noStrike" u="none">
              <a:solidFill>
                <a:srgbClr val="000000"/>
              </a:solidFill>
              <a:effectLst/>
              <a:uFillTx/>
              <a:latin typeface="Times New Roman"/>
            </a:endParaRPr>
          </a:p>
        </p:txBody>
      </p:sp>
    </p:spTree>
  </p:cSld>
  <p:clrMap bg1="lt1" tx1="dk1" bg2="lt2" tx2="dk2" accent1="accent1" accent2="accent2" accent3="accent3" accent4="accent4" accent5="accent5" accent6="accent6" hlink="hlink" folHlink="folHlink"/>
  <p:sldLayoutIdLst>
    <p:sldLayoutId id="2147483698" r:id="rId2"/>
  </p:sldLayoutIdLst>
</p:sldMaster>
</file>

<file path=ppt/slideMasters/slideMaster2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sp>
        <p:nvSpPr>
          <p:cNvPr id="206" name="PlaceHolder 1"/>
          <p:cNvSpPr>
            <a:spLocks noGrp="1"/>
          </p:cNvSpPr>
          <p:nvPr>
            <p:ph type="title"/>
          </p:nvPr>
        </p:nvSpPr>
        <p:spPr>
          <a:xfrm>
            <a:off x="608760" y="703800"/>
            <a:ext cx="10958760" cy="274680"/>
          </a:xfrm>
          <a:prstGeom prst="rect">
            <a:avLst/>
          </a:prstGeom>
          <a:noFill/>
          <a:ln w="0">
            <a:noFill/>
          </a:ln>
        </p:spPr>
        <p:txBody>
          <a:bodyPr numCol="1" spcCol="0" lIns="0" rIns="0" tIns="0" bIns="0" anchor="ctr">
            <a:spAutoFit/>
          </a:bodyPr>
          <a:p>
            <a:pPr indent="0">
              <a:buNone/>
            </a:pPr>
            <a:r>
              <a:rPr b="0" lang="it-IT" sz="1800" strike="noStrike" u="none">
                <a:solidFill>
                  <a:srgbClr val="000000"/>
                </a:solidFill>
                <a:effectLst/>
                <a:uFillTx/>
                <a:latin typeface="Arial"/>
              </a:rPr>
              <a:t>Fai clic per modificare il formato del testo del titolo</a:t>
            </a:r>
            <a:endParaRPr b="0" lang="it-IT" sz="1800" strike="noStrike" u="none">
              <a:solidFill>
                <a:srgbClr val="000000"/>
              </a:solidFill>
              <a:effectLst/>
              <a:uFillTx/>
              <a:latin typeface="Arial"/>
            </a:endParaRPr>
          </a:p>
        </p:txBody>
      </p:sp>
      <p:sp>
        <p:nvSpPr>
          <p:cNvPr id="207" name="PlaceHolder 2"/>
          <p:cNvSpPr>
            <a:spLocks noGrp="1"/>
          </p:cNvSpPr>
          <p:nvPr>
            <p:ph type="body"/>
          </p:nvPr>
        </p:nvSpPr>
        <p:spPr>
          <a:xfrm>
            <a:off x="608760" y="1604160"/>
            <a:ext cx="5347440" cy="4516920"/>
          </a:xfrm>
          <a:prstGeom prst="rect">
            <a:avLst/>
          </a:prstGeom>
          <a:noFill/>
          <a:ln w="0">
            <a:noFill/>
          </a:ln>
        </p:spPr>
        <p:txBody>
          <a:bodyPr numCol="1" spcCol="0" lIns="0" rIns="0" tIns="0" bIns="0" anchor="t">
            <a:normAutofit/>
          </a:bodyPr>
          <a:p>
            <a:pPr marL="432000" indent="-324000">
              <a:spcBef>
                <a:spcPts val="1417"/>
              </a:spcBef>
              <a:buClr>
                <a:srgbClr val="000000"/>
              </a:buClr>
              <a:buSzPct val="45000"/>
              <a:buFont typeface="Wingdings" charset="2"/>
              <a:buChar char=""/>
            </a:pPr>
            <a:r>
              <a:rPr b="0" lang="it-IT" sz="1800" strike="noStrike" u="none">
                <a:solidFill>
                  <a:srgbClr val="000000"/>
                </a:solidFill>
                <a:effectLst/>
                <a:uFillTx/>
                <a:latin typeface="Arial"/>
              </a:rPr>
              <a:t>Fai clic per modificare il formato del testo della struttura</a:t>
            </a:r>
            <a:endParaRPr b="0" lang="it-IT" sz="1800" strike="noStrike" u="none">
              <a:solidFill>
                <a:srgbClr val="000000"/>
              </a:solidFill>
              <a:effectLst/>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effectLst/>
                <a:uFillTx/>
                <a:latin typeface="Arial"/>
              </a:rPr>
              <a:t>Secondo livello struttura</a:t>
            </a:r>
            <a:endParaRPr b="0" lang="it-IT" sz="1800" strike="noStrike" u="none">
              <a:solidFill>
                <a:srgbClr val="000000"/>
              </a:solidFill>
              <a:effectLst/>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effectLst/>
                <a:uFillTx/>
                <a:latin typeface="Arial"/>
              </a:rPr>
              <a:t>Terzo livello struttura</a:t>
            </a:r>
            <a:endParaRPr b="0" lang="it-IT" sz="1800" strike="noStrike" u="none">
              <a:solidFill>
                <a:srgbClr val="000000"/>
              </a:solidFill>
              <a:effectLst/>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effectLst/>
                <a:uFillTx/>
                <a:latin typeface="Arial"/>
              </a:rPr>
              <a:t>Quarto livello struttura</a:t>
            </a:r>
            <a:endParaRPr b="0" lang="it-IT" sz="1800" strike="noStrike" u="none">
              <a:solidFill>
                <a:srgbClr val="000000"/>
              </a:solidFill>
              <a:effectLst/>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Quinto livello struttura</a:t>
            </a:r>
            <a:endParaRPr b="0" lang="it-IT" sz="1800" strike="noStrike" u="none">
              <a:solidFill>
                <a:srgbClr val="000000"/>
              </a:solidFill>
              <a:effectLst/>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Sesto livello struttura</a:t>
            </a:r>
            <a:endParaRPr b="0" lang="it-IT" sz="1800" strike="noStrike" u="none">
              <a:solidFill>
                <a:srgbClr val="000000"/>
              </a:solidFill>
              <a:effectLst/>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Settimo livello struttura</a:t>
            </a:r>
            <a:endParaRPr b="0" lang="it-IT" sz="1800" strike="noStrike" u="none">
              <a:solidFill>
                <a:srgbClr val="000000"/>
              </a:solidFill>
              <a:effectLst/>
              <a:uFillTx/>
              <a:latin typeface="Arial"/>
            </a:endParaRPr>
          </a:p>
        </p:txBody>
      </p:sp>
      <p:sp>
        <p:nvSpPr>
          <p:cNvPr id="208" name="PlaceHolder 3"/>
          <p:cNvSpPr>
            <a:spLocks noGrp="1"/>
          </p:cNvSpPr>
          <p:nvPr>
            <p:ph type="body"/>
          </p:nvPr>
        </p:nvSpPr>
        <p:spPr>
          <a:xfrm>
            <a:off x="6224400" y="1604160"/>
            <a:ext cx="5347440" cy="4516920"/>
          </a:xfrm>
          <a:prstGeom prst="rect">
            <a:avLst/>
          </a:prstGeom>
          <a:noFill/>
          <a:ln w="0">
            <a:noFill/>
          </a:ln>
        </p:spPr>
        <p:txBody>
          <a:bodyPr numCol="1" spcCol="0" lIns="0" rIns="0" tIns="0" bIns="0" anchor="t">
            <a:normAutofit/>
          </a:bodyPr>
          <a:p>
            <a:pPr marL="432000" indent="-324000">
              <a:spcBef>
                <a:spcPts val="1417"/>
              </a:spcBef>
              <a:buClr>
                <a:srgbClr val="000000"/>
              </a:buClr>
              <a:buSzPct val="45000"/>
              <a:buFont typeface="Wingdings" charset="2"/>
              <a:buChar char=""/>
            </a:pPr>
            <a:r>
              <a:rPr b="0" lang="it-IT" sz="1800" strike="noStrike" u="none">
                <a:solidFill>
                  <a:srgbClr val="000000"/>
                </a:solidFill>
                <a:effectLst/>
                <a:uFillTx/>
                <a:latin typeface="Arial"/>
              </a:rPr>
              <a:t>Fai clic per modificare il formato del testo della struttura</a:t>
            </a:r>
            <a:endParaRPr b="0" lang="it-IT" sz="1800" strike="noStrike" u="none">
              <a:solidFill>
                <a:srgbClr val="000000"/>
              </a:solidFill>
              <a:effectLst/>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effectLst/>
                <a:uFillTx/>
                <a:latin typeface="Arial"/>
              </a:rPr>
              <a:t>Secondo livello struttura</a:t>
            </a:r>
            <a:endParaRPr b="0" lang="it-IT" sz="1800" strike="noStrike" u="none">
              <a:solidFill>
                <a:srgbClr val="000000"/>
              </a:solidFill>
              <a:effectLst/>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effectLst/>
                <a:uFillTx/>
                <a:latin typeface="Arial"/>
              </a:rPr>
              <a:t>Terzo livello struttura</a:t>
            </a:r>
            <a:endParaRPr b="0" lang="it-IT" sz="1800" strike="noStrike" u="none">
              <a:solidFill>
                <a:srgbClr val="000000"/>
              </a:solidFill>
              <a:effectLst/>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effectLst/>
                <a:uFillTx/>
                <a:latin typeface="Arial"/>
              </a:rPr>
              <a:t>Quarto livello struttura</a:t>
            </a:r>
            <a:endParaRPr b="0" lang="it-IT" sz="1800" strike="noStrike" u="none">
              <a:solidFill>
                <a:srgbClr val="000000"/>
              </a:solidFill>
              <a:effectLst/>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Quinto livello struttura</a:t>
            </a:r>
            <a:endParaRPr b="0" lang="it-IT" sz="1800" strike="noStrike" u="none">
              <a:solidFill>
                <a:srgbClr val="000000"/>
              </a:solidFill>
              <a:effectLst/>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Sesto livello struttura</a:t>
            </a:r>
            <a:endParaRPr b="0" lang="it-IT" sz="1800" strike="noStrike" u="none">
              <a:solidFill>
                <a:srgbClr val="000000"/>
              </a:solidFill>
              <a:effectLst/>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Settimo livello struttura</a:t>
            </a:r>
            <a:endParaRPr b="0" lang="it-IT" sz="1800" strike="noStrike" u="none">
              <a:solidFill>
                <a:srgbClr val="000000"/>
              </a:solidFill>
              <a:effectLst/>
              <a:uFillTx/>
              <a:latin typeface="Arial"/>
            </a:endParaRPr>
          </a:p>
        </p:txBody>
      </p:sp>
      <p:sp>
        <p:nvSpPr>
          <p:cNvPr id="209" name="PlaceHolder 4"/>
          <p:cNvSpPr>
            <a:spLocks noGrp="1"/>
          </p:cNvSpPr>
          <p:nvPr>
            <p:ph type="ftr" idx="65"/>
          </p:nvPr>
        </p:nvSpPr>
        <p:spPr>
          <a:xfrm>
            <a:off x="4165560" y="6245280"/>
            <a:ext cx="3859920" cy="475560"/>
          </a:xfrm>
          <a:prstGeom prst="rect">
            <a:avLst/>
          </a:prstGeom>
          <a:noFill/>
          <a:ln w="0">
            <a:noFill/>
          </a:ln>
        </p:spPr>
        <p:txBody>
          <a:bodyPr numCol="1" spcCol="0" lIns="91440" rIns="91440" tIns="45720" bIns="45720" anchor="t">
            <a:noAutofit/>
          </a:bodyPr>
          <a:lstStyle>
            <a:lvl1pPr indent="0" algn="ctr">
              <a:lnSpc>
                <a:spcPct val="100000"/>
              </a:lnSpc>
              <a:buNone/>
              <a:tabLst>
                <a:tab algn="l" pos="0"/>
              </a:tabLst>
              <a:defRPr b="0" lang="it-IT" sz="1400" strike="noStrike" u="none">
                <a:solidFill>
                  <a:srgbClr val="000000"/>
                </a:solidFill>
                <a:effectLst/>
                <a:uFillTx/>
                <a:latin typeface="Times New Roman"/>
              </a:defRPr>
            </a:lvl1pPr>
          </a:lstStyle>
          <a:p>
            <a:pPr indent="0" algn="ctr">
              <a:lnSpc>
                <a:spcPct val="100000"/>
              </a:lnSpc>
              <a:buNone/>
              <a:tabLst>
                <a:tab algn="l" pos="0"/>
              </a:tabLst>
            </a:pPr>
            <a:r>
              <a:rPr b="0" lang="it-IT" sz="1400" strike="noStrike" u="none">
                <a:solidFill>
                  <a:srgbClr val="000000"/>
                </a:solidFill>
                <a:effectLst/>
                <a:uFillTx/>
                <a:latin typeface="Times New Roman"/>
              </a:rPr>
              <a:t>&lt;piè di pagina&gt;</a:t>
            </a:r>
            <a:endParaRPr b="0" lang="it-IT" sz="1400" strike="noStrike" u="none">
              <a:solidFill>
                <a:srgbClr val="000000"/>
              </a:solidFill>
              <a:effectLst/>
              <a:uFillTx/>
              <a:latin typeface="Times New Roman"/>
            </a:endParaRPr>
          </a:p>
        </p:txBody>
      </p:sp>
      <p:sp>
        <p:nvSpPr>
          <p:cNvPr id="210" name="PlaceHolder 5"/>
          <p:cNvSpPr>
            <a:spLocks noGrp="1"/>
          </p:cNvSpPr>
          <p:nvPr>
            <p:ph type="sldNum" idx="66"/>
          </p:nvPr>
        </p:nvSpPr>
        <p:spPr>
          <a:xfrm>
            <a:off x="8737560" y="6245280"/>
            <a:ext cx="2844000" cy="475560"/>
          </a:xfrm>
          <a:prstGeom prst="rect">
            <a:avLst/>
          </a:prstGeom>
          <a:noFill/>
          <a:ln w="0">
            <a:noFill/>
          </a:ln>
        </p:spPr>
        <p:txBody>
          <a:bodyPr numCol="1" spcCol="0" lIns="91440" rIns="91440" tIns="45720" bIns="45720" anchor="t">
            <a:noAutofit/>
          </a:bodyPr>
          <a:lstStyle>
            <a:lvl1pPr indent="0" algn="r" defTabSz="914400">
              <a:lnSpc>
                <a:spcPct val="100000"/>
              </a:lnSpc>
              <a:buNone/>
              <a:tabLst>
                <a:tab algn="l" pos="0"/>
              </a:tabLst>
              <a:defRPr b="0" lang="it-IT" sz="1400" strike="noStrike" u="none">
                <a:solidFill>
                  <a:schemeClr val="dk1"/>
                </a:solidFill>
                <a:effectLst/>
                <a:uFillTx/>
                <a:latin typeface="Arial"/>
              </a:defRPr>
            </a:lvl1pPr>
          </a:lstStyle>
          <a:p>
            <a:pPr indent="0" algn="r" defTabSz="914400">
              <a:lnSpc>
                <a:spcPct val="100000"/>
              </a:lnSpc>
              <a:buNone/>
              <a:tabLst>
                <a:tab algn="l" pos="0"/>
              </a:tabLst>
            </a:pPr>
            <a:fld id="{DC28B393-242E-4C32-882B-622B398EB6D3}" type="slidenum">
              <a:rPr b="0" lang="it-IT" sz="1400" strike="noStrike" u="none">
                <a:solidFill>
                  <a:schemeClr val="dk1"/>
                </a:solidFill>
                <a:effectLst/>
                <a:uFillTx/>
                <a:latin typeface="Arial"/>
              </a:rPr>
              <a:t>&lt;numero&gt;</a:t>
            </a:fld>
            <a:endParaRPr b="0" lang="it-IT" sz="1400" strike="noStrike" u="none">
              <a:solidFill>
                <a:srgbClr val="000000"/>
              </a:solidFill>
              <a:effectLst/>
              <a:uFillTx/>
              <a:latin typeface="Times New Roman"/>
            </a:endParaRPr>
          </a:p>
        </p:txBody>
      </p:sp>
      <p:sp>
        <p:nvSpPr>
          <p:cNvPr id="211" name="PlaceHolder 6"/>
          <p:cNvSpPr>
            <a:spLocks noGrp="1"/>
          </p:cNvSpPr>
          <p:nvPr>
            <p:ph type="dt" idx="67"/>
          </p:nvPr>
        </p:nvSpPr>
        <p:spPr>
          <a:xfrm>
            <a:off x="609480" y="6245280"/>
            <a:ext cx="2844000" cy="475560"/>
          </a:xfrm>
          <a:prstGeom prst="rect">
            <a:avLst/>
          </a:prstGeom>
          <a:noFill/>
          <a:ln w="0">
            <a:noFill/>
          </a:ln>
        </p:spPr>
        <p:txBody>
          <a:bodyPr numCol="1" spcCol="0" lIns="91440" rIns="91440" tIns="45720" bIns="45720" anchor="t">
            <a:noAutofit/>
          </a:bodyPr>
          <a:lstStyle>
            <a:lvl1pPr indent="0">
              <a:buNone/>
              <a:defRPr b="0" lang="it-IT" sz="1400" strike="noStrike" u="none">
                <a:solidFill>
                  <a:srgbClr val="000000"/>
                </a:solidFill>
                <a:effectLst/>
                <a:uFillTx/>
                <a:latin typeface="Times New Roman"/>
              </a:defRPr>
            </a:lvl1pPr>
          </a:lstStyle>
          <a:p>
            <a:pPr indent="0">
              <a:buNone/>
            </a:pPr>
            <a:r>
              <a:rPr b="0" lang="it-IT" sz="1400" strike="noStrike" u="none">
                <a:solidFill>
                  <a:srgbClr val="000000"/>
                </a:solidFill>
                <a:effectLst/>
                <a:uFillTx/>
                <a:latin typeface="Times New Roman"/>
              </a:rPr>
              <a:t>&lt;data/ora&gt;</a:t>
            </a:r>
            <a:endParaRPr b="0" lang="it-IT" sz="1400" strike="noStrike" u="none">
              <a:solidFill>
                <a:srgbClr val="000000"/>
              </a:solidFill>
              <a:effectLst/>
              <a:uFillTx/>
              <a:latin typeface="Times New Roman"/>
            </a:endParaRPr>
          </a:p>
        </p:txBody>
      </p:sp>
    </p:spTree>
  </p:cSld>
  <p:clrMap bg1="lt1" tx1="dk1" bg2="lt2" tx2="dk2" accent1="accent1" accent2="accent2" accent3="accent3" accent4="accent4" accent5="accent5" accent6="accent6" hlink="hlink" folHlink="folHlink"/>
  <p:sldLayoutIdLst>
    <p:sldLayoutId id="2147483700" r:id="rId2"/>
  </p:sldLayoutIdLst>
</p:sldMaster>
</file>

<file path=ppt/slideMasters/slideMaster2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15" name="PlaceHolder 1"/>
          <p:cNvSpPr>
            <a:spLocks noGrp="1"/>
          </p:cNvSpPr>
          <p:nvPr>
            <p:ph type="title"/>
          </p:nvPr>
        </p:nvSpPr>
        <p:spPr>
          <a:xfrm>
            <a:off x="608760" y="703800"/>
            <a:ext cx="10958760" cy="274680"/>
          </a:xfrm>
          <a:prstGeom prst="rect">
            <a:avLst/>
          </a:prstGeom>
          <a:noFill/>
          <a:ln w="0">
            <a:noFill/>
          </a:ln>
        </p:spPr>
        <p:txBody>
          <a:bodyPr numCol="1" spcCol="0" lIns="0" rIns="0" tIns="0" bIns="0" anchor="ctr">
            <a:spAutoFit/>
          </a:bodyPr>
          <a:p>
            <a:pPr indent="0">
              <a:buNone/>
            </a:pPr>
            <a:r>
              <a:rPr b="0" lang="it-IT" sz="1800" strike="noStrike" u="none">
                <a:solidFill>
                  <a:srgbClr val="000000"/>
                </a:solidFill>
                <a:effectLst/>
                <a:uFillTx/>
                <a:latin typeface="Arial"/>
              </a:rPr>
              <a:t>Fai clic per modificare il formato del testo del titolo</a:t>
            </a:r>
            <a:endParaRPr b="0" lang="it-IT" sz="1800" strike="noStrike" u="none">
              <a:solidFill>
                <a:srgbClr val="000000"/>
              </a:solidFill>
              <a:effectLst/>
              <a:uFillTx/>
              <a:latin typeface="Arial"/>
            </a:endParaRPr>
          </a:p>
        </p:txBody>
      </p:sp>
      <p:sp>
        <p:nvSpPr>
          <p:cNvPr id="216" name="PlaceHolder 2"/>
          <p:cNvSpPr>
            <a:spLocks noGrp="1"/>
          </p:cNvSpPr>
          <p:nvPr>
            <p:ph type="body"/>
          </p:nvPr>
        </p:nvSpPr>
        <p:spPr>
          <a:xfrm>
            <a:off x="608760" y="1604160"/>
            <a:ext cx="10958760" cy="4516920"/>
          </a:xfrm>
          <a:prstGeom prst="rect">
            <a:avLst/>
          </a:prstGeom>
          <a:noFill/>
          <a:ln w="0">
            <a:noFill/>
          </a:ln>
        </p:spPr>
        <p:txBody>
          <a:bodyPr numCol="1" spcCol="0" lIns="0" rIns="0" tIns="0" bIns="0" anchor="t">
            <a:normAutofit/>
          </a:bodyPr>
          <a:p>
            <a:pPr marL="432000" indent="-324000">
              <a:spcBef>
                <a:spcPts val="1417"/>
              </a:spcBef>
              <a:buClr>
                <a:srgbClr val="000000"/>
              </a:buClr>
              <a:buSzPct val="45000"/>
              <a:buFont typeface="Wingdings" charset="2"/>
              <a:buChar char=""/>
            </a:pPr>
            <a:r>
              <a:rPr b="0" lang="it-IT" sz="1800" strike="noStrike" u="none">
                <a:solidFill>
                  <a:srgbClr val="000000"/>
                </a:solidFill>
                <a:effectLst/>
                <a:uFillTx/>
                <a:latin typeface="Arial"/>
              </a:rPr>
              <a:t>Fai clic per modificare il formato del testo della struttura</a:t>
            </a:r>
            <a:endParaRPr b="0" lang="it-IT" sz="1800" strike="noStrike" u="none">
              <a:solidFill>
                <a:srgbClr val="000000"/>
              </a:solidFill>
              <a:effectLst/>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effectLst/>
                <a:uFillTx/>
                <a:latin typeface="Arial"/>
              </a:rPr>
              <a:t>Secondo livello struttura</a:t>
            </a:r>
            <a:endParaRPr b="0" lang="it-IT" sz="1800" strike="noStrike" u="none">
              <a:solidFill>
                <a:srgbClr val="000000"/>
              </a:solidFill>
              <a:effectLst/>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effectLst/>
                <a:uFillTx/>
                <a:latin typeface="Arial"/>
              </a:rPr>
              <a:t>Terzo livello struttura</a:t>
            </a:r>
            <a:endParaRPr b="0" lang="it-IT" sz="1800" strike="noStrike" u="none">
              <a:solidFill>
                <a:srgbClr val="000000"/>
              </a:solidFill>
              <a:effectLst/>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effectLst/>
                <a:uFillTx/>
                <a:latin typeface="Arial"/>
              </a:rPr>
              <a:t>Quarto livello struttura</a:t>
            </a:r>
            <a:endParaRPr b="0" lang="it-IT" sz="1800" strike="noStrike" u="none">
              <a:solidFill>
                <a:srgbClr val="000000"/>
              </a:solidFill>
              <a:effectLst/>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Quinto livello struttura</a:t>
            </a:r>
            <a:endParaRPr b="0" lang="it-IT" sz="1800" strike="noStrike" u="none">
              <a:solidFill>
                <a:srgbClr val="000000"/>
              </a:solidFill>
              <a:effectLst/>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Sesto livello struttura</a:t>
            </a:r>
            <a:endParaRPr b="0" lang="it-IT" sz="1800" strike="noStrike" u="none">
              <a:solidFill>
                <a:srgbClr val="000000"/>
              </a:solidFill>
              <a:effectLst/>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Settimo livello struttura</a:t>
            </a:r>
            <a:endParaRPr b="0" lang="it-IT" sz="1800" strike="noStrike" u="none">
              <a:solidFill>
                <a:srgbClr val="000000"/>
              </a:solidFill>
              <a:effectLst/>
              <a:uFillTx/>
              <a:latin typeface="Arial"/>
            </a:endParaRPr>
          </a:p>
        </p:txBody>
      </p:sp>
      <p:sp>
        <p:nvSpPr>
          <p:cNvPr id="217" name="PlaceHolder 3"/>
          <p:cNvSpPr>
            <a:spLocks noGrp="1"/>
          </p:cNvSpPr>
          <p:nvPr>
            <p:ph type="ftr" idx="68"/>
          </p:nvPr>
        </p:nvSpPr>
        <p:spPr>
          <a:xfrm>
            <a:off x="4165560" y="6245280"/>
            <a:ext cx="3849480" cy="467640"/>
          </a:xfrm>
          <a:prstGeom prst="rect">
            <a:avLst/>
          </a:prstGeom>
          <a:noFill/>
          <a:ln w="0">
            <a:noFill/>
          </a:ln>
        </p:spPr>
        <p:txBody>
          <a:bodyPr numCol="1" spcCol="0" lIns="90000" rIns="90000" tIns="46800" bIns="46800" anchor="t">
            <a:noAutofit/>
          </a:bodyPr>
          <a:lstStyle>
            <a:lvl1pPr indent="0" algn="ctr">
              <a:lnSpc>
                <a:spcPct val="100000"/>
              </a:lnSpc>
              <a:buNone/>
              <a:tabLst>
                <a:tab algn="l" pos="0"/>
              </a:tabLst>
              <a:defRPr b="0" lang="it-IT" sz="1400" strike="noStrike" u="none">
                <a:solidFill>
                  <a:srgbClr val="000000"/>
                </a:solidFill>
                <a:effectLst/>
                <a:uFillTx/>
                <a:latin typeface="Times New Roman"/>
              </a:defRPr>
            </a:lvl1pPr>
          </a:lstStyle>
          <a:p>
            <a:pPr indent="0" algn="ctr">
              <a:lnSpc>
                <a:spcPct val="100000"/>
              </a:lnSpc>
              <a:buNone/>
              <a:tabLst>
                <a:tab algn="l" pos="0"/>
              </a:tabLst>
            </a:pPr>
            <a:r>
              <a:rPr b="0" lang="it-IT" sz="1400" strike="noStrike" u="none">
                <a:solidFill>
                  <a:srgbClr val="000000"/>
                </a:solidFill>
                <a:effectLst/>
                <a:uFillTx/>
                <a:latin typeface="Times New Roman"/>
              </a:rPr>
              <a:t>&lt;piè di pagina&gt;</a:t>
            </a:r>
            <a:endParaRPr b="0" lang="it-IT" sz="1400" strike="noStrike" u="none">
              <a:solidFill>
                <a:srgbClr val="000000"/>
              </a:solidFill>
              <a:effectLst/>
              <a:uFillTx/>
              <a:latin typeface="Times New Roman"/>
            </a:endParaRPr>
          </a:p>
        </p:txBody>
      </p:sp>
      <p:sp>
        <p:nvSpPr>
          <p:cNvPr id="218" name="PlaceHolder 4"/>
          <p:cNvSpPr>
            <a:spLocks noGrp="1"/>
          </p:cNvSpPr>
          <p:nvPr>
            <p:ph type="sldNum" idx="69"/>
          </p:nvPr>
        </p:nvSpPr>
        <p:spPr>
          <a:xfrm>
            <a:off x="8737560" y="6245280"/>
            <a:ext cx="2833560" cy="467640"/>
          </a:xfrm>
          <a:prstGeom prst="rect">
            <a:avLst/>
          </a:prstGeom>
          <a:noFill/>
          <a:ln w="0">
            <a:noFill/>
          </a:ln>
        </p:spPr>
        <p:txBody>
          <a:bodyPr numCol="1" spcCol="0" lIns="90000" rIns="90000" tIns="46800" bIns="46800" anchor="t">
            <a:noAutofit/>
          </a:bodyPr>
          <a:lstStyle>
            <a:lvl1pPr indent="0" defTabSz="914400">
              <a:lnSpc>
                <a:spcPct val="100000"/>
              </a:lnSpc>
              <a:buNone/>
              <a:tabLst>
                <a:tab algn="l" pos="0"/>
              </a:tabLst>
              <a:defRPr b="0" lang="it-IT" sz="1800" strike="noStrike" u="none">
                <a:solidFill>
                  <a:srgbClr val="000000"/>
                </a:solidFill>
                <a:effectLst/>
                <a:uFillTx/>
                <a:latin typeface="Arial"/>
              </a:defRPr>
            </a:lvl1pPr>
          </a:lstStyle>
          <a:p>
            <a:pPr indent="0" defTabSz="914400">
              <a:lnSpc>
                <a:spcPct val="100000"/>
              </a:lnSpc>
              <a:buNone/>
              <a:tabLst>
                <a:tab algn="l" pos="0"/>
              </a:tabLst>
            </a:pPr>
            <a:fld id="{46281C06-37A1-41A2-B076-4435C44FF885}" type="slidenum">
              <a:rPr b="0" lang="it-IT" sz="1800" strike="noStrike" u="none">
                <a:solidFill>
                  <a:srgbClr val="000000"/>
                </a:solidFill>
                <a:effectLst/>
                <a:uFillTx/>
                <a:latin typeface="Arial"/>
              </a:rPr>
              <a:t>&lt;numero&gt;</a:t>
            </a:fld>
            <a:endParaRPr b="0" lang="it-IT" sz="1800" strike="noStrike" u="none">
              <a:solidFill>
                <a:srgbClr val="000000"/>
              </a:solidFill>
              <a:effectLst/>
              <a:uFillTx/>
              <a:latin typeface="Times New Roman"/>
            </a:endParaRPr>
          </a:p>
        </p:txBody>
      </p:sp>
      <p:sp>
        <p:nvSpPr>
          <p:cNvPr id="219" name="PlaceHolder 5"/>
          <p:cNvSpPr>
            <a:spLocks noGrp="1"/>
          </p:cNvSpPr>
          <p:nvPr>
            <p:ph type="dt" idx="70"/>
          </p:nvPr>
        </p:nvSpPr>
        <p:spPr>
          <a:xfrm>
            <a:off x="609480" y="6245280"/>
            <a:ext cx="2833560" cy="467640"/>
          </a:xfrm>
          <a:prstGeom prst="rect">
            <a:avLst/>
          </a:prstGeom>
          <a:noFill/>
          <a:ln w="0">
            <a:noFill/>
          </a:ln>
        </p:spPr>
        <p:txBody>
          <a:bodyPr numCol="1" spcCol="0" lIns="90000" rIns="90000" tIns="46800" bIns="46800" anchor="t">
            <a:noAutofit/>
          </a:bodyPr>
          <a:lstStyle>
            <a:lvl1pPr indent="0">
              <a:buNone/>
              <a:defRPr b="0" lang="it-IT" sz="1400" strike="noStrike" u="none">
                <a:solidFill>
                  <a:srgbClr val="000000"/>
                </a:solidFill>
                <a:effectLst/>
                <a:uFillTx/>
                <a:latin typeface="Times New Roman"/>
              </a:defRPr>
            </a:lvl1pPr>
          </a:lstStyle>
          <a:p>
            <a:pPr indent="0">
              <a:buNone/>
            </a:pPr>
            <a:r>
              <a:rPr b="0" lang="it-IT" sz="1400" strike="noStrike" u="none">
                <a:solidFill>
                  <a:srgbClr val="000000"/>
                </a:solidFill>
                <a:effectLst/>
                <a:uFillTx/>
                <a:latin typeface="Times New Roman"/>
              </a:rPr>
              <a:t>&lt;data/ora&gt;</a:t>
            </a:r>
            <a:endParaRPr b="0" lang="it-IT" sz="1400" strike="noStrike" u="none">
              <a:solidFill>
                <a:srgbClr val="000000"/>
              </a:solidFill>
              <a:effectLst/>
              <a:uFillTx/>
              <a:latin typeface="Times New Roman"/>
            </a:endParaRPr>
          </a:p>
        </p:txBody>
      </p:sp>
    </p:spTree>
  </p:cSld>
  <p:clrMap bg1="lt1" tx1="dk1" bg2="lt2" tx2="dk2" accent1="accent1" accent2="accent2" accent3="accent3" accent4="accent4" accent5="accent5" accent6="accent6" hlink="hlink" folHlink="folHlink"/>
  <p:sldLayoutIdLst>
    <p:sldLayoutId id="2147483702" r:id="rId2"/>
  </p:sldLayoutIdLst>
</p:sldMaster>
</file>

<file path=ppt/slideMasters/slideMaster3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22" name="PlaceHolder 1"/>
          <p:cNvSpPr>
            <a:spLocks noGrp="1"/>
          </p:cNvSpPr>
          <p:nvPr>
            <p:ph type="title"/>
          </p:nvPr>
        </p:nvSpPr>
        <p:spPr>
          <a:xfrm>
            <a:off x="608760" y="703800"/>
            <a:ext cx="10958760" cy="274680"/>
          </a:xfrm>
          <a:prstGeom prst="rect">
            <a:avLst/>
          </a:prstGeom>
          <a:noFill/>
          <a:ln w="0">
            <a:noFill/>
          </a:ln>
        </p:spPr>
        <p:txBody>
          <a:bodyPr numCol="1" spcCol="0" lIns="0" rIns="0" tIns="0" bIns="0" anchor="ctr">
            <a:spAutoFit/>
          </a:bodyPr>
          <a:p>
            <a:pPr indent="0">
              <a:buNone/>
            </a:pPr>
            <a:r>
              <a:rPr b="0" lang="it-IT" sz="1800" strike="noStrike" u="none">
                <a:solidFill>
                  <a:srgbClr val="000000"/>
                </a:solidFill>
                <a:effectLst/>
                <a:uFillTx/>
                <a:latin typeface="Arial"/>
              </a:rPr>
              <a:t>Fai clic per modificare il formato del testo del titolo</a:t>
            </a:r>
            <a:endParaRPr b="0" lang="it-IT" sz="1800" strike="noStrike" u="none">
              <a:solidFill>
                <a:srgbClr val="000000"/>
              </a:solidFill>
              <a:effectLst/>
              <a:uFillTx/>
              <a:latin typeface="Arial"/>
            </a:endParaRPr>
          </a:p>
        </p:txBody>
      </p:sp>
      <p:sp>
        <p:nvSpPr>
          <p:cNvPr id="223" name="PlaceHolder 2"/>
          <p:cNvSpPr>
            <a:spLocks noGrp="1"/>
          </p:cNvSpPr>
          <p:nvPr>
            <p:ph type="body"/>
          </p:nvPr>
        </p:nvSpPr>
        <p:spPr>
          <a:xfrm>
            <a:off x="608760" y="1604160"/>
            <a:ext cx="5347440" cy="4516920"/>
          </a:xfrm>
          <a:prstGeom prst="rect">
            <a:avLst/>
          </a:prstGeom>
          <a:noFill/>
          <a:ln w="0">
            <a:noFill/>
          </a:ln>
        </p:spPr>
        <p:txBody>
          <a:bodyPr numCol="1" spcCol="0" lIns="0" rIns="0" tIns="0" bIns="0" anchor="t">
            <a:normAutofit/>
          </a:bodyPr>
          <a:p>
            <a:pPr marL="432000" indent="-324000">
              <a:spcBef>
                <a:spcPts val="1417"/>
              </a:spcBef>
              <a:buClr>
                <a:srgbClr val="000000"/>
              </a:buClr>
              <a:buSzPct val="45000"/>
              <a:buFont typeface="Wingdings" charset="2"/>
              <a:buChar char=""/>
            </a:pPr>
            <a:r>
              <a:rPr b="0" lang="it-IT" sz="1800" strike="noStrike" u="none">
                <a:solidFill>
                  <a:srgbClr val="000000"/>
                </a:solidFill>
                <a:effectLst/>
                <a:uFillTx/>
                <a:latin typeface="Arial"/>
              </a:rPr>
              <a:t>Fai clic per modificare il formato del testo della struttura</a:t>
            </a:r>
            <a:endParaRPr b="0" lang="it-IT" sz="1800" strike="noStrike" u="none">
              <a:solidFill>
                <a:srgbClr val="000000"/>
              </a:solidFill>
              <a:effectLst/>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effectLst/>
                <a:uFillTx/>
                <a:latin typeface="Arial"/>
              </a:rPr>
              <a:t>Secondo livello struttura</a:t>
            </a:r>
            <a:endParaRPr b="0" lang="it-IT" sz="1800" strike="noStrike" u="none">
              <a:solidFill>
                <a:srgbClr val="000000"/>
              </a:solidFill>
              <a:effectLst/>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effectLst/>
                <a:uFillTx/>
                <a:latin typeface="Arial"/>
              </a:rPr>
              <a:t>Terzo livello struttura</a:t>
            </a:r>
            <a:endParaRPr b="0" lang="it-IT" sz="1800" strike="noStrike" u="none">
              <a:solidFill>
                <a:srgbClr val="000000"/>
              </a:solidFill>
              <a:effectLst/>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effectLst/>
                <a:uFillTx/>
                <a:latin typeface="Arial"/>
              </a:rPr>
              <a:t>Quarto livello struttura</a:t>
            </a:r>
            <a:endParaRPr b="0" lang="it-IT" sz="1800" strike="noStrike" u="none">
              <a:solidFill>
                <a:srgbClr val="000000"/>
              </a:solidFill>
              <a:effectLst/>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Quinto livello struttura</a:t>
            </a:r>
            <a:endParaRPr b="0" lang="it-IT" sz="1800" strike="noStrike" u="none">
              <a:solidFill>
                <a:srgbClr val="000000"/>
              </a:solidFill>
              <a:effectLst/>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Sesto livello struttura</a:t>
            </a:r>
            <a:endParaRPr b="0" lang="it-IT" sz="1800" strike="noStrike" u="none">
              <a:solidFill>
                <a:srgbClr val="000000"/>
              </a:solidFill>
              <a:effectLst/>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Settimo livello struttura</a:t>
            </a:r>
            <a:endParaRPr b="0" lang="it-IT" sz="1800" strike="noStrike" u="none">
              <a:solidFill>
                <a:srgbClr val="000000"/>
              </a:solidFill>
              <a:effectLst/>
              <a:uFillTx/>
              <a:latin typeface="Arial"/>
            </a:endParaRPr>
          </a:p>
        </p:txBody>
      </p:sp>
      <p:sp>
        <p:nvSpPr>
          <p:cNvPr id="224" name="PlaceHolder 3"/>
          <p:cNvSpPr>
            <a:spLocks noGrp="1"/>
          </p:cNvSpPr>
          <p:nvPr>
            <p:ph type="body"/>
          </p:nvPr>
        </p:nvSpPr>
        <p:spPr>
          <a:xfrm>
            <a:off x="6224400" y="1604160"/>
            <a:ext cx="5347440" cy="4516920"/>
          </a:xfrm>
          <a:prstGeom prst="rect">
            <a:avLst/>
          </a:prstGeom>
          <a:noFill/>
          <a:ln w="0">
            <a:noFill/>
          </a:ln>
        </p:spPr>
        <p:txBody>
          <a:bodyPr numCol="1" spcCol="0" lIns="0" rIns="0" tIns="0" bIns="0" anchor="t">
            <a:normAutofit/>
          </a:bodyPr>
          <a:p>
            <a:pPr marL="432000" indent="-324000">
              <a:spcBef>
                <a:spcPts val="1417"/>
              </a:spcBef>
              <a:buClr>
                <a:srgbClr val="000000"/>
              </a:buClr>
              <a:buSzPct val="45000"/>
              <a:buFont typeface="Wingdings" charset="2"/>
              <a:buChar char=""/>
            </a:pPr>
            <a:r>
              <a:rPr b="0" lang="it-IT" sz="1800" strike="noStrike" u="none">
                <a:solidFill>
                  <a:srgbClr val="000000"/>
                </a:solidFill>
                <a:effectLst/>
                <a:uFillTx/>
                <a:latin typeface="Arial"/>
              </a:rPr>
              <a:t>Fai clic per modificare il formato del testo della struttura</a:t>
            </a:r>
            <a:endParaRPr b="0" lang="it-IT" sz="1800" strike="noStrike" u="none">
              <a:solidFill>
                <a:srgbClr val="000000"/>
              </a:solidFill>
              <a:effectLst/>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effectLst/>
                <a:uFillTx/>
                <a:latin typeface="Arial"/>
              </a:rPr>
              <a:t>Secondo livello struttura</a:t>
            </a:r>
            <a:endParaRPr b="0" lang="it-IT" sz="1800" strike="noStrike" u="none">
              <a:solidFill>
                <a:srgbClr val="000000"/>
              </a:solidFill>
              <a:effectLst/>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effectLst/>
                <a:uFillTx/>
                <a:latin typeface="Arial"/>
              </a:rPr>
              <a:t>Terzo livello struttura</a:t>
            </a:r>
            <a:endParaRPr b="0" lang="it-IT" sz="1800" strike="noStrike" u="none">
              <a:solidFill>
                <a:srgbClr val="000000"/>
              </a:solidFill>
              <a:effectLst/>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effectLst/>
                <a:uFillTx/>
                <a:latin typeface="Arial"/>
              </a:rPr>
              <a:t>Quarto livello struttura</a:t>
            </a:r>
            <a:endParaRPr b="0" lang="it-IT" sz="1800" strike="noStrike" u="none">
              <a:solidFill>
                <a:srgbClr val="000000"/>
              </a:solidFill>
              <a:effectLst/>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Quinto livello struttura</a:t>
            </a:r>
            <a:endParaRPr b="0" lang="it-IT" sz="1800" strike="noStrike" u="none">
              <a:solidFill>
                <a:srgbClr val="000000"/>
              </a:solidFill>
              <a:effectLst/>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Sesto livello struttura</a:t>
            </a:r>
            <a:endParaRPr b="0" lang="it-IT" sz="1800" strike="noStrike" u="none">
              <a:solidFill>
                <a:srgbClr val="000000"/>
              </a:solidFill>
              <a:effectLst/>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Settimo livello struttura</a:t>
            </a:r>
            <a:endParaRPr b="0" lang="it-IT" sz="1800" strike="noStrike" u="none">
              <a:solidFill>
                <a:srgbClr val="000000"/>
              </a:solidFill>
              <a:effectLst/>
              <a:uFillTx/>
              <a:latin typeface="Arial"/>
            </a:endParaRPr>
          </a:p>
        </p:txBody>
      </p:sp>
      <p:sp>
        <p:nvSpPr>
          <p:cNvPr id="225" name="PlaceHolder 4"/>
          <p:cNvSpPr>
            <a:spLocks noGrp="1"/>
          </p:cNvSpPr>
          <p:nvPr>
            <p:ph type="ftr" idx="71"/>
          </p:nvPr>
        </p:nvSpPr>
        <p:spPr>
          <a:xfrm>
            <a:off x="4165560" y="6245280"/>
            <a:ext cx="3849480" cy="467640"/>
          </a:xfrm>
          <a:prstGeom prst="rect">
            <a:avLst/>
          </a:prstGeom>
          <a:noFill/>
          <a:ln w="0">
            <a:noFill/>
          </a:ln>
        </p:spPr>
        <p:txBody>
          <a:bodyPr numCol="1" spcCol="0" lIns="90000" rIns="90000" tIns="46800" bIns="46800" anchor="t">
            <a:noAutofit/>
          </a:bodyPr>
          <a:lstStyle>
            <a:lvl1pPr indent="0" algn="ctr">
              <a:lnSpc>
                <a:spcPct val="100000"/>
              </a:lnSpc>
              <a:buNone/>
              <a:tabLst>
                <a:tab algn="l" pos="0"/>
              </a:tabLst>
              <a:defRPr b="0" lang="it-IT" sz="1400" strike="noStrike" u="none">
                <a:solidFill>
                  <a:srgbClr val="000000"/>
                </a:solidFill>
                <a:effectLst/>
                <a:uFillTx/>
                <a:latin typeface="Times New Roman"/>
              </a:defRPr>
            </a:lvl1pPr>
          </a:lstStyle>
          <a:p>
            <a:pPr indent="0" algn="ctr">
              <a:lnSpc>
                <a:spcPct val="100000"/>
              </a:lnSpc>
              <a:buNone/>
              <a:tabLst>
                <a:tab algn="l" pos="0"/>
              </a:tabLst>
            </a:pPr>
            <a:r>
              <a:rPr b="0" lang="it-IT" sz="1400" strike="noStrike" u="none">
                <a:solidFill>
                  <a:srgbClr val="000000"/>
                </a:solidFill>
                <a:effectLst/>
                <a:uFillTx/>
                <a:latin typeface="Times New Roman"/>
              </a:rPr>
              <a:t>&lt;piè di pagina&gt;</a:t>
            </a:r>
            <a:endParaRPr b="0" lang="it-IT" sz="1400" strike="noStrike" u="none">
              <a:solidFill>
                <a:srgbClr val="000000"/>
              </a:solidFill>
              <a:effectLst/>
              <a:uFillTx/>
              <a:latin typeface="Times New Roman"/>
            </a:endParaRPr>
          </a:p>
        </p:txBody>
      </p:sp>
      <p:sp>
        <p:nvSpPr>
          <p:cNvPr id="226" name="PlaceHolder 5"/>
          <p:cNvSpPr>
            <a:spLocks noGrp="1"/>
          </p:cNvSpPr>
          <p:nvPr>
            <p:ph type="sldNum" idx="72"/>
          </p:nvPr>
        </p:nvSpPr>
        <p:spPr>
          <a:xfrm>
            <a:off x="8737560" y="6245280"/>
            <a:ext cx="2833560" cy="467640"/>
          </a:xfrm>
          <a:prstGeom prst="rect">
            <a:avLst/>
          </a:prstGeom>
          <a:noFill/>
          <a:ln w="0">
            <a:noFill/>
          </a:ln>
        </p:spPr>
        <p:txBody>
          <a:bodyPr numCol="1" spcCol="0" lIns="90000" rIns="90000" tIns="46800" bIns="46800" anchor="t">
            <a:noAutofit/>
          </a:bodyPr>
          <a:lstStyle>
            <a:lvl1pPr indent="0" defTabSz="914400">
              <a:lnSpc>
                <a:spcPct val="100000"/>
              </a:lnSpc>
              <a:buNone/>
              <a:tabLst>
                <a:tab algn="l" pos="0"/>
              </a:tabLst>
              <a:defRPr b="0" lang="it-IT" sz="1800" strike="noStrike" u="none">
                <a:solidFill>
                  <a:srgbClr val="000000"/>
                </a:solidFill>
                <a:effectLst/>
                <a:uFillTx/>
                <a:latin typeface="Arial"/>
              </a:defRPr>
            </a:lvl1pPr>
          </a:lstStyle>
          <a:p>
            <a:pPr indent="0" defTabSz="914400">
              <a:lnSpc>
                <a:spcPct val="100000"/>
              </a:lnSpc>
              <a:buNone/>
              <a:tabLst>
                <a:tab algn="l" pos="0"/>
              </a:tabLst>
            </a:pPr>
            <a:fld id="{597D3508-B7E6-42AC-934D-97F2AF94B4B6}" type="slidenum">
              <a:rPr b="0" lang="it-IT" sz="1800" strike="noStrike" u="none">
                <a:solidFill>
                  <a:srgbClr val="000000"/>
                </a:solidFill>
                <a:effectLst/>
                <a:uFillTx/>
                <a:latin typeface="Arial"/>
              </a:rPr>
              <a:t>&lt;numero&gt;</a:t>
            </a:fld>
            <a:endParaRPr b="0" lang="it-IT" sz="1800" strike="noStrike" u="none">
              <a:solidFill>
                <a:srgbClr val="000000"/>
              </a:solidFill>
              <a:effectLst/>
              <a:uFillTx/>
              <a:latin typeface="Times New Roman"/>
            </a:endParaRPr>
          </a:p>
        </p:txBody>
      </p:sp>
      <p:sp>
        <p:nvSpPr>
          <p:cNvPr id="227" name="PlaceHolder 6"/>
          <p:cNvSpPr>
            <a:spLocks noGrp="1"/>
          </p:cNvSpPr>
          <p:nvPr>
            <p:ph type="dt" idx="73"/>
          </p:nvPr>
        </p:nvSpPr>
        <p:spPr>
          <a:xfrm>
            <a:off x="609480" y="6245280"/>
            <a:ext cx="2833560" cy="467640"/>
          </a:xfrm>
          <a:prstGeom prst="rect">
            <a:avLst/>
          </a:prstGeom>
          <a:noFill/>
          <a:ln w="0">
            <a:noFill/>
          </a:ln>
        </p:spPr>
        <p:txBody>
          <a:bodyPr numCol="1" spcCol="0" lIns="90000" rIns="90000" tIns="46800" bIns="46800" anchor="t">
            <a:noAutofit/>
          </a:bodyPr>
          <a:lstStyle>
            <a:lvl1pPr indent="0">
              <a:buNone/>
              <a:defRPr b="0" lang="it-IT" sz="1400" strike="noStrike" u="none">
                <a:solidFill>
                  <a:srgbClr val="000000"/>
                </a:solidFill>
                <a:effectLst/>
                <a:uFillTx/>
                <a:latin typeface="Times New Roman"/>
              </a:defRPr>
            </a:lvl1pPr>
          </a:lstStyle>
          <a:p>
            <a:pPr indent="0">
              <a:buNone/>
            </a:pPr>
            <a:r>
              <a:rPr b="0" lang="it-IT" sz="1400" strike="noStrike" u="none">
                <a:solidFill>
                  <a:srgbClr val="000000"/>
                </a:solidFill>
                <a:effectLst/>
                <a:uFillTx/>
                <a:latin typeface="Times New Roman"/>
              </a:rPr>
              <a:t>&lt;data/ora&gt;</a:t>
            </a:r>
            <a:endParaRPr b="0" lang="it-IT" sz="1400" strike="noStrike" u="none">
              <a:solidFill>
                <a:srgbClr val="000000"/>
              </a:solidFill>
              <a:effectLst/>
              <a:uFillTx/>
              <a:latin typeface="Times New Roman"/>
            </a:endParaRPr>
          </a:p>
        </p:txBody>
      </p:sp>
    </p:spTree>
  </p:cSld>
  <p:clrMap bg1="lt1" tx1="dk1" bg2="lt2" tx2="dk2" accent1="accent1" accent2="accent2" accent3="accent3" accent4="accent4" accent5="accent5" accent6="accent6" hlink="hlink" folHlink="folHlink"/>
  <p:sldLayoutIdLst>
    <p:sldLayoutId id="2147483704" r:id="rId2"/>
  </p:sldLayoutIdLst>
</p:sldMaster>
</file>

<file path=ppt/slideMasters/slideMaster3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31" name="PlaceHolder 1"/>
          <p:cNvSpPr>
            <a:spLocks noGrp="1"/>
          </p:cNvSpPr>
          <p:nvPr>
            <p:ph type="title"/>
          </p:nvPr>
        </p:nvSpPr>
        <p:spPr>
          <a:xfrm>
            <a:off x="608760" y="703800"/>
            <a:ext cx="10958760" cy="274680"/>
          </a:xfrm>
          <a:prstGeom prst="rect">
            <a:avLst/>
          </a:prstGeom>
          <a:noFill/>
          <a:ln w="0">
            <a:noFill/>
          </a:ln>
        </p:spPr>
        <p:txBody>
          <a:bodyPr numCol="1" spcCol="0" lIns="0" rIns="0" tIns="0" bIns="0" anchor="ctr">
            <a:spAutoFit/>
          </a:bodyPr>
          <a:p>
            <a:pPr indent="0">
              <a:buNone/>
            </a:pPr>
            <a:r>
              <a:rPr b="0" lang="it-IT" sz="1800" strike="noStrike" u="none">
                <a:solidFill>
                  <a:srgbClr val="000000"/>
                </a:solidFill>
                <a:effectLst/>
                <a:uFillTx/>
                <a:latin typeface="Arial"/>
              </a:rPr>
              <a:t>Fai clic per modificare il formato del testo del titolo</a:t>
            </a:r>
            <a:endParaRPr b="0" lang="it-IT" sz="1800" strike="noStrike" u="none">
              <a:solidFill>
                <a:srgbClr val="000000"/>
              </a:solidFill>
              <a:effectLst/>
              <a:uFillTx/>
              <a:latin typeface="Arial"/>
            </a:endParaRPr>
          </a:p>
        </p:txBody>
      </p:sp>
      <p:sp>
        <p:nvSpPr>
          <p:cNvPr id="232" name="PlaceHolder 2"/>
          <p:cNvSpPr>
            <a:spLocks noGrp="1"/>
          </p:cNvSpPr>
          <p:nvPr>
            <p:ph type="body"/>
          </p:nvPr>
        </p:nvSpPr>
        <p:spPr>
          <a:xfrm>
            <a:off x="608760" y="1604160"/>
            <a:ext cx="5347440" cy="4516920"/>
          </a:xfrm>
          <a:prstGeom prst="rect">
            <a:avLst/>
          </a:prstGeom>
          <a:noFill/>
          <a:ln w="0">
            <a:noFill/>
          </a:ln>
        </p:spPr>
        <p:txBody>
          <a:bodyPr numCol="1" spcCol="0" lIns="0" rIns="0" tIns="0" bIns="0" anchor="t">
            <a:normAutofit/>
          </a:bodyPr>
          <a:p>
            <a:pPr marL="432000" indent="-324000">
              <a:spcBef>
                <a:spcPts val="1417"/>
              </a:spcBef>
              <a:buClr>
                <a:srgbClr val="000000"/>
              </a:buClr>
              <a:buSzPct val="45000"/>
              <a:buFont typeface="Wingdings" charset="2"/>
              <a:buChar char=""/>
            </a:pPr>
            <a:r>
              <a:rPr b="0" lang="it-IT" sz="1800" strike="noStrike" u="none">
                <a:solidFill>
                  <a:srgbClr val="000000"/>
                </a:solidFill>
                <a:effectLst/>
                <a:uFillTx/>
                <a:latin typeface="Arial"/>
              </a:rPr>
              <a:t>Fai clic per modificare il formato del testo della struttura</a:t>
            </a:r>
            <a:endParaRPr b="0" lang="it-IT" sz="1800" strike="noStrike" u="none">
              <a:solidFill>
                <a:srgbClr val="000000"/>
              </a:solidFill>
              <a:effectLst/>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effectLst/>
                <a:uFillTx/>
                <a:latin typeface="Arial"/>
              </a:rPr>
              <a:t>Secondo livello struttura</a:t>
            </a:r>
            <a:endParaRPr b="0" lang="it-IT" sz="1800" strike="noStrike" u="none">
              <a:solidFill>
                <a:srgbClr val="000000"/>
              </a:solidFill>
              <a:effectLst/>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effectLst/>
                <a:uFillTx/>
                <a:latin typeface="Arial"/>
              </a:rPr>
              <a:t>Terzo livello struttura</a:t>
            </a:r>
            <a:endParaRPr b="0" lang="it-IT" sz="1800" strike="noStrike" u="none">
              <a:solidFill>
                <a:srgbClr val="000000"/>
              </a:solidFill>
              <a:effectLst/>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effectLst/>
                <a:uFillTx/>
                <a:latin typeface="Arial"/>
              </a:rPr>
              <a:t>Quarto livello struttura</a:t>
            </a:r>
            <a:endParaRPr b="0" lang="it-IT" sz="1800" strike="noStrike" u="none">
              <a:solidFill>
                <a:srgbClr val="000000"/>
              </a:solidFill>
              <a:effectLst/>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Quinto livello struttura</a:t>
            </a:r>
            <a:endParaRPr b="0" lang="it-IT" sz="1800" strike="noStrike" u="none">
              <a:solidFill>
                <a:srgbClr val="000000"/>
              </a:solidFill>
              <a:effectLst/>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Sesto livello struttura</a:t>
            </a:r>
            <a:endParaRPr b="0" lang="it-IT" sz="1800" strike="noStrike" u="none">
              <a:solidFill>
                <a:srgbClr val="000000"/>
              </a:solidFill>
              <a:effectLst/>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Settimo livello struttura</a:t>
            </a:r>
            <a:endParaRPr b="0" lang="it-IT" sz="1800" strike="noStrike" u="none">
              <a:solidFill>
                <a:srgbClr val="000000"/>
              </a:solidFill>
              <a:effectLst/>
              <a:uFillTx/>
              <a:latin typeface="Arial"/>
            </a:endParaRPr>
          </a:p>
        </p:txBody>
      </p:sp>
      <p:sp>
        <p:nvSpPr>
          <p:cNvPr id="233" name="PlaceHolder 3"/>
          <p:cNvSpPr>
            <a:spLocks noGrp="1"/>
          </p:cNvSpPr>
          <p:nvPr>
            <p:ph type="body"/>
          </p:nvPr>
        </p:nvSpPr>
        <p:spPr>
          <a:xfrm>
            <a:off x="6224400" y="1604160"/>
            <a:ext cx="5347440" cy="4516920"/>
          </a:xfrm>
          <a:prstGeom prst="rect">
            <a:avLst/>
          </a:prstGeom>
          <a:noFill/>
          <a:ln w="0">
            <a:noFill/>
          </a:ln>
        </p:spPr>
        <p:txBody>
          <a:bodyPr numCol="1" spcCol="0" lIns="0" rIns="0" tIns="0" bIns="0" anchor="t">
            <a:normAutofit/>
          </a:bodyPr>
          <a:p>
            <a:pPr marL="432000" indent="-324000">
              <a:spcBef>
                <a:spcPts val="1417"/>
              </a:spcBef>
              <a:buClr>
                <a:srgbClr val="000000"/>
              </a:buClr>
              <a:buSzPct val="45000"/>
              <a:buFont typeface="Wingdings" charset="2"/>
              <a:buChar char=""/>
            </a:pPr>
            <a:r>
              <a:rPr b="0" lang="it-IT" sz="1800" strike="noStrike" u="none">
                <a:solidFill>
                  <a:srgbClr val="000000"/>
                </a:solidFill>
                <a:effectLst/>
                <a:uFillTx/>
                <a:latin typeface="Arial"/>
              </a:rPr>
              <a:t>Fai clic per modificare il formato del testo della struttura</a:t>
            </a:r>
            <a:endParaRPr b="0" lang="it-IT" sz="1800" strike="noStrike" u="none">
              <a:solidFill>
                <a:srgbClr val="000000"/>
              </a:solidFill>
              <a:effectLst/>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effectLst/>
                <a:uFillTx/>
                <a:latin typeface="Arial"/>
              </a:rPr>
              <a:t>Secondo livello struttura</a:t>
            </a:r>
            <a:endParaRPr b="0" lang="it-IT" sz="1800" strike="noStrike" u="none">
              <a:solidFill>
                <a:srgbClr val="000000"/>
              </a:solidFill>
              <a:effectLst/>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effectLst/>
                <a:uFillTx/>
                <a:latin typeface="Arial"/>
              </a:rPr>
              <a:t>Terzo livello struttura</a:t>
            </a:r>
            <a:endParaRPr b="0" lang="it-IT" sz="1800" strike="noStrike" u="none">
              <a:solidFill>
                <a:srgbClr val="000000"/>
              </a:solidFill>
              <a:effectLst/>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effectLst/>
                <a:uFillTx/>
                <a:latin typeface="Arial"/>
              </a:rPr>
              <a:t>Quarto livello struttura</a:t>
            </a:r>
            <a:endParaRPr b="0" lang="it-IT" sz="1800" strike="noStrike" u="none">
              <a:solidFill>
                <a:srgbClr val="000000"/>
              </a:solidFill>
              <a:effectLst/>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Quinto livello struttura</a:t>
            </a:r>
            <a:endParaRPr b="0" lang="it-IT" sz="1800" strike="noStrike" u="none">
              <a:solidFill>
                <a:srgbClr val="000000"/>
              </a:solidFill>
              <a:effectLst/>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Sesto livello struttura</a:t>
            </a:r>
            <a:endParaRPr b="0" lang="it-IT" sz="1800" strike="noStrike" u="none">
              <a:solidFill>
                <a:srgbClr val="000000"/>
              </a:solidFill>
              <a:effectLst/>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Settimo livello struttura</a:t>
            </a:r>
            <a:endParaRPr b="0" lang="it-IT" sz="1800" strike="noStrike" u="none">
              <a:solidFill>
                <a:srgbClr val="000000"/>
              </a:solidFill>
              <a:effectLst/>
              <a:uFillTx/>
              <a:latin typeface="Arial"/>
            </a:endParaRPr>
          </a:p>
        </p:txBody>
      </p:sp>
      <p:sp>
        <p:nvSpPr>
          <p:cNvPr id="234" name="PlaceHolder 4"/>
          <p:cNvSpPr>
            <a:spLocks noGrp="1"/>
          </p:cNvSpPr>
          <p:nvPr>
            <p:ph type="ftr" idx="74"/>
          </p:nvPr>
        </p:nvSpPr>
        <p:spPr>
          <a:xfrm>
            <a:off x="4165560" y="6245280"/>
            <a:ext cx="3849480" cy="467640"/>
          </a:xfrm>
          <a:prstGeom prst="rect">
            <a:avLst/>
          </a:prstGeom>
          <a:noFill/>
          <a:ln w="0">
            <a:noFill/>
          </a:ln>
        </p:spPr>
        <p:txBody>
          <a:bodyPr numCol="1" spcCol="0" lIns="90000" rIns="90000" tIns="46800" bIns="46800" anchor="t">
            <a:noAutofit/>
          </a:bodyPr>
          <a:lstStyle>
            <a:lvl1pPr indent="0" algn="ctr">
              <a:lnSpc>
                <a:spcPct val="100000"/>
              </a:lnSpc>
              <a:buNone/>
              <a:tabLst>
                <a:tab algn="l" pos="0"/>
              </a:tabLst>
              <a:defRPr b="0" lang="it-IT" sz="1400" strike="noStrike" u="none">
                <a:solidFill>
                  <a:srgbClr val="000000"/>
                </a:solidFill>
                <a:effectLst/>
                <a:uFillTx/>
                <a:latin typeface="Times New Roman"/>
              </a:defRPr>
            </a:lvl1pPr>
          </a:lstStyle>
          <a:p>
            <a:pPr indent="0" algn="ctr">
              <a:lnSpc>
                <a:spcPct val="100000"/>
              </a:lnSpc>
              <a:buNone/>
              <a:tabLst>
                <a:tab algn="l" pos="0"/>
              </a:tabLst>
            </a:pPr>
            <a:r>
              <a:rPr b="0" lang="it-IT" sz="1400" strike="noStrike" u="none">
                <a:solidFill>
                  <a:srgbClr val="000000"/>
                </a:solidFill>
                <a:effectLst/>
                <a:uFillTx/>
                <a:latin typeface="Times New Roman"/>
              </a:rPr>
              <a:t>&lt;piè di pagina&gt;</a:t>
            </a:r>
            <a:endParaRPr b="0" lang="it-IT" sz="1400" strike="noStrike" u="none">
              <a:solidFill>
                <a:srgbClr val="000000"/>
              </a:solidFill>
              <a:effectLst/>
              <a:uFillTx/>
              <a:latin typeface="Times New Roman"/>
            </a:endParaRPr>
          </a:p>
        </p:txBody>
      </p:sp>
      <p:sp>
        <p:nvSpPr>
          <p:cNvPr id="235" name="PlaceHolder 5"/>
          <p:cNvSpPr>
            <a:spLocks noGrp="1"/>
          </p:cNvSpPr>
          <p:nvPr>
            <p:ph type="sldNum" idx="75"/>
          </p:nvPr>
        </p:nvSpPr>
        <p:spPr>
          <a:xfrm>
            <a:off x="8737560" y="6245280"/>
            <a:ext cx="2833560" cy="467640"/>
          </a:xfrm>
          <a:prstGeom prst="rect">
            <a:avLst/>
          </a:prstGeom>
          <a:noFill/>
          <a:ln w="0">
            <a:noFill/>
          </a:ln>
        </p:spPr>
        <p:txBody>
          <a:bodyPr numCol="1" spcCol="0" lIns="90000" rIns="90000" tIns="46800" bIns="46800" anchor="t">
            <a:noAutofit/>
          </a:bodyPr>
          <a:lstStyle>
            <a:lvl1pPr indent="0" defTabSz="914400">
              <a:lnSpc>
                <a:spcPct val="100000"/>
              </a:lnSpc>
              <a:buNone/>
              <a:tabLst>
                <a:tab algn="l" pos="0"/>
              </a:tabLst>
              <a:defRPr b="0" lang="it-IT" sz="1800" strike="noStrike" u="none">
                <a:solidFill>
                  <a:srgbClr val="000000"/>
                </a:solidFill>
                <a:effectLst/>
                <a:uFillTx/>
                <a:latin typeface="Arial"/>
              </a:defRPr>
            </a:lvl1pPr>
          </a:lstStyle>
          <a:p>
            <a:pPr indent="0" defTabSz="914400">
              <a:lnSpc>
                <a:spcPct val="100000"/>
              </a:lnSpc>
              <a:buNone/>
              <a:tabLst>
                <a:tab algn="l" pos="0"/>
              </a:tabLst>
            </a:pPr>
            <a:fld id="{0BC4492D-8FC2-4218-81E5-9530A7CC6256}" type="slidenum">
              <a:rPr b="0" lang="it-IT" sz="1800" strike="noStrike" u="none">
                <a:solidFill>
                  <a:srgbClr val="000000"/>
                </a:solidFill>
                <a:effectLst/>
                <a:uFillTx/>
                <a:latin typeface="Arial"/>
              </a:rPr>
              <a:t>&lt;numero&gt;</a:t>
            </a:fld>
            <a:endParaRPr b="0" lang="it-IT" sz="1800" strike="noStrike" u="none">
              <a:solidFill>
                <a:srgbClr val="000000"/>
              </a:solidFill>
              <a:effectLst/>
              <a:uFillTx/>
              <a:latin typeface="Times New Roman"/>
            </a:endParaRPr>
          </a:p>
        </p:txBody>
      </p:sp>
      <p:sp>
        <p:nvSpPr>
          <p:cNvPr id="236" name="PlaceHolder 6"/>
          <p:cNvSpPr>
            <a:spLocks noGrp="1"/>
          </p:cNvSpPr>
          <p:nvPr>
            <p:ph type="dt" idx="76"/>
          </p:nvPr>
        </p:nvSpPr>
        <p:spPr>
          <a:xfrm>
            <a:off x="609480" y="6245280"/>
            <a:ext cx="2833560" cy="467640"/>
          </a:xfrm>
          <a:prstGeom prst="rect">
            <a:avLst/>
          </a:prstGeom>
          <a:noFill/>
          <a:ln w="0">
            <a:noFill/>
          </a:ln>
        </p:spPr>
        <p:txBody>
          <a:bodyPr numCol="1" spcCol="0" lIns="90000" rIns="90000" tIns="46800" bIns="46800" anchor="t">
            <a:noAutofit/>
          </a:bodyPr>
          <a:lstStyle>
            <a:lvl1pPr indent="0">
              <a:buNone/>
              <a:defRPr b="0" lang="it-IT" sz="1400" strike="noStrike" u="none">
                <a:solidFill>
                  <a:srgbClr val="000000"/>
                </a:solidFill>
                <a:effectLst/>
                <a:uFillTx/>
                <a:latin typeface="Times New Roman"/>
              </a:defRPr>
            </a:lvl1pPr>
          </a:lstStyle>
          <a:p>
            <a:pPr indent="0">
              <a:buNone/>
            </a:pPr>
            <a:r>
              <a:rPr b="0" lang="it-IT" sz="1400" strike="noStrike" u="none">
                <a:solidFill>
                  <a:srgbClr val="000000"/>
                </a:solidFill>
                <a:effectLst/>
                <a:uFillTx/>
                <a:latin typeface="Times New Roman"/>
              </a:rPr>
              <a:t>&lt;data/ora&gt;</a:t>
            </a:r>
            <a:endParaRPr b="0" lang="it-IT" sz="1400" strike="noStrike" u="none">
              <a:solidFill>
                <a:srgbClr val="000000"/>
              </a:solidFill>
              <a:effectLst/>
              <a:uFillTx/>
              <a:latin typeface="Times New Roman"/>
            </a:endParaRPr>
          </a:p>
        </p:txBody>
      </p:sp>
    </p:spTree>
  </p:cSld>
  <p:clrMap bg1="lt1" tx1="dk1" bg2="lt2" tx2="dk2" accent1="accent1" accent2="accent2" accent3="accent3" accent4="accent4" accent5="accent5" accent6="accent6" hlink="hlink" folHlink="folHlink"/>
  <p:sldLayoutIdLst>
    <p:sldLayoutId id="2147483706" r:id="rId2"/>
  </p:sldLayoutIdLst>
</p:sldMaster>
</file>

<file path=ppt/slideMasters/slideMaster3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40" name="PlaceHolder 1"/>
          <p:cNvSpPr>
            <a:spLocks noGrp="1"/>
          </p:cNvSpPr>
          <p:nvPr>
            <p:ph type="title"/>
          </p:nvPr>
        </p:nvSpPr>
        <p:spPr>
          <a:xfrm>
            <a:off x="608760" y="703800"/>
            <a:ext cx="10958760" cy="274680"/>
          </a:xfrm>
          <a:prstGeom prst="rect">
            <a:avLst/>
          </a:prstGeom>
          <a:noFill/>
          <a:ln w="0">
            <a:noFill/>
          </a:ln>
        </p:spPr>
        <p:txBody>
          <a:bodyPr numCol="1" spcCol="0" lIns="0" rIns="0" tIns="0" bIns="0" anchor="ctr">
            <a:spAutoFit/>
          </a:bodyPr>
          <a:p>
            <a:pPr indent="0">
              <a:buNone/>
            </a:pPr>
            <a:r>
              <a:rPr b="0" lang="it-IT" sz="1800" strike="noStrike" u="none">
                <a:solidFill>
                  <a:srgbClr val="000000"/>
                </a:solidFill>
                <a:effectLst/>
                <a:uFillTx/>
                <a:latin typeface="Arial"/>
              </a:rPr>
              <a:t>Fai clic per modificare il formato del testo del titolo</a:t>
            </a:r>
            <a:endParaRPr b="0" lang="it-IT" sz="1800" strike="noStrike" u="none">
              <a:solidFill>
                <a:srgbClr val="000000"/>
              </a:solidFill>
              <a:effectLst/>
              <a:uFillTx/>
              <a:latin typeface="Arial"/>
            </a:endParaRPr>
          </a:p>
        </p:txBody>
      </p:sp>
      <p:sp>
        <p:nvSpPr>
          <p:cNvPr id="241" name="PlaceHolder 2"/>
          <p:cNvSpPr>
            <a:spLocks noGrp="1"/>
          </p:cNvSpPr>
          <p:nvPr>
            <p:ph type="body"/>
          </p:nvPr>
        </p:nvSpPr>
        <p:spPr>
          <a:xfrm>
            <a:off x="608760" y="1604160"/>
            <a:ext cx="10958760" cy="4516920"/>
          </a:xfrm>
          <a:prstGeom prst="rect">
            <a:avLst/>
          </a:prstGeom>
          <a:noFill/>
          <a:ln w="0">
            <a:noFill/>
          </a:ln>
        </p:spPr>
        <p:txBody>
          <a:bodyPr numCol="1" spcCol="0" lIns="0" rIns="0" tIns="0" bIns="0" anchor="t">
            <a:normAutofit/>
          </a:bodyPr>
          <a:p>
            <a:pPr marL="432000" indent="-324000">
              <a:spcBef>
                <a:spcPts val="1417"/>
              </a:spcBef>
              <a:buClr>
                <a:srgbClr val="000000"/>
              </a:buClr>
              <a:buSzPct val="45000"/>
              <a:buFont typeface="Wingdings" charset="2"/>
              <a:buChar char=""/>
            </a:pPr>
            <a:r>
              <a:rPr b="0" lang="it-IT" sz="1800" strike="noStrike" u="none">
                <a:solidFill>
                  <a:srgbClr val="000000"/>
                </a:solidFill>
                <a:effectLst/>
                <a:uFillTx/>
                <a:latin typeface="Arial"/>
              </a:rPr>
              <a:t>Fai clic per modificare il formato del testo della struttura</a:t>
            </a:r>
            <a:endParaRPr b="0" lang="it-IT" sz="1800" strike="noStrike" u="none">
              <a:solidFill>
                <a:srgbClr val="000000"/>
              </a:solidFill>
              <a:effectLst/>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effectLst/>
                <a:uFillTx/>
                <a:latin typeface="Arial"/>
              </a:rPr>
              <a:t>Secondo livello struttura</a:t>
            </a:r>
            <a:endParaRPr b="0" lang="it-IT" sz="1800" strike="noStrike" u="none">
              <a:solidFill>
                <a:srgbClr val="000000"/>
              </a:solidFill>
              <a:effectLst/>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effectLst/>
                <a:uFillTx/>
                <a:latin typeface="Arial"/>
              </a:rPr>
              <a:t>Terzo livello struttura</a:t>
            </a:r>
            <a:endParaRPr b="0" lang="it-IT" sz="1800" strike="noStrike" u="none">
              <a:solidFill>
                <a:srgbClr val="000000"/>
              </a:solidFill>
              <a:effectLst/>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effectLst/>
                <a:uFillTx/>
                <a:latin typeface="Arial"/>
              </a:rPr>
              <a:t>Quarto livello struttura</a:t>
            </a:r>
            <a:endParaRPr b="0" lang="it-IT" sz="1800" strike="noStrike" u="none">
              <a:solidFill>
                <a:srgbClr val="000000"/>
              </a:solidFill>
              <a:effectLst/>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Quinto livello struttura</a:t>
            </a:r>
            <a:endParaRPr b="0" lang="it-IT" sz="1800" strike="noStrike" u="none">
              <a:solidFill>
                <a:srgbClr val="000000"/>
              </a:solidFill>
              <a:effectLst/>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Sesto livello struttura</a:t>
            </a:r>
            <a:endParaRPr b="0" lang="it-IT" sz="1800" strike="noStrike" u="none">
              <a:solidFill>
                <a:srgbClr val="000000"/>
              </a:solidFill>
              <a:effectLst/>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Settimo livello struttura</a:t>
            </a:r>
            <a:endParaRPr b="0" lang="it-IT" sz="1800" strike="noStrike" u="none">
              <a:solidFill>
                <a:srgbClr val="000000"/>
              </a:solidFill>
              <a:effectLst/>
              <a:uFillTx/>
              <a:latin typeface="Arial"/>
            </a:endParaRPr>
          </a:p>
        </p:txBody>
      </p:sp>
      <p:sp>
        <p:nvSpPr>
          <p:cNvPr id="242" name="PlaceHolder 3"/>
          <p:cNvSpPr>
            <a:spLocks noGrp="1"/>
          </p:cNvSpPr>
          <p:nvPr>
            <p:ph type="ftr" idx="77"/>
          </p:nvPr>
        </p:nvSpPr>
        <p:spPr>
          <a:xfrm>
            <a:off x="4165560" y="6245280"/>
            <a:ext cx="3849480" cy="467640"/>
          </a:xfrm>
          <a:prstGeom prst="rect">
            <a:avLst/>
          </a:prstGeom>
          <a:noFill/>
          <a:ln w="0">
            <a:noFill/>
          </a:ln>
        </p:spPr>
        <p:txBody>
          <a:bodyPr numCol="1" spcCol="0" lIns="90000" rIns="90000" tIns="46800" bIns="46800" anchor="t">
            <a:noAutofit/>
          </a:bodyPr>
          <a:lstStyle>
            <a:lvl1pPr indent="0" algn="ctr">
              <a:lnSpc>
                <a:spcPct val="100000"/>
              </a:lnSpc>
              <a:buNone/>
              <a:tabLst>
                <a:tab algn="l" pos="0"/>
              </a:tabLst>
              <a:defRPr b="0" lang="it-IT" sz="1400" strike="noStrike" u="none">
                <a:solidFill>
                  <a:srgbClr val="000000"/>
                </a:solidFill>
                <a:effectLst/>
                <a:uFillTx/>
                <a:latin typeface="Times New Roman"/>
              </a:defRPr>
            </a:lvl1pPr>
          </a:lstStyle>
          <a:p>
            <a:pPr indent="0" algn="ctr">
              <a:lnSpc>
                <a:spcPct val="100000"/>
              </a:lnSpc>
              <a:buNone/>
              <a:tabLst>
                <a:tab algn="l" pos="0"/>
              </a:tabLst>
            </a:pPr>
            <a:r>
              <a:rPr b="0" lang="it-IT" sz="1400" strike="noStrike" u="none">
                <a:solidFill>
                  <a:srgbClr val="000000"/>
                </a:solidFill>
                <a:effectLst/>
                <a:uFillTx/>
                <a:latin typeface="Times New Roman"/>
              </a:rPr>
              <a:t>&lt;piè di pagina&gt;</a:t>
            </a:r>
            <a:endParaRPr b="0" lang="it-IT" sz="1400" strike="noStrike" u="none">
              <a:solidFill>
                <a:srgbClr val="000000"/>
              </a:solidFill>
              <a:effectLst/>
              <a:uFillTx/>
              <a:latin typeface="Times New Roman"/>
            </a:endParaRPr>
          </a:p>
        </p:txBody>
      </p:sp>
      <p:sp>
        <p:nvSpPr>
          <p:cNvPr id="243" name="PlaceHolder 4"/>
          <p:cNvSpPr>
            <a:spLocks noGrp="1"/>
          </p:cNvSpPr>
          <p:nvPr>
            <p:ph type="sldNum" idx="78"/>
          </p:nvPr>
        </p:nvSpPr>
        <p:spPr>
          <a:xfrm>
            <a:off x="8737560" y="6245280"/>
            <a:ext cx="2833560" cy="467640"/>
          </a:xfrm>
          <a:prstGeom prst="rect">
            <a:avLst/>
          </a:prstGeom>
          <a:noFill/>
          <a:ln w="0">
            <a:noFill/>
          </a:ln>
        </p:spPr>
        <p:txBody>
          <a:bodyPr numCol="1" spcCol="0" lIns="90000" rIns="90000" tIns="46800" bIns="46800" anchor="t">
            <a:noAutofit/>
          </a:bodyPr>
          <a:lstStyle>
            <a:lvl1pPr indent="0" defTabSz="914400">
              <a:lnSpc>
                <a:spcPct val="100000"/>
              </a:lnSpc>
              <a:buNone/>
              <a:tabLst>
                <a:tab algn="l" pos="0"/>
              </a:tabLst>
              <a:defRPr b="0" lang="it-IT" sz="1800" strike="noStrike" u="none">
                <a:solidFill>
                  <a:srgbClr val="000000"/>
                </a:solidFill>
                <a:effectLst/>
                <a:uFillTx/>
                <a:latin typeface="Arial"/>
              </a:defRPr>
            </a:lvl1pPr>
          </a:lstStyle>
          <a:p>
            <a:pPr indent="0" defTabSz="914400">
              <a:lnSpc>
                <a:spcPct val="100000"/>
              </a:lnSpc>
              <a:buNone/>
              <a:tabLst>
                <a:tab algn="l" pos="0"/>
              </a:tabLst>
            </a:pPr>
            <a:fld id="{77E49606-753E-4C63-A07D-6CE9B926F509}" type="slidenum">
              <a:rPr b="0" lang="it-IT" sz="1800" strike="noStrike" u="none">
                <a:solidFill>
                  <a:srgbClr val="000000"/>
                </a:solidFill>
                <a:effectLst/>
                <a:uFillTx/>
                <a:latin typeface="Arial"/>
              </a:rPr>
              <a:t>&lt;numero&gt;</a:t>
            </a:fld>
            <a:endParaRPr b="0" lang="it-IT" sz="1800" strike="noStrike" u="none">
              <a:solidFill>
                <a:srgbClr val="000000"/>
              </a:solidFill>
              <a:effectLst/>
              <a:uFillTx/>
              <a:latin typeface="Times New Roman"/>
            </a:endParaRPr>
          </a:p>
        </p:txBody>
      </p:sp>
      <p:sp>
        <p:nvSpPr>
          <p:cNvPr id="244" name="PlaceHolder 5"/>
          <p:cNvSpPr>
            <a:spLocks noGrp="1"/>
          </p:cNvSpPr>
          <p:nvPr>
            <p:ph type="dt" idx="79"/>
          </p:nvPr>
        </p:nvSpPr>
        <p:spPr>
          <a:xfrm>
            <a:off x="609480" y="6245280"/>
            <a:ext cx="2833560" cy="467640"/>
          </a:xfrm>
          <a:prstGeom prst="rect">
            <a:avLst/>
          </a:prstGeom>
          <a:noFill/>
          <a:ln w="0">
            <a:noFill/>
          </a:ln>
        </p:spPr>
        <p:txBody>
          <a:bodyPr numCol="1" spcCol="0" lIns="90000" rIns="90000" tIns="46800" bIns="46800" anchor="t">
            <a:noAutofit/>
          </a:bodyPr>
          <a:lstStyle>
            <a:lvl1pPr indent="0">
              <a:buNone/>
              <a:defRPr b="0" lang="it-IT" sz="1400" strike="noStrike" u="none">
                <a:solidFill>
                  <a:srgbClr val="000000"/>
                </a:solidFill>
                <a:effectLst/>
                <a:uFillTx/>
                <a:latin typeface="Times New Roman"/>
              </a:defRPr>
            </a:lvl1pPr>
          </a:lstStyle>
          <a:p>
            <a:pPr indent="0">
              <a:buNone/>
            </a:pPr>
            <a:r>
              <a:rPr b="0" lang="it-IT" sz="1400" strike="noStrike" u="none">
                <a:solidFill>
                  <a:srgbClr val="000000"/>
                </a:solidFill>
                <a:effectLst/>
                <a:uFillTx/>
                <a:latin typeface="Times New Roman"/>
              </a:rPr>
              <a:t>&lt;data/ora&gt;</a:t>
            </a:r>
            <a:endParaRPr b="0" lang="it-IT" sz="1400" strike="noStrike" u="none">
              <a:solidFill>
                <a:srgbClr val="000000"/>
              </a:solidFill>
              <a:effectLst/>
              <a:uFillTx/>
              <a:latin typeface="Times New Roman"/>
            </a:endParaRPr>
          </a:p>
        </p:txBody>
      </p:sp>
    </p:spTree>
  </p:cSld>
  <p:clrMap bg1="lt1" tx1="dk1" bg2="lt2" tx2="dk2" accent1="accent1" accent2="accent2" accent3="accent3" accent4="accent4" accent5="accent5" accent6="accent6" hlink="hlink" folHlink="folHlink"/>
  <p:sldLayoutIdLst>
    <p:sldLayoutId id="2147483708" r:id="rId2"/>
  </p:sldLayoutIdLst>
</p:sldMaster>
</file>

<file path=ppt/slideMasters/slideMaster3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47" name="PlaceHolder 1"/>
          <p:cNvSpPr>
            <a:spLocks noGrp="1"/>
          </p:cNvSpPr>
          <p:nvPr>
            <p:ph type="title"/>
          </p:nvPr>
        </p:nvSpPr>
        <p:spPr>
          <a:xfrm>
            <a:off x="608760" y="703800"/>
            <a:ext cx="10958760" cy="274680"/>
          </a:xfrm>
          <a:prstGeom prst="rect">
            <a:avLst/>
          </a:prstGeom>
          <a:noFill/>
          <a:ln w="0">
            <a:noFill/>
          </a:ln>
        </p:spPr>
        <p:txBody>
          <a:bodyPr numCol="1" spcCol="0" lIns="0" rIns="0" tIns="0" bIns="0" anchor="ctr">
            <a:spAutoFit/>
          </a:bodyPr>
          <a:p>
            <a:pPr indent="0">
              <a:buNone/>
            </a:pPr>
            <a:r>
              <a:rPr b="0" lang="it-IT" sz="1800" strike="noStrike" u="none">
                <a:solidFill>
                  <a:srgbClr val="000000"/>
                </a:solidFill>
                <a:effectLst/>
                <a:uFillTx/>
                <a:latin typeface="Arial"/>
              </a:rPr>
              <a:t>Fai clic per modificare il formato del testo del titolo</a:t>
            </a:r>
            <a:endParaRPr b="0" lang="it-IT" sz="1800" strike="noStrike" u="none">
              <a:solidFill>
                <a:srgbClr val="000000"/>
              </a:solidFill>
              <a:effectLst/>
              <a:uFillTx/>
              <a:latin typeface="Arial"/>
            </a:endParaRPr>
          </a:p>
        </p:txBody>
      </p:sp>
      <p:sp>
        <p:nvSpPr>
          <p:cNvPr id="248" name="PlaceHolder 2"/>
          <p:cNvSpPr>
            <a:spLocks noGrp="1"/>
          </p:cNvSpPr>
          <p:nvPr>
            <p:ph type="body"/>
          </p:nvPr>
        </p:nvSpPr>
        <p:spPr>
          <a:xfrm>
            <a:off x="608760" y="1604160"/>
            <a:ext cx="10958760" cy="4516920"/>
          </a:xfrm>
          <a:prstGeom prst="rect">
            <a:avLst/>
          </a:prstGeom>
          <a:noFill/>
          <a:ln w="0">
            <a:noFill/>
          </a:ln>
        </p:spPr>
        <p:txBody>
          <a:bodyPr numCol="1" spcCol="0" lIns="0" rIns="0" tIns="0" bIns="0" anchor="t">
            <a:normAutofit/>
          </a:bodyPr>
          <a:p>
            <a:pPr marL="432000" indent="-324000">
              <a:spcBef>
                <a:spcPts val="1417"/>
              </a:spcBef>
              <a:buClr>
                <a:srgbClr val="000000"/>
              </a:buClr>
              <a:buSzPct val="45000"/>
              <a:buFont typeface="Wingdings" charset="2"/>
              <a:buChar char=""/>
            </a:pPr>
            <a:r>
              <a:rPr b="0" lang="it-IT" sz="1800" strike="noStrike" u="none">
                <a:solidFill>
                  <a:srgbClr val="000000"/>
                </a:solidFill>
                <a:effectLst/>
                <a:uFillTx/>
                <a:latin typeface="Arial"/>
              </a:rPr>
              <a:t>Fai clic per modificare il formato del testo della struttura</a:t>
            </a:r>
            <a:endParaRPr b="0" lang="it-IT" sz="1800" strike="noStrike" u="none">
              <a:solidFill>
                <a:srgbClr val="000000"/>
              </a:solidFill>
              <a:effectLst/>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effectLst/>
                <a:uFillTx/>
                <a:latin typeface="Arial"/>
              </a:rPr>
              <a:t>Secondo livello struttura</a:t>
            </a:r>
            <a:endParaRPr b="0" lang="it-IT" sz="1800" strike="noStrike" u="none">
              <a:solidFill>
                <a:srgbClr val="000000"/>
              </a:solidFill>
              <a:effectLst/>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effectLst/>
                <a:uFillTx/>
                <a:latin typeface="Arial"/>
              </a:rPr>
              <a:t>Terzo livello struttura</a:t>
            </a:r>
            <a:endParaRPr b="0" lang="it-IT" sz="1800" strike="noStrike" u="none">
              <a:solidFill>
                <a:srgbClr val="000000"/>
              </a:solidFill>
              <a:effectLst/>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effectLst/>
                <a:uFillTx/>
                <a:latin typeface="Arial"/>
              </a:rPr>
              <a:t>Quarto livello struttura</a:t>
            </a:r>
            <a:endParaRPr b="0" lang="it-IT" sz="1800" strike="noStrike" u="none">
              <a:solidFill>
                <a:srgbClr val="000000"/>
              </a:solidFill>
              <a:effectLst/>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Quinto livello struttura</a:t>
            </a:r>
            <a:endParaRPr b="0" lang="it-IT" sz="1800" strike="noStrike" u="none">
              <a:solidFill>
                <a:srgbClr val="000000"/>
              </a:solidFill>
              <a:effectLst/>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Sesto livello struttura</a:t>
            </a:r>
            <a:endParaRPr b="0" lang="it-IT" sz="1800" strike="noStrike" u="none">
              <a:solidFill>
                <a:srgbClr val="000000"/>
              </a:solidFill>
              <a:effectLst/>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Settimo livello struttura</a:t>
            </a:r>
            <a:endParaRPr b="0" lang="it-IT" sz="1800" strike="noStrike" u="none">
              <a:solidFill>
                <a:srgbClr val="000000"/>
              </a:solidFill>
              <a:effectLst/>
              <a:uFillTx/>
              <a:latin typeface="Arial"/>
            </a:endParaRPr>
          </a:p>
        </p:txBody>
      </p:sp>
      <p:sp>
        <p:nvSpPr>
          <p:cNvPr id="249" name="PlaceHolder 3"/>
          <p:cNvSpPr>
            <a:spLocks noGrp="1"/>
          </p:cNvSpPr>
          <p:nvPr>
            <p:ph type="ftr" idx="80"/>
          </p:nvPr>
        </p:nvSpPr>
        <p:spPr>
          <a:xfrm>
            <a:off x="4165560" y="6245280"/>
            <a:ext cx="3849480" cy="467640"/>
          </a:xfrm>
          <a:prstGeom prst="rect">
            <a:avLst/>
          </a:prstGeom>
          <a:noFill/>
          <a:ln w="0">
            <a:noFill/>
          </a:ln>
        </p:spPr>
        <p:txBody>
          <a:bodyPr numCol="1" spcCol="0" lIns="90000" rIns="90000" tIns="46800" bIns="46800" anchor="t">
            <a:noAutofit/>
          </a:bodyPr>
          <a:lstStyle>
            <a:lvl1pPr indent="0" algn="ctr">
              <a:lnSpc>
                <a:spcPct val="100000"/>
              </a:lnSpc>
              <a:buNone/>
              <a:tabLst>
                <a:tab algn="l" pos="0"/>
              </a:tabLst>
              <a:defRPr b="0" lang="it-IT" sz="1400" strike="noStrike" u="none">
                <a:solidFill>
                  <a:srgbClr val="000000"/>
                </a:solidFill>
                <a:effectLst/>
                <a:uFillTx/>
                <a:latin typeface="Times New Roman"/>
              </a:defRPr>
            </a:lvl1pPr>
          </a:lstStyle>
          <a:p>
            <a:pPr indent="0" algn="ctr">
              <a:lnSpc>
                <a:spcPct val="100000"/>
              </a:lnSpc>
              <a:buNone/>
              <a:tabLst>
                <a:tab algn="l" pos="0"/>
              </a:tabLst>
            </a:pPr>
            <a:r>
              <a:rPr b="0" lang="it-IT" sz="1400" strike="noStrike" u="none">
                <a:solidFill>
                  <a:srgbClr val="000000"/>
                </a:solidFill>
                <a:effectLst/>
                <a:uFillTx/>
                <a:latin typeface="Times New Roman"/>
              </a:rPr>
              <a:t>&lt;piè di pagina&gt;</a:t>
            </a:r>
            <a:endParaRPr b="0" lang="it-IT" sz="1400" strike="noStrike" u="none">
              <a:solidFill>
                <a:srgbClr val="000000"/>
              </a:solidFill>
              <a:effectLst/>
              <a:uFillTx/>
              <a:latin typeface="Times New Roman"/>
            </a:endParaRPr>
          </a:p>
        </p:txBody>
      </p:sp>
      <p:sp>
        <p:nvSpPr>
          <p:cNvPr id="250" name="PlaceHolder 4"/>
          <p:cNvSpPr>
            <a:spLocks noGrp="1"/>
          </p:cNvSpPr>
          <p:nvPr>
            <p:ph type="sldNum" idx="81"/>
          </p:nvPr>
        </p:nvSpPr>
        <p:spPr>
          <a:xfrm>
            <a:off x="8737560" y="6245280"/>
            <a:ext cx="2833560" cy="467640"/>
          </a:xfrm>
          <a:prstGeom prst="rect">
            <a:avLst/>
          </a:prstGeom>
          <a:noFill/>
          <a:ln w="0">
            <a:noFill/>
          </a:ln>
        </p:spPr>
        <p:txBody>
          <a:bodyPr numCol="1" spcCol="0" lIns="90000" rIns="90000" tIns="46800" bIns="46800" anchor="t">
            <a:noAutofit/>
          </a:bodyPr>
          <a:lstStyle>
            <a:lvl1pPr indent="0" defTabSz="914400">
              <a:lnSpc>
                <a:spcPct val="100000"/>
              </a:lnSpc>
              <a:buNone/>
              <a:tabLst>
                <a:tab algn="l" pos="0"/>
              </a:tabLst>
              <a:defRPr b="0" lang="it-IT" sz="1800" strike="noStrike" u="none">
                <a:solidFill>
                  <a:srgbClr val="000000"/>
                </a:solidFill>
                <a:effectLst/>
                <a:uFillTx/>
                <a:latin typeface="Arial"/>
              </a:defRPr>
            </a:lvl1pPr>
          </a:lstStyle>
          <a:p>
            <a:pPr indent="0" defTabSz="914400">
              <a:lnSpc>
                <a:spcPct val="100000"/>
              </a:lnSpc>
              <a:buNone/>
              <a:tabLst>
                <a:tab algn="l" pos="0"/>
              </a:tabLst>
            </a:pPr>
            <a:fld id="{79D6AC2C-B4D5-4282-918B-8265CE0BC00B}" type="slidenum">
              <a:rPr b="0" lang="it-IT" sz="1800" strike="noStrike" u="none">
                <a:solidFill>
                  <a:srgbClr val="000000"/>
                </a:solidFill>
                <a:effectLst/>
                <a:uFillTx/>
                <a:latin typeface="Arial"/>
              </a:rPr>
              <a:t>&lt;numero&gt;</a:t>
            </a:fld>
            <a:endParaRPr b="0" lang="it-IT" sz="1800" strike="noStrike" u="none">
              <a:solidFill>
                <a:srgbClr val="000000"/>
              </a:solidFill>
              <a:effectLst/>
              <a:uFillTx/>
              <a:latin typeface="Times New Roman"/>
            </a:endParaRPr>
          </a:p>
        </p:txBody>
      </p:sp>
      <p:sp>
        <p:nvSpPr>
          <p:cNvPr id="251" name="PlaceHolder 5"/>
          <p:cNvSpPr>
            <a:spLocks noGrp="1"/>
          </p:cNvSpPr>
          <p:nvPr>
            <p:ph type="dt" idx="82"/>
          </p:nvPr>
        </p:nvSpPr>
        <p:spPr>
          <a:xfrm>
            <a:off x="609480" y="6245280"/>
            <a:ext cx="2833560" cy="467640"/>
          </a:xfrm>
          <a:prstGeom prst="rect">
            <a:avLst/>
          </a:prstGeom>
          <a:noFill/>
          <a:ln w="0">
            <a:noFill/>
          </a:ln>
        </p:spPr>
        <p:txBody>
          <a:bodyPr numCol="1" spcCol="0" lIns="90000" rIns="90000" tIns="46800" bIns="46800" anchor="t">
            <a:noAutofit/>
          </a:bodyPr>
          <a:lstStyle>
            <a:lvl1pPr indent="0">
              <a:buNone/>
              <a:defRPr b="0" lang="it-IT" sz="1400" strike="noStrike" u="none">
                <a:solidFill>
                  <a:srgbClr val="000000"/>
                </a:solidFill>
                <a:effectLst/>
                <a:uFillTx/>
                <a:latin typeface="Times New Roman"/>
              </a:defRPr>
            </a:lvl1pPr>
          </a:lstStyle>
          <a:p>
            <a:pPr indent="0">
              <a:buNone/>
            </a:pPr>
            <a:r>
              <a:rPr b="0" lang="it-IT" sz="1400" strike="noStrike" u="none">
                <a:solidFill>
                  <a:srgbClr val="000000"/>
                </a:solidFill>
                <a:effectLst/>
                <a:uFillTx/>
                <a:latin typeface="Times New Roman"/>
              </a:rPr>
              <a:t>&lt;data/ora&gt;</a:t>
            </a:r>
            <a:endParaRPr b="0" lang="it-IT" sz="1400" strike="noStrike" u="none">
              <a:solidFill>
                <a:srgbClr val="000000"/>
              </a:solidFill>
              <a:effectLst/>
              <a:uFillTx/>
              <a:latin typeface="Times New Roman"/>
            </a:endParaRPr>
          </a:p>
        </p:txBody>
      </p:sp>
    </p:spTree>
  </p:cSld>
  <p:clrMap bg1="lt1" tx1="dk1" bg2="lt2" tx2="dk2" accent1="accent1" accent2="accent2" accent3="accent3" accent4="accent4" accent5="accent5" accent6="accent6" hlink="hlink" folHlink="folHlink"/>
  <p:sldLayoutIdLst>
    <p:sldLayoutId id="2147483710" r:id="rId2"/>
  </p:sldLayoutIdLst>
</p:sldMaster>
</file>

<file path=ppt/slideMasters/slideMaster3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54" name="PlaceHolder 1"/>
          <p:cNvSpPr>
            <a:spLocks noGrp="1"/>
          </p:cNvSpPr>
          <p:nvPr>
            <p:ph type="title"/>
          </p:nvPr>
        </p:nvSpPr>
        <p:spPr>
          <a:xfrm>
            <a:off x="608760" y="703800"/>
            <a:ext cx="10958760" cy="274680"/>
          </a:xfrm>
          <a:prstGeom prst="rect">
            <a:avLst/>
          </a:prstGeom>
          <a:noFill/>
          <a:ln w="0">
            <a:noFill/>
          </a:ln>
        </p:spPr>
        <p:txBody>
          <a:bodyPr numCol="1" spcCol="0" lIns="0" rIns="0" tIns="0" bIns="0" anchor="ctr">
            <a:spAutoFit/>
          </a:bodyPr>
          <a:p>
            <a:pPr indent="0">
              <a:buNone/>
            </a:pPr>
            <a:r>
              <a:rPr b="0" lang="it-IT" sz="1800" strike="noStrike" u="none">
                <a:solidFill>
                  <a:srgbClr val="000000"/>
                </a:solidFill>
                <a:effectLst/>
                <a:uFillTx/>
                <a:latin typeface="Arial"/>
              </a:rPr>
              <a:t>Fai clic per modificare il formato del testo del titolo</a:t>
            </a:r>
            <a:endParaRPr b="0" lang="it-IT" sz="1800" strike="noStrike" u="none">
              <a:solidFill>
                <a:srgbClr val="000000"/>
              </a:solidFill>
              <a:effectLst/>
              <a:uFillTx/>
              <a:latin typeface="Arial"/>
            </a:endParaRPr>
          </a:p>
        </p:txBody>
      </p:sp>
      <p:sp>
        <p:nvSpPr>
          <p:cNvPr id="255" name="PlaceHolder 2"/>
          <p:cNvSpPr>
            <a:spLocks noGrp="1"/>
          </p:cNvSpPr>
          <p:nvPr>
            <p:ph type="body"/>
          </p:nvPr>
        </p:nvSpPr>
        <p:spPr>
          <a:xfrm>
            <a:off x="608760" y="1604160"/>
            <a:ext cx="5347440" cy="4516920"/>
          </a:xfrm>
          <a:prstGeom prst="rect">
            <a:avLst/>
          </a:prstGeom>
          <a:noFill/>
          <a:ln w="0">
            <a:noFill/>
          </a:ln>
        </p:spPr>
        <p:txBody>
          <a:bodyPr numCol="1" spcCol="0" lIns="0" rIns="0" tIns="0" bIns="0" anchor="t">
            <a:normAutofit/>
          </a:bodyPr>
          <a:p>
            <a:pPr marL="432000" indent="-324000">
              <a:spcBef>
                <a:spcPts val="1417"/>
              </a:spcBef>
              <a:buClr>
                <a:srgbClr val="000000"/>
              </a:buClr>
              <a:buSzPct val="45000"/>
              <a:buFont typeface="Wingdings" charset="2"/>
              <a:buChar char=""/>
            </a:pPr>
            <a:r>
              <a:rPr b="0" lang="it-IT" sz="1800" strike="noStrike" u="none">
                <a:solidFill>
                  <a:srgbClr val="000000"/>
                </a:solidFill>
                <a:effectLst/>
                <a:uFillTx/>
                <a:latin typeface="Arial"/>
              </a:rPr>
              <a:t>Fai clic per modificare il formato del testo della struttura</a:t>
            </a:r>
            <a:endParaRPr b="0" lang="it-IT" sz="1800" strike="noStrike" u="none">
              <a:solidFill>
                <a:srgbClr val="000000"/>
              </a:solidFill>
              <a:effectLst/>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effectLst/>
                <a:uFillTx/>
                <a:latin typeface="Arial"/>
              </a:rPr>
              <a:t>Secondo livello struttura</a:t>
            </a:r>
            <a:endParaRPr b="0" lang="it-IT" sz="1800" strike="noStrike" u="none">
              <a:solidFill>
                <a:srgbClr val="000000"/>
              </a:solidFill>
              <a:effectLst/>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effectLst/>
                <a:uFillTx/>
                <a:latin typeface="Arial"/>
              </a:rPr>
              <a:t>Terzo livello struttura</a:t>
            </a:r>
            <a:endParaRPr b="0" lang="it-IT" sz="1800" strike="noStrike" u="none">
              <a:solidFill>
                <a:srgbClr val="000000"/>
              </a:solidFill>
              <a:effectLst/>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effectLst/>
                <a:uFillTx/>
                <a:latin typeface="Arial"/>
              </a:rPr>
              <a:t>Quarto livello struttura</a:t>
            </a:r>
            <a:endParaRPr b="0" lang="it-IT" sz="1800" strike="noStrike" u="none">
              <a:solidFill>
                <a:srgbClr val="000000"/>
              </a:solidFill>
              <a:effectLst/>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Quinto livello struttura</a:t>
            </a:r>
            <a:endParaRPr b="0" lang="it-IT" sz="1800" strike="noStrike" u="none">
              <a:solidFill>
                <a:srgbClr val="000000"/>
              </a:solidFill>
              <a:effectLst/>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Sesto livello struttura</a:t>
            </a:r>
            <a:endParaRPr b="0" lang="it-IT" sz="1800" strike="noStrike" u="none">
              <a:solidFill>
                <a:srgbClr val="000000"/>
              </a:solidFill>
              <a:effectLst/>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Settimo livello struttura</a:t>
            </a:r>
            <a:endParaRPr b="0" lang="it-IT" sz="1800" strike="noStrike" u="none">
              <a:solidFill>
                <a:srgbClr val="000000"/>
              </a:solidFill>
              <a:effectLst/>
              <a:uFillTx/>
              <a:latin typeface="Arial"/>
            </a:endParaRPr>
          </a:p>
        </p:txBody>
      </p:sp>
      <p:sp>
        <p:nvSpPr>
          <p:cNvPr id="256" name="PlaceHolder 3"/>
          <p:cNvSpPr>
            <a:spLocks noGrp="1"/>
          </p:cNvSpPr>
          <p:nvPr>
            <p:ph type="body"/>
          </p:nvPr>
        </p:nvSpPr>
        <p:spPr>
          <a:xfrm>
            <a:off x="6224400" y="1604160"/>
            <a:ext cx="5347440" cy="4516920"/>
          </a:xfrm>
          <a:prstGeom prst="rect">
            <a:avLst/>
          </a:prstGeom>
          <a:noFill/>
          <a:ln w="0">
            <a:noFill/>
          </a:ln>
        </p:spPr>
        <p:txBody>
          <a:bodyPr numCol="1" spcCol="0" lIns="0" rIns="0" tIns="0" bIns="0" anchor="t">
            <a:normAutofit/>
          </a:bodyPr>
          <a:p>
            <a:pPr marL="432000" indent="-324000">
              <a:spcBef>
                <a:spcPts val="1417"/>
              </a:spcBef>
              <a:buClr>
                <a:srgbClr val="000000"/>
              </a:buClr>
              <a:buSzPct val="45000"/>
              <a:buFont typeface="Wingdings" charset="2"/>
              <a:buChar char=""/>
            </a:pPr>
            <a:r>
              <a:rPr b="0" lang="it-IT" sz="1800" strike="noStrike" u="none">
                <a:solidFill>
                  <a:srgbClr val="000000"/>
                </a:solidFill>
                <a:effectLst/>
                <a:uFillTx/>
                <a:latin typeface="Arial"/>
              </a:rPr>
              <a:t>Fai clic per modificare il formato del testo della struttura</a:t>
            </a:r>
            <a:endParaRPr b="0" lang="it-IT" sz="1800" strike="noStrike" u="none">
              <a:solidFill>
                <a:srgbClr val="000000"/>
              </a:solidFill>
              <a:effectLst/>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effectLst/>
                <a:uFillTx/>
                <a:latin typeface="Arial"/>
              </a:rPr>
              <a:t>Secondo livello struttura</a:t>
            </a:r>
            <a:endParaRPr b="0" lang="it-IT" sz="1800" strike="noStrike" u="none">
              <a:solidFill>
                <a:srgbClr val="000000"/>
              </a:solidFill>
              <a:effectLst/>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effectLst/>
                <a:uFillTx/>
                <a:latin typeface="Arial"/>
              </a:rPr>
              <a:t>Terzo livello struttura</a:t>
            </a:r>
            <a:endParaRPr b="0" lang="it-IT" sz="1800" strike="noStrike" u="none">
              <a:solidFill>
                <a:srgbClr val="000000"/>
              </a:solidFill>
              <a:effectLst/>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effectLst/>
                <a:uFillTx/>
                <a:latin typeface="Arial"/>
              </a:rPr>
              <a:t>Quarto livello struttura</a:t>
            </a:r>
            <a:endParaRPr b="0" lang="it-IT" sz="1800" strike="noStrike" u="none">
              <a:solidFill>
                <a:srgbClr val="000000"/>
              </a:solidFill>
              <a:effectLst/>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Quinto livello struttura</a:t>
            </a:r>
            <a:endParaRPr b="0" lang="it-IT" sz="1800" strike="noStrike" u="none">
              <a:solidFill>
                <a:srgbClr val="000000"/>
              </a:solidFill>
              <a:effectLst/>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Sesto livello struttura</a:t>
            </a:r>
            <a:endParaRPr b="0" lang="it-IT" sz="1800" strike="noStrike" u="none">
              <a:solidFill>
                <a:srgbClr val="000000"/>
              </a:solidFill>
              <a:effectLst/>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Settimo livello struttura</a:t>
            </a:r>
            <a:endParaRPr b="0" lang="it-IT" sz="1800" strike="noStrike" u="none">
              <a:solidFill>
                <a:srgbClr val="000000"/>
              </a:solidFill>
              <a:effectLst/>
              <a:uFillTx/>
              <a:latin typeface="Arial"/>
            </a:endParaRPr>
          </a:p>
        </p:txBody>
      </p:sp>
      <p:sp>
        <p:nvSpPr>
          <p:cNvPr id="257" name="PlaceHolder 4"/>
          <p:cNvSpPr>
            <a:spLocks noGrp="1"/>
          </p:cNvSpPr>
          <p:nvPr>
            <p:ph type="ftr" idx="83"/>
          </p:nvPr>
        </p:nvSpPr>
        <p:spPr>
          <a:xfrm>
            <a:off x="4165560" y="6245280"/>
            <a:ext cx="3849480" cy="467640"/>
          </a:xfrm>
          <a:prstGeom prst="rect">
            <a:avLst/>
          </a:prstGeom>
          <a:noFill/>
          <a:ln w="0">
            <a:noFill/>
          </a:ln>
        </p:spPr>
        <p:txBody>
          <a:bodyPr numCol="1" spcCol="0" lIns="90000" rIns="90000" tIns="46800" bIns="46800" anchor="t">
            <a:noAutofit/>
          </a:bodyPr>
          <a:lstStyle>
            <a:lvl1pPr indent="0" algn="ctr">
              <a:lnSpc>
                <a:spcPct val="100000"/>
              </a:lnSpc>
              <a:buNone/>
              <a:tabLst>
                <a:tab algn="l" pos="0"/>
              </a:tabLst>
              <a:defRPr b="0" lang="it-IT" sz="1400" strike="noStrike" u="none">
                <a:solidFill>
                  <a:srgbClr val="000000"/>
                </a:solidFill>
                <a:effectLst/>
                <a:uFillTx/>
                <a:latin typeface="Times New Roman"/>
              </a:defRPr>
            </a:lvl1pPr>
          </a:lstStyle>
          <a:p>
            <a:pPr indent="0" algn="ctr">
              <a:lnSpc>
                <a:spcPct val="100000"/>
              </a:lnSpc>
              <a:buNone/>
              <a:tabLst>
                <a:tab algn="l" pos="0"/>
              </a:tabLst>
            </a:pPr>
            <a:r>
              <a:rPr b="0" lang="it-IT" sz="1400" strike="noStrike" u="none">
                <a:solidFill>
                  <a:srgbClr val="000000"/>
                </a:solidFill>
                <a:effectLst/>
                <a:uFillTx/>
                <a:latin typeface="Times New Roman"/>
              </a:rPr>
              <a:t>&lt;piè di pagina&gt;</a:t>
            </a:r>
            <a:endParaRPr b="0" lang="it-IT" sz="1400" strike="noStrike" u="none">
              <a:solidFill>
                <a:srgbClr val="000000"/>
              </a:solidFill>
              <a:effectLst/>
              <a:uFillTx/>
              <a:latin typeface="Times New Roman"/>
            </a:endParaRPr>
          </a:p>
        </p:txBody>
      </p:sp>
      <p:sp>
        <p:nvSpPr>
          <p:cNvPr id="258" name="PlaceHolder 5"/>
          <p:cNvSpPr>
            <a:spLocks noGrp="1"/>
          </p:cNvSpPr>
          <p:nvPr>
            <p:ph type="sldNum" idx="84"/>
          </p:nvPr>
        </p:nvSpPr>
        <p:spPr>
          <a:xfrm>
            <a:off x="8737560" y="6245280"/>
            <a:ext cx="2833560" cy="467640"/>
          </a:xfrm>
          <a:prstGeom prst="rect">
            <a:avLst/>
          </a:prstGeom>
          <a:noFill/>
          <a:ln w="0">
            <a:noFill/>
          </a:ln>
        </p:spPr>
        <p:txBody>
          <a:bodyPr numCol="1" spcCol="0" lIns="90000" rIns="90000" tIns="46800" bIns="46800" anchor="t">
            <a:noAutofit/>
          </a:bodyPr>
          <a:lstStyle>
            <a:lvl1pPr indent="0" defTabSz="914400">
              <a:lnSpc>
                <a:spcPct val="100000"/>
              </a:lnSpc>
              <a:buNone/>
              <a:tabLst>
                <a:tab algn="l" pos="0"/>
              </a:tabLst>
              <a:defRPr b="0" lang="it-IT" sz="1800" strike="noStrike" u="none">
                <a:solidFill>
                  <a:srgbClr val="000000"/>
                </a:solidFill>
                <a:effectLst/>
                <a:uFillTx/>
                <a:latin typeface="Arial"/>
              </a:defRPr>
            </a:lvl1pPr>
          </a:lstStyle>
          <a:p>
            <a:pPr indent="0" defTabSz="914400">
              <a:lnSpc>
                <a:spcPct val="100000"/>
              </a:lnSpc>
              <a:buNone/>
              <a:tabLst>
                <a:tab algn="l" pos="0"/>
              </a:tabLst>
            </a:pPr>
            <a:fld id="{F4A7026F-93DB-48CC-8A63-B6C2C6199C66}" type="slidenum">
              <a:rPr b="0" lang="it-IT" sz="1800" strike="noStrike" u="none">
                <a:solidFill>
                  <a:srgbClr val="000000"/>
                </a:solidFill>
                <a:effectLst/>
                <a:uFillTx/>
                <a:latin typeface="Arial"/>
              </a:rPr>
              <a:t>&lt;numero&gt;</a:t>
            </a:fld>
            <a:endParaRPr b="0" lang="it-IT" sz="1800" strike="noStrike" u="none">
              <a:solidFill>
                <a:srgbClr val="000000"/>
              </a:solidFill>
              <a:effectLst/>
              <a:uFillTx/>
              <a:latin typeface="Times New Roman"/>
            </a:endParaRPr>
          </a:p>
        </p:txBody>
      </p:sp>
      <p:sp>
        <p:nvSpPr>
          <p:cNvPr id="259" name="PlaceHolder 6"/>
          <p:cNvSpPr>
            <a:spLocks noGrp="1"/>
          </p:cNvSpPr>
          <p:nvPr>
            <p:ph type="dt" idx="85"/>
          </p:nvPr>
        </p:nvSpPr>
        <p:spPr>
          <a:xfrm>
            <a:off x="609480" y="6245280"/>
            <a:ext cx="2833560" cy="467640"/>
          </a:xfrm>
          <a:prstGeom prst="rect">
            <a:avLst/>
          </a:prstGeom>
          <a:noFill/>
          <a:ln w="0">
            <a:noFill/>
          </a:ln>
        </p:spPr>
        <p:txBody>
          <a:bodyPr numCol="1" spcCol="0" lIns="90000" rIns="90000" tIns="46800" bIns="46800" anchor="t">
            <a:noAutofit/>
          </a:bodyPr>
          <a:lstStyle>
            <a:lvl1pPr indent="0">
              <a:buNone/>
              <a:defRPr b="0" lang="it-IT" sz="1400" strike="noStrike" u="none">
                <a:solidFill>
                  <a:srgbClr val="000000"/>
                </a:solidFill>
                <a:effectLst/>
                <a:uFillTx/>
                <a:latin typeface="Times New Roman"/>
              </a:defRPr>
            </a:lvl1pPr>
          </a:lstStyle>
          <a:p>
            <a:pPr indent="0">
              <a:buNone/>
            </a:pPr>
            <a:r>
              <a:rPr b="0" lang="it-IT" sz="1400" strike="noStrike" u="none">
                <a:solidFill>
                  <a:srgbClr val="000000"/>
                </a:solidFill>
                <a:effectLst/>
                <a:uFillTx/>
                <a:latin typeface="Times New Roman"/>
              </a:rPr>
              <a:t>&lt;data/ora&gt;</a:t>
            </a:r>
            <a:endParaRPr b="0" lang="it-IT" sz="1400" strike="noStrike" u="none">
              <a:solidFill>
                <a:srgbClr val="000000"/>
              </a:solidFill>
              <a:effectLst/>
              <a:uFillTx/>
              <a:latin typeface="Times New Roman"/>
            </a:endParaRPr>
          </a:p>
        </p:txBody>
      </p:sp>
    </p:spTree>
  </p:cSld>
  <p:clrMap bg1="lt1" tx1="dk1" bg2="lt2" tx2="dk2" accent1="accent1" accent2="accent2" accent3="accent3" accent4="accent4" accent5="accent5" accent6="accent6" hlink="hlink" folHlink="folHlink"/>
  <p:sldLayoutIdLst>
    <p:sldLayoutId id="2147483712" r:id="rId2"/>
  </p:sldLayoutIdLst>
</p:sldMaster>
</file>

<file path=ppt/slideMasters/slideMaster3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63" name="PlaceHolder 1"/>
          <p:cNvSpPr>
            <a:spLocks noGrp="1"/>
          </p:cNvSpPr>
          <p:nvPr>
            <p:ph type="title"/>
          </p:nvPr>
        </p:nvSpPr>
        <p:spPr>
          <a:xfrm>
            <a:off x="608760" y="703800"/>
            <a:ext cx="10958760" cy="274680"/>
          </a:xfrm>
          <a:prstGeom prst="rect">
            <a:avLst/>
          </a:prstGeom>
          <a:noFill/>
          <a:ln w="0">
            <a:noFill/>
          </a:ln>
        </p:spPr>
        <p:txBody>
          <a:bodyPr numCol="1" spcCol="0" lIns="0" rIns="0" tIns="0" bIns="0" anchor="ctr">
            <a:spAutoFit/>
          </a:bodyPr>
          <a:p>
            <a:pPr indent="0">
              <a:buNone/>
            </a:pPr>
            <a:r>
              <a:rPr b="0" lang="it-IT" sz="1800" strike="noStrike" u="none">
                <a:solidFill>
                  <a:srgbClr val="000000"/>
                </a:solidFill>
                <a:effectLst/>
                <a:uFillTx/>
                <a:latin typeface="Arial"/>
              </a:rPr>
              <a:t>Fai clic per modificare il formato del testo del titolo</a:t>
            </a:r>
            <a:endParaRPr b="0" lang="it-IT" sz="1800" strike="noStrike" u="none">
              <a:solidFill>
                <a:srgbClr val="000000"/>
              </a:solidFill>
              <a:effectLst/>
              <a:uFillTx/>
              <a:latin typeface="Arial"/>
            </a:endParaRPr>
          </a:p>
        </p:txBody>
      </p:sp>
      <p:sp>
        <p:nvSpPr>
          <p:cNvPr id="264" name="PlaceHolder 2"/>
          <p:cNvSpPr>
            <a:spLocks noGrp="1"/>
          </p:cNvSpPr>
          <p:nvPr>
            <p:ph type="body"/>
          </p:nvPr>
        </p:nvSpPr>
        <p:spPr>
          <a:xfrm>
            <a:off x="608760" y="1604160"/>
            <a:ext cx="10958760" cy="4516920"/>
          </a:xfrm>
          <a:prstGeom prst="rect">
            <a:avLst/>
          </a:prstGeom>
          <a:noFill/>
          <a:ln w="0">
            <a:noFill/>
          </a:ln>
        </p:spPr>
        <p:txBody>
          <a:bodyPr numCol="1" spcCol="0" lIns="0" rIns="0" tIns="0" bIns="0" anchor="t">
            <a:normAutofit/>
          </a:bodyPr>
          <a:p>
            <a:pPr marL="432000" indent="-324000">
              <a:spcBef>
                <a:spcPts val="1417"/>
              </a:spcBef>
              <a:buClr>
                <a:srgbClr val="000000"/>
              </a:buClr>
              <a:buSzPct val="45000"/>
              <a:buFont typeface="Wingdings" charset="2"/>
              <a:buChar char=""/>
            </a:pPr>
            <a:r>
              <a:rPr b="0" lang="it-IT" sz="1800" strike="noStrike" u="none">
                <a:solidFill>
                  <a:srgbClr val="000000"/>
                </a:solidFill>
                <a:effectLst/>
                <a:uFillTx/>
                <a:latin typeface="Arial"/>
              </a:rPr>
              <a:t>Fai clic per modificare il formato del testo della struttura</a:t>
            </a:r>
            <a:endParaRPr b="0" lang="it-IT" sz="1800" strike="noStrike" u="none">
              <a:solidFill>
                <a:srgbClr val="000000"/>
              </a:solidFill>
              <a:effectLst/>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effectLst/>
                <a:uFillTx/>
                <a:latin typeface="Arial"/>
              </a:rPr>
              <a:t>Secondo livello struttura</a:t>
            </a:r>
            <a:endParaRPr b="0" lang="it-IT" sz="1800" strike="noStrike" u="none">
              <a:solidFill>
                <a:srgbClr val="000000"/>
              </a:solidFill>
              <a:effectLst/>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effectLst/>
                <a:uFillTx/>
                <a:latin typeface="Arial"/>
              </a:rPr>
              <a:t>Terzo livello struttura</a:t>
            </a:r>
            <a:endParaRPr b="0" lang="it-IT" sz="1800" strike="noStrike" u="none">
              <a:solidFill>
                <a:srgbClr val="000000"/>
              </a:solidFill>
              <a:effectLst/>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effectLst/>
                <a:uFillTx/>
                <a:latin typeface="Arial"/>
              </a:rPr>
              <a:t>Quarto livello struttura</a:t>
            </a:r>
            <a:endParaRPr b="0" lang="it-IT" sz="1800" strike="noStrike" u="none">
              <a:solidFill>
                <a:srgbClr val="000000"/>
              </a:solidFill>
              <a:effectLst/>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Quinto livello struttura</a:t>
            </a:r>
            <a:endParaRPr b="0" lang="it-IT" sz="1800" strike="noStrike" u="none">
              <a:solidFill>
                <a:srgbClr val="000000"/>
              </a:solidFill>
              <a:effectLst/>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Sesto livello struttura</a:t>
            </a:r>
            <a:endParaRPr b="0" lang="it-IT" sz="1800" strike="noStrike" u="none">
              <a:solidFill>
                <a:srgbClr val="000000"/>
              </a:solidFill>
              <a:effectLst/>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Settimo livello struttura</a:t>
            </a:r>
            <a:endParaRPr b="0" lang="it-IT" sz="1800" strike="noStrike" u="none">
              <a:solidFill>
                <a:srgbClr val="000000"/>
              </a:solidFill>
              <a:effectLst/>
              <a:uFillTx/>
              <a:latin typeface="Arial"/>
            </a:endParaRPr>
          </a:p>
        </p:txBody>
      </p:sp>
      <p:sp>
        <p:nvSpPr>
          <p:cNvPr id="265" name="PlaceHolder 3"/>
          <p:cNvSpPr>
            <a:spLocks noGrp="1"/>
          </p:cNvSpPr>
          <p:nvPr>
            <p:ph type="ftr" idx="86"/>
          </p:nvPr>
        </p:nvSpPr>
        <p:spPr>
          <a:xfrm>
            <a:off x="4165560" y="6245280"/>
            <a:ext cx="3849480" cy="467640"/>
          </a:xfrm>
          <a:prstGeom prst="rect">
            <a:avLst/>
          </a:prstGeom>
          <a:noFill/>
          <a:ln w="0">
            <a:noFill/>
          </a:ln>
        </p:spPr>
        <p:txBody>
          <a:bodyPr numCol="1" spcCol="0" lIns="90000" rIns="90000" tIns="46800" bIns="46800" anchor="t">
            <a:noAutofit/>
          </a:bodyPr>
          <a:lstStyle>
            <a:lvl1pPr indent="0" algn="ctr">
              <a:lnSpc>
                <a:spcPct val="100000"/>
              </a:lnSpc>
              <a:buNone/>
              <a:tabLst>
                <a:tab algn="l" pos="0"/>
              </a:tabLst>
              <a:defRPr b="0" lang="it-IT" sz="1400" strike="noStrike" u="none">
                <a:solidFill>
                  <a:srgbClr val="000000"/>
                </a:solidFill>
                <a:effectLst/>
                <a:uFillTx/>
                <a:latin typeface="Times New Roman"/>
              </a:defRPr>
            </a:lvl1pPr>
          </a:lstStyle>
          <a:p>
            <a:pPr indent="0" algn="ctr">
              <a:lnSpc>
                <a:spcPct val="100000"/>
              </a:lnSpc>
              <a:buNone/>
              <a:tabLst>
                <a:tab algn="l" pos="0"/>
              </a:tabLst>
            </a:pPr>
            <a:r>
              <a:rPr b="0" lang="it-IT" sz="1400" strike="noStrike" u="none">
                <a:solidFill>
                  <a:srgbClr val="000000"/>
                </a:solidFill>
                <a:effectLst/>
                <a:uFillTx/>
                <a:latin typeface="Times New Roman"/>
              </a:rPr>
              <a:t>&lt;piè di pagina&gt;</a:t>
            </a:r>
            <a:endParaRPr b="0" lang="it-IT" sz="1400" strike="noStrike" u="none">
              <a:solidFill>
                <a:srgbClr val="000000"/>
              </a:solidFill>
              <a:effectLst/>
              <a:uFillTx/>
              <a:latin typeface="Times New Roman"/>
            </a:endParaRPr>
          </a:p>
        </p:txBody>
      </p:sp>
      <p:sp>
        <p:nvSpPr>
          <p:cNvPr id="266" name="PlaceHolder 4"/>
          <p:cNvSpPr>
            <a:spLocks noGrp="1"/>
          </p:cNvSpPr>
          <p:nvPr>
            <p:ph type="sldNum" idx="87"/>
          </p:nvPr>
        </p:nvSpPr>
        <p:spPr>
          <a:xfrm>
            <a:off x="8737560" y="6245280"/>
            <a:ext cx="2833560" cy="467640"/>
          </a:xfrm>
          <a:prstGeom prst="rect">
            <a:avLst/>
          </a:prstGeom>
          <a:noFill/>
          <a:ln w="0">
            <a:noFill/>
          </a:ln>
        </p:spPr>
        <p:txBody>
          <a:bodyPr numCol="1" spcCol="0" lIns="90000" rIns="90000" tIns="46800" bIns="46800" anchor="t">
            <a:noAutofit/>
          </a:bodyPr>
          <a:lstStyle>
            <a:lvl1pPr indent="0" defTabSz="914400">
              <a:lnSpc>
                <a:spcPct val="100000"/>
              </a:lnSpc>
              <a:buNone/>
              <a:tabLst>
                <a:tab algn="l" pos="0"/>
              </a:tabLst>
              <a:defRPr b="0" lang="it-IT" sz="1800" strike="noStrike" u="none">
                <a:solidFill>
                  <a:srgbClr val="000000"/>
                </a:solidFill>
                <a:effectLst/>
                <a:uFillTx/>
                <a:latin typeface="Arial"/>
              </a:defRPr>
            </a:lvl1pPr>
          </a:lstStyle>
          <a:p>
            <a:pPr indent="0" defTabSz="914400">
              <a:lnSpc>
                <a:spcPct val="100000"/>
              </a:lnSpc>
              <a:buNone/>
              <a:tabLst>
                <a:tab algn="l" pos="0"/>
              </a:tabLst>
            </a:pPr>
            <a:fld id="{7F1329DF-71CD-4B84-A31C-0F7AC869088A}" type="slidenum">
              <a:rPr b="0" lang="it-IT" sz="1800" strike="noStrike" u="none">
                <a:solidFill>
                  <a:srgbClr val="000000"/>
                </a:solidFill>
                <a:effectLst/>
                <a:uFillTx/>
                <a:latin typeface="Arial"/>
              </a:rPr>
              <a:t>&lt;numero&gt;</a:t>
            </a:fld>
            <a:endParaRPr b="0" lang="it-IT" sz="1800" strike="noStrike" u="none">
              <a:solidFill>
                <a:srgbClr val="000000"/>
              </a:solidFill>
              <a:effectLst/>
              <a:uFillTx/>
              <a:latin typeface="Times New Roman"/>
            </a:endParaRPr>
          </a:p>
        </p:txBody>
      </p:sp>
      <p:sp>
        <p:nvSpPr>
          <p:cNvPr id="267" name="PlaceHolder 5"/>
          <p:cNvSpPr>
            <a:spLocks noGrp="1"/>
          </p:cNvSpPr>
          <p:nvPr>
            <p:ph type="dt" idx="88"/>
          </p:nvPr>
        </p:nvSpPr>
        <p:spPr>
          <a:xfrm>
            <a:off x="609480" y="6245280"/>
            <a:ext cx="2833560" cy="467640"/>
          </a:xfrm>
          <a:prstGeom prst="rect">
            <a:avLst/>
          </a:prstGeom>
          <a:noFill/>
          <a:ln w="0">
            <a:noFill/>
          </a:ln>
        </p:spPr>
        <p:txBody>
          <a:bodyPr numCol="1" spcCol="0" lIns="90000" rIns="90000" tIns="46800" bIns="46800" anchor="t">
            <a:noAutofit/>
          </a:bodyPr>
          <a:lstStyle>
            <a:lvl1pPr indent="0">
              <a:buNone/>
              <a:defRPr b="0" lang="it-IT" sz="1400" strike="noStrike" u="none">
                <a:solidFill>
                  <a:srgbClr val="000000"/>
                </a:solidFill>
                <a:effectLst/>
                <a:uFillTx/>
                <a:latin typeface="Times New Roman"/>
              </a:defRPr>
            </a:lvl1pPr>
          </a:lstStyle>
          <a:p>
            <a:pPr indent="0">
              <a:buNone/>
            </a:pPr>
            <a:r>
              <a:rPr b="0" lang="it-IT" sz="1400" strike="noStrike" u="none">
                <a:solidFill>
                  <a:srgbClr val="000000"/>
                </a:solidFill>
                <a:effectLst/>
                <a:uFillTx/>
                <a:latin typeface="Times New Roman"/>
              </a:rPr>
              <a:t>&lt;data/ora&gt;</a:t>
            </a:r>
            <a:endParaRPr b="0" lang="it-IT" sz="1400" strike="noStrike" u="none">
              <a:solidFill>
                <a:srgbClr val="000000"/>
              </a:solidFill>
              <a:effectLst/>
              <a:uFillTx/>
              <a:latin typeface="Times New Roman"/>
            </a:endParaRPr>
          </a:p>
        </p:txBody>
      </p:sp>
    </p:spTree>
  </p:cSld>
  <p:clrMap bg1="lt1" tx1="dk1" bg2="lt2" tx2="dk2" accent1="accent1" accent2="accent2" accent3="accent3" accent4="accent4" accent5="accent5" accent6="accent6" hlink="hlink" folHlink="folHlink"/>
  <p:sldLayoutIdLst>
    <p:sldLayoutId id="2147483714" r:id="rId2"/>
  </p:sldLayoutIdLst>
</p:sldMaster>
</file>

<file path=ppt/slideMasters/slideMaster3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70" name="PlaceHolder 1"/>
          <p:cNvSpPr>
            <a:spLocks noGrp="1"/>
          </p:cNvSpPr>
          <p:nvPr>
            <p:ph type="title"/>
          </p:nvPr>
        </p:nvSpPr>
        <p:spPr>
          <a:xfrm>
            <a:off x="608760" y="703800"/>
            <a:ext cx="10958760" cy="274680"/>
          </a:xfrm>
          <a:prstGeom prst="rect">
            <a:avLst/>
          </a:prstGeom>
          <a:noFill/>
          <a:ln w="0">
            <a:noFill/>
          </a:ln>
        </p:spPr>
        <p:txBody>
          <a:bodyPr numCol="1" spcCol="0" lIns="0" rIns="0" tIns="0" bIns="0" anchor="ctr">
            <a:spAutoFit/>
          </a:bodyPr>
          <a:p>
            <a:pPr indent="0">
              <a:buNone/>
            </a:pPr>
            <a:r>
              <a:rPr b="0" lang="it-IT" sz="1800" strike="noStrike" u="none">
                <a:solidFill>
                  <a:srgbClr val="000000"/>
                </a:solidFill>
                <a:effectLst/>
                <a:uFillTx/>
                <a:latin typeface="Arial"/>
              </a:rPr>
              <a:t>Fai clic per modificare il formato del testo del titolo</a:t>
            </a:r>
            <a:endParaRPr b="0" lang="it-IT" sz="1800" strike="noStrike" u="none">
              <a:solidFill>
                <a:srgbClr val="000000"/>
              </a:solidFill>
              <a:effectLst/>
              <a:uFillTx/>
              <a:latin typeface="Arial"/>
            </a:endParaRPr>
          </a:p>
        </p:txBody>
      </p:sp>
      <p:sp>
        <p:nvSpPr>
          <p:cNvPr id="271" name="PlaceHolder 2"/>
          <p:cNvSpPr>
            <a:spLocks noGrp="1"/>
          </p:cNvSpPr>
          <p:nvPr>
            <p:ph type="body"/>
          </p:nvPr>
        </p:nvSpPr>
        <p:spPr>
          <a:xfrm>
            <a:off x="608760" y="1604160"/>
            <a:ext cx="5347440" cy="4516920"/>
          </a:xfrm>
          <a:prstGeom prst="rect">
            <a:avLst/>
          </a:prstGeom>
          <a:noFill/>
          <a:ln w="0">
            <a:noFill/>
          </a:ln>
        </p:spPr>
        <p:txBody>
          <a:bodyPr numCol="1" spcCol="0" lIns="0" rIns="0" tIns="0" bIns="0" anchor="t">
            <a:normAutofit/>
          </a:bodyPr>
          <a:p>
            <a:pPr marL="432000" indent="-324000">
              <a:spcBef>
                <a:spcPts val="1417"/>
              </a:spcBef>
              <a:buClr>
                <a:srgbClr val="000000"/>
              </a:buClr>
              <a:buSzPct val="45000"/>
              <a:buFont typeface="Wingdings" charset="2"/>
              <a:buChar char=""/>
            </a:pPr>
            <a:r>
              <a:rPr b="0" lang="it-IT" sz="1800" strike="noStrike" u="none">
                <a:solidFill>
                  <a:srgbClr val="000000"/>
                </a:solidFill>
                <a:effectLst/>
                <a:uFillTx/>
                <a:latin typeface="Arial"/>
              </a:rPr>
              <a:t>Fai clic per modificare il formato del testo della struttura</a:t>
            </a:r>
            <a:endParaRPr b="0" lang="it-IT" sz="1800" strike="noStrike" u="none">
              <a:solidFill>
                <a:srgbClr val="000000"/>
              </a:solidFill>
              <a:effectLst/>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effectLst/>
                <a:uFillTx/>
                <a:latin typeface="Arial"/>
              </a:rPr>
              <a:t>Secondo livello struttura</a:t>
            </a:r>
            <a:endParaRPr b="0" lang="it-IT" sz="1800" strike="noStrike" u="none">
              <a:solidFill>
                <a:srgbClr val="000000"/>
              </a:solidFill>
              <a:effectLst/>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effectLst/>
                <a:uFillTx/>
                <a:latin typeface="Arial"/>
              </a:rPr>
              <a:t>Terzo livello struttura</a:t>
            </a:r>
            <a:endParaRPr b="0" lang="it-IT" sz="1800" strike="noStrike" u="none">
              <a:solidFill>
                <a:srgbClr val="000000"/>
              </a:solidFill>
              <a:effectLst/>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effectLst/>
                <a:uFillTx/>
                <a:latin typeface="Arial"/>
              </a:rPr>
              <a:t>Quarto livello struttura</a:t>
            </a:r>
            <a:endParaRPr b="0" lang="it-IT" sz="1800" strike="noStrike" u="none">
              <a:solidFill>
                <a:srgbClr val="000000"/>
              </a:solidFill>
              <a:effectLst/>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Quinto livello struttura</a:t>
            </a:r>
            <a:endParaRPr b="0" lang="it-IT" sz="1800" strike="noStrike" u="none">
              <a:solidFill>
                <a:srgbClr val="000000"/>
              </a:solidFill>
              <a:effectLst/>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Sesto livello struttura</a:t>
            </a:r>
            <a:endParaRPr b="0" lang="it-IT" sz="1800" strike="noStrike" u="none">
              <a:solidFill>
                <a:srgbClr val="000000"/>
              </a:solidFill>
              <a:effectLst/>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Settimo livello struttura</a:t>
            </a:r>
            <a:endParaRPr b="0" lang="it-IT" sz="1800" strike="noStrike" u="none">
              <a:solidFill>
                <a:srgbClr val="000000"/>
              </a:solidFill>
              <a:effectLst/>
              <a:uFillTx/>
              <a:latin typeface="Arial"/>
            </a:endParaRPr>
          </a:p>
        </p:txBody>
      </p:sp>
      <p:sp>
        <p:nvSpPr>
          <p:cNvPr id="272" name="PlaceHolder 3"/>
          <p:cNvSpPr>
            <a:spLocks noGrp="1"/>
          </p:cNvSpPr>
          <p:nvPr>
            <p:ph type="body"/>
          </p:nvPr>
        </p:nvSpPr>
        <p:spPr>
          <a:xfrm>
            <a:off x="6224400" y="1604160"/>
            <a:ext cx="5347440" cy="4516920"/>
          </a:xfrm>
          <a:prstGeom prst="rect">
            <a:avLst/>
          </a:prstGeom>
          <a:noFill/>
          <a:ln w="0">
            <a:noFill/>
          </a:ln>
        </p:spPr>
        <p:txBody>
          <a:bodyPr numCol="1" spcCol="0" lIns="0" rIns="0" tIns="0" bIns="0" anchor="t">
            <a:normAutofit/>
          </a:bodyPr>
          <a:p>
            <a:pPr marL="432000" indent="-324000">
              <a:spcBef>
                <a:spcPts val="1417"/>
              </a:spcBef>
              <a:buClr>
                <a:srgbClr val="000000"/>
              </a:buClr>
              <a:buSzPct val="45000"/>
              <a:buFont typeface="Wingdings" charset="2"/>
              <a:buChar char=""/>
            </a:pPr>
            <a:r>
              <a:rPr b="0" lang="it-IT" sz="1800" strike="noStrike" u="none">
                <a:solidFill>
                  <a:srgbClr val="000000"/>
                </a:solidFill>
                <a:effectLst/>
                <a:uFillTx/>
                <a:latin typeface="Arial"/>
              </a:rPr>
              <a:t>Fai clic per modificare il formato del testo della struttura</a:t>
            </a:r>
            <a:endParaRPr b="0" lang="it-IT" sz="1800" strike="noStrike" u="none">
              <a:solidFill>
                <a:srgbClr val="000000"/>
              </a:solidFill>
              <a:effectLst/>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effectLst/>
                <a:uFillTx/>
                <a:latin typeface="Arial"/>
              </a:rPr>
              <a:t>Secondo livello struttura</a:t>
            </a:r>
            <a:endParaRPr b="0" lang="it-IT" sz="1800" strike="noStrike" u="none">
              <a:solidFill>
                <a:srgbClr val="000000"/>
              </a:solidFill>
              <a:effectLst/>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effectLst/>
                <a:uFillTx/>
                <a:latin typeface="Arial"/>
              </a:rPr>
              <a:t>Terzo livello struttura</a:t>
            </a:r>
            <a:endParaRPr b="0" lang="it-IT" sz="1800" strike="noStrike" u="none">
              <a:solidFill>
                <a:srgbClr val="000000"/>
              </a:solidFill>
              <a:effectLst/>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effectLst/>
                <a:uFillTx/>
                <a:latin typeface="Arial"/>
              </a:rPr>
              <a:t>Quarto livello struttura</a:t>
            </a:r>
            <a:endParaRPr b="0" lang="it-IT" sz="1800" strike="noStrike" u="none">
              <a:solidFill>
                <a:srgbClr val="000000"/>
              </a:solidFill>
              <a:effectLst/>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Quinto livello struttura</a:t>
            </a:r>
            <a:endParaRPr b="0" lang="it-IT" sz="1800" strike="noStrike" u="none">
              <a:solidFill>
                <a:srgbClr val="000000"/>
              </a:solidFill>
              <a:effectLst/>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Sesto livello struttura</a:t>
            </a:r>
            <a:endParaRPr b="0" lang="it-IT" sz="1800" strike="noStrike" u="none">
              <a:solidFill>
                <a:srgbClr val="000000"/>
              </a:solidFill>
              <a:effectLst/>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Settimo livello struttura</a:t>
            </a:r>
            <a:endParaRPr b="0" lang="it-IT" sz="1800" strike="noStrike" u="none">
              <a:solidFill>
                <a:srgbClr val="000000"/>
              </a:solidFill>
              <a:effectLst/>
              <a:uFillTx/>
              <a:latin typeface="Arial"/>
            </a:endParaRPr>
          </a:p>
        </p:txBody>
      </p:sp>
      <p:sp>
        <p:nvSpPr>
          <p:cNvPr id="273" name="PlaceHolder 4"/>
          <p:cNvSpPr>
            <a:spLocks noGrp="1"/>
          </p:cNvSpPr>
          <p:nvPr>
            <p:ph type="ftr" idx="89"/>
          </p:nvPr>
        </p:nvSpPr>
        <p:spPr>
          <a:xfrm>
            <a:off x="4165560" y="6245280"/>
            <a:ext cx="3849480" cy="467640"/>
          </a:xfrm>
          <a:prstGeom prst="rect">
            <a:avLst/>
          </a:prstGeom>
          <a:noFill/>
          <a:ln w="0">
            <a:noFill/>
          </a:ln>
        </p:spPr>
        <p:txBody>
          <a:bodyPr numCol="1" spcCol="0" lIns="90000" rIns="90000" tIns="46800" bIns="46800" anchor="t">
            <a:noAutofit/>
          </a:bodyPr>
          <a:lstStyle>
            <a:lvl1pPr indent="0" algn="ctr">
              <a:lnSpc>
                <a:spcPct val="100000"/>
              </a:lnSpc>
              <a:buNone/>
              <a:tabLst>
                <a:tab algn="l" pos="0"/>
              </a:tabLst>
              <a:defRPr b="0" lang="it-IT" sz="1400" strike="noStrike" u="none">
                <a:solidFill>
                  <a:srgbClr val="000000"/>
                </a:solidFill>
                <a:effectLst/>
                <a:uFillTx/>
                <a:latin typeface="Times New Roman"/>
              </a:defRPr>
            </a:lvl1pPr>
          </a:lstStyle>
          <a:p>
            <a:pPr indent="0" algn="ctr">
              <a:lnSpc>
                <a:spcPct val="100000"/>
              </a:lnSpc>
              <a:buNone/>
              <a:tabLst>
                <a:tab algn="l" pos="0"/>
              </a:tabLst>
            </a:pPr>
            <a:r>
              <a:rPr b="0" lang="it-IT" sz="1400" strike="noStrike" u="none">
                <a:solidFill>
                  <a:srgbClr val="000000"/>
                </a:solidFill>
                <a:effectLst/>
                <a:uFillTx/>
                <a:latin typeface="Times New Roman"/>
              </a:rPr>
              <a:t>&lt;piè di pagina&gt;</a:t>
            </a:r>
            <a:endParaRPr b="0" lang="it-IT" sz="1400" strike="noStrike" u="none">
              <a:solidFill>
                <a:srgbClr val="000000"/>
              </a:solidFill>
              <a:effectLst/>
              <a:uFillTx/>
              <a:latin typeface="Times New Roman"/>
            </a:endParaRPr>
          </a:p>
        </p:txBody>
      </p:sp>
      <p:sp>
        <p:nvSpPr>
          <p:cNvPr id="274" name="PlaceHolder 5"/>
          <p:cNvSpPr>
            <a:spLocks noGrp="1"/>
          </p:cNvSpPr>
          <p:nvPr>
            <p:ph type="sldNum" idx="90"/>
          </p:nvPr>
        </p:nvSpPr>
        <p:spPr>
          <a:xfrm>
            <a:off x="8737560" y="6245280"/>
            <a:ext cx="2833560" cy="467640"/>
          </a:xfrm>
          <a:prstGeom prst="rect">
            <a:avLst/>
          </a:prstGeom>
          <a:noFill/>
          <a:ln w="0">
            <a:noFill/>
          </a:ln>
        </p:spPr>
        <p:txBody>
          <a:bodyPr numCol="1" spcCol="0" lIns="90000" rIns="90000" tIns="46800" bIns="46800" anchor="t">
            <a:noAutofit/>
          </a:bodyPr>
          <a:lstStyle>
            <a:lvl1pPr indent="0" defTabSz="914400">
              <a:lnSpc>
                <a:spcPct val="100000"/>
              </a:lnSpc>
              <a:buNone/>
              <a:tabLst>
                <a:tab algn="l" pos="0"/>
              </a:tabLst>
              <a:defRPr b="0" lang="it-IT" sz="1800" strike="noStrike" u="none">
                <a:solidFill>
                  <a:srgbClr val="000000"/>
                </a:solidFill>
                <a:effectLst/>
                <a:uFillTx/>
                <a:latin typeface="Arial"/>
              </a:defRPr>
            </a:lvl1pPr>
          </a:lstStyle>
          <a:p>
            <a:pPr indent="0" defTabSz="914400">
              <a:lnSpc>
                <a:spcPct val="100000"/>
              </a:lnSpc>
              <a:buNone/>
              <a:tabLst>
                <a:tab algn="l" pos="0"/>
              </a:tabLst>
            </a:pPr>
            <a:fld id="{CD01376A-3408-4A99-B03A-55D7704DC002}" type="slidenum">
              <a:rPr b="0" lang="it-IT" sz="1800" strike="noStrike" u="none">
                <a:solidFill>
                  <a:srgbClr val="000000"/>
                </a:solidFill>
                <a:effectLst/>
                <a:uFillTx/>
                <a:latin typeface="Arial"/>
              </a:rPr>
              <a:t>&lt;numero&gt;</a:t>
            </a:fld>
            <a:endParaRPr b="0" lang="it-IT" sz="1800" strike="noStrike" u="none">
              <a:solidFill>
                <a:srgbClr val="000000"/>
              </a:solidFill>
              <a:effectLst/>
              <a:uFillTx/>
              <a:latin typeface="Times New Roman"/>
            </a:endParaRPr>
          </a:p>
        </p:txBody>
      </p:sp>
      <p:sp>
        <p:nvSpPr>
          <p:cNvPr id="275" name="PlaceHolder 6"/>
          <p:cNvSpPr>
            <a:spLocks noGrp="1"/>
          </p:cNvSpPr>
          <p:nvPr>
            <p:ph type="dt" idx="91"/>
          </p:nvPr>
        </p:nvSpPr>
        <p:spPr>
          <a:xfrm>
            <a:off x="609480" y="6245280"/>
            <a:ext cx="2833560" cy="467640"/>
          </a:xfrm>
          <a:prstGeom prst="rect">
            <a:avLst/>
          </a:prstGeom>
          <a:noFill/>
          <a:ln w="0">
            <a:noFill/>
          </a:ln>
        </p:spPr>
        <p:txBody>
          <a:bodyPr numCol="1" spcCol="0" lIns="90000" rIns="90000" tIns="46800" bIns="46800" anchor="t">
            <a:noAutofit/>
          </a:bodyPr>
          <a:lstStyle>
            <a:lvl1pPr indent="0">
              <a:buNone/>
              <a:defRPr b="0" lang="it-IT" sz="1400" strike="noStrike" u="none">
                <a:solidFill>
                  <a:srgbClr val="000000"/>
                </a:solidFill>
                <a:effectLst/>
                <a:uFillTx/>
                <a:latin typeface="Times New Roman"/>
              </a:defRPr>
            </a:lvl1pPr>
          </a:lstStyle>
          <a:p>
            <a:pPr indent="0">
              <a:buNone/>
            </a:pPr>
            <a:r>
              <a:rPr b="0" lang="it-IT" sz="1400" strike="noStrike" u="none">
                <a:solidFill>
                  <a:srgbClr val="000000"/>
                </a:solidFill>
                <a:effectLst/>
                <a:uFillTx/>
                <a:latin typeface="Times New Roman"/>
              </a:rPr>
              <a:t>&lt;data/ora&gt;</a:t>
            </a:r>
            <a:endParaRPr b="0" lang="it-IT" sz="1400" strike="noStrike" u="none">
              <a:solidFill>
                <a:srgbClr val="000000"/>
              </a:solidFill>
              <a:effectLst/>
              <a:uFillTx/>
              <a:latin typeface="Times New Roman"/>
            </a:endParaRPr>
          </a:p>
        </p:txBody>
      </p:sp>
    </p:spTree>
  </p:cSld>
  <p:clrMap bg1="lt1" tx1="dk1" bg2="lt2" tx2="dk2" accent1="accent1" accent2="accent2" accent3="accent3" accent4="accent4" accent5="accent5" accent6="accent6" hlink="hlink" folHlink="folHlink"/>
  <p:sldLayoutIdLst>
    <p:sldLayoutId id="2147483716" r:id="rId2"/>
  </p:sldLayoutIdLst>
</p:sldMaster>
</file>

<file path=ppt/slideMasters/slideMaster3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79" name="PlaceHolder 1"/>
          <p:cNvSpPr>
            <a:spLocks noGrp="1"/>
          </p:cNvSpPr>
          <p:nvPr>
            <p:ph type="title"/>
          </p:nvPr>
        </p:nvSpPr>
        <p:spPr>
          <a:xfrm>
            <a:off x="608760" y="703800"/>
            <a:ext cx="10958760" cy="274680"/>
          </a:xfrm>
          <a:prstGeom prst="rect">
            <a:avLst/>
          </a:prstGeom>
          <a:noFill/>
          <a:ln w="0">
            <a:noFill/>
          </a:ln>
        </p:spPr>
        <p:txBody>
          <a:bodyPr numCol="1" spcCol="0" lIns="0" rIns="0" tIns="0" bIns="0" anchor="ctr">
            <a:spAutoFit/>
          </a:bodyPr>
          <a:p>
            <a:pPr indent="0">
              <a:buNone/>
            </a:pPr>
            <a:r>
              <a:rPr b="0" lang="it-IT" sz="1800" strike="noStrike" u="none">
                <a:solidFill>
                  <a:srgbClr val="000000"/>
                </a:solidFill>
                <a:effectLst/>
                <a:uFillTx/>
                <a:latin typeface="Arial"/>
              </a:rPr>
              <a:t>Fai clic per modificare il formato del testo del titolo</a:t>
            </a:r>
            <a:endParaRPr b="0" lang="it-IT" sz="1800" strike="noStrike" u="none">
              <a:solidFill>
                <a:srgbClr val="000000"/>
              </a:solidFill>
              <a:effectLst/>
              <a:uFillTx/>
              <a:latin typeface="Arial"/>
            </a:endParaRPr>
          </a:p>
        </p:txBody>
      </p:sp>
      <p:sp>
        <p:nvSpPr>
          <p:cNvPr id="280" name="PlaceHolder 2"/>
          <p:cNvSpPr>
            <a:spLocks noGrp="1"/>
          </p:cNvSpPr>
          <p:nvPr>
            <p:ph type="body"/>
          </p:nvPr>
        </p:nvSpPr>
        <p:spPr>
          <a:xfrm>
            <a:off x="608760" y="1604160"/>
            <a:ext cx="10958760" cy="4516920"/>
          </a:xfrm>
          <a:prstGeom prst="rect">
            <a:avLst/>
          </a:prstGeom>
          <a:noFill/>
          <a:ln w="0">
            <a:noFill/>
          </a:ln>
        </p:spPr>
        <p:txBody>
          <a:bodyPr numCol="1" spcCol="0" lIns="0" rIns="0" tIns="0" bIns="0" anchor="t">
            <a:normAutofit/>
          </a:bodyPr>
          <a:p>
            <a:pPr marL="432000" indent="-324000">
              <a:spcBef>
                <a:spcPts val="1417"/>
              </a:spcBef>
              <a:buClr>
                <a:srgbClr val="000000"/>
              </a:buClr>
              <a:buSzPct val="45000"/>
              <a:buFont typeface="Wingdings" charset="2"/>
              <a:buChar char=""/>
            </a:pPr>
            <a:r>
              <a:rPr b="0" lang="it-IT" sz="1800" strike="noStrike" u="none">
                <a:solidFill>
                  <a:srgbClr val="000000"/>
                </a:solidFill>
                <a:effectLst/>
                <a:uFillTx/>
                <a:latin typeface="Arial"/>
              </a:rPr>
              <a:t>Fai clic per modificare il formato del testo della struttura</a:t>
            </a:r>
            <a:endParaRPr b="0" lang="it-IT" sz="1800" strike="noStrike" u="none">
              <a:solidFill>
                <a:srgbClr val="000000"/>
              </a:solidFill>
              <a:effectLst/>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effectLst/>
                <a:uFillTx/>
                <a:latin typeface="Arial"/>
              </a:rPr>
              <a:t>Secondo livello struttura</a:t>
            </a:r>
            <a:endParaRPr b="0" lang="it-IT" sz="1800" strike="noStrike" u="none">
              <a:solidFill>
                <a:srgbClr val="000000"/>
              </a:solidFill>
              <a:effectLst/>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effectLst/>
                <a:uFillTx/>
                <a:latin typeface="Arial"/>
              </a:rPr>
              <a:t>Terzo livello struttura</a:t>
            </a:r>
            <a:endParaRPr b="0" lang="it-IT" sz="1800" strike="noStrike" u="none">
              <a:solidFill>
                <a:srgbClr val="000000"/>
              </a:solidFill>
              <a:effectLst/>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effectLst/>
                <a:uFillTx/>
                <a:latin typeface="Arial"/>
              </a:rPr>
              <a:t>Quarto livello struttura</a:t>
            </a:r>
            <a:endParaRPr b="0" lang="it-IT" sz="1800" strike="noStrike" u="none">
              <a:solidFill>
                <a:srgbClr val="000000"/>
              </a:solidFill>
              <a:effectLst/>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Quinto livello struttura</a:t>
            </a:r>
            <a:endParaRPr b="0" lang="it-IT" sz="1800" strike="noStrike" u="none">
              <a:solidFill>
                <a:srgbClr val="000000"/>
              </a:solidFill>
              <a:effectLst/>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Sesto livello struttura</a:t>
            </a:r>
            <a:endParaRPr b="0" lang="it-IT" sz="1800" strike="noStrike" u="none">
              <a:solidFill>
                <a:srgbClr val="000000"/>
              </a:solidFill>
              <a:effectLst/>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Settimo livello struttura</a:t>
            </a:r>
            <a:endParaRPr b="0" lang="it-IT" sz="1800" strike="noStrike" u="none">
              <a:solidFill>
                <a:srgbClr val="000000"/>
              </a:solidFill>
              <a:effectLst/>
              <a:uFillTx/>
              <a:latin typeface="Arial"/>
            </a:endParaRPr>
          </a:p>
        </p:txBody>
      </p:sp>
      <p:sp>
        <p:nvSpPr>
          <p:cNvPr id="281" name="PlaceHolder 3"/>
          <p:cNvSpPr>
            <a:spLocks noGrp="1"/>
          </p:cNvSpPr>
          <p:nvPr>
            <p:ph type="ftr" idx="92"/>
          </p:nvPr>
        </p:nvSpPr>
        <p:spPr>
          <a:xfrm>
            <a:off x="4165560" y="6245280"/>
            <a:ext cx="3849480" cy="467640"/>
          </a:xfrm>
          <a:prstGeom prst="rect">
            <a:avLst/>
          </a:prstGeom>
          <a:noFill/>
          <a:ln w="0">
            <a:noFill/>
          </a:ln>
        </p:spPr>
        <p:txBody>
          <a:bodyPr numCol="1" spcCol="0" lIns="90000" rIns="90000" tIns="46800" bIns="46800" anchor="t">
            <a:noAutofit/>
          </a:bodyPr>
          <a:lstStyle>
            <a:lvl1pPr indent="0" algn="ctr">
              <a:lnSpc>
                <a:spcPct val="100000"/>
              </a:lnSpc>
              <a:buNone/>
              <a:tabLst>
                <a:tab algn="l" pos="0"/>
              </a:tabLst>
              <a:defRPr b="0" lang="it-IT" sz="1400" strike="noStrike" u="none">
                <a:solidFill>
                  <a:srgbClr val="000000"/>
                </a:solidFill>
                <a:effectLst/>
                <a:uFillTx/>
                <a:latin typeface="Times New Roman"/>
              </a:defRPr>
            </a:lvl1pPr>
          </a:lstStyle>
          <a:p>
            <a:pPr indent="0" algn="ctr">
              <a:lnSpc>
                <a:spcPct val="100000"/>
              </a:lnSpc>
              <a:buNone/>
              <a:tabLst>
                <a:tab algn="l" pos="0"/>
              </a:tabLst>
            </a:pPr>
            <a:r>
              <a:rPr b="0" lang="it-IT" sz="1400" strike="noStrike" u="none">
                <a:solidFill>
                  <a:srgbClr val="000000"/>
                </a:solidFill>
                <a:effectLst/>
                <a:uFillTx/>
                <a:latin typeface="Times New Roman"/>
              </a:rPr>
              <a:t>&lt;piè di pagina&gt;</a:t>
            </a:r>
            <a:endParaRPr b="0" lang="it-IT" sz="1400" strike="noStrike" u="none">
              <a:solidFill>
                <a:srgbClr val="000000"/>
              </a:solidFill>
              <a:effectLst/>
              <a:uFillTx/>
              <a:latin typeface="Times New Roman"/>
            </a:endParaRPr>
          </a:p>
        </p:txBody>
      </p:sp>
      <p:sp>
        <p:nvSpPr>
          <p:cNvPr id="282" name="PlaceHolder 4"/>
          <p:cNvSpPr>
            <a:spLocks noGrp="1"/>
          </p:cNvSpPr>
          <p:nvPr>
            <p:ph type="sldNum" idx="93"/>
          </p:nvPr>
        </p:nvSpPr>
        <p:spPr>
          <a:xfrm>
            <a:off x="8737560" y="6245280"/>
            <a:ext cx="2833560" cy="467640"/>
          </a:xfrm>
          <a:prstGeom prst="rect">
            <a:avLst/>
          </a:prstGeom>
          <a:noFill/>
          <a:ln w="0">
            <a:noFill/>
          </a:ln>
        </p:spPr>
        <p:txBody>
          <a:bodyPr numCol="1" spcCol="0" lIns="90000" rIns="90000" tIns="46800" bIns="46800" anchor="t">
            <a:noAutofit/>
          </a:bodyPr>
          <a:lstStyle>
            <a:lvl1pPr indent="0" defTabSz="914400">
              <a:lnSpc>
                <a:spcPct val="100000"/>
              </a:lnSpc>
              <a:buNone/>
              <a:tabLst>
                <a:tab algn="l" pos="0"/>
              </a:tabLst>
              <a:defRPr b="0" lang="it-IT" sz="1800" strike="noStrike" u="none">
                <a:solidFill>
                  <a:srgbClr val="000000"/>
                </a:solidFill>
                <a:effectLst/>
                <a:uFillTx/>
                <a:latin typeface="Arial"/>
              </a:defRPr>
            </a:lvl1pPr>
          </a:lstStyle>
          <a:p>
            <a:pPr indent="0" defTabSz="914400">
              <a:lnSpc>
                <a:spcPct val="100000"/>
              </a:lnSpc>
              <a:buNone/>
              <a:tabLst>
                <a:tab algn="l" pos="0"/>
              </a:tabLst>
            </a:pPr>
            <a:fld id="{0A9CCB8A-1F9C-4A69-9B49-B504733100B5}" type="slidenum">
              <a:rPr b="0" lang="it-IT" sz="1800" strike="noStrike" u="none">
                <a:solidFill>
                  <a:srgbClr val="000000"/>
                </a:solidFill>
                <a:effectLst/>
                <a:uFillTx/>
                <a:latin typeface="Arial"/>
              </a:rPr>
              <a:t>&lt;numero&gt;</a:t>
            </a:fld>
            <a:endParaRPr b="0" lang="it-IT" sz="1800" strike="noStrike" u="none">
              <a:solidFill>
                <a:srgbClr val="000000"/>
              </a:solidFill>
              <a:effectLst/>
              <a:uFillTx/>
              <a:latin typeface="Times New Roman"/>
            </a:endParaRPr>
          </a:p>
        </p:txBody>
      </p:sp>
      <p:sp>
        <p:nvSpPr>
          <p:cNvPr id="283" name="PlaceHolder 5"/>
          <p:cNvSpPr>
            <a:spLocks noGrp="1"/>
          </p:cNvSpPr>
          <p:nvPr>
            <p:ph type="dt" idx="94"/>
          </p:nvPr>
        </p:nvSpPr>
        <p:spPr>
          <a:xfrm>
            <a:off x="609480" y="6245280"/>
            <a:ext cx="2833560" cy="467640"/>
          </a:xfrm>
          <a:prstGeom prst="rect">
            <a:avLst/>
          </a:prstGeom>
          <a:noFill/>
          <a:ln w="0">
            <a:noFill/>
          </a:ln>
        </p:spPr>
        <p:txBody>
          <a:bodyPr numCol="1" spcCol="0" lIns="90000" rIns="90000" tIns="46800" bIns="46800" anchor="t">
            <a:noAutofit/>
          </a:bodyPr>
          <a:lstStyle>
            <a:lvl1pPr indent="0">
              <a:buNone/>
              <a:defRPr b="0" lang="it-IT" sz="1400" strike="noStrike" u="none">
                <a:solidFill>
                  <a:srgbClr val="000000"/>
                </a:solidFill>
                <a:effectLst/>
                <a:uFillTx/>
                <a:latin typeface="Times New Roman"/>
              </a:defRPr>
            </a:lvl1pPr>
          </a:lstStyle>
          <a:p>
            <a:pPr indent="0">
              <a:buNone/>
            </a:pPr>
            <a:r>
              <a:rPr b="0" lang="it-IT" sz="1400" strike="noStrike" u="none">
                <a:solidFill>
                  <a:srgbClr val="000000"/>
                </a:solidFill>
                <a:effectLst/>
                <a:uFillTx/>
                <a:latin typeface="Times New Roman"/>
              </a:rPr>
              <a:t>&lt;data/ora&gt;</a:t>
            </a:r>
            <a:endParaRPr b="0" lang="it-IT" sz="1400" strike="noStrike" u="none">
              <a:solidFill>
                <a:srgbClr val="000000"/>
              </a:solidFill>
              <a:effectLst/>
              <a:uFillTx/>
              <a:latin typeface="Times New Roman"/>
            </a:endParaRPr>
          </a:p>
        </p:txBody>
      </p:sp>
    </p:spTree>
  </p:cSld>
  <p:clrMap bg1="lt1" tx1="dk1" bg2="lt2" tx2="dk2" accent1="accent1" accent2="accent2" accent3="accent3" accent4="accent4" accent5="accent5" accent6="accent6" hlink="hlink" folHlink="folHlink"/>
  <p:sldLayoutIdLst>
    <p:sldLayoutId id="2147483718" r:id="rId2"/>
  </p:sldLayoutIdLst>
</p:sldMaster>
</file>

<file path=ppt/slideMasters/slideMaster3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86" name="PlaceHolder 1"/>
          <p:cNvSpPr>
            <a:spLocks noGrp="1"/>
          </p:cNvSpPr>
          <p:nvPr>
            <p:ph type="title"/>
          </p:nvPr>
        </p:nvSpPr>
        <p:spPr>
          <a:xfrm>
            <a:off x="608760" y="703800"/>
            <a:ext cx="10958760" cy="274680"/>
          </a:xfrm>
          <a:prstGeom prst="rect">
            <a:avLst/>
          </a:prstGeom>
          <a:noFill/>
          <a:ln w="0">
            <a:noFill/>
          </a:ln>
        </p:spPr>
        <p:txBody>
          <a:bodyPr numCol="1" spcCol="0" lIns="0" rIns="0" tIns="0" bIns="0" anchor="ctr">
            <a:spAutoFit/>
          </a:bodyPr>
          <a:p>
            <a:pPr indent="0">
              <a:buNone/>
            </a:pPr>
            <a:r>
              <a:rPr b="0" lang="it-IT" sz="1800" strike="noStrike" u="none">
                <a:solidFill>
                  <a:srgbClr val="000000"/>
                </a:solidFill>
                <a:effectLst/>
                <a:uFillTx/>
                <a:latin typeface="Arial"/>
              </a:rPr>
              <a:t>Fai clic per modificare il formato del testo del titolo</a:t>
            </a:r>
            <a:endParaRPr b="0" lang="it-IT" sz="1800" strike="noStrike" u="none">
              <a:solidFill>
                <a:srgbClr val="000000"/>
              </a:solidFill>
              <a:effectLst/>
              <a:uFillTx/>
              <a:latin typeface="Arial"/>
            </a:endParaRPr>
          </a:p>
        </p:txBody>
      </p:sp>
      <p:sp>
        <p:nvSpPr>
          <p:cNvPr id="287" name="PlaceHolder 2"/>
          <p:cNvSpPr>
            <a:spLocks noGrp="1"/>
          </p:cNvSpPr>
          <p:nvPr>
            <p:ph type="body"/>
          </p:nvPr>
        </p:nvSpPr>
        <p:spPr>
          <a:xfrm>
            <a:off x="608760" y="1604160"/>
            <a:ext cx="5347440" cy="4516920"/>
          </a:xfrm>
          <a:prstGeom prst="rect">
            <a:avLst/>
          </a:prstGeom>
          <a:noFill/>
          <a:ln w="0">
            <a:noFill/>
          </a:ln>
        </p:spPr>
        <p:txBody>
          <a:bodyPr numCol="1" spcCol="0" lIns="0" rIns="0" tIns="0" bIns="0" anchor="t">
            <a:normAutofit/>
          </a:bodyPr>
          <a:p>
            <a:pPr marL="432000" indent="-324000">
              <a:spcBef>
                <a:spcPts val="1417"/>
              </a:spcBef>
              <a:buClr>
                <a:srgbClr val="000000"/>
              </a:buClr>
              <a:buSzPct val="45000"/>
              <a:buFont typeface="Wingdings" charset="2"/>
              <a:buChar char=""/>
            </a:pPr>
            <a:r>
              <a:rPr b="0" lang="it-IT" sz="1800" strike="noStrike" u="none">
                <a:solidFill>
                  <a:srgbClr val="000000"/>
                </a:solidFill>
                <a:effectLst/>
                <a:uFillTx/>
                <a:latin typeface="Arial"/>
              </a:rPr>
              <a:t>Fai clic per modificare il formato del testo della struttura</a:t>
            </a:r>
            <a:endParaRPr b="0" lang="it-IT" sz="1800" strike="noStrike" u="none">
              <a:solidFill>
                <a:srgbClr val="000000"/>
              </a:solidFill>
              <a:effectLst/>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effectLst/>
                <a:uFillTx/>
                <a:latin typeface="Arial"/>
              </a:rPr>
              <a:t>Secondo livello struttura</a:t>
            </a:r>
            <a:endParaRPr b="0" lang="it-IT" sz="1800" strike="noStrike" u="none">
              <a:solidFill>
                <a:srgbClr val="000000"/>
              </a:solidFill>
              <a:effectLst/>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effectLst/>
                <a:uFillTx/>
                <a:latin typeface="Arial"/>
              </a:rPr>
              <a:t>Terzo livello struttura</a:t>
            </a:r>
            <a:endParaRPr b="0" lang="it-IT" sz="1800" strike="noStrike" u="none">
              <a:solidFill>
                <a:srgbClr val="000000"/>
              </a:solidFill>
              <a:effectLst/>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effectLst/>
                <a:uFillTx/>
                <a:latin typeface="Arial"/>
              </a:rPr>
              <a:t>Quarto livello struttura</a:t>
            </a:r>
            <a:endParaRPr b="0" lang="it-IT" sz="1800" strike="noStrike" u="none">
              <a:solidFill>
                <a:srgbClr val="000000"/>
              </a:solidFill>
              <a:effectLst/>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Quinto livello struttura</a:t>
            </a:r>
            <a:endParaRPr b="0" lang="it-IT" sz="1800" strike="noStrike" u="none">
              <a:solidFill>
                <a:srgbClr val="000000"/>
              </a:solidFill>
              <a:effectLst/>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Sesto livello struttura</a:t>
            </a:r>
            <a:endParaRPr b="0" lang="it-IT" sz="1800" strike="noStrike" u="none">
              <a:solidFill>
                <a:srgbClr val="000000"/>
              </a:solidFill>
              <a:effectLst/>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Settimo livello struttura</a:t>
            </a:r>
            <a:endParaRPr b="0" lang="it-IT" sz="1800" strike="noStrike" u="none">
              <a:solidFill>
                <a:srgbClr val="000000"/>
              </a:solidFill>
              <a:effectLst/>
              <a:uFillTx/>
              <a:latin typeface="Arial"/>
            </a:endParaRPr>
          </a:p>
        </p:txBody>
      </p:sp>
      <p:sp>
        <p:nvSpPr>
          <p:cNvPr id="288" name="PlaceHolder 3"/>
          <p:cNvSpPr>
            <a:spLocks noGrp="1"/>
          </p:cNvSpPr>
          <p:nvPr>
            <p:ph type="body"/>
          </p:nvPr>
        </p:nvSpPr>
        <p:spPr>
          <a:xfrm>
            <a:off x="6224400" y="1604160"/>
            <a:ext cx="5347440" cy="4516920"/>
          </a:xfrm>
          <a:prstGeom prst="rect">
            <a:avLst/>
          </a:prstGeom>
          <a:noFill/>
          <a:ln w="0">
            <a:noFill/>
          </a:ln>
        </p:spPr>
        <p:txBody>
          <a:bodyPr numCol="1" spcCol="0" lIns="0" rIns="0" tIns="0" bIns="0" anchor="t">
            <a:normAutofit/>
          </a:bodyPr>
          <a:p>
            <a:pPr marL="432000" indent="-324000">
              <a:spcBef>
                <a:spcPts val="1417"/>
              </a:spcBef>
              <a:buClr>
                <a:srgbClr val="000000"/>
              </a:buClr>
              <a:buSzPct val="45000"/>
              <a:buFont typeface="Wingdings" charset="2"/>
              <a:buChar char=""/>
            </a:pPr>
            <a:r>
              <a:rPr b="0" lang="it-IT" sz="1800" strike="noStrike" u="none">
                <a:solidFill>
                  <a:srgbClr val="000000"/>
                </a:solidFill>
                <a:effectLst/>
                <a:uFillTx/>
                <a:latin typeface="Arial"/>
              </a:rPr>
              <a:t>Fai clic per modificare il formato del testo della struttura</a:t>
            </a:r>
            <a:endParaRPr b="0" lang="it-IT" sz="1800" strike="noStrike" u="none">
              <a:solidFill>
                <a:srgbClr val="000000"/>
              </a:solidFill>
              <a:effectLst/>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effectLst/>
                <a:uFillTx/>
                <a:latin typeface="Arial"/>
              </a:rPr>
              <a:t>Secondo livello struttura</a:t>
            </a:r>
            <a:endParaRPr b="0" lang="it-IT" sz="1800" strike="noStrike" u="none">
              <a:solidFill>
                <a:srgbClr val="000000"/>
              </a:solidFill>
              <a:effectLst/>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effectLst/>
                <a:uFillTx/>
                <a:latin typeface="Arial"/>
              </a:rPr>
              <a:t>Terzo livello struttura</a:t>
            </a:r>
            <a:endParaRPr b="0" lang="it-IT" sz="1800" strike="noStrike" u="none">
              <a:solidFill>
                <a:srgbClr val="000000"/>
              </a:solidFill>
              <a:effectLst/>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effectLst/>
                <a:uFillTx/>
                <a:latin typeface="Arial"/>
              </a:rPr>
              <a:t>Quarto livello struttura</a:t>
            </a:r>
            <a:endParaRPr b="0" lang="it-IT" sz="1800" strike="noStrike" u="none">
              <a:solidFill>
                <a:srgbClr val="000000"/>
              </a:solidFill>
              <a:effectLst/>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Quinto livello struttura</a:t>
            </a:r>
            <a:endParaRPr b="0" lang="it-IT" sz="1800" strike="noStrike" u="none">
              <a:solidFill>
                <a:srgbClr val="000000"/>
              </a:solidFill>
              <a:effectLst/>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Sesto livello struttura</a:t>
            </a:r>
            <a:endParaRPr b="0" lang="it-IT" sz="1800" strike="noStrike" u="none">
              <a:solidFill>
                <a:srgbClr val="000000"/>
              </a:solidFill>
              <a:effectLst/>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Settimo livello struttura</a:t>
            </a:r>
            <a:endParaRPr b="0" lang="it-IT" sz="1800" strike="noStrike" u="none">
              <a:solidFill>
                <a:srgbClr val="000000"/>
              </a:solidFill>
              <a:effectLst/>
              <a:uFillTx/>
              <a:latin typeface="Arial"/>
            </a:endParaRPr>
          </a:p>
        </p:txBody>
      </p:sp>
      <p:sp>
        <p:nvSpPr>
          <p:cNvPr id="289" name="PlaceHolder 4"/>
          <p:cNvSpPr>
            <a:spLocks noGrp="1"/>
          </p:cNvSpPr>
          <p:nvPr>
            <p:ph type="ftr" idx="95"/>
          </p:nvPr>
        </p:nvSpPr>
        <p:spPr>
          <a:xfrm>
            <a:off x="4165560" y="6245280"/>
            <a:ext cx="3849480" cy="467640"/>
          </a:xfrm>
          <a:prstGeom prst="rect">
            <a:avLst/>
          </a:prstGeom>
          <a:noFill/>
          <a:ln w="0">
            <a:noFill/>
          </a:ln>
        </p:spPr>
        <p:txBody>
          <a:bodyPr numCol="1" spcCol="0" lIns="90000" rIns="90000" tIns="46800" bIns="46800" anchor="t">
            <a:noAutofit/>
          </a:bodyPr>
          <a:lstStyle>
            <a:lvl1pPr indent="0" algn="ctr">
              <a:lnSpc>
                <a:spcPct val="100000"/>
              </a:lnSpc>
              <a:buNone/>
              <a:tabLst>
                <a:tab algn="l" pos="0"/>
              </a:tabLst>
              <a:defRPr b="0" lang="it-IT" sz="1400" strike="noStrike" u="none">
                <a:solidFill>
                  <a:srgbClr val="000000"/>
                </a:solidFill>
                <a:effectLst/>
                <a:uFillTx/>
                <a:latin typeface="Times New Roman"/>
              </a:defRPr>
            </a:lvl1pPr>
          </a:lstStyle>
          <a:p>
            <a:pPr indent="0" algn="ctr">
              <a:lnSpc>
                <a:spcPct val="100000"/>
              </a:lnSpc>
              <a:buNone/>
              <a:tabLst>
                <a:tab algn="l" pos="0"/>
              </a:tabLst>
            </a:pPr>
            <a:r>
              <a:rPr b="0" lang="it-IT" sz="1400" strike="noStrike" u="none">
                <a:solidFill>
                  <a:srgbClr val="000000"/>
                </a:solidFill>
                <a:effectLst/>
                <a:uFillTx/>
                <a:latin typeface="Times New Roman"/>
              </a:rPr>
              <a:t>&lt;piè di pagina&gt;</a:t>
            </a:r>
            <a:endParaRPr b="0" lang="it-IT" sz="1400" strike="noStrike" u="none">
              <a:solidFill>
                <a:srgbClr val="000000"/>
              </a:solidFill>
              <a:effectLst/>
              <a:uFillTx/>
              <a:latin typeface="Times New Roman"/>
            </a:endParaRPr>
          </a:p>
        </p:txBody>
      </p:sp>
      <p:sp>
        <p:nvSpPr>
          <p:cNvPr id="290" name="PlaceHolder 5"/>
          <p:cNvSpPr>
            <a:spLocks noGrp="1"/>
          </p:cNvSpPr>
          <p:nvPr>
            <p:ph type="sldNum" idx="96"/>
          </p:nvPr>
        </p:nvSpPr>
        <p:spPr>
          <a:xfrm>
            <a:off x="8737560" y="6245280"/>
            <a:ext cx="2833560" cy="467640"/>
          </a:xfrm>
          <a:prstGeom prst="rect">
            <a:avLst/>
          </a:prstGeom>
          <a:noFill/>
          <a:ln w="0">
            <a:noFill/>
          </a:ln>
        </p:spPr>
        <p:txBody>
          <a:bodyPr numCol="1" spcCol="0" lIns="90000" rIns="90000" tIns="46800" bIns="46800" anchor="t">
            <a:noAutofit/>
          </a:bodyPr>
          <a:lstStyle>
            <a:lvl1pPr indent="0" defTabSz="914400">
              <a:lnSpc>
                <a:spcPct val="100000"/>
              </a:lnSpc>
              <a:buNone/>
              <a:tabLst>
                <a:tab algn="l" pos="0"/>
              </a:tabLst>
              <a:defRPr b="0" lang="it-IT" sz="1800" strike="noStrike" u="none">
                <a:solidFill>
                  <a:srgbClr val="000000"/>
                </a:solidFill>
                <a:effectLst/>
                <a:uFillTx/>
                <a:latin typeface="Arial"/>
              </a:defRPr>
            </a:lvl1pPr>
          </a:lstStyle>
          <a:p>
            <a:pPr indent="0" defTabSz="914400">
              <a:lnSpc>
                <a:spcPct val="100000"/>
              </a:lnSpc>
              <a:buNone/>
              <a:tabLst>
                <a:tab algn="l" pos="0"/>
              </a:tabLst>
            </a:pPr>
            <a:fld id="{1CA208E7-8A36-44EF-8C46-838BA93DA5C8}" type="slidenum">
              <a:rPr b="0" lang="it-IT" sz="1800" strike="noStrike" u="none">
                <a:solidFill>
                  <a:srgbClr val="000000"/>
                </a:solidFill>
                <a:effectLst/>
                <a:uFillTx/>
                <a:latin typeface="Arial"/>
              </a:rPr>
              <a:t>&lt;numero&gt;</a:t>
            </a:fld>
            <a:endParaRPr b="0" lang="it-IT" sz="1800" strike="noStrike" u="none">
              <a:solidFill>
                <a:srgbClr val="000000"/>
              </a:solidFill>
              <a:effectLst/>
              <a:uFillTx/>
              <a:latin typeface="Times New Roman"/>
            </a:endParaRPr>
          </a:p>
        </p:txBody>
      </p:sp>
      <p:sp>
        <p:nvSpPr>
          <p:cNvPr id="291" name="PlaceHolder 6"/>
          <p:cNvSpPr>
            <a:spLocks noGrp="1"/>
          </p:cNvSpPr>
          <p:nvPr>
            <p:ph type="dt" idx="97"/>
          </p:nvPr>
        </p:nvSpPr>
        <p:spPr>
          <a:xfrm>
            <a:off x="609480" y="6245280"/>
            <a:ext cx="2833560" cy="467640"/>
          </a:xfrm>
          <a:prstGeom prst="rect">
            <a:avLst/>
          </a:prstGeom>
          <a:noFill/>
          <a:ln w="0">
            <a:noFill/>
          </a:ln>
        </p:spPr>
        <p:txBody>
          <a:bodyPr numCol="1" spcCol="0" lIns="90000" rIns="90000" tIns="46800" bIns="46800" anchor="t">
            <a:noAutofit/>
          </a:bodyPr>
          <a:lstStyle>
            <a:lvl1pPr indent="0">
              <a:buNone/>
              <a:defRPr b="0" lang="it-IT" sz="1400" strike="noStrike" u="none">
                <a:solidFill>
                  <a:srgbClr val="000000"/>
                </a:solidFill>
                <a:effectLst/>
                <a:uFillTx/>
                <a:latin typeface="Times New Roman"/>
              </a:defRPr>
            </a:lvl1pPr>
          </a:lstStyle>
          <a:p>
            <a:pPr indent="0">
              <a:buNone/>
            </a:pPr>
            <a:r>
              <a:rPr b="0" lang="it-IT" sz="1400" strike="noStrike" u="none">
                <a:solidFill>
                  <a:srgbClr val="000000"/>
                </a:solidFill>
                <a:effectLst/>
                <a:uFillTx/>
                <a:latin typeface="Times New Roman"/>
              </a:rPr>
              <a:t>&lt;data/ora&gt;</a:t>
            </a:r>
            <a:endParaRPr b="0" lang="it-IT" sz="1400" strike="noStrike" u="none">
              <a:solidFill>
                <a:srgbClr val="000000"/>
              </a:solidFill>
              <a:effectLst/>
              <a:uFillTx/>
              <a:latin typeface="Times New Roman"/>
            </a:endParaRPr>
          </a:p>
        </p:txBody>
      </p:sp>
    </p:spTree>
  </p:cSld>
  <p:clrMap bg1="lt1" tx1="dk1" bg2="lt2" tx2="dk2" accent1="accent1" accent2="accent2" accent3="accent3" accent4="accent4" accent5="accent5" accent6="accent6" hlink="hlink" folHlink="folHlink"/>
  <p:sldLayoutIdLst>
    <p:sldLayoutId id="2147483720" r:id="rId2"/>
  </p:sldLayoutIdLst>
</p:sldMaster>
</file>

<file path=ppt/slideMasters/slideMaster3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95" name="PlaceHolder 1"/>
          <p:cNvSpPr>
            <a:spLocks noGrp="1"/>
          </p:cNvSpPr>
          <p:nvPr>
            <p:ph type="title"/>
          </p:nvPr>
        </p:nvSpPr>
        <p:spPr>
          <a:xfrm>
            <a:off x="608760" y="703800"/>
            <a:ext cx="10958760" cy="274680"/>
          </a:xfrm>
          <a:prstGeom prst="rect">
            <a:avLst/>
          </a:prstGeom>
          <a:noFill/>
          <a:ln w="0">
            <a:noFill/>
          </a:ln>
        </p:spPr>
        <p:txBody>
          <a:bodyPr numCol="1" spcCol="0" lIns="0" rIns="0" tIns="0" bIns="0" anchor="ctr">
            <a:spAutoFit/>
          </a:bodyPr>
          <a:p>
            <a:pPr indent="0">
              <a:buNone/>
            </a:pPr>
            <a:r>
              <a:rPr b="0" lang="it-IT" sz="1800" strike="noStrike" u="none">
                <a:solidFill>
                  <a:srgbClr val="000000"/>
                </a:solidFill>
                <a:effectLst/>
                <a:uFillTx/>
                <a:latin typeface="Arial"/>
              </a:rPr>
              <a:t>Fai clic per modificare il formato del testo del titolo</a:t>
            </a:r>
            <a:endParaRPr b="0" lang="it-IT" sz="1800" strike="noStrike" u="none">
              <a:solidFill>
                <a:srgbClr val="000000"/>
              </a:solidFill>
              <a:effectLst/>
              <a:uFillTx/>
              <a:latin typeface="Arial"/>
            </a:endParaRPr>
          </a:p>
        </p:txBody>
      </p:sp>
      <p:sp>
        <p:nvSpPr>
          <p:cNvPr id="296" name="PlaceHolder 2"/>
          <p:cNvSpPr>
            <a:spLocks noGrp="1"/>
          </p:cNvSpPr>
          <p:nvPr>
            <p:ph type="body"/>
          </p:nvPr>
        </p:nvSpPr>
        <p:spPr>
          <a:xfrm>
            <a:off x="608760" y="1604160"/>
            <a:ext cx="5347440" cy="4516920"/>
          </a:xfrm>
          <a:prstGeom prst="rect">
            <a:avLst/>
          </a:prstGeom>
          <a:noFill/>
          <a:ln w="0">
            <a:noFill/>
          </a:ln>
        </p:spPr>
        <p:txBody>
          <a:bodyPr numCol="1" spcCol="0" lIns="0" rIns="0" tIns="0" bIns="0" anchor="t">
            <a:normAutofit/>
          </a:bodyPr>
          <a:p>
            <a:pPr marL="432000" indent="-324000">
              <a:spcBef>
                <a:spcPts val="1417"/>
              </a:spcBef>
              <a:buClr>
                <a:srgbClr val="000000"/>
              </a:buClr>
              <a:buSzPct val="45000"/>
              <a:buFont typeface="Wingdings" charset="2"/>
              <a:buChar char=""/>
            </a:pPr>
            <a:r>
              <a:rPr b="0" lang="it-IT" sz="1800" strike="noStrike" u="none">
                <a:solidFill>
                  <a:srgbClr val="000000"/>
                </a:solidFill>
                <a:effectLst/>
                <a:uFillTx/>
                <a:latin typeface="Arial"/>
              </a:rPr>
              <a:t>Fai clic per modificare il formato del testo della struttura</a:t>
            </a:r>
            <a:endParaRPr b="0" lang="it-IT" sz="1800" strike="noStrike" u="none">
              <a:solidFill>
                <a:srgbClr val="000000"/>
              </a:solidFill>
              <a:effectLst/>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effectLst/>
                <a:uFillTx/>
                <a:latin typeface="Arial"/>
              </a:rPr>
              <a:t>Secondo livello struttura</a:t>
            </a:r>
            <a:endParaRPr b="0" lang="it-IT" sz="1800" strike="noStrike" u="none">
              <a:solidFill>
                <a:srgbClr val="000000"/>
              </a:solidFill>
              <a:effectLst/>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effectLst/>
                <a:uFillTx/>
                <a:latin typeface="Arial"/>
              </a:rPr>
              <a:t>Terzo livello struttura</a:t>
            </a:r>
            <a:endParaRPr b="0" lang="it-IT" sz="1800" strike="noStrike" u="none">
              <a:solidFill>
                <a:srgbClr val="000000"/>
              </a:solidFill>
              <a:effectLst/>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effectLst/>
                <a:uFillTx/>
                <a:latin typeface="Arial"/>
              </a:rPr>
              <a:t>Quarto livello struttura</a:t>
            </a:r>
            <a:endParaRPr b="0" lang="it-IT" sz="1800" strike="noStrike" u="none">
              <a:solidFill>
                <a:srgbClr val="000000"/>
              </a:solidFill>
              <a:effectLst/>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Quinto livello struttura</a:t>
            </a:r>
            <a:endParaRPr b="0" lang="it-IT" sz="1800" strike="noStrike" u="none">
              <a:solidFill>
                <a:srgbClr val="000000"/>
              </a:solidFill>
              <a:effectLst/>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Sesto livello struttura</a:t>
            </a:r>
            <a:endParaRPr b="0" lang="it-IT" sz="1800" strike="noStrike" u="none">
              <a:solidFill>
                <a:srgbClr val="000000"/>
              </a:solidFill>
              <a:effectLst/>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Settimo livello struttura</a:t>
            </a:r>
            <a:endParaRPr b="0" lang="it-IT" sz="1800" strike="noStrike" u="none">
              <a:solidFill>
                <a:srgbClr val="000000"/>
              </a:solidFill>
              <a:effectLst/>
              <a:uFillTx/>
              <a:latin typeface="Arial"/>
            </a:endParaRPr>
          </a:p>
        </p:txBody>
      </p:sp>
      <p:sp>
        <p:nvSpPr>
          <p:cNvPr id="297" name="PlaceHolder 3"/>
          <p:cNvSpPr>
            <a:spLocks noGrp="1"/>
          </p:cNvSpPr>
          <p:nvPr>
            <p:ph type="body"/>
          </p:nvPr>
        </p:nvSpPr>
        <p:spPr>
          <a:xfrm>
            <a:off x="6224400" y="1604160"/>
            <a:ext cx="5347440" cy="4516920"/>
          </a:xfrm>
          <a:prstGeom prst="rect">
            <a:avLst/>
          </a:prstGeom>
          <a:noFill/>
          <a:ln w="0">
            <a:noFill/>
          </a:ln>
        </p:spPr>
        <p:txBody>
          <a:bodyPr numCol="1" spcCol="0" lIns="0" rIns="0" tIns="0" bIns="0" anchor="t">
            <a:normAutofit/>
          </a:bodyPr>
          <a:p>
            <a:pPr marL="432000" indent="-324000">
              <a:spcBef>
                <a:spcPts val="1417"/>
              </a:spcBef>
              <a:buClr>
                <a:srgbClr val="000000"/>
              </a:buClr>
              <a:buSzPct val="45000"/>
              <a:buFont typeface="Wingdings" charset="2"/>
              <a:buChar char=""/>
            </a:pPr>
            <a:r>
              <a:rPr b="0" lang="it-IT" sz="1800" strike="noStrike" u="none">
                <a:solidFill>
                  <a:srgbClr val="000000"/>
                </a:solidFill>
                <a:effectLst/>
                <a:uFillTx/>
                <a:latin typeface="Arial"/>
              </a:rPr>
              <a:t>Fai clic per modificare il formato del testo della struttura</a:t>
            </a:r>
            <a:endParaRPr b="0" lang="it-IT" sz="1800" strike="noStrike" u="none">
              <a:solidFill>
                <a:srgbClr val="000000"/>
              </a:solidFill>
              <a:effectLst/>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effectLst/>
                <a:uFillTx/>
                <a:latin typeface="Arial"/>
              </a:rPr>
              <a:t>Secondo livello struttura</a:t>
            </a:r>
            <a:endParaRPr b="0" lang="it-IT" sz="1800" strike="noStrike" u="none">
              <a:solidFill>
                <a:srgbClr val="000000"/>
              </a:solidFill>
              <a:effectLst/>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effectLst/>
                <a:uFillTx/>
                <a:latin typeface="Arial"/>
              </a:rPr>
              <a:t>Terzo livello struttura</a:t>
            </a:r>
            <a:endParaRPr b="0" lang="it-IT" sz="1800" strike="noStrike" u="none">
              <a:solidFill>
                <a:srgbClr val="000000"/>
              </a:solidFill>
              <a:effectLst/>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effectLst/>
                <a:uFillTx/>
                <a:latin typeface="Arial"/>
              </a:rPr>
              <a:t>Quarto livello struttura</a:t>
            </a:r>
            <a:endParaRPr b="0" lang="it-IT" sz="1800" strike="noStrike" u="none">
              <a:solidFill>
                <a:srgbClr val="000000"/>
              </a:solidFill>
              <a:effectLst/>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Quinto livello struttura</a:t>
            </a:r>
            <a:endParaRPr b="0" lang="it-IT" sz="1800" strike="noStrike" u="none">
              <a:solidFill>
                <a:srgbClr val="000000"/>
              </a:solidFill>
              <a:effectLst/>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Sesto livello struttura</a:t>
            </a:r>
            <a:endParaRPr b="0" lang="it-IT" sz="1800" strike="noStrike" u="none">
              <a:solidFill>
                <a:srgbClr val="000000"/>
              </a:solidFill>
              <a:effectLst/>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Settimo livello struttura</a:t>
            </a:r>
            <a:endParaRPr b="0" lang="it-IT" sz="1800" strike="noStrike" u="none">
              <a:solidFill>
                <a:srgbClr val="000000"/>
              </a:solidFill>
              <a:effectLst/>
              <a:uFillTx/>
              <a:latin typeface="Arial"/>
            </a:endParaRPr>
          </a:p>
        </p:txBody>
      </p:sp>
      <p:sp>
        <p:nvSpPr>
          <p:cNvPr id="298" name="PlaceHolder 4"/>
          <p:cNvSpPr>
            <a:spLocks noGrp="1"/>
          </p:cNvSpPr>
          <p:nvPr>
            <p:ph type="ftr" idx="98"/>
          </p:nvPr>
        </p:nvSpPr>
        <p:spPr>
          <a:xfrm>
            <a:off x="4165560" y="6245280"/>
            <a:ext cx="3849480" cy="467640"/>
          </a:xfrm>
          <a:prstGeom prst="rect">
            <a:avLst/>
          </a:prstGeom>
          <a:noFill/>
          <a:ln w="0">
            <a:noFill/>
          </a:ln>
        </p:spPr>
        <p:txBody>
          <a:bodyPr numCol="1" spcCol="0" lIns="90000" rIns="90000" tIns="46800" bIns="46800" anchor="t">
            <a:noAutofit/>
          </a:bodyPr>
          <a:lstStyle>
            <a:lvl1pPr indent="0" algn="ctr">
              <a:lnSpc>
                <a:spcPct val="100000"/>
              </a:lnSpc>
              <a:buNone/>
              <a:tabLst>
                <a:tab algn="l" pos="0"/>
              </a:tabLst>
              <a:defRPr b="0" lang="it-IT" sz="1400" strike="noStrike" u="none">
                <a:solidFill>
                  <a:srgbClr val="000000"/>
                </a:solidFill>
                <a:effectLst/>
                <a:uFillTx/>
                <a:latin typeface="Times New Roman"/>
              </a:defRPr>
            </a:lvl1pPr>
          </a:lstStyle>
          <a:p>
            <a:pPr indent="0" algn="ctr">
              <a:lnSpc>
                <a:spcPct val="100000"/>
              </a:lnSpc>
              <a:buNone/>
              <a:tabLst>
                <a:tab algn="l" pos="0"/>
              </a:tabLst>
            </a:pPr>
            <a:r>
              <a:rPr b="0" lang="it-IT" sz="1400" strike="noStrike" u="none">
                <a:solidFill>
                  <a:srgbClr val="000000"/>
                </a:solidFill>
                <a:effectLst/>
                <a:uFillTx/>
                <a:latin typeface="Times New Roman"/>
              </a:rPr>
              <a:t>&lt;piè di pagina&gt;</a:t>
            </a:r>
            <a:endParaRPr b="0" lang="it-IT" sz="1400" strike="noStrike" u="none">
              <a:solidFill>
                <a:srgbClr val="000000"/>
              </a:solidFill>
              <a:effectLst/>
              <a:uFillTx/>
              <a:latin typeface="Times New Roman"/>
            </a:endParaRPr>
          </a:p>
        </p:txBody>
      </p:sp>
      <p:sp>
        <p:nvSpPr>
          <p:cNvPr id="299" name="PlaceHolder 5"/>
          <p:cNvSpPr>
            <a:spLocks noGrp="1"/>
          </p:cNvSpPr>
          <p:nvPr>
            <p:ph type="sldNum" idx="99"/>
          </p:nvPr>
        </p:nvSpPr>
        <p:spPr>
          <a:xfrm>
            <a:off x="8737560" y="6245280"/>
            <a:ext cx="2833560" cy="467640"/>
          </a:xfrm>
          <a:prstGeom prst="rect">
            <a:avLst/>
          </a:prstGeom>
          <a:noFill/>
          <a:ln w="0">
            <a:noFill/>
          </a:ln>
        </p:spPr>
        <p:txBody>
          <a:bodyPr numCol="1" spcCol="0" lIns="90000" rIns="90000" tIns="46800" bIns="46800" anchor="t">
            <a:noAutofit/>
          </a:bodyPr>
          <a:lstStyle>
            <a:lvl1pPr indent="0" defTabSz="914400">
              <a:lnSpc>
                <a:spcPct val="100000"/>
              </a:lnSpc>
              <a:buNone/>
              <a:tabLst>
                <a:tab algn="l" pos="0"/>
              </a:tabLst>
              <a:defRPr b="0" lang="it-IT" sz="1800" strike="noStrike" u="none">
                <a:solidFill>
                  <a:srgbClr val="000000"/>
                </a:solidFill>
                <a:effectLst/>
                <a:uFillTx/>
                <a:latin typeface="Arial"/>
              </a:defRPr>
            </a:lvl1pPr>
          </a:lstStyle>
          <a:p>
            <a:pPr indent="0" defTabSz="914400">
              <a:lnSpc>
                <a:spcPct val="100000"/>
              </a:lnSpc>
              <a:buNone/>
              <a:tabLst>
                <a:tab algn="l" pos="0"/>
              </a:tabLst>
            </a:pPr>
            <a:fld id="{D9CF68D1-6D80-4024-B31C-5049D1577A70}" type="slidenum">
              <a:rPr b="0" lang="it-IT" sz="1800" strike="noStrike" u="none">
                <a:solidFill>
                  <a:srgbClr val="000000"/>
                </a:solidFill>
                <a:effectLst/>
                <a:uFillTx/>
                <a:latin typeface="Arial"/>
              </a:rPr>
              <a:t>&lt;numero&gt;</a:t>
            </a:fld>
            <a:endParaRPr b="0" lang="it-IT" sz="1800" strike="noStrike" u="none">
              <a:solidFill>
                <a:srgbClr val="000000"/>
              </a:solidFill>
              <a:effectLst/>
              <a:uFillTx/>
              <a:latin typeface="Times New Roman"/>
            </a:endParaRPr>
          </a:p>
        </p:txBody>
      </p:sp>
      <p:sp>
        <p:nvSpPr>
          <p:cNvPr id="300" name="PlaceHolder 6"/>
          <p:cNvSpPr>
            <a:spLocks noGrp="1"/>
          </p:cNvSpPr>
          <p:nvPr>
            <p:ph type="dt" idx="100"/>
          </p:nvPr>
        </p:nvSpPr>
        <p:spPr>
          <a:xfrm>
            <a:off x="609480" y="6245280"/>
            <a:ext cx="2833560" cy="467640"/>
          </a:xfrm>
          <a:prstGeom prst="rect">
            <a:avLst/>
          </a:prstGeom>
          <a:noFill/>
          <a:ln w="0">
            <a:noFill/>
          </a:ln>
        </p:spPr>
        <p:txBody>
          <a:bodyPr numCol="1" spcCol="0" lIns="90000" rIns="90000" tIns="46800" bIns="46800" anchor="t">
            <a:noAutofit/>
          </a:bodyPr>
          <a:lstStyle>
            <a:lvl1pPr indent="0">
              <a:buNone/>
              <a:defRPr b="0" lang="it-IT" sz="1400" strike="noStrike" u="none">
                <a:solidFill>
                  <a:srgbClr val="000000"/>
                </a:solidFill>
                <a:effectLst/>
                <a:uFillTx/>
                <a:latin typeface="Times New Roman"/>
              </a:defRPr>
            </a:lvl1pPr>
          </a:lstStyle>
          <a:p>
            <a:pPr indent="0">
              <a:buNone/>
            </a:pPr>
            <a:r>
              <a:rPr b="0" lang="it-IT" sz="1400" strike="noStrike" u="none">
                <a:solidFill>
                  <a:srgbClr val="000000"/>
                </a:solidFill>
                <a:effectLst/>
                <a:uFillTx/>
                <a:latin typeface="Times New Roman"/>
              </a:rPr>
              <a:t>&lt;data/ora&gt;</a:t>
            </a:r>
            <a:endParaRPr b="0" lang="it-IT" sz="1400" strike="noStrike" u="none">
              <a:solidFill>
                <a:srgbClr val="000000"/>
              </a:solidFill>
              <a:effectLst/>
              <a:uFillTx/>
              <a:latin typeface="Times New Roman"/>
            </a:endParaRPr>
          </a:p>
        </p:txBody>
      </p:sp>
    </p:spTree>
  </p:cSld>
  <p:clrMap bg1="lt1" tx1="dk1" bg2="lt2" tx2="dk2" accent1="accent1" accent2="accent2" accent3="accent3" accent4="accent4" accent5="accent5" accent6="accent6" hlink="hlink" folHlink="folHlink"/>
  <p:sldLayoutIdLst>
    <p:sldLayoutId id="2147483722" r:id="rId2"/>
  </p:sldLayoutIdLst>
</p:sldMaster>
</file>

<file path=ppt/slideMasters/slideMaster4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04" name="PlaceHolder 1"/>
          <p:cNvSpPr>
            <a:spLocks noGrp="1"/>
          </p:cNvSpPr>
          <p:nvPr>
            <p:ph type="title"/>
          </p:nvPr>
        </p:nvSpPr>
        <p:spPr>
          <a:xfrm>
            <a:off x="608760" y="703800"/>
            <a:ext cx="10958760" cy="274680"/>
          </a:xfrm>
          <a:prstGeom prst="rect">
            <a:avLst/>
          </a:prstGeom>
          <a:noFill/>
          <a:ln w="0">
            <a:noFill/>
          </a:ln>
        </p:spPr>
        <p:txBody>
          <a:bodyPr numCol="1" spcCol="0" lIns="0" rIns="0" tIns="0" bIns="0" anchor="ctr">
            <a:spAutoFit/>
          </a:bodyPr>
          <a:p>
            <a:pPr indent="0">
              <a:buNone/>
            </a:pPr>
            <a:r>
              <a:rPr b="0" lang="it-IT" sz="1800" strike="noStrike" u="none">
                <a:solidFill>
                  <a:srgbClr val="000000"/>
                </a:solidFill>
                <a:effectLst/>
                <a:uFillTx/>
                <a:latin typeface="Arial"/>
              </a:rPr>
              <a:t>Fai clic per modificare il formato del testo del titolo</a:t>
            </a:r>
            <a:endParaRPr b="0" lang="it-IT" sz="1800" strike="noStrike" u="none">
              <a:solidFill>
                <a:srgbClr val="000000"/>
              </a:solidFill>
              <a:effectLst/>
              <a:uFillTx/>
              <a:latin typeface="Arial"/>
            </a:endParaRPr>
          </a:p>
        </p:txBody>
      </p:sp>
      <p:sp>
        <p:nvSpPr>
          <p:cNvPr id="305" name="PlaceHolder 2"/>
          <p:cNvSpPr>
            <a:spLocks noGrp="1"/>
          </p:cNvSpPr>
          <p:nvPr>
            <p:ph type="body"/>
          </p:nvPr>
        </p:nvSpPr>
        <p:spPr>
          <a:xfrm>
            <a:off x="608760" y="1604160"/>
            <a:ext cx="10958760" cy="4516920"/>
          </a:xfrm>
          <a:prstGeom prst="rect">
            <a:avLst/>
          </a:prstGeom>
          <a:noFill/>
          <a:ln w="0">
            <a:noFill/>
          </a:ln>
        </p:spPr>
        <p:txBody>
          <a:bodyPr numCol="1" spcCol="0" lIns="0" rIns="0" tIns="0" bIns="0" anchor="t">
            <a:normAutofit/>
          </a:bodyPr>
          <a:p>
            <a:pPr marL="432000" indent="-324000">
              <a:spcBef>
                <a:spcPts val="1417"/>
              </a:spcBef>
              <a:buClr>
                <a:srgbClr val="000000"/>
              </a:buClr>
              <a:buSzPct val="45000"/>
              <a:buFont typeface="Wingdings" charset="2"/>
              <a:buChar char=""/>
            </a:pPr>
            <a:r>
              <a:rPr b="0" lang="it-IT" sz="1800" strike="noStrike" u="none">
                <a:solidFill>
                  <a:srgbClr val="000000"/>
                </a:solidFill>
                <a:effectLst/>
                <a:uFillTx/>
                <a:latin typeface="Arial"/>
              </a:rPr>
              <a:t>Fai clic per modificare il formato del testo della struttura</a:t>
            </a:r>
            <a:endParaRPr b="0" lang="it-IT" sz="1800" strike="noStrike" u="none">
              <a:solidFill>
                <a:srgbClr val="000000"/>
              </a:solidFill>
              <a:effectLst/>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effectLst/>
                <a:uFillTx/>
                <a:latin typeface="Arial"/>
              </a:rPr>
              <a:t>Secondo livello struttura</a:t>
            </a:r>
            <a:endParaRPr b="0" lang="it-IT" sz="1800" strike="noStrike" u="none">
              <a:solidFill>
                <a:srgbClr val="000000"/>
              </a:solidFill>
              <a:effectLst/>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effectLst/>
                <a:uFillTx/>
                <a:latin typeface="Arial"/>
              </a:rPr>
              <a:t>Terzo livello struttura</a:t>
            </a:r>
            <a:endParaRPr b="0" lang="it-IT" sz="1800" strike="noStrike" u="none">
              <a:solidFill>
                <a:srgbClr val="000000"/>
              </a:solidFill>
              <a:effectLst/>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effectLst/>
                <a:uFillTx/>
                <a:latin typeface="Arial"/>
              </a:rPr>
              <a:t>Quarto livello struttura</a:t>
            </a:r>
            <a:endParaRPr b="0" lang="it-IT" sz="1800" strike="noStrike" u="none">
              <a:solidFill>
                <a:srgbClr val="000000"/>
              </a:solidFill>
              <a:effectLst/>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Quinto livello struttura</a:t>
            </a:r>
            <a:endParaRPr b="0" lang="it-IT" sz="1800" strike="noStrike" u="none">
              <a:solidFill>
                <a:srgbClr val="000000"/>
              </a:solidFill>
              <a:effectLst/>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Sesto livello struttura</a:t>
            </a:r>
            <a:endParaRPr b="0" lang="it-IT" sz="1800" strike="noStrike" u="none">
              <a:solidFill>
                <a:srgbClr val="000000"/>
              </a:solidFill>
              <a:effectLst/>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Settimo livello struttura</a:t>
            </a:r>
            <a:endParaRPr b="0" lang="it-IT" sz="1800" strike="noStrike" u="none">
              <a:solidFill>
                <a:srgbClr val="000000"/>
              </a:solidFill>
              <a:effectLst/>
              <a:uFillTx/>
              <a:latin typeface="Arial"/>
            </a:endParaRPr>
          </a:p>
        </p:txBody>
      </p:sp>
      <p:sp>
        <p:nvSpPr>
          <p:cNvPr id="306" name="PlaceHolder 3"/>
          <p:cNvSpPr>
            <a:spLocks noGrp="1"/>
          </p:cNvSpPr>
          <p:nvPr>
            <p:ph type="ftr" idx="101"/>
          </p:nvPr>
        </p:nvSpPr>
        <p:spPr>
          <a:xfrm>
            <a:off x="4165560" y="6245280"/>
            <a:ext cx="3849480" cy="467640"/>
          </a:xfrm>
          <a:prstGeom prst="rect">
            <a:avLst/>
          </a:prstGeom>
          <a:noFill/>
          <a:ln w="0">
            <a:noFill/>
          </a:ln>
        </p:spPr>
        <p:txBody>
          <a:bodyPr numCol="1" spcCol="0" lIns="90000" rIns="90000" tIns="46800" bIns="46800" anchor="t">
            <a:noAutofit/>
          </a:bodyPr>
          <a:lstStyle>
            <a:lvl1pPr indent="0" algn="ctr">
              <a:lnSpc>
                <a:spcPct val="100000"/>
              </a:lnSpc>
              <a:buNone/>
              <a:tabLst>
                <a:tab algn="l" pos="0"/>
              </a:tabLst>
              <a:defRPr b="0" lang="it-IT" sz="1400" strike="noStrike" u="none">
                <a:solidFill>
                  <a:srgbClr val="000000"/>
                </a:solidFill>
                <a:effectLst/>
                <a:uFillTx/>
                <a:latin typeface="Times New Roman"/>
              </a:defRPr>
            </a:lvl1pPr>
          </a:lstStyle>
          <a:p>
            <a:pPr indent="0" algn="ctr">
              <a:lnSpc>
                <a:spcPct val="100000"/>
              </a:lnSpc>
              <a:buNone/>
              <a:tabLst>
                <a:tab algn="l" pos="0"/>
              </a:tabLst>
            </a:pPr>
            <a:r>
              <a:rPr b="0" lang="it-IT" sz="1400" strike="noStrike" u="none">
                <a:solidFill>
                  <a:srgbClr val="000000"/>
                </a:solidFill>
                <a:effectLst/>
                <a:uFillTx/>
                <a:latin typeface="Times New Roman"/>
              </a:rPr>
              <a:t>&lt;piè di pagina&gt;</a:t>
            </a:r>
            <a:endParaRPr b="0" lang="it-IT" sz="1400" strike="noStrike" u="none">
              <a:solidFill>
                <a:srgbClr val="000000"/>
              </a:solidFill>
              <a:effectLst/>
              <a:uFillTx/>
              <a:latin typeface="Times New Roman"/>
            </a:endParaRPr>
          </a:p>
        </p:txBody>
      </p:sp>
      <p:sp>
        <p:nvSpPr>
          <p:cNvPr id="307" name="PlaceHolder 4"/>
          <p:cNvSpPr>
            <a:spLocks noGrp="1"/>
          </p:cNvSpPr>
          <p:nvPr>
            <p:ph type="sldNum" idx="102"/>
          </p:nvPr>
        </p:nvSpPr>
        <p:spPr>
          <a:xfrm>
            <a:off x="8737560" y="6245280"/>
            <a:ext cx="2833560" cy="467640"/>
          </a:xfrm>
          <a:prstGeom prst="rect">
            <a:avLst/>
          </a:prstGeom>
          <a:noFill/>
          <a:ln w="0">
            <a:noFill/>
          </a:ln>
        </p:spPr>
        <p:txBody>
          <a:bodyPr numCol="1" spcCol="0" lIns="90000" rIns="90000" tIns="46800" bIns="46800" anchor="t">
            <a:noAutofit/>
          </a:bodyPr>
          <a:lstStyle>
            <a:lvl1pPr indent="0" defTabSz="914400">
              <a:lnSpc>
                <a:spcPct val="100000"/>
              </a:lnSpc>
              <a:buNone/>
              <a:tabLst>
                <a:tab algn="l" pos="0"/>
              </a:tabLst>
              <a:defRPr b="0" lang="it-IT" sz="1800" strike="noStrike" u="none">
                <a:solidFill>
                  <a:srgbClr val="000000"/>
                </a:solidFill>
                <a:effectLst/>
                <a:uFillTx/>
                <a:latin typeface="Arial"/>
              </a:defRPr>
            </a:lvl1pPr>
          </a:lstStyle>
          <a:p>
            <a:pPr indent="0" defTabSz="914400">
              <a:lnSpc>
                <a:spcPct val="100000"/>
              </a:lnSpc>
              <a:buNone/>
              <a:tabLst>
                <a:tab algn="l" pos="0"/>
              </a:tabLst>
            </a:pPr>
            <a:fld id="{3517C9B4-9F2D-49B0-B1F0-6BF7E2B0F89E}" type="slidenum">
              <a:rPr b="0" lang="it-IT" sz="1800" strike="noStrike" u="none">
                <a:solidFill>
                  <a:srgbClr val="000000"/>
                </a:solidFill>
                <a:effectLst/>
                <a:uFillTx/>
                <a:latin typeface="Arial"/>
              </a:rPr>
              <a:t>&lt;numero&gt;</a:t>
            </a:fld>
            <a:endParaRPr b="0" lang="it-IT" sz="1800" strike="noStrike" u="none">
              <a:solidFill>
                <a:srgbClr val="000000"/>
              </a:solidFill>
              <a:effectLst/>
              <a:uFillTx/>
              <a:latin typeface="Times New Roman"/>
            </a:endParaRPr>
          </a:p>
        </p:txBody>
      </p:sp>
      <p:sp>
        <p:nvSpPr>
          <p:cNvPr id="308" name="PlaceHolder 5"/>
          <p:cNvSpPr>
            <a:spLocks noGrp="1"/>
          </p:cNvSpPr>
          <p:nvPr>
            <p:ph type="dt" idx="103"/>
          </p:nvPr>
        </p:nvSpPr>
        <p:spPr>
          <a:xfrm>
            <a:off x="609480" y="6245280"/>
            <a:ext cx="2833560" cy="467640"/>
          </a:xfrm>
          <a:prstGeom prst="rect">
            <a:avLst/>
          </a:prstGeom>
          <a:noFill/>
          <a:ln w="0">
            <a:noFill/>
          </a:ln>
        </p:spPr>
        <p:txBody>
          <a:bodyPr numCol="1" spcCol="0" lIns="90000" rIns="90000" tIns="46800" bIns="46800" anchor="t">
            <a:noAutofit/>
          </a:bodyPr>
          <a:lstStyle>
            <a:lvl1pPr indent="0">
              <a:buNone/>
              <a:defRPr b="0" lang="it-IT" sz="1400" strike="noStrike" u="none">
                <a:solidFill>
                  <a:srgbClr val="000000"/>
                </a:solidFill>
                <a:effectLst/>
                <a:uFillTx/>
                <a:latin typeface="Times New Roman"/>
              </a:defRPr>
            </a:lvl1pPr>
          </a:lstStyle>
          <a:p>
            <a:pPr indent="0">
              <a:buNone/>
            </a:pPr>
            <a:r>
              <a:rPr b="0" lang="it-IT" sz="1400" strike="noStrike" u="none">
                <a:solidFill>
                  <a:srgbClr val="000000"/>
                </a:solidFill>
                <a:effectLst/>
                <a:uFillTx/>
                <a:latin typeface="Times New Roman"/>
              </a:rPr>
              <a:t>&lt;data/ora&gt;</a:t>
            </a:r>
            <a:endParaRPr b="0" lang="it-IT" sz="1400" strike="noStrike" u="none">
              <a:solidFill>
                <a:srgbClr val="000000"/>
              </a:solidFill>
              <a:effectLst/>
              <a:uFillTx/>
              <a:latin typeface="Times New Roman"/>
            </a:endParaRPr>
          </a:p>
        </p:txBody>
      </p:sp>
    </p:spTree>
  </p:cSld>
  <p:clrMap bg1="lt1" tx1="dk1" bg2="lt2" tx2="dk2" accent1="accent1" accent2="accent2" accent3="accent3" accent4="accent4" accent5="accent5" accent6="accent6" hlink="hlink" folHlink="folHlink"/>
  <p:sldLayoutIdLst>
    <p:sldLayoutId id="2147483724" r:id="rId2"/>
  </p:sldLayoutIdLst>
</p:sldMaster>
</file>

<file path=ppt/slideMasters/slideMaster4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11" name="PlaceHolder 1"/>
          <p:cNvSpPr>
            <a:spLocks noGrp="1"/>
          </p:cNvSpPr>
          <p:nvPr>
            <p:ph type="title"/>
          </p:nvPr>
        </p:nvSpPr>
        <p:spPr>
          <a:xfrm>
            <a:off x="608760" y="703800"/>
            <a:ext cx="10958760" cy="274680"/>
          </a:xfrm>
          <a:prstGeom prst="rect">
            <a:avLst/>
          </a:prstGeom>
          <a:noFill/>
          <a:ln w="0">
            <a:noFill/>
          </a:ln>
        </p:spPr>
        <p:txBody>
          <a:bodyPr numCol="1" spcCol="0" lIns="0" rIns="0" tIns="0" bIns="0" anchor="ctr">
            <a:spAutoFit/>
          </a:bodyPr>
          <a:p>
            <a:pPr indent="0">
              <a:buNone/>
            </a:pPr>
            <a:r>
              <a:rPr b="0" lang="it-IT" sz="1800" strike="noStrike" u="none">
                <a:solidFill>
                  <a:srgbClr val="000000"/>
                </a:solidFill>
                <a:effectLst/>
                <a:uFillTx/>
                <a:latin typeface="Arial"/>
              </a:rPr>
              <a:t>Fai clic per modificare il formato del testo del titolo</a:t>
            </a:r>
            <a:endParaRPr b="0" lang="it-IT" sz="1800" strike="noStrike" u="none">
              <a:solidFill>
                <a:srgbClr val="000000"/>
              </a:solidFill>
              <a:effectLst/>
              <a:uFillTx/>
              <a:latin typeface="Arial"/>
            </a:endParaRPr>
          </a:p>
        </p:txBody>
      </p:sp>
      <p:sp>
        <p:nvSpPr>
          <p:cNvPr id="312" name="PlaceHolder 2"/>
          <p:cNvSpPr>
            <a:spLocks noGrp="1"/>
          </p:cNvSpPr>
          <p:nvPr>
            <p:ph type="body"/>
          </p:nvPr>
        </p:nvSpPr>
        <p:spPr>
          <a:xfrm>
            <a:off x="608760" y="1604160"/>
            <a:ext cx="5347440" cy="4516920"/>
          </a:xfrm>
          <a:prstGeom prst="rect">
            <a:avLst/>
          </a:prstGeom>
          <a:noFill/>
          <a:ln w="0">
            <a:noFill/>
          </a:ln>
        </p:spPr>
        <p:txBody>
          <a:bodyPr numCol="1" spcCol="0" lIns="0" rIns="0" tIns="0" bIns="0" anchor="t">
            <a:normAutofit/>
          </a:bodyPr>
          <a:p>
            <a:pPr marL="432000" indent="-324000">
              <a:spcBef>
                <a:spcPts val="1417"/>
              </a:spcBef>
              <a:buClr>
                <a:srgbClr val="000000"/>
              </a:buClr>
              <a:buSzPct val="45000"/>
              <a:buFont typeface="Wingdings" charset="2"/>
              <a:buChar char=""/>
            </a:pPr>
            <a:r>
              <a:rPr b="0" lang="it-IT" sz="1800" strike="noStrike" u="none">
                <a:solidFill>
                  <a:srgbClr val="000000"/>
                </a:solidFill>
                <a:effectLst/>
                <a:uFillTx/>
                <a:latin typeface="Arial"/>
              </a:rPr>
              <a:t>Fai clic per modificare il formato del testo della struttura</a:t>
            </a:r>
            <a:endParaRPr b="0" lang="it-IT" sz="1800" strike="noStrike" u="none">
              <a:solidFill>
                <a:srgbClr val="000000"/>
              </a:solidFill>
              <a:effectLst/>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effectLst/>
                <a:uFillTx/>
                <a:latin typeface="Arial"/>
              </a:rPr>
              <a:t>Secondo livello struttura</a:t>
            </a:r>
            <a:endParaRPr b="0" lang="it-IT" sz="1800" strike="noStrike" u="none">
              <a:solidFill>
                <a:srgbClr val="000000"/>
              </a:solidFill>
              <a:effectLst/>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effectLst/>
                <a:uFillTx/>
                <a:latin typeface="Arial"/>
              </a:rPr>
              <a:t>Terzo livello struttura</a:t>
            </a:r>
            <a:endParaRPr b="0" lang="it-IT" sz="1800" strike="noStrike" u="none">
              <a:solidFill>
                <a:srgbClr val="000000"/>
              </a:solidFill>
              <a:effectLst/>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effectLst/>
                <a:uFillTx/>
                <a:latin typeface="Arial"/>
              </a:rPr>
              <a:t>Quarto livello struttura</a:t>
            </a:r>
            <a:endParaRPr b="0" lang="it-IT" sz="1800" strike="noStrike" u="none">
              <a:solidFill>
                <a:srgbClr val="000000"/>
              </a:solidFill>
              <a:effectLst/>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Quinto livello struttura</a:t>
            </a:r>
            <a:endParaRPr b="0" lang="it-IT" sz="1800" strike="noStrike" u="none">
              <a:solidFill>
                <a:srgbClr val="000000"/>
              </a:solidFill>
              <a:effectLst/>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Sesto livello struttura</a:t>
            </a:r>
            <a:endParaRPr b="0" lang="it-IT" sz="1800" strike="noStrike" u="none">
              <a:solidFill>
                <a:srgbClr val="000000"/>
              </a:solidFill>
              <a:effectLst/>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Settimo livello struttura</a:t>
            </a:r>
            <a:endParaRPr b="0" lang="it-IT" sz="1800" strike="noStrike" u="none">
              <a:solidFill>
                <a:srgbClr val="000000"/>
              </a:solidFill>
              <a:effectLst/>
              <a:uFillTx/>
              <a:latin typeface="Arial"/>
            </a:endParaRPr>
          </a:p>
        </p:txBody>
      </p:sp>
      <p:sp>
        <p:nvSpPr>
          <p:cNvPr id="313" name="PlaceHolder 3"/>
          <p:cNvSpPr>
            <a:spLocks noGrp="1"/>
          </p:cNvSpPr>
          <p:nvPr>
            <p:ph type="body"/>
          </p:nvPr>
        </p:nvSpPr>
        <p:spPr>
          <a:xfrm>
            <a:off x="6224400" y="1604160"/>
            <a:ext cx="5347440" cy="4516920"/>
          </a:xfrm>
          <a:prstGeom prst="rect">
            <a:avLst/>
          </a:prstGeom>
          <a:noFill/>
          <a:ln w="0">
            <a:noFill/>
          </a:ln>
        </p:spPr>
        <p:txBody>
          <a:bodyPr numCol="1" spcCol="0" lIns="0" rIns="0" tIns="0" bIns="0" anchor="t">
            <a:normAutofit/>
          </a:bodyPr>
          <a:p>
            <a:pPr marL="432000" indent="-324000">
              <a:spcBef>
                <a:spcPts val="1417"/>
              </a:spcBef>
              <a:buClr>
                <a:srgbClr val="000000"/>
              </a:buClr>
              <a:buSzPct val="45000"/>
              <a:buFont typeface="Wingdings" charset="2"/>
              <a:buChar char=""/>
            </a:pPr>
            <a:r>
              <a:rPr b="0" lang="it-IT" sz="1800" strike="noStrike" u="none">
                <a:solidFill>
                  <a:srgbClr val="000000"/>
                </a:solidFill>
                <a:effectLst/>
                <a:uFillTx/>
                <a:latin typeface="Arial"/>
              </a:rPr>
              <a:t>Fai clic per modificare il formato del testo della struttura</a:t>
            </a:r>
            <a:endParaRPr b="0" lang="it-IT" sz="1800" strike="noStrike" u="none">
              <a:solidFill>
                <a:srgbClr val="000000"/>
              </a:solidFill>
              <a:effectLst/>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effectLst/>
                <a:uFillTx/>
                <a:latin typeface="Arial"/>
              </a:rPr>
              <a:t>Secondo livello struttura</a:t>
            </a:r>
            <a:endParaRPr b="0" lang="it-IT" sz="1800" strike="noStrike" u="none">
              <a:solidFill>
                <a:srgbClr val="000000"/>
              </a:solidFill>
              <a:effectLst/>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effectLst/>
                <a:uFillTx/>
                <a:latin typeface="Arial"/>
              </a:rPr>
              <a:t>Terzo livello struttura</a:t>
            </a:r>
            <a:endParaRPr b="0" lang="it-IT" sz="1800" strike="noStrike" u="none">
              <a:solidFill>
                <a:srgbClr val="000000"/>
              </a:solidFill>
              <a:effectLst/>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effectLst/>
                <a:uFillTx/>
                <a:latin typeface="Arial"/>
              </a:rPr>
              <a:t>Quarto livello struttura</a:t>
            </a:r>
            <a:endParaRPr b="0" lang="it-IT" sz="1800" strike="noStrike" u="none">
              <a:solidFill>
                <a:srgbClr val="000000"/>
              </a:solidFill>
              <a:effectLst/>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Quinto livello struttura</a:t>
            </a:r>
            <a:endParaRPr b="0" lang="it-IT" sz="1800" strike="noStrike" u="none">
              <a:solidFill>
                <a:srgbClr val="000000"/>
              </a:solidFill>
              <a:effectLst/>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Sesto livello struttura</a:t>
            </a:r>
            <a:endParaRPr b="0" lang="it-IT" sz="1800" strike="noStrike" u="none">
              <a:solidFill>
                <a:srgbClr val="000000"/>
              </a:solidFill>
              <a:effectLst/>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Settimo livello struttura</a:t>
            </a:r>
            <a:endParaRPr b="0" lang="it-IT" sz="1800" strike="noStrike" u="none">
              <a:solidFill>
                <a:srgbClr val="000000"/>
              </a:solidFill>
              <a:effectLst/>
              <a:uFillTx/>
              <a:latin typeface="Arial"/>
            </a:endParaRPr>
          </a:p>
        </p:txBody>
      </p:sp>
      <p:sp>
        <p:nvSpPr>
          <p:cNvPr id="314" name="PlaceHolder 4"/>
          <p:cNvSpPr>
            <a:spLocks noGrp="1"/>
          </p:cNvSpPr>
          <p:nvPr>
            <p:ph type="ftr" idx="104"/>
          </p:nvPr>
        </p:nvSpPr>
        <p:spPr>
          <a:xfrm>
            <a:off x="4165560" y="6245280"/>
            <a:ext cx="3849480" cy="467640"/>
          </a:xfrm>
          <a:prstGeom prst="rect">
            <a:avLst/>
          </a:prstGeom>
          <a:noFill/>
          <a:ln w="0">
            <a:noFill/>
          </a:ln>
        </p:spPr>
        <p:txBody>
          <a:bodyPr numCol="1" spcCol="0" lIns="90000" rIns="90000" tIns="46800" bIns="46800" anchor="t">
            <a:noAutofit/>
          </a:bodyPr>
          <a:lstStyle>
            <a:lvl1pPr indent="0" algn="ctr">
              <a:lnSpc>
                <a:spcPct val="100000"/>
              </a:lnSpc>
              <a:buNone/>
              <a:tabLst>
                <a:tab algn="l" pos="0"/>
              </a:tabLst>
              <a:defRPr b="0" lang="it-IT" sz="1400" strike="noStrike" u="none">
                <a:solidFill>
                  <a:srgbClr val="000000"/>
                </a:solidFill>
                <a:effectLst/>
                <a:uFillTx/>
                <a:latin typeface="Times New Roman"/>
              </a:defRPr>
            </a:lvl1pPr>
          </a:lstStyle>
          <a:p>
            <a:pPr indent="0" algn="ctr">
              <a:lnSpc>
                <a:spcPct val="100000"/>
              </a:lnSpc>
              <a:buNone/>
              <a:tabLst>
                <a:tab algn="l" pos="0"/>
              </a:tabLst>
            </a:pPr>
            <a:r>
              <a:rPr b="0" lang="it-IT" sz="1400" strike="noStrike" u="none">
                <a:solidFill>
                  <a:srgbClr val="000000"/>
                </a:solidFill>
                <a:effectLst/>
                <a:uFillTx/>
                <a:latin typeface="Times New Roman"/>
              </a:rPr>
              <a:t>&lt;piè di pagina&gt;</a:t>
            </a:r>
            <a:endParaRPr b="0" lang="it-IT" sz="1400" strike="noStrike" u="none">
              <a:solidFill>
                <a:srgbClr val="000000"/>
              </a:solidFill>
              <a:effectLst/>
              <a:uFillTx/>
              <a:latin typeface="Times New Roman"/>
            </a:endParaRPr>
          </a:p>
        </p:txBody>
      </p:sp>
      <p:sp>
        <p:nvSpPr>
          <p:cNvPr id="315" name="PlaceHolder 5"/>
          <p:cNvSpPr>
            <a:spLocks noGrp="1"/>
          </p:cNvSpPr>
          <p:nvPr>
            <p:ph type="sldNum" idx="105"/>
          </p:nvPr>
        </p:nvSpPr>
        <p:spPr>
          <a:xfrm>
            <a:off x="8737560" y="6245280"/>
            <a:ext cx="2833560" cy="467640"/>
          </a:xfrm>
          <a:prstGeom prst="rect">
            <a:avLst/>
          </a:prstGeom>
          <a:noFill/>
          <a:ln w="0">
            <a:noFill/>
          </a:ln>
        </p:spPr>
        <p:txBody>
          <a:bodyPr numCol="1" spcCol="0" lIns="90000" rIns="90000" tIns="46800" bIns="46800" anchor="t">
            <a:noAutofit/>
          </a:bodyPr>
          <a:lstStyle>
            <a:lvl1pPr indent="0" defTabSz="914400">
              <a:lnSpc>
                <a:spcPct val="100000"/>
              </a:lnSpc>
              <a:buNone/>
              <a:tabLst>
                <a:tab algn="l" pos="0"/>
              </a:tabLst>
              <a:defRPr b="0" lang="it-IT" sz="1800" strike="noStrike" u="none">
                <a:solidFill>
                  <a:srgbClr val="000000"/>
                </a:solidFill>
                <a:effectLst/>
                <a:uFillTx/>
                <a:latin typeface="Arial"/>
              </a:defRPr>
            </a:lvl1pPr>
          </a:lstStyle>
          <a:p>
            <a:pPr indent="0" defTabSz="914400">
              <a:lnSpc>
                <a:spcPct val="100000"/>
              </a:lnSpc>
              <a:buNone/>
              <a:tabLst>
                <a:tab algn="l" pos="0"/>
              </a:tabLst>
            </a:pPr>
            <a:fld id="{7D291815-AA18-414D-A562-E991A2560930}" type="slidenum">
              <a:rPr b="0" lang="it-IT" sz="1800" strike="noStrike" u="none">
                <a:solidFill>
                  <a:srgbClr val="000000"/>
                </a:solidFill>
                <a:effectLst/>
                <a:uFillTx/>
                <a:latin typeface="Arial"/>
              </a:rPr>
              <a:t>&lt;numero&gt;</a:t>
            </a:fld>
            <a:endParaRPr b="0" lang="it-IT" sz="1800" strike="noStrike" u="none">
              <a:solidFill>
                <a:srgbClr val="000000"/>
              </a:solidFill>
              <a:effectLst/>
              <a:uFillTx/>
              <a:latin typeface="Times New Roman"/>
            </a:endParaRPr>
          </a:p>
        </p:txBody>
      </p:sp>
      <p:sp>
        <p:nvSpPr>
          <p:cNvPr id="316" name="PlaceHolder 6"/>
          <p:cNvSpPr>
            <a:spLocks noGrp="1"/>
          </p:cNvSpPr>
          <p:nvPr>
            <p:ph type="dt" idx="106"/>
          </p:nvPr>
        </p:nvSpPr>
        <p:spPr>
          <a:xfrm>
            <a:off x="609480" y="6245280"/>
            <a:ext cx="2833560" cy="467640"/>
          </a:xfrm>
          <a:prstGeom prst="rect">
            <a:avLst/>
          </a:prstGeom>
          <a:noFill/>
          <a:ln w="0">
            <a:noFill/>
          </a:ln>
        </p:spPr>
        <p:txBody>
          <a:bodyPr numCol="1" spcCol="0" lIns="90000" rIns="90000" tIns="46800" bIns="46800" anchor="t">
            <a:noAutofit/>
          </a:bodyPr>
          <a:lstStyle>
            <a:lvl1pPr indent="0">
              <a:buNone/>
              <a:defRPr b="0" lang="it-IT" sz="1400" strike="noStrike" u="none">
                <a:solidFill>
                  <a:srgbClr val="000000"/>
                </a:solidFill>
                <a:effectLst/>
                <a:uFillTx/>
                <a:latin typeface="Times New Roman"/>
              </a:defRPr>
            </a:lvl1pPr>
          </a:lstStyle>
          <a:p>
            <a:pPr indent="0">
              <a:buNone/>
            </a:pPr>
            <a:r>
              <a:rPr b="0" lang="it-IT" sz="1400" strike="noStrike" u="none">
                <a:solidFill>
                  <a:srgbClr val="000000"/>
                </a:solidFill>
                <a:effectLst/>
                <a:uFillTx/>
                <a:latin typeface="Times New Roman"/>
              </a:rPr>
              <a:t>&lt;data/ora&gt;</a:t>
            </a:r>
            <a:endParaRPr b="0" lang="it-IT" sz="1400" strike="noStrike" u="none">
              <a:solidFill>
                <a:srgbClr val="000000"/>
              </a:solidFill>
              <a:effectLst/>
              <a:uFillTx/>
              <a:latin typeface="Times New Roman"/>
            </a:endParaRPr>
          </a:p>
        </p:txBody>
      </p:sp>
    </p:spTree>
  </p:cSld>
  <p:clrMap bg1="lt1" tx1="dk1" bg2="lt2" tx2="dk2" accent1="accent1" accent2="accent2" accent3="accent3" accent4="accent4" accent5="accent5" accent6="accent6" hlink="hlink" folHlink="folHlink"/>
  <p:sldLayoutIdLst>
    <p:sldLayoutId id="2147483726" r:id="rId2"/>
  </p:sldLayoutIdLst>
</p:sldMaster>
</file>

<file path=ppt/slideMasters/slideMaster4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20" name="PlaceHolder 1"/>
          <p:cNvSpPr>
            <a:spLocks noGrp="1"/>
          </p:cNvSpPr>
          <p:nvPr>
            <p:ph type="title"/>
          </p:nvPr>
        </p:nvSpPr>
        <p:spPr>
          <a:xfrm>
            <a:off x="608760" y="703800"/>
            <a:ext cx="10958760" cy="274680"/>
          </a:xfrm>
          <a:prstGeom prst="rect">
            <a:avLst/>
          </a:prstGeom>
          <a:noFill/>
          <a:ln w="0">
            <a:noFill/>
          </a:ln>
        </p:spPr>
        <p:txBody>
          <a:bodyPr numCol="1" spcCol="0" lIns="0" rIns="0" tIns="0" bIns="0" anchor="ctr">
            <a:spAutoFit/>
          </a:bodyPr>
          <a:p>
            <a:pPr indent="0">
              <a:buNone/>
            </a:pPr>
            <a:r>
              <a:rPr b="0" lang="it-IT" sz="1800" strike="noStrike" u="none">
                <a:solidFill>
                  <a:srgbClr val="000000"/>
                </a:solidFill>
                <a:effectLst/>
                <a:uFillTx/>
                <a:latin typeface="Arial"/>
              </a:rPr>
              <a:t>Fai clic per modificare il formato del testo del titolo</a:t>
            </a:r>
            <a:endParaRPr b="0" lang="it-IT" sz="1800" strike="noStrike" u="none">
              <a:solidFill>
                <a:srgbClr val="000000"/>
              </a:solidFill>
              <a:effectLst/>
              <a:uFillTx/>
              <a:latin typeface="Arial"/>
            </a:endParaRPr>
          </a:p>
        </p:txBody>
      </p:sp>
      <p:sp>
        <p:nvSpPr>
          <p:cNvPr id="321" name="PlaceHolder 2"/>
          <p:cNvSpPr>
            <a:spLocks noGrp="1"/>
          </p:cNvSpPr>
          <p:nvPr>
            <p:ph type="body"/>
          </p:nvPr>
        </p:nvSpPr>
        <p:spPr>
          <a:xfrm>
            <a:off x="608760" y="1604160"/>
            <a:ext cx="5347440" cy="4516920"/>
          </a:xfrm>
          <a:prstGeom prst="rect">
            <a:avLst/>
          </a:prstGeom>
          <a:noFill/>
          <a:ln w="0">
            <a:noFill/>
          </a:ln>
        </p:spPr>
        <p:txBody>
          <a:bodyPr numCol="1" spcCol="0" lIns="0" rIns="0" tIns="0" bIns="0" anchor="t">
            <a:normAutofit/>
          </a:bodyPr>
          <a:p>
            <a:pPr marL="432000" indent="-324000">
              <a:spcBef>
                <a:spcPts val="1417"/>
              </a:spcBef>
              <a:buClr>
                <a:srgbClr val="000000"/>
              </a:buClr>
              <a:buSzPct val="45000"/>
              <a:buFont typeface="Wingdings" charset="2"/>
              <a:buChar char=""/>
            </a:pPr>
            <a:r>
              <a:rPr b="0" lang="it-IT" sz="1800" strike="noStrike" u="none">
                <a:solidFill>
                  <a:srgbClr val="000000"/>
                </a:solidFill>
                <a:effectLst/>
                <a:uFillTx/>
                <a:latin typeface="Arial"/>
              </a:rPr>
              <a:t>Fai clic per modificare il formato del testo della struttura</a:t>
            </a:r>
            <a:endParaRPr b="0" lang="it-IT" sz="1800" strike="noStrike" u="none">
              <a:solidFill>
                <a:srgbClr val="000000"/>
              </a:solidFill>
              <a:effectLst/>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effectLst/>
                <a:uFillTx/>
                <a:latin typeface="Arial"/>
              </a:rPr>
              <a:t>Secondo livello struttura</a:t>
            </a:r>
            <a:endParaRPr b="0" lang="it-IT" sz="1800" strike="noStrike" u="none">
              <a:solidFill>
                <a:srgbClr val="000000"/>
              </a:solidFill>
              <a:effectLst/>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effectLst/>
                <a:uFillTx/>
                <a:latin typeface="Arial"/>
              </a:rPr>
              <a:t>Terzo livello struttura</a:t>
            </a:r>
            <a:endParaRPr b="0" lang="it-IT" sz="1800" strike="noStrike" u="none">
              <a:solidFill>
                <a:srgbClr val="000000"/>
              </a:solidFill>
              <a:effectLst/>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effectLst/>
                <a:uFillTx/>
                <a:latin typeface="Arial"/>
              </a:rPr>
              <a:t>Quarto livello struttura</a:t>
            </a:r>
            <a:endParaRPr b="0" lang="it-IT" sz="1800" strike="noStrike" u="none">
              <a:solidFill>
                <a:srgbClr val="000000"/>
              </a:solidFill>
              <a:effectLst/>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Quinto livello struttura</a:t>
            </a:r>
            <a:endParaRPr b="0" lang="it-IT" sz="1800" strike="noStrike" u="none">
              <a:solidFill>
                <a:srgbClr val="000000"/>
              </a:solidFill>
              <a:effectLst/>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Sesto livello struttura</a:t>
            </a:r>
            <a:endParaRPr b="0" lang="it-IT" sz="1800" strike="noStrike" u="none">
              <a:solidFill>
                <a:srgbClr val="000000"/>
              </a:solidFill>
              <a:effectLst/>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Settimo livello struttura</a:t>
            </a:r>
            <a:endParaRPr b="0" lang="it-IT" sz="1800" strike="noStrike" u="none">
              <a:solidFill>
                <a:srgbClr val="000000"/>
              </a:solidFill>
              <a:effectLst/>
              <a:uFillTx/>
              <a:latin typeface="Arial"/>
            </a:endParaRPr>
          </a:p>
        </p:txBody>
      </p:sp>
      <p:sp>
        <p:nvSpPr>
          <p:cNvPr id="322" name="PlaceHolder 3"/>
          <p:cNvSpPr>
            <a:spLocks noGrp="1"/>
          </p:cNvSpPr>
          <p:nvPr>
            <p:ph type="body"/>
          </p:nvPr>
        </p:nvSpPr>
        <p:spPr>
          <a:xfrm>
            <a:off x="6224400" y="1604160"/>
            <a:ext cx="5347440" cy="4516920"/>
          </a:xfrm>
          <a:prstGeom prst="rect">
            <a:avLst/>
          </a:prstGeom>
          <a:noFill/>
          <a:ln w="0">
            <a:noFill/>
          </a:ln>
        </p:spPr>
        <p:txBody>
          <a:bodyPr numCol="1" spcCol="0" lIns="0" rIns="0" tIns="0" bIns="0" anchor="t">
            <a:normAutofit/>
          </a:bodyPr>
          <a:p>
            <a:pPr marL="432000" indent="-324000">
              <a:spcBef>
                <a:spcPts val="1417"/>
              </a:spcBef>
              <a:buClr>
                <a:srgbClr val="000000"/>
              </a:buClr>
              <a:buSzPct val="45000"/>
              <a:buFont typeface="Wingdings" charset="2"/>
              <a:buChar char=""/>
            </a:pPr>
            <a:r>
              <a:rPr b="0" lang="it-IT" sz="1800" strike="noStrike" u="none">
                <a:solidFill>
                  <a:srgbClr val="000000"/>
                </a:solidFill>
                <a:effectLst/>
                <a:uFillTx/>
                <a:latin typeface="Arial"/>
              </a:rPr>
              <a:t>Fai clic per modificare il formato del testo della struttura</a:t>
            </a:r>
            <a:endParaRPr b="0" lang="it-IT" sz="1800" strike="noStrike" u="none">
              <a:solidFill>
                <a:srgbClr val="000000"/>
              </a:solidFill>
              <a:effectLst/>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effectLst/>
                <a:uFillTx/>
                <a:latin typeface="Arial"/>
              </a:rPr>
              <a:t>Secondo livello struttura</a:t>
            </a:r>
            <a:endParaRPr b="0" lang="it-IT" sz="1800" strike="noStrike" u="none">
              <a:solidFill>
                <a:srgbClr val="000000"/>
              </a:solidFill>
              <a:effectLst/>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effectLst/>
                <a:uFillTx/>
                <a:latin typeface="Arial"/>
              </a:rPr>
              <a:t>Terzo livello struttura</a:t>
            </a:r>
            <a:endParaRPr b="0" lang="it-IT" sz="1800" strike="noStrike" u="none">
              <a:solidFill>
                <a:srgbClr val="000000"/>
              </a:solidFill>
              <a:effectLst/>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effectLst/>
                <a:uFillTx/>
                <a:latin typeface="Arial"/>
              </a:rPr>
              <a:t>Quarto livello struttura</a:t>
            </a:r>
            <a:endParaRPr b="0" lang="it-IT" sz="1800" strike="noStrike" u="none">
              <a:solidFill>
                <a:srgbClr val="000000"/>
              </a:solidFill>
              <a:effectLst/>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Quinto livello struttura</a:t>
            </a:r>
            <a:endParaRPr b="0" lang="it-IT" sz="1800" strike="noStrike" u="none">
              <a:solidFill>
                <a:srgbClr val="000000"/>
              </a:solidFill>
              <a:effectLst/>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Sesto livello struttura</a:t>
            </a:r>
            <a:endParaRPr b="0" lang="it-IT" sz="1800" strike="noStrike" u="none">
              <a:solidFill>
                <a:srgbClr val="000000"/>
              </a:solidFill>
              <a:effectLst/>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Settimo livello struttura</a:t>
            </a:r>
            <a:endParaRPr b="0" lang="it-IT" sz="1800" strike="noStrike" u="none">
              <a:solidFill>
                <a:srgbClr val="000000"/>
              </a:solidFill>
              <a:effectLst/>
              <a:uFillTx/>
              <a:latin typeface="Arial"/>
            </a:endParaRPr>
          </a:p>
        </p:txBody>
      </p:sp>
      <p:sp>
        <p:nvSpPr>
          <p:cNvPr id="323" name="PlaceHolder 4"/>
          <p:cNvSpPr>
            <a:spLocks noGrp="1"/>
          </p:cNvSpPr>
          <p:nvPr>
            <p:ph type="ftr" idx="107"/>
          </p:nvPr>
        </p:nvSpPr>
        <p:spPr>
          <a:xfrm>
            <a:off x="4165560" y="6245280"/>
            <a:ext cx="3849480" cy="467640"/>
          </a:xfrm>
          <a:prstGeom prst="rect">
            <a:avLst/>
          </a:prstGeom>
          <a:noFill/>
          <a:ln w="0">
            <a:noFill/>
          </a:ln>
        </p:spPr>
        <p:txBody>
          <a:bodyPr numCol="1" spcCol="0" lIns="90000" rIns="90000" tIns="46800" bIns="46800" anchor="t">
            <a:noAutofit/>
          </a:bodyPr>
          <a:lstStyle>
            <a:lvl1pPr indent="0" algn="ctr">
              <a:lnSpc>
                <a:spcPct val="100000"/>
              </a:lnSpc>
              <a:buNone/>
              <a:tabLst>
                <a:tab algn="l" pos="0"/>
              </a:tabLst>
              <a:defRPr b="0" lang="it-IT" sz="1400" strike="noStrike" u="none">
                <a:solidFill>
                  <a:srgbClr val="000000"/>
                </a:solidFill>
                <a:effectLst/>
                <a:uFillTx/>
                <a:latin typeface="Times New Roman"/>
              </a:defRPr>
            </a:lvl1pPr>
          </a:lstStyle>
          <a:p>
            <a:pPr indent="0" algn="ctr">
              <a:lnSpc>
                <a:spcPct val="100000"/>
              </a:lnSpc>
              <a:buNone/>
              <a:tabLst>
                <a:tab algn="l" pos="0"/>
              </a:tabLst>
            </a:pPr>
            <a:r>
              <a:rPr b="0" lang="it-IT" sz="1400" strike="noStrike" u="none">
                <a:solidFill>
                  <a:srgbClr val="000000"/>
                </a:solidFill>
                <a:effectLst/>
                <a:uFillTx/>
                <a:latin typeface="Times New Roman"/>
              </a:rPr>
              <a:t>&lt;piè di pagina&gt;</a:t>
            </a:r>
            <a:endParaRPr b="0" lang="it-IT" sz="1400" strike="noStrike" u="none">
              <a:solidFill>
                <a:srgbClr val="000000"/>
              </a:solidFill>
              <a:effectLst/>
              <a:uFillTx/>
              <a:latin typeface="Times New Roman"/>
            </a:endParaRPr>
          </a:p>
        </p:txBody>
      </p:sp>
      <p:sp>
        <p:nvSpPr>
          <p:cNvPr id="324" name="PlaceHolder 5"/>
          <p:cNvSpPr>
            <a:spLocks noGrp="1"/>
          </p:cNvSpPr>
          <p:nvPr>
            <p:ph type="sldNum" idx="108"/>
          </p:nvPr>
        </p:nvSpPr>
        <p:spPr>
          <a:xfrm>
            <a:off x="8737560" y="6245280"/>
            <a:ext cx="2833560" cy="467640"/>
          </a:xfrm>
          <a:prstGeom prst="rect">
            <a:avLst/>
          </a:prstGeom>
          <a:noFill/>
          <a:ln w="0">
            <a:noFill/>
          </a:ln>
        </p:spPr>
        <p:txBody>
          <a:bodyPr numCol="1" spcCol="0" lIns="90000" rIns="90000" tIns="46800" bIns="46800" anchor="t">
            <a:noAutofit/>
          </a:bodyPr>
          <a:lstStyle>
            <a:lvl1pPr indent="0" defTabSz="914400">
              <a:lnSpc>
                <a:spcPct val="100000"/>
              </a:lnSpc>
              <a:buNone/>
              <a:tabLst>
                <a:tab algn="l" pos="0"/>
              </a:tabLst>
              <a:defRPr b="0" lang="it-IT" sz="1800" strike="noStrike" u="none">
                <a:solidFill>
                  <a:srgbClr val="000000"/>
                </a:solidFill>
                <a:effectLst/>
                <a:uFillTx/>
                <a:latin typeface="Arial"/>
              </a:defRPr>
            </a:lvl1pPr>
          </a:lstStyle>
          <a:p>
            <a:pPr indent="0" defTabSz="914400">
              <a:lnSpc>
                <a:spcPct val="100000"/>
              </a:lnSpc>
              <a:buNone/>
              <a:tabLst>
                <a:tab algn="l" pos="0"/>
              </a:tabLst>
            </a:pPr>
            <a:fld id="{DF46D4DE-4283-4A81-9CDD-5904C837A07F}" type="slidenum">
              <a:rPr b="0" lang="it-IT" sz="1800" strike="noStrike" u="none">
                <a:solidFill>
                  <a:srgbClr val="000000"/>
                </a:solidFill>
                <a:effectLst/>
                <a:uFillTx/>
                <a:latin typeface="Arial"/>
              </a:rPr>
              <a:t>&lt;numero&gt;</a:t>
            </a:fld>
            <a:endParaRPr b="0" lang="it-IT" sz="1800" strike="noStrike" u="none">
              <a:solidFill>
                <a:srgbClr val="000000"/>
              </a:solidFill>
              <a:effectLst/>
              <a:uFillTx/>
              <a:latin typeface="Times New Roman"/>
            </a:endParaRPr>
          </a:p>
        </p:txBody>
      </p:sp>
      <p:sp>
        <p:nvSpPr>
          <p:cNvPr id="325" name="PlaceHolder 6"/>
          <p:cNvSpPr>
            <a:spLocks noGrp="1"/>
          </p:cNvSpPr>
          <p:nvPr>
            <p:ph type="dt" idx="109"/>
          </p:nvPr>
        </p:nvSpPr>
        <p:spPr>
          <a:xfrm>
            <a:off x="609480" y="6245280"/>
            <a:ext cx="2833560" cy="467640"/>
          </a:xfrm>
          <a:prstGeom prst="rect">
            <a:avLst/>
          </a:prstGeom>
          <a:noFill/>
          <a:ln w="0">
            <a:noFill/>
          </a:ln>
        </p:spPr>
        <p:txBody>
          <a:bodyPr numCol="1" spcCol="0" lIns="90000" rIns="90000" tIns="46800" bIns="46800" anchor="t">
            <a:noAutofit/>
          </a:bodyPr>
          <a:lstStyle>
            <a:lvl1pPr indent="0">
              <a:buNone/>
              <a:defRPr b="0" lang="it-IT" sz="1400" strike="noStrike" u="none">
                <a:solidFill>
                  <a:srgbClr val="000000"/>
                </a:solidFill>
                <a:effectLst/>
                <a:uFillTx/>
                <a:latin typeface="Times New Roman"/>
              </a:defRPr>
            </a:lvl1pPr>
          </a:lstStyle>
          <a:p>
            <a:pPr indent="0">
              <a:buNone/>
            </a:pPr>
            <a:r>
              <a:rPr b="0" lang="it-IT" sz="1400" strike="noStrike" u="none">
                <a:solidFill>
                  <a:srgbClr val="000000"/>
                </a:solidFill>
                <a:effectLst/>
                <a:uFillTx/>
                <a:latin typeface="Times New Roman"/>
              </a:rPr>
              <a:t>&lt;data/ora&gt;</a:t>
            </a:r>
            <a:endParaRPr b="0" lang="it-IT" sz="1400" strike="noStrike" u="none">
              <a:solidFill>
                <a:srgbClr val="000000"/>
              </a:solidFill>
              <a:effectLst/>
              <a:uFillTx/>
              <a:latin typeface="Times New Roman"/>
            </a:endParaRPr>
          </a:p>
        </p:txBody>
      </p:sp>
    </p:spTree>
  </p:cSld>
  <p:clrMap bg1="lt1" tx1="dk1" bg2="lt2" tx2="dk2" accent1="accent1" accent2="accent2" accent3="accent3" accent4="accent4" accent5="accent5" accent6="accent6" hlink="hlink" folHlink="folHlink"/>
  <p:sldLayoutIdLst>
    <p:sldLayoutId id="2147483728" r:id="rId2"/>
  </p:sldLayoutIdLst>
</p:sldMaster>
</file>

<file path=ppt/slideMasters/slideMaster4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29" name="PlaceHolder 1"/>
          <p:cNvSpPr>
            <a:spLocks noGrp="1"/>
          </p:cNvSpPr>
          <p:nvPr>
            <p:ph type="title"/>
          </p:nvPr>
        </p:nvSpPr>
        <p:spPr>
          <a:xfrm>
            <a:off x="608760" y="703800"/>
            <a:ext cx="10958760" cy="274680"/>
          </a:xfrm>
          <a:prstGeom prst="rect">
            <a:avLst/>
          </a:prstGeom>
          <a:noFill/>
          <a:ln w="0">
            <a:noFill/>
          </a:ln>
        </p:spPr>
        <p:txBody>
          <a:bodyPr numCol="1" spcCol="0" lIns="0" rIns="0" tIns="0" bIns="0" anchor="ctr">
            <a:spAutoFit/>
          </a:bodyPr>
          <a:p>
            <a:pPr indent="0">
              <a:buNone/>
            </a:pPr>
            <a:r>
              <a:rPr b="0" lang="it-IT" sz="1800" strike="noStrike" u="none">
                <a:solidFill>
                  <a:srgbClr val="000000"/>
                </a:solidFill>
                <a:effectLst/>
                <a:uFillTx/>
                <a:latin typeface="Arial"/>
              </a:rPr>
              <a:t>Fai clic per modificare il formato del testo del titolo</a:t>
            </a:r>
            <a:endParaRPr b="0" lang="it-IT" sz="1800" strike="noStrike" u="none">
              <a:solidFill>
                <a:srgbClr val="000000"/>
              </a:solidFill>
              <a:effectLst/>
              <a:uFillTx/>
              <a:latin typeface="Arial"/>
            </a:endParaRPr>
          </a:p>
        </p:txBody>
      </p:sp>
      <p:sp>
        <p:nvSpPr>
          <p:cNvPr id="330" name="PlaceHolder 2"/>
          <p:cNvSpPr>
            <a:spLocks noGrp="1"/>
          </p:cNvSpPr>
          <p:nvPr>
            <p:ph type="body"/>
          </p:nvPr>
        </p:nvSpPr>
        <p:spPr>
          <a:xfrm>
            <a:off x="608760" y="1604160"/>
            <a:ext cx="5347440" cy="4516920"/>
          </a:xfrm>
          <a:prstGeom prst="rect">
            <a:avLst/>
          </a:prstGeom>
          <a:noFill/>
          <a:ln w="0">
            <a:noFill/>
          </a:ln>
        </p:spPr>
        <p:txBody>
          <a:bodyPr numCol="1" spcCol="0" lIns="0" rIns="0" tIns="0" bIns="0" anchor="t">
            <a:normAutofit/>
          </a:bodyPr>
          <a:p>
            <a:pPr marL="432000" indent="-324000">
              <a:spcBef>
                <a:spcPts val="1417"/>
              </a:spcBef>
              <a:buClr>
                <a:srgbClr val="000000"/>
              </a:buClr>
              <a:buSzPct val="45000"/>
              <a:buFont typeface="Wingdings" charset="2"/>
              <a:buChar char=""/>
            </a:pPr>
            <a:r>
              <a:rPr b="0" lang="it-IT" sz="1800" strike="noStrike" u="none">
                <a:solidFill>
                  <a:srgbClr val="000000"/>
                </a:solidFill>
                <a:effectLst/>
                <a:uFillTx/>
                <a:latin typeface="Arial"/>
              </a:rPr>
              <a:t>Fai clic per modificare il formato del testo della struttura</a:t>
            </a:r>
            <a:endParaRPr b="0" lang="it-IT" sz="1800" strike="noStrike" u="none">
              <a:solidFill>
                <a:srgbClr val="000000"/>
              </a:solidFill>
              <a:effectLst/>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effectLst/>
                <a:uFillTx/>
                <a:latin typeface="Arial"/>
              </a:rPr>
              <a:t>Secondo livello struttura</a:t>
            </a:r>
            <a:endParaRPr b="0" lang="it-IT" sz="1800" strike="noStrike" u="none">
              <a:solidFill>
                <a:srgbClr val="000000"/>
              </a:solidFill>
              <a:effectLst/>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effectLst/>
                <a:uFillTx/>
                <a:latin typeface="Arial"/>
              </a:rPr>
              <a:t>Terzo livello struttura</a:t>
            </a:r>
            <a:endParaRPr b="0" lang="it-IT" sz="1800" strike="noStrike" u="none">
              <a:solidFill>
                <a:srgbClr val="000000"/>
              </a:solidFill>
              <a:effectLst/>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effectLst/>
                <a:uFillTx/>
                <a:latin typeface="Arial"/>
              </a:rPr>
              <a:t>Quarto livello struttura</a:t>
            </a:r>
            <a:endParaRPr b="0" lang="it-IT" sz="1800" strike="noStrike" u="none">
              <a:solidFill>
                <a:srgbClr val="000000"/>
              </a:solidFill>
              <a:effectLst/>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Quinto livello struttura</a:t>
            </a:r>
            <a:endParaRPr b="0" lang="it-IT" sz="1800" strike="noStrike" u="none">
              <a:solidFill>
                <a:srgbClr val="000000"/>
              </a:solidFill>
              <a:effectLst/>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Sesto livello struttura</a:t>
            </a:r>
            <a:endParaRPr b="0" lang="it-IT" sz="1800" strike="noStrike" u="none">
              <a:solidFill>
                <a:srgbClr val="000000"/>
              </a:solidFill>
              <a:effectLst/>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Settimo livello struttura</a:t>
            </a:r>
            <a:endParaRPr b="0" lang="it-IT" sz="1800" strike="noStrike" u="none">
              <a:solidFill>
                <a:srgbClr val="000000"/>
              </a:solidFill>
              <a:effectLst/>
              <a:uFillTx/>
              <a:latin typeface="Arial"/>
            </a:endParaRPr>
          </a:p>
        </p:txBody>
      </p:sp>
      <p:sp>
        <p:nvSpPr>
          <p:cNvPr id="331" name="PlaceHolder 3"/>
          <p:cNvSpPr>
            <a:spLocks noGrp="1"/>
          </p:cNvSpPr>
          <p:nvPr>
            <p:ph type="body"/>
          </p:nvPr>
        </p:nvSpPr>
        <p:spPr>
          <a:xfrm>
            <a:off x="6224400" y="1604160"/>
            <a:ext cx="5347440" cy="4516920"/>
          </a:xfrm>
          <a:prstGeom prst="rect">
            <a:avLst/>
          </a:prstGeom>
          <a:noFill/>
          <a:ln w="0">
            <a:noFill/>
          </a:ln>
        </p:spPr>
        <p:txBody>
          <a:bodyPr numCol="1" spcCol="0" lIns="0" rIns="0" tIns="0" bIns="0" anchor="t">
            <a:normAutofit/>
          </a:bodyPr>
          <a:p>
            <a:pPr marL="432000" indent="-324000">
              <a:spcBef>
                <a:spcPts val="1417"/>
              </a:spcBef>
              <a:buClr>
                <a:srgbClr val="000000"/>
              </a:buClr>
              <a:buSzPct val="45000"/>
              <a:buFont typeface="Wingdings" charset="2"/>
              <a:buChar char=""/>
            </a:pPr>
            <a:r>
              <a:rPr b="0" lang="it-IT" sz="1800" strike="noStrike" u="none">
                <a:solidFill>
                  <a:srgbClr val="000000"/>
                </a:solidFill>
                <a:effectLst/>
                <a:uFillTx/>
                <a:latin typeface="Arial"/>
              </a:rPr>
              <a:t>Fai clic per modificare il formato del testo della struttura</a:t>
            </a:r>
            <a:endParaRPr b="0" lang="it-IT" sz="1800" strike="noStrike" u="none">
              <a:solidFill>
                <a:srgbClr val="000000"/>
              </a:solidFill>
              <a:effectLst/>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effectLst/>
                <a:uFillTx/>
                <a:latin typeface="Arial"/>
              </a:rPr>
              <a:t>Secondo livello struttura</a:t>
            </a:r>
            <a:endParaRPr b="0" lang="it-IT" sz="1800" strike="noStrike" u="none">
              <a:solidFill>
                <a:srgbClr val="000000"/>
              </a:solidFill>
              <a:effectLst/>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effectLst/>
                <a:uFillTx/>
                <a:latin typeface="Arial"/>
              </a:rPr>
              <a:t>Terzo livello struttura</a:t>
            </a:r>
            <a:endParaRPr b="0" lang="it-IT" sz="1800" strike="noStrike" u="none">
              <a:solidFill>
                <a:srgbClr val="000000"/>
              </a:solidFill>
              <a:effectLst/>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effectLst/>
                <a:uFillTx/>
                <a:latin typeface="Arial"/>
              </a:rPr>
              <a:t>Quarto livello struttura</a:t>
            </a:r>
            <a:endParaRPr b="0" lang="it-IT" sz="1800" strike="noStrike" u="none">
              <a:solidFill>
                <a:srgbClr val="000000"/>
              </a:solidFill>
              <a:effectLst/>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Quinto livello struttura</a:t>
            </a:r>
            <a:endParaRPr b="0" lang="it-IT" sz="1800" strike="noStrike" u="none">
              <a:solidFill>
                <a:srgbClr val="000000"/>
              </a:solidFill>
              <a:effectLst/>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Sesto livello struttura</a:t>
            </a:r>
            <a:endParaRPr b="0" lang="it-IT" sz="1800" strike="noStrike" u="none">
              <a:solidFill>
                <a:srgbClr val="000000"/>
              </a:solidFill>
              <a:effectLst/>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Settimo livello struttura</a:t>
            </a:r>
            <a:endParaRPr b="0" lang="it-IT" sz="1800" strike="noStrike" u="none">
              <a:solidFill>
                <a:srgbClr val="000000"/>
              </a:solidFill>
              <a:effectLst/>
              <a:uFillTx/>
              <a:latin typeface="Arial"/>
            </a:endParaRPr>
          </a:p>
        </p:txBody>
      </p:sp>
      <p:sp>
        <p:nvSpPr>
          <p:cNvPr id="332" name="PlaceHolder 4"/>
          <p:cNvSpPr>
            <a:spLocks noGrp="1"/>
          </p:cNvSpPr>
          <p:nvPr>
            <p:ph type="ftr" idx="110"/>
          </p:nvPr>
        </p:nvSpPr>
        <p:spPr>
          <a:xfrm>
            <a:off x="4165560" y="6245280"/>
            <a:ext cx="3849480" cy="467640"/>
          </a:xfrm>
          <a:prstGeom prst="rect">
            <a:avLst/>
          </a:prstGeom>
          <a:noFill/>
          <a:ln w="0">
            <a:noFill/>
          </a:ln>
        </p:spPr>
        <p:txBody>
          <a:bodyPr numCol="1" spcCol="0" lIns="90000" rIns="90000" tIns="46800" bIns="46800" anchor="t">
            <a:noAutofit/>
          </a:bodyPr>
          <a:lstStyle>
            <a:lvl1pPr indent="0" algn="ctr">
              <a:lnSpc>
                <a:spcPct val="100000"/>
              </a:lnSpc>
              <a:buNone/>
              <a:tabLst>
                <a:tab algn="l" pos="0"/>
              </a:tabLst>
              <a:defRPr b="0" lang="it-IT" sz="1400" strike="noStrike" u="none">
                <a:solidFill>
                  <a:srgbClr val="000000"/>
                </a:solidFill>
                <a:effectLst/>
                <a:uFillTx/>
                <a:latin typeface="Times New Roman"/>
              </a:defRPr>
            </a:lvl1pPr>
          </a:lstStyle>
          <a:p>
            <a:pPr indent="0" algn="ctr">
              <a:lnSpc>
                <a:spcPct val="100000"/>
              </a:lnSpc>
              <a:buNone/>
              <a:tabLst>
                <a:tab algn="l" pos="0"/>
              </a:tabLst>
            </a:pPr>
            <a:r>
              <a:rPr b="0" lang="it-IT" sz="1400" strike="noStrike" u="none">
                <a:solidFill>
                  <a:srgbClr val="000000"/>
                </a:solidFill>
                <a:effectLst/>
                <a:uFillTx/>
                <a:latin typeface="Times New Roman"/>
              </a:rPr>
              <a:t>&lt;piè di pagina&gt;</a:t>
            </a:r>
            <a:endParaRPr b="0" lang="it-IT" sz="1400" strike="noStrike" u="none">
              <a:solidFill>
                <a:srgbClr val="000000"/>
              </a:solidFill>
              <a:effectLst/>
              <a:uFillTx/>
              <a:latin typeface="Times New Roman"/>
            </a:endParaRPr>
          </a:p>
        </p:txBody>
      </p:sp>
      <p:sp>
        <p:nvSpPr>
          <p:cNvPr id="333" name="PlaceHolder 5"/>
          <p:cNvSpPr>
            <a:spLocks noGrp="1"/>
          </p:cNvSpPr>
          <p:nvPr>
            <p:ph type="sldNum" idx="111"/>
          </p:nvPr>
        </p:nvSpPr>
        <p:spPr>
          <a:xfrm>
            <a:off x="8737560" y="6245280"/>
            <a:ext cx="2833560" cy="467640"/>
          </a:xfrm>
          <a:prstGeom prst="rect">
            <a:avLst/>
          </a:prstGeom>
          <a:noFill/>
          <a:ln w="0">
            <a:noFill/>
          </a:ln>
        </p:spPr>
        <p:txBody>
          <a:bodyPr numCol="1" spcCol="0" lIns="90000" rIns="90000" tIns="46800" bIns="46800" anchor="t">
            <a:noAutofit/>
          </a:bodyPr>
          <a:lstStyle>
            <a:lvl1pPr indent="0" defTabSz="914400">
              <a:lnSpc>
                <a:spcPct val="100000"/>
              </a:lnSpc>
              <a:buNone/>
              <a:tabLst>
                <a:tab algn="l" pos="0"/>
              </a:tabLst>
              <a:defRPr b="0" lang="it-IT" sz="1800" strike="noStrike" u="none">
                <a:solidFill>
                  <a:srgbClr val="000000"/>
                </a:solidFill>
                <a:effectLst/>
                <a:uFillTx/>
                <a:latin typeface="Arial"/>
              </a:defRPr>
            </a:lvl1pPr>
          </a:lstStyle>
          <a:p>
            <a:pPr indent="0" defTabSz="914400">
              <a:lnSpc>
                <a:spcPct val="100000"/>
              </a:lnSpc>
              <a:buNone/>
              <a:tabLst>
                <a:tab algn="l" pos="0"/>
              </a:tabLst>
            </a:pPr>
            <a:fld id="{74DD65A4-1877-4BB0-92A7-B3E9EEA28D78}" type="slidenum">
              <a:rPr b="0" lang="it-IT" sz="1800" strike="noStrike" u="none">
                <a:solidFill>
                  <a:srgbClr val="000000"/>
                </a:solidFill>
                <a:effectLst/>
                <a:uFillTx/>
                <a:latin typeface="Arial"/>
              </a:rPr>
              <a:t>&lt;numero&gt;</a:t>
            </a:fld>
            <a:endParaRPr b="0" lang="it-IT" sz="1800" strike="noStrike" u="none">
              <a:solidFill>
                <a:srgbClr val="000000"/>
              </a:solidFill>
              <a:effectLst/>
              <a:uFillTx/>
              <a:latin typeface="Times New Roman"/>
            </a:endParaRPr>
          </a:p>
        </p:txBody>
      </p:sp>
      <p:sp>
        <p:nvSpPr>
          <p:cNvPr id="334" name="PlaceHolder 6"/>
          <p:cNvSpPr>
            <a:spLocks noGrp="1"/>
          </p:cNvSpPr>
          <p:nvPr>
            <p:ph type="dt" idx="112"/>
          </p:nvPr>
        </p:nvSpPr>
        <p:spPr>
          <a:xfrm>
            <a:off x="609480" y="6245280"/>
            <a:ext cx="2833560" cy="467640"/>
          </a:xfrm>
          <a:prstGeom prst="rect">
            <a:avLst/>
          </a:prstGeom>
          <a:noFill/>
          <a:ln w="0">
            <a:noFill/>
          </a:ln>
        </p:spPr>
        <p:txBody>
          <a:bodyPr numCol="1" spcCol="0" lIns="90000" rIns="90000" tIns="46800" bIns="46800" anchor="t">
            <a:noAutofit/>
          </a:bodyPr>
          <a:lstStyle>
            <a:lvl1pPr indent="0">
              <a:buNone/>
              <a:defRPr b="0" lang="it-IT" sz="1400" strike="noStrike" u="none">
                <a:solidFill>
                  <a:srgbClr val="000000"/>
                </a:solidFill>
                <a:effectLst/>
                <a:uFillTx/>
                <a:latin typeface="Times New Roman"/>
              </a:defRPr>
            </a:lvl1pPr>
          </a:lstStyle>
          <a:p>
            <a:pPr indent="0">
              <a:buNone/>
            </a:pPr>
            <a:r>
              <a:rPr b="0" lang="it-IT" sz="1400" strike="noStrike" u="none">
                <a:solidFill>
                  <a:srgbClr val="000000"/>
                </a:solidFill>
                <a:effectLst/>
                <a:uFillTx/>
                <a:latin typeface="Times New Roman"/>
              </a:rPr>
              <a:t>&lt;data/ora&gt;</a:t>
            </a:r>
            <a:endParaRPr b="0" lang="it-IT" sz="1400" strike="noStrike" u="none">
              <a:solidFill>
                <a:srgbClr val="000000"/>
              </a:solidFill>
              <a:effectLst/>
              <a:uFillTx/>
              <a:latin typeface="Times New Roman"/>
            </a:endParaRPr>
          </a:p>
        </p:txBody>
      </p:sp>
    </p:spTree>
  </p:cSld>
  <p:clrMap bg1="lt1" tx1="dk1" bg2="lt2" tx2="dk2" accent1="accent1" accent2="accent2" accent3="accent3" accent4="accent4" accent5="accent5" accent6="accent6" hlink="hlink" folHlink="folHlink"/>
  <p:sldLayoutIdLst>
    <p:sldLayoutId id="2147483730" r:id="rId2"/>
  </p:sldLayoutIdLst>
</p:sldMaster>
</file>

<file path=ppt/slideMasters/slideMaster4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38" name="PlaceHolder 1"/>
          <p:cNvSpPr>
            <a:spLocks noGrp="1"/>
          </p:cNvSpPr>
          <p:nvPr>
            <p:ph type="title"/>
          </p:nvPr>
        </p:nvSpPr>
        <p:spPr>
          <a:xfrm>
            <a:off x="608760" y="703800"/>
            <a:ext cx="10958760" cy="274680"/>
          </a:xfrm>
          <a:prstGeom prst="rect">
            <a:avLst/>
          </a:prstGeom>
          <a:noFill/>
          <a:ln w="0">
            <a:noFill/>
          </a:ln>
        </p:spPr>
        <p:txBody>
          <a:bodyPr numCol="1" spcCol="0" lIns="0" rIns="0" tIns="0" bIns="0" anchor="ctr">
            <a:spAutoFit/>
          </a:bodyPr>
          <a:p>
            <a:pPr indent="0">
              <a:buNone/>
            </a:pPr>
            <a:r>
              <a:rPr b="0" lang="it-IT" sz="1800" strike="noStrike" u="none">
                <a:solidFill>
                  <a:srgbClr val="000000"/>
                </a:solidFill>
                <a:effectLst/>
                <a:uFillTx/>
                <a:latin typeface="Arial"/>
              </a:rPr>
              <a:t>Fai clic per modificare il formato del testo del titolo</a:t>
            </a:r>
            <a:endParaRPr b="0" lang="it-IT" sz="1800" strike="noStrike" u="none">
              <a:solidFill>
                <a:srgbClr val="000000"/>
              </a:solidFill>
              <a:effectLst/>
              <a:uFillTx/>
              <a:latin typeface="Arial"/>
            </a:endParaRPr>
          </a:p>
        </p:txBody>
      </p:sp>
      <p:sp>
        <p:nvSpPr>
          <p:cNvPr id="339" name="PlaceHolder 2"/>
          <p:cNvSpPr>
            <a:spLocks noGrp="1"/>
          </p:cNvSpPr>
          <p:nvPr>
            <p:ph type="body"/>
          </p:nvPr>
        </p:nvSpPr>
        <p:spPr>
          <a:xfrm>
            <a:off x="608760" y="1604160"/>
            <a:ext cx="5347440" cy="4516920"/>
          </a:xfrm>
          <a:prstGeom prst="rect">
            <a:avLst/>
          </a:prstGeom>
          <a:noFill/>
          <a:ln w="0">
            <a:noFill/>
          </a:ln>
        </p:spPr>
        <p:txBody>
          <a:bodyPr numCol="1" spcCol="0" lIns="0" rIns="0" tIns="0" bIns="0" anchor="t">
            <a:normAutofit/>
          </a:bodyPr>
          <a:p>
            <a:pPr marL="432000" indent="-324000">
              <a:spcBef>
                <a:spcPts val="1417"/>
              </a:spcBef>
              <a:buClr>
                <a:srgbClr val="000000"/>
              </a:buClr>
              <a:buSzPct val="45000"/>
              <a:buFont typeface="Wingdings" charset="2"/>
              <a:buChar char=""/>
            </a:pPr>
            <a:r>
              <a:rPr b="0" lang="it-IT" sz="1800" strike="noStrike" u="none">
                <a:solidFill>
                  <a:srgbClr val="000000"/>
                </a:solidFill>
                <a:effectLst/>
                <a:uFillTx/>
                <a:latin typeface="Arial"/>
              </a:rPr>
              <a:t>Fai clic per modificare il formato del testo della struttura</a:t>
            </a:r>
            <a:endParaRPr b="0" lang="it-IT" sz="1800" strike="noStrike" u="none">
              <a:solidFill>
                <a:srgbClr val="000000"/>
              </a:solidFill>
              <a:effectLst/>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effectLst/>
                <a:uFillTx/>
                <a:latin typeface="Arial"/>
              </a:rPr>
              <a:t>Secondo livello struttura</a:t>
            </a:r>
            <a:endParaRPr b="0" lang="it-IT" sz="1800" strike="noStrike" u="none">
              <a:solidFill>
                <a:srgbClr val="000000"/>
              </a:solidFill>
              <a:effectLst/>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effectLst/>
                <a:uFillTx/>
                <a:latin typeface="Arial"/>
              </a:rPr>
              <a:t>Terzo livello struttura</a:t>
            </a:r>
            <a:endParaRPr b="0" lang="it-IT" sz="1800" strike="noStrike" u="none">
              <a:solidFill>
                <a:srgbClr val="000000"/>
              </a:solidFill>
              <a:effectLst/>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effectLst/>
                <a:uFillTx/>
                <a:latin typeface="Arial"/>
              </a:rPr>
              <a:t>Quarto livello struttura</a:t>
            </a:r>
            <a:endParaRPr b="0" lang="it-IT" sz="1800" strike="noStrike" u="none">
              <a:solidFill>
                <a:srgbClr val="000000"/>
              </a:solidFill>
              <a:effectLst/>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Quinto livello struttura</a:t>
            </a:r>
            <a:endParaRPr b="0" lang="it-IT" sz="1800" strike="noStrike" u="none">
              <a:solidFill>
                <a:srgbClr val="000000"/>
              </a:solidFill>
              <a:effectLst/>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Sesto livello struttura</a:t>
            </a:r>
            <a:endParaRPr b="0" lang="it-IT" sz="1800" strike="noStrike" u="none">
              <a:solidFill>
                <a:srgbClr val="000000"/>
              </a:solidFill>
              <a:effectLst/>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Settimo livello struttura</a:t>
            </a:r>
            <a:endParaRPr b="0" lang="it-IT" sz="1800" strike="noStrike" u="none">
              <a:solidFill>
                <a:srgbClr val="000000"/>
              </a:solidFill>
              <a:effectLst/>
              <a:uFillTx/>
              <a:latin typeface="Arial"/>
            </a:endParaRPr>
          </a:p>
        </p:txBody>
      </p:sp>
      <p:sp>
        <p:nvSpPr>
          <p:cNvPr id="340" name="PlaceHolder 3"/>
          <p:cNvSpPr>
            <a:spLocks noGrp="1"/>
          </p:cNvSpPr>
          <p:nvPr>
            <p:ph type="body"/>
          </p:nvPr>
        </p:nvSpPr>
        <p:spPr>
          <a:xfrm>
            <a:off x="6224400" y="1604160"/>
            <a:ext cx="5347440" cy="4516920"/>
          </a:xfrm>
          <a:prstGeom prst="rect">
            <a:avLst/>
          </a:prstGeom>
          <a:noFill/>
          <a:ln w="0">
            <a:noFill/>
          </a:ln>
        </p:spPr>
        <p:txBody>
          <a:bodyPr numCol="1" spcCol="0" lIns="0" rIns="0" tIns="0" bIns="0" anchor="t">
            <a:normAutofit/>
          </a:bodyPr>
          <a:p>
            <a:pPr marL="432000" indent="-324000">
              <a:spcBef>
                <a:spcPts val="1417"/>
              </a:spcBef>
              <a:buClr>
                <a:srgbClr val="000000"/>
              </a:buClr>
              <a:buSzPct val="45000"/>
              <a:buFont typeface="Wingdings" charset="2"/>
              <a:buChar char=""/>
            </a:pPr>
            <a:r>
              <a:rPr b="0" lang="it-IT" sz="1800" strike="noStrike" u="none">
                <a:solidFill>
                  <a:srgbClr val="000000"/>
                </a:solidFill>
                <a:effectLst/>
                <a:uFillTx/>
                <a:latin typeface="Arial"/>
              </a:rPr>
              <a:t>Fai clic per modificare il formato del testo della struttura</a:t>
            </a:r>
            <a:endParaRPr b="0" lang="it-IT" sz="1800" strike="noStrike" u="none">
              <a:solidFill>
                <a:srgbClr val="000000"/>
              </a:solidFill>
              <a:effectLst/>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effectLst/>
                <a:uFillTx/>
                <a:latin typeface="Arial"/>
              </a:rPr>
              <a:t>Secondo livello struttura</a:t>
            </a:r>
            <a:endParaRPr b="0" lang="it-IT" sz="1800" strike="noStrike" u="none">
              <a:solidFill>
                <a:srgbClr val="000000"/>
              </a:solidFill>
              <a:effectLst/>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effectLst/>
                <a:uFillTx/>
                <a:latin typeface="Arial"/>
              </a:rPr>
              <a:t>Terzo livello struttura</a:t>
            </a:r>
            <a:endParaRPr b="0" lang="it-IT" sz="1800" strike="noStrike" u="none">
              <a:solidFill>
                <a:srgbClr val="000000"/>
              </a:solidFill>
              <a:effectLst/>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effectLst/>
                <a:uFillTx/>
                <a:latin typeface="Arial"/>
              </a:rPr>
              <a:t>Quarto livello struttura</a:t>
            </a:r>
            <a:endParaRPr b="0" lang="it-IT" sz="1800" strike="noStrike" u="none">
              <a:solidFill>
                <a:srgbClr val="000000"/>
              </a:solidFill>
              <a:effectLst/>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Quinto livello struttura</a:t>
            </a:r>
            <a:endParaRPr b="0" lang="it-IT" sz="1800" strike="noStrike" u="none">
              <a:solidFill>
                <a:srgbClr val="000000"/>
              </a:solidFill>
              <a:effectLst/>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Sesto livello struttura</a:t>
            </a:r>
            <a:endParaRPr b="0" lang="it-IT" sz="1800" strike="noStrike" u="none">
              <a:solidFill>
                <a:srgbClr val="000000"/>
              </a:solidFill>
              <a:effectLst/>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Settimo livello struttura</a:t>
            </a:r>
            <a:endParaRPr b="0" lang="it-IT" sz="1800" strike="noStrike" u="none">
              <a:solidFill>
                <a:srgbClr val="000000"/>
              </a:solidFill>
              <a:effectLst/>
              <a:uFillTx/>
              <a:latin typeface="Arial"/>
            </a:endParaRPr>
          </a:p>
        </p:txBody>
      </p:sp>
      <p:sp>
        <p:nvSpPr>
          <p:cNvPr id="341" name="PlaceHolder 4"/>
          <p:cNvSpPr>
            <a:spLocks noGrp="1"/>
          </p:cNvSpPr>
          <p:nvPr>
            <p:ph type="ftr" idx="113"/>
          </p:nvPr>
        </p:nvSpPr>
        <p:spPr>
          <a:xfrm>
            <a:off x="4165560" y="6245280"/>
            <a:ext cx="3849480" cy="467640"/>
          </a:xfrm>
          <a:prstGeom prst="rect">
            <a:avLst/>
          </a:prstGeom>
          <a:noFill/>
          <a:ln w="0">
            <a:noFill/>
          </a:ln>
        </p:spPr>
        <p:txBody>
          <a:bodyPr numCol="1" spcCol="0" lIns="90000" rIns="90000" tIns="46800" bIns="46800" anchor="t">
            <a:noAutofit/>
          </a:bodyPr>
          <a:lstStyle>
            <a:lvl1pPr indent="0" algn="ctr">
              <a:lnSpc>
                <a:spcPct val="100000"/>
              </a:lnSpc>
              <a:buNone/>
              <a:tabLst>
                <a:tab algn="l" pos="0"/>
              </a:tabLst>
              <a:defRPr b="0" lang="it-IT" sz="1400" strike="noStrike" u="none">
                <a:solidFill>
                  <a:srgbClr val="000000"/>
                </a:solidFill>
                <a:effectLst/>
                <a:uFillTx/>
                <a:latin typeface="Times New Roman"/>
              </a:defRPr>
            </a:lvl1pPr>
          </a:lstStyle>
          <a:p>
            <a:pPr indent="0" algn="ctr">
              <a:lnSpc>
                <a:spcPct val="100000"/>
              </a:lnSpc>
              <a:buNone/>
              <a:tabLst>
                <a:tab algn="l" pos="0"/>
              </a:tabLst>
            </a:pPr>
            <a:r>
              <a:rPr b="0" lang="it-IT" sz="1400" strike="noStrike" u="none">
                <a:solidFill>
                  <a:srgbClr val="000000"/>
                </a:solidFill>
                <a:effectLst/>
                <a:uFillTx/>
                <a:latin typeface="Times New Roman"/>
              </a:rPr>
              <a:t>&lt;piè di pagina&gt;</a:t>
            </a:r>
            <a:endParaRPr b="0" lang="it-IT" sz="1400" strike="noStrike" u="none">
              <a:solidFill>
                <a:srgbClr val="000000"/>
              </a:solidFill>
              <a:effectLst/>
              <a:uFillTx/>
              <a:latin typeface="Times New Roman"/>
            </a:endParaRPr>
          </a:p>
        </p:txBody>
      </p:sp>
      <p:sp>
        <p:nvSpPr>
          <p:cNvPr id="342" name="PlaceHolder 5"/>
          <p:cNvSpPr>
            <a:spLocks noGrp="1"/>
          </p:cNvSpPr>
          <p:nvPr>
            <p:ph type="sldNum" idx="114"/>
          </p:nvPr>
        </p:nvSpPr>
        <p:spPr>
          <a:xfrm>
            <a:off x="8737560" y="6245280"/>
            <a:ext cx="2833560" cy="467640"/>
          </a:xfrm>
          <a:prstGeom prst="rect">
            <a:avLst/>
          </a:prstGeom>
          <a:noFill/>
          <a:ln w="0">
            <a:noFill/>
          </a:ln>
        </p:spPr>
        <p:txBody>
          <a:bodyPr numCol="1" spcCol="0" lIns="90000" rIns="90000" tIns="46800" bIns="46800" anchor="t">
            <a:noAutofit/>
          </a:bodyPr>
          <a:lstStyle>
            <a:lvl1pPr indent="0" defTabSz="914400">
              <a:lnSpc>
                <a:spcPct val="100000"/>
              </a:lnSpc>
              <a:buNone/>
              <a:tabLst>
                <a:tab algn="l" pos="0"/>
              </a:tabLst>
              <a:defRPr b="0" lang="it-IT" sz="1800" strike="noStrike" u="none">
                <a:solidFill>
                  <a:srgbClr val="000000"/>
                </a:solidFill>
                <a:effectLst/>
                <a:uFillTx/>
                <a:latin typeface="Arial"/>
              </a:defRPr>
            </a:lvl1pPr>
          </a:lstStyle>
          <a:p>
            <a:pPr indent="0" defTabSz="914400">
              <a:lnSpc>
                <a:spcPct val="100000"/>
              </a:lnSpc>
              <a:buNone/>
              <a:tabLst>
                <a:tab algn="l" pos="0"/>
              </a:tabLst>
            </a:pPr>
            <a:fld id="{14BA1B19-977E-4D7F-B922-C669246FC026}" type="slidenum">
              <a:rPr b="0" lang="it-IT" sz="1800" strike="noStrike" u="none">
                <a:solidFill>
                  <a:srgbClr val="000000"/>
                </a:solidFill>
                <a:effectLst/>
                <a:uFillTx/>
                <a:latin typeface="Arial"/>
              </a:rPr>
              <a:t>&lt;numero&gt;</a:t>
            </a:fld>
            <a:endParaRPr b="0" lang="it-IT" sz="1800" strike="noStrike" u="none">
              <a:solidFill>
                <a:srgbClr val="000000"/>
              </a:solidFill>
              <a:effectLst/>
              <a:uFillTx/>
              <a:latin typeface="Times New Roman"/>
            </a:endParaRPr>
          </a:p>
        </p:txBody>
      </p:sp>
      <p:sp>
        <p:nvSpPr>
          <p:cNvPr id="343" name="PlaceHolder 6"/>
          <p:cNvSpPr>
            <a:spLocks noGrp="1"/>
          </p:cNvSpPr>
          <p:nvPr>
            <p:ph type="dt" idx="115"/>
          </p:nvPr>
        </p:nvSpPr>
        <p:spPr>
          <a:xfrm>
            <a:off x="609480" y="6245280"/>
            <a:ext cx="2833560" cy="467640"/>
          </a:xfrm>
          <a:prstGeom prst="rect">
            <a:avLst/>
          </a:prstGeom>
          <a:noFill/>
          <a:ln w="0">
            <a:noFill/>
          </a:ln>
        </p:spPr>
        <p:txBody>
          <a:bodyPr numCol="1" spcCol="0" lIns="90000" rIns="90000" tIns="46800" bIns="46800" anchor="t">
            <a:noAutofit/>
          </a:bodyPr>
          <a:lstStyle>
            <a:lvl1pPr indent="0">
              <a:buNone/>
              <a:defRPr b="0" lang="it-IT" sz="1400" strike="noStrike" u="none">
                <a:solidFill>
                  <a:srgbClr val="000000"/>
                </a:solidFill>
                <a:effectLst/>
                <a:uFillTx/>
                <a:latin typeface="Times New Roman"/>
              </a:defRPr>
            </a:lvl1pPr>
          </a:lstStyle>
          <a:p>
            <a:pPr indent="0">
              <a:buNone/>
            </a:pPr>
            <a:r>
              <a:rPr b="0" lang="it-IT" sz="1400" strike="noStrike" u="none">
                <a:solidFill>
                  <a:srgbClr val="000000"/>
                </a:solidFill>
                <a:effectLst/>
                <a:uFillTx/>
                <a:latin typeface="Times New Roman"/>
              </a:rPr>
              <a:t>&lt;data/ora&gt;</a:t>
            </a:r>
            <a:endParaRPr b="0" lang="it-IT" sz="1400" strike="noStrike" u="none">
              <a:solidFill>
                <a:srgbClr val="000000"/>
              </a:solidFill>
              <a:effectLst/>
              <a:uFillTx/>
              <a:latin typeface="Times New Roman"/>
            </a:endParaRPr>
          </a:p>
        </p:txBody>
      </p:sp>
    </p:spTree>
  </p:cSld>
  <p:clrMap bg1="lt1" tx1="dk1" bg2="lt2" tx2="dk2" accent1="accent1" accent2="accent2" accent3="accent3" accent4="accent4" accent5="accent5" accent6="accent6" hlink="hlink" folHlink="folHlink"/>
  <p:sldLayoutIdLst>
    <p:sldLayoutId id="2147483732" r:id="rId2"/>
  </p:sldLayoutIdLst>
</p:sldMaster>
</file>

<file path=ppt/slideMasters/slideMaster4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47" name="PlaceHolder 1"/>
          <p:cNvSpPr>
            <a:spLocks noGrp="1"/>
          </p:cNvSpPr>
          <p:nvPr>
            <p:ph type="ftr" idx="116"/>
          </p:nvPr>
        </p:nvSpPr>
        <p:spPr>
          <a:xfrm>
            <a:off x="4165560" y="6245280"/>
            <a:ext cx="3849480" cy="467640"/>
          </a:xfrm>
          <a:prstGeom prst="rect">
            <a:avLst/>
          </a:prstGeom>
          <a:noFill/>
          <a:ln w="0">
            <a:noFill/>
          </a:ln>
        </p:spPr>
        <p:txBody>
          <a:bodyPr numCol="1" spcCol="0" lIns="90000" rIns="90000" tIns="46800" bIns="46800" anchor="t">
            <a:noAutofit/>
          </a:bodyPr>
          <a:lstStyle>
            <a:lvl1pPr indent="0" algn="ctr">
              <a:lnSpc>
                <a:spcPct val="100000"/>
              </a:lnSpc>
              <a:buNone/>
              <a:tabLst>
                <a:tab algn="l" pos="0"/>
              </a:tabLst>
              <a:defRPr b="0" lang="it-IT" sz="1400" strike="noStrike" u="none">
                <a:solidFill>
                  <a:srgbClr val="000000"/>
                </a:solidFill>
                <a:effectLst/>
                <a:uFillTx/>
                <a:latin typeface="Times New Roman"/>
              </a:defRPr>
            </a:lvl1pPr>
          </a:lstStyle>
          <a:p>
            <a:pPr indent="0" algn="ctr">
              <a:lnSpc>
                <a:spcPct val="100000"/>
              </a:lnSpc>
              <a:buNone/>
              <a:tabLst>
                <a:tab algn="l" pos="0"/>
              </a:tabLst>
            </a:pPr>
            <a:r>
              <a:rPr b="0" lang="it-IT" sz="1400" strike="noStrike" u="none">
                <a:solidFill>
                  <a:srgbClr val="000000"/>
                </a:solidFill>
                <a:effectLst/>
                <a:uFillTx/>
                <a:latin typeface="Times New Roman"/>
              </a:rPr>
              <a:t> </a:t>
            </a:r>
            <a:endParaRPr b="0" lang="it-IT" sz="1400" strike="noStrike" u="none">
              <a:solidFill>
                <a:srgbClr val="000000"/>
              </a:solidFill>
              <a:effectLst/>
              <a:uFillTx/>
              <a:latin typeface="Times New Roman"/>
            </a:endParaRPr>
          </a:p>
        </p:txBody>
      </p:sp>
      <p:sp>
        <p:nvSpPr>
          <p:cNvPr id="348" name="PlaceHolder 2"/>
          <p:cNvSpPr>
            <a:spLocks noGrp="1"/>
          </p:cNvSpPr>
          <p:nvPr>
            <p:ph type="sldNum" idx="117"/>
          </p:nvPr>
        </p:nvSpPr>
        <p:spPr>
          <a:xfrm>
            <a:off x="8737560" y="6245280"/>
            <a:ext cx="2833560" cy="467640"/>
          </a:xfrm>
          <a:prstGeom prst="rect">
            <a:avLst/>
          </a:prstGeom>
          <a:noFill/>
          <a:ln w="0">
            <a:noFill/>
          </a:ln>
        </p:spPr>
        <p:txBody>
          <a:bodyPr numCol="1" spcCol="0" lIns="90000" rIns="90000" tIns="46800" bIns="46800" anchor="t">
            <a:noAutofit/>
          </a:bodyPr>
          <a:lstStyle>
            <a:lvl1pPr indent="0" defTabSz="914400">
              <a:lnSpc>
                <a:spcPct val="100000"/>
              </a:lnSpc>
              <a:buNone/>
              <a:tabLst>
                <a:tab algn="l" pos="0"/>
              </a:tabLst>
              <a:defRPr b="0" lang="it-IT" sz="1800" strike="noStrike" u="none">
                <a:solidFill>
                  <a:srgbClr val="000000"/>
                </a:solidFill>
                <a:effectLst/>
                <a:uFillTx/>
                <a:latin typeface="Arial"/>
              </a:defRPr>
            </a:lvl1pPr>
          </a:lstStyle>
          <a:p>
            <a:pPr indent="0" defTabSz="914400">
              <a:lnSpc>
                <a:spcPct val="100000"/>
              </a:lnSpc>
              <a:buNone/>
              <a:tabLst>
                <a:tab algn="l" pos="0"/>
              </a:tabLst>
            </a:pPr>
            <a:fld id="{6862A354-DCE5-4832-897A-CCEF9065EAA7}" type="slidenum">
              <a:rPr b="0" lang="it-IT" sz="1800" strike="noStrike" u="none">
                <a:solidFill>
                  <a:srgbClr val="000000"/>
                </a:solidFill>
                <a:effectLst/>
                <a:uFillTx/>
                <a:latin typeface="Arial"/>
              </a:rPr>
              <a:t>1</a:t>
            </a:fld>
            <a:endParaRPr b="0" lang="it-IT" sz="1800" strike="noStrike" u="none">
              <a:solidFill>
                <a:srgbClr val="000000"/>
              </a:solidFill>
              <a:effectLst/>
              <a:uFillTx/>
              <a:latin typeface="Times New Roman"/>
            </a:endParaRPr>
          </a:p>
        </p:txBody>
      </p:sp>
      <p:sp>
        <p:nvSpPr>
          <p:cNvPr id="349" name="PlaceHolder 3"/>
          <p:cNvSpPr>
            <a:spLocks noGrp="1"/>
          </p:cNvSpPr>
          <p:nvPr>
            <p:ph type="dt" idx="118"/>
          </p:nvPr>
        </p:nvSpPr>
        <p:spPr>
          <a:xfrm>
            <a:off x="609480" y="6245280"/>
            <a:ext cx="2833560" cy="467640"/>
          </a:xfrm>
          <a:prstGeom prst="rect">
            <a:avLst/>
          </a:prstGeom>
          <a:noFill/>
          <a:ln w="0">
            <a:noFill/>
          </a:ln>
        </p:spPr>
        <p:txBody>
          <a:bodyPr numCol="1" spcCol="0" lIns="90000" rIns="90000" tIns="46800" bIns="46800" anchor="t">
            <a:noAutofit/>
          </a:bodyPr>
          <a:lstStyle>
            <a:lvl1pPr indent="0">
              <a:buNone/>
              <a:defRPr b="0" lang="it-IT" sz="1400" strike="noStrike" u="none">
                <a:solidFill>
                  <a:srgbClr val="000000"/>
                </a:solidFill>
                <a:effectLst/>
                <a:uFillTx/>
                <a:latin typeface="Times New Roman"/>
              </a:defRPr>
            </a:lvl1pPr>
          </a:lstStyle>
          <a:p>
            <a:pPr indent="0">
              <a:buNone/>
            </a:pPr>
            <a:r>
              <a:rPr b="0" lang="it-IT" sz="1400" strike="noStrike" u="none">
                <a:solidFill>
                  <a:srgbClr val="000000"/>
                </a:solidFill>
                <a:effectLst/>
                <a:uFillTx/>
                <a:latin typeface="Times New Roman"/>
              </a:rPr>
              <a:t> </a:t>
            </a:r>
            <a:endParaRPr b="0" lang="it-IT" sz="1400" strike="noStrike" u="none">
              <a:solidFill>
                <a:srgbClr val="000000"/>
              </a:solidFill>
              <a:effectLst/>
              <a:uFillTx/>
              <a:latin typeface="Times New Roman"/>
            </a:endParaRPr>
          </a:p>
        </p:txBody>
      </p:sp>
      <p:sp>
        <p:nvSpPr>
          <p:cNvPr id="350"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it-IT" sz="4400" strike="noStrike" u="none">
                <a:solidFill>
                  <a:srgbClr val="000000"/>
                </a:solidFill>
                <a:effectLst/>
                <a:uFillTx/>
                <a:latin typeface="Arial"/>
              </a:rPr>
              <a:t>Fai clic per modificare il formato del testo del titolo</a:t>
            </a:r>
            <a:endParaRPr b="0" lang="it-IT" sz="4400" strike="noStrike" u="none">
              <a:solidFill>
                <a:srgbClr val="000000"/>
              </a:solidFill>
              <a:effectLst/>
              <a:uFillTx/>
              <a:latin typeface="Arial"/>
            </a:endParaRPr>
          </a:p>
        </p:txBody>
      </p:sp>
      <p:sp>
        <p:nvSpPr>
          <p:cNvPr id="351"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it-IT" sz="3200" strike="noStrike" u="none">
                <a:solidFill>
                  <a:srgbClr val="000000"/>
                </a:solidFill>
                <a:effectLst/>
                <a:uFillTx/>
                <a:latin typeface="Arial"/>
              </a:rPr>
              <a:t>Fai clic per modificare il formato del testo della struttura</a:t>
            </a:r>
            <a:endParaRPr b="0" lang="it-IT" sz="3200" strike="noStrike" u="none">
              <a:solidFill>
                <a:srgbClr val="000000"/>
              </a:solidFill>
              <a:effectLst/>
              <a:uFillTx/>
              <a:latin typeface="Arial"/>
            </a:endParaRPr>
          </a:p>
          <a:p>
            <a:pPr lvl="1" marL="864000" indent="-324000">
              <a:spcBef>
                <a:spcPts val="1134"/>
              </a:spcBef>
              <a:buClr>
                <a:srgbClr val="000000"/>
              </a:buClr>
              <a:buSzPct val="75000"/>
              <a:buFont typeface="Symbol" charset="2"/>
              <a:buChar char=""/>
            </a:pPr>
            <a:r>
              <a:rPr b="0" lang="it-IT" sz="2800" strike="noStrike" u="none">
                <a:solidFill>
                  <a:srgbClr val="000000"/>
                </a:solidFill>
                <a:effectLst/>
                <a:uFillTx/>
                <a:latin typeface="Arial"/>
              </a:rPr>
              <a:t>Secondo livello struttura</a:t>
            </a:r>
            <a:endParaRPr b="0" lang="it-IT" sz="2800" strike="noStrike" u="none">
              <a:solidFill>
                <a:srgbClr val="000000"/>
              </a:solidFill>
              <a:effectLst/>
              <a:uFillTx/>
              <a:latin typeface="Arial"/>
            </a:endParaRPr>
          </a:p>
          <a:p>
            <a:pPr lvl="2" marL="1296000" indent="-288000">
              <a:spcBef>
                <a:spcPts val="850"/>
              </a:spcBef>
              <a:buClr>
                <a:srgbClr val="000000"/>
              </a:buClr>
              <a:buSzPct val="45000"/>
              <a:buFont typeface="Wingdings" charset="2"/>
              <a:buChar char=""/>
            </a:pPr>
            <a:r>
              <a:rPr b="0" lang="it-IT" sz="2400" strike="noStrike" u="none">
                <a:solidFill>
                  <a:srgbClr val="000000"/>
                </a:solidFill>
                <a:effectLst/>
                <a:uFillTx/>
                <a:latin typeface="Arial"/>
              </a:rPr>
              <a:t>Terzo livello struttura</a:t>
            </a:r>
            <a:endParaRPr b="0" lang="it-IT" sz="2400" strike="noStrike" u="none">
              <a:solidFill>
                <a:srgbClr val="000000"/>
              </a:solidFill>
              <a:effectLst/>
              <a:uFillTx/>
              <a:latin typeface="Arial"/>
            </a:endParaRPr>
          </a:p>
          <a:p>
            <a:pPr lvl="3" marL="1728000" indent="-216000">
              <a:spcBef>
                <a:spcPts val="567"/>
              </a:spcBef>
              <a:buClr>
                <a:srgbClr val="000000"/>
              </a:buClr>
              <a:buSzPct val="75000"/>
              <a:buFont typeface="Symbol" charset="2"/>
              <a:buChar char=""/>
            </a:pPr>
            <a:r>
              <a:rPr b="0" lang="it-IT" sz="2000" strike="noStrike" u="none">
                <a:solidFill>
                  <a:srgbClr val="000000"/>
                </a:solidFill>
                <a:effectLst/>
                <a:uFillTx/>
                <a:latin typeface="Arial"/>
              </a:rPr>
              <a:t>Quarto livello struttura</a:t>
            </a:r>
            <a:endParaRPr b="0" lang="it-IT" sz="2000" strike="noStrike" u="none">
              <a:solidFill>
                <a:srgbClr val="000000"/>
              </a:solidFill>
              <a:effectLst/>
              <a:uFillTx/>
              <a:latin typeface="Arial"/>
            </a:endParaRPr>
          </a:p>
          <a:p>
            <a:pPr lvl="4" marL="2160000" indent="-216000">
              <a:spcBef>
                <a:spcPts val="283"/>
              </a:spcBef>
              <a:buClr>
                <a:srgbClr val="000000"/>
              </a:buClr>
              <a:buSzPct val="45000"/>
              <a:buFont typeface="Wingdings" charset="2"/>
              <a:buChar char=""/>
            </a:pPr>
            <a:r>
              <a:rPr b="0" lang="it-IT" sz="2000" strike="noStrike" u="none">
                <a:solidFill>
                  <a:srgbClr val="000000"/>
                </a:solidFill>
                <a:effectLst/>
                <a:uFillTx/>
                <a:latin typeface="Arial"/>
              </a:rPr>
              <a:t>Quinto livello struttura</a:t>
            </a:r>
            <a:endParaRPr b="0" lang="it-IT" sz="2000" strike="noStrike" u="none">
              <a:solidFill>
                <a:srgbClr val="000000"/>
              </a:solidFill>
              <a:effectLst/>
              <a:uFillTx/>
              <a:latin typeface="Arial"/>
            </a:endParaRPr>
          </a:p>
          <a:p>
            <a:pPr lvl="5" marL="2592000" indent="-216000">
              <a:spcBef>
                <a:spcPts val="283"/>
              </a:spcBef>
              <a:buClr>
                <a:srgbClr val="000000"/>
              </a:buClr>
              <a:buSzPct val="45000"/>
              <a:buFont typeface="Wingdings" charset="2"/>
              <a:buChar char=""/>
            </a:pPr>
            <a:r>
              <a:rPr b="0" lang="it-IT" sz="2000" strike="noStrike" u="none">
                <a:solidFill>
                  <a:srgbClr val="000000"/>
                </a:solidFill>
                <a:effectLst/>
                <a:uFillTx/>
                <a:latin typeface="Arial"/>
              </a:rPr>
              <a:t>Sesto livello struttura</a:t>
            </a:r>
            <a:endParaRPr b="0" lang="it-IT" sz="2000" strike="noStrike" u="none">
              <a:solidFill>
                <a:srgbClr val="000000"/>
              </a:solidFill>
              <a:effectLst/>
              <a:uFillTx/>
              <a:latin typeface="Arial"/>
            </a:endParaRPr>
          </a:p>
          <a:p>
            <a:pPr lvl="6" marL="3024000" indent="-216000">
              <a:spcBef>
                <a:spcPts val="283"/>
              </a:spcBef>
              <a:buClr>
                <a:srgbClr val="000000"/>
              </a:buClr>
              <a:buSzPct val="45000"/>
              <a:buFont typeface="Wingdings" charset="2"/>
              <a:buChar char=""/>
            </a:pPr>
            <a:r>
              <a:rPr b="0" lang="it-IT" sz="2000" strike="noStrike" u="none">
                <a:solidFill>
                  <a:srgbClr val="000000"/>
                </a:solidFill>
                <a:effectLst/>
                <a:uFillTx/>
                <a:latin typeface="Arial"/>
              </a:rPr>
              <a:t>Settimo livello struttura</a:t>
            </a:r>
            <a:endParaRPr b="0" lang="it-IT" sz="2000" strike="noStrike" u="none">
              <a:solidFill>
                <a:srgbClr val="000000"/>
              </a:solidFill>
              <a:effectLst/>
              <a:uFillTx/>
              <a:latin typeface="Arial"/>
            </a:endParaRPr>
          </a:p>
        </p:txBody>
      </p:sp>
    </p:spTree>
  </p:cSld>
  <p:clrMap bg1="lt1" tx1="dk1" bg2="lt2" tx2="dk2" accent1="accent1" accent2="accent2" accent3="accent3" accent4="accent4" accent5="accent5" accent6="accent6" hlink="hlink" folHlink="folHlink"/>
  <p:sldLayoutIdLst>
    <p:sldLayoutId id="2147483734" r:id="rId2"/>
  </p:sldLayoutIdLst>
</p:sldMaster>
</file>

<file path=ppt/slideMasters/slideMaster4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52" name="PlaceHolder 1"/>
          <p:cNvSpPr>
            <a:spLocks noGrp="1"/>
          </p:cNvSpPr>
          <p:nvPr>
            <p:ph type="title"/>
          </p:nvPr>
        </p:nvSpPr>
        <p:spPr>
          <a:xfrm>
            <a:off x="608760" y="703800"/>
            <a:ext cx="10958760" cy="274680"/>
          </a:xfrm>
          <a:prstGeom prst="rect">
            <a:avLst/>
          </a:prstGeom>
          <a:noFill/>
          <a:ln w="0">
            <a:noFill/>
          </a:ln>
        </p:spPr>
        <p:txBody>
          <a:bodyPr numCol="1" spcCol="0" lIns="0" rIns="0" tIns="0" bIns="0" anchor="ctr">
            <a:spAutoFit/>
          </a:bodyPr>
          <a:p>
            <a:pPr indent="0">
              <a:buNone/>
            </a:pPr>
            <a:r>
              <a:rPr b="0" lang="it-IT" sz="1800" strike="noStrike" u="none">
                <a:solidFill>
                  <a:srgbClr val="000000"/>
                </a:solidFill>
                <a:effectLst/>
                <a:uFillTx/>
                <a:latin typeface="Arial"/>
              </a:rPr>
              <a:t>Fai clic per modificare il formato del testo del titolo</a:t>
            </a:r>
            <a:endParaRPr b="0" lang="it-IT" sz="1800" strike="noStrike" u="none">
              <a:solidFill>
                <a:srgbClr val="000000"/>
              </a:solidFill>
              <a:effectLst/>
              <a:uFillTx/>
              <a:latin typeface="Arial"/>
            </a:endParaRPr>
          </a:p>
        </p:txBody>
      </p:sp>
      <p:sp>
        <p:nvSpPr>
          <p:cNvPr id="353" name="PlaceHolder 2"/>
          <p:cNvSpPr>
            <a:spLocks noGrp="1"/>
          </p:cNvSpPr>
          <p:nvPr>
            <p:ph type="body"/>
          </p:nvPr>
        </p:nvSpPr>
        <p:spPr>
          <a:xfrm>
            <a:off x="608760" y="1604160"/>
            <a:ext cx="10958760" cy="4516920"/>
          </a:xfrm>
          <a:prstGeom prst="rect">
            <a:avLst/>
          </a:prstGeom>
          <a:noFill/>
          <a:ln w="0">
            <a:noFill/>
          </a:ln>
        </p:spPr>
        <p:txBody>
          <a:bodyPr numCol="1" spcCol="0" lIns="0" rIns="0" tIns="0" bIns="0" anchor="t">
            <a:normAutofit/>
          </a:bodyPr>
          <a:p>
            <a:pPr marL="432000" indent="-324000">
              <a:spcBef>
                <a:spcPts val="1417"/>
              </a:spcBef>
              <a:buClr>
                <a:srgbClr val="000000"/>
              </a:buClr>
              <a:buSzPct val="45000"/>
              <a:buFont typeface="Wingdings" charset="2"/>
              <a:buChar char=""/>
            </a:pPr>
            <a:r>
              <a:rPr b="0" lang="it-IT" sz="1800" strike="noStrike" u="none">
                <a:solidFill>
                  <a:srgbClr val="000000"/>
                </a:solidFill>
                <a:effectLst/>
                <a:uFillTx/>
                <a:latin typeface="Arial"/>
              </a:rPr>
              <a:t>Fai clic per modificare il formato del testo della struttura</a:t>
            </a:r>
            <a:endParaRPr b="0" lang="it-IT" sz="1800" strike="noStrike" u="none">
              <a:solidFill>
                <a:srgbClr val="000000"/>
              </a:solidFill>
              <a:effectLst/>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effectLst/>
                <a:uFillTx/>
                <a:latin typeface="Arial"/>
              </a:rPr>
              <a:t>Secondo livello struttura</a:t>
            </a:r>
            <a:endParaRPr b="0" lang="it-IT" sz="1800" strike="noStrike" u="none">
              <a:solidFill>
                <a:srgbClr val="000000"/>
              </a:solidFill>
              <a:effectLst/>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effectLst/>
                <a:uFillTx/>
                <a:latin typeface="Arial"/>
              </a:rPr>
              <a:t>Terzo livello struttura</a:t>
            </a:r>
            <a:endParaRPr b="0" lang="it-IT" sz="1800" strike="noStrike" u="none">
              <a:solidFill>
                <a:srgbClr val="000000"/>
              </a:solidFill>
              <a:effectLst/>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effectLst/>
                <a:uFillTx/>
                <a:latin typeface="Arial"/>
              </a:rPr>
              <a:t>Quarto livello struttura</a:t>
            </a:r>
            <a:endParaRPr b="0" lang="it-IT" sz="1800" strike="noStrike" u="none">
              <a:solidFill>
                <a:srgbClr val="000000"/>
              </a:solidFill>
              <a:effectLst/>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Quinto livello struttura</a:t>
            </a:r>
            <a:endParaRPr b="0" lang="it-IT" sz="1800" strike="noStrike" u="none">
              <a:solidFill>
                <a:srgbClr val="000000"/>
              </a:solidFill>
              <a:effectLst/>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Sesto livello struttura</a:t>
            </a:r>
            <a:endParaRPr b="0" lang="it-IT" sz="1800" strike="noStrike" u="none">
              <a:solidFill>
                <a:srgbClr val="000000"/>
              </a:solidFill>
              <a:effectLst/>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Settimo livello struttura</a:t>
            </a:r>
            <a:endParaRPr b="0" lang="it-IT" sz="1800" strike="noStrike" u="none">
              <a:solidFill>
                <a:srgbClr val="000000"/>
              </a:solidFill>
              <a:effectLst/>
              <a:uFillTx/>
              <a:latin typeface="Arial"/>
            </a:endParaRPr>
          </a:p>
        </p:txBody>
      </p:sp>
      <p:sp>
        <p:nvSpPr>
          <p:cNvPr id="354" name="PlaceHolder 3"/>
          <p:cNvSpPr>
            <a:spLocks noGrp="1"/>
          </p:cNvSpPr>
          <p:nvPr>
            <p:ph type="ftr" idx="119"/>
          </p:nvPr>
        </p:nvSpPr>
        <p:spPr>
          <a:xfrm>
            <a:off x="4165560" y="6245280"/>
            <a:ext cx="3849480" cy="467640"/>
          </a:xfrm>
          <a:prstGeom prst="rect">
            <a:avLst/>
          </a:prstGeom>
          <a:noFill/>
          <a:ln w="0">
            <a:noFill/>
          </a:ln>
        </p:spPr>
        <p:txBody>
          <a:bodyPr numCol="1" spcCol="0" lIns="90000" rIns="90000" tIns="46800" bIns="46800" anchor="t">
            <a:noAutofit/>
          </a:bodyPr>
          <a:lstStyle>
            <a:lvl1pPr indent="0" algn="ctr">
              <a:lnSpc>
                <a:spcPct val="100000"/>
              </a:lnSpc>
              <a:buNone/>
              <a:tabLst>
                <a:tab algn="l" pos="0"/>
              </a:tabLst>
              <a:defRPr b="0" lang="it-IT" sz="1400" strike="noStrike" u="none">
                <a:solidFill>
                  <a:srgbClr val="000000"/>
                </a:solidFill>
                <a:effectLst/>
                <a:uFillTx/>
                <a:latin typeface="Times New Roman"/>
              </a:defRPr>
            </a:lvl1pPr>
          </a:lstStyle>
          <a:p>
            <a:pPr indent="0" algn="ctr">
              <a:lnSpc>
                <a:spcPct val="100000"/>
              </a:lnSpc>
              <a:buNone/>
              <a:tabLst>
                <a:tab algn="l" pos="0"/>
              </a:tabLst>
            </a:pPr>
            <a:r>
              <a:rPr b="0" lang="it-IT" sz="1400" strike="noStrike" u="none">
                <a:solidFill>
                  <a:srgbClr val="000000"/>
                </a:solidFill>
                <a:effectLst/>
                <a:uFillTx/>
                <a:latin typeface="Times New Roman"/>
              </a:rPr>
              <a:t>&lt;piè di pagina&gt;</a:t>
            </a:r>
            <a:endParaRPr b="0" lang="it-IT" sz="1400" strike="noStrike" u="none">
              <a:solidFill>
                <a:srgbClr val="000000"/>
              </a:solidFill>
              <a:effectLst/>
              <a:uFillTx/>
              <a:latin typeface="Times New Roman"/>
            </a:endParaRPr>
          </a:p>
        </p:txBody>
      </p:sp>
      <p:sp>
        <p:nvSpPr>
          <p:cNvPr id="355" name="PlaceHolder 4"/>
          <p:cNvSpPr>
            <a:spLocks noGrp="1"/>
          </p:cNvSpPr>
          <p:nvPr>
            <p:ph type="sldNum" idx="120"/>
          </p:nvPr>
        </p:nvSpPr>
        <p:spPr>
          <a:xfrm>
            <a:off x="8737560" y="6245280"/>
            <a:ext cx="2833560" cy="467640"/>
          </a:xfrm>
          <a:prstGeom prst="rect">
            <a:avLst/>
          </a:prstGeom>
          <a:noFill/>
          <a:ln w="0">
            <a:noFill/>
          </a:ln>
        </p:spPr>
        <p:txBody>
          <a:bodyPr numCol="1" spcCol="0" lIns="90000" rIns="90000" tIns="46800" bIns="46800" anchor="t">
            <a:noAutofit/>
          </a:bodyPr>
          <a:lstStyle>
            <a:lvl1pPr indent="0" defTabSz="914400">
              <a:lnSpc>
                <a:spcPct val="100000"/>
              </a:lnSpc>
              <a:buNone/>
              <a:tabLst>
                <a:tab algn="l" pos="0"/>
              </a:tabLst>
              <a:defRPr b="0" lang="it-IT" sz="1800" strike="noStrike" u="none">
                <a:solidFill>
                  <a:srgbClr val="000000"/>
                </a:solidFill>
                <a:effectLst/>
                <a:uFillTx/>
                <a:latin typeface="Arial"/>
              </a:defRPr>
            </a:lvl1pPr>
          </a:lstStyle>
          <a:p>
            <a:pPr indent="0" defTabSz="914400">
              <a:lnSpc>
                <a:spcPct val="100000"/>
              </a:lnSpc>
              <a:buNone/>
              <a:tabLst>
                <a:tab algn="l" pos="0"/>
              </a:tabLst>
            </a:pPr>
            <a:fld id="{AF1D41C7-8556-47E7-AB5F-24D339146178}" type="slidenum">
              <a:rPr b="0" lang="it-IT" sz="1800" strike="noStrike" u="none">
                <a:solidFill>
                  <a:srgbClr val="000000"/>
                </a:solidFill>
                <a:effectLst/>
                <a:uFillTx/>
                <a:latin typeface="Arial"/>
              </a:rPr>
              <a:t>&lt;numero&gt;</a:t>
            </a:fld>
            <a:endParaRPr b="0" lang="it-IT" sz="1800" strike="noStrike" u="none">
              <a:solidFill>
                <a:srgbClr val="000000"/>
              </a:solidFill>
              <a:effectLst/>
              <a:uFillTx/>
              <a:latin typeface="Times New Roman"/>
            </a:endParaRPr>
          </a:p>
        </p:txBody>
      </p:sp>
      <p:sp>
        <p:nvSpPr>
          <p:cNvPr id="356" name="PlaceHolder 5"/>
          <p:cNvSpPr>
            <a:spLocks noGrp="1"/>
          </p:cNvSpPr>
          <p:nvPr>
            <p:ph type="dt" idx="121"/>
          </p:nvPr>
        </p:nvSpPr>
        <p:spPr>
          <a:xfrm>
            <a:off x="609480" y="6245280"/>
            <a:ext cx="2833560" cy="467640"/>
          </a:xfrm>
          <a:prstGeom prst="rect">
            <a:avLst/>
          </a:prstGeom>
          <a:noFill/>
          <a:ln w="0">
            <a:noFill/>
          </a:ln>
        </p:spPr>
        <p:txBody>
          <a:bodyPr numCol="1" spcCol="0" lIns="90000" rIns="90000" tIns="46800" bIns="46800" anchor="t">
            <a:noAutofit/>
          </a:bodyPr>
          <a:lstStyle>
            <a:lvl1pPr indent="0">
              <a:buNone/>
              <a:defRPr b="0" lang="it-IT" sz="1400" strike="noStrike" u="none">
                <a:solidFill>
                  <a:srgbClr val="000000"/>
                </a:solidFill>
                <a:effectLst/>
                <a:uFillTx/>
                <a:latin typeface="Times New Roman"/>
              </a:defRPr>
            </a:lvl1pPr>
          </a:lstStyle>
          <a:p>
            <a:pPr indent="0">
              <a:buNone/>
            </a:pPr>
            <a:r>
              <a:rPr b="0" lang="it-IT" sz="1400" strike="noStrike" u="none">
                <a:solidFill>
                  <a:srgbClr val="000000"/>
                </a:solidFill>
                <a:effectLst/>
                <a:uFillTx/>
                <a:latin typeface="Times New Roman"/>
              </a:rPr>
              <a:t>&lt;data/ora&gt;</a:t>
            </a:r>
            <a:endParaRPr b="0" lang="it-IT" sz="1400" strike="noStrike" u="none">
              <a:solidFill>
                <a:srgbClr val="000000"/>
              </a:solidFill>
              <a:effectLst/>
              <a:uFillTx/>
              <a:latin typeface="Times New Roman"/>
            </a:endParaRPr>
          </a:p>
        </p:txBody>
      </p:sp>
    </p:spTree>
  </p:cSld>
  <p:clrMap bg1="lt1" tx1="dk1" bg2="lt2" tx2="dk2" accent1="accent1" accent2="accent2" accent3="accent3" accent4="accent4" accent5="accent5" accent6="accent6" hlink="hlink" folHlink="folHlink"/>
  <p:sldLayoutIdLst>
    <p:sldLayoutId id="2147483736" r:id="rId2"/>
  </p:sldLayoutIdLst>
</p:sldMaster>
</file>

<file path=ppt/slideMasters/slideMaster4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59" name="PlaceHolder 1"/>
          <p:cNvSpPr>
            <a:spLocks noGrp="1"/>
          </p:cNvSpPr>
          <p:nvPr>
            <p:ph type="title"/>
          </p:nvPr>
        </p:nvSpPr>
        <p:spPr>
          <a:xfrm>
            <a:off x="608760" y="703800"/>
            <a:ext cx="10958760" cy="274680"/>
          </a:xfrm>
          <a:prstGeom prst="rect">
            <a:avLst/>
          </a:prstGeom>
          <a:noFill/>
          <a:ln w="0">
            <a:noFill/>
          </a:ln>
        </p:spPr>
        <p:txBody>
          <a:bodyPr numCol="1" spcCol="0" lIns="0" rIns="0" tIns="0" bIns="0" anchor="ctr">
            <a:spAutoFit/>
          </a:bodyPr>
          <a:p>
            <a:pPr indent="0">
              <a:buNone/>
            </a:pPr>
            <a:r>
              <a:rPr b="0" lang="it-IT" sz="1800" strike="noStrike" u="none">
                <a:solidFill>
                  <a:srgbClr val="000000"/>
                </a:solidFill>
                <a:effectLst/>
                <a:uFillTx/>
                <a:latin typeface="Arial"/>
              </a:rPr>
              <a:t>Fai clic per modificare il formato del testo del titolo</a:t>
            </a:r>
            <a:endParaRPr b="0" lang="it-IT" sz="1800" strike="noStrike" u="none">
              <a:solidFill>
                <a:srgbClr val="000000"/>
              </a:solidFill>
              <a:effectLst/>
              <a:uFillTx/>
              <a:latin typeface="Arial"/>
            </a:endParaRPr>
          </a:p>
        </p:txBody>
      </p:sp>
      <p:sp>
        <p:nvSpPr>
          <p:cNvPr id="360" name="PlaceHolder 2"/>
          <p:cNvSpPr>
            <a:spLocks noGrp="1"/>
          </p:cNvSpPr>
          <p:nvPr>
            <p:ph type="body"/>
          </p:nvPr>
        </p:nvSpPr>
        <p:spPr>
          <a:xfrm>
            <a:off x="608760" y="1604160"/>
            <a:ext cx="10958760" cy="4516920"/>
          </a:xfrm>
          <a:prstGeom prst="rect">
            <a:avLst/>
          </a:prstGeom>
          <a:noFill/>
          <a:ln w="0">
            <a:noFill/>
          </a:ln>
        </p:spPr>
        <p:txBody>
          <a:bodyPr numCol="1" spcCol="0" lIns="0" rIns="0" tIns="0" bIns="0" anchor="t">
            <a:normAutofit/>
          </a:bodyPr>
          <a:p>
            <a:pPr marL="432000" indent="-324000">
              <a:spcBef>
                <a:spcPts val="1417"/>
              </a:spcBef>
              <a:buClr>
                <a:srgbClr val="000000"/>
              </a:buClr>
              <a:buSzPct val="45000"/>
              <a:buFont typeface="Wingdings" charset="2"/>
              <a:buChar char=""/>
            </a:pPr>
            <a:r>
              <a:rPr b="0" lang="it-IT" sz="1800" strike="noStrike" u="none">
                <a:solidFill>
                  <a:srgbClr val="000000"/>
                </a:solidFill>
                <a:effectLst/>
                <a:uFillTx/>
                <a:latin typeface="Arial"/>
              </a:rPr>
              <a:t>Fai clic per modificare il formato del testo della struttura</a:t>
            </a:r>
            <a:endParaRPr b="0" lang="it-IT" sz="1800" strike="noStrike" u="none">
              <a:solidFill>
                <a:srgbClr val="000000"/>
              </a:solidFill>
              <a:effectLst/>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effectLst/>
                <a:uFillTx/>
                <a:latin typeface="Arial"/>
              </a:rPr>
              <a:t>Secondo livello struttura</a:t>
            </a:r>
            <a:endParaRPr b="0" lang="it-IT" sz="1800" strike="noStrike" u="none">
              <a:solidFill>
                <a:srgbClr val="000000"/>
              </a:solidFill>
              <a:effectLst/>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effectLst/>
                <a:uFillTx/>
                <a:latin typeface="Arial"/>
              </a:rPr>
              <a:t>Terzo livello struttura</a:t>
            </a:r>
            <a:endParaRPr b="0" lang="it-IT" sz="1800" strike="noStrike" u="none">
              <a:solidFill>
                <a:srgbClr val="000000"/>
              </a:solidFill>
              <a:effectLst/>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effectLst/>
                <a:uFillTx/>
                <a:latin typeface="Arial"/>
              </a:rPr>
              <a:t>Quarto livello struttura</a:t>
            </a:r>
            <a:endParaRPr b="0" lang="it-IT" sz="1800" strike="noStrike" u="none">
              <a:solidFill>
                <a:srgbClr val="000000"/>
              </a:solidFill>
              <a:effectLst/>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Quinto livello struttura</a:t>
            </a:r>
            <a:endParaRPr b="0" lang="it-IT" sz="1800" strike="noStrike" u="none">
              <a:solidFill>
                <a:srgbClr val="000000"/>
              </a:solidFill>
              <a:effectLst/>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Sesto livello struttura</a:t>
            </a:r>
            <a:endParaRPr b="0" lang="it-IT" sz="1800" strike="noStrike" u="none">
              <a:solidFill>
                <a:srgbClr val="000000"/>
              </a:solidFill>
              <a:effectLst/>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Settimo livello struttura</a:t>
            </a:r>
            <a:endParaRPr b="0" lang="it-IT" sz="1800" strike="noStrike" u="none">
              <a:solidFill>
                <a:srgbClr val="000000"/>
              </a:solidFill>
              <a:effectLst/>
              <a:uFillTx/>
              <a:latin typeface="Arial"/>
            </a:endParaRPr>
          </a:p>
        </p:txBody>
      </p:sp>
      <p:sp>
        <p:nvSpPr>
          <p:cNvPr id="361" name="PlaceHolder 3"/>
          <p:cNvSpPr>
            <a:spLocks noGrp="1"/>
          </p:cNvSpPr>
          <p:nvPr>
            <p:ph type="ftr" idx="122"/>
          </p:nvPr>
        </p:nvSpPr>
        <p:spPr>
          <a:xfrm>
            <a:off x="4165560" y="6245280"/>
            <a:ext cx="3849480" cy="467640"/>
          </a:xfrm>
          <a:prstGeom prst="rect">
            <a:avLst/>
          </a:prstGeom>
          <a:noFill/>
          <a:ln w="0">
            <a:noFill/>
          </a:ln>
        </p:spPr>
        <p:txBody>
          <a:bodyPr numCol="1" spcCol="0" lIns="90000" rIns="90000" tIns="46800" bIns="46800" anchor="t">
            <a:noAutofit/>
          </a:bodyPr>
          <a:lstStyle>
            <a:lvl1pPr indent="0" algn="ctr">
              <a:lnSpc>
                <a:spcPct val="100000"/>
              </a:lnSpc>
              <a:buNone/>
              <a:tabLst>
                <a:tab algn="l" pos="0"/>
              </a:tabLst>
              <a:defRPr b="0" lang="it-IT" sz="1400" strike="noStrike" u="none">
                <a:solidFill>
                  <a:srgbClr val="000000"/>
                </a:solidFill>
                <a:effectLst/>
                <a:uFillTx/>
                <a:latin typeface="Times New Roman"/>
              </a:defRPr>
            </a:lvl1pPr>
          </a:lstStyle>
          <a:p>
            <a:pPr indent="0" algn="ctr">
              <a:lnSpc>
                <a:spcPct val="100000"/>
              </a:lnSpc>
              <a:buNone/>
              <a:tabLst>
                <a:tab algn="l" pos="0"/>
              </a:tabLst>
            </a:pPr>
            <a:r>
              <a:rPr b="0" lang="it-IT" sz="1400" strike="noStrike" u="none">
                <a:solidFill>
                  <a:srgbClr val="000000"/>
                </a:solidFill>
                <a:effectLst/>
                <a:uFillTx/>
                <a:latin typeface="Times New Roman"/>
              </a:rPr>
              <a:t>&lt;piè di pagina&gt;</a:t>
            </a:r>
            <a:endParaRPr b="0" lang="it-IT" sz="1400" strike="noStrike" u="none">
              <a:solidFill>
                <a:srgbClr val="000000"/>
              </a:solidFill>
              <a:effectLst/>
              <a:uFillTx/>
              <a:latin typeface="Times New Roman"/>
            </a:endParaRPr>
          </a:p>
        </p:txBody>
      </p:sp>
      <p:sp>
        <p:nvSpPr>
          <p:cNvPr id="362" name="PlaceHolder 4"/>
          <p:cNvSpPr>
            <a:spLocks noGrp="1"/>
          </p:cNvSpPr>
          <p:nvPr>
            <p:ph type="sldNum" idx="123"/>
          </p:nvPr>
        </p:nvSpPr>
        <p:spPr>
          <a:xfrm>
            <a:off x="8737560" y="6245280"/>
            <a:ext cx="2833560" cy="467640"/>
          </a:xfrm>
          <a:prstGeom prst="rect">
            <a:avLst/>
          </a:prstGeom>
          <a:noFill/>
          <a:ln w="0">
            <a:noFill/>
          </a:ln>
        </p:spPr>
        <p:txBody>
          <a:bodyPr numCol="1" spcCol="0" lIns="90000" rIns="90000" tIns="46800" bIns="46800" anchor="t">
            <a:noAutofit/>
          </a:bodyPr>
          <a:lstStyle>
            <a:lvl1pPr indent="0" defTabSz="914400">
              <a:lnSpc>
                <a:spcPct val="100000"/>
              </a:lnSpc>
              <a:buNone/>
              <a:tabLst>
                <a:tab algn="l" pos="0"/>
              </a:tabLst>
              <a:defRPr b="0" lang="it-IT" sz="1800" strike="noStrike" u="none">
                <a:solidFill>
                  <a:srgbClr val="000000"/>
                </a:solidFill>
                <a:effectLst/>
                <a:uFillTx/>
                <a:latin typeface="Arial"/>
              </a:defRPr>
            </a:lvl1pPr>
          </a:lstStyle>
          <a:p>
            <a:pPr indent="0" defTabSz="914400">
              <a:lnSpc>
                <a:spcPct val="100000"/>
              </a:lnSpc>
              <a:buNone/>
              <a:tabLst>
                <a:tab algn="l" pos="0"/>
              </a:tabLst>
            </a:pPr>
            <a:fld id="{1C162A77-F8F4-44D1-822D-E898B648062A}" type="slidenum">
              <a:rPr b="0" lang="it-IT" sz="1800" strike="noStrike" u="none">
                <a:solidFill>
                  <a:srgbClr val="000000"/>
                </a:solidFill>
                <a:effectLst/>
                <a:uFillTx/>
                <a:latin typeface="Arial"/>
              </a:rPr>
              <a:t>&lt;numero&gt;</a:t>
            </a:fld>
            <a:endParaRPr b="0" lang="it-IT" sz="1800" strike="noStrike" u="none">
              <a:solidFill>
                <a:srgbClr val="000000"/>
              </a:solidFill>
              <a:effectLst/>
              <a:uFillTx/>
              <a:latin typeface="Times New Roman"/>
            </a:endParaRPr>
          </a:p>
        </p:txBody>
      </p:sp>
      <p:sp>
        <p:nvSpPr>
          <p:cNvPr id="363" name="PlaceHolder 5"/>
          <p:cNvSpPr>
            <a:spLocks noGrp="1"/>
          </p:cNvSpPr>
          <p:nvPr>
            <p:ph type="dt" idx="124"/>
          </p:nvPr>
        </p:nvSpPr>
        <p:spPr>
          <a:xfrm>
            <a:off x="609480" y="6245280"/>
            <a:ext cx="2833560" cy="467640"/>
          </a:xfrm>
          <a:prstGeom prst="rect">
            <a:avLst/>
          </a:prstGeom>
          <a:noFill/>
          <a:ln w="0">
            <a:noFill/>
          </a:ln>
        </p:spPr>
        <p:txBody>
          <a:bodyPr numCol="1" spcCol="0" lIns="90000" rIns="90000" tIns="46800" bIns="46800" anchor="t">
            <a:noAutofit/>
          </a:bodyPr>
          <a:lstStyle>
            <a:lvl1pPr indent="0">
              <a:buNone/>
              <a:defRPr b="0" lang="it-IT" sz="1400" strike="noStrike" u="none">
                <a:solidFill>
                  <a:srgbClr val="000000"/>
                </a:solidFill>
                <a:effectLst/>
                <a:uFillTx/>
                <a:latin typeface="Times New Roman"/>
              </a:defRPr>
            </a:lvl1pPr>
          </a:lstStyle>
          <a:p>
            <a:pPr indent="0">
              <a:buNone/>
            </a:pPr>
            <a:r>
              <a:rPr b="0" lang="it-IT" sz="1400" strike="noStrike" u="none">
                <a:solidFill>
                  <a:srgbClr val="000000"/>
                </a:solidFill>
                <a:effectLst/>
                <a:uFillTx/>
                <a:latin typeface="Times New Roman"/>
              </a:rPr>
              <a:t>&lt;data/ora&gt;</a:t>
            </a:r>
            <a:endParaRPr b="0" lang="it-IT" sz="1400" strike="noStrike" u="none">
              <a:solidFill>
                <a:srgbClr val="000000"/>
              </a:solidFill>
              <a:effectLst/>
              <a:uFillTx/>
              <a:latin typeface="Times New Roman"/>
            </a:endParaRPr>
          </a:p>
        </p:txBody>
      </p:sp>
    </p:spTree>
  </p:cSld>
  <p:clrMap bg1="lt1" tx1="dk1" bg2="lt2" tx2="dk2" accent1="accent1" accent2="accent2" accent3="accent3" accent4="accent4" accent5="accent5" accent6="accent6" hlink="hlink" folHlink="folHlink"/>
  <p:sldLayoutIdLst>
    <p:sldLayoutId id="2147483738" r:id="rId2"/>
  </p:sldLayoutIdLst>
</p:sldMaster>
</file>

<file path=ppt/slideMasters/slideMaster4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66" name="PlaceHolder 1"/>
          <p:cNvSpPr>
            <a:spLocks noGrp="1"/>
          </p:cNvSpPr>
          <p:nvPr>
            <p:ph type="title"/>
          </p:nvPr>
        </p:nvSpPr>
        <p:spPr>
          <a:xfrm>
            <a:off x="608760" y="703800"/>
            <a:ext cx="10958760" cy="274680"/>
          </a:xfrm>
          <a:prstGeom prst="rect">
            <a:avLst/>
          </a:prstGeom>
          <a:noFill/>
          <a:ln w="0">
            <a:noFill/>
          </a:ln>
        </p:spPr>
        <p:txBody>
          <a:bodyPr numCol="1" spcCol="0" lIns="0" rIns="0" tIns="0" bIns="0" anchor="ctr">
            <a:spAutoFit/>
          </a:bodyPr>
          <a:p>
            <a:pPr indent="0">
              <a:buNone/>
            </a:pPr>
            <a:r>
              <a:rPr b="0" lang="it-IT" sz="1800" strike="noStrike" u="none">
                <a:solidFill>
                  <a:srgbClr val="000000"/>
                </a:solidFill>
                <a:effectLst/>
                <a:uFillTx/>
                <a:latin typeface="Arial"/>
              </a:rPr>
              <a:t>Fai clic per modificare il formato del testo del titolo</a:t>
            </a:r>
            <a:endParaRPr b="0" lang="it-IT" sz="1800" strike="noStrike" u="none">
              <a:solidFill>
                <a:srgbClr val="000000"/>
              </a:solidFill>
              <a:effectLst/>
              <a:uFillTx/>
              <a:latin typeface="Arial"/>
            </a:endParaRPr>
          </a:p>
        </p:txBody>
      </p:sp>
      <p:sp>
        <p:nvSpPr>
          <p:cNvPr id="367" name="PlaceHolder 2"/>
          <p:cNvSpPr>
            <a:spLocks noGrp="1"/>
          </p:cNvSpPr>
          <p:nvPr>
            <p:ph type="body"/>
          </p:nvPr>
        </p:nvSpPr>
        <p:spPr>
          <a:xfrm>
            <a:off x="608760" y="1604160"/>
            <a:ext cx="5347440" cy="4516920"/>
          </a:xfrm>
          <a:prstGeom prst="rect">
            <a:avLst/>
          </a:prstGeom>
          <a:noFill/>
          <a:ln w="0">
            <a:noFill/>
          </a:ln>
        </p:spPr>
        <p:txBody>
          <a:bodyPr numCol="1" spcCol="0" lIns="0" rIns="0" tIns="0" bIns="0" anchor="t">
            <a:normAutofit/>
          </a:bodyPr>
          <a:p>
            <a:pPr marL="432000" indent="-324000">
              <a:spcBef>
                <a:spcPts val="1417"/>
              </a:spcBef>
              <a:buClr>
                <a:srgbClr val="000000"/>
              </a:buClr>
              <a:buSzPct val="45000"/>
              <a:buFont typeface="Wingdings" charset="2"/>
              <a:buChar char=""/>
            </a:pPr>
            <a:r>
              <a:rPr b="0" lang="it-IT" sz="1800" strike="noStrike" u="none">
                <a:solidFill>
                  <a:srgbClr val="000000"/>
                </a:solidFill>
                <a:effectLst/>
                <a:uFillTx/>
                <a:latin typeface="Arial"/>
              </a:rPr>
              <a:t>Fai clic per modificare il formato del testo della struttura</a:t>
            </a:r>
            <a:endParaRPr b="0" lang="it-IT" sz="1800" strike="noStrike" u="none">
              <a:solidFill>
                <a:srgbClr val="000000"/>
              </a:solidFill>
              <a:effectLst/>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effectLst/>
                <a:uFillTx/>
                <a:latin typeface="Arial"/>
              </a:rPr>
              <a:t>Secondo livello struttura</a:t>
            </a:r>
            <a:endParaRPr b="0" lang="it-IT" sz="1800" strike="noStrike" u="none">
              <a:solidFill>
                <a:srgbClr val="000000"/>
              </a:solidFill>
              <a:effectLst/>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effectLst/>
                <a:uFillTx/>
                <a:latin typeface="Arial"/>
              </a:rPr>
              <a:t>Terzo livello struttura</a:t>
            </a:r>
            <a:endParaRPr b="0" lang="it-IT" sz="1800" strike="noStrike" u="none">
              <a:solidFill>
                <a:srgbClr val="000000"/>
              </a:solidFill>
              <a:effectLst/>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effectLst/>
                <a:uFillTx/>
                <a:latin typeface="Arial"/>
              </a:rPr>
              <a:t>Quarto livello struttura</a:t>
            </a:r>
            <a:endParaRPr b="0" lang="it-IT" sz="1800" strike="noStrike" u="none">
              <a:solidFill>
                <a:srgbClr val="000000"/>
              </a:solidFill>
              <a:effectLst/>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Quinto livello struttura</a:t>
            </a:r>
            <a:endParaRPr b="0" lang="it-IT" sz="1800" strike="noStrike" u="none">
              <a:solidFill>
                <a:srgbClr val="000000"/>
              </a:solidFill>
              <a:effectLst/>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Sesto livello struttura</a:t>
            </a:r>
            <a:endParaRPr b="0" lang="it-IT" sz="1800" strike="noStrike" u="none">
              <a:solidFill>
                <a:srgbClr val="000000"/>
              </a:solidFill>
              <a:effectLst/>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Settimo livello struttura</a:t>
            </a:r>
            <a:endParaRPr b="0" lang="it-IT" sz="1800" strike="noStrike" u="none">
              <a:solidFill>
                <a:srgbClr val="000000"/>
              </a:solidFill>
              <a:effectLst/>
              <a:uFillTx/>
              <a:latin typeface="Arial"/>
            </a:endParaRPr>
          </a:p>
        </p:txBody>
      </p:sp>
      <p:sp>
        <p:nvSpPr>
          <p:cNvPr id="368" name="PlaceHolder 3"/>
          <p:cNvSpPr>
            <a:spLocks noGrp="1"/>
          </p:cNvSpPr>
          <p:nvPr>
            <p:ph type="body"/>
          </p:nvPr>
        </p:nvSpPr>
        <p:spPr>
          <a:xfrm>
            <a:off x="6224400" y="1604160"/>
            <a:ext cx="5347440" cy="4516920"/>
          </a:xfrm>
          <a:prstGeom prst="rect">
            <a:avLst/>
          </a:prstGeom>
          <a:noFill/>
          <a:ln w="0">
            <a:noFill/>
          </a:ln>
        </p:spPr>
        <p:txBody>
          <a:bodyPr numCol="1" spcCol="0" lIns="0" rIns="0" tIns="0" bIns="0" anchor="t">
            <a:normAutofit/>
          </a:bodyPr>
          <a:p>
            <a:pPr marL="432000" indent="-324000">
              <a:spcBef>
                <a:spcPts val="1417"/>
              </a:spcBef>
              <a:buClr>
                <a:srgbClr val="000000"/>
              </a:buClr>
              <a:buSzPct val="45000"/>
              <a:buFont typeface="Wingdings" charset="2"/>
              <a:buChar char=""/>
            </a:pPr>
            <a:r>
              <a:rPr b="0" lang="it-IT" sz="1800" strike="noStrike" u="none">
                <a:solidFill>
                  <a:srgbClr val="000000"/>
                </a:solidFill>
                <a:effectLst/>
                <a:uFillTx/>
                <a:latin typeface="Arial"/>
              </a:rPr>
              <a:t>Fai clic per modificare il formato del testo della struttura</a:t>
            </a:r>
            <a:endParaRPr b="0" lang="it-IT" sz="1800" strike="noStrike" u="none">
              <a:solidFill>
                <a:srgbClr val="000000"/>
              </a:solidFill>
              <a:effectLst/>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effectLst/>
                <a:uFillTx/>
                <a:latin typeface="Arial"/>
              </a:rPr>
              <a:t>Secondo livello struttura</a:t>
            </a:r>
            <a:endParaRPr b="0" lang="it-IT" sz="1800" strike="noStrike" u="none">
              <a:solidFill>
                <a:srgbClr val="000000"/>
              </a:solidFill>
              <a:effectLst/>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effectLst/>
                <a:uFillTx/>
                <a:latin typeface="Arial"/>
              </a:rPr>
              <a:t>Terzo livello struttura</a:t>
            </a:r>
            <a:endParaRPr b="0" lang="it-IT" sz="1800" strike="noStrike" u="none">
              <a:solidFill>
                <a:srgbClr val="000000"/>
              </a:solidFill>
              <a:effectLst/>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effectLst/>
                <a:uFillTx/>
                <a:latin typeface="Arial"/>
              </a:rPr>
              <a:t>Quarto livello struttura</a:t>
            </a:r>
            <a:endParaRPr b="0" lang="it-IT" sz="1800" strike="noStrike" u="none">
              <a:solidFill>
                <a:srgbClr val="000000"/>
              </a:solidFill>
              <a:effectLst/>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Quinto livello struttura</a:t>
            </a:r>
            <a:endParaRPr b="0" lang="it-IT" sz="1800" strike="noStrike" u="none">
              <a:solidFill>
                <a:srgbClr val="000000"/>
              </a:solidFill>
              <a:effectLst/>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Sesto livello struttura</a:t>
            </a:r>
            <a:endParaRPr b="0" lang="it-IT" sz="1800" strike="noStrike" u="none">
              <a:solidFill>
                <a:srgbClr val="000000"/>
              </a:solidFill>
              <a:effectLst/>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Settimo livello struttura</a:t>
            </a:r>
            <a:endParaRPr b="0" lang="it-IT" sz="1800" strike="noStrike" u="none">
              <a:solidFill>
                <a:srgbClr val="000000"/>
              </a:solidFill>
              <a:effectLst/>
              <a:uFillTx/>
              <a:latin typeface="Arial"/>
            </a:endParaRPr>
          </a:p>
        </p:txBody>
      </p:sp>
      <p:sp>
        <p:nvSpPr>
          <p:cNvPr id="369" name="PlaceHolder 4"/>
          <p:cNvSpPr>
            <a:spLocks noGrp="1"/>
          </p:cNvSpPr>
          <p:nvPr>
            <p:ph type="ftr" idx="125"/>
          </p:nvPr>
        </p:nvSpPr>
        <p:spPr>
          <a:xfrm>
            <a:off x="4165560" y="6245280"/>
            <a:ext cx="3849480" cy="467640"/>
          </a:xfrm>
          <a:prstGeom prst="rect">
            <a:avLst/>
          </a:prstGeom>
          <a:noFill/>
          <a:ln w="0">
            <a:noFill/>
          </a:ln>
        </p:spPr>
        <p:txBody>
          <a:bodyPr numCol="1" spcCol="0" lIns="90000" rIns="90000" tIns="46800" bIns="46800" anchor="t">
            <a:noAutofit/>
          </a:bodyPr>
          <a:lstStyle>
            <a:lvl1pPr indent="0" algn="ctr">
              <a:lnSpc>
                <a:spcPct val="100000"/>
              </a:lnSpc>
              <a:buNone/>
              <a:tabLst>
                <a:tab algn="l" pos="0"/>
              </a:tabLst>
              <a:defRPr b="0" lang="it-IT" sz="1400" strike="noStrike" u="none">
                <a:solidFill>
                  <a:srgbClr val="000000"/>
                </a:solidFill>
                <a:effectLst/>
                <a:uFillTx/>
                <a:latin typeface="Times New Roman"/>
              </a:defRPr>
            </a:lvl1pPr>
          </a:lstStyle>
          <a:p>
            <a:pPr indent="0" algn="ctr">
              <a:lnSpc>
                <a:spcPct val="100000"/>
              </a:lnSpc>
              <a:buNone/>
              <a:tabLst>
                <a:tab algn="l" pos="0"/>
              </a:tabLst>
            </a:pPr>
            <a:r>
              <a:rPr b="0" lang="it-IT" sz="1400" strike="noStrike" u="none">
                <a:solidFill>
                  <a:srgbClr val="000000"/>
                </a:solidFill>
                <a:effectLst/>
                <a:uFillTx/>
                <a:latin typeface="Times New Roman"/>
              </a:rPr>
              <a:t>&lt;piè di pagina&gt;</a:t>
            </a:r>
            <a:endParaRPr b="0" lang="it-IT" sz="1400" strike="noStrike" u="none">
              <a:solidFill>
                <a:srgbClr val="000000"/>
              </a:solidFill>
              <a:effectLst/>
              <a:uFillTx/>
              <a:latin typeface="Times New Roman"/>
            </a:endParaRPr>
          </a:p>
        </p:txBody>
      </p:sp>
      <p:sp>
        <p:nvSpPr>
          <p:cNvPr id="370" name="PlaceHolder 5"/>
          <p:cNvSpPr>
            <a:spLocks noGrp="1"/>
          </p:cNvSpPr>
          <p:nvPr>
            <p:ph type="sldNum" idx="126"/>
          </p:nvPr>
        </p:nvSpPr>
        <p:spPr>
          <a:xfrm>
            <a:off x="8737560" y="6245280"/>
            <a:ext cx="2833560" cy="467640"/>
          </a:xfrm>
          <a:prstGeom prst="rect">
            <a:avLst/>
          </a:prstGeom>
          <a:noFill/>
          <a:ln w="0">
            <a:noFill/>
          </a:ln>
        </p:spPr>
        <p:txBody>
          <a:bodyPr numCol="1" spcCol="0" lIns="90000" rIns="90000" tIns="46800" bIns="46800" anchor="t">
            <a:noAutofit/>
          </a:bodyPr>
          <a:lstStyle>
            <a:lvl1pPr indent="0" defTabSz="914400">
              <a:lnSpc>
                <a:spcPct val="100000"/>
              </a:lnSpc>
              <a:buNone/>
              <a:tabLst>
                <a:tab algn="l" pos="0"/>
              </a:tabLst>
              <a:defRPr b="0" lang="it-IT" sz="1800" strike="noStrike" u="none">
                <a:solidFill>
                  <a:srgbClr val="000000"/>
                </a:solidFill>
                <a:effectLst/>
                <a:uFillTx/>
                <a:latin typeface="Arial"/>
              </a:defRPr>
            </a:lvl1pPr>
          </a:lstStyle>
          <a:p>
            <a:pPr indent="0" defTabSz="914400">
              <a:lnSpc>
                <a:spcPct val="100000"/>
              </a:lnSpc>
              <a:buNone/>
              <a:tabLst>
                <a:tab algn="l" pos="0"/>
              </a:tabLst>
            </a:pPr>
            <a:fld id="{67A2DEE3-2236-43AC-A50A-83E9B5992B89}" type="slidenum">
              <a:rPr b="0" lang="it-IT" sz="1800" strike="noStrike" u="none">
                <a:solidFill>
                  <a:srgbClr val="000000"/>
                </a:solidFill>
                <a:effectLst/>
                <a:uFillTx/>
                <a:latin typeface="Arial"/>
              </a:rPr>
              <a:t>&lt;numero&gt;</a:t>
            </a:fld>
            <a:endParaRPr b="0" lang="it-IT" sz="1800" strike="noStrike" u="none">
              <a:solidFill>
                <a:srgbClr val="000000"/>
              </a:solidFill>
              <a:effectLst/>
              <a:uFillTx/>
              <a:latin typeface="Times New Roman"/>
            </a:endParaRPr>
          </a:p>
        </p:txBody>
      </p:sp>
      <p:sp>
        <p:nvSpPr>
          <p:cNvPr id="371" name="PlaceHolder 6"/>
          <p:cNvSpPr>
            <a:spLocks noGrp="1"/>
          </p:cNvSpPr>
          <p:nvPr>
            <p:ph type="dt" idx="127"/>
          </p:nvPr>
        </p:nvSpPr>
        <p:spPr>
          <a:xfrm>
            <a:off x="609480" y="6245280"/>
            <a:ext cx="2833560" cy="467640"/>
          </a:xfrm>
          <a:prstGeom prst="rect">
            <a:avLst/>
          </a:prstGeom>
          <a:noFill/>
          <a:ln w="0">
            <a:noFill/>
          </a:ln>
        </p:spPr>
        <p:txBody>
          <a:bodyPr numCol="1" spcCol="0" lIns="90000" rIns="90000" tIns="46800" bIns="46800" anchor="t">
            <a:noAutofit/>
          </a:bodyPr>
          <a:lstStyle>
            <a:lvl1pPr indent="0">
              <a:buNone/>
              <a:defRPr b="0" lang="it-IT" sz="1400" strike="noStrike" u="none">
                <a:solidFill>
                  <a:srgbClr val="000000"/>
                </a:solidFill>
                <a:effectLst/>
                <a:uFillTx/>
                <a:latin typeface="Times New Roman"/>
              </a:defRPr>
            </a:lvl1pPr>
          </a:lstStyle>
          <a:p>
            <a:pPr indent="0">
              <a:buNone/>
            </a:pPr>
            <a:r>
              <a:rPr b="0" lang="it-IT" sz="1400" strike="noStrike" u="none">
                <a:solidFill>
                  <a:srgbClr val="000000"/>
                </a:solidFill>
                <a:effectLst/>
                <a:uFillTx/>
                <a:latin typeface="Times New Roman"/>
              </a:rPr>
              <a:t>&lt;data/ora&gt;</a:t>
            </a:r>
            <a:endParaRPr b="0" lang="it-IT" sz="1400" strike="noStrike" u="none">
              <a:solidFill>
                <a:srgbClr val="000000"/>
              </a:solidFill>
              <a:effectLst/>
              <a:uFillTx/>
              <a:latin typeface="Times New Roman"/>
            </a:endParaRPr>
          </a:p>
        </p:txBody>
      </p:sp>
    </p:spTree>
  </p:cSld>
  <p:clrMap bg1="lt1" tx1="dk1" bg2="lt2" tx2="dk2" accent1="accent1" accent2="accent2" accent3="accent3" accent4="accent4" accent5="accent5" accent6="accent6" hlink="hlink" folHlink="folHlink"/>
  <p:sldLayoutIdLst>
    <p:sldLayoutId id="2147483740" r:id="rId2"/>
  </p:sldLayoutIdLst>
</p:sldMaster>
</file>

<file path=ppt/slideMasters/slideMaster4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75" name="PlaceHolder 1"/>
          <p:cNvSpPr>
            <a:spLocks noGrp="1"/>
          </p:cNvSpPr>
          <p:nvPr>
            <p:ph type="title"/>
          </p:nvPr>
        </p:nvSpPr>
        <p:spPr>
          <a:xfrm>
            <a:off x="608760" y="703800"/>
            <a:ext cx="10958760" cy="274680"/>
          </a:xfrm>
          <a:prstGeom prst="rect">
            <a:avLst/>
          </a:prstGeom>
          <a:noFill/>
          <a:ln w="0">
            <a:noFill/>
          </a:ln>
        </p:spPr>
        <p:txBody>
          <a:bodyPr numCol="1" spcCol="0" lIns="0" rIns="0" tIns="0" bIns="0" anchor="ctr">
            <a:spAutoFit/>
          </a:bodyPr>
          <a:p>
            <a:pPr indent="0">
              <a:buNone/>
            </a:pPr>
            <a:r>
              <a:rPr b="0" lang="it-IT" sz="1800" strike="noStrike" u="none">
                <a:solidFill>
                  <a:srgbClr val="000000"/>
                </a:solidFill>
                <a:effectLst/>
                <a:uFillTx/>
                <a:latin typeface="Arial"/>
              </a:rPr>
              <a:t>Fai clic per modificare il formato del testo del titolo</a:t>
            </a:r>
            <a:endParaRPr b="0" lang="it-IT" sz="1800" strike="noStrike" u="none">
              <a:solidFill>
                <a:srgbClr val="000000"/>
              </a:solidFill>
              <a:effectLst/>
              <a:uFillTx/>
              <a:latin typeface="Arial"/>
            </a:endParaRPr>
          </a:p>
        </p:txBody>
      </p:sp>
      <p:sp>
        <p:nvSpPr>
          <p:cNvPr id="376" name="PlaceHolder 2"/>
          <p:cNvSpPr>
            <a:spLocks noGrp="1"/>
          </p:cNvSpPr>
          <p:nvPr>
            <p:ph type="body"/>
          </p:nvPr>
        </p:nvSpPr>
        <p:spPr>
          <a:xfrm>
            <a:off x="608760" y="1604160"/>
            <a:ext cx="10958760" cy="4516920"/>
          </a:xfrm>
          <a:prstGeom prst="rect">
            <a:avLst/>
          </a:prstGeom>
          <a:noFill/>
          <a:ln w="0">
            <a:noFill/>
          </a:ln>
        </p:spPr>
        <p:txBody>
          <a:bodyPr numCol="1" spcCol="0" lIns="0" rIns="0" tIns="0" bIns="0" anchor="t">
            <a:normAutofit/>
          </a:bodyPr>
          <a:p>
            <a:pPr marL="432000" indent="-324000">
              <a:spcBef>
                <a:spcPts val="1417"/>
              </a:spcBef>
              <a:buClr>
                <a:srgbClr val="000000"/>
              </a:buClr>
              <a:buSzPct val="45000"/>
              <a:buFont typeface="Wingdings" charset="2"/>
              <a:buChar char=""/>
            </a:pPr>
            <a:r>
              <a:rPr b="0" lang="it-IT" sz="1800" strike="noStrike" u="none">
                <a:solidFill>
                  <a:srgbClr val="000000"/>
                </a:solidFill>
                <a:effectLst/>
                <a:uFillTx/>
                <a:latin typeface="Arial"/>
              </a:rPr>
              <a:t>Fai clic per modificare il formato del testo della struttura</a:t>
            </a:r>
            <a:endParaRPr b="0" lang="it-IT" sz="1800" strike="noStrike" u="none">
              <a:solidFill>
                <a:srgbClr val="000000"/>
              </a:solidFill>
              <a:effectLst/>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effectLst/>
                <a:uFillTx/>
                <a:latin typeface="Arial"/>
              </a:rPr>
              <a:t>Secondo livello struttura</a:t>
            </a:r>
            <a:endParaRPr b="0" lang="it-IT" sz="1800" strike="noStrike" u="none">
              <a:solidFill>
                <a:srgbClr val="000000"/>
              </a:solidFill>
              <a:effectLst/>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effectLst/>
                <a:uFillTx/>
                <a:latin typeface="Arial"/>
              </a:rPr>
              <a:t>Terzo livello struttura</a:t>
            </a:r>
            <a:endParaRPr b="0" lang="it-IT" sz="1800" strike="noStrike" u="none">
              <a:solidFill>
                <a:srgbClr val="000000"/>
              </a:solidFill>
              <a:effectLst/>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effectLst/>
                <a:uFillTx/>
                <a:latin typeface="Arial"/>
              </a:rPr>
              <a:t>Quarto livello struttura</a:t>
            </a:r>
            <a:endParaRPr b="0" lang="it-IT" sz="1800" strike="noStrike" u="none">
              <a:solidFill>
                <a:srgbClr val="000000"/>
              </a:solidFill>
              <a:effectLst/>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Quinto livello struttura</a:t>
            </a:r>
            <a:endParaRPr b="0" lang="it-IT" sz="1800" strike="noStrike" u="none">
              <a:solidFill>
                <a:srgbClr val="000000"/>
              </a:solidFill>
              <a:effectLst/>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Sesto livello struttura</a:t>
            </a:r>
            <a:endParaRPr b="0" lang="it-IT" sz="1800" strike="noStrike" u="none">
              <a:solidFill>
                <a:srgbClr val="000000"/>
              </a:solidFill>
              <a:effectLst/>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Settimo livello struttura</a:t>
            </a:r>
            <a:endParaRPr b="0" lang="it-IT" sz="1800" strike="noStrike" u="none">
              <a:solidFill>
                <a:srgbClr val="000000"/>
              </a:solidFill>
              <a:effectLst/>
              <a:uFillTx/>
              <a:latin typeface="Arial"/>
            </a:endParaRPr>
          </a:p>
        </p:txBody>
      </p:sp>
      <p:sp>
        <p:nvSpPr>
          <p:cNvPr id="377" name="PlaceHolder 3"/>
          <p:cNvSpPr>
            <a:spLocks noGrp="1"/>
          </p:cNvSpPr>
          <p:nvPr>
            <p:ph type="ftr" idx="128"/>
          </p:nvPr>
        </p:nvSpPr>
        <p:spPr>
          <a:xfrm>
            <a:off x="4165560" y="6245280"/>
            <a:ext cx="3849480" cy="467640"/>
          </a:xfrm>
          <a:prstGeom prst="rect">
            <a:avLst/>
          </a:prstGeom>
          <a:noFill/>
          <a:ln w="0">
            <a:noFill/>
          </a:ln>
        </p:spPr>
        <p:txBody>
          <a:bodyPr numCol="1" spcCol="0" lIns="90000" rIns="90000" tIns="46800" bIns="46800" anchor="t">
            <a:noAutofit/>
          </a:bodyPr>
          <a:lstStyle>
            <a:lvl1pPr indent="0" algn="ctr">
              <a:lnSpc>
                <a:spcPct val="100000"/>
              </a:lnSpc>
              <a:buNone/>
              <a:tabLst>
                <a:tab algn="l" pos="0"/>
              </a:tabLst>
              <a:defRPr b="0" lang="it-IT" sz="1400" strike="noStrike" u="none">
                <a:solidFill>
                  <a:srgbClr val="000000"/>
                </a:solidFill>
                <a:effectLst/>
                <a:uFillTx/>
                <a:latin typeface="Times New Roman"/>
              </a:defRPr>
            </a:lvl1pPr>
          </a:lstStyle>
          <a:p>
            <a:pPr indent="0" algn="ctr">
              <a:lnSpc>
                <a:spcPct val="100000"/>
              </a:lnSpc>
              <a:buNone/>
              <a:tabLst>
                <a:tab algn="l" pos="0"/>
              </a:tabLst>
            </a:pPr>
            <a:r>
              <a:rPr b="0" lang="it-IT" sz="1400" strike="noStrike" u="none">
                <a:solidFill>
                  <a:srgbClr val="000000"/>
                </a:solidFill>
                <a:effectLst/>
                <a:uFillTx/>
                <a:latin typeface="Times New Roman"/>
              </a:rPr>
              <a:t>&lt;piè di pagina&gt;</a:t>
            </a:r>
            <a:endParaRPr b="0" lang="it-IT" sz="1400" strike="noStrike" u="none">
              <a:solidFill>
                <a:srgbClr val="000000"/>
              </a:solidFill>
              <a:effectLst/>
              <a:uFillTx/>
              <a:latin typeface="Times New Roman"/>
            </a:endParaRPr>
          </a:p>
        </p:txBody>
      </p:sp>
      <p:sp>
        <p:nvSpPr>
          <p:cNvPr id="378" name="PlaceHolder 4"/>
          <p:cNvSpPr>
            <a:spLocks noGrp="1"/>
          </p:cNvSpPr>
          <p:nvPr>
            <p:ph type="sldNum" idx="129"/>
          </p:nvPr>
        </p:nvSpPr>
        <p:spPr>
          <a:xfrm>
            <a:off x="8737560" y="6245280"/>
            <a:ext cx="2833560" cy="467640"/>
          </a:xfrm>
          <a:prstGeom prst="rect">
            <a:avLst/>
          </a:prstGeom>
          <a:noFill/>
          <a:ln w="0">
            <a:noFill/>
          </a:ln>
        </p:spPr>
        <p:txBody>
          <a:bodyPr numCol="1" spcCol="0" lIns="90000" rIns="90000" tIns="46800" bIns="46800" anchor="t">
            <a:noAutofit/>
          </a:bodyPr>
          <a:lstStyle>
            <a:lvl1pPr indent="0" defTabSz="914400">
              <a:lnSpc>
                <a:spcPct val="100000"/>
              </a:lnSpc>
              <a:buNone/>
              <a:tabLst>
                <a:tab algn="l" pos="0"/>
              </a:tabLst>
              <a:defRPr b="0" lang="it-IT" sz="1800" strike="noStrike" u="none">
                <a:solidFill>
                  <a:srgbClr val="000000"/>
                </a:solidFill>
                <a:effectLst/>
                <a:uFillTx/>
                <a:latin typeface="Arial"/>
              </a:defRPr>
            </a:lvl1pPr>
          </a:lstStyle>
          <a:p>
            <a:pPr indent="0" defTabSz="914400">
              <a:lnSpc>
                <a:spcPct val="100000"/>
              </a:lnSpc>
              <a:buNone/>
              <a:tabLst>
                <a:tab algn="l" pos="0"/>
              </a:tabLst>
            </a:pPr>
            <a:fld id="{C405153C-BB09-4772-9367-09388AD1D2EE}" type="slidenum">
              <a:rPr b="0" lang="it-IT" sz="1800" strike="noStrike" u="none">
                <a:solidFill>
                  <a:srgbClr val="000000"/>
                </a:solidFill>
                <a:effectLst/>
                <a:uFillTx/>
                <a:latin typeface="Arial"/>
              </a:rPr>
              <a:t>&lt;numero&gt;</a:t>
            </a:fld>
            <a:endParaRPr b="0" lang="it-IT" sz="1800" strike="noStrike" u="none">
              <a:solidFill>
                <a:srgbClr val="000000"/>
              </a:solidFill>
              <a:effectLst/>
              <a:uFillTx/>
              <a:latin typeface="Times New Roman"/>
            </a:endParaRPr>
          </a:p>
        </p:txBody>
      </p:sp>
      <p:sp>
        <p:nvSpPr>
          <p:cNvPr id="379" name="PlaceHolder 5"/>
          <p:cNvSpPr>
            <a:spLocks noGrp="1"/>
          </p:cNvSpPr>
          <p:nvPr>
            <p:ph type="dt" idx="130"/>
          </p:nvPr>
        </p:nvSpPr>
        <p:spPr>
          <a:xfrm>
            <a:off x="609480" y="6245280"/>
            <a:ext cx="2833560" cy="467640"/>
          </a:xfrm>
          <a:prstGeom prst="rect">
            <a:avLst/>
          </a:prstGeom>
          <a:noFill/>
          <a:ln w="0">
            <a:noFill/>
          </a:ln>
        </p:spPr>
        <p:txBody>
          <a:bodyPr numCol="1" spcCol="0" lIns="90000" rIns="90000" tIns="46800" bIns="46800" anchor="t">
            <a:noAutofit/>
          </a:bodyPr>
          <a:lstStyle>
            <a:lvl1pPr indent="0">
              <a:buNone/>
              <a:defRPr b="0" lang="it-IT" sz="1400" strike="noStrike" u="none">
                <a:solidFill>
                  <a:srgbClr val="000000"/>
                </a:solidFill>
                <a:effectLst/>
                <a:uFillTx/>
                <a:latin typeface="Times New Roman"/>
              </a:defRPr>
            </a:lvl1pPr>
          </a:lstStyle>
          <a:p>
            <a:pPr indent="0">
              <a:buNone/>
            </a:pPr>
            <a:r>
              <a:rPr b="0" lang="it-IT" sz="1400" strike="noStrike" u="none">
                <a:solidFill>
                  <a:srgbClr val="000000"/>
                </a:solidFill>
                <a:effectLst/>
                <a:uFillTx/>
                <a:latin typeface="Times New Roman"/>
              </a:rPr>
              <a:t>&lt;data/ora&gt;</a:t>
            </a:r>
            <a:endParaRPr b="0" lang="it-IT" sz="1400" strike="noStrike" u="none">
              <a:solidFill>
                <a:srgbClr val="000000"/>
              </a:solidFill>
              <a:effectLst/>
              <a:uFillTx/>
              <a:latin typeface="Times New Roman"/>
            </a:endParaRPr>
          </a:p>
        </p:txBody>
      </p:sp>
    </p:spTree>
  </p:cSld>
  <p:clrMap bg1="lt1" tx1="dk1" bg2="lt2" tx2="dk2" accent1="accent1" accent2="accent2" accent3="accent3" accent4="accent4" accent5="accent5" accent6="accent6" hlink="hlink" folHlink="folHlink"/>
  <p:sldLayoutIdLst>
    <p:sldLayoutId id="2147483742" r:id="rId2"/>
  </p:sldLayoutIdLst>
</p:sldMaster>
</file>

<file path=ppt/slideMasters/slideMaster5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82" name="PlaceHolder 1"/>
          <p:cNvSpPr>
            <a:spLocks noGrp="1"/>
          </p:cNvSpPr>
          <p:nvPr>
            <p:ph type="title"/>
          </p:nvPr>
        </p:nvSpPr>
        <p:spPr>
          <a:xfrm>
            <a:off x="608760" y="703800"/>
            <a:ext cx="10958760" cy="274680"/>
          </a:xfrm>
          <a:prstGeom prst="rect">
            <a:avLst/>
          </a:prstGeom>
          <a:noFill/>
          <a:ln w="0">
            <a:noFill/>
          </a:ln>
        </p:spPr>
        <p:txBody>
          <a:bodyPr numCol="1" spcCol="0" lIns="0" rIns="0" tIns="0" bIns="0" anchor="ctr">
            <a:spAutoFit/>
          </a:bodyPr>
          <a:p>
            <a:pPr indent="0">
              <a:buNone/>
            </a:pPr>
            <a:r>
              <a:rPr b="0" lang="it-IT" sz="1800" strike="noStrike" u="none">
                <a:solidFill>
                  <a:srgbClr val="000000"/>
                </a:solidFill>
                <a:effectLst/>
                <a:uFillTx/>
                <a:latin typeface="Arial"/>
              </a:rPr>
              <a:t>Fai clic per modificare il formato del testo del titolo</a:t>
            </a:r>
            <a:endParaRPr b="0" lang="it-IT" sz="1800" strike="noStrike" u="none">
              <a:solidFill>
                <a:srgbClr val="000000"/>
              </a:solidFill>
              <a:effectLst/>
              <a:uFillTx/>
              <a:latin typeface="Arial"/>
            </a:endParaRPr>
          </a:p>
        </p:txBody>
      </p:sp>
      <p:sp>
        <p:nvSpPr>
          <p:cNvPr id="383" name="PlaceHolder 2"/>
          <p:cNvSpPr>
            <a:spLocks noGrp="1"/>
          </p:cNvSpPr>
          <p:nvPr>
            <p:ph type="body"/>
          </p:nvPr>
        </p:nvSpPr>
        <p:spPr>
          <a:xfrm>
            <a:off x="608760" y="1604160"/>
            <a:ext cx="5347440" cy="4516920"/>
          </a:xfrm>
          <a:prstGeom prst="rect">
            <a:avLst/>
          </a:prstGeom>
          <a:noFill/>
          <a:ln w="0">
            <a:noFill/>
          </a:ln>
        </p:spPr>
        <p:txBody>
          <a:bodyPr numCol="1" spcCol="0" lIns="0" rIns="0" tIns="0" bIns="0" anchor="t">
            <a:normAutofit/>
          </a:bodyPr>
          <a:p>
            <a:pPr marL="432000" indent="-324000">
              <a:spcBef>
                <a:spcPts val="1417"/>
              </a:spcBef>
              <a:buClr>
                <a:srgbClr val="000000"/>
              </a:buClr>
              <a:buSzPct val="45000"/>
              <a:buFont typeface="Wingdings" charset="2"/>
              <a:buChar char=""/>
            </a:pPr>
            <a:r>
              <a:rPr b="0" lang="it-IT" sz="1800" strike="noStrike" u="none">
                <a:solidFill>
                  <a:srgbClr val="000000"/>
                </a:solidFill>
                <a:effectLst/>
                <a:uFillTx/>
                <a:latin typeface="Arial"/>
              </a:rPr>
              <a:t>Fai clic per modificare il formato del testo della struttura</a:t>
            </a:r>
            <a:endParaRPr b="0" lang="it-IT" sz="1800" strike="noStrike" u="none">
              <a:solidFill>
                <a:srgbClr val="000000"/>
              </a:solidFill>
              <a:effectLst/>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effectLst/>
                <a:uFillTx/>
                <a:latin typeface="Arial"/>
              </a:rPr>
              <a:t>Secondo livello struttura</a:t>
            </a:r>
            <a:endParaRPr b="0" lang="it-IT" sz="1800" strike="noStrike" u="none">
              <a:solidFill>
                <a:srgbClr val="000000"/>
              </a:solidFill>
              <a:effectLst/>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effectLst/>
                <a:uFillTx/>
                <a:latin typeface="Arial"/>
              </a:rPr>
              <a:t>Terzo livello struttura</a:t>
            </a:r>
            <a:endParaRPr b="0" lang="it-IT" sz="1800" strike="noStrike" u="none">
              <a:solidFill>
                <a:srgbClr val="000000"/>
              </a:solidFill>
              <a:effectLst/>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effectLst/>
                <a:uFillTx/>
                <a:latin typeface="Arial"/>
              </a:rPr>
              <a:t>Quarto livello struttura</a:t>
            </a:r>
            <a:endParaRPr b="0" lang="it-IT" sz="1800" strike="noStrike" u="none">
              <a:solidFill>
                <a:srgbClr val="000000"/>
              </a:solidFill>
              <a:effectLst/>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Quinto livello struttura</a:t>
            </a:r>
            <a:endParaRPr b="0" lang="it-IT" sz="1800" strike="noStrike" u="none">
              <a:solidFill>
                <a:srgbClr val="000000"/>
              </a:solidFill>
              <a:effectLst/>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Sesto livello struttura</a:t>
            </a:r>
            <a:endParaRPr b="0" lang="it-IT" sz="1800" strike="noStrike" u="none">
              <a:solidFill>
                <a:srgbClr val="000000"/>
              </a:solidFill>
              <a:effectLst/>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Settimo livello struttura</a:t>
            </a:r>
            <a:endParaRPr b="0" lang="it-IT" sz="1800" strike="noStrike" u="none">
              <a:solidFill>
                <a:srgbClr val="000000"/>
              </a:solidFill>
              <a:effectLst/>
              <a:uFillTx/>
              <a:latin typeface="Arial"/>
            </a:endParaRPr>
          </a:p>
        </p:txBody>
      </p:sp>
      <p:sp>
        <p:nvSpPr>
          <p:cNvPr id="384" name="PlaceHolder 3"/>
          <p:cNvSpPr>
            <a:spLocks noGrp="1"/>
          </p:cNvSpPr>
          <p:nvPr>
            <p:ph type="body"/>
          </p:nvPr>
        </p:nvSpPr>
        <p:spPr>
          <a:xfrm>
            <a:off x="6224400" y="1604160"/>
            <a:ext cx="5347440" cy="4516920"/>
          </a:xfrm>
          <a:prstGeom prst="rect">
            <a:avLst/>
          </a:prstGeom>
          <a:noFill/>
          <a:ln w="0">
            <a:noFill/>
          </a:ln>
        </p:spPr>
        <p:txBody>
          <a:bodyPr numCol="1" spcCol="0" lIns="0" rIns="0" tIns="0" bIns="0" anchor="t">
            <a:normAutofit/>
          </a:bodyPr>
          <a:p>
            <a:pPr marL="432000" indent="-324000">
              <a:spcBef>
                <a:spcPts val="1417"/>
              </a:spcBef>
              <a:buClr>
                <a:srgbClr val="000000"/>
              </a:buClr>
              <a:buSzPct val="45000"/>
              <a:buFont typeface="Wingdings" charset="2"/>
              <a:buChar char=""/>
            </a:pPr>
            <a:r>
              <a:rPr b="0" lang="it-IT" sz="1800" strike="noStrike" u="none">
                <a:solidFill>
                  <a:srgbClr val="000000"/>
                </a:solidFill>
                <a:effectLst/>
                <a:uFillTx/>
                <a:latin typeface="Arial"/>
              </a:rPr>
              <a:t>Fai clic per modificare il formato del testo della struttura</a:t>
            </a:r>
            <a:endParaRPr b="0" lang="it-IT" sz="1800" strike="noStrike" u="none">
              <a:solidFill>
                <a:srgbClr val="000000"/>
              </a:solidFill>
              <a:effectLst/>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effectLst/>
                <a:uFillTx/>
                <a:latin typeface="Arial"/>
              </a:rPr>
              <a:t>Secondo livello struttura</a:t>
            </a:r>
            <a:endParaRPr b="0" lang="it-IT" sz="1800" strike="noStrike" u="none">
              <a:solidFill>
                <a:srgbClr val="000000"/>
              </a:solidFill>
              <a:effectLst/>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effectLst/>
                <a:uFillTx/>
                <a:latin typeface="Arial"/>
              </a:rPr>
              <a:t>Terzo livello struttura</a:t>
            </a:r>
            <a:endParaRPr b="0" lang="it-IT" sz="1800" strike="noStrike" u="none">
              <a:solidFill>
                <a:srgbClr val="000000"/>
              </a:solidFill>
              <a:effectLst/>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effectLst/>
                <a:uFillTx/>
                <a:latin typeface="Arial"/>
              </a:rPr>
              <a:t>Quarto livello struttura</a:t>
            </a:r>
            <a:endParaRPr b="0" lang="it-IT" sz="1800" strike="noStrike" u="none">
              <a:solidFill>
                <a:srgbClr val="000000"/>
              </a:solidFill>
              <a:effectLst/>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Quinto livello struttura</a:t>
            </a:r>
            <a:endParaRPr b="0" lang="it-IT" sz="1800" strike="noStrike" u="none">
              <a:solidFill>
                <a:srgbClr val="000000"/>
              </a:solidFill>
              <a:effectLst/>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Sesto livello struttura</a:t>
            </a:r>
            <a:endParaRPr b="0" lang="it-IT" sz="1800" strike="noStrike" u="none">
              <a:solidFill>
                <a:srgbClr val="000000"/>
              </a:solidFill>
              <a:effectLst/>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Settimo livello struttura</a:t>
            </a:r>
            <a:endParaRPr b="0" lang="it-IT" sz="1800" strike="noStrike" u="none">
              <a:solidFill>
                <a:srgbClr val="000000"/>
              </a:solidFill>
              <a:effectLst/>
              <a:uFillTx/>
              <a:latin typeface="Arial"/>
            </a:endParaRPr>
          </a:p>
        </p:txBody>
      </p:sp>
      <p:sp>
        <p:nvSpPr>
          <p:cNvPr id="385" name="PlaceHolder 4"/>
          <p:cNvSpPr>
            <a:spLocks noGrp="1"/>
          </p:cNvSpPr>
          <p:nvPr>
            <p:ph type="ftr" idx="131"/>
          </p:nvPr>
        </p:nvSpPr>
        <p:spPr>
          <a:xfrm>
            <a:off x="4165560" y="6245280"/>
            <a:ext cx="3849480" cy="467640"/>
          </a:xfrm>
          <a:prstGeom prst="rect">
            <a:avLst/>
          </a:prstGeom>
          <a:noFill/>
          <a:ln w="0">
            <a:noFill/>
          </a:ln>
        </p:spPr>
        <p:txBody>
          <a:bodyPr numCol="1" spcCol="0" lIns="90000" rIns="90000" tIns="46800" bIns="46800" anchor="t">
            <a:noAutofit/>
          </a:bodyPr>
          <a:lstStyle>
            <a:lvl1pPr indent="0" algn="ctr">
              <a:lnSpc>
                <a:spcPct val="100000"/>
              </a:lnSpc>
              <a:buNone/>
              <a:tabLst>
                <a:tab algn="l" pos="0"/>
              </a:tabLst>
              <a:defRPr b="0" lang="it-IT" sz="1400" strike="noStrike" u="none">
                <a:solidFill>
                  <a:srgbClr val="000000"/>
                </a:solidFill>
                <a:effectLst/>
                <a:uFillTx/>
                <a:latin typeface="Times New Roman"/>
              </a:defRPr>
            </a:lvl1pPr>
          </a:lstStyle>
          <a:p>
            <a:pPr indent="0" algn="ctr">
              <a:lnSpc>
                <a:spcPct val="100000"/>
              </a:lnSpc>
              <a:buNone/>
              <a:tabLst>
                <a:tab algn="l" pos="0"/>
              </a:tabLst>
            </a:pPr>
            <a:r>
              <a:rPr b="0" lang="it-IT" sz="1400" strike="noStrike" u="none">
                <a:solidFill>
                  <a:srgbClr val="000000"/>
                </a:solidFill>
                <a:effectLst/>
                <a:uFillTx/>
                <a:latin typeface="Times New Roman"/>
              </a:rPr>
              <a:t>&lt;piè di pagina&gt;</a:t>
            </a:r>
            <a:endParaRPr b="0" lang="it-IT" sz="1400" strike="noStrike" u="none">
              <a:solidFill>
                <a:srgbClr val="000000"/>
              </a:solidFill>
              <a:effectLst/>
              <a:uFillTx/>
              <a:latin typeface="Times New Roman"/>
            </a:endParaRPr>
          </a:p>
        </p:txBody>
      </p:sp>
      <p:sp>
        <p:nvSpPr>
          <p:cNvPr id="386" name="PlaceHolder 5"/>
          <p:cNvSpPr>
            <a:spLocks noGrp="1"/>
          </p:cNvSpPr>
          <p:nvPr>
            <p:ph type="sldNum" idx="132"/>
          </p:nvPr>
        </p:nvSpPr>
        <p:spPr>
          <a:xfrm>
            <a:off x="8737560" y="6245280"/>
            <a:ext cx="2833560" cy="467640"/>
          </a:xfrm>
          <a:prstGeom prst="rect">
            <a:avLst/>
          </a:prstGeom>
          <a:noFill/>
          <a:ln w="0">
            <a:noFill/>
          </a:ln>
        </p:spPr>
        <p:txBody>
          <a:bodyPr numCol="1" spcCol="0" lIns="90000" rIns="90000" tIns="46800" bIns="46800" anchor="t">
            <a:noAutofit/>
          </a:bodyPr>
          <a:lstStyle>
            <a:lvl1pPr indent="0" defTabSz="914400">
              <a:lnSpc>
                <a:spcPct val="100000"/>
              </a:lnSpc>
              <a:buNone/>
              <a:tabLst>
                <a:tab algn="l" pos="0"/>
              </a:tabLst>
              <a:defRPr b="0" lang="it-IT" sz="1800" strike="noStrike" u="none">
                <a:solidFill>
                  <a:srgbClr val="000000"/>
                </a:solidFill>
                <a:effectLst/>
                <a:uFillTx/>
                <a:latin typeface="Arial"/>
              </a:defRPr>
            </a:lvl1pPr>
          </a:lstStyle>
          <a:p>
            <a:pPr indent="0" defTabSz="914400">
              <a:lnSpc>
                <a:spcPct val="100000"/>
              </a:lnSpc>
              <a:buNone/>
              <a:tabLst>
                <a:tab algn="l" pos="0"/>
              </a:tabLst>
            </a:pPr>
            <a:fld id="{0474EB18-EABE-493F-B61D-BEBC8C3F9F1E}" type="slidenum">
              <a:rPr b="0" lang="it-IT" sz="1800" strike="noStrike" u="none">
                <a:solidFill>
                  <a:srgbClr val="000000"/>
                </a:solidFill>
                <a:effectLst/>
                <a:uFillTx/>
                <a:latin typeface="Arial"/>
              </a:rPr>
              <a:t>&lt;numero&gt;</a:t>
            </a:fld>
            <a:endParaRPr b="0" lang="it-IT" sz="1800" strike="noStrike" u="none">
              <a:solidFill>
                <a:srgbClr val="000000"/>
              </a:solidFill>
              <a:effectLst/>
              <a:uFillTx/>
              <a:latin typeface="Times New Roman"/>
            </a:endParaRPr>
          </a:p>
        </p:txBody>
      </p:sp>
      <p:sp>
        <p:nvSpPr>
          <p:cNvPr id="387" name="PlaceHolder 6"/>
          <p:cNvSpPr>
            <a:spLocks noGrp="1"/>
          </p:cNvSpPr>
          <p:nvPr>
            <p:ph type="dt" idx="133"/>
          </p:nvPr>
        </p:nvSpPr>
        <p:spPr>
          <a:xfrm>
            <a:off x="609480" y="6245280"/>
            <a:ext cx="2833560" cy="467640"/>
          </a:xfrm>
          <a:prstGeom prst="rect">
            <a:avLst/>
          </a:prstGeom>
          <a:noFill/>
          <a:ln w="0">
            <a:noFill/>
          </a:ln>
        </p:spPr>
        <p:txBody>
          <a:bodyPr numCol="1" spcCol="0" lIns="90000" rIns="90000" tIns="46800" bIns="46800" anchor="t">
            <a:noAutofit/>
          </a:bodyPr>
          <a:lstStyle>
            <a:lvl1pPr indent="0">
              <a:buNone/>
              <a:defRPr b="0" lang="it-IT" sz="1400" strike="noStrike" u="none">
                <a:solidFill>
                  <a:srgbClr val="000000"/>
                </a:solidFill>
                <a:effectLst/>
                <a:uFillTx/>
                <a:latin typeface="Times New Roman"/>
              </a:defRPr>
            </a:lvl1pPr>
          </a:lstStyle>
          <a:p>
            <a:pPr indent="0">
              <a:buNone/>
            </a:pPr>
            <a:r>
              <a:rPr b="0" lang="it-IT" sz="1400" strike="noStrike" u="none">
                <a:solidFill>
                  <a:srgbClr val="000000"/>
                </a:solidFill>
                <a:effectLst/>
                <a:uFillTx/>
                <a:latin typeface="Times New Roman"/>
              </a:rPr>
              <a:t>&lt;data/ora&gt;</a:t>
            </a:r>
            <a:endParaRPr b="0" lang="it-IT" sz="1400" strike="noStrike" u="none">
              <a:solidFill>
                <a:srgbClr val="000000"/>
              </a:solidFill>
              <a:effectLst/>
              <a:uFillTx/>
              <a:latin typeface="Times New Roman"/>
            </a:endParaRPr>
          </a:p>
        </p:txBody>
      </p:sp>
    </p:spTree>
  </p:cSld>
  <p:clrMap bg1="lt1" tx1="dk1" bg2="lt2" tx2="dk2" accent1="accent1" accent2="accent2" accent3="accent3" accent4="accent4" accent5="accent5" accent6="accent6" hlink="hlink" folHlink="folHlink"/>
  <p:sldLayoutIdLst>
    <p:sldLayoutId id="2147483744" r:id="rId2"/>
  </p:sldLayoutIdLst>
</p:sldMaster>
</file>

<file path=ppt/slideMasters/slideMaster5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91" name="PlaceHolder 1"/>
          <p:cNvSpPr>
            <a:spLocks noGrp="1"/>
          </p:cNvSpPr>
          <p:nvPr>
            <p:ph type="title"/>
          </p:nvPr>
        </p:nvSpPr>
        <p:spPr>
          <a:xfrm>
            <a:off x="608760" y="703800"/>
            <a:ext cx="10958760" cy="274680"/>
          </a:xfrm>
          <a:prstGeom prst="rect">
            <a:avLst/>
          </a:prstGeom>
          <a:noFill/>
          <a:ln w="0">
            <a:noFill/>
          </a:ln>
        </p:spPr>
        <p:txBody>
          <a:bodyPr numCol="1" spcCol="0" lIns="0" rIns="0" tIns="0" bIns="0" anchor="ctr">
            <a:spAutoFit/>
          </a:bodyPr>
          <a:p>
            <a:pPr indent="0">
              <a:buNone/>
            </a:pPr>
            <a:r>
              <a:rPr b="0" lang="it-IT" sz="1800" strike="noStrike" u="none">
                <a:solidFill>
                  <a:srgbClr val="000000"/>
                </a:solidFill>
                <a:effectLst/>
                <a:uFillTx/>
                <a:latin typeface="Arial"/>
              </a:rPr>
              <a:t>Fai clic per modificare il formato del testo del titolo</a:t>
            </a:r>
            <a:endParaRPr b="0" lang="it-IT" sz="1800" strike="noStrike" u="none">
              <a:solidFill>
                <a:srgbClr val="000000"/>
              </a:solidFill>
              <a:effectLst/>
              <a:uFillTx/>
              <a:latin typeface="Arial"/>
            </a:endParaRPr>
          </a:p>
        </p:txBody>
      </p:sp>
      <p:sp>
        <p:nvSpPr>
          <p:cNvPr id="392" name="PlaceHolder 2"/>
          <p:cNvSpPr>
            <a:spLocks noGrp="1"/>
          </p:cNvSpPr>
          <p:nvPr>
            <p:ph type="body"/>
          </p:nvPr>
        </p:nvSpPr>
        <p:spPr>
          <a:xfrm>
            <a:off x="608760" y="1604160"/>
            <a:ext cx="10958760" cy="4516920"/>
          </a:xfrm>
          <a:prstGeom prst="rect">
            <a:avLst/>
          </a:prstGeom>
          <a:noFill/>
          <a:ln w="0">
            <a:noFill/>
          </a:ln>
        </p:spPr>
        <p:txBody>
          <a:bodyPr numCol="1" spcCol="0" lIns="0" rIns="0" tIns="0" bIns="0" anchor="t">
            <a:normAutofit/>
          </a:bodyPr>
          <a:p>
            <a:pPr marL="432000" indent="-324000">
              <a:spcBef>
                <a:spcPts val="1417"/>
              </a:spcBef>
              <a:buClr>
                <a:srgbClr val="000000"/>
              </a:buClr>
              <a:buSzPct val="45000"/>
              <a:buFont typeface="Wingdings" charset="2"/>
              <a:buChar char=""/>
            </a:pPr>
            <a:r>
              <a:rPr b="0" lang="it-IT" sz="1800" strike="noStrike" u="none">
                <a:solidFill>
                  <a:srgbClr val="000000"/>
                </a:solidFill>
                <a:effectLst/>
                <a:uFillTx/>
                <a:latin typeface="Arial"/>
              </a:rPr>
              <a:t>Fai clic per modificare il formato del testo della struttura</a:t>
            </a:r>
            <a:endParaRPr b="0" lang="it-IT" sz="1800" strike="noStrike" u="none">
              <a:solidFill>
                <a:srgbClr val="000000"/>
              </a:solidFill>
              <a:effectLst/>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effectLst/>
                <a:uFillTx/>
                <a:latin typeface="Arial"/>
              </a:rPr>
              <a:t>Secondo livello struttura</a:t>
            </a:r>
            <a:endParaRPr b="0" lang="it-IT" sz="1800" strike="noStrike" u="none">
              <a:solidFill>
                <a:srgbClr val="000000"/>
              </a:solidFill>
              <a:effectLst/>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effectLst/>
                <a:uFillTx/>
                <a:latin typeface="Arial"/>
              </a:rPr>
              <a:t>Terzo livello struttura</a:t>
            </a:r>
            <a:endParaRPr b="0" lang="it-IT" sz="1800" strike="noStrike" u="none">
              <a:solidFill>
                <a:srgbClr val="000000"/>
              </a:solidFill>
              <a:effectLst/>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effectLst/>
                <a:uFillTx/>
                <a:latin typeface="Arial"/>
              </a:rPr>
              <a:t>Quarto livello struttura</a:t>
            </a:r>
            <a:endParaRPr b="0" lang="it-IT" sz="1800" strike="noStrike" u="none">
              <a:solidFill>
                <a:srgbClr val="000000"/>
              </a:solidFill>
              <a:effectLst/>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Quinto livello struttura</a:t>
            </a:r>
            <a:endParaRPr b="0" lang="it-IT" sz="1800" strike="noStrike" u="none">
              <a:solidFill>
                <a:srgbClr val="000000"/>
              </a:solidFill>
              <a:effectLst/>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Sesto livello struttura</a:t>
            </a:r>
            <a:endParaRPr b="0" lang="it-IT" sz="1800" strike="noStrike" u="none">
              <a:solidFill>
                <a:srgbClr val="000000"/>
              </a:solidFill>
              <a:effectLst/>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Settimo livello struttura</a:t>
            </a:r>
            <a:endParaRPr b="0" lang="it-IT" sz="1800" strike="noStrike" u="none">
              <a:solidFill>
                <a:srgbClr val="000000"/>
              </a:solidFill>
              <a:effectLst/>
              <a:uFillTx/>
              <a:latin typeface="Arial"/>
            </a:endParaRPr>
          </a:p>
        </p:txBody>
      </p:sp>
      <p:sp>
        <p:nvSpPr>
          <p:cNvPr id="393" name="PlaceHolder 3"/>
          <p:cNvSpPr>
            <a:spLocks noGrp="1"/>
          </p:cNvSpPr>
          <p:nvPr>
            <p:ph type="ftr" idx="134"/>
          </p:nvPr>
        </p:nvSpPr>
        <p:spPr>
          <a:xfrm>
            <a:off x="4165560" y="6245280"/>
            <a:ext cx="3849480" cy="467640"/>
          </a:xfrm>
          <a:prstGeom prst="rect">
            <a:avLst/>
          </a:prstGeom>
          <a:noFill/>
          <a:ln w="0">
            <a:noFill/>
          </a:ln>
        </p:spPr>
        <p:txBody>
          <a:bodyPr numCol="1" spcCol="0" lIns="90000" rIns="90000" tIns="46800" bIns="46800" anchor="t">
            <a:noAutofit/>
          </a:bodyPr>
          <a:lstStyle>
            <a:lvl1pPr indent="0" algn="ctr">
              <a:lnSpc>
                <a:spcPct val="100000"/>
              </a:lnSpc>
              <a:buNone/>
              <a:tabLst>
                <a:tab algn="l" pos="0"/>
              </a:tabLst>
              <a:defRPr b="0" lang="it-IT" sz="1400" strike="noStrike" u="none">
                <a:solidFill>
                  <a:srgbClr val="000000"/>
                </a:solidFill>
                <a:effectLst/>
                <a:uFillTx/>
                <a:latin typeface="Times New Roman"/>
              </a:defRPr>
            </a:lvl1pPr>
          </a:lstStyle>
          <a:p>
            <a:pPr indent="0" algn="ctr">
              <a:lnSpc>
                <a:spcPct val="100000"/>
              </a:lnSpc>
              <a:buNone/>
              <a:tabLst>
                <a:tab algn="l" pos="0"/>
              </a:tabLst>
            </a:pPr>
            <a:r>
              <a:rPr b="0" lang="it-IT" sz="1400" strike="noStrike" u="none">
                <a:solidFill>
                  <a:srgbClr val="000000"/>
                </a:solidFill>
                <a:effectLst/>
                <a:uFillTx/>
                <a:latin typeface="Times New Roman"/>
              </a:rPr>
              <a:t>&lt;piè di pagina&gt;</a:t>
            </a:r>
            <a:endParaRPr b="0" lang="it-IT" sz="1400" strike="noStrike" u="none">
              <a:solidFill>
                <a:srgbClr val="000000"/>
              </a:solidFill>
              <a:effectLst/>
              <a:uFillTx/>
              <a:latin typeface="Times New Roman"/>
            </a:endParaRPr>
          </a:p>
        </p:txBody>
      </p:sp>
      <p:sp>
        <p:nvSpPr>
          <p:cNvPr id="394" name="PlaceHolder 4"/>
          <p:cNvSpPr>
            <a:spLocks noGrp="1"/>
          </p:cNvSpPr>
          <p:nvPr>
            <p:ph type="sldNum" idx="135"/>
          </p:nvPr>
        </p:nvSpPr>
        <p:spPr>
          <a:xfrm>
            <a:off x="8737560" y="6245280"/>
            <a:ext cx="2833560" cy="467640"/>
          </a:xfrm>
          <a:prstGeom prst="rect">
            <a:avLst/>
          </a:prstGeom>
          <a:noFill/>
          <a:ln w="0">
            <a:noFill/>
          </a:ln>
        </p:spPr>
        <p:txBody>
          <a:bodyPr numCol="1" spcCol="0" lIns="90000" rIns="90000" tIns="46800" bIns="46800" anchor="t">
            <a:noAutofit/>
          </a:bodyPr>
          <a:lstStyle>
            <a:lvl1pPr indent="0" defTabSz="914400">
              <a:lnSpc>
                <a:spcPct val="100000"/>
              </a:lnSpc>
              <a:buNone/>
              <a:tabLst>
                <a:tab algn="l" pos="0"/>
              </a:tabLst>
              <a:defRPr b="0" lang="it-IT" sz="1800" strike="noStrike" u="none">
                <a:solidFill>
                  <a:srgbClr val="000000"/>
                </a:solidFill>
                <a:effectLst/>
                <a:uFillTx/>
                <a:latin typeface="Arial"/>
              </a:defRPr>
            </a:lvl1pPr>
          </a:lstStyle>
          <a:p>
            <a:pPr indent="0" defTabSz="914400">
              <a:lnSpc>
                <a:spcPct val="100000"/>
              </a:lnSpc>
              <a:buNone/>
              <a:tabLst>
                <a:tab algn="l" pos="0"/>
              </a:tabLst>
            </a:pPr>
            <a:fld id="{C5D37E4E-E424-4E2E-8CBA-7205FA9331AA}" type="slidenum">
              <a:rPr b="0" lang="it-IT" sz="1800" strike="noStrike" u="none">
                <a:solidFill>
                  <a:srgbClr val="000000"/>
                </a:solidFill>
                <a:effectLst/>
                <a:uFillTx/>
                <a:latin typeface="Arial"/>
              </a:rPr>
              <a:t>&lt;numero&gt;</a:t>
            </a:fld>
            <a:endParaRPr b="0" lang="it-IT" sz="1800" strike="noStrike" u="none">
              <a:solidFill>
                <a:srgbClr val="000000"/>
              </a:solidFill>
              <a:effectLst/>
              <a:uFillTx/>
              <a:latin typeface="Times New Roman"/>
            </a:endParaRPr>
          </a:p>
        </p:txBody>
      </p:sp>
      <p:sp>
        <p:nvSpPr>
          <p:cNvPr id="395" name="PlaceHolder 5"/>
          <p:cNvSpPr>
            <a:spLocks noGrp="1"/>
          </p:cNvSpPr>
          <p:nvPr>
            <p:ph type="dt" idx="136"/>
          </p:nvPr>
        </p:nvSpPr>
        <p:spPr>
          <a:xfrm>
            <a:off x="609480" y="6245280"/>
            <a:ext cx="2833560" cy="467640"/>
          </a:xfrm>
          <a:prstGeom prst="rect">
            <a:avLst/>
          </a:prstGeom>
          <a:noFill/>
          <a:ln w="0">
            <a:noFill/>
          </a:ln>
        </p:spPr>
        <p:txBody>
          <a:bodyPr numCol="1" spcCol="0" lIns="90000" rIns="90000" tIns="46800" bIns="46800" anchor="t">
            <a:noAutofit/>
          </a:bodyPr>
          <a:lstStyle>
            <a:lvl1pPr indent="0">
              <a:buNone/>
              <a:defRPr b="0" lang="it-IT" sz="1400" strike="noStrike" u="none">
                <a:solidFill>
                  <a:srgbClr val="000000"/>
                </a:solidFill>
                <a:effectLst/>
                <a:uFillTx/>
                <a:latin typeface="Times New Roman"/>
              </a:defRPr>
            </a:lvl1pPr>
          </a:lstStyle>
          <a:p>
            <a:pPr indent="0">
              <a:buNone/>
            </a:pPr>
            <a:r>
              <a:rPr b="0" lang="it-IT" sz="1400" strike="noStrike" u="none">
                <a:solidFill>
                  <a:srgbClr val="000000"/>
                </a:solidFill>
                <a:effectLst/>
                <a:uFillTx/>
                <a:latin typeface="Times New Roman"/>
              </a:rPr>
              <a:t>&lt;data/ora&gt;</a:t>
            </a:r>
            <a:endParaRPr b="0" lang="it-IT" sz="1400" strike="noStrike" u="none">
              <a:solidFill>
                <a:srgbClr val="000000"/>
              </a:solidFill>
              <a:effectLst/>
              <a:uFillTx/>
              <a:latin typeface="Times New Roman"/>
            </a:endParaRPr>
          </a:p>
        </p:txBody>
      </p:sp>
    </p:spTree>
  </p:cSld>
  <p:clrMap bg1="lt1" tx1="dk1" bg2="lt2" tx2="dk2" accent1="accent1" accent2="accent2" accent3="accent3" accent4="accent4" accent5="accent5" accent6="accent6" hlink="hlink" folHlink="folHlink"/>
  <p:sldLayoutIdLst>
    <p:sldLayoutId id="2147483746" r:id="rId2"/>
  </p:sldLayoutIdLst>
</p:sldMaster>
</file>

<file path=ppt/slideMasters/slideMaster5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98" name="PlaceHolder 1"/>
          <p:cNvSpPr>
            <a:spLocks noGrp="1"/>
          </p:cNvSpPr>
          <p:nvPr>
            <p:ph type="title"/>
          </p:nvPr>
        </p:nvSpPr>
        <p:spPr>
          <a:xfrm>
            <a:off x="608760" y="703800"/>
            <a:ext cx="10958760" cy="274680"/>
          </a:xfrm>
          <a:prstGeom prst="rect">
            <a:avLst/>
          </a:prstGeom>
          <a:noFill/>
          <a:ln w="0">
            <a:noFill/>
          </a:ln>
        </p:spPr>
        <p:txBody>
          <a:bodyPr numCol="1" spcCol="0" lIns="0" rIns="0" tIns="0" bIns="0" anchor="ctr">
            <a:spAutoFit/>
          </a:bodyPr>
          <a:p>
            <a:pPr indent="0">
              <a:buNone/>
            </a:pPr>
            <a:r>
              <a:rPr b="0" lang="it-IT" sz="1800" strike="noStrike" u="none">
                <a:solidFill>
                  <a:srgbClr val="000000"/>
                </a:solidFill>
                <a:effectLst/>
                <a:uFillTx/>
                <a:latin typeface="Arial"/>
              </a:rPr>
              <a:t>Fai clic per modificare il formato del testo del titolo</a:t>
            </a:r>
            <a:endParaRPr b="0" lang="it-IT" sz="1800" strike="noStrike" u="none">
              <a:solidFill>
                <a:srgbClr val="000000"/>
              </a:solidFill>
              <a:effectLst/>
              <a:uFillTx/>
              <a:latin typeface="Arial"/>
            </a:endParaRPr>
          </a:p>
        </p:txBody>
      </p:sp>
      <p:sp>
        <p:nvSpPr>
          <p:cNvPr id="399" name="PlaceHolder 2"/>
          <p:cNvSpPr>
            <a:spLocks noGrp="1"/>
          </p:cNvSpPr>
          <p:nvPr>
            <p:ph type="body"/>
          </p:nvPr>
        </p:nvSpPr>
        <p:spPr>
          <a:xfrm>
            <a:off x="608760" y="1604160"/>
            <a:ext cx="10958760" cy="4516920"/>
          </a:xfrm>
          <a:prstGeom prst="rect">
            <a:avLst/>
          </a:prstGeom>
          <a:noFill/>
          <a:ln w="0">
            <a:noFill/>
          </a:ln>
        </p:spPr>
        <p:txBody>
          <a:bodyPr numCol="1" spcCol="0" lIns="0" rIns="0" tIns="0" bIns="0" anchor="t">
            <a:normAutofit/>
          </a:bodyPr>
          <a:p>
            <a:pPr marL="432000" indent="-324000">
              <a:spcBef>
                <a:spcPts val="1417"/>
              </a:spcBef>
              <a:buClr>
                <a:srgbClr val="000000"/>
              </a:buClr>
              <a:buSzPct val="45000"/>
              <a:buFont typeface="Wingdings" charset="2"/>
              <a:buChar char=""/>
            </a:pPr>
            <a:r>
              <a:rPr b="0" lang="it-IT" sz="1800" strike="noStrike" u="none">
                <a:solidFill>
                  <a:srgbClr val="000000"/>
                </a:solidFill>
                <a:effectLst/>
                <a:uFillTx/>
                <a:latin typeface="Arial"/>
              </a:rPr>
              <a:t>Fai clic per modificare il formato del testo della struttura</a:t>
            </a:r>
            <a:endParaRPr b="0" lang="it-IT" sz="1800" strike="noStrike" u="none">
              <a:solidFill>
                <a:srgbClr val="000000"/>
              </a:solidFill>
              <a:effectLst/>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effectLst/>
                <a:uFillTx/>
                <a:latin typeface="Arial"/>
              </a:rPr>
              <a:t>Secondo livello struttura</a:t>
            </a:r>
            <a:endParaRPr b="0" lang="it-IT" sz="1800" strike="noStrike" u="none">
              <a:solidFill>
                <a:srgbClr val="000000"/>
              </a:solidFill>
              <a:effectLst/>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effectLst/>
                <a:uFillTx/>
                <a:latin typeface="Arial"/>
              </a:rPr>
              <a:t>Terzo livello struttura</a:t>
            </a:r>
            <a:endParaRPr b="0" lang="it-IT" sz="1800" strike="noStrike" u="none">
              <a:solidFill>
                <a:srgbClr val="000000"/>
              </a:solidFill>
              <a:effectLst/>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effectLst/>
                <a:uFillTx/>
                <a:latin typeface="Arial"/>
              </a:rPr>
              <a:t>Quarto livello struttura</a:t>
            </a:r>
            <a:endParaRPr b="0" lang="it-IT" sz="1800" strike="noStrike" u="none">
              <a:solidFill>
                <a:srgbClr val="000000"/>
              </a:solidFill>
              <a:effectLst/>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Quinto livello struttura</a:t>
            </a:r>
            <a:endParaRPr b="0" lang="it-IT" sz="1800" strike="noStrike" u="none">
              <a:solidFill>
                <a:srgbClr val="000000"/>
              </a:solidFill>
              <a:effectLst/>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Sesto livello struttura</a:t>
            </a:r>
            <a:endParaRPr b="0" lang="it-IT" sz="1800" strike="noStrike" u="none">
              <a:solidFill>
                <a:srgbClr val="000000"/>
              </a:solidFill>
              <a:effectLst/>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Settimo livello struttura</a:t>
            </a:r>
            <a:endParaRPr b="0" lang="it-IT" sz="1800" strike="noStrike" u="none">
              <a:solidFill>
                <a:srgbClr val="000000"/>
              </a:solidFill>
              <a:effectLst/>
              <a:uFillTx/>
              <a:latin typeface="Arial"/>
            </a:endParaRPr>
          </a:p>
        </p:txBody>
      </p:sp>
      <p:sp>
        <p:nvSpPr>
          <p:cNvPr id="400" name="PlaceHolder 3"/>
          <p:cNvSpPr>
            <a:spLocks noGrp="1"/>
          </p:cNvSpPr>
          <p:nvPr>
            <p:ph type="ftr" idx="137"/>
          </p:nvPr>
        </p:nvSpPr>
        <p:spPr>
          <a:xfrm>
            <a:off x="4165560" y="6245280"/>
            <a:ext cx="3849480" cy="467640"/>
          </a:xfrm>
          <a:prstGeom prst="rect">
            <a:avLst/>
          </a:prstGeom>
          <a:noFill/>
          <a:ln w="0">
            <a:noFill/>
          </a:ln>
        </p:spPr>
        <p:txBody>
          <a:bodyPr numCol="1" spcCol="0" lIns="90000" rIns="90000" tIns="46800" bIns="46800" anchor="t">
            <a:noAutofit/>
          </a:bodyPr>
          <a:lstStyle>
            <a:lvl1pPr indent="0" algn="ctr">
              <a:lnSpc>
                <a:spcPct val="100000"/>
              </a:lnSpc>
              <a:buNone/>
              <a:tabLst>
                <a:tab algn="l" pos="0"/>
              </a:tabLst>
              <a:defRPr b="0" lang="it-IT" sz="1400" strike="noStrike" u="none">
                <a:solidFill>
                  <a:srgbClr val="000000"/>
                </a:solidFill>
                <a:effectLst/>
                <a:uFillTx/>
                <a:latin typeface="Times New Roman"/>
              </a:defRPr>
            </a:lvl1pPr>
          </a:lstStyle>
          <a:p>
            <a:pPr indent="0" algn="ctr">
              <a:lnSpc>
                <a:spcPct val="100000"/>
              </a:lnSpc>
              <a:buNone/>
              <a:tabLst>
                <a:tab algn="l" pos="0"/>
              </a:tabLst>
            </a:pPr>
            <a:r>
              <a:rPr b="0" lang="it-IT" sz="1400" strike="noStrike" u="none">
                <a:solidFill>
                  <a:srgbClr val="000000"/>
                </a:solidFill>
                <a:effectLst/>
                <a:uFillTx/>
                <a:latin typeface="Times New Roman"/>
              </a:rPr>
              <a:t>&lt;piè di pagina&gt;</a:t>
            </a:r>
            <a:endParaRPr b="0" lang="it-IT" sz="1400" strike="noStrike" u="none">
              <a:solidFill>
                <a:srgbClr val="000000"/>
              </a:solidFill>
              <a:effectLst/>
              <a:uFillTx/>
              <a:latin typeface="Times New Roman"/>
            </a:endParaRPr>
          </a:p>
        </p:txBody>
      </p:sp>
      <p:sp>
        <p:nvSpPr>
          <p:cNvPr id="401" name="PlaceHolder 4"/>
          <p:cNvSpPr>
            <a:spLocks noGrp="1"/>
          </p:cNvSpPr>
          <p:nvPr>
            <p:ph type="sldNum" idx="138"/>
          </p:nvPr>
        </p:nvSpPr>
        <p:spPr>
          <a:xfrm>
            <a:off x="8737560" y="6245280"/>
            <a:ext cx="2833560" cy="467640"/>
          </a:xfrm>
          <a:prstGeom prst="rect">
            <a:avLst/>
          </a:prstGeom>
          <a:noFill/>
          <a:ln w="0">
            <a:noFill/>
          </a:ln>
        </p:spPr>
        <p:txBody>
          <a:bodyPr numCol="1" spcCol="0" lIns="90000" rIns="90000" tIns="46800" bIns="46800" anchor="t">
            <a:noAutofit/>
          </a:bodyPr>
          <a:lstStyle>
            <a:lvl1pPr indent="0" defTabSz="914400">
              <a:lnSpc>
                <a:spcPct val="100000"/>
              </a:lnSpc>
              <a:buNone/>
              <a:tabLst>
                <a:tab algn="l" pos="0"/>
              </a:tabLst>
              <a:defRPr b="0" lang="it-IT" sz="1800" strike="noStrike" u="none">
                <a:solidFill>
                  <a:srgbClr val="000000"/>
                </a:solidFill>
                <a:effectLst/>
                <a:uFillTx/>
                <a:latin typeface="Arial"/>
              </a:defRPr>
            </a:lvl1pPr>
          </a:lstStyle>
          <a:p>
            <a:pPr indent="0" defTabSz="914400">
              <a:lnSpc>
                <a:spcPct val="100000"/>
              </a:lnSpc>
              <a:buNone/>
              <a:tabLst>
                <a:tab algn="l" pos="0"/>
              </a:tabLst>
            </a:pPr>
            <a:fld id="{AB0405AF-B99D-48A9-8403-7A791729DCAD}" type="slidenum">
              <a:rPr b="0" lang="it-IT" sz="1800" strike="noStrike" u="none">
                <a:solidFill>
                  <a:srgbClr val="000000"/>
                </a:solidFill>
                <a:effectLst/>
                <a:uFillTx/>
                <a:latin typeface="Arial"/>
              </a:rPr>
              <a:t>&lt;numero&gt;</a:t>
            </a:fld>
            <a:endParaRPr b="0" lang="it-IT" sz="1800" strike="noStrike" u="none">
              <a:solidFill>
                <a:srgbClr val="000000"/>
              </a:solidFill>
              <a:effectLst/>
              <a:uFillTx/>
              <a:latin typeface="Times New Roman"/>
            </a:endParaRPr>
          </a:p>
        </p:txBody>
      </p:sp>
      <p:sp>
        <p:nvSpPr>
          <p:cNvPr id="402" name="PlaceHolder 5"/>
          <p:cNvSpPr>
            <a:spLocks noGrp="1"/>
          </p:cNvSpPr>
          <p:nvPr>
            <p:ph type="dt" idx="139"/>
          </p:nvPr>
        </p:nvSpPr>
        <p:spPr>
          <a:xfrm>
            <a:off x="609480" y="6245280"/>
            <a:ext cx="2833560" cy="467640"/>
          </a:xfrm>
          <a:prstGeom prst="rect">
            <a:avLst/>
          </a:prstGeom>
          <a:noFill/>
          <a:ln w="0">
            <a:noFill/>
          </a:ln>
        </p:spPr>
        <p:txBody>
          <a:bodyPr numCol="1" spcCol="0" lIns="90000" rIns="90000" tIns="46800" bIns="46800" anchor="t">
            <a:noAutofit/>
          </a:bodyPr>
          <a:lstStyle>
            <a:lvl1pPr indent="0">
              <a:buNone/>
              <a:defRPr b="0" lang="it-IT" sz="1400" strike="noStrike" u="none">
                <a:solidFill>
                  <a:srgbClr val="000000"/>
                </a:solidFill>
                <a:effectLst/>
                <a:uFillTx/>
                <a:latin typeface="Times New Roman"/>
              </a:defRPr>
            </a:lvl1pPr>
          </a:lstStyle>
          <a:p>
            <a:pPr indent="0">
              <a:buNone/>
            </a:pPr>
            <a:r>
              <a:rPr b="0" lang="it-IT" sz="1400" strike="noStrike" u="none">
                <a:solidFill>
                  <a:srgbClr val="000000"/>
                </a:solidFill>
                <a:effectLst/>
                <a:uFillTx/>
                <a:latin typeface="Times New Roman"/>
              </a:rPr>
              <a:t>&lt;data/ora&gt;</a:t>
            </a:r>
            <a:endParaRPr b="0" lang="it-IT" sz="1400" strike="noStrike" u="none">
              <a:solidFill>
                <a:srgbClr val="000000"/>
              </a:solidFill>
              <a:effectLst/>
              <a:uFillTx/>
              <a:latin typeface="Times New Roman"/>
            </a:endParaRPr>
          </a:p>
        </p:txBody>
      </p:sp>
    </p:spTree>
  </p:cSld>
  <p:clrMap bg1="lt1" tx1="dk1" bg2="lt2" tx2="dk2" accent1="accent1" accent2="accent2" accent3="accent3" accent4="accent4" accent5="accent5" accent6="accent6" hlink="hlink" folHlink="folHlink"/>
  <p:sldLayoutIdLst>
    <p:sldLayoutId id="2147483748" r:id="rId2"/>
  </p:sldLayoutIdLst>
</p:sldMaster>
</file>

<file path=ppt/slideMasters/slideMaster5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05" name="PlaceHolder 1"/>
          <p:cNvSpPr>
            <a:spLocks noGrp="1"/>
          </p:cNvSpPr>
          <p:nvPr>
            <p:ph type="title"/>
          </p:nvPr>
        </p:nvSpPr>
        <p:spPr>
          <a:xfrm>
            <a:off x="608760" y="703800"/>
            <a:ext cx="10958760" cy="274680"/>
          </a:xfrm>
          <a:prstGeom prst="rect">
            <a:avLst/>
          </a:prstGeom>
          <a:noFill/>
          <a:ln w="0">
            <a:noFill/>
          </a:ln>
        </p:spPr>
        <p:txBody>
          <a:bodyPr numCol="1" spcCol="0" lIns="0" rIns="0" tIns="0" bIns="0" anchor="ctr">
            <a:spAutoFit/>
          </a:bodyPr>
          <a:p>
            <a:pPr indent="0">
              <a:buNone/>
            </a:pPr>
            <a:r>
              <a:rPr b="0" lang="it-IT" sz="1800" strike="noStrike" u="none">
                <a:solidFill>
                  <a:srgbClr val="000000"/>
                </a:solidFill>
                <a:effectLst/>
                <a:uFillTx/>
                <a:latin typeface="Arial"/>
              </a:rPr>
              <a:t>Fai clic per modificare il formato del testo del titolo</a:t>
            </a:r>
            <a:endParaRPr b="0" lang="it-IT" sz="1800" strike="noStrike" u="none">
              <a:solidFill>
                <a:srgbClr val="000000"/>
              </a:solidFill>
              <a:effectLst/>
              <a:uFillTx/>
              <a:latin typeface="Arial"/>
            </a:endParaRPr>
          </a:p>
        </p:txBody>
      </p:sp>
      <p:sp>
        <p:nvSpPr>
          <p:cNvPr id="406" name="PlaceHolder 2"/>
          <p:cNvSpPr>
            <a:spLocks noGrp="1"/>
          </p:cNvSpPr>
          <p:nvPr>
            <p:ph type="body"/>
          </p:nvPr>
        </p:nvSpPr>
        <p:spPr>
          <a:xfrm>
            <a:off x="608760" y="1604160"/>
            <a:ext cx="5347440" cy="2154240"/>
          </a:xfrm>
          <a:prstGeom prst="rect">
            <a:avLst/>
          </a:prstGeom>
          <a:noFill/>
          <a:ln w="0">
            <a:noFill/>
          </a:ln>
        </p:spPr>
        <p:txBody>
          <a:bodyPr numCol="1" spcCol="0" lIns="0" rIns="0" tIns="0" bIns="0" anchor="t">
            <a:normAutofit fontScale="92500" lnSpcReduction="19999"/>
          </a:bodyPr>
          <a:p>
            <a:pPr marL="432000" indent="-324000">
              <a:spcBef>
                <a:spcPts val="1417"/>
              </a:spcBef>
              <a:buClr>
                <a:srgbClr val="000000"/>
              </a:buClr>
              <a:buSzPct val="45000"/>
              <a:buFont typeface="Wingdings" charset="2"/>
              <a:buChar char=""/>
            </a:pPr>
            <a:r>
              <a:rPr b="0" lang="it-IT" sz="1800" strike="noStrike" u="none">
                <a:solidFill>
                  <a:srgbClr val="000000"/>
                </a:solidFill>
                <a:effectLst/>
                <a:uFillTx/>
                <a:latin typeface="Arial"/>
              </a:rPr>
              <a:t>Fai clic per modificare il formato del testo della struttura</a:t>
            </a:r>
            <a:endParaRPr b="0" lang="it-IT" sz="1800" strike="noStrike" u="none">
              <a:solidFill>
                <a:srgbClr val="000000"/>
              </a:solidFill>
              <a:effectLst/>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effectLst/>
                <a:uFillTx/>
                <a:latin typeface="Arial"/>
              </a:rPr>
              <a:t>Secondo livello struttura</a:t>
            </a:r>
            <a:endParaRPr b="0" lang="it-IT" sz="1800" strike="noStrike" u="none">
              <a:solidFill>
                <a:srgbClr val="000000"/>
              </a:solidFill>
              <a:effectLst/>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effectLst/>
                <a:uFillTx/>
                <a:latin typeface="Arial"/>
              </a:rPr>
              <a:t>Terzo livello struttura</a:t>
            </a:r>
            <a:endParaRPr b="0" lang="it-IT" sz="1800" strike="noStrike" u="none">
              <a:solidFill>
                <a:srgbClr val="000000"/>
              </a:solidFill>
              <a:effectLst/>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effectLst/>
                <a:uFillTx/>
                <a:latin typeface="Arial"/>
              </a:rPr>
              <a:t>Quarto livello struttura</a:t>
            </a:r>
            <a:endParaRPr b="0" lang="it-IT" sz="1800" strike="noStrike" u="none">
              <a:solidFill>
                <a:srgbClr val="000000"/>
              </a:solidFill>
              <a:effectLst/>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Quinto livello struttura</a:t>
            </a:r>
            <a:endParaRPr b="0" lang="it-IT" sz="1800" strike="noStrike" u="none">
              <a:solidFill>
                <a:srgbClr val="000000"/>
              </a:solidFill>
              <a:effectLst/>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Sesto livello struttura</a:t>
            </a:r>
            <a:endParaRPr b="0" lang="it-IT" sz="1800" strike="noStrike" u="none">
              <a:solidFill>
                <a:srgbClr val="000000"/>
              </a:solidFill>
              <a:effectLst/>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Settimo livello struttura</a:t>
            </a:r>
            <a:endParaRPr b="0" lang="it-IT" sz="1800" strike="noStrike" u="none">
              <a:solidFill>
                <a:srgbClr val="000000"/>
              </a:solidFill>
              <a:effectLst/>
              <a:uFillTx/>
              <a:latin typeface="Arial"/>
            </a:endParaRPr>
          </a:p>
        </p:txBody>
      </p:sp>
      <p:sp>
        <p:nvSpPr>
          <p:cNvPr id="407" name="PlaceHolder 3"/>
          <p:cNvSpPr>
            <a:spLocks noGrp="1"/>
          </p:cNvSpPr>
          <p:nvPr>
            <p:ph type="body"/>
          </p:nvPr>
        </p:nvSpPr>
        <p:spPr>
          <a:xfrm>
            <a:off x="6224400" y="1604160"/>
            <a:ext cx="5347440" cy="2154240"/>
          </a:xfrm>
          <a:prstGeom prst="rect">
            <a:avLst/>
          </a:prstGeom>
          <a:noFill/>
          <a:ln w="0">
            <a:noFill/>
          </a:ln>
        </p:spPr>
        <p:txBody>
          <a:bodyPr numCol="1" spcCol="0" lIns="0" rIns="0" tIns="0" bIns="0" anchor="t">
            <a:normAutofit fontScale="92500" lnSpcReduction="19999"/>
          </a:bodyPr>
          <a:p>
            <a:pPr marL="432000" indent="-324000">
              <a:spcBef>
                <a:spcPts val="1417"/>
              </a:spcBef>
              <a:buClr>
                <a:srgbClr val="000000"/>
              </a:buClr>
              <a:buSzPct val="45000"/>
              <a:buFont typeface="Wingdings" charset="2"/>
              <a:buChar char=""/>
            </a:pPr>
            <a:r>
              <a:rPr b="0" lang="it-IT" sz="1800" strike="noStrike" u="none">
                <a:solidFill>
                  <a:srgbClr val="000000"/>
                </a:solidFill>
                <a:effectLst/>
                <a:uFillTx/>
                <a:latin typeface="Arial"/>
              </a:rPr>
              <a:t>Fai clic per modificare il formato del testo della struttura</a:t>
            </a:r>
            <a:endParaRPr b="0" lang="it-IT" sz="1800" strike="noStrike" u="none">
              <a:solidFill>
                <a:srgbClr val="000000"/>
              </a:solidFill>
              <a:effectLst/>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effectLst/>
                <a:uFillTx/>
                <a:latin typeface="Arial"/>
              </a:rPr>
              <a:t>Secondo livello struttura</a:t>
            </a:r>
            <a:endParaRPr b="0" lang="it-IT" sz="1800" strike="noStrike" u="none">
              <a:solidFill>
                <a:srgbClr val="000000"/>
              </a:solidFill>
              <a:effectLst/>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effectLst/>
                <a:uFillTx/>
                <a:latin typeface="Arial"/>
              </a:rPr>
              <a:t>Terzo livello struttura</a:t>
            </a:r>
            <a:endParaRPr b="0" lang="it-IT" sz="1800" strike="noStrike" u="none">
              <a:solidFill>
                <a:srgbClr val="000000"/>
              </a:solidFill>
              <a:effectLst/>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effectLst/>
                <a:uFillTx/>
                <a:latin typeface="Arial"/>
              </a:rPr>
              <a:t>Quarto livello struttura</a:t>
            </a:r>
            <a:endParaRPr b="0" lang="it-IT" sz="1800" strike="noStrike" u="none">
              <a:solidFill>
                <a:srgbClr val="000000"/>
              </a:solidFill>
              <a:effectLst/>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Quinto livello struttura</a:t>
            </a:r>
            <a:endParaRPr b="0" lang="it-IT" sz="1800" strike="noStrike" u="none">
              <a:solidFill>
                <a:srgbClr val="000000"/>
              </a:solidFill>
              <a:effectLst/>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Sesto livello struttura</a:t>
            </a:r>
            <a:endParaRPr b="0" lang="it-IT" sz="1800" strike="noStrike" u="none">
              <a:solidFill>
                <a:srgbClr val="000000"/>
              </a:solidFill>
              <a:effectLst/>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Settimo livello struttura</a:t>
            </a:r>
            <a:endParaRPr b="0" lang="it-IT" sz="1800" strike="noStrike" u="none">
              <a:solidFill>
                <a:srgbClr val="000000"/>
              </a:solidFill>
              <a:effectLst/>
              <a:uFillTx/>
              <a:latin typeface="Arial"/>
            </a:endParaRPr>
          </a:p>
        </p:txBody>
      </p:sp>
      <p:sp>
        <p:nvSpPr>
          <p:cNvPr id="408" name="PlaceHolder 4"/>
          <p:cNvSpPr>
            <a:spLocks noGrp="1"/>
          </p:cNvSpPr>
          <p:nvPr>
            <p:ph type="body"/>
          </p:nvPr>
        </p:nvSpPr>
        <p:spPr>
          <a:xfrm>
            <a:off x="608760" y="3963960"/>
            <a:ext cx="10958760" cy="2154240"/>
          </a:xfrm>
          <a:prstGeom prst="rect">
            <a:avLst/>
          </a:prstGeom>
          <a:noFill/>
          <a:ln w="0">
            <a:noFill/>
          </a:ln>
        </p:spPr>
        <p:txBody>
          <a:bodyPr numCol="1" spcCol="0" lIns="0" rIns="0" tIns="0" bIns="0" anchor="t">
            <a:normAutofit lnSpcReduction="9999"/>
          </a:bodyPr>
          <a:p>
            <a:pPr marL="432000" indent="-324000">
              <a:spcBef>
                <a:spcPts val="1417"/>
              </a:spcBef>
              <a:buClr>
                <a:srgbClr val="000000"/>
              </a:buClr>
              <a:buSzPct val="45000"/>
              <a:buFont typeface="Wingdings" charset="2"/>
              <a:buChar char=""/>
            </a:pPr>
            <a:r>
              <a:rPr b="0" lang="it-IT" sz="1800" strike="noStrike" u="none">
                <a:solidFill>
                  <a:srgbClr val="000000"/>
                </a:solidFill>
                <a:effectLst/>
                <a:uFillTx/>
                <a:latin typeface="Arial"/>
              </a:rPr>
              <a:t>Fai clic per modificare il formato del testo della struttura</a:t>
            </a:r>
            <a:endParaRPr b="0" lang="it-IT" sz="1800" strike="noStrike" u="none">
              <a:solidFill>
                <a:srgbClr val="000000"/>
              </a:solidFill>
              <a:effectLst/>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effectLst/>
                <a:uFillTx/>
                <a:latin typeface="Arial"/>
              </a:rPr>
              <a:t>Secondo livello struttura</a:t>
            </a:r>
            <a:endParaRPr b="0" lang="it-IT" sz="1800" strike="noStrike" u="none">
              <a:solidFill>
                <a:srgbClr val="000000"/>
              </a:solidFill>
              <a:effectLst/>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effectLst/>
                <a:uFillTx/>
                <a:latin typeface="Arial"/>
              </a:rPr>
              <a:t>Terzo livello struttura</a:t>
            </a:r>
            <a:endParaRPr b="0" lang="it-IT" sz="1800" strike="noStrike" u="none">
              <a:solidFill>
                <a:srgbClr val="000000"/>
              </a:solidFill>
              <a:effectLst/>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effectLst/>
                <a:uFillTx/>
                <a:latin typeface="Arial"/>
              </a:rPr>
              <a:t>Quarto livello struttura</a:t>
            </a:r>
            <a:endParaRPr b="0" lang="it-IT" sz="1800" strike="noStrike" u="none">
              <a:solidFill>
                <a:srgbClr val="000000"/>
              </a:solidFill>
              <a:effectLst/>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Quinto livello struttura</a:t>
            </a:r>
            <a:endParaRPr b="0" lang="it-IT" sz="1800" strike="noStrike" u="none">
              <a:solidFill>
                <a:srgbClr val="000000"/>
              </a:solidFill>
              <a:effectLst/>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Sesto livello struttura</a:t>
            </a:r>
            <a:endParaRPr b="0" lang="it-IT" sz="1800" strike="noStrike" u="none">
              <a:solidFill>
                <a:srgbClr val="000000"/>
              </a:solidFill>
              <a:effectLst/>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Settimo livello struttura</a:t>
            </a:r>
            <a:endParaRPr b="0" lang="it-IT" sz="1800" strike="noStrike" u="none">
              <a:solidFill>
                <a:srgbClr val="000000"/>
              </a:solidFill>
              <a:effectLst/>
              <a:uFillTx/>
              <a:latin typeface="Arial"/>
            </a:endParaRPr>
          </a:p>
        </p:txBody>
      </p:sp>
      <p:sp>
        <p:nvSpPr>
          <p:cNvPr id="409" name="PlaceHolder 5"/>
          <p:cNvSpPr>
            <a:spLocks noGrp="1"/>
          </p:cNvSpPr>
          <p:nvPr>
            <p:ph type="ftr" idx="140"/>
          </p:nvPr>
        </p:nvSpPr>
        <p:spPr>
          <a:xfrm>
            <a:off x="4165560" y="6245280"/>
            <a:ext cx="3849480" cy="467640"/>
          </a:xfrm>
          <a:prstGeom prst="rect">
            <a:avLst/>
          </a:prstGeom>
          <a:noFill/>
          <a:ln w="0">
            <a:noFill/>
          </a:ln>
        </p:spPr>
        <p:txBody>
          <a:bodyPr numCol="1" spcCol="0" lIns="90000" rIns="90000" tIns="46800" bIns="46800" anchor="t">
            <a:noAutofit/>
          </a:bodyPr>
          <a:lstStyle>
            <a:lvl1pPr indent="0" algn="ctr">
              <a:lnSpc>
                <a:spcPct val="100000"/>
              </a:lnSpc>
              <a:buNone/>
              <a:tabLst>
                <a:tab algn="l" pos="0"/>
              </a:tabLst>
              <a:defRPr b="0" lang="it-IT" sz="1400" strike="noStrike" u="none">
                <a:solidFill>
                  <a:srgbClr val="000000"/>
                </a:solidFill>
                <a:effectLst/>
                <a:uFillTx/>
                <a:latin typeface="Times New Roman"/>
              </a:defRPr>
            </a:lvl1pPr>
          </a:lstStyle>
          <a:p>
            <a:pPr indent="0" algn="ctr">
              <a:lnSpc>
                <a:spcPct val="100000"/>
              </a:lnSpc>
              <a:buNone/>
              <a:tabLst>
                <a:tab algn="l" pos="0"/>
              </a:tabLst>
            </a:pPr>
            <a:r>
              <a:rPr b="0" lang="it-IT" sz="1400" strike="noStrike" u="none">
                <a:solidFill>
                  <a:srgbClr val="000000"/>
                </a:solidFill>
                <a:effectLst/>
                <a:uFillTx/>
                <a:latin typeface="Times New Roman"/>
              </a:rPr>
              <a:t>&lt;piè di pagina&gt;</a:t>
            </a:r>
            <a:endParaRPr b="0" lang="it-IT" sz="1400" strike="noStrike" u="none">
              <a:solidFill>
                <a:srgbClr val="000000"/>
              </a:solidFill>
              <a:effectLst/>
              <a:uFillTx/>
              <a:latin typeface="Times New Roman"/>
            </a:endParaRPr>
          </a:p>
        </p:txBody>
      </p:sp>
      <p:sp>
        <p:nvSpPr>
          <p:cNvPr id="410" name="PlaceHolder 6"/>
          <p:cNvSpPr>
            <a:spLocks noGrp="1"/>
          </p:cNvSpPr>
          <p:nvPr>
            <p:ph type="sldNum" idx="141"/>
          </p:nvPr>
        </p:nvSpPr>
        <p:spPr>
          <a:xfrm>
            <a:off x="8737560" y="6245280"/>
            <a:ext cx="2833560" cy="467640"/>
          </a:xfrm>
          <a:prstGeom prst="rect">
            <a:avLst/>
          </a:prstGeom>
          <a:noFill/>
          <a:ln w="0">
            <a:noFill/>
          </a:ln>
        </p:spPr>
        <p:txBody>
          <a:bodyPr numCol="1" spcCol="0" lIns="90000" rIns="90000" tIns="46800" bIns="46800" anchor="t">
            <a:noAutofit/>
          </a:bodyPr>
          <a:lstStyle>
            <a:lvl1pPr indent="0" defTabSz="914400">
              <a:lnSpc>
                <a:spcPct val="100000"/>
              </a:lnSpc>
              <a:buNone/>
              <a:tabLst>
                <a:tab algn="l" pos="0"/>
              </a:tabLst>
              <a:defRPr b="0" lang="it-IT" sz="1800" strike="noStrike" u="none">
                <a:solidFill>
                  <a:srgbClr val="000000"/>
                </a:solidFill>
                <a:effectLst/>
                <a:uFillTx/>
                <a:latin typeface="Arial"/>
              </a:defRPr>
            </a:lvl1pPr>
          </a:lstStyle>
          <a:p>
            <a:pPr indent="0" defTabSz="914400">
              <a:lnSpc>
                <a:spcPct val="100000"/>
              </a:lnSpc>
              <a:buNone/>
              <a:tabLst>
                <a:tab algn="l" pos="0"/>
              </a:tabLst>
            </a:pPr>
            <a:fld id="{BAFB2562-00DE-4232-849C-FC228A9591E3}" type="slidenum">
              <a:rPr b="0" lang="it-IT" sz="1800" strike="noStrike" u="none">
                <a:solidFill>
                  <a:srgbClr val="000000"/>
                </a:solidFill>
                <a:effectLst/>
                <a:uFillTx/>
                <a:latin typeface="Arial"/>
              </a:rPr>
              <a:t>&lt;numero&gt;</a:t>
            </a:fld>
            <a:endParaRPr b="0" lang="it-IT" sz="1800" strike="noStrike" u="none">
              <a:solidFill>
                <a:srgbClr val="000000"/>
              </a:solidFill>
              <a:effectLst/>
              <a:uFillTx/>
              <a:latin typeface="Times New Roman"/>
            </a:endParaRPr>
          </a:p>
        </p:txBody>
      </p:sp>
      <p:sp>
        <p:nvSpPr>
          <p:cNvPr id="411" name="PlaceHolder 7"/>
          <p:cNvSpPr>
            <a:spLocks noGrp="1"/>
          </p:cNvSpPr>
          <p:nvPr>
            <p:ph type="dt" idx="142"/>
          </p:nvPr>
        </p:nvSpPr>
        <p:spPr>
          <a:xfrm>
            <a:off x="609480" y="6245280"/>
            <a:ext cx="2833560" cy="467640"/>
          </a:xfrm>
          <a:prstGeom prst="rect">
            <a:avLst/>
          </a:prstGeom>
          <a:noFill/>
          <a:ln w="0">
            <a:noFill/>
          </a:ln>
        </p:spPr>
        <p:txBody>
          <a:bodyPr numCol="1" spcCol="0" lIns="90000" rIns="90000" tIns="46800" bIns="46800" anchor="t">
            <a:noAutofit/>
          </a:bodyPr>
          <a:lstStyle>
            <a:lvl1pPr indent="0">
              <a:buNone/>
              <a:defRPr b="0" lang="it-IT" sz="1400" strike="noStrike" u="none">
                <a:solidFill>
                  <a:srgbClr val="000000"/>
                </a:solidFill>
                <a:effectLst/>
                <a:uFillTx/>
                <a:latin typeface="Times New Roman"/>
              </a:defRPr>
            </a:lvl1pPr>
          </a:lstStyle>
          <a:p>
            <a:pPr indent="0">
              <a:buNone/>
            </a:pPr>
            <a:r>
              <a:rPr b="0" lang="it-IT" sz="1400" strike="noStrike" u="none">
                <a:solidFill>
                  <a:srgbClr val="000000"/>
                </a:solidFill>
                <a:effectLst/>
                <a:uFillTx/>
                <a:latin typeface="Times New Roman"/>
              </a:rPr>
              <a:t>&lt;data/ora&gt;</a:t>
            </a:r>
            <a:endParaRPr b="0" lang="it-IT" sz="1400" strike="noStrike" u="none">
              <a:solidFill>
                <a:srgbClr val="000000"/>
              </a:solidFill>
              <a:effectLst/>
              <a:uFillTx/>
              <a:latin typeface="Times New Roman"/>
            </a:endParaRPr>
          </a:p>
        </p:txBody>
      </p:sp>
    </p:spTree>
  </p:cSld>
  <p:clrMap bg1="lt1" tx1="dk1" bg2="lt2" tx2="dk2" accent1="accent1" accent2="accent2" accent3="accent3" accent4="accent4" accent5="accent5" accent6="accent6" hlink="hlink" folHlink="folHlink"/>
  <p:sldLayoutIdLst>
    <p:sldLayoutId id="2147483750" r:id="rId2"/>
  </p:sldLayoutIdLst>
</p:sldMaster>
</file>

<file path=ppt/slideMasters/slideMaster5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16" name="PlaceHolder 1"/>
          <p:cNvSpPr>
            <a:spLocks noGrp="1"/>
          </p:cNvSpPr>
          <p:nvPr>
            <p:ph type="title"/>
          </p:nvPr>
        </p:nvSpPr>
        <p:spPr>
          <a:xfrm>
            <a:off x="608760" y="703800"/>
            <a:ext cx="10958760" cy="274680"/>
          </a:xfrm>
          <a:prstGeom prst="rect">
            <a:avLst/>
          </a:prstGeom>
          <a:noFill/>
          <a:ln w="0">
            <a:noFill/>
          </a:ln>
        </p:spPr>
        <p:txBody>
          <a:bodyPr numCol="1" spcCol="0" lIns="0" rIns="0" tIns="0" bIns="0" anchor="ctr">
            <a:spAutoFit/>
          </a:bodyPr>
          <a:p>
            <a:pPr indent="0">
              <a:buNone/>
            </a:pPr>
            <a:r>
              <a:rPr b="0" lang="it-IT" sz="1800" strike="noStrike" u="none">
                <a:solidFill>
                  <a:srgbClr val="000000"/>
                </a:solidFill>
                <a:effectLst/>
                <a:uFillTx/>
                <a:latin typeface="Arial"/>
              </a:rPr>
              <a:t>Fai clic per modificare il formato del testo del titolo</a:t>
            </a:r>
            <a:endParaRPr b="0" lang="it-IT" sz="1800" strike="noStrike" u="none">
              <a:solidFill>
                <a:srgbClr val="000000"/>
              </a:solidFill>
              <a:effectLst/>
              <a:uFillTx/>
              <a:latin typeface="Arial"/>
            </a:endParaRPr>
          </a:p>
        </p:txBody>
      </p:sp>
      <p:sp>
        <p:nvSpPr>
          <p:cNvPr id="417" name="PlaceHolder 2"/>
          <p:cNvSpPr>
            <a:spLocks noGrp="1"/>
          </p:cNvSpPr>
          <p:nvPr>
            <p:ph type="body"/>
          </p:nvPr>
        </p:nvSpPr>
        <p:spPr>
          <a:xfrm>
            <a:off x="608760" y="1604160"/>
            <a:ext cx="5347440" cy="4516920"/>
          </a:xfrm>
          <a:prstGeom prst="rect">
            <a:avLst/>
          </a:prstGeom>
          <a:noFill/>
          <a:ln w="0">
            <a:noFill/>
          </a:ln>
        </p:spPr>
        <p:txBody>
          <a:bodyPr numCol="1" spcCol="0" lIns="0" rIns="0" tIns="0" bIns="0" anchor="t">
            <a:normAutofit/>
          </a:bodyPr>
          <a:p>
            <a:pPr marL="432000" indent="-324000">
              <a:spcBef>
                <a:spcPts val="1417"/>
              </a:spcBef>
              <a:buClr>
                <a:srgbClr val="000000"/>
              </a:buClr>
              <a:buSzPct val="45000"/>
              <a:buFont typeface="Wingdings" charset="2"/>
              <a:buChar char=""/>
            </a:pPr>
            <a:r>
              <a:rPr b="0" lang="it-IT" sz="1800" strike="noStrike" u="none">
                <a:solidFill>
                  <a:srgbClr val="000000"/>
                </a:solidFill>
                <a:effectLst/>
                <a:uFillTx/>
                <a:latin typeface="Arial"/>
              </a:rPr>
              <a:t>Fai clic per modificare il formato del testo della struttura</a:t>
            </a:r>
            <a:endParaRPr b="0" lang="it-IT" sz="1800" strike="noStrike" u="none">
              <a:solidFill>
                <a:srgbClr val="000000"/>
              </a:solidFill>
              <a:effectLst/>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effectLst/>
                <a:uFillTx/>
                <a:latin typeface="Arial"/>
              </a:rPr>
              <a:t>Secondo livello struttura</a:t>
            </a:r>
            <a:endParaRPr b="0" lang="it-IT" sz="1800" strike="noStrike" u="none">
              <a:solidFill>
                <a:srgbClr val="000000"/>
              </a:solidFill>
              <a:effectLst/>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effectLst/>
                <a:uFillTx/>
                <a:latin typeface="Arial"/>
              </a:rPr>
              <a:t>Terzo livello struttura</a:t>
            </a:r>
            <a:endParaRPr b="0" lang="it-IT" sz="1800" strike="noStrike" u="none">
              <a:solidFill>
                <a:srgbClr val="000000"/>
              </a:solidFill>
              <a:effectLst/>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effectLst/>
                <a:uFillTx/>
                <a:latin typeface="Arial"/>
              </a:rPr>
              <a:t>Quarto livello struttura</a:t>
            </a:r>
            <a:endParaRPr b="0" lang="it-IT" sz="1800" strike="noStrike" u="none">
              <a:solidFill>
                <a:srgbClr val="000000"/>
              </a:solidFill>
              <a:effectLst/>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Quinto livello struttura</a:t>
            </a:r>
            <a:endParaRPr b="0" lang="it-IT" sz="1800" strike="noStrike" u="none">
              <a:solidFill>
                <a:srgbClr val="000000"/>
              </a:solidFill>
              <a:effectLst/>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Sesto livello struttura</a:t>
            </a:r>
            <a:endParaRPr b="0" lang="it-IT" sz="1800" strike="noStrike" u="none">
              <a:solidFill>
                <a:srgbClr val="000000"/>
              </a:solidFill>
              <a:effectLst/>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Settimo livello struttura</a:t>
            </a:r>
            <a:endParaRPr b="0" lang="it-IT" sz="1800" strike="noStrike" u="none">
              <a:solidFill>
                <a:srgbClr val="000000"/>
              </a:solidFill>
              <a:effectLst/>
              <a:uFillTx/>
              <a:latin typeface="Arial"/>
            </a:endParaRPr>
          </a:p>
        </p:txBody>
      </p:sp>
      <p:sp>
        <p:nvSpPr>
          <p:cNvPr id="418" name="PlaceHolder 3"/>
          <p:cNvSpPr>
            <a:spLocks noGrp="1"/>
          </p:cNvSpPr>
          <p:nvPr>
            <p:ph type="body"/>
          </p:nvPr>
        </p:nvSpPr>
        <p:spPr>
          <a:xfrm>
            <a:off x="6224400" y="1604160"/>
            <a:ext cx="5347440" cy="2154240"/>
          </a:xfrm>
          <a:prstGeom prst="rect">
            <a:avLst/>
          </a:prstGeom>
          <a:noFill/>
          <a:ln w="0">
            <a:noFill/>
          </a:ln>
        </p:spPr>
        <p:txBody>
          <a:bodyPr numCol="1" spcCol="0" lIns="0" rIns="0" tIns="0" bIns="0" anchor="t">
            <a:normAutofit fontScale="92500" lnSpcReduction="19999"/>
          </a:bodyPr>
          <a:p>
            <a:pPr marL="432000" indent="-324000">
              <a:spcBef>
                <a:spcPts val="1417"/>
              </a:spcBef>
              <a:buClr>
                <a:srgbClr val="000000"/>
              </a:buClr>
              <a:buSzPct val="45000"/>
              <a:buFont typeface="Wingdings" charset="2"/>
              <a:buChar char=""/>
            </a:pPr>
            <a:r>
              <a:rPr b="0" lang="it-IT" sz="1800" strike="noStrike" u="none">
                <a:solidFill>
                  <a:srgbClr val="000000"/>
                </a:solidFill>
                <a:effectLst/>
                <a:uFillTx/>
                <a:latin typeface="Arial"/>
              </a:rPr>
              <a:t>Fai clic per modificare il formato del testo della struttura</a:t>
            </a:r>
            <a:endParaRPr b="0" lang="it-IT" sz="1800" strike="noStrike" u="none">
              <a:solidFill>
                <a:srgbClr val="000000"/>
              </a:solidFill>
              <a:effectLst/>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effectLst/>
                <a:uFillTx/>
                <a:latin typeface="Arial"/>
              </a:rPr>
              <a:t>Secondo livello struttura</a:t>
            </a:r>
            <a:endParaRPr b="0" lang="it-IT" sz="1800" strike="noStrike" u="none">
              <a:solidFill>
                <a:srgbClr val="000000"/>
              </a:solidFill>
              <a:effectLst/>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effectLst/>
                <a:uFillTx/>
                <a:latin typeface="Arial"/>
              </a:rPr>
              <a:t>Terzo livello struttura</a:t>
            </a:r>
            <a:endParaRPr b="0" lang="it-IT" sz="1800" strike="noStrike" u="none">
              <a:solidFill>
                <a:srgbClr val="000000"/>
              </a:solidFill>
              <a:effectLst/>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effectLst/>
                <a:uFillTx/>
                <a:latin typeface="Arial"/>
              </a:rPr>
              <a:t>Quarto livello struttura</a:t>
            </a:r>
            <a:endParaRPr b="0" lang="it-IT" sz="1800" strike="noStrike" u="none">
              <a:solidFill>
                <a:srgbClr val="000000"/>
              </a:solidFill>
              <a:effectLst/>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Quinto livello struttura</a:t>
            </a:r>
            <a:endParaRPr b="0" lang="it-IT" sz="1800" strike="noStrike" u="none">
              <a:solidFill>
                <a:srgbClr val="000000"/>
              </a:solidFill>
              <a:effectLst/>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Sesto livello struttura</a:t>
            </a:r>
            <a:endParaRPr b="0" lang="it-IT" sz="1800" strike="noStrike" u="none">
              <a:solidFill>
                <a:srgbClr val="000000"/>
              </a:solidFill>
              <a:effectLst/>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Settimo livello struttura</a:t>
            </a:r>
            <a:endParaRPr b="0" lang="it-IT" sz="1800" strike="noStrike" u="none">
              <a:solidFill>
                <a:srgbClr val="000000"/>
              </a:solidFill>
              <a:effectLst/>
              <a:uFillTx/>
              <a:latin typeface="Arial"/>
            </a:endParaRPr>
          </a:p>
        </p:txBody>
      </p:sp>
      <p:sp>
        <p:nvSpPr>
          <p:cNvPr id="419" name="PlaceHolder 4"/>
          <p:cNvSpPr>
            <a:spLocks noGrp="1"/>
          </p:cNvSpPr>
          <p:nvPr>
            <p:ph type="body"/>
          </p:nvPr>
        </p:nvSpPr>
        <p:spPr>
          <a:xfrm>
            <a:off x="6224400" y="3963960"/>
            <a:ext cx="5347440" cy="2154240"/>
          </a:xfrm>
          <a:prstGeom prst="rect">
            <a:avLst/>
          </a:prstGeom>
          <a:noFill/>
          <a:ln w="0">
            <a:noFill/>
          </a:ln>
        </p:spPr>
        <p:txBody>
          <a:bodyPr numCol="1" spcCol="0" lIns="0" rIns="0" tIns="0" bIns="0" anchor="t">
            <a:normAutofit fontScale="92500" lnSpcReduction="19999"/>
          </a:bodyPr>
          <a:p>
            <a:pPr marL="432000" indent="-324000">
              <a:spcBef>
                <a:spcPts val="1417"/>
              </a:spcBef>
              <a:buClr>
                <a:srgbClr val="000000"/>
              </a:buClr>
              <a:buSzPct val="45000"/>
              <a:buFont typeface="Wingdings" charset="2"/>
              <a:buChar char=""/>
            </a:pPr>
            <a:r>
              <a:rPr b="0" lang="it-IT" sz="1800" strike="noStrike" u="none">
                <a:solidFill>
                  <a:srgbClr val="000000"/>
                </a:solidFill>
                <a:effectLst/>
                <a:uFillTx/>
                <a:latin typeface="Arial"/>
              </a:rPr>
              <a:t>Fai clic per modificare il formato del testo della struttura</a:t>
            </a:r>
            <a:endParaRPr b="0" lang="it-IT" sz="1800" strike="noStrike" u="none">
              <a:solidFill>
                <a:srgbClr val="000000"/>
              </a:solidFill>
              <a:effectLst/>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effectLst/>
                <a:uFillTx/>
                <a:latin typeface="Arial"/>
              </a:rPr>
              <a:t>Secondo livello struttura</a:t>
            </a:r>
            <a:endParaRPr b="0" lang="it-IT" sz="1800" strike="noStrike" u="none">
              <a:solidFill>
                <a:srgbClr val="000000"/>
              </a:solidFill>
              <a:effectLst/>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effectLst/>
                <a:uFillTx/>
                <a:latin typeface="Arial"/>
              </a:rPr>
              <a:t>Terzo livello struttura</a:t>
            </a:r>
            <a:endParaRPr b="0" lang="it-IT" sz="1800" strike="noStrike" u="none">
              <a:solidFill>
                <a:srgbClr val="000000"/>
              </a:solidFill>
              <a:effectLst/>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effectLst/>
                <a:uFillTx/>
                <a:latin typeface="Arial"/>
              </a:rPr>
              <a:t>Quarto livello struttura</a:t>
            </a:r>
            <a:endParaRPr b="0" lang="it-IT" sz="1800" strike="noStrike" u="none">
              <a:solidFill>
                <a:srgbClr val="000000"/>
              </a:solidFill>
              <a:effectLst/>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Quinto livello struttura</a:t>
            </a:r>
            <a:endParaRPr b="0" lang="it-IT" sz="1800" strike="noStrike" u="none">
              <a:solidFill>
                <a:srgbClr val="000000"/>
              </a:solidFill>
              <a:effectLst/>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Sesto livello struttura</a:t>
            </a:r>
            <a:endParaRPr b="0" lang="it-IT" sz="1800" strike="noStrike" u="none">
              <a:solidFill>
                <a:srgbClr val="000000"/>
              </a:solidFill>
              <a:effectLst/>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Settimo livello struttura</a:t>
            </a:r>
            <a:endParaRPr b="0" lang="it-IT" sz="1800" strike="noStrike" u="none">
              <a:solidFill>
                <a:srgbClr val="000000"/>
              </a:solidFill>
              <a:effectLst/>
              <a:uFillTx/>
              <a:latin typeface="Arial"/>
            </a:endParaRPr>
          </a:p>
        </p:txBody>
      </p:sp>
      <p:sp>
        <p:nvSpPr>
          <p:cNvPr id="420" name="PlaceHolder 5"/>
          <p:cNvSpPr>
            <a:spLocks noGrp="1"/>
          </p:cNvSpPr>
          <p:nvPr>
            <p:ph type="ftr" idx="143"/>
          </p:nvPr>
        </p:nvSpPr>
        <p:spPr>
          <a:xfrm>
            <a:off x="4165560" y="6245280"/>
            <a:ext cx="3849480" cy="467640"/>
          </a:xfrm>
          <a:prstGeom prst="rect">
            <a:avLst/>
          </a:prstGeom>
          <a:noFill/>
          <a:ln w="0">
            <a:noFill/>
          </a:ln>
        </p:spPr>
        <p:txBody>
          <a:bodyPr numCol="1" spcCol="0" lIns="90000" rIns="90000" tIns="46800" bIns="46800" anchor="t">
            <a:noAutofit/>
          </a:bodyPr>
          <a:lstStyle>
            <a:lvl1pPr indent="0" algn="ctr">
              <a:lnSpc>
                <a:spcPct val="100000"/>
              </a:lnSpc>
              <a:buNone/>
              <a:tabLst>
                <a:tab algn="l" pos="0"/>
              </a:tabLst>
              <a:defRPr b="0" lang="it-IT" sz="1400" strike="noStrike" u="none">
                <a:solidFill>
                  <a:srgbClr val="000000"/>
                </a:solidFill>
                <a:effectLst/>
                <a:uFillTx/>
                <a:latin typeface="Times New Roman"/>
              </a:defRPr>
            </a:lvl1pPr>
          </a:lstStyle>
          <a:p>
            <a:pPr indent="0" algn="ctr">
              <a:lnSpc>
                <a:spcPct val="100000"/>
              </a:lnSpc>
              <a:buNone/>
              <a:tabLst>
                <a:tab algn="l" pos="0"/>
              </a:tabLst>
            </a:pPr>
            <a:r>
              <a:rPr b="0" lang="it-IT" sz="1400" strike="noStrike" u="none">
                <a:solidFill>
                  <a:srgbClr val="000000"/>
                </a:solidFill>
                <a:effectLst/>
                <a:uFillTx/>
                <a:latin typeface="Times New Roman"/>
              </a:rPr>
              <a:t>&lt;piè di pagina&gt;</a:t>
            </a:r>
            <a:endParaRPr b="0" lang="it-IT" sz="1400" strike="noStrike" u="none">
              <a:solidFill>
                <a:srgbClr val="000000"/>
              </a:solidFill>
              <a:effectLst/>
              <a:uFillTx/>
              <a:latin typeface="Times New Roman"/>
            </a:endParaRPr>
          </a:p>
        </p:txBody>
      </p:sp>
      <p:sp>
        <p:nvSpPr>
          <p:cNvPr id="421" name="PlaceHolder 6"/>
          <p:cNvSpPr>
            <a:spLocks noGrp="1"/>
          </p:cNvSpPr>
          <p:nvPr>
            <p:ph type="sldNum" idx="144"/>
          </p:nvPr>
        </p:nvSpPr>
        <p:spPr>
          <a:xfrm>
            <a:off x="8737560" y="6245280"/>
            <a:ext cx="2833560" cy="467640"/>
          </a:xfrm>
          <a:prstGeom prst="rect">
            <a:avLst/>
          </a:prstGeom>
          <a:noFill/>
          <a:ln w="0">
            <a:noFill/>
          </a:ln>
        </p:spPr>
        <p:txBody>
          <a:bodyPr numCol="1" spcCol="0" lIns="90000" rIns="90000" tIns="46800" bIns="46800" anchor="t">
            <a:noAutofit/>
          </a:bodyPr>
          <a:lstStyle>
            <a:lvl1pPr indent="0" defTabSz="914400">
              <a:lnSpc>
                <a:spcPct val="100000"/>
              </a:lnSpc>
              <a:buNone/>
              <a:tabLst>
                <a:tab algn="l" pos="0"/>
              </a:tabLst>
              <a:defRPr b="0" lang="it-IT" sz="1800" strike="noStrike" u="none">
                <a:solidFill>
                  <a:srgbClr val="000000"/>
                </a:solidFill>
                <a:effectLst/>
                <a:uFillTx/>
                <a:latin typeface="Arial"/>
              </a:defRPr>
            </a:lvl1pPr>
          </a:lstStyle>
          <a:p>
            <a:pPr indent="0" defTabSz="914400">
              <a:lnSpc>
                <a:spcPct val="100000"/>
              </a:lnSpc>
              <a:buNone/>
              <a:tabLst>
                <a:tab algn="l" pos="0"/>
              </a:tabLst>
            </a:pPr>
            <a:fld id="{AF5585B1-153C-43C3-A076-95EA237A035A}" type="slidenum">
              <a:rPr b="0" lang="it-IT" sz="1800" strike="noStrike" u="none">
                <a:solidFill>
                  <a:srgbClr val="000000"/>
                </a:solidFill>
                <a:effectLst/>
                <a:uFillTx/>
                <a:latin typeface="Arial"/>
              </a:rPr>
              <a:t>&lt;numero&gt;</a:t>
            </a:fld>
            <a:endParaRPr b="0" lang="it-IT" sz="1800" strike="noStrike" u="none">
              <a:solidFill>
                <a:srgbClr val="000000"/>
              </a:solidFill>
              <a:effectLst/>
              <a:uFillTx/>
              <a:latin typeface="Times New Roman"/>
            </a:endParaRPr>
          </a:p>
        </p:txBody>
      </p:sp>
      <p:sp>
        <p:nvSpPr>
          <p:cNvPr id="422" name="PlaceHolder 7"/>
          <p:cNvSpPr>
            <a:spLocks noGrp="1"/>
          </p:cNvSpPr>
          <p:nvPr>
            <p:ph type="dt" idx="145"/>
          </p:nvPr>
        </p:nvSpPr>
        <p:spPr>
          <a:xfrm>
            <a:off x="609480" y="6245280"/>
            <a:ext cx="2833560" cy="467640"/>
          </a:xfrm>
          <a:prstGeom prst="rect">
            <a:avLst/>
          </a:prstGeom>
          <a:noFill/>
          <a:ln w="0">
            <a:noFill/>
          </a:ln>
        </p:spPr>
        <p:txBody>
          <a:bodyPr numCol="1" spcCol="0" lIns="90000" rIns="90000" tIns="46800" bIns="46800" anchor="t">
            <a:noAutofit/>
          </a:bodyPr>
          <a:lstStyle>
            <a:lvl1pPr indent="0">
              <a:buNone/>
              <a:defRPr b="0" lang="it-IT" sz="1400" strike="noStrike" u="none">
                <a:solidFill>
                  <a:srgbClr val="000000"/>
                </a:solidFill>
                <a:effectLst/>
                <a:uFillTx/>
                <a:latin typeface="Times New Roman"/>
              </a:defRPr>
            </a:lvl1pPr>
          </a:lstStyle>
          <a:p>
            <a:pPr indent="0">
              <a:buNone/>
            </a:pPr>
            <a:r>
              <a:rPr b="0" lang="it-IT" sz="1400" strike="noStrike" u="none">
                <a:solidFill>
                  <a:srgbClr val="000000"/>
                </a:solidFill>
                <a:effectLst/>
                <a:uFillTx/>
                <a:latin typeface="Times New Roman"/>
              </a:rPr>
              <a:t>&lt;data/ora&gt;</a:t>
            </a:r>
            <a:endParaRPr b="0" lang="it-IT" sz="1400" strike="noStrike" u="none">
              <a:solidFill>
                <a:srgbClr val="000000"/>
              </a:solidFill>
              <a:effectLst/>
              <a:uFillTx/>
              <a:latin typeface="Times New Roman"/>
            </a:endParaRPr>
          </a:p>
        </p:txBody>
      </p:sp>
    </p:spTree>
  </p:cSld>
  <p:clrMap bg1="lt1" tx1="dk1" bg2="lt2" tx2="dk2" accent1="accent1" accent2="accent2" accent3="accent3" accent4="accent4" accent5="accent5" accent6="accent6" hlink="hlink" folHlink="folHlink"/>
  <p:sldLayoutIdLst>
    <p:sldLayoutId id="2147483752" r:id="rId2"/>
  </p:sldLayoutIdLst>
</p:sldMaster>
</file>

<file path=ppt/slideMasters/slideMaster5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27" name="PlaceHolder 1"/>
          <p:cNvSpPr>
            <a:spLocks noGrp="1"/>
          </p:cNvSpPr>
          <p:nvPr>
            <p:ph type="title"/>
          </p:nvPr>
        </p:nvSpPr>
        <p:spPr>
          <a:xfrm>
            <a:off x="608760" y="703800"/>
            <a:ext cx="10958760" cy="274680"/>
          </a:xfrm>
          <a:prstGeom prst="rect">
            <a:avLst/>
          </a:prstGeom>
          <a:noFill/>
          <a:ln w="0">
            <a:noFill/>
          </a:ln>
        </p:spPr>
        <p:txBody>
          <a:bodyPr numCol="1" spcCol="0" lIns="0" rIns="0" tIns="0" bIns="0" anchor="ctr">
            <a:spAutoFit/>
          </a:bodyPr>
          <a:p>
            <a:pPr indent="0">
              <a:buNone/>
            </a:pPr>
            <a:r>
              <a:rPr b="0" lang="it-IT" sz="1800" strike="noStrike" u="none">
                <a:solidFill>
                  <a:srgbClr val="000000"/>
                </a:solidFill>
                <a:effectLst/>
                <a:uFillTx/>
                <a:latin typeface="Arial"/>
              </a:rPr>
              <a:t>Fai clic per modificare il formato del testo del titolo</a:t>
            </a:r>
            <a:endParaRPr b="0" lang="it-IT" sz="1800" strike="noStrike" u="none">
              <a:solidFill>
                <a:srgbClr val="000000"/>
              </a:solidFill>
              <a:effectLst/>
              <a:uFillTx/>
              <a:latin typeface="Arial"/>
            </a:endParaRPr>
          </a:p>
        </p:txBody>
      </p:sp>
      <p:sp>
        <p:nvSpPr>
          <p:cNvPr id="428" name="PlaceHolder 2"/>
          <p:cNvSpPr>
            <a:spLocks noGrp="1"/>
          </p:cNvSpPr>
          <p:nvPr>
            <p:ph type="body"/>
          </p:nvPr>
        </p:nvSpPr>
        <p:spPr>
          <a:xfrm>
            <a:off x="608760" y="1604160"/>
            <a:ext cx="10958760" cy="4516920"/>
          </a:xfrm>
          <a:prstGeom prst="rect">
            <a:avLst/>
          </a:prstGeom>
          <a:noFill/>
          <a:ln w="0">
            <a:noFill/>
          </a:ln>
        </p:spPr>
        <p:txBody>
          <a:bodyPr numCol="1" spcCol="0" lIns="0" rIns="0" tIns="0" bIns="0" anchor="t">
            <a:normAutofit/>
          </a:bodyPr>
          <a:p>
            <a:pPr marL="432000" indent="-324000">
              <a:spcBef>
                <a:spcPts val="1417"/>
              </a:spcBef>
              <a:buClr>
                <a:srgbClr val="000000"/>
              </a:buClr>
              <a:buSzPct val="45000"/>
              <a:buFont typeface="Wingdings" charset="2"/>
              <a:buChar char=""/>
            </a:pPr>
            <a:r>
              <a:rPr b="0" lang="it-IT" sz="1800" strike="noStrike" u="none">
                <a:solidFill>
                  <a:srgbClr val="000000"/>
                </a:solidFill>
                <a:effectLst/>
                <a:uFillTx/>
                <a:latin typeface="Arial"/>
              </a:rPr>
              <a:t>Fai clic per modificare il formato del testo della struttura</a:t>
            </a:r>
            <a:endParaRPr b="0" lang="it-IT" sz="1800" strike="noStrike" u="none">
              <a:solidFill>
                <a:srgbClr val="000000"/>
              </a:solidFill>
              <a:effectLst/>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effectLst/>
                <a:uFillTx/>
                <a:latin typeface="Arial"/>
              </a:rPr>
              <a:t>Secondo livello struttura</a:t>
            </a:r>
            <a:endParaRPr b="0" lang="it-IT" sz="1800" strike="noStrike" u="none">
              <a:solidFill>
                <a:srgbClr val="000000"/>
              </a:solidFill>
              <a:effectLst/>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effectLst/>
                <a:uFillTx/>
                <a:latin typeface="Arial"/>
              </a:rPr>
              <a:t>Terzo livello struttura</a:t>
            </a:r>
            <a:endParaRPr b="0" lang="it-IT" sz="1800" strike="noStrike" u="none">
              <a:solidFill>
                <a:srgbClr val="000000"/>
              </a:solidFill>
              <a:effectLst/>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effectLst/>
                <a:uFillTx/>
                <a:latin typeface="Arial"/>
              </a:rPr>
              <a:t>Quarto livello struttura</a:t>
            </a:r>
            <a:endParaRPr b="0" lang="it-IT" sz="1800" strike="noStrike" u="none">
              <a:solidFill>
                <a:srgbClr val="000000"/>
              </a:solidFill>
              <a:effectLst/>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Quinto livello struttura</a:t>
            </a:r>
            <a:endParaRPr b="0" lang="it-IT" sz="1800" strike="noStrike" u="none">
              <a:solidFill>
                <a:srgbClr val="000000"/>
              </a:solidFill>
              <a:effectLst/>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Sesto livello struttura</a:t>
            </a:r>
            <a:endParaRPr b="0" lang="it-IT" sz="1800" strike="noStrike" u="none">
              <a:solidFill>
                <a:srgbClr val="000000"/>
              </a:solidFill>
              <a:effectLst/>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Settimo livello struttura</a:t>
            </a:r>
            <a:endParaRPr b="0" lang="it-IT" sz="1800" strike="noStrike" u="none">
              <a:solidFill>
                <a:srgbClr val="000000"/>
              </a:solidFill>
              <a:effectLst/>
              <a:uFillTx/>
              <a:latin typeface="Arial"/>
            </a:endParaRPr>
          </a:p>
        </p:txBody>
      </p:sp>
      <p:sp>
        <p:nvSpPr>
          <p:cNvPr id="429" name="PlaceHolder 3"/>
          <p:cNvSpPr>
            <a:spLocks noGrp="1"/>
          </p:cNvSpPr>
          <p:nvPr>
            <p:ph type="ftr" idx="146"/>
          </p:nvPr>
        </p:nvSpPr>
        <p:spPr>
          <a:xfrm>
            <a:off x="4165560" y="6245280"/>
            <a:ext cx="3849480" cy="467640"/>
          </a:xfrm>
          <a:prstGeom prst="rect">
            <a:avLst/>
          </a:prstGeom>
          <a:noFill/>
          <a:ln w="0">
            <a:noFill/>
          </a:ln>
        </p:spPr>
        <p:txBody>
          <a:bodyPr numCol="1" spcCol="0" lIns="90000" rIns="90000" tIns="46800" bIns="46800" anchor="t">
            <a:noAutofit/>
          </a:bodyPr>
          <a:lstStyle>
            <a:lvl1pPr indent="0" algn="ctr">
              <a:lnSpc>
                <a:spcPct val="100000"/>
              </a:lnSpc>
              <a:buNone/>
              <a:tabLst>
                <a:tab algn="l" pos="0"/>
              </a:tabLst>
              <a:defRPr b="0" lang="it-IT" sz="1400" strike="noStrike" u="none">
                <a:solidFill>
                  <a:srgbClr val="000000"/>
                </a:solidFill>
                <a:effectLst/>
                <a:uFillTx/>
                <a:latin typeface="Times New Roman"/>
              </a:defRPr>
            </a:lvl1pPr>
          </a:lstStyle>
          <a:p>
            <a:pPr indent="0" algn="ctr">
              <a:lnSpc>
                <a:spcPct val="100000"/>
              </a:lnSpc>
              <a:buNone/>
              <a:tabLst>
                <a:tab algn="l" pos="0"/>
              </a:tabLst>
            </a:pPr>
            <a:r>
              <a:rPr b="0" lang="it-IT" sz="1400" strike="noStrike" u="none">
                <a:solidFill>
                  <a:srgbClr val="000000"/>
                </a:solidFill>
                <a:effectLst/>
                <a:uFillTx/>
                <a:latin typeface="Times New Roman"/>
              </a:rPr>
              <a:t>&lt;piè di pagina&gt;</a:t>
            </a:r>
            <a:endParaRPr b="0" lang="it-IT" sz="1400" strike="noStrike" u="none">
              <a:solidFill>
                <a:srgbClr val="000000"/>
              </a:solidFill>
              <a:effectLst/>
              <a:uFillTx/>
              <a:latin typeface="Times New Roman"/>
            </a:endParaRPr>
          </a:p>
        </p:txBody>
      </p:sp>
      <p:sp>
        <p:nvSpPr>
          <p:cNvPr id="430" name="PlaceHolder 4"/>
          <p:cNvSpPr>
            <a:spLocks noGrp="1"/>
          </p:cNvSpPr>
          <p:nvPr>
            <p:ph type="sldNum" idx="147"/>
          </p:nvPr>
        </p:nvSpPr>
        <p:spPr>
          <a:xfrm>
            <a:off x="8737560" y="6245280"/>
            <a:ext cx="2833560" cy="467640"/>
          </a:xfrm>
          <a:prstGeom prst="rect">
            <a:avLst/>
          </a:prstGeom>
          <a:noFill/>
          <a:ln w="0">
            <a:noFill/>
          </a:ln>
        </p:spPr>
        <p:txBody>
          <a:bodyPr numCol="1" spcCol="0" lIns="90000" rIns="90000" tIns="46800" bIns="46800" anchor="t">
            <a:noAutofit/>
          </a:bodyPr>
          <a:lstStyle>
            <a:lvl1pPr indent="0" defTabSz="914400">
              <a:lnSpc>
                <a:spcPct val="100000"/>
              </a:lnSpc>
              <a:buNone/>
              <a:tabLst>
                <a:tab algn="l" pos="0"/>
              </a:tabLst>
              <a:defRPr b="0" lang="it-IT" sz="1800" strike="noStrike" u="none">
                <a:solidFill>
                  <a:srgbClr val="000000"/>
                </a:solidFill>
                <a:effectLst/>
                <a:uFillTx/>
                <a:latin typeface="Arial"/>
              </a:defRPr>
            </a:lvl1pPr>
          </a:lstStyle>
          <a:p>
            <a:pPr indent="0" defTabSz="914400">
              <a:lnSpc>
                <a:spcPct val="100000"/>
              </a:lnSpc>
              <a:buNone/>
              <a:tabLst>
                <a:tab algn="l" pos="0"/>
              </a:tabLst>
            </a:pPr>
            <a:fld id="{D24D4F3B-6259-4754-91AD-AED621627E7E}" type="slidenum">
              <a:rPr b="0" lang="it-IT" sz="1800" strike="noStrike" u="none">
                <a:solidFill>
                  <a:srgbClr val="000000"/>
                </a:solidFill>
                <a:effectLst/>
                <a:uFillTx/>
                <a:latin typeface="Arial"/>
              </a:rPr>
              <a:t>&lt;numero&gt;</a:t>
            </a:fld>
            <a:endParaRPr b="0" lang="it-IT" sz="1800" strike="noStrike" u="none">
              <a:solidFill>
                <a:srgbClr val="000000"/>
              </a:solidFill>
              <a:effectLst/>
              <a:uFillTx/>
              <a:latin typeface="Times New Roman"/>
            </a:endParaRPr>
          </a:p>
        </p:txBody>
      </p:sp>
      <p:sp>
        <p:nvSpPr>
          <p:cNvPr id="431" name="PlaceHolder 5"/>
          <p:cNvSpPr>
            <a:spLocks noGrp="1"/>
          </p:cNvSpPr>
          <p:nvPr>
            <p:ph type="dt" idx="148"/>
          </p:nvPr>
        </p:nvSpPr>
        <p:spPr>
          <a:xfrm>
            <a:off x="609480" y="6245280"/>
            <a:ext cx="2833560" cy="467640"/>
          </a:xfrm>
          <a:prstGeom prst="rect">
            <a:avLst/>
          </a:prstGeom>
          <a:noFill/>
          <a:ln w="0">
            <a:noFill/>
          </a:ln>
        </p:spPr>
        <p:txBody>
          <a:bodyPr numCol="1" spcCol="0" lIns="90000" rIns="90000" tIns="46800" bIns="46800" anchor="t">
            <a:noAutofit/>
          </a:bodyPr>
          <a:lstStyle>
            <a:lvl1pPr indent="0">
              <a:buNone/>
              <a:defRPr b="0" lang="it-IT" sz="1400" strike="noStrike" u="none">
                <a:solidFill>
                  <a:srgbClr val="000000"/>
                </a:solidFill>
                <a:effectLst/>
                <a:uFillTx/>
                <a:latin typeface="Times New Roman"/>
              </a:defRPr>
            </a:lvl1pPr>
          </a:lstStyle>
          <a:p>
            <a:pPr indent="0">
              <a:buNone/>
            </a:pPr>
            <a:r>
              <a:rPr b="0" lang="it-IT" sz="1400" strike="noStrike" u="none">
                <a:solidFill>
                  <a:srgbClr val="000000"/>
                </a:solidFill>
                <a:effectLst/>
                <a:uFillTx/>
                <a:latin typeface="Times New Roman"/>
              </a:rPr>
              <a:t>&lt;data/ora&gt;</a:t>
            </a:r>
            <a:endParaRPr b="0" lang="it-IT" sz="1400" strike="noStrike" u="none">
              <a:solidFill>
                <a:srgbClr val="000000"/>
              </a:solidFill>
              <a:effectLst/>
              <a:uFillTx/>
              <a:latin typeface="Times New Roman"/>
            </a:endParaRPr>
          </a:p>
        </p:txBody>
      </p:sp>
    </p:spTree>
  </p:cSld>
  <p:clrMap bg1="lt1" tx1="dk1" bg2="lt2" tx2="dk2" accent1="accent1" accent2="accent2" accent3="accent3" accent4="accent4" accent5="accent5" accent6="accent6" hlink="hlink" folHlink="folHlink"/>
  <p:sldLayoutIdLst>
    <p:sldLayoutId id="2147483754" r:id="rId2"/>
  </p:sldLayoutIdLst>
</p:sldMaster>
</file>

<file path=ppt/slideMasters/slideMaster5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34" name="PlaceHolder 1"/>
          <p:cNvSpPr>
            <a:spLocks noGrp="1"/>
          </p:cNvSpPr>
          <p:nvPr>
            <p:ph type="title"/>
          </p:nvPr>
        </p:nvSpPr>
        <p:spPr>
          <a:xfrm>
            <a:off x="608760" y="703800"/>
            <a:ext cx="10958760" cy="274680"/>
          </a:xfrm>
          <a:prstGeom prst="rect">
            <a:avLst/>
          </a:prstGeom>
          <a:noFill/>
          <a:ln w="0">
            <a:noFill/>
          </a:ln>
        </p:spPr>
        <p:txBody>
          <a:bodyPr numCol="1" spcCol="0" lIns="0" rIns="0" tIns="0" bIns="0" anchor="ctr">
            <a:spAutoFit/>
          </a:bodyPr>
          <a:p>
            <a:pPr indent="0">
              <a:buNone/>
            </a:pPr>
            <a:r>
              <a:rPr b="0" lang="it-IT" sz="1800" strike="noStrike" u="none">
                <a:solidFill>
                  <a:srgbClr val="000000"/>
                </a:solidFill>
                <a:effectLst/>
                <a:uFillTx/>
                <a:latin typeface="Arial"/>
              </a:rPr>
              <a:t>Fai clic per modificare il formato del testo del titolo</a:t>
            </a:r>
            <a:endParaRPr b="0" lang="it-IT" sz="1800" strike="noStrike" u="none">
              <a:solidFill>
                <a:srgbClr val="000000"/>
              </a:solidFill>
              <a:effectLst/>
              <a:uFillTx/>
              <a:latin typeface="Arial"/>
            </a:endParaRPr>
          </a:p>
        </p:txBody>
      </p:sp>
      <p:sp>
        <p:nvSpPr>
          <p:cNvPr id="435" name="PlaceHolder 2"/>
          <p:cNvSpPr>
            <a:spLocks noGrp="1"/>
          </p:cNvSpPr>
          <p:nvPr>
            <p:ph type="body"/>
          </p:nvPr>
        </p:nvSpPr>
        <p:spPr>
          <a:xfrm>
            <a:off x="608760" y="1604160"/>
            <a:ext cx="10958760" cy="4516920"/>
          </a:xfrm>
          <a:prstGeom prst="rect">
            <a:avLst/>
          </a:prstGeom>
          <a:noFill/>
          <a:ln w="0">
            <a:noFill/>
          </a:ln>
        </p:spPr>
        <p:txBody>
          <a:bodyPr numCol="1" spcCol="0" lIns="0" rIns="0" tIns="0" bIns="0" anchor="t">
            <a:normAutofit/>
          </a:bodyPr>
          <a:p>
            <a:pPr marL="432000" indent="-324000">
              <a:spcBef>
                <a:spcPts val="1417"/>
              </a:spcBef>
              <a:buClr>
                <a:srgbClr val="000000"/>
              </a:buClr>
              <a:buSzPct val="45000"/>
              <a:buFont typeface="Wingdings" charset="2"/>
              <a:buChar char=""/>
            </a:pPr>
            <a:r>
              <a:rPr b="0" lang="it-IT" sz="1800" strike="noStrike" u="none">
                <a:solidFill>
                  <a:srgbClr val="000000"/>
                </a:solidFill>
                <a:effectLst/>
                <a:uFillTx/>
                <a:latin typeface="Arial"/>
              </a:rPr>
              <a:t>Fai clic per modificare il formato del testo della struttura</a:t>
            </a:r>
            <a:endParaRPr b="0" lang="it-IT" sz="1800" strike="noStrike" u="none">
              <a:solidFill>
                <a:srgbClr val="000000"/>
              </a:solidFill>
              <a:effectLst/>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effectLst/>
                <a:uFillTx/>
                <a:latin typeface="Arial"/>
              </a:rPr>
              <a:t>Secondo livello struttura</a:t>
            </a:r>
            <a:endParaRPr b="0" lang="it-IT" sz="1800" strike="noStrike" u="none">
              <a:solidFill>
                <a:srgbClr val="000000"/>
              </a:solidFill>
              <a:effectLst/>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effectLst/>
                <a:uFillTx/>
                <a:latin typeface="Arial"/>
              </a:rPr>
              <a:t>Terzo livello struttura</a:t>
            </a:r>
            <a:endParaRPr b="0" lang="it-IT" sz="1800" strike="noStrike" u="none">
              <a:solidFill>
                <a:srgbClr val="000000"/>
              </a:solidFill>
              <a:effectLst/>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effectLst/>
                <a:uFillTx/>
                <a:latin typeface="Arial"/>
              </a:rPr>
              <a:t>Quarto livello struttura</a:t>
            </a:r>
            <a:endParaRPr b="0" lang="it-IT" sz="1800" strike="noStrike" u="none">
              <a:solidFill>
                <a:srgbClr val="000000"/>
              </a:solidFill>
              <a:effectLst/>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Quinto livello struttura</a:t>
            </a:r>
            <a:endParaRPr b="0" lang="it-IT" sz="1800" strike="noStrike" u="none">
              <a:solidFill>
                <a:srgbClr val="000000"/>
              </a:solidFill>
              <a:effectLst/>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Sesto livello struttura</a:t>
            </a:r>
            <a:endParaRPr b="0" lang="it-IT" sz="1800" strike="noStrike" u="none">
              <a:solidFill>
                <a:srgbClr val="000000"/>
              </a:solidFill>
              <a:effectLst/>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Settimo livello struttura</a:t>
            </a:r>
            <a:endParaRPr b="0" lang="it-IT" sz="1800" strike="noStrike" u="none">
              <a:solidFill>
                <a:srgbClr val="000000"/>
              </a:solidFill>
              <a:effectLst/>
              <a:uFillTx/>
              <a:latin typeface="Arial"/>
            </a:endParaRPr>
          </a:p>
        </p:txBody>
      </p:sp>
      <p:sp>
        <p:nvSpPr>
          <p:cNvPr id="436" name="PlaceHolder 3"/>
          <p:cNvSpPr>
            <a:spLocks noGrp="1"/>
          </p:cNvSpPr>
          <p:nvPr>
            <p:ph type="ftr" idx="149"/>
          </p:nvPr>
        </p:nvSpPr>
        <p:spPr>
          <a:xfrm>
            <a:off x="4165560" y="6245280"/>
            <a:ext cx="3849480" cy="467640"/>
          </a:xfrm>
          <a:prstGeom prst="rect">
            <a:avLst/>
          </a:prstGeom>
          <a:noFill/>
          <a:ln w="0">
            <a:noFill/>
          </a:ln>
        </p:spPr>
        <p:txBody>
          <a:bodyPr numCol="1" spcCol="0" lIns="90000" rIns="90000" tIns="46800" bIns="46800" anchor="t">
            <a:noAutofit/>
          </a:bodyPr>
          <a:lstStyle>
            <a:lvl1pPr indent="0" algn="ctr">
              <a:lnSpc>
                <a:spcPct val="100000"/>
              </a:lnSpc>
              <a:buNone/>
              <a:tabLst>
                <a:tab algn="l" pos="0"/>
              </a:tabLst>
              <a:defRPr b="0" lang="it-IT" sz="1400" strike="noStrike" u="none">
                <a:solidFill>
                  <a:srgbClr val="000000"/>
                </a:solidFill>
                <a:effectLst/>
                <a:uFillTx/>
                <a:latin typeface="Times New Roman"/>
              </a:defRPr>
            </a:lvl1pPr>
          </a:lstStyle>
          <a:p>
            <a:pPr indent="0" algn="ctr">
              <a:lnSpc>
                <a:spcPct val="100000"/>
              </a:lnSpc>
              <a:buNone/>
              <a:tabLst>
                <a:tab algn="l" pos="0"/>
              </a:tabLst>
            </a:pPr>
            <a:r>
              <a:rPr b="0" lang="it-IT" sz="1400" strike="noStrike" u="none">
                <a:solidFill>
                  <a:srgbClr val="000000"/>
                </a:solidFill>
                <a:effectLst/>
                <a:uFillTx/>
                <a:latin typeface="Times New Roman"/>
              </a:rPr>
              <a:t>&lt;piè di pagina&gt;</a:t>
            </a:r>
            <a:endParaRPr b="0" lang="it-IT" sz="1400" strike="noStrike" u="none">
              <a:solidFill>
                <a:srgbClr val="000000"/>
              </a:solidFill>
              <a:effectLst/>
              <a:uFillTx/>
              <a:latin typeface="Times New Roman"/>
            </a:endParaRPr>
          </a:p>
        </p:txBody>
      </p:sp>
      <p:sp>
        <p:nvSpPr>
          <p:cNvPr id="437" name="PlaceHolder 4"/>
          <p:cNvSpPr>
            <a:spLocks noGrp="1"/>
          </p:cNvSpPr>
          <p:nvPr>
            <p:ph type="sldNum" idx="150"/>
          </p:nvPr>
        </p:nvSpPr>
        <p:spPr>
          <a:xfrm>
            <a:off x="8737560" y="6245280"/>
            <a:ext cx="2833560" cy="467640"/>
          </a:xfrm>
          <a:prstGeom prst="rect">
            <a:avLst/>
          </a:prstGeom>
          <a:noFill/>
          <a:ln w="0">
            <a:noFill/>
          </a:ln>
        </p:spPr>
        <p:txBody>
          <a:bodyPr numCol="1" spcCol="0" lIns="90000" rIns="90000" tIns="46800" bIns="46800" anchor="t">
            <a:noAutofit/>
          </a:bodyPr>
          <a:lstStyle>
            <a:lvl1pPr indent="0" defTabSz="914400">
              <a:lnSpc>
                <a:spcPct val="100000"/>
              </a:lnSpc>
              <a:buNone/>
              <a:tabLst>
                <a:tab algn="l" pos="0"/>
              </a:tabLst>
              <a:defRPr b="0" lang="it-IT" sz="1800" strike="noStrike" u="none">
                <a:solidFill>
                  <a:srgbClr val="000000"/>
                </a:solidFill>
                <a:effectLst/>
                <a:uFillTx/>
                <a:latin typeface="Arial"/>
              </a:defRPr>
            </a:lvl1pPr>
          </a:lstStyle>
          <a:p>
            <a:pPr indent="0" defTabSz="914400">
              <a:lnSpc>
                <a:spcPct val="100000"/>
              </a:lnSpc>
              <a:buNone/>
              <a:tabLst>
                <a:tab algn="l" pos="0"/>
              </a:tabLst>
            </a:pPr>
            <a:fld id="{31A85E55-6DC3-48D1-94E7-4B75DE27DA51}" type="slidenum">
              <a:rPr b="0" lang="it-IT" sz="1800" strike="noStrike" u="none">
                <a:solidFill>
                  <a:srgbClr val="000000"/>
                </a:solidFill>
                <a:effectLst/>
                <a:uFillTx/>
                <a:latin typeface="Arial"/>
              </a:rPr>
              <a:t>&lt;numero&gt;</a:t>
            </a:fld>
            <a:endParaRPr b="0" lang="it-IT" sz="1800" strike="noStrike" u="none">
              <a:solidFill>
                <a:srgbClr val="000000"/>
              </a:solidFill>
              <a:effectLst/>
              <a:uFillTx/>
              <a:latin typeface="Times New Roman"/>
            </a:endParaRPr>
          </a:p>
        </p:txBody>
      </p:sp>
      <p:sp>
        <p:nvSpPr>
          <p:cNvPr id="438" name="PlaceHolder 5"/>
          <p:cNvSpPr>
            <a:spLocks noGrp="1"/>
          </p:cNvSpPr>
          <p:nvPr>
            <p:ph type="dt" idx="151"/>
          </p:nvPr>
        </p:nvSpPr>
        <p:spPr>
          <a:xfrm>
            <a:off x="609480" y="6245280"/>
            <a:ext cx="2833560" cy="467640"/>
          </a:xfrm>
          <a:prstGeom prst="rect">
            <a:avLst/>
          </a:prstGeom>
          <a:noFill/>
          <a:ln w="0">
            <a:noFill/>
          </a:ln>
        </p:spPr>
        <p:txBody>
          <a:bodyPr numCol="1" spcCol="0" lIns="90000" rIns="90000" tIns="46800" bIns="46800" anchor="t">
            <a:noAutofit/>
          </a:bodyPr>
          <a:lstStyle>
            <a:lvl1pPr indent="0">
              <a:buNone/>
              <a:defRPr b="0" lang="it-IT" sz="1400" strike="noStrike" u="none">
                <a:solidFill>
                  <a:srgbClr val="000000"/>
                </a:solidFill>
                <a:effectLst/>
                <a:uFillTx/>
                <a:latin typeface="Times New Roman"/>
              </a:defRPr>
            </a:lvl1pPr>
          </a:lstStyle>
          <a:p>
            <a:pPr indent="0">
              <a:buNone/>
            </a:pPr>
            <a:r>
              <a:rPr b="0" lang="it-IT" sz="1400" strike="noStrike" u="none">
                <a:solidFill>
                  <a:srgbClr val="000000"/>
                </a:solidFill>
                <a:effectLst/>
                <a:uFillTx/>
                <a:latin typeface="Times New Roman"/>
              </a:rPr>
              <a:t>&lt;data/ora&gt;</a:t>
            </a:r>
            <a:endParaRPr b="0" lang="it-IT" sz="1400" strike="noStrike" u="none">
              <a:solidFill>
                <a:srgbClr val="000000"/>
              </a:solidFill>
              <a:effectLst/>
              <a:uFillTx/>
              <a:latin typeface="Times New Roman"/>
            </a:endParaRPr>
          </a:p>
        </p:txBody>
      </p:sp>
    </p:spTree>
  </p:cSld>
  <p:clrMap bg1="lt1" tx1="dk1" bg2="lt2" tx2="dk2" accent1="accent1" accent2="accent2" accent3="accent3" accent4="accent4" accent5="accent5" accent6="accent6" hlink="hlink" folHlink="folHlink"/>
  <p:sldLayoutIdLst>
    <p:sldLayoutId id="2147483756" r:id="rId2"/>
  </p:sldLayoutIdLst>
</p:sldMaster>
</file>

<file path=ppt/slideMasters/slideMaster5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41" name="PlaceHolder 1"/>
          <p:cNvSpPr>
            <a:spLocks noGrp="1"/>
          </p:cNvSpPr>
          <p:nvPr>
            <p:ph type="title"/>
          </p:nvPr>
        </p:nvSpPr>
        <p:spPr>
          <a:xfrm>
            <a:off x="608760" y="703800"/>
            <a:ext cx="10958760" cy="274680"/>
          </a:xfrm>
          <a:prstGeom prst="rect">
            <a:avLst/>
          </a:prstGeom>
          <a:noFill/>
          <a:ln w="0">
            <a:noFill/>
          </a:ln>
        </p:spPr>
        <p:txBody>
          <a:bodyPr numCol="1" spcCol="0" lIns="0" rIns="0" tIns="0" bIns="0" anchor="ctr">
            <a:spAutoFit/>
          </a:bodyPr>
          <a:p>
            <a:pPr indent="0">
              <a:buNone/>
            </a:pPr>
            <a:r>
              <a:rPr b="0" lang="it-IT" sz="1800" strike="noStrike" u="none">
                <a:solidFill>
                  <a:srgbClr val="000000"/>
                </a:solidFill>
                <a:effectLst/>
                <a:uFillTx/>
                <a:latin typeface="Arial"/>
              </a:rPr>
              <a:t>Fai clic per modificare il formato del testo del titolo</a:t>
            </a:r>
            <a:endParaRPr b="0" lang="it-IT" sz="1800" strike="noStrike" u="none">
              <a:solidFill>
                <a:srgbClr val="000000"/>
              </a:solidFill>
              <a:effectLst/>
              <a:uFillTx/>
              <a:latin typeface="Arial"/>
            </a:endParaRPr>
          </a:p>
        </p:txBody>
      </p:sp>
      <p:sp>
        <p:nvSpPr>
          <p:cNvPr id="442" name="PlaceHolder 2"/>
          <p:cNvSpPr>
            <a:spLocks noGrp="1"/>
          </p:cNvSpPr>
          <p:nvPr>
            <p:ph type="body"/>
          </p:nvPr>
        </p:nvSpPr>
        <p:spPr>
          <a:xfrm>
            <a:off x="608760" y="1604160"/>
            <a:ext cx="10958760" cy="4516920"/>
          </a:xfrm>
          <a:prstGeom prst="rect">
            <a:avLst/>
          </a:prstGeom>
          <a:noFill/>
          <a:ln w="0">
            <a:noFill/>
          </a:ln>
        </p:spPr>
        <p:txBody>
          <a:bodyPr numCol="1" spcCol="0" lIns="0" rIns="0" tIns="0" bIns="0" anchor="t">
            <a:normAutofit/>
          </a:bodyPr>
          <a:p>
            <a:pPr marL="432000" indent="-324000">
              <a:spcBef>
                <a:spcPts val="1417"/>
              </a:spcBef>
              <a:buClr>
                <a:srgbClr val="000000"/>
              </a:buClr>
              <a:buSzPct val="45000"/>
              <a:buFont typeface="Wingdings" charset="2"/>
              <a:buChar char=""/>
            </a:pPr>
            <a:r>
              <a:rPr b="0" lang="it-IT" sz="1800" strike="noStrike" u="none">
                <a:solidFill>
                  <a:srgbClr val="000000"/>
                </a:solidFill>
                <a:effectLst/>
                <a:uFillTx/>
                <a:latin typeface="Arial"/>
              </a:rPr>
              <a:t>Fai clic per modificare il formato del testo della struttura</a:t>
            </a:r>
            <a:endParaRPr b="0" lang="it-IT" sz="1800" strike="noStrike" u="none">
              <a:solidFill>
                <a:srgbClr val="000000"/>
              </a:solidFill>
              <a:effectLst/>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effectLst/>
                <a:uFillTx/>
                <a:latin typeface="Arial"/>
              </a:rPr>
              <a:t>Secondo livello struttura</a:t>
            </a:r>
            <a:endParaRPr b="0" lang="it-IT" sz="1800" strike="noStrike" u="none">
              <a:solidFill>
                <a:srgbClr val="000000"/>
              </a:solidFill>
              <a:effectLst/>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effectLst/>
                <a:uFillTx/>
                <a:latin typeface="Arial"/>
              </a:rPr>
              <a:t>Terzo livello struttura</a:t>
            </a:r>
            <a:endParaRPr b="0" lang="it-IT" sz="1800" strike="noStrike" u="none">
              <a:solidFill>
                <a:srgbClr val="000000"/>
              </a:solidFill>
              <a:effectLst/>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effectLst/>
                <a:uFillTx/>
                <a:latin typeface="Arial"/>
              </a:rPr>
              <a:t>Quarto livello struttura</a:t>
            </a:r>
            <a:endParaRPr b="0" lang="it-IT" sz="1800" strike="noStrike" u="none">
              <a:solidFill>
                <a:srgbClr val="000000"/>
              </a:solidFill>
              <a:effectLst/>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Quinto livello struttura</a:t>
            </a:r>
            <a:endParaRPr b="0" lang="it-IT" sz="1800" strike="noStrike" u="none">
              <a:solidFill>
                <a:srgbClr val="000000"/>
              </a:solidFill>
              <a:effectLst/>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Sesto livello struttura</a:t>
            </a:r>
            <a:endParaRPr b="0" lang="it-IT" sz="1800" strike="noStrike" u="none">
              <a:solidFill>
                <a:srgbClr val="000000"/>
              </a:solidFill>
              <a:effectLst/>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Settimo livello struttura</a:t>
            </a:r>
            <a:endParaRPr b="0" lang="it-IT" sz="1800" strike="noStrike" u="none">
              <a:solidFill>
                <a:srgbClr val="000000"/>
              </a:solidFill>
              <a:effectLst/>
              <a:uFillTx/>
              <a:latin typeface="Arial"/>
            </a:endParaRPr>
          </a:p>
        </p:txBody>
      </p:sp>
      <p:sp>
        <p:nvSpPr>
          <p:cNvPr id="443" name="PlaceHolder 3"/>
          <p:cNvSpPr>
            <a:spLocks noGrp="1"/>
          </p:cNvSpPr>
          <p:nvPr>
            <p:ph type="ftr" idx="152"/>
          </p:nvPr>
        </p:nvSpPr>
        <p:spPr>
          <a:xfrm>
            <a:off x="4165560" y="6245280"/>
            <a:ext cx="3849480" cy="467640"/>
          </a:xfrm>
          <a:prstGeom prst="rect">
            <a:avLst/>
          </a:prstGeom>
          <a:noFill/>
          <a:ln w="0">
            <a:noFill/>
          </a:ln>
        </p:spPr>
        <p:txBody>
          <a:bodyPr numCol="1" spcCol="0" lIns="90000" rIns="90000" tIns="46800" bIns="46800" anchor="t">
            <a:noAutofit/>
          </a:bodyPr>
          <a:lstStyle>
            <a:lvl1pPr indent="0" algn="ctr">
              <a:lnSpc>
                <a:spcPct val="100000"/>
              </a:lnSpc>
              <a:buNone/>
              <a:tabLst>
                <a:tab algn="l" pos="0"/>
              </a:tabLst>
              <a:defRPr b="0" lang="it-IT" sz="1400" strike="noStrike" u="none">
                <a:solidFill>
                  <a:srgbClr val="000000"/>
                </a:solidFill>
                <a:effectLst/>
                <a:uFillTx/>
                <a:latin typeface="Times New Roman"/>
              </a:defRPr>
            </a:lvl1pPr>
          </a:lstStyle>
          <a:p>
            <a:pPr indent="0" algn="ctr">
              <a:lnSpc>
                <a:spcPct val="100000"/>
              </a:lnSpc>
              <a:buNone/>
              <a:tabLst>
                <a:tab algn="l" pos="0"/>
              </a:tabLst>
            </a:pPr>
            <a:r>
              <a:rPr b="0" lang="it-IT" sz="1400" strike="noStrike" u="none">
                <a:solidFill>
                  <a:srgbClr val="000000"/>
                </a:solidFill>
                <a:effectLst/>
                <a:uFillTx/>
                <a:latin typeface="Times New Roman"/>
              </a:rPr>
              <a:t>&lt;piè di pagina&gt;</a:t>
            </a:r>
            <a:endParaRPr b="0" lang="it-IT" sz="1400" strike="noStrike" u="none">
              <a:solidFill>
                <a:srgbClr val="000000"/>
              </a:solidFill>
              <a:effectLst/>
              <a:uFillTx/>
              <a:latin typeface="Times New Roman"/>
            </a:endParaRPr>
          </a:p>
        </p:txBody>
      </p:sp>
      <p:sp>
        <p:nvSpPr>
          <p:cNvPr id="444" name="PlaceHolder 4"/>
          <p:cNvSpPr>
            <a:spLocks noGrp="1"/>
          </p:cNvSpPr>
          <p:nvPr>
            <p:ph type="sldNum" idx="153"/>
          </p:nvPr>
        </p:nvSpPr>
        <p:spPr>
          <a:xfrm>
            <a:off x="8737560" y="6245280"/>
            <a:ext cx="2833560" cy="467640"/>
          </a:xfrm>
          <a:prstGeom prst="rect">
            <a:avLst/>
          </a:prstGeom>
          <a:noFill/>
          <a:ln w="0">
            <a:noFill/>
          </a:ln>
        </p:spPr>
        <p:txBody>
          <a:bodyPr numCol="1" spcCol="0" lIns="90000" rIns="90000" tIns="46800" bIns="46800" anchor="t">
            <a:noAutofit/>
          </a:bodyPr>
          <a:lstStyle>
            <a:lvl1pPr indent="0" defTabSz="914400">
              <a:lnSpc>
                <a:spcPct val="100000"/>
              </a:lnSpc>
              <a:buNone/>
              <a:tabLst>
                <a:tab algn="l" pos="0"/>
              </a:tabLst>
              <a:defRPr b="0" lang="it-IT" sz="1800" strike="noStrike" u="none">
                <a:solidFill>
                  <a:srgbClr val="000000"/>
                </a:solidFill>
                <a:effectLst/>
                <a:uFillTx/>
                <a:latin typeface="Arial"/>
              </a:defRPr>
            </a:lvl1pPr>
          </a:lstStyle>
          <a:p>
            <a:pPr indent="0" defTabSz="914400">
              <a:lnSpc>
                <a:spcPct val="100000"/>
              </a:lnSpc>
              <a:buNone/>
              <a:tabLst>
                <a:tab algn="l" pos="0"/>
              </a:tabLst>
            </a:pPr>
            <a:fld id="{029FF92E-A014-471B-8B68-98B03E3E2C77}" type="slidenum">
              <a:rPr b="0" lang="it-IT" sz="1800" strike="noStrike" u="none">
                <a:solidFill>
                  <a:srgbClr val="000000"/>
                </a:solidFill>
                <a:effectLst/>
                <a:uFillTx/>
                <a:latin typeface="Arial"/>
              </a:rPr>
              <a:t>&lt;numero&gt;</a:t>
            </a:fld>
            <a:endParaRPr b="0" lang="it-IT" sz="1800" strike="noStrike" u="none">
              <a:solidFill>
                <a:srgbClr val="000000"/>
              </a:solidFill>
              <a:effectLst/>
              <a:uFillTx/>
              <a:latin typeface="Times New Roman"/>
            </a:endParaRPr>
          </a:p>
        </p:txBody>
      </p:sp>
      <p:sp>
        <p:nvSpPr>
          <p:cNvPr id="445" name="PlaceHolder 5"/>
          <p:cNvSpPr>
            <a:spLocks noGrp="1"/>
          </p:cNvSpPr>
          <p:nvPr>
            <p:ph type="dt" idx="154"/>
          </p:nvPr>
        </p:nvSpPr>
        <p:spPr>
          <a:xfrm>
            <a:off x="609480" y="6245280"/>
            <a:ext cx="2833560" cy="467640"/>
          </a:xfrm>
          <a:prstGeom prst="rect">
            <a:avLst/>
          </a:prstGeom>
          <a:noFill/>
          <a:ln w="0">
            <a:noFill/>
          </a:ln>
        </p:spPr>
        <p:txBody>
          <a:bodyPr numCol="1" spcCol="0" lIns="90000" rIns="90000" tIns="46800" bIns="46800" anchor="t">
            <a:noAutofit/>
          </a:bodyPr>
          <a:lstStyle>
            <a:lvl1pPr indent="0">
              <a:buNone/>
              <a:defRPr b="0" lang="it-IT" sz="1400" strike="noStrike" u="none">
                <a:solidFill>
                  <a:srgbClr val="000000"/>
                </a:solidFill>
                <a:effectLst/>
                <a:uFillTx/>
                <a:latin typeface="Times New Roman"/>
              </a:defRPr>
            </a:lvl1pPr>
          </a:lstStyle>
          <a:p>
            <a:pPr indent="0">
              <a:buNone/>
            </a:pPr>
            <a:r>
              <a:rPr b="0" lang="it-IT" sz="1400" strike="noStrike" u="none">
                <a:solidFill>
                  <a:srgbClr val="000000"/>
                </a:solidFill>
                <a:effectLst/>
                <a:uFillTx/>
                <a:latin typeface="Times New Roman"/>
              </a:rPr>
              <a:t>&lt;data/ora&gt;</a:t>
            </a:r>
            <a:endParaRPr b="0" lang="it-IT" sz="1400" strike="noStrike" u="none">
              <a:solidFill>
                <a:srgbClr val="000000"/>
              </a:solidFill>
              <a:effectLst/>
              <a:uFillTx/>
              <a:latin typeface="Times New Roman"/>
            </a:endParaRPr>
          </a:p>
        </p:txBody>
      </p:sp>
    </p:spTree>
  </p:cSld>
  <p:clrMap bg1="lt1" tx1="dk1" bg2="lt2" tx2="dk2" accent1="accent1" accent2="accent2" accent3="accent3" accent4="accent4" accent5="accent5" accent6="accent6" hlink="hlink" folHlink="folHlink"/>
  <p:sldLayoutIdLst>
    <p:sldLayoutId id="2147483758" r:id="rId2"/>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31.xml"/>
</Relationships>
</file>

<file path=ppt/slides/_rels/slide10.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40.xml"/><Relationship Id="rId3" Type="http://schemas.openxmlformats.org/officeDocument/2006/relationships/notesSlide" Target="../notesSlides/notesSlide10.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41.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42.xml"/>
</Relationships>
</file>

<file path=ppt/slides/_rels/slide13.xml.rels><?xml version="1.0" encoding="UTF-8"?>
<Relationships xmlns="http://schemas.openxmlformats.org/package/2006/relationships"><Relationship Id="rId1" Type="http://schemas.openxmlformats.org/officeDocument/2006/relationships/image" Target="../media/image7.jpeg"/><Relationship Id="rId2" Type="http://schemas.openxmlformats.org/officeDocument/2006/relationships/slideLayout" Target="../slideLayouts/slideLayout4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44.xml"/>
</Relationships>
</file>

<file path=ppt/slides/_rels/slide15.xml.rels><?xml version="1.0" encoding="UTF-8"?>
<Relationships xmlns="http://schemas.openxmlformats.org/package/2006/relationships"><Relationship Id="rId1" Type="http://schemas.openxmlformats.org/officeDocument/2006/relationships/image" Target="../media/image8.jpeg"/><Relationship Id="rId2" Type="http://schemas.openxmlformats.org/officeDocument/2006/relationships/slideLayout" Target="../slideLayouts/slideLayout12.xml"/><Relationship Id="rId3" Type="http://schemas.openxmlformats.org/officeDocument/2006/relationships/notesSlide" Target="../notesSlides/notesSlide15.xml"/>
</Relationships>
</file>

<file path=ppt/slides/_rels/slide16.xml.rels><?xml version="1.0" encoding="UTF-8"?>
<Relationships xmlns="http://schemas.openxmlformats.org/package/2006/relationships"><Relationship Id="rId1" Type="http://schemas.openxmlformats.org/officeDocument/2006/relationships/image" Target="../media/image9.jpeg"/><Relationship Id="rId2" Type="http://schemas.openxmlformats.org/officeDocument/2006/relationships/slideLayout" Target="../slideLayouts/slideLayout45.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8.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9.xml"/>
</Relationships>
</file>

<file path=ppt/slides/_rels/slide2.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32.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46.xml"/>
</Relationships>
</file>

<file path=ppt/slides/_rels/slide21.xml.rels><?xml version="1.0" encoding="UTF-8"?>
<Relationships xmlns="http://schemas.openxmlformats.org/package/2006/relationships"><Relationship Id="rId1" Type="http://schemas.openxmlformats.org/officeDocument/2006/relationships/image" Target="../media/image10.jpeg"/><Relationship Id="rId2" Type="http://schemas.openxmlformats.org/officeDocument/2006/relationships/slideLayout" Target="../slideLayouts/slideLayout47.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48.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49.xml"/>
</Relationships>
</file>

<file path=ppt/slides/_rels/slide24.xml.rels><?xml version="1.0" encoding="UTF-8"?>
<Relationships xmlns="http://schemas.openxmlformats.org/package/2006/relationships"><Relationship Id="rId1" Type="http://schemas.openxmlformats.org/officeDocument/2006/relationships/image" Target="../media/image11.jpeg"/><Relationship Id="rId2" Type="http://schemas.openxmlformats.org/officeDocument/2006/relationships/slideLayout" Target="../slideLayouts/slideLayout50.xml"/>
</Relationships>
</file>

<file path=ppt/slides/_rels/slide25.xml.rels><?xml version="1.0" encoding="UTF-8"?>
<Relationships xmlns="http://schemas.openxmlformats.org/package/2006/relationships"><Relationship Id="rId1" Type="http://schemas.openxmlformats.org/officeDocument/2006/relationships/image" Target="../media/image12.jpeg"/><Relationship Id="rId2" Type="http://schemas.openxmlformats.org/officeDocument/2006/relationships/slideLayout" Target="../slideLayouts/slideLayout51.xml"/>
</Relationships>
</file>

<file path=ppt/slides/_rels/slide26.xml.rels><?xml version="1.0" encoding="UTF-8"?>
<Relationships xmlns="http://schemas.openxmlformats.org/package/2006/relationships"><Relationship Id="rId1" Type="http://schemas.openxmlformats.org/officeDocument/2006/relationships/image" Target="../media/image13.jpeg"/><Relationship Id="rId2" Type="http://schemas.openxmlformats.org/officeDocument/2006/relationships/slideLayout" Target="../slideLayouts/slideLayout52.xml"/>
</Relationships>
</file>

<file path=ppt/slides/_rels/slide27.xml.rels><?xml version="1.0" encoding="UTF-8"?>
<Relationships xmlns="http://schemas.openxmlformats.org/package/2006/relationships"><Relationship Id="rId1" Type="http://schemas.openxmlformats.org/officeDocument/2006/relationships/image" Target="../media/image14.jpeg"/><Relationship Id="rId2" Type="http://schemas.openxmlformats.org/officeDocument/2006/relationships/slideLayout" Target="../slideLayouts/slideLayout53.xml"/>
</Relationships>
</file>

<file path=ppt/slides/_rels/slide28.xml.rels><?xml version="1.0" encoding="UTF-8"?>
<Relationships xmlns="http://schemas.openxmlformats.org/package/2006/relationships"><Relationship Id="rId1" Type="http://schemas.openxmlformats.org/officeDocument/2006/relationships/slideLayout" Target="../slideLayouts/slideLayout54.xml"/>
</Relationships>
</file>

<file path=ppt/slides/_rels/slide29.xml.rels><?xml version="1.0" encoding="UTF-8"?>
<Relationships xmlns="http://schemas.openxmlformats.org/package/2006/relationships"><Relationship Id="rId1" Type="http://schemas.openxmlformats.org/officeDocument/2006/relationships/slideLayout" Target="../slideLayouts/slideLayout55.xml"/>
</Relationships>
</file>

<file path=ppt/slides/_rels/slide3.xml.rels><?xml version="1.0" encoding="UTF-8"?>
<Relationships xmlns="http://schemas.openxmlformats.org/package/2006/relationships"><Relationship Id="rId1" Type="http://schemas.openxmlformats.org/officeDocument/2006/relationships/image" Target="../media/image2.jpeg"/><Relationship Id="rId2" Type="http://schemas.openxmlformats.org/officeDocument/2006/relationships/slideLayout" Target="../slideLayouts/slideLayout34.xml"/>
</Relationships>
</file>

<file path=ppt/slides/_rels/slide30.xml.rels><?xml version="1.0" encoding="UTF-8"?>
<Relationships xmlns="http://schemas.openxmlformats.org/package/2006/relationships"><Relationship Id="rId1" Type="http://schemas.openxmlformats.org/officeDocument/2006/relationships/slideLayout" Target="../slideLayouts/slideLayout56.xml"/>
</Relationships>
</file>

<file path=ppt/slides/_rels/slide31.xml.rels><?xml version="1.0" encoding="UTF-8"?>
<Relationships xmlns="http://schemas.openxmlformats.org/package/2006/relationships"><Relationship Id="rId1" Type="http://schemas.openxmlformats.org/officeDocument/2006/relationships/image" Target="../media/image15.jpeg"/><Relationship Id="rId2" Type="http://schemas.openxmlformats.org/officeDocument/2006/relationships/slideLayout" Target="../slideLayouts/slideLayout57.xml"/>
</Relationships>
</file>

<file path=ppt/slides/_rels/slide32.xml.rels><?xml version="1.0" encoding="UTF-8"?>
<Relationships xmlns="http://schemas.openxmlformats.org/package/2006/relationships"><Relationship Id="rId1" Type="http://schemas.openxmlformats.org/officeDocument/2006/relationships/image" Target="../media/image16.jpeg"/><Relationship Id="rId2" Type="http://schemas.openxmlformats.org/officeDocument/2006/relationships/slideLayout" Target="../slideLayouts/slideLayout16.xml"/>
</Relationships>
</file>

<file path=ppt/slides/_rels/slide33.xml.rels><?xml version="1.0" encoding="UTF-8"?>
<Relationships xmlns="http://schemas.openxmlformats.org/package/2006/relationships"><Relationship Id="rId1" Type="http://schemas.openxmlformats.org/officeDocument/2006/relationships/slideLayout" Target="../slideLayouts/slideLayout58.xml"/>
</Relationships>
</file>

<file path=ppt/slides/_rels/slide34.xml.rels><?xml version="1.0" encoding="UTF-8"?>
<Relationships xmlns="http://schemas.openxmlformats.org/package/2006/relationships"><Relationship Id="rId1" Type="http://schemas.openxmlformats.org/officeDocument/2006/relationships/image" Target="../media/image17.jpeg"/><Relationship Id="rId2" Type="http://schemas.openxmlformats.org/officeDocument/2006/relationships/slideLayout" Target="../slideLayouts/slideLayout9.xml"/>
</Relationships>
</file>

<file path=ppt/slides/_rels/slide35.xml.rels><?xml version="1.0" encoding="UTF-8"?>
<Relationships xmlns="http://schemas.openxmlformats.org/package/2006/relationships"><Relationship Id="rId1" Type="http://schemas.openxmlformats.org/officeDocument/2006/relationships/image" Target="../media/image18.jpeg"/><Relationship Id="rId2" Type="http://schemas.openxmlformats.org/officeDocument/2006/relationships/slideLayout" Target="../slideLayouts/slideLayout59.xml"/>
</Relationships>
</file>

<file path=ppt/slides/_rels/slide36.xml.rels><?xml version="1.0" encoding="UTF-8"?>
<Relationships xmlns="http://schemas.openxmlformats.org/package/2006/relationships"><Relationship Id="rId1" Type="http://schemas.openxmlformats.org/officeDocument/2006/relationships/slideLayout" Target="../slideLayouts/slideLayout60.xml"/>
</Relationships>
</file>

<file path=ppt/slides/_rels/slide37.xml.rels><?xml version="1.0" encoding="UTF-8"?>
<Relationships xmlns="http://schemas.openxmlformats.org/package/2006/relationships"><Relationship Id="rId1" Type="http://schemas.openxmlformats.org/officeDocument/2006/relationships/slideLayout" Target="../slideLayouts/slideLayout61.xml"/>
</Relationships>
</file>

<file path=ppt/slides/_rels/slide38.xml.rels><?xml version="1.0" encoding="UTF-8"?>
<Relationships xmlns="http://schemas.openxmlformats.org/package/2006/relationships"><Relationship Id="rId1" Type="http://schemas.openxmlformats.org/officeDocument/2006/relationships/slideLayout" Target="../slideLayouts/slideLayout62.xml"/>
</Relationships>
</file>

<file path=ppt/slides/_rels/slide39.xml.rels><?xml version="1.0" encoding="UTF-8"?>
<Relationships xmlns="http://schemas.openxmlformats.org/package/2006/relationships"><Relationship Id="rId1" Type="http://schemas.openxmlformats.org/officeDocument/2006/relationships/image" Target="../media/image19.jpeg"/><Relationship Id="rId2" Type="http://schemas.openxmlformats.org/officeDocument/2006/relationships/image" Target="../media/image20.jpeg"/><Relationship Id="rId3" Type="http://schemas.openxmlformats.org/officeDocument/2006/relationships/slideLayout" Target="../slideLayouts/slideLayout6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38.xml"/>
</Relationships>
</file>

<file path=ppt/slides/_rels/slide40.xml.rels><?xml version="1.0" encoding="UTF-8"?>
<Relationships xmlns="http://schemas.openxmlformats.org/package/2006/relationships"><Relationship Id="rId1" Type="http://schemas.openxmlformats.org/officeDocument/2006/relationships/image" Target="../media/image21.jpeg"/><Relationship Id="rId2" Type="http://schemas.openxmlformats.org/officeDocument/2006/relationships/slideLayout" Target="../slideLayouts/slideLayout17.xml"/><Relationship Id="rId3" Type="http://schemas.openxmlformats.org/officeDocument/2006/relationships/notesSlide" Target="../notesSlides/notesSlide40.xml"/>
</Relationships>
</file>

<file path=ppt/slides/_rels/slide41.xml.rels><?xml version="1.0" encoding="UTF-8"?>
<Relationships xmlns="http://schemas.openxmlformats.org/package/2006/relationships"><Relationship Id="rId1" Type="http://schemas.openxmlformats.org/officeDocument/2006/relationships/slideLayout" Target="../slideLayouts/slideLayout64.xml"/>
</Relationships>
</file>

<file path=ppt/slides/_rels/slide42.xml.rels><?xml version="1.0" encoding="UTF-8"?>
<Relationships xmlns="http://schemas.openxmlformats.org/package/2006/relationships"><Relationship Id="rId1" Type="http://schemas.openxmlformats.org/officeDocument/2006/relationships/slideLayout" Target="../slideLayouts/slideLayout65.xml"/>
</Relationships>
</file>

<file path=ppt/slides/_rels/slide43.xml.rels><?xml version="1.0" encoding="UTF-8"?>
<Relationships xmlns="http://schemas.openxmlformats.org/package/2006/relationships"><Relationship Id="rId1" Type="http://schemas.openxmlformats.org/officeDocument/2006/relationships/slideLayout" Target="../slideLayouts/slideLayout66.xml"/>
</Relationships>
</file>

<file path=ppt/slides/_rels/slide44.xml.rels><?xml version="1.0" encoding="UTF-8"?>
<Relationships xmlns="http://schemas.openxmlformats.org/package/2006/relationships"><Relationship Id="rId1" Type="http://schemas.openxmlformats.org/officeDocument/2006/relationships/image" Target="../media/image22.jpeg"/><Relationship Id="rId2" Type="http://schemas.openxmlformats.org/officeDocument/2006/relationships/slideLayout" Target="../slideLayouts/slideLayout18.xml"/>
</Relationships>
</file>

<file path=ppt/slides/_rels/slide45.xml.rels><?xml version="1.0" encoding="UTF-8"?>
<Relationships xmlns="http://schemas.openxmlformats.org/package/2006/relationships"><Relationship Id="rId1" Type="http://schemas.openxmlformats.org/officeDocument/2006/relationships/slideLayout" Target="../slideLayouts/slideLayout7.xml"/>
</Relationships>
</file>

<file path=ppt/slides/_rels/slide46.xml.rels><?xml version="1.0" encoding="UTF-8"?>
<Relationships xmlns="http://schemas.openxmlformats.org/package/2006/relationships"><Relationship Id="rId1" Type="http://schemas.openxmlformats.org/officeDocument/2006/relationships/slideLayout" Target="../slideLayouts/slideLayout20.xml"/>
</Relationships>
</file>

<file path=ppt/slides/_rels/slide47.xml.rels><?xml version="1.0" encoding="UTF-8"?>
<Relationships xmlns="http://schemas.openxmlformats.org/package/2006/relationships"><Relationship Id="rId1" Type="http://schemas.openxmlformats.org/officeDocument/2006/relationships/image" Target="../media/image23.png"/><Relationship Id="rId2" Type="http://schemas.openxmlformats.org/officeDocument/2006/relationships/slideLayout" Target="../slideLayouts/slideLayout23.xml"/>
</Relationships>
</file>

<file path=ppt/slides/_rels/slide48.xml.rels><?xml version="1.0" encoding="UTF-8"?>
<Relationships xmlns="http://schemas.openxmlformats.org/package/2006/relationships"><Relationship Id="rId1" Type="http://schemas.openxmlformats.org/officeDocument/2006/relationships/slideLayout" Target="../slideLayouts/slideLayout23.xml"/>
</Relationships>
</file>

<file path=ppt/slides/_rels/slide49.xml.rels><?xml version="1.0" encoding="UTF-8"?>
<Relationships xmlns="http://schemas.openxmlformats.org/package/2006/relationships"><Relationship Id="rId1" Type="http://schemas.openxmlformats.org/officeDocument/2006/relationships/slideLayout" Target="../slideLayouts/slideLayout2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36.xml"/>
</Relationships>
</file>

<file path=ppt/slides/_rels/slide50.xml.rels><?xml version="1.0" encoding="UTF-8"?>
<Relationships xmlns="http://schemas.openxmlformats.org/package/2006/relationships"><Relationship Id="rId1" Type="http://schemas.openxmlformats.org/officeDocument/2006/relationships/slideLayout" Target="../slideLayouts/slideLayout23.xml"/>
</Relationships>
</file>

<file path=ppt/slides/_rels/slide6.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slideLayout" Target="../slideLayouts/slideLayout9.xml"/>
</Relationships>
</file>

<file path=ppt/slides/_rels/slide7.xml.rels><?xml version="1.0" encoding="UTF-8"?>
<Relationships xmlns="http://schemas.openxmlformats.org/package/2006/relationships"><Relationship Id="rId1" Type="http://schemas.openxmlformats.org/officeDocument/2006/relationships/image" Target="../media/image4.jpeg"/><Relationship Id="rId2" Type="http://schemas.openxmlformats.org/officeDocument/2006/relationships/slideLayout" Target="../slideLayouts/slideLayout37.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39.xml"/>
</Relationships>
</file>

<file path=ppt/slides/_rels/slide9.xml.rels><?xml version="1.0" encoding="UTF-8"?>
<Relationships xmlns="http://schemas.openxmlformats.org/package/2006/relationships"><Relationship Id="rId1" Type="http://schemas.openxmlformats.org/officeDocument/2006/relationships/image" Target="../media/image5.jpeg"/><Relationship Id="rId2" Type="http://schemas.openxmlformats.org/officeDocument/2006/relationships/slideLayout" Target="../slideLayouts/slideLayout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4" name="PlaceHolder 1"/>
          <p:cNvSpPr>
            <a:spLocks noGrp="1"/>
          </p:cNvSpPr>
          <p:nvPr>
            <p:ph type="title"/>
          </p:nvPr>
        </p:nvSpPr>
        <p:spPr>
          <a:xfrm>
            <a:off x="2209680" y="2130480"/>
            <a:ext cx="7771680" cy="1469160"/>
          </a:xfrm>
          <a:prstGeom prst="rect">
            <a:avLst/>
          </a:prstGeom>
          <a:noFill/>
          <a:ln w="0">
            <a:noFill/>
          </a:ln>
        </p:spPr>
        <p:txBody>
          <a:bodyPr numCol="1" spcCol="0" lIns="91440" rIns="91440" tIns="45720" bIns="45720" anchor="ctr">
            <a:noAutofit/>
          </a:bodyPr>
          <a:p>
            <a:pPr indent="0" algn="ctr">
              <a:lnSpc>
                <a:spcPct val="100000"/>
              </a:lnSpc>
              <a:buNone/>
              <a:tabLst>
                <a:tab algn="l" pos="0"/>
              </a:tabLst>
            </a:pPr>
            <a:r>
              <a:rPr b="0" lang="it-IT" sz="4400" strike="noStrike" u="none">
                <a:solidFill>
                  <a:schemeClr val="dk2"/>
                </a:solidFill>
                <a:effectLst/>
                <a:uFillTx/>
                <a:latin typeface="Arial"/>
              </a:rPr>
              <a:t>Specula principis: un percorso</a:t>
            </a:r>
            <a:endParaRPr b="0" lang="it-IT" sz="4400" strike="noStrike" u="none">
              <a:solidFill>
                <a:srgbClr val="000000"/>
              </a:solidFill>
              <a:effectLst/>
              <a:uFillTx/>
              <a:latin typeface="Arial"/>
            </a:endParaRPr>
          </a:p>
        </p:txBody>
      </p:sp>
      <p:sp>
        <p:nvSpPr>
          <p:cNvPr id="455" name="PlaceHolder 2"/>
          <p:cNvSpPr>
            <a:spLocks noGrp="1"/>
          </p:cNvSpPr>
          <p:nvPr>
            <p:ph type="subTitle"/>
          </p:nvPr>
        </p:nvSpPr>
        <p:spPr>
          <a:xfrm>
            <a:off x="2895480" y="3886200"/>
            <a:ext cx="6400080" cy="1751760"/>
          </a:xfrm>
          <a:prstGeom prst="rect">
            <a:avLst/>
          </a:prstGeom>
          <a:noFill/>
          <a:ln w="0">
            <a:noFill/>
          </a:ln>
        </p:spPr>
        <p:txBody>
          <a:bodyPr numCol="1" spcCol="0" lIns="91440" rIns="91440" tIns="45720" bIns="45720" anchor="t">
            <a:noAutofit/>
          </a:bodyPr>
          <a:p>
            <a:pPr indent="0" algn="ctr">
              <a:buNone/>
            </a:pPr>
            <a:endParaRPr b="0" lang="it-IT" sz="18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85" name="PlaceHolder 1"/>
          <p:cNvSpPr>
            <a:spLocks noGrp="1"/>
          </p:cNvSpPr>
          <p:nvPr>
            <p:ph type="title"/>
          </p:nvPr>
        </p:nvSpPr>
        <p:spPr>
          <a:xfrm>
            <a:off x="1981080" y="128520"/>
            <a:ext cx="8228880" cy="1434240"/>
          </a:xfrm>
          <a:prstGeom prst="rect">
            <a:avLst/>
          </a:prstGeom>
          <a:noFill/>
          <a:ln w="0">
            <a:noFill/>
          </a:ln>
        </p:spPr>
        <p:txBody>
          <a:bodyPr numCol="1" spcCol="0" lIns="90000" rIns="90000" tIns="46800" bIns="46800" anchor="ctr">
            <a:noAutofit/>
          </a:bodyPr>
          <a:p>
            <a:pPr indent="0" algn="ctr" defTabSz="449280">
              <a:lnSpc>
                <a:spcPct val="100000"/>
              </a:lnSpc>
              <a:buNone/>
              <a:tabLst>
                <a:tab algn="l" pos="0"/>
              </a:tabLst>
            </a:pPr>
            <a:r>
              <a:rPr b="0" lang="it-IT" sz="4400" strike="noStrike" u="none">
                <a:solidFill>
                  <a:srgbClr val="000000"/>
                </a:solidFill>
                <a:effectLst/>
                <a:uFillTx/>
                <a:latin typeface="Arial"/>
              </a:rPr>
              <a:t>Giona di Orléans</a:t>
            </a:r>
            <a:endParaRPr b="0" lang="it-IT" sz="4400" strike="noStrike" u="none">
              <a:solidFill>
                <a:srgbClr val="000000"/>
              </a:solidFill>
              <a:effectLst/>
              <a:uFillTx/>
              <a:latin typeface="Arial"/>
            </a:endParaRPr>
          </a:p>
        </p:txBody>
      </p:sp>
      <p:sp>
        <p:nvSpPr>
          <p:cNvPr id="486" name="PlaceHolder 2"/>
          <p:cNvSpPr>
            <a:spLocks noGrp="1"/>
          </p:cNvSpPr>
          <p:nvPr>
            <p:ph/>
          </p:nvPr>
        </p:nvSpPr>
        <p:spPr>
          <a:xfrm>
            <a:off x="1981080" y="1600200"/>
            <a:ext cx="4015800" cy="4525200"/>
          </a:xfrm>
          <a:prstGeom prst="rect">
            <a:avLst/>
          </a:prstGeom>
          <a:noFill/>
          <a:ln w="0">
            <a:noFill/>
          </a:ln>
        </p:spPr>
        <p:txBody>
          <a:bodyPr numCol="1" spcCol="0" lIns="90000" rIns="90000" tIns="46800" bIns="46800" anchor="t">
            <a:noAutofit/>
          </a:bodyPr>
          <a:p>
            <a:pPr marL="334800" indent="-334800" defTabSz="449280">
              <a:lnSpc>
                <a:spcPct val="80000"/>
              </a:lnSpc>
              <a:spcBef>
                <a:spcPts val="799"/>
              </a:spcBef>
              <a:buClr>
                <a:srgbClr val="000000"/>
              </a:buClr>
              <a:buFont typeface="Arial"/>
              <a:buChar char="•"/>
              <a:tabLst>
                <a:tab algn="l" pos="334800"/>
                <a:tab algn="l" pos="439560"/>
                <a:tab algn="l" pos="888840"/>
                <a:tab algn="l" pos="1338120"/>
                <a:tab algn="l" pos="1787400"/>
                <a:tab algn="l" pos="2236680"/>
                <a:tab algn="l" pos="2685960"/>
                <a:tab algn="l" pos="3135240"/>
                <a:tab algn="l" pos="3584520"/>
                <a:tab algn="l" pos="4033800"/>
                <a:tab algn="l" pos="4483080"/>
                <a:tab algn="l" pos="4932360"/>
                <a:tab algn="l" pos="5381640"/>
                <a:tab algn="l" pos="5830920"/>
                <a:tab algn="l" pos="6280200"/>
                <a:tab algn="l" pos="6729480"/>
                <a:tab algn="l" pos="7178760"/>
                <a:tab algn="l" pos="7628040"/>
                <a:tab algn="l" pos="8077320"/>
                <a:tab algn="l" pos="8526600"/>
                <a:tab algn="l" pos="8975880"/>
              </a:tabLst>
            </a:pPr>
            <a:r>
              <a:rPr b="0" i="1" lang="it-IT" sz="1800" strike="noStrike" u="none">
                <a:solidFill>
                  <a:srgbClr val="000000"/>
                </a:solidFill>
                <a:effectLst/>
                <a:uFillTx/>
                <a:latin typeface="Arial"/>
              </a:rPr>
              <a:t>De institutione regia</a:t>
            </a:r>
            <a:r>
              <a:rPr b="0" lang="it-IT" sz="1800" strike="noStrike" u="none">
                <a:solidFill>
                  <a:srgbClr val="000000"/>
                </a:solidFill>
                <a:effectLst/>
                <a:uFillTx/>
                <a:latin typeface="Arial"/>
              </a:rPr>
              <a:t> (834) Questo scritto appartiene già al periodo delle difficoltà emerse dopo la morte di Carlo Magno. Mentre nella </a:t>
            </a:r>
            <a:r>
              <a:rPr b="0" i="1" lang="it-IT" sz="1800" strike="noStrike" u="none">
                <a:solidFill>
                  <a:srgbClr val="000000"/>
                </a:solidFill>
                <a:effectLst/>
                <a:uFillTx/>
                <a:latin typeface="Arial"/>
              </a:rPr>
              <a:t>Via regia </a:t>
            </a:r>
            <a:r>
              <a:rPr b="0" lang="it-IT" sz="1800" strike="noStrike" u="none">
                <a:solidFill>
                  <a:srgbClr val="000000"/>
                </a:solidFill>
                <a:effectLst/>
                <a:uFillTx/>
                <a:latin typeface="Arial"/>
              </a:rPr>
              <a:t>di Smaragdo non si percepisce una separazione tra l’ambito temporale e quello spirituale, qui i vescovi vengono presentati come garanti di un comportamento conforme ai doveri del principe cristiano. L’ambito di competenza della Chiesa viene considerato almeno parzialmente autonomo e i suoi bene garantiti, come in uno scritto firmato da Giona insieme con Guala di Corbie </a:t>
            </a:r>
            <a:endParaRPr b="0" lang="it-IT" sz="1800" strike="noStrike" u="none">
              <a:solidFill>
                <a:srgbClr val="000000"/>
              </a:solidFill>
              <a:effectLst/>
              <a:uFillTx/>
              <a:latin typeface="Arial"/>
            </a:endParaRPr>
          </a:p>
        </p:txBody>
      </p:sp>
      <p:sp>
        <p:nvSpPr>
          <p:cNvPr id="487" name="PlaceHolder 3"/>
          <p:cNvSpPr>
            <a:spLocks noGrp="1"/>
          </p:cNvSpPr>
          <p:nvPr>
            <p:ph/>
          </p:nvPr>
        </p:nvSpPr>
        <p:spPr>
          <a:xfrm>
            <a:off x="6197760" y="1600200"/>
            <a:ext cx="4015800" cy="4899960"/>
          </a:xfrm>
          <a:prstGeom prst="rect">
            <a:avLst/>
          </a:prstGeom>
          <a:noFill/>
          <a:ln w="0">
            <a:noFill/>
          </a:ln>
        </p:spPr>
        <p:txBody>
          <a:bodyPr numCol="1" spcCol="0" lIns="90000" rIns="90000" tIns="46800" bIns="46800" anchor="t">
            <a:noAutofit/>
          </a:bodyPr>
          <a:p>
            <a:pPr indent="0">
              <a:spcBef>
                <a:spcPts val="1417"/>
              </a:spcBef>
              <a:buNone/>
            </a:pPr>
            <a:endParaRPr b="0" lang="it-IT" sz="1800" strike="noStrike" u="none">
              <a:solidFill>
                <a:srgbClr val="000000"/>
              </a:solidFill>
              <a:effectLst/>
              <a:uFillTx/>
              <a:latin typeface="Arial"/>
            </a:endParaRPr>
          </a:p>
        </p:txBody>
      </p:sp>
      <p:pic>
        <p:nvPicPr>
          <p:cNvPr id="488" name="Picture 4" descr=""/>
          <p:cNvPicPr/>
          <p:nvPr/>
        </p:nvPicPr>
        <p:blipFill>
          <a:blip r:embed="rId1"/>
          <a:stretch/>
        </p:blipFill>
        <p:spPr>
          <a:xfrm>
            <a:off x="6488280" y="1600200"/>
            <a:ext cx="3601440" cy="4953960"/>
          </a:xfrm>
          <a:prstGeom prst="rect">
            <a:avLst/>
          </a:prstGeom>
          <a:noFill/>
          <a:ln w="0">
            <a:noFill/>
          </a:ln>
        </p:spPr>
      </p:pic>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89" name="PlaceHolder 1"/>
          <p:cNvSpPr>
            <a:spLocks noGrp="1"/>
          </p:cNvSpPr>
          <p:nvPr>
            <p:ph type="title"/>
          </p:nvPr>
        </p:nvSpPr>
        <p:spPr>
          <a:xfrm>
            <a:off x="1981080" y="128520"/>
            <a:ext cx="8227440" cy="1432800"/>
          </a:xfrm>
          <a:prstGeom prst="rect">
            <a:avLst/>
          </a:prstGeom>
          <a:noFill/>
          <a:ln w="0">
            <a:noFill/>
          </a:ln>
        </p:spPr>
        <p:txBody>
          <a:bodyPr numCol="1" spcCol="0" lIns="90000" rIns="90000" tIns="46800" bIns="46800" anchor="ctr">
            <a:noAutofit/>
          </a:bodyPr>
          <a:p>
            <a:pPr indent="0" algn="ctr" defTabSz="449280">
              <a:lnSpc>
                <a:spcPct val="100000"/>
              </a:lnSpc>
              <a:buNone/>
              <a:tabLst>
                <a:tab algn="l" pos="0"/>
              </a:tabLst>
            </a:pPr>
            <a:r>
              <a:rPr b="0" lang="it-IT" sz="4400" strike="noStrike" u="none">
                <a:solidFill>
                  <a:srgbClr val="000000"/>
                </a:solidFill>
                <a:effectLst/>
                <a:uFillTx/>
                <a:latin typeface="Arial"/>
              </a:rPr>
              <a:t>Sedulio Scotto</a:t>
            </a:r>
            <a:endParaRPr b="0" lang="it-IT" sz="4400" strike="noStrike" u="none">
              <a:solidFill>
                <a:srgbClr val="000000"/>
              </a:solidFill>
              <a:effectLst/>
              <a:uFillTx/>
              <a:latin typeface="Arial"/>
            </a:endParaRPr>
          </a:p>
        </p:txBody>
      </p:sp>
      <p:sp>
        <p:nvSpPr>
          <p:cNvPr id="490" name="PlaceHolder 2"/>
          <p:cNvSpPr>
            <a:spLocks noGrp="1"/>
          </p:cNvSpPr>
          <p:nvPr>
            <p:ph/>
          </p:nvPr>
        </p:nvSpPr>
        <p:spPr>
          <a:xfrm>
            <a:off x="1981080" y="1600200"/>
            <a:ext cx="8227440" cy="4523760"/>
          </a:xfrm>
          <a:prstGeom prst="rect">
            <a:avLst/>
          </a:prstGeom>
          <a:noFill/>
          <a:ln w="0">
            <a:noFill/>
          </a:ln>
        </p:spPr>
        <p:txBody>
          <a:bodyPr numCol="1" spcCol="0" lIns="90000" rIns="90000" tIns="46800" bIns="46800" anchor="t">
            <a:noAutofit/>
          </a:bodyPr>
          <a:p>
            <a:pPr marL="334800" indent="-334800" defTabSz="449280">
              <a:lnSpc>
                <a:spcPct val="100000"/>
              </a:lnSpc>
              <a:spcBef>
                <a:spcPts val="700"/>
              </a:spcBef>
              <a:buClr>
                <a:srgbClr val="000000"/>
              </a:buClr>
              <a:buFont typeface="Arial"/>
              <a:buChar char="•"/>
              <a:tabLst>
                <a:tab algn="l" pos="334800"/>
                <a:tab algn="l" pos="439560"/>
                <a:tab algn="l" pos="888840"/>
                <a:tab algn="l" pos="1338120"/>
                <a:tab algn="l" pos="1787400"/>
                <a:tab algn="l" pos="2236680"/>
                <a:tab algn="l" pos="2685960"/>
                <a:tab algn="l" pos="3135240"/>
                <a:tab algn="l" pos="3584520"/>
                <a:tab algn="l" pos="4033800"/>
                <a:tab algn="l" pos="4483080"/>
                <a:tab algn="l" pos="4932360"/>
                <a:tab algn="l" pos="5381640"/>
                <a:tab algn="l" pos="5830920"/>
                <a:tab algn="l" pos="6280200"/>
                <a:tab algn="l" pos="6729480"/>
                <a:tab algn="l" pos="7178760"/>
                <a:tab algn="l" pos="7628040"/>
                <a:tab algn="l" pos="8077320"/>
                <a:tab algn="l" pos="8526600"/>
                <a:tab algn="l" pos="8975880"/>
              </a:tabLst>
            </a:pPr>
            <a:r>
              <a:rPr b="0" i="1" lang="it-IT" sz="2000" strike="noStrike" u="none">
                <a:solidFill>
                  <a:srgbClr val="000000"/>
                </a:solidFill>
                <a:effectLst/>
                <a:uFillTx/>
                <a:latin typeface="Arial"/>
              </a:rPr>
              <a:t>Liber de rectoribus christianis</a:t>
            </a:r>
            <a:r>
              <a:rPr b="0" lang="it-IT" sz="2000" strike="noStrike" u="none">
                <a:solidFill>
                  <a:srgbClr val="000000"/>
                </a:solidFill>
                <a:effectLst/>
                <a:uFillTx/>
                <a:latin typeface="Arial"/>
              </a:rPr>
              <a:t> (855-859) per Lotario II. Esalta la figura di un re  sapiente alla maniera di Salomone e pacifico, le cui virtù principali devono essere: sincerità, pazienza, generosità, affabilità, correzione dei malvagi, amicizia verso i buoni, limitazione dei tributi richiesti al popolo, equità nel giudicare tra ricchi e poveri</a:t>
            </a:r>
            <a:endParaRPr b="0" lang="it-IT" sz="2000" strike="noStrike" u="none">
              <a:solidFill>
                <a:srgbClr val="000000"/>
              </a:solidFill>
              <a:effectLst/>
              <a:uFillTx/>
              <a:latin typeface="Arial"/>
            </a:endParaRPr>
          </a:p>
          <a:p>
            <a:pPr marL="334800" indent="-334800" defTabSz="449280">
              <a:lnSpc>
                <a:spcPct val="100000"/>
              </a:lnSpc>
              <a:spcBef>
                <a:spcPts val="700"/>
              </a:spcBef>
              <a:buClr>
                <a:srgbClr val="000000"/>
              </a:buClr>
              <a:buFont typeface="Arial"/>
              <a:buChar char="•"/>
              <a:tabLst>
                <a:tab algn="l" pos="334800"/>
                <a:tab algn="l" pos="439560"/>
                <a:tab algn="l" pos="888840"/>
                <a:tab algn="l" pos="1338120"/>
                <a:tab algn="l" pos="1787400"/>
                <a:tab algn="l" pos="2236680"/>
                <a:tab algn="l" pos="2685960"/>
                <a:tab algn="l" pos="3135240"/>
                <a:tab algn="l" pos="3584520"/>
                <a:tab algn="l" pos="4033800"/>
                <a:tab algn="l" pos="4483080"/>
                <a:tab algn="l" pos="4932360"/>
                <a:tab algn="l" pos="5381640"/>
                <a:tab algn="l" pos="5830920"/>
                <a:tab algn="l" pos="6280200"/>
                <a:tab algn="l" pos="6729480"/>
                <a:tab algn="l" pos="7178760"/>
                <a:tab algn="l" pos="7628040"/>
                <a:tab algn="l" pos="8077320"/>
                <a:tab algn="l" pos="8526600"/>
                <a:tab algn="l" pos="8975880"/>
              </a:tabLst>
            </a:pPr>
            <a:r>
              <a:rPr b="0" lang="it-IT" sz="2000" strike="noStrike" u="none">
                <a:solidFill>
                  <a:srgbClr val="000000"/>
                </a:solidFill>
                <a:effectLst/>
                <a:uFillTx/>
                <a:latin typeface="Arial"/>
              </a:rPr>
              <a:t>Interessante l’articolazione del </a:t>
            </a:r>
            <a:r>
              <a:rPr b="0" i="1" lang="it-IT" sz="2000" strike="noStrike" u="none">
                <a:solidFill>
                  <a:srgbClr val="000000"/>
                </a:solidFill>
                <a:effectLst/>
                <a:uFillTx/>
                <a:latin typeface="Arial"/>
              </a:rPr>
              <a:t>ministerium</a:t>
            </a:r>
            <a:r>
              <a:rPr b="0" lang="it-IT" sz="2000" strike="noStrike" u="none">
                <a:solidFill>
                  <a:srgbClr val="000000"/>
                </a:solidFill>
                <a:effectLst/>
                <a:uFillTx/>
                <a:latin typeface="Arial"/>
              </a:rPr>
              <a:t> del re in tre compiti:reggere se stesso, governare la propria famiglia,governare il popolo affidatogli.</a:t>
            </a:r>
            <a:endParaRPr b="0" lang="it-IT" sz="2000" strike="noStrike" u="none">
              <a:solidFill>
                <a:srgbClr val="000000"/>
              </a:solidFill>
              <a:effectLst/>
              <a:uFillTx/>
              <a:latin typeface="Arial"/>
            </a:endParaRPr>
          </a:p>
          <a:p>
            <a:pPr marL="334800" indent="-334800" defTabSz="449280">
              <a:lnSpc>
                <a:spcPct val="100000"/>
              </a:lnSpc>
              <a:spcBef>
                <a:spcPts val="700"/>
              </a:spcBef>
              <a:buClr>
                <a:srgbClr val="000000"/>
              </a:buClr>
              <a:buFont typeface="Arial"/>
              <a:buChar char="•"/>
              <a:tabLst>
                <a:tab algn="l" pos="334800"/>
                <a:tab algn="l" pos="439560"/>
                <a:tab algn="l" pos="888840"/>
                <a:tab algn="l" pos="1338120"/>
                <a:tab algn="l" pos="1787400"/>
                <a:tab algn="l" pos="2236680"/>
                <a:tab algn="l" pos="2685960"/>
                <a:tab algn="l" pos="3135240"/>
                <a:tab algn="l" pos="3584520"/>
                <a:tab algn="l" pos="4033800"/>
                <a:tab algn="l" pos="4483080"/>
                <a:tab algn="l" pos="4932360"/>
                <a:tab algn="l" pos="5381640"/>
                <a:tab algn="l" pos="5830920"/>
                <a:tab algn="l" pos="6280200"/>
                <a:tab algn="l" pos="6729480"/>
                <a:tab algn="l" pos="7178760"/>
                <a:tab algn="l" pos="7628040"/>
                <a:tab algn="l" pos="8077320"/>
                <a:tab algn="l" pos="8526600"/>
                <a:tab algn="l" pos="8975880"/>
              </a:tabLst>
            </a:pPr>
            <a:r>
              <a:rPr b="0" lang="it-IT" sz="2000" strike="noStrike" u="none">
                <a:solidFill>
                  <a:srgbClr val="000000"/>
                </a:solidFill>
                <a:effectLst/>
                <a:uFillTx/>
                <a:latin typeface="Arial"/>
              </a:rPr>
              <a:t>Deve onorare la Chiesa, proteggendola e rispettandone le prerogative; nello stesso tempo deve promuoverne la riforma, convocando sinodi che correggano le storture. Il </a:t>
            </a:r>
            <a:r>
              <a:rPr b="0" i="1" lang="it-IT" sz="2000" strike="noStrike" u="none">
                <a:solidFill>
                  <a:srgbClr val="000000"/>
                </a:solidFill>
                <a:effectLst/>
                <a:uFillTx/>
                <a:latin typeface="Arial"/>
              </a:rPr>
              <a:t>rex</a:t>
            </a:r>
            <a:r>
              <a:rPr b="0" lang="it-IT" sz="2000" strike="noStrike" u="none">
                <a:solidFill>
                  <a:srgbClr val="000000"/>
                </a:solidFill>
                <a:effectLst/>
                <a:uFillTx/>
                <a:latin typeface="Arial"/>
              </a:rPr>
              <a:t> non è solo </a:t>
            </a:r>
            <a:r>
              <a:rPr b="0" i="1" lang="it-IT" sz="2000" strike="noStrike" u="none">
                <a:solidFill>
                  <a:srgbClr val="000000"/>
                </a:solidFill>
                <a:effectLst/>
                <a:uFillTx/>
                <a:latin typeface="Arial"/>
              </a:rPr>
              <a:t>minister Dei</a:t>
            </a:r>
            <a:r>
              <a:rPr b="0" lang="it-IT" sz="2000" strike="noStrike" u="none">
                <a:solidFill>
                  <a:srgbClr val="000000"/>
                </a:solidFill>
                <a:effectLst/>
                <a:uFillTx/>
                <a:latin typeface="Arial"/>
              </a:rPr>
              <a:t>,  è anche </a:t>
            </a:r>
            <a:r>
              <a:rPr b="0" i="1" lang="it-IT" sz="2000" strike="noStrike" u="none">
                <a:solidFill>
                  <a:srgbClr val="000000"/>
                </a:solidFill>
                <a:effectLst/>
                <a:uFillTx/>
                <a:latin typeface="Arial"/>
              </a:rPr>
              <a:t>vicarius Dei in regimine ecclesiae</a:t>
            </a:r>
            <a:r>
              <a:rPr b="0" lang="it-IT" sz="2000" strike="noStrike" u="none">
                <a:solidFill>
                  <a:srgbClr val="000000"/>
                </a:solidFill>
                <a:effectLst/>
                <a:uFillTx/>
                <a:latin typeface="Arial"/>
              </a:rPr>
              <a:t>. </a:t>
            </a:r>
            <a:endParaRPr b="0" lang="it-IT" sz="20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91" name="PlaceHolder 1"/>
          <p:cNvSpPr>
            <a:spLocks noGrp="1"/>
          </p:cNvSpPr>
          <p:nvPr>
            <p:ph type="title"/>
          </p:nvPr>
        </p:nvSpPr>
        <p:spPr>
          <a:xfrm>
            <a:off x="1981080" y="128520"/>
            <a:ext cx="8227440" cy="1432800"/>
          </a:xfrm>
          <a:prstGeom prst="rect">
            <a:avLst/>
          </a:prstGeom>
          <a:noFill/>
          <a:ln w="0">
            <a:noFill/>
          </a:ln>
        </p:spPr>
        <p:txBody>
          <a:bodyPr numCol="1" spcCol="0" lIns="90000" rIns="90000" tIns="46800" bIns="46800" anchor="ctr">
            <a:noAutofit/>
          </a:bodyPr>
          <a:p>
            <a:pPr indent="0" algn="ctr" defTabSz="449280">
              <a:lnSpc>
                <a:spcPct val="100000"/>
              </a:lnSpc>
              <a:buNone/>
              <a:tabLst>
                <a:tab algn="l" pos="0"/>
              </a:tabLst>
            </a:pPr>
            <a:r>
              <a:rPr b="0" lang="it-IT" sz="4400" strike="noStrike" u="none">
                <a:solidFill>
                  <a:srgbClr val="000000"/>
                </a:solidFill>
                <a:effectLst/>
                <a:uFillTx/>
                <a:latin typeface="Arial"/>
              </a:rPr>
              <a:t>Per ricordare:</a:t>
            </a:r>
            <a:endParaRPr b="0" lang="it-IT" sz="4400" strike="noStrike" u="none">
              <a:solidFill>
                <a:srgbClr val="000000"/>
              </a:solidFill>
              <a:effectLst/>
              <a:uFillTx/>
              <a:latin typeface="Arial"/>
            </a:endParaRPr>
          </a:p>
        </p:txBody>
      </p:sp>
      <p:sp>
        <p:nvSpPr>
          <p:cNvPr id="492" name="PlaceHolder 2"/>
          <p:cNvSpPr>
            <a:spLocks noGrp="1"/>
          </p:cNvSpPr>
          <p:nvPr>
            <p:ph/>
          </p:nvPr>
        </p:nvSpPr>
        <p:spPr>
          <a:xfrm>
            <a:off x="1981080" y="1600200"/>
            <a:ext cx="8227440" cy="4523760"/>
          </a:xfrm>
          <a:prstGeom prst="rect">
            <a:avLst/>
          </a:prstGeom>
          <a:noFill/>
          <a:ln w="0">
            <a:noFill/>
          </a:ln>
        </p:spPr>
        <p:txBody>
          <a:bodyPr numCol="1" spcCol="0" lIns="90000" rIns="90000" tIns="46800" bIns="46800" anchor="t">
            <a:noAutofit/>
          </a:bodyPr>
          <a:p>
            <a:pPr marL="343080" indent="-336600" defTabSz="449280">
              <a:lnSpc>
                <a:spcPct val="100000"/>
              </a:lnSpc>
              <a:spcBef>
                <a:spcPts val="799"/>
              </a:spcBef>
              <a:buNone/>
              <a:tabLst>
                <a:tab algn="l" pos="0"/>
              </a:tabLst>
            </a:pPr>
            <a:r>
              <a:rPr b="0" lang="it-IT" sz="3200" strike="noStrike" u="none">
                <a:solidFill>
                  <a:srgbClr val="000000"/>
                </a:solidFill>
                <a:effectLst/>
                <a:uFillTx/>
                <a:latin typeface="Arial"/>
              </a:rPr>
              <a:t>Carlo Magno (771-814)</a:t>
            </a:r>
            <a:endParaRPr b="0" lang="it-IT" sz="3200" strike="noStrike" u="none">
              <a:solidFill>
                <a:srgbClr val="000000"/>
              </a:solidFill>
              <a:effectLst/>
              <a:uFillTx/>
              <a:latin typeface="Arial"/>
            </a:endParaRPr>
          </a:p>
          <a:p>
            <a:pPr marL="343080" indent="-336600" defTabSz="449280">
              <a:lnSpc>
                <a:spcPct val="100000"/>
              </a:lnSpc>
              <a:spcBef>
                <a:spcPts val="799"/>
              </a:spcBef>
              <a:buNone/>
              <a:tabLst>
                <a:tab algn="l" pos="0"/>
              </a:tabLst>
            </a:pPr>
            <a:r>
              <a:rPr b="0" lang="it-IT" sz="3200" strike="noStrike" u="none">
                <a:solidFill>
                  <a:srgbClr val="000000"/>
                </a:solidFill>
                <a:effectLst/>
                <a:uFillTx/>
                <a:latin typeface="Arial"/>
              </a:rPr>
              <a:t>Ludovico il Pio (814-840)</a:t>
            </a:r>
            <a:endParaRPr b="0" lang="it-IT" sz="3200" strike="noStrike" u="none">
              <a:solidFill>
                <a:srgbClr val="000000"/>
              </a:solidFill>
              <a:effectLst/>
              <a:uFillTx/>
              <a:latin typeface="Arial"/>
            </a:endParaRPr>
          </a:p>
          <a:p>
            <a:pPr marL="343080" indent="-336600" algn="ctr" defTabSz="449280">
              <a:lnSpc>
                <a:spcPct val="100000"/>
              </a:lnSpc>
              <a:spcBef>
                <a:spcPts val="799"/>
              </a:spcBef>
              <a:buNone/>
              <a:tabLst>
                <a:tab algn="l" pos="0"/>
              </a:tabLst>
            </a:pPr>
            <a:r>
              <a:rPr b="0" lang="it-IT" sz="3200" strike="noStrike" u="none">
                <a:solidFill>
                  <a:srgbClr val="000000"/>
                </a:solidFill>
                <a:effectLst/>
                <a:uFillTx/>
                <a:latin typeface="Arial"/>
              </a:rPr>
              <a:t>Figli di Ludovico il Pio:</a:t>
            </a:r>
            <a:endParaRPr b="0" lang="it-IT" sz="3200" strike="noStrike" u="none">
              <a:solidFill>
                <a:srgbClr val="000000"/>
              </a:solidFill>
              <a:effectLst/>
              <a:uFillTx/>
              <a:latin typeface="Arial"/>
            </a:endParaRPr>
          </a:p>
          <a:p>
            <a:pPr marL="343080" indent="-336600" defTabSz="449280">
              <a:lnSpc>
                <a:spcPct val="100000"/>
              </a:lnSpc>
              <a:spcBef>
                <a:spcPts val="799"/>
              </a:spcBef>
              <a:buNone/>
              <a:tabLst>
                <a:tab algn="l" pos="0"/>
              </a:tabLst>
            </a:pPr>
            <a:r>
              <a:rPr b="0" lang="it-IT" sz="3200" strike="noStrike" u="none">
                <a:solidFill>
                  <a:srgbClr val="000000"/>
                </a:solidFill>
                <a:effectLst/>
                <a:uFillTx/>
                <a:latin typeface="Arial"/>
              </a:rPr>
              <a:t>Lotario I  (+855)</a:t>
            </a:r>
            <a:endParaRPr b="0" lang="it-IT" sz="3200" strike="noStrike" u="none">
              <a:solidFill>
                <a:srgbClr val="000000"/>
              </a:solidFill>
              <a:effectLst/>
              <a:uFillTx/>
              <a:latin typeface="Arial"/>
            </a:endParaRPr>
          </a:p>
          <a:p>
            <a:pPr marL="343080" indent="-336600" defTabSz="449280">
              <a:lnSpc>
                <a:spcPct val="100000"/>
              </a:lnSpc>
              <a:spcBef>
                <a:spcPts val="799"/>
              </a:spcBef>
              <a:buNone/>
              <a:tabLst>
                <a:tab algn="l" pos="0"/>
              </a:tabLst>
            </a:pPr>
            <a:r>
              <a:rPr b="0" lang="it-IT" sz="3200" strike="noStrike" u="none">
                <a:solidFill>
                  <a:srgbClr val="000000"/>
                </a:solidFill>
                <a:effectLst/>
                <a:uFillTx/>
                <a:latin typeface="Arial"/>
              </a:rPr>
              <a:t>Carlo il Calvo (+877)</a:t>
            </a:r>
            <a:endParaRPr b="0" lang="it-IT" sz="3200" strike="noStrike" u="none">
              <a:solidFill>
                <a:srgbClr val="000000"/>
              </a:solidFill>
              <a:effectLst/>
              <a:uFillTx/>
              <a:latin typeface="Arial"/>
            </a:endParaRPr>
          </a:p>
          <a:p>
            <a:pPr marL="343080" indent="-336600" defTabSz="449280">
              <a:lnSpc>
                <a:spcPct val="100000"/>
              </a:lnSpc>
              <a:spcBef>
                <a:spcPts val="799"/>
              </a:spcBef>
              <a:buNone/>
              <a:tabLst>
                <a:tab algn="l" pos="0"/>
              </a:tabLst>
            </a:pPr>
            <a:r>
              <a:rPr b="0" lang="it-IT" sz="3200" strike="noStrike" u="none">
                <a:solidFill>
                  <a:srgbClr val="000000"/>
                </a:solidFill>
                <a:effectLst/>
                <a:uFillTx/>
                <a:latin typeface="Arial"/>
              </a:rPr>
              <a:t> Ludovico il Germanico (+876)</a:t>
            </a:r>
            <a:endParaRPr b="0" lang="it-IT" sz="3200" strike="noStrike" u="none">
              <a:solidFill>
                <a:srgbClr val="000000"/>
              </a:solidFill>
              <a:effectLst/>
              <a:uFillTx/>
              <a:latin typeface="Arial"/>
            </a:endParaRPr>
          </a:p>
          <a:p>
            <a:pPr marL="343080" indent="-336600" defTabSz="449280">
              <a:lnSpc>
                <a:spcPct val="100000"/>
              </a:lnSpc>
              <a:spcBef>
                <a:spcPts val="799"/>
              </a:spcBef>
              <a:buNone/>
              <a:tabLst>
                <a:tab algn="l" pos="0"/>
              </a:tabLst>
            </a:pPr>
            <a:r>
              <a:rPr b="0" lang="it-IT" sz="3200" strike="noStrike" u="none">
                <a:solidFill>
                  <a:srgbClr val="000000"/>
                </a:solidFill>
                <a:effectLst/>
                <a:uFillTx/>
                <a:latin typeface="Arial"/>
              </a:rPr>
              <a:t>Lotario II (figlio di Lotario I) (+876)</a:t>
            </a:r>
            <a:endParaRPr b="0" lang="it-IT" sz="32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93" name="PlaceHolder 1"/>
          <p:cNvSpPr>
            <a:spLocks noGrp="1"/>
          </p:cNvSpPr>
          <p:nvPr>
            <p:ph type="title"/>
          </p:nvPr>
        </p:nvSpPr>
        <p:spPr>
          <a:xfrm>
            <a:off x="1981080" y="128520"/>
            <a:ext cx="8227440" cy="1432800"/>
          </a:xfrm>
          <a:prstGeom prst="rect">
            <a:avLst/>
          </a:prstGeom>
          <a:noFill/>
          <a:ln w="0">
            <a:noFill/>
          </a:ln>
        </p:spPr>
        <p:txBody>
          <a:bodyPr numCol="1" spcCol="0" lIns="90000" rIns="90000" tIns="46800" bIns="46800" anchor="ctr">
            <a:noAutofit/>
          </a:bodyPr>
          <a:p>
            <a:pPr indent="0" algn="ctr" defTabSz="449280">
              <a:lnSpc>
                <a:spcPct val="100000"/>
              </a:lnSpc>
              <a:buNone/>
              <a:tabLst>
                <a:tab algn="l" pos="0"/>
              </a:tabLst>
            </a:pPr>
            <a:r>
              <a:rPr b="0" lang="it-IT" sz="4400" strike="noStrike" u="none">
                <a:solidFill>
                  <a:srgbClr val="000000"/>
                </a:solidFill>
                <a:effectLst/>
                <a:uFillTx/>
                <a:latin typeface="Arial"/>
              </a:rPr>
              <a:t>Incmaro di Reims (+882)</a:t>
            </a:r>
            <a:endParaRPr b="0" lang="it-IT" sz="4400" strike="noStrike" u="none">
              <a:solidFill>
                <a:srgbClr val="000000"/>
              </a:solidFill>
              <a:effectLst/>
              <a:uFillTx/>
              <a:latin typeface="Arial"/>
            </a:endParaRPr>
          </a:p>
        </p:txBody>
      </p:sp>
      <p:sp>
        <p:nvSpPr>
          <p:cNvPr id="494" name="PlaceHolder 2"/>
          <p:cNvSpPr>
            <a:spLocks noGrp="1"/>
          </p:cNvSpPr>
          <p:nvPr>
            <p:ph/>
          </p:nvPr>
        </p:nvSpPr>
        <p:spPr>
          <a:xfrm>
            <a:off x="1981080" y="1600200"/>
            <a:ext cx="4036320" cy="4523760"/>
          </a:xfrm>
          <a:prstGeom prst="rect">
            <a:avLst/>
          </a:prstGeom>
          <a:noFill/>
          <a:ln w="0">
            <a:noFill/>
          </a:ln>
        </p:spPr>
        <p:txBody>
          <a:bodyPr numCol="1" spcCol="0" lIns="90000" rIns="90000" tIns="46800" bIns="46800" anchor="t">
            <a:noAutofit/>
          </a:bodyPr>
          <a:p>
            <a:pPr marL="336600" indent="-336600" defTabSz="449280">
              <a:lnSpc>
                <a:spcPct val="100000"/>
              </a:lnSpc>
              <a:spcBef>
                <a:spcPts val="799"/>
              </a:spcBef>
              <a:buClr>
                <a:srgbClr val="000000"/>
              </a:buClr>
              <a:buFont typeface="Times New Roman"/>
              <a:buChar char="•"/>
              <a:tabLst>
                <a:tab algn="l" pos="336600"/>
                <a:tab algn="l" pos="441360"/>
                <a:tab algn="l" pos="890640"/>
                <a:tab algn="l" pos="1339920"/>
                <a:tab algn="l" pos="1789200"/>
                <a:tab algn="l" pos="2238480"/>
                <a:tab algn="l" pos="2687760"/>
                <a:tab algn="l" pos="3137040"/>
                <a:tab algn="l" pos="3586320"/>
                <a:tab algn="l" pos="4035600"/>
                <a:tab algn="l" pos="4484520"/>
                <a:tab algn="l" pos="4933800"/>
                <a:tab algn="l" pos="5383080"/>
                <a:tab algn="l" pos="5832360"/>
                <a:tab algn="l" pos="6281640"/>
                <a:tab algn="l" pos="6730920"/>
                <a:tab algn="l" pos="7180200"/>
                <a:tab algn="l" pos="7629480"/>
                <a:tab algn="l" pos="8078760"/>
                <a:tab algn="l" pos="8528040"/>
                <a:tab algn="l" pos="8977320"/>
              </a:tabLst>
            </a:pPr>
            <a:r>
              <a:rPr b="0" i="1" lang="it-IT" sz="3200" strike="noStrike" u="none">
                <a:solidFill>
                  <a:srgbClr val="000000"/>
                </a:solidFill>
                <a:effectLst/>
                <a:uFillTx/>
                <a:latin typeface="Times New Roman"/>
              </a:rPr>
              <a:t>De regis persona et ministerio</a:t>
            </a:r>
            <a:r>
              <a:rPr b="0" lang="it-IT" sz="3200" strike="noStrike" u="none">
                <a:solidFill>
                  <a:srgbClr val="000000"/>
                </a:solidFill>
                <a:effectLst/>
                <a:uFillTx/>
                <a:latin typeface="Times New Roman"/>
              </a:rPr>
              <a:t> dedicato a Carlo il Calvo in cui argomenta sui doveri di un re, che governa con il sostegno e il controllo dei vescovi del regno</a:t>
            </a:r>
            <a:endParaRPr b="0" lang="it-IT" sz="3200" strike="noStrike" u="none">
              <a:solidFill>
                <a:srgbClr val="000000"/>
              </a:solidFill>
              <a:effectLst/>
              <a:uFillTx/>
              <a:latin typeface="Arial"/>
            </a:endParaRPr>
          </a:p>
        </p:txBody>
      </p:sp>
      <p:sp>
        <p:nvSpPr>
          <p:cNvPr id="495" name="PlaceHolder 3"/>
          <p:cNvSpPr>
            <a:spLocks noGrp="1"/>
          </p:cNvSpPr>
          <p:nvPr>
            <p:ph/>
          </p:nvPr>
        </p:nvSpPr>
        <p:spPr>
          <a:xfrm>
            <a:off x="6170760" y="1600200"/>
            <a:ext cx="4037760" cy="4898160"/>
          </a:xfrm>
          <a:prstGeom prst="rect">
            <a:avLst/>
          </a:prstGeom>
          <a:noFill/>
          <a:ln w="0">
            <a:noFill/>
          </a:ln>
        </p:spPr>
        <p:txBody>
          <a:bodyPr numCol="1" spcCol="0" lIns="90000" rIns="90000" tIns="46800" bIns="46800" anchor="t">
            <a:noAutofit/>
          </a:bodyPr>
          <a:p>
            <a:pPr indent="0">
              <a:spcBef>
                <a:spcPts val="1417"/>
              </a:spcBef>
              <a:buNone/>
            </a:pPr>
            <a:endParaRPr b="0" lang="it-IT" sz="1800" strike="noStrike" u="none">
              <a:solidFill>
                <a:srgbClr val="000000"/>
              </a:solidFill>
              <a:effectLst/>
              <a:uFillTx/>
              <a:latin typeface="Arial"/>
            </a:endParaRPr>
          </a:p>
        </p:txBody>
      </p:sp>
      <p:pic>
        <p:nvPicPr>
          <p:cNvPr id="496" name="Picture 4" descr=""/>
          <p:cNvPicPr/>
          <p:nvPr/>
        </p:nvPicPr>
        <p:blipFill>
          <a:blip r:embed="rId1"/>
          <a:stretch/>
        </p:blipFill>
        <p:spPr>
          <a:xfrm>
            <a:off x="6383160" y="1628640"/>
            <a:ext cx="3601440" cy="4801320"/>
          </a:xfrm>
          <a:prstGeom prst="rect">
            <a:avLst/>
          </a:prstGeom>
          <a:noFill/>
          <a:ln w="0">
            <a:noFill/>
          </a:ln>
        </p:spPr>
      </p:pic>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97" name="PlaceHolder 1"/>
          <p:cNvSpPr>
            <a:spLocks noGrp="1"/>
          </p:cNvSpPr>
          <p:nvPr>
            <p:ph type="title"/>
          </p:nvPr>
        </p:nvSpPr>
        <p:spPr>
          <a:xfrm>
            <a:off x="1981080" y="128520"/>
            <a:ext cx="8227440" cy="1432800"/>
          </a:xfrm>
          <a:prstGeom prst="rect">
            <a:avLst/>
          </a:prstGeom>
          <a:noFill/>
          <a:ln w="0">
            <a:noFill/>
          </a:ln>
        </p:spPr>
        <p:txBody>
          <a:bodyPr numCol="1" spcCol="0" lIns="90000" rIns="90000" tIns="46800" bIns="46800" anchor="ctr">
            <a:noAutofit/>
          </a:bodyPr>
          <a:p>
            <a:pPr indent="0" algn="ctr" defTabSz="449280">
              <a:lnSpc>
                <a:spcPct val="100000"/>
              </a:lnSpc>
              <a:buNone/>
              <a:tabLst>
                <a:tab algn="l" pos="0"/>
              </a:tabLst>
            </a:pPr>
            <a:r>
              <a:rPr b="0" lang="it-IT" sz="4400" strike="noStrike" u="none">
                <a:solidFill>
                  <a:srgbClr val="000000"/>
                </a:solidFill>
                <a:effectLst/>
                <a:uFillTx/>
                <a:latin typeface="Arial"/>
              </a:rPr>
              <a:t>Un’altra fase di transizione</a:t>
            </a:r>
            <a:endParaRPr b="0" lang="it-IT" sz="4400" strike="noStrike" u="none">
              <a:solidFill>
                <a:srgbClr val="000000"/>
              </a:solidFill>
              <a:effectLst/>
              <a:uFillTx/>
              <a:latin typeface="Arial"/>
            </a:endParaRPr>
          </a:p>
        </p:txBody>
      </p:sp>
      <p:sp>
        <p:nvSpPr>
          <p:cNvPr id="498" name="PlaceHolder 2"/>
          <p:cNvSpPr>
            <a:spLocks noGrp="1"/>
          </p:cNvSpPr>
          <p:nvPr>
            <p:ph/>
          </p:nvPr>
        </p:nvSpPr>
        <p:spPr>
          <a:xfrm>
            <a:off x="1981080" y="1600200"/>
            <a:ext cx="8227440" cy="4523760"/>
          </a:xfrm>
          <a:prstGeom prst="rect">
            <a:avLst/>
          </a:prstGeom>
          <a:noFill/>
          <a:ln w="0">
            <a:noFill/>
          </a:ln>
        </p:spPr>
        <p:txBody>
          <a:bodyPr numCol="1" spcCol="0" lIns="90000" rIns="90000" tIns="46800" bIns="46800" anchor="t">
            <a:noAutofit/>
          </a:bodyPr>
          <a:p>
            <a:pPr marL="343080" indent="-336600" defTabSz="449280">
              <a:lnSpc>
                <a:spcPct val="100000"/>
              </a:lnSpc>
              <a:spcBef>
                <a:spcPts val="799"/>
              </a:spcBef>
              <a:buNone/>
              <a:tabLst>
                <a:tab algn="l" pos="0"/>
              </a:tabLst>
            </a:pPr>
            <a:r>
              <a:rPr b="0" lang="it-IT" sz="2800" strike="noStrike" u="none">
                <a:solidFill>
                  <a:srgbClr val="000000"/>
                </a:solidFill>
                <a:effectLst/>
                <a:uFillTx/>
                <a:latin typeface="Arial"/>
              </a:rPr>
              <a:t>Il secolo IX è stato un periodo assai produttivo, come abbiamo visto, quanto alla redazione di </a:t>
            </a:r>
            <a:r>
              <a:rPr b="0" i="1" lang="it-IT" sz="2800" strike="noStrike" u="none">
                <a:solidFill>
                  <a:srgbClr val="000000"/>
                </a:solidFill>
                <a:effectLst/>
                <a:uFillTx/>
                <a:latin typeface="Arial"/>
              </a:rPr>
              <a:t>specula principis</a:t>
            </a:r>
            <a:r>
              <a:rPr b="0" lang="it-IT" sz="2800" strike="noStrike" u="none">
                <a:solidFill>
                  <a:srgbClr val="000000"/>
                </a:solidFill>
                <a:effectLst/>
                <a:uFillTx/>
                <a:latin typeface="Arial"/>
              </a:rPr>
              <a:t>. Non si può certo dire lo stesso per i secoli X e XI. Non è facile indicare ragioni precise per questa pausa. Certo il secolo XI, occupato almeno per la sua ultima parte da uno scontro epocale tra vescovo di Roma e imperatore, ha trovato altre modalità di espressione, in particolare nei trattati polemici diffusi da entrambi i contendenti. </a:t>
            </a:r>
            <a:endParaRPr b="0" lang="it-IT" sz="28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99" name="PlaceHolder 1"/>
          <p:cNvSpPr>
            <a:spLocks noGrp="1"/>
          </p:cNvSpPr>
          <p:nvPr>
            <p:ph type="title"/>
          </p:nvPr>
        </p:nvSpPr>
        <p:spPr>
          <a:xfrm>
            <a:off x="1981440" y="128160"/>
            <a:ext cx="8226720" cy="1433520"/>
          </a:xfrm>
          <a:prstGeom prst="rect">
            <a:avLst/>
          </a:prstGeom>
          <a:noFill/>
          <a:ln w="0">
            <a:noFill/>
          </a:ln>
        </p:spPr>
        <p:txBody>
          <a:bodyPr numCol="1" spcCol="0" lIns="90000" rIns="90000" tIns="46800" bIns="46800" anchor="ctr">
            <a:noAutofit/>
          </a:bodyPr>
          <a:p>
            <a:pPr indent="0" algn="ctr" defTabSz="449280">
              <a:lnSpc>
                <a:spcPct val="93000"/>
              </a:lnSpc>
              <a:buNone/>
              <a:tabLst>
                <a:tab algn="l" pos="0"/>
              </a:tabLst>
            </a:pPr>
            <a:r>
              <a:rPr b="0" lang="it-IT" sz="3270" strike="noStrike" u="none">
                <a:solidFill>
                  <a:srgbClr val="000000"/>
                </a:solidFill>
                <a:effectLst/>
                <a:uFillTx/>
                <a:latin typeface="Arial"/>
              </a:rPr>
              <a:t>La rinascita degli </a:t>
            </a:r>
            <a:r>
              <a:rPr b="0" i="1" lang="it-IT" sz="3270" strike="noStrike" u="none">
                <a:solidFill>
                  <a:srgbClr val="000000"/>
                </a:solidFill>
                <a:effectLst/>
                <a:uFillTx/>
                <a:latin typeface="Arial"/>
              </a:rPr>
              <a:t>specula</a:t>
            </a:r>
            <a:r>
              <a:rPr b="0" lang="it-IT" sz="3270" strike="noStrike" u="none">
                <a:solidFill>
                  <a:srgbClr val="000000"/>
                </a:solidFill>
                <a:effectLst/>
                <a:uFillTx/>
                <a:latin typeface="Arial"/>
              </a:rPr>
              <a:t>:</a:t>
            </a:r>
            <a:br>
              <a:rPr sz="3270"/>
            </a:br>
            <a:r>
              <a:rPr b="0" lang="it-IT" sz="3270" strike="noStrike" u="none">
                <a:solidFill>
                  <a:srgbClr val="000000"/>
                </a:solidFill>
                <a:effectLst/>
                <a:uFillTx/>
                <a:latin typeface="Arial"/>
              </a:rPr>
              <a:t>il </a:t>
            </a:r>
            <a:r>
              <a:rPr b="0" i="1" lang="it-IT" sz="3270" strike="noStrike" u="none">
                <a:solidFill>
                  <a:srgbClr val="000000"/>
                </a:solidFill>
                <a:effectLst/>
                <a:uFillTx/>
                <a:latin typeface="Arial"/>
              </a:rPr>
              <a:t>Policraticus</a:t>
            </a:r>
            <a:r>
              <a:rPr b="0" lang="it-IT" sz="3270" strike="noStrike" u="none">
                <a:solidFill>
                  <a:srgbClr val="000000"/>
                </a:solidFill>
                <a:effectLst/>
                <a:uFillTx/>
                <a:latin typeface="Arial"/>
              </a:rPr>
              <a:t> di Giovanni di Salisbury</a:t>
            </a:r>
            <a:endParaRPr b="0" lang="it-IT" sz="3270" strike="noStrike" u="none">
              <a:solidFill>
                <a:srgbClr val="000000"/>
              </a:solidFill>
              <a:effectLst/>
              <a:uFillTx/>
              <a:latin typeface="Arial"/>
            </a:endParaRPr>
          </a:p>
        </p:txBody>
      </p:sp>
      <p:sp>
        <p:nvSpPr>
          <p:cNvPr id="500" name="PlaceHolder 2"/>
          <p:cNvSpPr>
            <a:spLocks noGrp="1"/>
          </p:cNvSpPr>
          <p:nvPr>
            <p:ph/>
          </p:nvPr>
        </p:nvSpPr>
        <p:spPr>
          <a:xfrm>
            <a:off x="1981440" y="1599840"/>
            <a:ext cx="4035960" cy="4524120"/>
          </a:xfrm>
          <a:prstGeom prst="rect">
            <a:avLst/>
          </a:prstGeom>
          <a:noFill/>
          <a:ln w="0">
            <a:noFill/>
          </a:ln>
        </p:spPr>
        <p:txBody>
          <a:bodyPr numCol="1" spcCol="0" lIns="90000" rIns="90000" tIns="46800" bIns="46800" anchor="t">
            <a:noAutofit/>
          </a:bodyPr>
          <a:p>
            <a:pPr marL="305280" indent="-305280" defTabSz="449280">
              <a:lnSpc>
                <a:spcPct val="93000"/>
              </a:lnSpc>
              <a:spcAft>
                <a:spcPts val="1426"/>
              </a:spcAft>
              <a:buClr>
                <a:srgbClr val="000000"/>
              </a:buClr>
              <a:buFont typeface="Times New Roman"/>
              <a:buChar char="•"/>
              <a:tabLst>
                <a:tab algn="l" pos="305280"/>
                <a:tab algn="l" pos="400320"/>
                <a:tab algn="l" pos="807840"/>
                <a:tab algn="l" pos="1215360"/>
                <a:tab algn="l" pos="1623240"/>
                <a:tab algn="l" pos="2030760"/>
                <a:tab algn="l" pos="2438280"/>
                <a:tab algn="l" pos="2845800"/>
                <a:tab algn="l" pos="3253320"/>
                <a:tab algn="l" pos="3660840"/>
                <a:tab algn="l" pos="4068360"/>
                <a:tab algn="l" pos="4476240"/>
                <a:tab algn="l" pos="4883760"/>
                <a:tab algn="l" pos="5291280"/>
                <a:tab algn="l" pos="5698800"/>
                <a:tab algn="l" pos="6106320"/>
                <a:tab algn="l" pos="6513840"/>
                <a:tab algn="l" pos="6921360"/>
                <a:tab algn="l" pos="7329240"/>
                <a:tab algn="l" pos="7736760"/>
                <a:tab algn="l" pos="8144280"/>
              </a:tabLst>
            </a:pPr>
            <a:r>
              <a:rPr b="0" lang="it-IT" sz="3200" strike="noStrike" u="none">
                <a:solidFill>
                  <a:srgbClr val="000000"/>
                </a:solidFill>
                <a:effectLst/>
                <a:uFillTx/>
                <a:latin typeface="Times New Roman"/>
              </a:rPr>
              <a:t>Giovanni di Salisbury, tipico intellettuale della “rinascita del XII secolo” compone il </a:t>
            </a:r>
            <a:r>
              <a:rPr b="0" i="1" lang="it-IT" sz="3200" strike="noStrike" u="none">
                <a:solidFill>
                  <a:srgbClr val="000000"/>
                </a:solidFill>
                <a:effectLst/>
                <a:uFillTx/>
                <a:latin typeface="Times New Roman"/>
              </a:rPr>
              <a:t>Policraticus</a:t>
            </a:r>
            <a:r>
              <a:rPr b="0" lang="it-IT" sz="3200" strike="noStrike" u="none">
                <a:solidFill>
                  <a:srgbClr val="000000"/>
                </a:solidFill>
                <a:effectLst/>
                <a:uFillTx/>
                <a:latin typeface="Times New Roman"/>
              </a:rPr>
              <a:t> nel 1159.</a:t>
            </a:r>
            <a:endParaRPr b="0" lang="it-IT" sz="3200" strike="noStrike" u="none">
              <a:solidFill>
                <a:srgbClr val="000000"/>
              </a:solidFill>
              <a:effectLst/>
              <a:uFillTx/>
              <a:latin typeface="Arial"/>
            </a:endParaRPr>
          </a:p>
        </p:txBody>
      </p:sp>
      <p:sp>
        <p:nvSpPr>
          <p:cNvPr id="501" name="PlaceHolder 3"/>
          <p:cNvSpPr>
            <a:spLocks noGrp="1"/>
          </p:cNvSpPr>
          <p:nvPr>
            <p:ph/>
          </p:nvPr>
        </p:nvSpPr>
        <p:spPr>
          <a:xfrm>
            <a:off x="6170760" y="1599840"/>
            <a:ext cx="4037400" cy="4898520"/>
          </a:xfrm>
          <a:prstGeom prst="rect">
            <a:avLst/>
          </a:prstGeom>
          <a:noFill/>
          <a:ln w="0">
            <a:noFill/>
          </a:ln>
        </p:spPr>
        <p:txBody>
          <a:bodyPr numCol="1" spcCol="0" lIns="81720" rIns="81720" tIns="42480" bIns="42480" anchor="t">
            <a:noAutofit/>
          </a:bodyPr>
          <a:p>
            <a:pPr indent="0">
              <a:spcBef>
                <a:spcPts val="1417"/>
              </a:spcBef>
              <a:buNone/>
            </a:pPr>
            <a:endParaRPr b="0" lang="it-IT" sz="1800" strike="noStrike" u="none">
              <a:solidFill>
                <a:srgbClr val="000000"/>
              </a:solidFill>
              <a:effectLst/>
              <a:uFillTx/>
              <a:latin typeface="Arial"/>
            </a:endParaRPr>
          </a:p>
        </p:txBody>
      </p:sp>
      <p:pic>
        <p:nvPicPr>
          <p:cNvPr id="502" name="Picture 5" descr=""/>
          <p:cNvPicPr/>
          <p:nvPr/>
        </p:nvPicPr>
        <p:blipFill>
          <a:blip r:embed="rId1"/>
          <a:stretch/>
        </p:blipFill>
        <p:spPr>
          <a:xfrm>
            <a:off x="6601320" y="1628640"/>
            <a:ext cx="3040920" cy="4352760"/>
          </a:xfrm>
          <a:prstGeom prst="rect">
            <a:avLst/>
          </a:prstGeom>
          <a:noFill/>
          <a:ln w="0">
            <a:noFill/>
          </a:ln>
        </p:spPr>
      </p:pic>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03" name="PlaceHolder 1"/>
          <p:cNvSpPr>
            <a:spLocks noGrp="1"/>
          </p:cNvSpPr>
          <p:nvPr>
            <p:ph type="title"/>
          </p:nvPr>
        </p:nvSpPr>
        <p:spPr>
          <a:xfrm>
            <a:off x="1981080" y="122400"/>
            <a:ext cx="8227440" cy="1324800"/>
          </a:xfrm>
          <a:prstGeom prst="rect">
            <a:avLst/>
          </a:prstGeom>
          <a:noFill/>
          <a:ln w="0">
            <a:noFill/>
          </a:ln>
        </p:spPr>
        <p:txBody>
          <a:bodyPr numCol="1" spcCol="0" lIns="90000" rIns="90000" tIns="46800" bIns="46800" anchor="ctr">
            <a:noAutofit/>
          </a:bodyPr>
          <a:p>
            <a:pPr indent="0" algn="ctr" defTabSz="449280">
              <a:lnSpc>
                <a:spcPct val="100000"/>
              </a:lnSpc>
              <a:buNone/>
              <a:tabLst>
                <a:tab algn="l" pos="0"/>
              </a:tabLst>
            </a:pPr>
            <a:r>
              <a:rPr b="0" lang="it-IT" sz="4400" strike="noStrike" u="none">
                <a:solidFill>
                  <a:srgbClr val="000000"/>
                </a:solidFill>
                <a:effectLst/>
                <a:uFillTx/>
                <a:latin typeface="Arial"/>
              </a:rPr>
              <a:t>Il sovrano deve conoscere le </a:t>
            </a:r>
            <a:r>
              <a:rPr b="0" i="1" lang="it-IT" sz="4400" strike="noStrike" u="none">
                <a:solidFill>
                  <a:srgbClr val="000000"/>
                </a:solidFill>
                <a:effectLst/>
                <a:uFillTx/>
                <a:latin typeface="Arial"/>
              </a:rPr>
              <a:t>litterae</a:t>
            </a:r>
            <a:endParaRPr b="0" lang="it-IT" sz="4400" strike="noStrike" u="none">
              <a:solidFill>
                <a:srgbClr val="000000"/>
              </a:solidFill>
              <a:effectLst/>
              <a:uFillTx/>
              <a:latin typeface="Arial"/>
            </a:endParaRPr>
          </a:p>
        </p:txBody>
      </p:sp>
      <p:sp>
        <p:nvSpPr>
          <p:cNvPr id="504" name="PlaceHolder 2"/>
          <p:cNvSpPr>
            <a:spLocks noGrp="1"/>
          </p:cNvSpPr>
          <p:nvPr>
            <p:ph/>
          </p:nvPr>
        </p:nvSpPr>
        <p:spPr>
          <a:xfrm>
            <a:off x="1981080" y="1600200"/>
            <a:ext cx="4036320" cy="4523760"/>
          </a:xfrm>
          <a:prstGeom prst="rect">
            <a:avLst/>
          </a:prstGeom>
          <a:noFill/>
          <a:ln w="0">
            <a:noFill/>
          </a:ln>
        </p:spPr>
        <p:txBody>
          <a:bodyPr numCol="1" spcCol="0" lIns="90000" rIns="90000" tIns="46800" bIns="46800" anchor="t">
            <a:noAutofit/>
          </a:bodyPr>
          <a:p>
            <a:pPr indent="0">
              <a:spcBef>
                <a:spcPts val="1417"/>
              </a:spcBef>
              <a:buNone/>
            </a:pPr>
            <a:endParaRPr b="0" lang="it-IT" sz="1800" strike="noStrike" u="none">
              <a:solidFill>
                <a:srgbClr val="000000"/>
              </a:solidFill>
              <a:effectLst/>
              <a:uFillTx/>
              <a:latin typeface="Arial"/>
            </a:endParaRPr>
          </a:p>
        </p:txBody>
      </p:sp>
      <p:sp>
        <p:nvSpPr>
          <p:cNvPr id="505" name="PlaceHolder 3"/>
          <p:cNvSpPr>
            <a:spLocks noGrp="1"/>
          </p:cNvSpPr>
          <p:nvPr>
            <p:ph/>
          </p:nvPr>
        </p:nvSpPr>
        <p:spPr>
          <a:xfrm>
            <a:off x="6170760" y="1600200"/>
            <a:ext cx="4037760" cy="4523760"/>
          </a:xfrm>
          <a:prstGeom prst="rect">
            <a:avLst/>
          </a:prstGeom>
          <a:noFill/>
          <a:ln w="0">
            <a:noFill/>
          </a:ln>
        </p:spPr>
        <p:txBody>
          <a:bodyPr numCol="1" spcCol="0" lIns="90000" rIns="90000" tIns="46800" bIns="46800" anchor="t">
            <a:noAutofit/>
          </a:bodyPr>
          <a:p>
            <a:pPr marL="336600" indent="-336600" defTabSz="449280">
              <a:lnSpc>
                <a:spcPct val="90000"/>
              </a:lnSpc>
              <a:spcBef>
                <a:spcPts val="799"/>
              </a:spcBef>
              <a:buClr>
                <a:srgbClr val="000000"/>
              </a:buClr>
              <a:buFont typeface="Times New Roman"/>
              <a:buChar char="•"/>
              <a:tabLst>
                <a:tab algn="l" pos="336600"/>
                <a:tab algn="l" pos="441360"/>
                <a:tab algn="l" pos="890640"/>
                <a:tab algn="l" pos="1339920"/>
                <a:tab algn="l" pos="1789200"/>
                <a:tab algn="l" pos="2238480"/>
                <a:tab algn="l" pos="2687760"/>
                <a:tab algn="l" pos="3137040"/>
                <a:tab algn="l" pos="3586320"/>
                <a:tab algn="l" pos="4035600"/>
                <a:tab algn="l" pos="4484520"/>
                <a:tab algn="l" pos="4933800"/>
                <a:tab algn="l" pos="5383080"/>
                <a:tab algn="l" pos="5832360"/>
                <a:tab algn="l" pos="6281640"/>
                <a:tab algn="l" pos="6730920"/>
                <a:tab algn="l" pos="7180200"/>
                <a:tab algn="l" pos="7629480"/>
                <a:tab algn="l" pos="8078760"/>
                <a:tab algn="l" pos="8528040"/>
                <a:tab algn="l" pos="8977320"/>
              </a:tabLst>
            </a:pPr>
            <a:r>
              <a:rPr b="0" lang="it-IT" sz="3200" strike="noStrike" u="none">
                <a:solidFill>
                  <a:srgbClr val="000000"/>
                </a:solidFill>
                <a:effectLst/>
                <a:uFillTx/>
                <a:latin typeface="Times New Roman"/>
              </a:rPr>
              <a:t>Rex illitteratus est quasi asinus incoronatus</a:t>
            </a:r>
            <a:endParaRPr b="0" lang="it-IT" sz="3200" strike="noStrike" u="none">
              <a:solidFill>
                <a:srgbClr val="000000"/>
              </a:solidFill>
              <a:effectLst/>
              <a:uFillTx/>
              <a:latin typeface="Arial"/>
            </a:endParaRPr>
          </a:p>
          <a:p>
            <a:pPr marL="336600" indent="-336600" defTabSz="449280">
              <a:lnSpc>
                <a:spcPct val="90000"/>
              </a:lnSpc>
              <a:spcBef>
                <a:spcPts val="799"/>
              </a:spcBef>
              <a:buNone/>
              <a:tabLst>
                <a:tab algn="l" pos="0"/>
              </a:tabLst>
            </a:pPr>
            <a:endParaRPr b="0" lang="it-IT" sz="3200" strike="noStrike" u="none">
              <a:solidFill>
                <a:srgbClr val="000000"/>
              </a:solidFill>
              <a:effectLst/>
              <a:uFillTx/>
              <a:latin typeface="Arial"/>
            </a:endParaRPr>
          </a:p>
          <a:p>
            <a:pPr marL="336600" indent="-336600" defTabSz="449280">
              <a:lnSpc>
                <a:spcPct val="90000"/>
              </a:lnSpc>
              <a:spcBef>
                <a:spcPts val="799"/>
              </a:spcBef>
              <a:buNone/>
              <a:tabLst>
                <a:tab algn="l" pos="0"/>
              </a:tabLst>
            </a:pPr>
            <a:endParaRPr b="0" lang="it-IT" sz="3200" strike="noStrike" u="none">
              <a:solidFill>
                <a:srgbClr val="000000"/>
              </a:solidFill>
              <a:effectLst/>
              <a:uFillTx/>
              <a:latin typeface="Arial"/>
            </a:endParaRPr>
          </a:p>
          <a:p>
            <a:pPr marL="336600" indent="-336600" defTabSz="449280">
              <a:lnSpc>
                <a:spcPct val="90000"/>
              </a:lnSpc>
              <a:spcBef>
                <a:spcPts val="799"/>
              </a:spcBef>
              <a:buNone/>
              <a:tabLst>
                <a:tab algn="l" pos="0"/>
              </a:tabLst>
            </a:pPr>
            <a:endParaRPr b="0" lang="it-IT" sz="3200" strike="noStrike" u="none">
              <a:solidFill>
                <a:srgbClr val="000000"/>
              </a:solidFill>
              <a:effectLst/>
              <a:uFillTx/>
              <a:latin typeface="Arial"/>
            </a:endParaRPr>
          </a:p>
          <a:p>
            <a:pPr marL="336600" indent="-336600" defTabSz="449280">
              <a:lnSpc>
                <a:spcPct val="90000"/>
              </a:lnSpc>
              <a:spcBef>
                <a:spcPts val="499"/>
              </a:spcBef>
              <a:buClr>
                <a:srgbClr val="000000"/>
              </a:buClr>
              <a:buFont typeface="Times New Roman"/>
              <a:buChar char="•"/>
              <a:tabLst>
                <a:tab algn="l" pos="336600"/>
                <a:tab algn="l" pos="441360"/>
                <a:tab algn="l" pos="890640"/>
                <a:tab algn="l" pos="1339920"/>
                <a:tab algn="l" pos="1789200"/>
                <a:tab algn="l" pos="2238480"/>
                <a:tab algn="l" pos="2687760"/>
                <a:tab algn="l" pos="3137040"/>
                <a:tab algn="l" pos="3586320"/>
                <a:tab algn="l" pos="4035600"/>
                <a:tab algn="l" pos="4484520"/>
                <a:tab algn="l" pos="4933800"/>
                <a:tab algn="l" pos="5383080"/>
                <a:tab algn="l" pos="5832360"/>
                <a:tab algn="l" pos="6281640"/>
                <a:tab algn="l" pos="6730920"/>
                <a:tab algn="l" pos="7180200"/>
                <a:tab algn="l" pos="7629480"/>
                <a:tab algn="l" pos="8078760"/>
                <a:tab algn="l" pos="8528040"/>
                <a:tab algn="l" pos="8977320"/>
              </a:tabLst>
            </a:pPr>
            <a:r>
              <a:rPr b="0" lang="it-IT" sz="2000" strike="noStrike" u="none">
                <a:solidFill>
                  <a:srgbClr val="000000"/>
                </a:solidFill>
                <a:effectLst/>
                <a:uFillTx/>
                <a:latin typeface="Times New Roman"/>
              </a:rPr>
              <a:t>Nell’immagine: l’uccisione di Thomas Becket (1170), di cui Giovanni di Salisbury è stato segretario: ms British Library, Harley 5102, f. 32</a:t>
            </a:r>
            <a:endParaRPr b="0" lang="it-IT" sz="2000" strike="noStrike" u="none">
              <a:solidFill>
                <a:srgbClr val="000000"/>
              </a:solidFill>
              <a:effectLst/>
              <a:uFillTx/>
              <a:latin typeface="Arial"/>
            </a:endParaRPr>
          </a:p>
        </p:txBody>
      </p:sp>
      <p:pic>
        <p:nvPicPr>
          <p:cNvPr id="506" name="Picture 4" descr=""/>
          <p:cNvPicPr/>
          <p:nvPr/>
        </p:nvPicPr>
        <p:blipFill>
          <a:blip r:embed="rId1"/>
          <a:stretch/>
        </p:blipFill>
        <p:spPr>
          <a:xfrm>
            <a:off x="2208240" y="1628640"/>
            <a:ext cx="3494880" cy="4647600"/>
          </a:xfrm>
          <a:prstGeom prst="rect">
            <a:avLst/>
          </a:prstGeom>
          <a:noFill/>
          <a:ln w="0">
            <a:noFill/>
          </a:ln>
        </p:spPr>
      </p:pic>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07" name="PlaceHolder 1"/>
          <p:cNvSpPr>
            <a:spLocks noGrp="1"/>
          </p:cNvSpPr>
          <p:nvPr>
            <p:ph type="title"/>
          </p:nvPr>
        </p:nvSpPr>
        <p:spPr>
          <a:xfrm>
            <a:off x="1981440" y="128160"/>
            <a:ext cx="8226720" cy="1433520"/>
          </a:xfrm>
          <a:prstGeom prst="rect">
            <a:avLst/>
          </a:prstGeom>
          <a:noFill/>
          <a:ln w="0">
            <a:noFill/>
          </a:ln>
        </p:spPr>
        <p:txBody>
          <a:bodyPr numCol="1" spcCol="0" lIns="90000" rIns="90000" tIns="46800" bIns="46800" anchor="ctr">
            <a:noAutofit/>
          </a:bodyPr>
          <a:p>
            <a:pPr indent="0" algn="ctr" defTabSz="449280">
              <a:lnSpc>
                <a:spcPct val="93000"/>
              </a:lnSpc>
              <a:buNone/>
              <a:tabLst>
                <a:tab algn="l" pos="0"/>
              </a:tabLst>
            </a:pPr>
            <a:r>
              <a:rPr b="0" i="1" lang="it-IT" sz="4400" strike="noStrike" u="none">
                <a:solidFill>
                  <a:srgbClr val="000000"/>
                </a:solidFill>
                <a:effectLst/>
                <a:uFillTx/>
                <a:latin typeface="Arial"/>
              </a:rPr>
              <a:t>Institutio Traiani</a:t>
            </a:r>
            <a:endParaRPr b="0" lang="it-IT" sz="4400" strike="noStrike" u="none">
              <a:solidFill>
                <a:srgbClr val="000000"/>
              </a:solidFill>
              <a:effectLst/>
              <a:uFillTx/>
              <a:latin typeface="Arial"/>
            </a:endParaRPr>
          </a:p>
        </p:txBody>
      </p:sp>
      <p:sp>
        <p:nvSpPr>
          <p:cNvPr id="508" name="PlaceHolder 2"/>
          <p:cNvSpPr>
            <a:spLocks noGrp="1"/>
          </p:cNvSpPr>
          <p:nvPr>
            <p:ph/>
          </p:nvPr>
        </p:nvSpPr>
        <p:spPr>
          <a:xfrm>
            <a:off x="1981440" y="1599840"/>
            <a:ext cx="8226720" cy="4524120"/>
          </a:xfrm>
          <a:prstGeom prst="rect">
            <a:avLst/>
          </a:prstGeom>
          <a:noFill/>
          <a:ln w="0">
            <a:noFill/>
          </a:ln>
        </p:spPr>
        <p:txBody>
          <a:bodyPr numCol="1" spcCol="0" lIns="90000" rIns="90000" tIns="46800" bIns="46800" anchor="t">
            <a:noAutofit/>
          </a:bodyPr>
          <a:p>
            <a:pPr marL="343080" indent="-305280" defTabSz="449280">
              <a:lnSpc>
                <a:spcPct val="93000"/>
              </a:lnSpc>
              <a:spcAft>
                <a:spcPts val="1426"/>
              </a:spcAft>
              <a:buNone/>
              <a:tabLst>
                <a:tab algn="l" pos="0"/>
              </a:tabLst>
            </a:pPr>
            <a:r>
              <a:rPr b="0" lang="it-IT" sz="2540" strike="noStrike" u="none">
                <a:solidFill>
                  <a:srgbClr val="000000"/>
                </a:solidFill>
                <a:effectLst/>
                <a:uFillTx/>
                <a:latin typeface="Arial"/>
              </a:rPr>
              <a:t>Al centro di questo testo attribuito a Plutarco e citato da Giovanni di Salisbury solo per frammenti nel libro V del </a:t>
            </a:r>
            <a:r>
              <a:rPr b="0" i="1" lang="it-IT" sz="2540" strike="noStrike" u="none">
                <a:solidFill>
                  <a:srgbClr val="000000"/>
                </a:solidFill>
                <a:effectLst/>
                <a:uFillTx/>
                <a:latin typeface="Arial"/>
              </a:rPr>
              <a:t>Policraticus</a:t>
            </a:r>
            <a:r>
              <a:rPr b="0" lang="it-IT" sz="2540" strike="noStrike" u="none">
                <a:solidFill>
                  <a:srgbClr val="000000"/>
                </a:solidFill>
                <a:effectLst/>
                <a:uFillTx/>
                <a:latin typeface="Arial"/>
              </a:rPr>
              <a:t> si trova la metafora organicistica della comunità politica. </a:t>
            </a:r>
            <a:r>
              <a:rPr b="0" i="1" lang="it-IT" sz="2540" strike="noStrike" u="none">
                <a:solidFill>
                  <a:srgbClr val="000000"/>
                </a:solidFill>
                <a:effectLst/>
                <a:uFillTx/>
                <a:latin typeface="Arial"/>
              </a:rPr>
              <a:t>Respublica est quoddam corpus</a:t>
            </a:r>
            <a:r>
              <a:rPr b="0" lang="it-IT" sz="2540" strike="noStrike" u="none">
                <a:solidFill>
                  <a:srgbClr val="000000"/>
                </a:solidFill>
                <a:effectLst/>
                <a:uFillTx/>
                <a:latin typeface="Arial"/>
              </a:rPr>
              <a:t>,In questo corpo il re assume il ruolo della testa, il senato del cuore, i governatori quelli degli occhi, orecchie, lingua. I militari sono le mani. I contadini i piedi. Il clero è l’anima di questo corpo</a:t>
            </a:r>
            <a:endParaRPr b="0" lang="it-IT" sz="254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09" name="PlaceHolder 1"/>
          <p:cNvSpPr>
            <a:spLocks noGrp="1"/>
          </p:cNvSpPr>
          <p:nvPr>
            <p:ph type="title"/>
          </p:nvPr>
        </p:nvSpPr>
        <p:spPr>
          <a:xfrm>
            <a:off x="1981440" y="128160"/>
            <a:ext cx="8226720" cy="1433520"/>
          </a:xfrm>
          <a:prstGeom prst="rect">
            <a:avLst/>
          </a:prstGeom>
          <a:noFill/>
          <a:ln w="0">
            <a:noFill/>
          </a:ln>
        </p:spPr>
        <p:txBody>
          <a:bodyPr numCol="1" spcCol="0" lIns="90000" rIns="90000" tIns="46800" bIns="46800" anchor="ctr">
            <a:noAutofit/>
          </a:bodyPr>
          <a:p>
            <a:pPr indent="0" algn="ctr" defTabSz="449280">
              <a:lnSpc>
                <a:spcPct val="93000"/>
              </a:lnSpc>
              <a:buNone/>
              <a:tabLst>
                <a:tab algn="l" pos="0"/>
              </a:tabLst>
            </a:pPr>
            <a:r>
              <a:rPr b="0" lang="it-IT" sz="4400" strike="noStrike" u="none">
                <a:solidFill>
                  <a:srgbClr val="000000"/>
                </a:solidFill>
                <a:effectLst/>
                <a:uFillTx/>
                <a:latin typeface="Arial"/>
              </a:rPr>
              <a:t>Deuteronomio 17</a:t>
            </a:r>
            <a:endParaRPr b="0" lang="it-IT" sz="4400" strike="noStrike" u="none">
              <a:solidFill>
                <a:srgbClr val="000000"/>
              </a:solidFill>
              <a:effectLst/>
              <a:uFillTx/>
              <a:latin typeface="Arial"/>
            </a:endParaRPr>
          </a:p>
        </p:txBody>
      </p:sp>
      <p:sp>
        <p:nvSpPr>
          <p:cNvPr id="510" name="PlaceHolder 2"/>
          <p:cNvSpPr>
            <a:spLocks noGrp="1"/>
          </p:cNvSpPr>
          <p:nvPr>
            <p:ph/>
          </p:nvPr>
        </p:nvSpPr>
        <p:spPr>
          <a:xfrm>
            <a:off x="1981440" y="1599840"/>
            <a:ext cx="8226720" cy="4524120"/>
          </a:xfrm>
          <a:prstGeom prst="rect">
            <a:avLst/>
          </a:prstGeom>
          <a:noFill/>
          <a:ln w="0">
            <a:noFill/>
          </a:ln>
        </p:spPr>
        <p:txBody>
          <a:bodyPr numCol="1" spcCol="0" lIns="90000" rIns="90000" tIns="46800" bIns="46800" anchor="t">
            <a:noAutofit/>
          </a:bodyPr>
          <a:p>
            <a:pPr marL="342000" indent="0" algn="just" defTabSz="449280">
              <a:lnSpc>
                <a:spcPct val="80000"/>
              </a:lnSpc>
              <a:spcAft>
                <a:spcPts val="1426"/>
              </a:spcAft>
              <a:buNone/>
              <a:tabLst>
                <a:tab algn="l" pos="0"/>
              </a:tabLst>
            </a:pPr>
            <a:r>
              <a:rPr b="0" lang="it-IT" sz="1640" strike="noStrike" u="none">
                <a:solidFill>
                  <a:srgbClr val="000000"/>
                </a:solidFill>
                <a:effectLst/>
                <a:uFillTx/>
                <a:latin typeface="Arial"/>
              </a:rPr>
              <a:t>15Quando sarai entrato nella terra che il Signore, tuo Dio, sta per darti e ne avrai preso possesso e l'abiterai, se dirai: «Voglio costituire sopra di me un re come tutte le nazioni che mi stanno intorno», 15dovrai costituire sopra di te come re colui che il Signore, tuo Dio, avrà scelto. Costituirai sopra di te come re uno dei tuoi fratelli; non potrai costituire su di te uno straniero che non sia tuo fratello. 16Ma egli non dovrà procurarsi un gran numero di cavalli né far tornare il popolo in Egitto per procurarsi un gran numero di cavalli, perché il Signore vi ha detto: «Non tornerete più indietro per quella via!». </a:t>
            </a:r>
            <a:r>
              <a:rPr b="1" lang="it-IT" sz="1640" strike="noStrike" u="none">
                <a:solidFill>
                  <a:srgbClr val="000000"/>
                </a:solidFill>
                <a:effectLst/>
                <a:uFillTx/>
                <a:latin typeface="Arial"/>
              </a:rPr>
              <a:t>17Non dovrà avere un gran numero di mogli, perché il suo cuore non si smarrisca; non abbia grande quantità di argento e di oro. 18Quando si insedierà sul trono regale, scriverà per suo uso in un libro una copia di questa legge, secondo l'esemplare dei sacerdoti leviti. 19Essa sarà con lui ed egli la leggerà tutti i giorni della sua vita, per imparare a temere il Signore, suo Dio, e a osservare tutte le parole di questa legge e di questi statuti, 20affinché il suo cuore non si insuperbisca verso i suoi fratelli ed egli non si allontani da questi comandi, né a destra né a sinistra, e prolunghi così i giorni del suo regno, lui e i suoi figli, in mezzo a Israele.</a:t>
            </a:r>
            <a:endParaRPr b="0" lang="it-IT" sz="1640" strike="noStrike" u="none">
              <a:solidFill>
                <a:srgbClr val="000000"/>
              </a:solidFill>
              <a:effectLst/>
              <a:uFillTx/>
              <a:latin typeface="Arial"/>
            </a:endParaRPr>
          </a:p>
          <a:p>
            <a:pPr marL="342000" indent="0" algn="just" defTabSz="449280">
              <a:lnSpc>
                <a:spcPct val="80000"/>
              </a:lnSpc>
              <a:spcAft>
                <a:spcPts val="1426"/>
              </a:spcAft>
              <a:buNone/>
              <a:tabLst>
                <a:tab algn="l" pos="0"/>
              </a:tabLst>
            </a:pPr>
            <a:br>
              <a:rPr sz="1640"/>
            </a:br>
            <a:br>
              <a:rPr sz="1450"/>
            </a:br>
            <a:br>
              <a:rPr sz="1640"/>
            </a:br>
            <a:endParaRPr b="0" lang="it-IT" sz="164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11" name="PlaceHolder 1"/>
          <p:cNvSpPr>
            <a:spLocks noGrp="1"/>
          </p:cNvSpPr>
          <p:nvPr>
            <p:ph type="title"/>
          </p:nvPr>
        </p:nvSpPr>
        <p:spPr>
          <a:xfrm>
            <a:off x="1981440" y="128160"/>
            <a:ext cx="8226720" cy="1433520"/>
          </a:xfrm>
          <a:prstGeom prst="rect">
            <a:avLst/>
          </a:prstGeom>
          <a:noFill/>
          <a:ln w="0">
            <a:noFill/>
          </a:ln>
        </p:spPr>
        <p:txBody>
          <a:bodyPr numCol="1" spcCol="0" lIns="90000" rIns="90000" tIns="46800" bIns="46800" anchor="ctr">
            <a:noAutofit/>
          </a:bodyPr>
          <a:p>
            <a:pPr indent="0" algn="ctr" defTabSz="449280">
              <a:lnSpc>
                <a:spcPct val="93000"/>
              </a:lnSpc>
              <a:buNone/>
              <a:tabLst>
                <a:tab algn="l" pos="0"/>
              </a:tabLst>
            </a:pPr>
            <a:r>
              <a:rPr b="0" lang="it-IT" sz="4400" strike="noStrike" u="none">
                <a:solidFill>
                  <a:srgbClr val="000000"/>
                </a:solidFill>
                <a:effectLst/>
                <a:uFillTx/>
                <a:latin typeface="Arial"/>
              </a:rPr>
              <a:t>Il Tirannicidio</a:t>
            </a:r>
            <a:endParaRPr b="0" lang="it-IT" sz="4400" strike="noStrike" u="none">
              <a:solidFill>
                <a:srgbClr val="000000"/>
              </a:solidFill>
              <a:effectLst/>
              <a:uFillTx/>
              <a:latin typeface="Arial"/>
            </a:endParaRPr>
          </a:p>
        </p:txBody>
      </p:sp>
      <p:sp>
        <p:nvSpPr>
          <p:cNvPr id="512" name="PlaceHolder 2"/>
          <p:cNvSpPr>
            <a:spLocks noGrp="1"/>
          </p:cNvSpPr>
          <p:nvPr>
            <p:ph/>
          </p:nvPr>
        </p:nvSpPr>
        <p:spPr>
          <a:xfrm>
            <a:off x="1981440" y="1599840"/>
            <a:ext cx="8226720" cy="4524120"/>
          </a:xfrm>
          <a:prstGeom prst="rect">
            <a:avLst/>
          </a:prstGeom>
          <a:noFill/>
          <a:ln w="0">
            <a:noFill/>
          </a:ln>
        </p:spPr>
        <p:txBody>
          <a:bodyPr numCol="1" spcCol="0" lIns="90000" rIns="90000" tIns="46800" bIns="46800" anchor="t">
            <a:noAutofit/>
          </a:bodyPr>
          <a:p>
            <a:pPr marL="343080" indent="-305280" defTabSz="449280">
              <a:lnSpc>
                <a:spcPct val="80000"/>
              </a:lnSpc>
              <a:spcAft>
                <a:spcPts val="1426"/>
              </a:spcAft>
              <a:buNone/>
              <a:tabLst>
                <a:tab algn="l" pos="0"/>
              </a:tabLst>
            </a:pPr>
            <a:r>
              <a:rPr b="0" i="1" lang="it-IT" sz="2540" strike="noStrike" u="none">
                <a:solidFill>
                  <a:srgbClr val="000000"/>
                </a:solidFill>
                <a:effectLst/>
                <a:uFillTx/>
                <a:latin typeface="Arial"/>
              </a:rPr>
              <a:t>Policraticus</a:t>
            </a:r>
            <a:r>
              <a:rPr b="0" lang="it-IT" sz="2540" strike="noStrike" u="none">
                <a:solidFill>
                  <a:srgbClr val="000000"/>
                </a:solidFill>
                <a:effectLst/>
                <a:uFillTx/>
                <a:latin typeface="Arial"/>
              </a:rPr>
              <a:t>, VIII, c. 20</a:t>
            </a:r>
            <a:endParaRPr b="0" lang="it-IT" sz="2540" strike="noStrike" u="none">
              <a:solidFill>
                <a:srgbClr val="000000"/>
              </a:solidFill>
              <a:effectLst/>
              <a:uFillTx/>
              <a:latin typeface="Arial"/>
            </a:endParaRPr>
          </a:p>
          <a:p>
            <a:pPr marL="342000" indent="0" defTabSz="449280">
              <a:lnSpc>
                <a:spcPct val="80000"/>
              </a:lnSpc>
              <a:spcAft>
                <a:spcPts val="1426"/>
              </a:spcAft>
              <a:buNone/>
              <a:tabLst>
                <a:tab algn="l" pos="0"/>
              </a:tabLst>
            </a:pPr>
            <a:r>
              <a:rPr b="0" lang="it-IT" sz="2540" strike="noStrike" u="none">
                <a:solidFill>
                  <a:srgbClr val="000000"/>
                </a:solidFill>
                <a:effectLst/>
                <a:uFillTx/>
                <a:latin typeface="Arial"/>
              </a:rPr>
              <a:t>E’ giusto uccidere i tiranni  e liberare il popolo oppresso, obbedendo a Dio. E’ un atto  di pietà. Racconta con dettagli la vicenda di Giuditta e Oloferne. Bisogna però tenere conto del fatto che una tale azione non è lecita a chi abbia pronunciato giuramento di fedeltà nei confronti del tiranno. Insomma, bisogna eliminarli, ma senza mancare nei confronti della religione o dell’onore. L’esempio migliore è Davide, che ha pazientemente atteso che fosse Dio a far giustizia di Saul.</a:t>
            </a:r>
            <a:endParaRPr b="0" lang="it-IT" sz="254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6" name="PlaceHolder 1"/>
          <p:cNvSpPr>
            <a:spLocks noGrp="1"/>
          </p:cNvSpPr>
          <p:nvPr>
            <p:ph type="title"/>
          </p:nvPr>
        </p:nvSpPr>
        <p:spPr>
          <a:xfrm>
            <a:off x="608760" y="703800"/>
            <a:ext cx="10958760" cy="274680"/>
          </a:xfrm>
          <a:prstGeom prst="rect">
            <a:avLst/>
          </a:prstGeom>
          <a:noFill/>
          <a:ln w="0">
            <a:noFill/>
          </a:ln>
        </p:spPr>
        <p:txBody>
          <a:bodyPr numCol="1" spcCol="0" lIns="91440" rIns="91440" tIns="45720" bIns="45720" anchor="ctr">
            <a:noAutofit/>
          </a:bodyPr>
          <a:p>
            <a:pPr indent="0" algn="ctr">
              <a:lnSpc>
                <a:spcPct val="100000"/>
              </a:lnSpc>
              <a:buNone/>
              <a:tabLst>
                <a:tab algn="l" pos="0"/>
              </a:tabLst>
            </a:pPr>
            <a:r>
              <a:rPr b="0" lang="it-IT" sz="4000" strike="noStrike" u="none">
                <a:solidFill>
                  <a:schemeClr val="dk2"/>
                </a:solidFill>
                <a:effectLst/>
                <a:uFillTx/>
                <a:latin typeface="Arial"/>
              </a:rPr>
              <a:t>Lo specchio dell’imperatore cristiano</a:t>
            </a:r>
            <a:endParaRPr b="0" lang="it-IT" sz="4000" strike="noStrike" u="none">
              <a:solidFill>
                <a:srgbClr val="000000"/>
              </a:solidFill>
              <a:effectLst/>
              <a:uFillTx/>
              <a:latin typeface="Arial"/>
            </a:endParaRPr>
          </a:p>
        </p:txBody>
      </p:sp>
      <p:sp>
        <p:nvSpPr>
          <p:cNvPr id="457" name="PlaceHolder 2"/>
          <p:cNvSpPr>
            <a:spLocks noGrp="1"/>
          </p:cNvSpPr>
          <p:nvPr>
            <p:ph/>
          </p:nvPr>
        </p:nvSpPr>
        <p:spPr>
          <a:xfrm>
            <a:off x="608760" y="1604160"/>
            <a:ext cx="2609280" cy="4516920"/>
          </a:xfrm>
          <a:prstGeom prst="rect">
            <a:avLst/>
          </a:prstGeom>
          <a:noFill/>
          <a:ln w="0">
            <a:noFill/>
          </a:ln>
        </p:spPr>
        <p:txBody>
          <a:bodyPr numCol="1" spcCol="0" lIns="91440" rIns="91440" tIns="45720" bIns="45720" anchor="t">
            <a:noAutofit/>
          </a:bodyPr>
          <a:p>
            <a:pPr marL="343080" indent="-343080">
              <a:lnSpc>
                <a:spcPct val="90000"/>
              </a:lnSpc>
              <a:spcBef>
                <a:spcPts val="400"/>
              </a:spcBef>
              <a:buClr>
                <a:srgbClr val="000000"/>
              </a:buClr>
              <a:buFont typeface="Symbol" charset="2"/>
              <a:buChar char=""/>
            </a:pPr>
            <a:r>
              <a:rPr b="0" lang="it-IT" sz="1600" strike="noStrike" u="none">
                <a:solidFill>
                  <a:schemeClr val="dk1"/>
                </a:solidFill>
                <a:effectLst/>
                <a:uFillTx/>
                <a:latin typeface="Arial"/>
              </a:rPr>
              <a:t>Eusebio di Cesarea (+340 ca)</a:t>
            </a:r>
            <a:endParaRPr b="0" lang="it-IT" sz="1600" strike="noStrike" u="none">
              <a:solidFill>
                <a:srgbClr val="000000"/>
              </a:solidFill>
              <a:effectLst/>
              <a:uFillTx/>
              <a:latin typeface="Arial"/>
            </a:endParaRPr>
          </a:p>
          <a:p>
            <a:pPr marL="343080" indent="-343080">
              <a:lnSpc>
                <a:spcPct val="90000"/>
              </a:lnSpc>
              <a:spcBef>
                <a:spcPts val="400"/>
              </a:spcBef>
              <a:buClr>
                <a:srgbClr val="000000"/>
              </a:buClr>
              <a:buFont typeface="Symbol" charset="2"/>
              <a:buChar char=""/>
            </a:pPr>
            <a:r>
              <a:rPr b="0" lang="it-IT" sz="1600" strike="noStrike" u="none">
                <a:solidFill>
                  <a:schemeClr val="dk1"/>
                </a:solidFill>
                <a:effectLst/>
                <a:uFillTx/>
                <a:latin typeface="Arial"/>
              </a:rPr>
              <a:t>Scrive nel 336  un panegirico di Costantino per il trentennale del suo impero, in cui  presenta l’imperatore come un’immagine di Dio in terra, che imita l’opera di Cristo come Dio. Il re deve quindi essere uno specchio di virtù divina, uno vero filosofo, timoroso di Dio, disprezza i beni terreni per quelli celesti, non si lascia trascinare dall’intemperanza. </a:t>
            </a:r>
            <a:endParaRPr b="0" lang="it-IT" sz="1600" strike="noStrike" u="none">
              <a:solidFill>
                <a:srgbClr val="000000"/>
              </a:solidFill>
              <a:effectLst/>
              <a:uFillTx/>
              <a:latin typeface="Arial"/>
            </a:endParaRPr>
          </a:p>
          <a:p>
            <a:pPr indent="0">
              <a:lnSpc>
                <a:spcPct val="90000"/>
              </a:lnSpc>
              <a:spcBef>
                <a:spcPts val="400"/>
              </a:spcBef>
              <a:buNone/>
              <a:tabLst>
                <a:tab algn="l" pos="0"/>
              </a:tabLst>
            </a:pPr>
            <a:endParaRPr b="0" lang="it-IT" sz="1600" strike="noStrike" u="none">
              <a:solidFill>
                <a:srgbClr val="000000"/>
              </a:solidFill>
              <a:effectLst/>
              <a:uFillTx/>
              <a:latin typeface="Arial"/>
            </a:endParaRPr>
          </a:p>
        </p:txBody>
      </p:sp>
      <p:sp>
        <p:nvSpPr>
          <p:cNvPr id="458" name="PlaceHolder 3"/>
          <p:cNvSpPr>
            <a:spLocks noGrp="1"/>
          </p:cNvSpPr>
          <p:nvPr>
            <p:ph/>
          </p:nvPr>
        </p:nvSpPr>
        <p:spPr>
          <a:xfrm>
            <a:off x="3348720" y="3963600"/>
            <a:ext cx="2609280" cy="215424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effectLst/>
              <a:uFillTx/>
              <a:latin typeface="Arial"/>
            </a:endParaRPr>
          </a:p>
        </p:txBody>
      </p:sp>
      <p:pic>
        <p:nvPicPr>
          <p:cNvPr id="459" name="Picture 1" descr=""/>
          <p:cNvPicPr/>
          <p:nvPr/>
        </p:nvPicPr>
        <p:blipFill>
          <a:blip r:embed="rId1"/>
          <a:stretch/>
        </p:blipFill>
        <p:spPr>
          <a:xfrm>
            <a:off x="7344000" y="2163600"/>
            <a:ext cx="2556000" cy="3596400"/>
          </a:xfrm>
          <a:prstGeom prst="rect">
            <a:avLst/>
          </a:prstGeom>
          <a:noFill/>
          <a:ln w="0">
            <a:noFill/>
          </a:ln>
        </p:spPr>
      </p:pic>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13" name="PlaceHolder 1"/>
          <p:cNvSpPr>
            <a:spLocks noGrp="1"/>
          </p:cNvSpPr>
          <p:nvPr>
            <p:ph type="title"/>
          </p:nvPr>
        </p:nvSpPr>
        <p:spPr>
          <a:xfrm>
            <a:off x="1981080" y="128520"/>
            <a:ext cx="8227440" cy="1432800"/>
          </a:xfrm>
          <a:prstGeom prst="rect">
            <a:avLst/>
          </a:prstGeom>
          <a:noFill/>
          <a:ln w="0">
            <a:noFill/>
          </a:ln>
        </p:spPr>
        <p:txBody>
          <a:bodyPr numCol="1" spcCol="0" lIns="90000" rIns="90000" tIns="46800" bIns="46800" anchor="ctr">
            <a:noAutofit/>
          </a:bodyPr>
          <a:p>
            <a:pPr indent="0" algn="ctr" defTabSz="449280">
              <a:lnSpc>
                <a:spcPct val="100000"/>
              </a:lnSpc>
              <a:buNone/>
              <a:tabLst>
                <a:tab algn="l" pos="0"/>
              </a:tabLst>
            </a:pPr>
            <a:r>
              <a:rPr b="0" lang="it-IT" sz="4400" strike="noStrike" u="none">
                <a:solidFill>
                  <a:srgbClr val="000000"/>
                </a:solidFill>
                <a:effectLst/>
                <a:uFillTx/>
                <a:latin typeface="Arial"/>
              </a:rPr>
              <a:t>La ricezione del </a:t>
            </a:r>
            <a:r>
              <a:rPr b="0" i="1" lang="it-IT" sz="4400" strike="noStrike" u="none">
                <a:solidFill>
                  <a:srgbClr val="000000"/>
                </a:solidFill>
                <a:effectLst/>
                <a:uFillTx/>
                <a:latin typeface="Arial"/>
              </a:rPr>
              <a:t>Policraticus</a:t>
            </a:r>
            <a:endParaRPr b="0" lang="it-IT" sz="4400" strike="noStrike" u="none">
              <a:solidFill>
                <a:srgbClr val="000000"/>
              </a:solidFill>
              <a:effectLst/>
              <a:uFillTx/>
              <a:latin typeface="Arial"/>
            </a:endParaRPr>
          </a:p>
        </p:txBody>
      </p:sp>
      <p:sp>
        <p:nvSpPr>
          <p:cNvPr id="514" name="PlaceHolder 2"/>
          <p:cNvSpPr>
            <a:spLocks noGrp="1"/>
          </p:cNvSpPr>
          <p:nvPr>
            <p:ph/>
          </p:nvPr>
        </p:nvSpPr>
        <p:spPr>
          <a:xfrm>
            <a:off x="1981080" y="1600200"/>
            <a:ext cx="8227440" cy="4523760"/>
          </a:xfrm>
          <a:prstGeom prst="rect">
            <a:avLst/>
          </a:prstGeom>
          <a:noFill/>
          <a:ln w="0">
            <a:noFill/>
          </a:ln>
        </p:spPr>
        <p:txBody>
          <a:bodyPr numCol="1" spcCol="0" lIns="90000" rIns="90000" tIns="46800" bIns="46800" anchor="t">
            <a:noAutofit/>
          </a:bodyPr>
          <a:p>
            <a:pPr marL="343080" indent="-336600" defTabSz="449280">
              <a:lnSpc>
                <a:spcPct val="100000"/>
              </a:lnSpc>
              <a:spcBef>
                <a:spcPts val="799"/>
              </a:spcBef>
              <a:buNone/>
              <a:tabLst>
                <a:tab algn="l" pos="0"/>
              </a:tabLst>
            </a:pPr>
            <a:r>
              <a:rPr b="0" lang="it-IT" sz="3200" strike="noStrike" u="none">
                <a:solidFill>
                  <a:srgbClr val="000000"/>
                </a:solidFill>
                <a:effectLst/>
                <a:uFillTx/>
                <a:latin typeface="Arial"/>
              </a:rPr>
              <a:t> </a:t>
            </a:r>
            <a:endParaRPr b="0" lang="it-IT" sz="3200" strike="noStrike" u="none">
              <a:solidFill>
                <a:srgbClr val="000000"/>
              </a:solidFill>
              <a:effectLst/>
              <a:uFillTx/>
              <a:latin typeface="Arial"/>
            </a:endParaRPr>
          </a:p>
          <a:p>
            <a:pPr marL="343080" indent="-336600" defTabSz="449280">
              <a:lnSpc>
                <a:spcPct val="100000"/>
              </a:lnSpc>
              <a:spcBef>
                <a:spcPts val="799"/>
              </a:spcBef>
              <a:buNone/>
              <a:tabLst>
                <a:tab algn="l" pos="0"/>
              </a:tabLst>
            </a:pPr>
            <a:r>
              <a:rPr b="0" lang="it-IT" sz="3200" strike="noStrike" u="none">
                <a:solidFill>
                  <a:srgbClr val="000000"/>
                </a:solidFill>
                <a:effectLst/>
                <a:uFillTx/>
                <a:latin typeface="Arial"/>
              </a:rPr>
              <a:t>I commenti di Giovanni di Salisbury a questi brani del Deuteronomio vengono assunti alla lettera nel trattato </a:t>
            </a:r>
            <a:r>
              <a:rPr b="0" i="1" lang="it-IT" sz="3200" strike="noStrike" u="none">
                <a:solidFill>
                  <a:srgbClr val="000000"/>
                </a:solidFill>
                <a:effectLst/>
                <a:uFillTx/>
                <a:latin typeface="Arial"/>
              </a:rPr>
              <a:t>De bono regimine principum</a:t>
            </a:r>
            <a:r>
              <a:rPr b="0" lang="it-IT" sz="3200" strike="noStrike" u="none">
                <a:solidFill>
                  <a:srgbClr val="000000"/>
                </a:solidFill>
                <a:effectLst/>
                <a:uFillTx/>
                <a:latin typeface="Arial"/>
              </a:rPr>
              <a:t> di Elinando di Froidmont, scritto attorno al 1200.</a:t>
            </a:r>
            <a:endParaRPr b="0" lang="it-IT" sz="32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15" name="PlaceHolder 1"/>
          <p:cNvSpPr>
            <a:spLocks noGrp="1"/>
          </p:cNvSpPr>
          <p:nvPr>
            <p:ph type="title"/>
          </p:nvPr>
        </p:nvSpPr>
        <p:spPr>
          <a:xfrm>
            <a:off x="1981080" y="128520"/>
            <a:ext cx="8227440" cy="1434240"/>
          </a:xfrm>
          <a:prstGeom prst="rect">
            <a:avLst/>
          </a:prstGeom>
          <a:noFill/>
          <a:ln w="0">
            <a:noFill/>
          </a:ln>
        </p:spPr>
        <p:txBody>
          <a:bodyPr numCol="1" spcCol="0" lIns="90000" rIns="90000" tIns="46800" bIns="46800" anchor="ctr">
            <a:noAutofit/>
          </a:bodyPr>
          <a:p>
            <a:pPr indent="0" algn="ctr" defTabSz="449280">
              <a:lnSpc>
                <a:spcPct val="100000"/>
              </a:lnSpc>
              <a:buNone/>
              <a:tabLst>
                <a:tab algn="l" pos="0"/>
              </a:tabLst>
            </a:pPr>
            <a:r>
              <a:rPr b="0" lang="it-IT" sz="4400" strike="noStrike" u="none">
                <a:solidFill>
                  <a:srgbClr val="000000"/>
                </a:solidFill>
                <a:effectLst/>
                <a:uFillTx/>
                <a:latin typeface="Arial"/>
              </a:rPr>
              <a:t>Giraldo del Galles (o di Barri)</a:t>
            </a:r>
            <a:endParaRPr b="0" lang="it-IT" sz="4400" strike="noStrike" u="none">
              <a:solidFill>
                <a:srgbClr val="000000"/>
              </a:solidFill>
              <a:effectLst/>
              <a:uFillTx/>
              <a:latin typeface="Arial"/>
            </a:endParaRPr>
          </a:p>
        </p:txBody>
      </p:sp>
      <p:sp>
        <p:nvSpPr>
          <p:cNvPr id="516" name="PlaceHolder 2"/>
          <p:cNvSpPr>
            <a:spLocks noGrp="1"/>
          </p:cNvSpPr>
          <p:nvPr>
            <p:ph/>
          </p:nvPr>
        </p:nvSpPr>
        <p:spPr>
          <a:xfrm>
            <a:off x="1981080" y="1600200"/>
            <a:ext cx="4014000" cy="4523760"/>
          </a:xfrm>
          <a:prstGeom prst="rect">
            <a:avLst/>
          </a:prstGeom>
          <a:noFill/>
          <a:ln w="0">
            <a:noFill/>
          </a:ln>
        </p:spPr>
        <p:txBody>
          <a:bodyPr numCol="1" spcCol="0" lIns="90000" rIns="90000" tIns="46800" bIns="46800" anchor="t">
            <a:noAutofit/>
          </a:bodyPr>
          <a:p>
            <a:pPr marL="343080" indent="-336600" defTabSz="449280">
              <a:lnSpc>
                <a:spcPct val="100000"/>
              </a:lnSpc>
              <a:spcBef>
                <a:spcPts val="799"/>
              </a:spcBef>
              <a:buNone/>
              <a:tabLst>
                <a:tab algn="l" pos="0"/>
              </a:tabLst>
            </a:pPr>
            <a:r>
              <a:rPr b="0" lang="it-IT" sz="3200" strike="noStrike" u="none">
                <a:solidFill>
                  <a:srgbClr val="000000"/>
                </a:solidFill>
                <a:effectLst/>
                <a:uFillTx/>
                <a:latin typeface="Arial"/>
              </a:rPr>
              <a:t>De principis instructione (1198 ca.)</a:t>
            </a:r>
            <a:endParaRPr b="0" lang="it-IT" sz="3200" strike="noStrike" u="none">
              <a:solidFill>
                <a:srgbClr val="000000"/>
              </a:solidFill>
              <a:effectLst/>
              <a:uFillTx/>
              <a:latin typeface="Arial"/>
            </a:endParaRPr>
          </a:p>
          <a:p>
            <a:pPr marL="343080" indent="-336600" defTabSz="449280">
              <a:lnSpc>
                <a:spcPct val="100000"/>
              </a:lnSpc>
              <a:spcBef>
                <a:spcPts val="799"/>
              </a:spcBef>
              <a:buNone/>
              <a:tabLst>
                <a:tab algn="l" pos="0"/>
              </a:tabLst>
            </a:pPr>
            <a:r>
              <a:rPr b="0" lang="it-IT" sz="1600" strike="noStrike" u="none">
                <a:solidFill>
                  <a:srgbClr val="000000"/>
                </a:solidFill>
                <a:effectLst/>
                <a:uFillTx/>
                <a:latin typeface="Arial"/>
              </a:rPr>
              <a:t>Un trattato in tre parti, che vuole insegnare ai principi con la dottrina (prima parte) e con gli esempi (seconda e terza). La prima parte, detta prima distinctio, costituisce il vero e proprio </a:t>
            </a:r>
            <a:r>
              <a:rPr b="0" i="1" lang="it-IT" sz="1600" strike="noStrike" u="none">
                <a:solidFill>
                  <a:srgbClr val="000000"/>
                </a:solidFill>
                <a:effectLst/>
                <a:uFillTx/>
                <a:latin typeface="Arial"/>
              </a:rPr>
              <a:t>speculum principis</a:t>
            </a:r>
            <a:r>
              <a:rPr b="0" lang="it-IT" sz="1600" strike="noStrike" u="none">
                <a:solidFill>
                  <a:srgbClr val="000000"/>
                </a:solidFill>
                <a:effectLst/>
                <a:uFillTx/>
                <a:latin typeface="Arial"/>
              </a:rPr>
              <a:t>.</a:t>
            </a:r>
            <a:endParaRPr b="0" lang="it-IT" sz="1600" strike="noStrike" u="none">
              <a:solidFill>
                <a:srgbClr val="000000"/>
              </a:solidFill>
              <a:effectLst/>
              <a:uFillTx/>
              <a:latin typeface="Arial"/>
            </a:endParaRPr>
          </a:p>
        </p:txBody>
      </p:sp>
      <p:pic>
        <p:nvPicPr>
          <p:cNvPr id="517" name="Picture 3" descr=""/>
          <p:cNvPicPr/>
          <p:nvPr/>
        </p:nvPicPr>
        <p:blipFill>
          <a:blip r:embed="rId1"/>
          <a:stretch/>
        </p:blipFill>
        <p:spPr>
          <a:xfrm>
            <a:off x="6808680" y="1600200"/>
            <a:ext cx="2790000" cy="4523760"/>
          </a:xfrm>
          <a:prstGeom prst="rect">
            <a:avLst/>
          </a:prstGeom>
          <a:noFill/>
          <a:ln w="0">
            <a:noFill/>
          </a:ln>
        </p:spPr>
      </p:pic>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18" name="PlaceHolder 1"/>
          <p:cNvSpPr>
            <a:spLocks noGrp="1"/>
          </p:cNvSpPr>
          <p:nvPr>
            <p:ph/>
          </p:nvPr>
        </p:nvSpPr>
        <p:spPr>
          <a:xfrm>
            <a:off x="1828800" y="1482840"/>
            <a:ext cx="4014000" cy="5974560"/>
          </a:xfrm>
          <a:prstGeom prst="rect">
            <a:avLst/>
          </a:prstGeom>
          <a:noFill/>
          <a:ln w="0">
            <a:noFill/>
          </a:ln>
        </p:spPr>
        <p:txBody>
          <a:bodyPr numCol="1" spcCol="0" lIns="90000" rIns="90000" tIns="46800" bIns="46800" anchor="t">
            <a:noAutofit/>
          </a:bodyPr>
          <a:p>
            <a:pPr marL="343080" indent="-336600" defTabSz="449280">
              <a:lnSpc>
                <a:spcPct val="100000"/>
              </a:lnSpc>
              <a:spcBef>
                <a:spcPts val="799"/>
              </a:spcBef>
              <a:buNone/>
              <a:tabLst>
                <a:tab algn="l" pos="0"/>
              </a:tabLst>
            </a:pPr>
            <a:endParaRPr b="0" lang="it-IT" sz="3200" strike="noStrike" u="none">
              <a:solidFill>
                <a:srgbClr val="000000"/>
              </a:solidFill>
              <a:effectLst/>
              <a:uFillTx/>
              <a:latin typeface="Arial"/>
            </a:endParaRPr>
          </a:p>
          <a:p>
            <a:pPr marL="343080" indent="-336600" defTabSz="449280">
              <a:lnSpc>
                <a:spcPct val="100000"/>
              </a:lnSpc>
              <a:spcBef>
                <a:spcPts val="799"/>
              </a:spcBef>
              <a:buNone/>
              <a:tabLst>
                <a:tab algn="l" pos="0"/>
              </a:tabLst>
            </a:pPr>
            <a:r>
              <a:rPr b="0" lang="it-IT" sz="3200" strike="noStrike" u="none">
                <a:solidFill>
                  <a:srgbClr val="000000"/>
                </a:solidFill>
                <a:effectLst/>
                <a:uFillTx/>
                <a:latin typeface="Arial"/>
              </a:rPr>
              <a:t>    </a:t>
            </a:r>
            <a:r>
              <a:rPr b="0" lang="it-IT" sz="1500" strike="noStrike" u="none">
                <a:solidFill>
                  <a:srgbClr val="000000"/>
                </a:solidFill>
                <a:effectLst/>
                <a:uFillTx/>
                <a:latin typeface="Arial"/>
              </a:rPr>
              <a:t>De principis moderamine</a:t>
            </a:r>
            <a:endParaRPr b="0" lang="it-IT" sz="1500" strike="noStrike" u="none">
              <a:solidFill>
                <a:srgbClr val="000000"/>
              </a:solidFill>
              <a:effectLst/>
              <a:uFillTx/>
              <a:latin typeface="Arial"/>
            </a:endParaRPr>
          </a:p>
          <a:p>
            <a:pPr marL="343080" indent="-336600" defTabSz="449280">
              <a:lnSpc>
                <a:spcPct val="100000"/>
              </a:lnSpc>
              <a:spcBef>
                <a:spcPts val="799"/>
              </a:spcBef>
              <a:buNone/>
              <a:tabLst>
                <a:tab algn="l" pos="0"/>
              </a:tabLst>
            </a:pPr>
            <a:r>
              <a:rPr b="0" lang="it-IT" sz="1500" strike="noStrike" u="none">
                <a:solidFill>
                  <a:srgbClr val="000000"/>
                </a:solidFill>
                <a:effectLst/>
                <a:uFillTx/>
                <a:latin typeface="Arial"/>
              </a:rPr>
              <a:t>    De principis mansuetudine</a:t>
            </a:r>
            <a:endParaRPr b="0" lang="it-IT" sz="1500" strike="noStrike" u="none">
              <a:solidFill>
                <a:srgbClr val="000000"/>
              </a:solidFill>
              <a:effectLst/>
              <a:uFillTx/>
              <a:latin typeface="Arial"/>
            </a:endParaRPr>
          </a:p>
          <a:p>
            <a:pPr marL="343080" indent="-336600" defTabSz="449280">
              <a:lnSpc>
                <a:spcPct val="100000"/>
              </a:lnSpc>
              <a:spcBef>
                <a:spcPts val="799"/>
              </a:spcBef>
              <a:buNone/>
              <a:tabLst>
                <a:tab algn="l" pos="0"/>
              </a:tabLst>
            </a:pPr>
            <a:r>
              <a:rPr b="0" lang="it-IT" sz="1500" strike="noStrike" u="none">
                <a:solidFill>
                  <a:srgbClr val="000000"/>
                </a:solidFill>
                <a:effectLst/>
                <a:uFillTx/>
                <a:latin typeface="Arial"/>
              </a:rPr>
              <a:t>    De principis verecundia</a:t>
            </a:r>
            <a:endParaRPr b="0" lang="it-IT" sz="1500" strike="noStrike" u="none">
              <a:solidFill>
                <a:srgbClr val="000000"/>
              </a:solidFill>
              <a:effectLst/>
              <a:uFillTx/>
              <a:latin typeface="Arial"/>
            </a:endParaRPr>
          </a:p>
          <a:p>
            <a:pPr marL="343080" indent="-336600" defTabSz="449280">
              <a:lnSpc>
                <a:spcPct val="100000"/>
              </a:lnSpc>
              <a:spcBef>
                <a:spcPts val="799"/>
              </a:spcBef>
              <a:buNone/>
              <a:tabLst>
                <a:tab algn="l" pos="0"/>
              </a:tabLst>
            </a:pPr>
            <a:r>
              <a:rPr b="0" lang="it-IT" sz="1500" strike="noStrike" u="none">
                <a:solidFill>
                  <a:srgbClr val="000000"/>
                </a:solidFill>
                <a:effectLst/>
                <a:uFillTx/>
                <a:latin typeface="Arial"/>
              </a:rPr>
              <a:t>    De principis pudicitia</a:t>
            </a:r>
            <a:endParaRPr b="0" lang="it-IT" sz="1500" strike="noStrike" u="none">
              <a:solidFill>
                <a:srgbClr val="000000"/>
              </a:solidFill>
              <a:effectLst/>
              <a:uFillTx/>
              <a:latin typeface="Arial"/>
            </a:endParaRPr>
          </a:p>
          <a:p>
            <a:pPr marL="343080" indent="-336600" defTabSz="449280">
              <a:lnSpc>
                <a:spcPct val="100000"/>
              </a:lnSpc>
              <a:spcBef>
                <a:spcPts val="799"/>
              </a:spcBef>
              <a:buNone/>
              <a:tabLst>
                <a:tab algn="l" pos="0"/>
              </a:tabLst>
            </a:pPr>
            <a:r>
              <a:rPr b="0" lang="it-IT" sz="1500" strike="noStrike" u="none">
                <a:solidFill>
                  <a:srgbClr val="000000"/>
                </a:solidFill>
                <a:effectLst/>
                <a:uFillTx/>
                <a:latin typeface="Arial"/>
              </a:rPr>
              <a:t>    De principis patientia</a:t>
            </a:r>
            <a:endParaRPr b="0" lang="it-IT" sz="1500" strike="noStrike" u="none">
              <a:solidFill>
                <a:srgbClr val="000000"/>
              </a:solidFill>
              <a:effectLst/>
              <a:uFillTx/>
              <a:latin typeface="Arial"/>
            </a:endParaRPr>
          </a:p>
          <a:p>
            <a:pPr marL="343080" indent="-336600" defTabSz="449280">
              <a:lnSpc>
                <a:spcPct val="100000"/>
              </a:lnSpc>
              <a:spcBef>
                <a:spcPts val="799"/>
              </a:spcBef>
              <a:buNone/>
              <a:tabLst>
                <a:tab algn="l" pos="0"/>
              </a:tabLst>
            </a:pPr>
            <a:r>
              <a:rPr b="0" lang="it-IT" sz="1500" strike="noStrike" u="none">
                <a:solidFill>
                  <a:srgbClr val="000000"/>
                </a:solidFill>
                <a:effectLst/>
                <a:uFillTx/>
                <a:latin typeface="Arial"/>
              </a:rPr>
              <a:t>    De principis temperantia</a:t>
            </a:r>
            <a:endParaRPr b="0" lang="it-IT" sz="1500" strike="noStrike" u="none">
              <a:solidFill>
                <a:srgbClr val="000000"/>
              </a:solidFill>
              <a:effectLst/>
              <a:uFillTx/>
              <a:latin typeface="Arial"/>
            </a:endParaRPr>
          </a:p>
          <a:p>
            <a:pPr marL="343080" indent="-336600" defTabSz="449280">
              <a:lnSpc>
                <a:spcPct val="100000"/>
              </a:lnSpc>
              <a:spcBef>
                <a:spcPts val="799"/>
              </a:spcBef>
              <a:buNone/>
              <a:tabLst>
                <a:tab algn="l" pos="0"/>
              </a:tabLst>
            </a:pPr>
            <a:r>
              <a:rPr b="0" lang="it-IT" sz="1500" strike="noStrike" u="none">
                <a:solidFill>
                  <a:srgbClr val="000000"/>
                </a:solidFill>
                <a:effectLst/>
                <a:uFillTx/>
                <a:latin typeface="Arial"/>
              </a:rPr>
              <a:t>    De principis clementia</a:t>
            </a:r>
            <a:endParaRPr b="0" lang="it-IT" sz="1500" strike="noStrike" u="none">
              <a:solidFill>
                <a:srgbClr val="000000"/>
              </a:solidFill>
              <a:effectLst/>
              <a:uFillTx/>
              <a:latin typeface="Arial"/>
            </a:endParaRPr>
          </a:p>
          <a:p>
            <a:pPr marL="343080" indent="-336600" defTabSz="449280">
              <a:lnSpc>
                <a:spcPct val="100000"/>
              </a:lnSpc>
              <a:spcBef>
                <a:spcPts val="799"/>
              </a:spcBef>
              <a:buNone/>
              <a:tabLst>
                <a:tab algn="l" pos="0"/>
              </a:tabLst>
            </a:pPr>
            <a:r>
              <a:rPr b="0" lang="it-IT" sz="1500" strike="noStrike" u="none">
                <a:solidFill>
                  <a:srgbClr val="000000"/>
                </a:solidFill>
                <a:effectLst/>
                <a:uFillTx/>
                <a:latin typeface="Arial"/>
              </a:rPr>
              <a:t>    De principis munificentia</a:t>
            </a:r>
            <a:endParaRPr b="0" lang="it-IT" sz="1500" strike="noStrike" u="none">
              <a:solidFill>
                <a:srgbClr val="000000"/>
              </a:solidFill>
              <a:effectLst/>
              <a:uFillTx/>
              <a:latin typeface="Arial"/>
            </a:endParaRPr>
          </a:p>
          <a:p>
            <a:pPr marL="343080" indent="-336600" defTabSz="449280">
              <a:lnSpc>
                <a:spcPct val="100000"/>
              </a:lnSpc>
              <a:spcBef>
                <a:spcPts val="799"/>
              </a:spcBef>
              <a:buNone/>
              <a:tabLst>
                <a:tab algn="l" pos="0"/>
              </a:tabLst>
            </a:pPr>
            <a:r>
              <a:rPr b="0" lang="it-IT" sz="1500" strike="noStrike" u="none">
                <a:solidFill>
                  <a:srgbClr val="000000"/>
                </a:solidFill>
                <a:effectLst/>
                <a:uFillTx/>
                <a:latin typeface="Arial"/>
              </a:rPr>
              <a:t>    De principis magnificentia</a:t>
            </a:r>
            <a:endParaRPr b="0" lang="it-IT" sz="1500" strike="noStrike" u="none">
              <a:solidFill>
                <a:srgbClr val="000000"/>
              </a:solidFill>
              <a:effectLst/>
              <a:uFillTx/>
              <a:latin typeface="Arial"/>
            </a:endParaRPr>
          </a:p>
          <a:p>
            <a:pPr marL="343080" indent="-336600" defTabSz="449280">
              <a:lnSpc>
                <a:spcPct val="100000"/>
              </a:lnSpc>
              <a:spcBef>
                <a:spcPts val="799"/>
              </a:spcBef>
              <a:buNone/>
              <a:tabLst>
                <a:tab algn="l" pos="0"/>
              </a:tabLst>
            </a:pPr>
            <a:r>
              <a:rPr b="0" lang="it-IT" sz="1500" strike="noStrike" u="none">
                <a:solidFill>
                  <a:srgbClr val="000000"/>
                </a:solidFill>
                <a:effectLst/>
                <a:uFillTx/>
                <a:latin typeface="Arial"/>
              </a:rPr>
              <a:t>    De principis iustitia</a:t>
            </a:r>
            <a:endParaRPr b="0" lang="it-IT" sz="1500" strike="noStrike" u="none">
              <a:solidFill>
                <a:srgbClr val="000000"/>
              </a:solidFill>
              <a:effectLst/>
              <a:uFillTx/>
              <a:latin typeface="Arial"/>
            </a:endParaRPr>
          </a:p>
          <a:p>
            <a:pPr marL="343080" indent="-336600" defTabSz="449280">
              <a:lnSpc>
                <a:spcPct val="100000"/>
              </a:lnSpc>
              <a:spcBef>
                <a:spcPts val="799"/>
              </a:spcBef>
              <a:buNone/>
              <a:tabLst>
                <a:tab algn="l" pos="0"/>
              </a:tabLst>
            </a:pPr>
            <a:endParaRPr b="0" lang="it-IT" sz="1500" strike="noStrike" u="none">
              <a:solidFill>
                <a:srgbClr val="000000"/>
              </a:solidFill>
              <a:effectLst/>
              <a:uFillTx/>
              <a:latin typeface="Arial"/>
            </a:endParaRPr>
          </a:p>
          <a:p>
            <a:pPr marL="343080" indent="-336600" defTabSz="449280">
              <a:lnSpc>
                <a:spcPct val="100000"/>
              </a:lnSpc>
              <a:spcBef>
                <a:spcPts val="799"/>
              </a:spcBef>
              <a:buNone/>
              <a:tabLst>
                <a:tab algn="l" pos="0"/>
              </a:tabLst>
            </a:pPr>
            <a:r>
              <a:rPr b="0" lang="it-IT" sz="3200" strike="noStrike" u="none">
                <a:solidFill>
                  <a:srgbClr val="000000"/>
                </a:solidFill>
                <a:effectLst/>
                <a:uFillTx/>
                <a:latin typeface="Arial"/>
              </a:rPr>
              <a:t>    </a:t>
            </a:r>
            <a:endParaRPr b="0" lang="it-IT" sz="3200" strike="noStrike" u="none">
              <a:solidFill>
                <a:srgbClr val="000000"/>
              </a:solidFill>
              <a:effectLst/>
              <a:uFillTx/>
              <a:latin typeface="Arial"/>
            </a:endParaRPr>
          </a:p>
          <a:p>
            <a:pPr marL="343080" indent="-336600" defTabSz="449280">
              <a:lnSpc>
                <a:spcPct val="100000"/>
              </a:lnSpc>
              <a:spcBef>
                <a:spcPts val="799"/>
              </a:spcBef>
              <a:buNone/>
              <a:tabLst>
                <a:tab algn="l" pos="0"/>
              </a:tabLst>
            </a:pPr>
            <a:r>
              <a:rPr b="0" lang="it-IT" sz="1500" strike="noStrike" u="none">
                <a:solidFill>
                  <a:srgbClr val="000000"/>
                </a:solidFill>
                <a:effectLst/>
                <a:uFillTx/>
                <a:latin typeface="Arial"/>
              </a:rPr>
              <a:t>    </a:t>
            </a:r>
            <a:endParaRPr b="0" lang="it-IT" sz="1500" strike="noStrike" u="none">
              <a:solidFill>
                <a:srgbClr val="000000"/>
              </a:solidFill>
              <a:effectLst/>
              <a:uFillTx/>
              <a:latin typeface="Arial"/>
            </a:endParaRPr>
          </a:p>
          <a:p>
            <a:pPr marL="343080" indent="-336600" defTabSz="449280">
              <a:lnSpc>
                <a:spcPct val="100000"/>
              </a:lnSpc>
              <a:spcBef>
                <a:spcPts val="799"/>
              </a:spcBef>
              <a:buNone/>
              <a:tabLst>
                <a:tab algn="l" pos="0"/>
              </a:tabLst>
            </a:pPr>
            <a:endParaRPr b="0" lang="it-IT" sz="1500" strike="noStrike" u="none">
              <a:solidFill>
                <a:srgbClr val="000000"/>
              </a:solidFill>
              <a:effectLst/>
              <a:uFillTx/>
              <a:latin typeface="Arial"/>
            </a:endParaRPr>
          </a:p>
        </p:txBody>
      </p:sp>
      <p:sp>
        <p:nvSpPr>
          <p:cNvPr id="519" name="PlaceHolder 2"/>
          <p:cNvSpPr>
            <a:spLocks noGrp="1"/>
          </p:cNvSpPr>
          <p:nvPr>
            <p:ph type="title"/>
          </p:nvPr>
        </p:nvSpPr>
        <p:spPr>
          <a:xfrm>
            <a:off x="1981080" y="128520"/>
            <a:ext cx="8227440" cy="1434240"/>
          </a:xfrm>
          <a:prstGeom prst="rect">
            <a:avLst/>
          </a:prstGeom>
          <a:noFill/>
          <a:ln w="0">
            <a:noFill/>
          </a:ln>
        </p:spPr>
        <p:txBody>
          <a:bodyPr numCol="1" spcCol="0" lIns="90000" rIns="90000" tIns="46800" bIns="46800" anchor="ctr">
            <a:noAutofit/>
          </a:bodyPr>
          <a:p>
            <a:pPr indent="0" algn="ctr" defTabSz="449280">
              <a:lnSpc>
                <a:spcPct val="100000"/>
              </a:lnSpc>
              <a:buNone/>
              <a:tabLst>
                <a:tab algn="l" pos="0"/>
              </a:tabLst>
            </a:pPr>
            <a:r>
              <a:rPr b="0" lang="it-IT" sz="3200" strike="noStrike" u="none">
                <a:solidFill>
                  <a:srgbClr val="000000"/>
                </a:solidFill>
                <a:effectLst/>
                <a:uFillTx/>
                <a:latin typeface="Arial"/>
              </a:rPr>
              <a:t>I capitoli della</a:t>
            </a:r>
            <a:r>
              <a:rPr b="0" i="1" lang="it-IT" sz="3200" strike="noStrike" u="none">
                <a:solidFill>
                  <a:srgbClr val="000000"/>
                </a:solidFill>
                <a:effectLst/>
                <a:uFillTx/>
                <a:latin typeface="Arial"/>
              </a:rPr>
              <a:t> prima distinctio</a:t>
            </a:r>
            <a:r>
              <a:rPr b="0" lang="it-IT" sz="3200" strike="noStrike" u="none">
                <a:solidFill>
                  <a:srgbClr val="000000"/>
                </a:solidFill>
                <a:effectLst/>
                <a:uFillTx/>
                <a:latin typeface="Arial"/>
              </a:rPr>
              <a:t> del De principis instructione </a:t>
            </a:r>
            <a:endParaRPr b="0" lang="it-IT" sz="3200" strike="noStrike" u="none">
              <a:solidFill>
                <a:srgbClr val="000000"/>
              </a:solidFill>
              <a:effectLst/>
              <a:uFillTx/>
              <a:latin typeface="Arial"/>
            </a:endParaRPr>
          </a:p>
        </p:txBody>
      </p:sp>
      <p:sp>
        <p:nvSpPr>
          <p:cNvPr id="520" name="Text Box 3"/>
          <p:cNvSpPr/>
          <p:nvPr/>
        </p:nvSpPr>
        <p:spPr>
          <a:xfrm>
            <a:off x="6197760" y="1600200"/>
            <a:ext cx="4014000" cy="4523760"/>
          </a:xfrm>
          <a:prstGeom prst="rect">
            <a:avLst/>
          </a:prstGeom>
          <a:noFill/>
          <a:ln w="0">
            <a:noFill/>
          </a:ln>
        </p:spPr>
        <p:style>
          <a:lnRef idx="0"/>
          <a:fillRef idx="0"/>
          <a:effectRef idx="0"/>
          <a:fontRef idx="minor"/>
        </p:style>
        <p:txBody>
          <a:bodyPr lIns="90000" rIns="90000" tIns="46800" bIns="46800" anchor="t">
            <a:noAutofit/>
          </a:bodyPr>
          <a:p>
            <a:pPr marL="343080" indent="-336600" defTabSz="914400">
              <a:lnSpc>
                <a:spcPct val="100000"/>
              </a:lnSpc>
              <a:spcBef>
                <a:spcPts val="799"/>
              </a:spcBef>
              <a:tabLst>
                <a:tab algn="l" pos="0"/>
              </a:tabLst>
            </a:pPr>
            <a:r>
              <a:rPr b="0" lang="it-IT" sz="1500" strike="noStrike" u="none">
                <a:solidFill>
                  <a:srgbClr val="000000"/>
                </a:solidFill>
                <a:effectLst/>
                <a:uFillTx/>
                <a:latin typeface="Arial"/>
              </a:rPr>
              <a:t>De principis prudentia</a:t>
            </a:r>
            <a:endParaRPr b="0" lang="it-IT" sz="1500" strike="noStrike" u="none">
              <a:solidFill>
                <a:srgbClr val="000000"/>
              </a:solidFill>
              <a:effectLst/>
              <a:uFillTx/>
              <a:latin typeface="Arial"/>
            </a:endParaRPr>
          </a:p>
          <a:p>
            <a:pPr marL="343080" indent="-336600" defTabSz="914400">
              <a:lnSpc>
                <a:spcPct val="100000"/>
              </a:lnSpc>
              <a:spcBef>
                <a:spcPts val="799"/>
              </a:spcBef>
              <a:tabLst>
                <a:tab algn="l" pos="0"/>
              </a:tabLst>
            </a:pPr>
            <a:r>
              <a:rPr b="0" lang="it-IT" sz="1500" strike="noStrike" u="none">
                <a:solidFill>
                  <a:srgbClr val="000000"/>
                </a:solidFill>
                <a:effectLst/>
                <a:uFillTx/>
                <a:latin typeface="Arial"/>
              </a:rPr>
              <a:t>    De principis providentia</a:t>
            </a:r>
            <a:endParaRPr b="0" lang="it-IT" sz="1500" strike="noStrike" u="none">
              <a:solidFill>
                <a:srgbClr val="000000"/>
              </a:solidFill>
              <a:effectLst/>
              <a:uFillTx/>
              <a:latin typeface="Arial"/>
            </a:endParaRPr>
          </a:p>
          <a:p>
            <a:pPr marL="343080" indent="-336600" defTabSz="914400">
              <a:lnSpc>
                <a:spcPct val="100000"/>
              </a:lnSpc>
              <a:spcBef>
                <a:spcPts val="799"/>
              </a:spcBef>
              <a:tabLst>
                <a:tab algn="l" pos="0"/>
              </a:tabLst>
            </a:pPr>
            <a:r>
              <a:rPr b="0" lang="it-IT" sz="1500" strike="noStrike" u="none">
                <a:solidFill>
                  <a:srgbClr val="000000"/>
                </a:solidFill>
                <a:effectLst/>
                <a:uFillTx/>
                <a:latin typeface="Arial"/>
              </a:rPr>
              <a:t>    De principis modestia</a:t>
            </a:r>
            <a:endParaRPr b="0" lang="it-IT" sz="1500" strike="noStrike" u="none">
              <a:solidFill>
                <a:srgbClr val="000000"/>
              </a:solidFill>
              <a:effectLst/>
              <a:uFillTx/>
              <a:latin typeface="Arial"/>
            </a:endParaRPr>
          </a:p>
          <a:p>
            <a:pPr marL="343080" indent="-336600" defTabSz="914400">
              <a:lnSpc>
                <a:spcPct val="100000"/>
              </a:lnSpc>
              <a:spcBef>
                <a:spcPts val="799"/>
              </a:spcBef>
              <a:tabLst>
                <a:tab algn="l" pos="0"/>
              </a:tabLst>
            </a:pPr>
            <a:r>
              <a:rPr b="0" lang="it-IT" sz="1500" strike="noStrike" u="none">
                <a:solidFill>
                  <a:srgbClr val="000000"/>
                </a:solidFill>
                <a:effectLst/>
                <a:uFillTx/>
                <a:latin typeface="Arial"/>
              </a:rPr>
              <a:t>    e principis audacia et animositate</a:t>
            </a:r>
            <a:endParaRPr b="0" lang="it-IT" sz="1500" strike="noStrike" u="none">
              <a:solidFill>
                <a:srgbClr val="000000"/>
              </a:solidFill>
              <a:effectLst/>
              <a:uFillTx/>
              <a:latin typeface="Arial"/>
            </a:endParaRPr>
          </a:p>
          <a:p>
            <a:pPr marL="343080" indent="-336600" defTabSz="914400">
              <a:lnSpc>
                <a:spcPct val="100000"/>
              </a:lnSpc>
              <a:spcBef>
                <a:spcPts val="799"/>
              </a:spcBef>
              <a:tabLst>
                <a:tab algn="l" pos="0"/>
              </a:tabLst>
            </a:pPr>
            <a:r>
              <a:rPr b="0" lang="it-IT" sz="1500" strike="noStrike" u="none">
                <a:solidFill>
                  <a:srgbClr val="000000"/>
                </a:solidFill>
                <a:effectLst/>
                <a:uFillTx/>
                <a:latin typeface="Arial"/>
              </a:rPr>
              <a:t>    De principis gloria et nobilitate</a:t>
            </a:r>
            <a:endParaRPr b="0" lang="it-IT" sz="1500" strike="noStrike" u="none">
              <a:solidFill>
                <a:srgbClr val="000000"/>
              </a:solidFill>
              <a:effectLst/>
              <a:uFillTx/>
              <a:latin typeface="Arial"/>
            </a:endParaRPr>
          </a:p>
          <a:p>
            <a:pPr marL="343080" indent="-336600" defTabSz="914400">
              <a:lnSpc>
                <a:spcPct val="100000"/>
              </a:lnSpc>
              <a:spcBef>
                <a:spcPts val="799"/>
              </a:spcBef>
              <a:tabLst>
                <a:tab algn="l" pos="0"/>
              </a:tabLst>
            </a:pPr>
            <a:r>
              <a:rPr b="0" lang="it-IT" sz="1500" strike="noStrike" u="none">
                <a:solidFill>
                  <a:srgbClr val="000000"/>
                </a:solidFill>
                <a:effectLst/>
                <a:uFillTx/>
                <a:latin typeface="Arial"/>
              </a:rPr>
              <a:t>    De differentia inter regem et tyrannum</a:t>
            </a:r>
            <a:endParaRPr b="0" lang="it-IT" sz="1500" strike="noStrike" u="none">
              <a:solidFill>
                <a:srgbClr val="000000"/>
              </a:solidFill>
              <a:effectLst/>
              <a:uFillTx/>
              <a:latin typeface="Arial"/>
            </a:endParaRPr>
          </a:p>
          <a:p>
            <a:pPr marL="343080" indent="-336600" defTabSz="914400">
              <a:lnSpc>
                <a:spcPct val="100000"/>
              </a:lnSpc>
              <a:spcBef>
                <a:spcPts val="799"/>
              </a:spcBef>
              <a:tabLst>
                <a:tab algn="l" pos="0"/>
              </a:tabLst>
            </a:pPr>
            <a:r>
              <a:rPr b="0" lang="it-IT" sz="1500" strike="noStrike" u="none">
                <a:solidFill>
                  <a:srgbClr val="000000"/>
                </a:solidFill>
                <a:effectLst/>
                <a:uFillTx/>
                <a:latin typeface="Arial"/>
              </a:rPr>
              <a:t>    De tyrannorum obitu et fine cruento</a:t>
            </a:r>
            <a:endParaRPr b="0" lang="it-IT" sz="1500" strike="noStrike" u="none">
              <a:solidFill>
                <a:srgbClr val="000000"/>
              </a:solidFill>
              <a:effectLst/>
              <a:uFillTx/>
              <a:latin typeface="Arial"/>
            </a:endParaRPr>
          </a:p>
          <a:p>
            <a:pPr marL="343080" indent="-336600" defTabSz="914400">
              <a:lnSpc>
                <a:spcPct val="100000"/>
              </a:lnSpc>
              <a:spcBef>
                <a:spcPts val="799"/>
              </a:spcBef>
              <a:tabLst>
                <a:tab algn="l" pos="0"/>
              </a:tabLst>
            </a:pPr>
            <a:r>
              <a:rPr b="0" lang="it-IT" sz="1500" strike="noStrike" u="none">
                <a:solidFill>
                  <a:srgbClr val="000000"/>
                </a:solidFill>
                <a:effectLst/>
                <a:uFillTx/>
                <a:latin typeface="Arial"/>
              </a:rPr>
              <a:t>    De principum electorum tam vita laudabili quam fine</a:t>
            </a:r>
            <a:endParaRPr b="0" lang="it-IT" sz="1500" strike="noStrike" u="none">
              <a:solidFill>
                <a:srgbClr val="000000"/>
              </a:solidFill>
              <a:effectLst/>
              <a:uFillTx/>
              <a:latin typeface="Arial"/>
            </a:endParaRPr>
          </a:p>
          <a:p>
            <a:pPr marL="343080" indent="-336600" defTabSz="914400">
              <a:lnSpc>
                <a:spcPct val="100000"/>
              </a:lnSpc>
              <a:spcBef>
                <a:spcPts val="799"/>
              </a:spcBef>
              <a:tabLst>
                <a:tab algn="l" pos="0"/>
              </a:tabLst>
            </a:pPr>
            <a:r>
              <a:rPr b="0" lang="it-IT" sz="1500" strike="noStrike" u="none">
                <a:solidFill>
                  <a:srgbClr val="000000"/>
                </a:solidFill>
                <a:effectLst/>
                <a:uFillTx/>
                <a:latin typeface="Arial"/>
              </a:rPr>
              <a:t>    De principalium nominum expositione</a:t>
            </a:r>
            <a:endParaRPr b="0" lang="it-IT" sz="1500" strike="noStrike" u="none">
              <a:solidFill>
                <a:srgbClr val="000000"/>
              </a:solidFill>
              <a:effectLst/>
              <a:uFillTx/>
              <a:latin typeface="Arial"/>
            </a:endParaRPr>
          </a:p>
          <a:p>
            <a:pPr marL="343080" indent="-336600" defTabSz="914400">
              <a:lnSpc>
                <a:spcPct val="100000"/>
              </a:lnSpc>
              <a:tabLst>
                <a:tab algn="l" pos="0"/>
              </a:tabLst>
            </a:pPr>
            <a:r>
              <a:rPr b="0" lang="it-IT" sz="1500" strike="noStrike" u="none">
                <a:solidFill>
                  <a:srgbClr val="000000"/>
                </a:solidFill>
                <a:effectLst/>
                <a:uFillTx/>
                <a:latin typeface="Arial"/>
              </a:rPr>
              <a:t>    De principis religione ac devotione: </a:t>
            </a:r>
            <a:endParaRPr b="0" lang="it-IT" sz="1500" strike="noStrike" u="none">
              <a:solidFill>
                <a:srgbClr val="000000"/>
              </a:solidFill>
              <a:effectLst/>
              <a:uFillTx/>
              <a:latin typeface="Arial"/>
            </a:endParaRPr>
          </a:p>
          <a:p>
            <a:pPr marL="343080" indent="-336600" defTabSz="914400">
              <a:lnSpc>
                <a:spcPct val="100000"/>
              </a:lnSpc>
              <a:tabLst>
                <a:tab algn="l" pos="0"/>
              </a:tabLst>
            </a:pPr>
            <a:r>
              <a:rPr b="0" lang="it-IT" sz="3200" strike="noStrike" u="none">
                <a:solidFill>
                  <a:srgbClr val="000000"/>
                </a:solidFill>
                <a:effectLst/>
                <a:uFillTx/>
                <a:latin typeface="Arial"/>
              </a:rPr>
              <a:t> </a:t>
            </a:r>
            <a:r>
              <a:rPr b="0" lang="it-IT" sz="1500" strike="noStrike" u="none">
                <a:solidFill>
                  <a:srgbClr val="000000"/>
                </a:solidFill>
                <a:effectLst/>
                <a:uFillTx/>
                <a:latin typeface="Arial"/>
              </a:rPr>
              <a:t>De finali principis intentione et felici totius vitae consummatione</a:t>
            </a:r>
            <a:endParaRPr b="0" lang="it-IT" sz="15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21" name="PlaceHolder 1"/>
          <p:cNvSpPr>
            <a:spLocks noGrp="1"/>
          </p:cNvSpPr>
          <p:nvPr>
            <p:ph type="title"/>
          </p:nvPr>
        </p:nvSpPr>
        <p:spPr>
          <a:xfrm>
            <a:off x="1981080" y="127080"/>
            <a:ext cx="8227440" cy="1526400"/>
          </a:xfrm>
          <a:prstGeom prst="rect">
            <a:avLst/>
          </a:prstGeom>
          <a:noFill/>
          <a:ln w="0">
            <a:noFill/>
          </a:ln>
        </p:spPr>
        <p:txBody>
          <a:bodyPr numCol="1" spcCol="0" lIns="90000" rIns="90000" tIns="46800" bIns="46800" anchor="ctr">
            <a:noAutofit/>
          </a:bodyPr>
          <a:p>
            <a:pPr indent="0" algn="ctr" defTabSz="449280">
              <a:lnSpc>
                <a:spcPct val="100000"/>
              </a:lnSpc>
              <a:buNone/>
              <a:tabLst>
                <a:tab algn="l" pos="0"/>
              </a:tabLst>
            </a:pPr>
            <a:r>
              <a:rPr b="0" lang="it-IT" sz="4400" strike="noStrike" u="none">
                <a:solidFill>
                  <a:srgbClr val="000000"/>
                </a:solidFill>
                <a:effectLst/>
                <a:uFillTx/>
                <a:latin typeface="Arial"/>
              </a:rPr>
              <a:t>Le compilazioni di metà Duecento</a:t>
            </a:r>
            <a:endParaRPr b="0" lang="it-IT" sz="4400" strike="noStrike" u="none">
              <a:solidFill>
                <a:srgbClr val="000000"/>
              </a:solidFill>
              <a:effectLst/>
              <a:uFillTx/>
              <a:latin typeface="Arial"/>
            </a:endParaRPr>
          </a:p>
        </p:txBody>
      </p:sp>
      <p:sp>
        <p:nvSpPr>
          <p:cNvPr id="522" name="PlaceHolder 2"/>
          <p:cNvSpPr>
            <a:spLocks noGrp="1"/>
          </p:cNvSpPr>
          <p:nvPr>
            <p:ph/>
          </p:nvPr>
        </p:nvSpPr>
        <p:spPr>
          <a:xfrm>
            <a:off x="1981080" y="1600200"/>
            <a:ext cx="8227440" cy="4617360"/>
          </a:xfrm>
          <a:prstGeom prst="rect">
            <a:avLst/>
          </a:prstGeom>
          <a:noFill/>
          <a:ln w="0">
            <a:noFill/>
          </a:ln>
        </p:spPr>
        <p:txBody>
          <a:bodyPr numCol="1" spcCol="0" lIns="90000" rIns="90000" tIns="46800" bIns="46800" anchor="t">
            <a:noAutofit/>
          </a:bodyPr>
          <a:p>
            <a:pPr marL="343080" indent="-336600" defTabSz="449280">
              <a:lnSpc>
                <a:spcPct val="100000"/>
              </a:lnSpc>
              <a:spcBef>
                <a:spcPts val="799"/>
              </a:spcBef>
              <a:buNone/>
              <a:tabLst>
                <a:tab algn="l" pos="0"/>
              </a:tabLst>
            </a:pPr>
            <a:endParaRPr b="0" lang="it-IT" sz="3200" strike="noStrike" u="none">
              <a:solidFill>
                <a:srgbClr val="000000"/>
              </a:solidFill>
              <a:effectLst/>
              <a:uFillTx/>
              <a:latin typeface="Arial"/>
            </a:endParaRPr>
          </a:p>
          <a:p>
            <a:pPr marL="343080" indent="-336600" defTabSz="449280">
              <a:lnSpc>
                <a:spcPct val="100000"/>
              </a:lnSpc>
              <a:spcBef>
                <a:spcPts val="799"/>
              </a:spcBef>
              <a:buNone/>
              <a:tabLst>
                <a:tab algn="l" pos="0"/>
              </a:tabLst>
            </a:pPr>
            <a:r>
              <a:rPr b="0" lang="it-IT" sz="3200" strike="noStrike" u="none">
                <a:solidFill>
                  <a:srgbClr val="000000"/>
                </a:solidFill>
                <a:effectLst/>
                <a:uFillTx/>
                <a:latin typeface="Arial"/>
              </a:rPr>
              <a:t>Attorno alla metà del Duecento sono redatti alcuni </a:t>
            </a:r>
            <a:r>
              <a:rPr b="0" i="1" lang="it-IT" sz="3200" strike="noStrike" u="none">
                <a:solidFill>
                  <a:srgbClr val="000000"/>
                </a:solidFill>
                <a:effectLst/>
                <a:uFillTx/>
                <a:latin typeface="Arial"/>
              </a:rPr>
              <a:t>specula</a:t>
            </a:r>
            <a:r>
              <a:rPr b="0" lang="it-IT" sz="3200" strike="noStrike" u="none">
                <a:solidFill>
                  <a:srgbClr val="000000"/>
                </a:solidFill>
                <a:effectLst/>
                <a:uFillTx/>
                <a:latin typeface="Arial"/>
              </a:rPr>
              <a:t> che si caratterizzano per la caratteristica di costituire più o meno vati compendi di quanto prodotto fino a quel momento. Tra gli autori più noti Vincenzo di Beauvais e Guglielmo Peraldi</a:t>
            </a:r>
            <a:endParaRPr b="0" lang="it-IT" sz="32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23" name="PlaceHolder 1"/>
          <p:cNvSpPr>
            <a:spLocks noGrp="1"/>
          </p:cNvSpPr>
          <p:nvPr>
            <p:ph type="title"/>
          </p:nvPr>
        </p:nvSpPr>
        <p:spPr>
          <a:xfrm>
            <a:off x="1981080" y="128520"/>
            <a:ext cx="8224200" cy="1432800"/>
          </a:xfrm>
          <a:prstGeom prst="rect">
            <a:avLst/>
          </a:prstGeom>
          <a:noFill/>
          <a:ln w="0">
            <a:noFill/>
          </a:ln>
        </p:spPr>
        <p:txBody>
          <a:bodyPr numCol="1" spcCol="0" lIns="90000" rIns="90000" tIns="46800" bIns="46800" anchor="ctr">
            <a:noAutofit/>
          </a:bodyPr>
          <a:p>
            <a:pPr indent="0" algn="ctr" defTabSz="449280">
              <a:lnSpc>
                <a:spcPct val="100000"/>
              </a:lnSpc>
              <a:buNone/>
              <a:tabLst>
                <a:tab algn="l" pos="0"/>
              </a:tabLst>
            </a:pPr>
            <a:r>
              <a:rPr b="0" lang="it-IT" sz="4400" strike="noStrike" u="none">
                <a:solidFill>
                  <a:srgbClr val="000000"/>
                </a:solidFill>
                <a:effectLst/>
                <a:uFillTx/>
                <a:latin typeface="Arial"/>
              </a:rPr>
              <a:t>Vincenzo di Beauvais</a:t>
            </a:r>
            <a:endParaRPr b="0" lang="it-IT" sz="4400" strike="noStrike" u="none">
              <a:solidFill>
                <a:srgbClr val="000000"/>
              </a:solidFill>
              <a:effectLst/>
              <a:uFillTx/>
              <a:latin typeface="Arial"/>
            </a:endParaRPr>
          </a:p>
        </p:txBody>
      </p:sp>
      <p:sp>
        <p:nvSpPr>
          <p:cNvPr id="524" name="PlaceHolder 2"/>
          <p:cNvSpPr>
            <a:spLocks noGrp="1"/>
          </p:cNvSpPr>
          <p:nvPr>
            <p:ph/>
          </p:nvPr>
        </p:nvSpPr>
        <p:spPr>
          <a:xfrm>
            <a:off x="1981080" y="1600200"/>
            <a:ext cx="4034880" cy="4520520"/>
          </a:xfrm>
          <a:prstGeom prst="rect">
            <a:avLst/>
          </a:prstGeom>
          <a:noFill/>
          <a:ln w="0">
            <a:noFill/>
          </a:ln>
        </p:spPr>
        <p:txBody>
          <a:bodyPr numCol="1" spcCol="0" lIns="90000" rIns="90000" tIns="46800" bIns="46800" anchor="t">
            <a:noAutofit/>
          </a:bodyPr>
          <a:p>
            <a:pPr marL="339840" indent="-339840" defTabSz="449280">
              <a:lnSpc>
                <a:spcPct val="100000"/>
              </a:lnSpc>
              <a:spcBef>
                <a:spcPts val="799"/>
              </a:spcBef>
              <a:buClr>
                <a:srgbClr val="000000"/>
              </a:buClr>
              <a:buFont typeface="Times New Roman"/>
              <a:buChar char="•"/>
              <a:tabLst>
                <a:tab algn="l" pos="339840"/>
                <a:tab algn="l" pos="444600"/>
                <a:tab algn="l" pos="893880"/>
                <a:tab algn="l" pos="1343160"/>
                <a:tab algn="l" pos="1792440"/>
                <a:tab algn="l" pos="2241720"/>
                <a:tab algn="l" pos="2690640"/>
                <a:tab algn="l" pos="3139920"/>
                <a:tab algn="l" pos="3589200"/>
                <a:tab algn="l" pos="4038480"/>
                <a:tab algn="l" pos="4487760"/>
                <a:tab algn="l" pos="4937040"/>
                <a:tab algn="l" pos="5386320"/>
                <a:tab algn="l" pos="5835600"/>
                <a:tab algn="l" pos="6284880"/>
                <a:tab algn="l" pos="6734160"/>
                <a:tab algn="l" pos="7183440"/>
                <a:tab algn="l" pos="7632720"/>
                <a:tab algn="l" pos="8082000"/>
                <a:tab algn="l" pos="8531280"/>
                <a:tab algn="l" pos="8980560"/>
              </a:tabLst>
            </a:pPr>
            <a:r>
              <a:rPr b="0" lang="it-IT" sz="3200" strike="noStrike" u="none">
                <a:solidFill>
                  <a:srgbClr val="000000"/>
                </a:solidFill>
                <a:effectLst/>
                <a:uFillTx/>
                <a:latin typeface="Times New Roman"/>
              </a:rPr>
              <a:t>Frate domenicano, grande enciclopedista (+1264) , ha redatto anche un importante </a:t>
            </a:r>
            <a:r>
              <a:rPr b="0" i="1" lang="it-IT" sz="3200" strike="noStrike" u="none">
                <a:solidFill>
                  <a:srgbClr val="000000"/>
                </a:solidFill>
                <a:effectLst/>
                <a:uFillTx/>
                <a:latin typeface="Times New Roman"/>
              </a:rPr>
              <a:t>speculum principis</a:t>
            </a:r>
            <a:r>
              <a:rPr b="0" lang="it-IT" sz="3200" strike="noStrike" u="none">
                <a:solidFill>
                  <a:srgbClr val="000000"/>
                </a:solidFill>
                <a:effectLst/>
                <a:uFillTx/>
                <a:latin typeface="Times New Roman"/>
              </a:rPr>
              <a:t>, il </a:t>
            </a:r>
            <a:r>
              <a:rPr b="0" i="1" lang="it-IT" sz="3200" strike="noStrike" u="none">
                <a:solidFill>
                  <a:srgbClr val="000000"/>
                </a:solidFill>
                <a:effectLst/>
                <a:uFillTx/>
                <a:latin typeface="Times New Roman"/>
              </a:rPr>
              <a:t>De morali principis institutione</a:t>
            </a:r>
            <a:r>
              <a:rPr b="0" lang="it-IT" sz="3200" strike="noStrike" u="none">
                <a:solidFill>
                  <a:srgbClr val="000000"/>
                </a:solidFill>
                <a:effectLst/>
                <a:uFillTx/>
                <a:latin typeface="Times New Roman"/>
              </a:rPr>
              <a:t>.</a:t>
            </a:r>
            <a:endParaRPr b="0" lang="it-IT" sz="3200" strike="noStrike" u="none">
              <a:solidFill>
                <a:srgbClr val="000000"/>
              </a:solidFill>
              <a:effectLst/>
              <a:uFillTx/>
              <a:latin typeface="Arial"/>
            </a:endParaRPr>
          </a:p>
        </p:txBody>
      </p:sp>
      <p:sp>
        <p:nvSpPr>
          <p:cNvPr id="525" name="PlaceHolder 3"/>
          <p:cNvSpPr>
            <a:spLocks noGrp="1"/>
          </p:cNvSpPr>
          <p:nvPr>
            <p:ph/>
          </p:nvPr>
        </p:nvSpPr>
        <p:spPr>
          <a:xfrm>
            <a:off x="6168960" y="1600200"/>
            <a:ext cx="4036320" cy="4707720"/>
          </a:xfrm>
          <a:prstGeom prst="rect">
            <a:avLst/>
          </a:prstGeom>
          <a:noFill/>
          <a:ln w="0">
            <a:noFill/>
          </a:ln>
        </p:spPr>
        <p:txBody>
          <a:bodyPr numCol="1" spcCol="0" lIns="90000" rIns="90000" tIns="46800" bIns="46800" anchor="t">
            <a:noAutofit/>
          </a:bodyPr>
          <a:p>
            <a:pPr indent="0">
              <a:spcBef>
                <a:spcPts val="1417"/>
              </a:spcBef>
              <a:buNone/>
            </a:pPr>
            <a:endParaRPr b="0" lang="it-IT" sz="1800" strike="noStrike" u="none">
              <a:solidFill>
                <a:srgbClr val="000000"/>
              </a:solidFill>
              <a:effectLst/>
              <a:uFillTx/>
              <a:latin typeface="Arial"/>
            </a:endParaRPr>
          </a:p>
        </p:txBody>
      </p:sp>
      <p:pic>
        <p:nvPicPr>
          <p:cNvPr id="526" name="Picture 4" descr=""/>
          <p:cNvPicPr/>
          <p:nvPr/>
        </p:nvPicPr>
        <p:blipFill>
          <a:blip r:embed="rId1"/>
          <a:stretch/>
        </p:blipFill>
        <p:spPr>
          <a:xfrm>
            <a:off x="6240600" y="2060640"/>
            <a:ext cx="3871080" cy="3577680"/>
          </a:xfrm>
          <a:prstGeom prst="rect">
            <a:avLst/>
          </a:prstGeom>
          <a:noFill/>
          <a:ln w="0">
            <a:noFill/>
          </a:ln>
        </p:spPr>
      </p:pic>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27" name="PlaceHolder 1"/>
          <p:cNvSpPr>
            <a:spLocks noGrp="1"/>
          </p:cNvSpPr>
          <p:nvPr>
            <p:ph type="title"/>
          </p:nvPr>
        </p:nvSpPr>
        <p:spPr>
          <a:xfrm>
            <a:off x="1981080" y="128520"/>
            <a:ext cx="8224200" cy="1432800"/>
          </a:xfrm>
          <a:prstGeom prst="rect">
            <a:avLst/>
          </a:prstGeom>
          <a:noFill/>
          <a:ln w="0">
            <a:noFill/>
          </a:ln>
        </p:spPr>
        <p:txBody>
          <a:bodyPr numCol="1" spcCol="0" lIns="90000" rIns="90000" tIns="46800" bIns="46800" anchor="ctr">
            <a:noAutofit/>
          </a:bodyPr>
          <a:p>
            <a:pPr indent="0" algn="ctr" defTabSz="449280">
              <a:lnSpc>
                <a:spcPct val="100000"/>
              </a:lnSpc>
              <a:buNone/>
              <a:tabLst>
                <a:tab algn="l" pos="0"/>
              </a:tabLst>
            </a:pPr>
            <a:r>
              <a:rPr b="1" lang="it-IT" sz="3200" strike="noStrike" u="none">
                <a:solidFill>
                  <a:srgbClr val="000000"/>
                </a:solidFill>
                <a:effectLst/>
                <a:uFillTx/>
                <a:latin typeface="Arial"/>
              </a:rPr>
              <a:t>De morali principis institutione</a:t>
            </a:r>
            <a:endParaRPr b="0" lang="it-IT" sz="3200" strike="noStrike" u="none">
              <a:solidFill>
                <a:srgbClr val="000000"/>
              </a:solidFill>
              <a:effectLst/>
              <a:uFillTx/>
              <a:latin typeface="Arial"/>
            </a:endParaRPr>
          </a:p>
        </p:txBody>
      </p:sp>
      <p:sp>
        <p:nvSpPr>
          <p:cNvPr id="528" name="PlaceHolder 2"/>
          <p:cNvSpPr>
            <a:spLocks noGrp="1"/>
          </p:cNvSpPr>
          <p:nvPr>
            <p:ph/>
          </p:nvPr>
        </p:nvSpPr>
        <p:spPr>
          <a:xfrm>
            <a:off x="1981080" y="1600200"/>
            <a:ext cx="4034880" cy="4520520"/>
          </a:xfrm>
          <a:prstGeom prst="rect">
            <a:avLst/>
          </a:prstGeom>
          <a:noFill/>
          <a:ln w="0">
            <a:noFill/>
          </a:ln>
        </p:spPr>
        <p:txBody>
          <a:bodyPr numCol="1" spcCol="0" lIns="90000" rIns="90000" tIns="46800" bIns="46800" anchor="t">
            <a:noAutofit/>
          </a:bodyPr>
          <a:p>
            <a:pPr marL="339840" indent="-339840" defTabSz="449280">
              <a:lnSpc>
                <a:spcPct val="100000"/>
              </a:lnSpc>
              <a:spcBef>
                <a:spcPts val="499"/>
              </a:spcBef>
              <a:buClr>
                <a:srgbClr val="000000"/>
              </a:buClr>
              <a:buFont typeface="Times New Roman"/>
              <a:buChar char="•"/>
              <a:tabLst>
                <a:tab algn="l" pos="339840"/>
                <a:tab algn="l" pos="444600"/>
                <a:tab algn="l" pos="893880"/>
                <a:tab algn="l" pos="1343160"/>
                <a:tab algn="l" pos="1792440"/>
                <a:tab algn="l" pos="2241720"/>
                <a:tab algn="l" pos="2690640"/>
                <a:tab algn="l" pos="3139920"/>
                <a:tab algn="l" pos="3589200"/>
                <a:tab algn="l" pos="4038480"/>
                <a:tab algn="l" pos="4487760"/>
                <a:tab algn="l" pos="4937040"/>
                <a:tab algn="l" pos="5386320"/>
                <a:tab algn="l" pos="5835600"/>
                <a:tab algn="l" pos="6284880"/>
                <a:tab algn="l" pos="6734160"/>
                <a:tab algn="l" pos="7183440"/>
                <a:tab algn="l" pos="7632720"/>
                <a:tab algn="l" pos="8082000"/>
                <a:tab algn="l" pos="8531280"/>
                <a:tab algn="l" pos="8980560"/>
              </a:tabLst>
            </a:pPr>
            <a:r>
              <a:rPr b="0" lang="it-IT" sz="2000" strike="noStrike" u="none">
                <a:solidFill>
                  <a:srgbClr val="000000"/>
                </a:solidFill>
                <a:effectLst/>
                <a:uFillTx/>
                <a:latin typeface="Times New Roman"/>
              </a:rPr>
              <a:t>Il testo è stato scritto per Luigi IX (raffigurato in questa miniatura); presenta il potere politico come un male dovuto all’ambizione umana, che però svolge una funzione insostituibile nel mondo corrotto dal Peccato. Se quindi in sé ogni potente è un usurpatore, comportandosi in  modo corretto, attraverso la legittimazione della Chiesa o il consenso del  popolo a lui soggetto, può acquisire una sua legittimità</a:t>
            </a:r>
            <a:endParaRPr b="0" lang="it-IT" sz="2000" strike="noStrike" u="none">
              <a:solidFill>
                <a:srgbClr val="000000"/>
              </a:solidFill>
              <a:effectLst/>
              <a:uFillTx/>
              <a:latin typeface="Arial"/>
            </a:endParaRPr>
          </a:p>
        </p:txBody>
      </p:sp>
      <p:sp>
        <p:nvSpPr>
          <p:cNvPr id="529" name="PlaceHolder 3"/>
          <p:cNvSpPr>
            <a:spLocks noGrp="1"/>
          </p:cNvSpPr>
          <p:nvPr>
            <p:ph/>
          </p:nvPr>
        </p:nvSpPr>
        <p:spPr>
          <a:xfrm>
            <a:off x="6168960" y="1600200"/>
            <a:ext cx="4036320" cy="4707720"/>
          </a:xfrm>
          <a:prstGeom prst="rect">
            <a:avLst/>
          </a:prstGeom>
          <a:noFill/>
          <a:ln w="0">
            <a:noFill/>
          </a:ln>
        </p:spPr>
        <p:txBody>
          <a:bodyPr numCol="1" spcCol="0" lIns="90000" rIns="90000" tIns="46800" bIns="46800" anchor="t">
            <a:noAutofit/>
          </a:bodyPr>
          <a:p>
            <a:pPr indent="0">
              <a:spcBef>
                <a:spcPts val="1417"/>
              </a:spcBef>
              <a:buNone/>
            </a:pPr>
            <a:endParaRPr b="0" lang="it-IT" sz="1800" strike="noStrike" u="none">
              <a:solidFill>
                <a:srgbClr val="000000"/>
              </a:solidFill>
              <a:effectLst/>
              <a:uFillTx/>
              <a:latin typeface="Arial"/>
            </a:endParaRPr>
          </a:p>
        </p:txBody>
      </p:sp>
      <p:pic>
        <p:nvPicPr>
          <p:cNvPr id="530" name="Picture 4" descr=""/>
          <p:cNvPicPr/>
          <p:nvPr/>
        </p:nvPicPr>
        <p:blipFill>
          <a:blip r:embed="rId1"/>
          <a:stretch/>
        </p:blipFill>
        <p:spPr>
          <a:xfrm>
            <a:off x="6311880" y="1628640"/>
            <a:ext cx="3404520" cy="4325040"/>
          </a:xfrm>
          <a:prstGeom prst="rect">
            <a:avLst/>
          </a:prstGeom>
          <a:noFill/>
          <a:ln w="0">
            <a:noFill/>
          </a:ln>
        </p:spPr>
      </p:pic>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31" name="PlaceHolder 1"/>
          <p:cNvSpPr>
            <a:spLocks noGrp="1"/>
          </p:cNvSpPr>
          <p:nvPr>
            <p:ph type="title"/>
          </p:nvPr>
        </p:nvSpPr>
        <p:spPr>
          <a:xfrm>
            <a:off x="1981080" y="128520"/>
            <a:ext cx="8224200" cy="1432800"/>
          </a:xfrm>
          <a:prstGeom prst="rect">
            <a:avLst/>
          </a:prstGeom>
          <a:noFill/>
          <a:ln w="0">
            <a:noFill/>
          </a:ln>
        </p:spPr>
        <p:txBody>
          <a:bodyPr numCol="1" spcCol="0" lIns="90000" rIns="90000" tIns="46800" bIns="46800" anchor="ctr">
            <a:noAutofit/>
          </a:bodyPr>
          <a:p>
            <a:pPr indent="0" algn="ctr" defTabSz="449280">
              <a:lnSpc>
                <a:spcPct val="100000"/>
              </a:lnSpc>
              <a:buNone/>
              <a:tabLst>
                <a:tab algn="l" pos="0"/>
              </a:tabLst>
            </a:pPr>
            <a:r>
              <a:rPr b="0" lang="it-IT" sz="4400" strike="noStrike" u="none">
                <a:solidFill>
                  <a:srgbClr val="000000"/>
                </a:solidFill>
                <a:effectLst/>
                <a:uFillTx/>
                <a:latin typeface="Arial"/>
              </a:rPr>
              <a:t>Guglielmo Peraldi (o Perault)</a:t>
            </a:r>
            <a:endParaRPr b="0" lang="it-IT" sz="4400" strike="noStrike" u="none">
              <a:solidFill>
                <a:srgbClr val="000000"/>
              </a:solidFill>
              <a:effectLst/>
              <a:uFillTx/>
              <a:latin typeface="Arial"/>
            </a:endParaRPr>
          </a:p>
        </p:txBody>
      </p:sp>
      <p:sp>
        <p:nvSpPr>
          <p:cNvPr id="532" name="PlaceHolder 2"/>
          <p:cNvSpPr>
            <a:spLocks noGrp="1"/>
          </p:cNvSpPr>
          <p:nvPr>
            <p:ph/>
          </p:nvPr>
        </p:nvSpPr>
        <p:spPr>
          <a:xfrm>
            <a:off x="1981080" y="1600200"/>
            <a:ext cx="4034880" cy="4520520"/>
          </a:xfrm>
          <a:prstGeom prst="rect">
            <a:avLst/>
          </a:prstGeom>
          <a:noFill/>
          <a:ln w="0">
            <a:noFill/>
          </a:ln>
        </p:spPr>
        <p:txBody>
          <a:bodyPr numCol="1" spcCol="0" lIns="90000" rIns="90000" tIns="46800" bIns="46800" anchor="t">
            <a:noAutofit/>
          </a:bodyPr>
          <a:p>
            <a:pPr marL="339840" indent="-339840" defTabSz="449280">
              <a:lnSpc>
                <a:spcPct val="100000"/>
              </a:lnSpc>
              <a:spcBef>
                <a:spcPts val="799"/>
              </a:spcBef>
              <a:buClr>
                <a:srgbClr val="000000"/>
              </a:buClr>
              <a:buFont typeface="Times New Roman"/>
              <a:buChar char="•"/>
              <a:tabLst>
                <a:tab algn="l" pos="339840"/>
                <a:tab algn="l" pos="444600"/>
                <a:tab algn="l" pos="893880"/>
                <a:tab algn="l" pos="1343160"/>
                <a:tab algn="l" pos="1792440"/>
                <a:tab algn="l" pos="2241720"/>
                <a:tab algn="l" pos="2690640"/>
                <a:tab algn="l" pos="3139920"/>
                <a:tab algn="l" pos="3589200"/>
                <a:tab algn="l" pos="4038480"/>
                <a:tab algn="l" pos="4487760"/>
                <a:tab algn="l" pos="4937040"/>
                <a:tab algn="l" pos="5386320"/>
                <a:tab algn="l" pos="5835600"/>
                <a:tab algn="l" pos="6284880"/>
                <a:tab algn="l" pos="6734160"/>
                <a:tab algn="l" pos="7183440"/>
                <a:tab algn="l" pos="7632720"/>
                <a:tab algn="l" pos="8082000"/>
                <a:tab algn="l" pos="8531280"/>
                <a:tab algn="l" pos="8980560"/>
              </a:tabLst>
            </a:pPr>
            <a:r>
              <a:rPr b="0" lang="it-IT" sz="3200" strike="noStrike" u="none">
                <a:solidFill>
                  <a:srgbClr val="000000"/>
                </a:solidFill>
                <a:effectLst/>
                <a:uFillTx/>
                <a:latin typeface="Times New Roman"/>
              </a:rPr>
              <a:t>Frate domenicano (+1271) attivo soprattutto a Lione, noto per i suoi sermoni e la sua </a:t>
            </a:r>
            <a:r>
              <a:rPr b="0" i="1" lang="it-IT" sz="3200" strike="noStrike" u="none">
                <a:solidFill>
                  <a:srgbClr val="000000"/>
                </a:solidFill>
                <a:effectLst/>
                <a:uFillTx/>
                <a:latin typeface="Times New Roman"/>
              </a:rPr>
              <a:t>Summa</a:t>
            </a:r>
            <a:r>
              <a:rPr b="0" lang="it-IT" sz="3200" strike="noStrike" u="none">
                <a:solidFill>
                  <a:srgbClr val="000000"/>
                </a:solidFill>
                <a:effectLst/>
                <a:uFillTx/>
                <a:latin typeface="Times New Roman"/>
              </a:rPr>
              <a:t> sui vizi e le virtù, ha composto un </a:t>
            </a:r>
            <a:r>
              <a:rPr b="0" i="1" lang="it-IT" sz="3200" strike="noStrike" u="none">
                <a:solidFill>
                  <a:srgbClr val="000000"/>
                </a:solidFill>
                <a:effectLst/>
                <a:uFillTx/>
                <a:latin typeface="Times New Roman"/>
              </a:rPr>
              <a:t>De eruditione principum</a:t>
            </a:r>
            <a:r>
              <a:rPr b="0" lang="it-IT" sz="3200" strike="noStrike" u="none">
                <a:solidFill>
                  <a:srgbClr val="000000"/>
                </a:solidFill>
                <a:effectLst/>
                <a:uFillTx/>
                <a:latin typeface="Times New Roman"/>
              </a:rPr>
              <a:t>.</a:t>
            </a:r>
            <a:endParaRPr b="0" lang="it-IT" sz="3200" strike="noStrike" u="none">
              <a:solidFill>
                <a:srgbClr val="000000"/>
              </a:solidFill>
              <a:effectLst/>
              <a:uFillTx/>
              <a:latin typeface="Arial"/>
            </a:endParaRPr>
          </a:p>
        </p:txBody>
      </p:sp>
      <p:sp>
        <p:nvSpPr>
          <p:cNvPr id="533" name="PlaceHolder 3"/>
          <p:cNvSpPr>
            <a:spLocks noGrp="1"/>
          </p:cNvSpPr>
          <p:nvPr>
            <p:ph/>
          </p:nvPr>
        </p:nvSpPr>
        <p:spPr>
          <a:xfrm>
            <a:off x="6168960" y="1600200"/>
            <a:ext cx="4036320" cy="4520520"/>
          </a:xfrm>
          <a:prstGeom prst="rect">
            <a:avLst/>
          </a:prstGeom>
          <a:noFill/>
          <a:ln w="0">
            <a:noFill/>
          </a:ln>
        </p:spPr>
        <p:txBody>
          <a:bodyPr numCol="1" spcCol="0" lIns="90000" rIns="90000" tIns="46800" bIns="46800" anchor="t">
            <a:noAutofit/>
          </a:bodyPr>
          <a:p>
            <a:pPr marL="339840" indent="-339840" defTabSz="449280">
              <a:lnSpc>
                <a:spcPct val="100000"/>
              </a:lnSpc>
              <a:spcBef>
                <a:spcPts val="451"/>
              </a:spcBef>
              <a:buClr>
                <a:srgbClr val="000000"/>
              </a:buClr>
              <a:buFont typeface="Times New Roman"/>
              <a:buChar char="•"/>
              <a:tabLst>
                <a:tab algn="l" pos="339840"/>
                <a:tab algn="l" pos="444600"/>
                <a:tab algn="l" pos="893880"/>
                <a:tab algn="l" pos="1343160"/>
                <a:tab algn="l" pos="1792440"/>
                <a:tab algn="l" pos="2241720"/>
                <a:tab algn="l" pos="2690640"/>
                <a:tab algn="l" pos="3139920"/>
                <a:tab algn="l" pos="3589200"/>
                <a:tab algn="l" pos="4038480"/>
                <a:tab algn="l" pos="4487760"/>
                <a:tab algn="l" pos="4937040"/>
                <a:tab algn="l" pos="5386320"/>
                <a:tab algn="l" pos="5835600"/>
                <a:tab algn="l" pos="6284880"/>
                <a:tab algn="l" pos="6734160"/>
                <a:tab algn="l" pos="7183440"/>
                <a:tab algn="l" pos="7632720"/>
                <a:tab algn="l" pos="8082000"/>
                <a:tab algn="l" pos="8531280"/>
                <a:tab algn="l" pos="8980560"/>
              </a:tabLst>
            </a:pPr>
            <a:r>
              <a:rPr b="0" lang="it-IT" sz="1800" strike="noStrike" u="none">
                <a:solidFill>
                  <a:srgbClr val="000000"/>
                </a:solidFill>
                <a:effectLst/>
                <a:uFillTx/>
                <a:latin typeface="Times New Roman"/>
              </a:rPr>
              <a:t>British Library, Harleian ms. 3244, folios 27-28</a:t>
            </a:r>
            <a:r>
              <a:rPr b="0" lang="it-IT" sz="3200" strike="noStrike" u="none">
                <a:solidFill>
                  <a:srgbClr val="000000"/>
                </a:solidFill>
                <a:effectLst/>
                <a:uFillTx/>
                <a:latin typeface="Times New Roman"/>
              </a:rPr>
              <a:t>: </a:t>
            </a:r>
            <a:r>
              <a:rPr b="0" i="1" lang="it-IT" sz="1800" strike="noStrike" u="none">
                <a:solidFill>
                  <a:srgbClr val="000000"/>
                </a:solidFill>
                <a:effectLst/>
                <a:uFillTx/>
                <a:latin typeface="Times New Roman"/>
              </a:rPr>
              <a:t>Summa vitiorum</a:t>
            </a:r>
            <a:endParaRPr b="0" lang="it-IT" sz="1800" strike="noStrike" u="none">
              <a:solidFill>
                <a:srgbClr val="000000"/>
              </a:solidFill>
              <a:effectLst/>
              <a:uFillTx/>
              <a:latin typeface="Arial"/>
            </a:endParaRPr>
          </a:p>
        </p:txBody>
      </p:sp>
      <p:pic>
        <p:nvPicPr>
          <p:cNvPr id="534" name="Picture 4" descr=""/>
          <p:cNvPicPr/>
          <p:nvPr/>
        </p:nvPicPr>
        <p:blipFill>
          <a:blip r:embed="rId1"/>
          <a:stretch/>
        </p:blipFill>
        <p:spPr>
          <a:xfrm>
            <a:off x="5880240" y="2637000"/>
            <a:ext cx="4479120" cy="3342600"/>
          </a:xfrm>
          <a:prstGeom prst="rect">
            <a:avLst/>
          </a:prstGeom>
          <a:noFill/>
          <a:ln w="0">
            <a:noFill/>
          </a:ln>
        </p:spPr>
      </p:pic>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35" name="PlaceHolder 1"/>
          <p:cNvSpPr>
            <a:spLocks noGrp="1"/>
          </p:cNvSpPr>
          <p:nvPr>
            <p:ph type="title"/>
          </p:nvPr>
        </p:nvSpPr>
        <p:spPr>
          <a:xfrm>
            <a:off x="1981080" y="128520"/>
            <a:ext cx="8227440" cy="1434240"/>
          </a:xfrm>
          <a:prstGeom prst="rect">
            <a:avLst/>
          </a:prstGeom>
          <a:noFill/>
          <a:ln w="0">
            <a:noFill/>
          </a:ln>
        </p:spPr>
        <p:txBody>
          <a:bodyPr numCol="1" spcCol="0" lIns="90000" rIns="90000" tIns="46800" bIns="46800" anchor="ctr">
            <a:noAutofit/>
          </a:bodyPr>
          <a:p>
            <a:pPr indent="0" algn="ctr" defTabSz="449280">
              <a:lnSpc>
                <a:spcPct val="100000"/>
              </a:lnSpc>
              <a:buNone/>
              <a:tabLst>
                <a:tab algn="l" pos="0"/>
              </a:tabLst>
            </a:pPr>
            <a:r>
              <a:rPr b="0" lang="it-IT" sz="4400" strike="noStrike" u="none">
                <a:solidFill>
                  <a:srgbClr val="000000"/>
                </a:solidFill>
                <a:effectLst/>
                <a:uFillTx/>
                <a:latin typeface="Arial"/>
              </a:rPr>
              <a:t>Guiberto di Tournai</a:t>
            </a:r>
            <a:endParaRPr b="0" lang="it-IT" sz="4400" strike="noStrike" u="none">
              <a:solidFill>
                <a:srgbClr val="000000"/>
              </a:solidFill>
              <a:effectLst/>
              <a:uFillTx/>
              <a:latin typeface="Arial"/>
            </a:endParaRPr>
          </a:p>
        </p:txBody>
      </p:sp>
      <p:sp>
        <p:nvSpPr>
          <p:cNvPr id="536" name="PlaceHolder 2"/>
          <p:cNvSpPr>
            <a:spLocks noGrp="1"/>
          </p:cNvSpPr>
          <p:nvPr>
            <p:ph/>
          </p:nvPr>
        </p:nvSpPr>
        <p:spPr>
          <a:xfrm>
            <a:off x="1981080" y="1600200"/>
            <a:ext cx="4014000" cy="4523760"/>
          </a:xfrm>
          <a:prstGeom prst="rect">
            <a:avLst/>
          </a:prstGeom>
          <a:noFill/>
          <a:ln w="0">
            <a:noFill/>
          </a:ln>
        </p:spPr>
        <p:txBody>
          <a:bodyPr numCol="1" spcCol="0" lIns="90000" rIns="90000" tIns="46800" bIns="46800" anchor="t">
            <a:noAutofit/>
          </a:bodyPr>
          <a:p>
            <a:pPr marL="343080" indent="-336600" defTabSz="449280">
              <a:lnSpc>
                <a:spcPct val="100000"/>
              </a:lnSpc>
              <a:spcBef>
                <a:spcPts val="799"/>
              </a:spcBef>
              <a:buNone/>
              <a:tabLst>
                <a:tab algn="l" pos="0"/>
              </a:tabLst>
            </a:pPr>
            <a:r>
              <a:rPr b="0" lang="it-IT" sz="3200" strike="noStrike" u="none">
                <a:solidFill>
                  <a:srgbClr val="000000"/>
                </a:solidFill>
                <a:effectLst/>
                <a:uFillTx/>
                <a:latin typeface="Arial"/>
              </a:rPr>
              <a:t>Guiberto di Tournai, frate francescano molto vicino a Luigi  IX, fino al punto di accompagnarlo in crociata, scrive nel  1259 una </a:t>
            </a:r>
            <a:r>
              <a:rPr b="0" i="1" lang="it-IT" sz="3200" strike="noStrike" u="none">
                <a:solidFill>
                  <a:srgbClr val="000000"/>
                </a:solidFill>
                <a:effectLst/>
                <a:uFillTx/>
                <a:latin typeface="Arial"/>
              </a:rPr>
              <a:t>Eruditio regum et principum</a:t>
            </a:r>
            <a:endParaRPr b="0" lang="it-IT" sz="3200" strike="noStrike" u="none">
              <a:solidFill>
                <a:srgbClr val="000000"/>
              </a:solidFill>
              <a:effectLst/>
              <a:uFillTx/>
              <a:latin typeface="Arial"/>
            </a:endParaRPr>
          </a:p>
        </p:txBody>
      </p:sp>
      <p:pic>
        <p:nvPicPr>
          <p:cNvPr id="537" name="Picture 3" descr=""/>
          <p:cNvPicPr/>
          <p:nvPr/>
        </p:nvPicPr>
        <p:blipFill>
          <a:blip r:embed="rId1"/>
          <a:stretch/>
        </p:blipFill>
        <p:spPr>
          <a:xfrm>
            <a:off x="6195960" y="2525760"/>
            <a:ext cx="4014000" cy="2674080"/>
          </a:xfrm>
          <a:prstGeom prst="rect">
            <a:avLst/>
          </a:prstGeom>
          <a:noFill/>
          <a:ln w="0">
            <a:noFill/>
          </a:ln>
        </p:spPr>
      </p:pic>
    </p:spTree>
  </p:cSld>
  <mc:AlternateContent>
    <mc:Choice Requires="p14">
      <p:transition spd="slow" p14:dur="2000"/>
    </mc:Choice>
    <mc:Fallback>
      <p:transition spd="slow"/>
    </mc:Fallback>
  </mc:AlternateContent>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38" name="PlaceHolder 1"/>
          <p:cNvSpPr>
            <a:spLocks noGrp="1"/>
          </p:cNvSpPr>
          <p:nvPr>
            <p:ph type="title"/>
          </p:nvPr>
        </p:nvSpPr>
        <p:spPr>
          <a:xfrm>
            <a:off x="1981080" y="128520"/>
            <a:ext cx="8227440" cy="1434240"/>
          </a:xfrm>
          <a:prstGeom prst="rect">
            <a:avLst/>
          </a:prstGeom>
          <a:noFill/>
          <a:ln w="0">
            <a:noFill/>
          </a:ln>
        </p:spPr>
        <p:txBody>
          <a:bodyPr numCol="1" spcCol="0" lIns="90000" rIns="90000" tIns="46800" bIns="46800" anchor="ctr">
            <a:noAutofit/>
          </a:bodyPr>
          <a:p>
            <a:pPr indent="0" algn="ctr" defTabSz="449280">
              <a:lnSpc>
                <a:spcPct val="100000"/>
              </a:lnSpc>
              <a:buNone/>
              <a:tabLst>
                <a:tab algn="l" pos="0"/>
              </a:tabLst>
            </a:pPr>
            <a:r>
              <a:rPr b="0" lang="it-IT" sz="2000" strike="noStrike" u="none">
                <a:solidFill>
                  <a:srgbClr val="000000"/>
                </a:solidFill>
                <a:effectLst/>
                <a:uFillTx/>
                <a:latin typeface="Arial"/>
              </a:rPr>
              <a:t>De eruditione regum et principum</a:t>
            </a:r>
            <a:endParaRPr b="0" lang="it-IT" sz="2000" strike="noStrike" u="none">
              <a:solidFill>
                <a:srgbClr val="000000"/>
              </a:solidFill>
              <a:effectLst/>
              <a:uFillTx/>
              <a:latin typeface="Arial"/>
            </a:endParaRPr>
          </a:p>
        </p:txBody>
      </p:sp>
      <p:sp>
        <p:nvSpPr>
          <p:cNvPr id="539" name="PlaceHolder 2"/>
          <p:cNvSpPr>
            <a:spLocks noGrp="1"/>
          </p:cNvSpPr>
          <p:nvPr>
            <p:ph type="subTitle"/>
          </p:nvPr>
        </p:nvSpPr>
        <p:spPr>
          <a:xfrm>
            <a:off x="1981080" y="1666800"/>
            <a:ext cx="8227440" cy="4523760"/>
          </a:xfrm>
          <a:prstGeom prst="rect">
            <a:avLst/>
          </a:prstGeom>
          <a:noFill/>
          <a:ln w="0">
            <a:noFill/>
          </a:ln>
        </p:spPr>
        <p:txBody>
          <a:bodyPr numCol="1" spcCol="0" lIns="0" rIns="0" tIns="0" bIns="0" anchor="ctr">
            <a:noAutofit/>
          </a:bodyPr>
          <a:p>
            <a:pPr marL="343080" indent="-338040" defTabSz="449280">
              <a:lnSpc>
                <a:spcPct val="100000"/>
              </a:lnSpc>
              <a:spcBef>
                <a:spcPts val="799"/>
              </a:spcBef>
              <a:buNone/>
              <a:tabLst>
                <a:tab algn="l" pos="0"/>
              </a:tabLst>
            </a:pPr>
            <a:r>
              <a:rPr b="0" lang="it-IT" sz="3200" strike="noStrike" u="none">
                <a:solidFill>
                  <a:srgbClr val="000000"/>
                </a:solidFill>
                <a:effectLst/>
                <a:uFillTx/>
                <a:latin typeface="Arial"/>
              </a:rPr>
              <a:t>Questo testo è organizzato come se constasse di tre lettere rivolte al monarca:</a:t>
            </a:r>
            <a:endParaRPr b="0" lang="it-IT" sz="3200" strike="noStrike" u="none">
              <a:solidFill>
                <a:srgbClr val="000000"/>
              </a:solidFill>
              <a:effectLst/>
              <a:uFillTx/>
              <a:latin typeface="Arial"/>
            </a:endParaRPr>
          </a:p>
          <a:p>
            <a:pPr marL="343080" indent="-338040" defTabSz="449280">
              <a:lnSpc>
                <a:spcPct val="100000"/>
              </a:lnSpc>
              <a:spcBef>
                <a:spcPts val="799"/>
              </a:spcBef>
              <a:buNone/>
              <a:tabLst>
                <a:tab algn="l" pos="0"/>
              </a:tabLst>
            </a:pPr>
            <a:r>
              <a:rPr b="0" lang="it-IT" sz="3200" strike="noStrike" u="none">
                <a:solidFill>
                  <a:srgbClr val="000000"/>
                </a:solidFill>
                <a:effectLst/>
                <a:uFillTx/>
                <a:latin typeface="Arial"/>
              </a:rPr>
              <a:t>1) sulla riverenza dovuta a Dio e sulla cura di sé.</a:t>
            </a:r>
            <a:endParaRPr b="0" lang="it-IT" sz="3200" strike="noStrike" u="none">
              <a:solidFill>
                <a:srgbClr val="000000"/>
              </a:solidFill>
              <a:effectLst/>
              <a:uFillTx/>
              <a:latin typeface="Arial"/>
            </a:endParaRPr>
          </a:p>
          <a:p>
            <a:pPr marL="343080" indent="-338040" defTabSz="449280">
              <a:lnSpc>
                <a:spcPct val="100000"/>
              </a:lnSpc>
              <a:spcBef>
                <a:spcPts val="799"/>
              </a:spcBef>
              <a:buNone/>
              <a:tabLst>
                <a:tab algn="l" pos="0"/>
              </a:tabLst>
            </a:pPr>
            <a:r>
              <a:rPr b="0" lang="it-IT" sz="3200" strike="noStrike" u="none">
                <a:solidFill>
                  <a:srgbClr val="000000"/>
                </a:solidFill>
                <a:effectLst/>
                <a:uFillTx/>
                <a:latin typeface="Arial"/>
              </a:rPr>
              <a:t>2) sul modo di governare sui “funzionari” del regno.</a:t>
            </a:r>
            <a:endParaRPr b="0" lang="it-IT" sz="3200" strike="noStrike" u="none">
              <a:solidFill>
                <a:srgbClr val="000000"/>
              </a:solidFill>
              <a:effectLst/>
              <a:uFillTx/>
              <a:latin typeface="Arial"/>
            </a:endParaRPr>
          </a:p>
          <a:p>
            <a:pPr marL="343080" indent="-338040" defTabSz="449280">
              <a:lnSpc>
                <a:spcPct val="100000"/>
              </a:lnSpc>
              <a:spcBef>
                <a:spcPts val="799"/>
              </a:spcBef>
              <a:buNone/>
              <a:tabLst>
                <a:tab algn="l" pos="0"/>
              </a:tabLst>
            </a:pPr>
            <a:r>
              <a:rPr b="0" lang="it-IT" sz="3200" strike="noStrike" u="none">
                <a:solidFill>
                  <a:srgbClr val="000000"/>
                </a:solidFill>
                <a:effectLst/>
                <a:uFillTx/>
                <a:latin typeface="Arial"/>
              </a:rPr>
              <a:t>3) sull'affetto e sulla protezione nei confronti dei sudditi.</a:t>
            </a:r>
            <a:endParaRPr b="0" lang="it-IT" sz="32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40" name="PlaceHolder 1"/>
          <p:cNvSpPr>
            <a:spLocks noGrp="1"/>
          </p:cNvSpPr>
          <p:nvPr>
            <p:ph type="title"/>
          </p:nvPr>
        </p:nvSpPr>
        <p:spPr>
          <a:xfrm>
            <a:off x="1981080" y="128520"/>
            <a:ext cx="8227440" cy="1434240"/>
          </a:xfrm>
          <a:prstGeom prst="rect">
            <a:avLst/>
          </a:prstGeom>
          <a:noFill/>
          <a:ln w="0">
            <a:noFill/>
          </a:ln>
        </p:spPr>
        <p:txBody>
          <a:bodyPr numCol="1" spcCol="0" lIns="90000" rIns="90000" tIns="46800" bIns="46800" anchor="ctr">
            <a:noAutofit/>
          </a:bodyPr>
          <a:p>
            <a:pPr indent="0" algn="ctr" defTabSz="449280">
              <a:lnSpc>
                <a:spcPct val="100000"/>
              </a:lnSpc>
              <a:buNone/>
              <a:tabLst>
                <a:tab algn="l" pos="0"/>
              </a:tabLst>
            </a:pPr>
            <a:r>
              <a:rPr b="0" lang="it-IT" sz="4400" strike="noStrike" u="none">
                <a:solidFill>
                  <a:srgbClr val="000000"/>
                </a:solidFill>
                <a:effectLst/>
                <a:uFillTx/>
                <a:latin typeface="Arial"/>
              </a:rPr>
              <a:t>De eruditione regum et principum</a:t>
            </a:r>
            <a:endParaRPr b="0" lang="it-IT" sz="4400" strike="noStrike" u="none">
              <a:solidFill>
                <a:srgbClr val="000000"/>
              </a:solidFill>
              <a:effectLst/>
              <a:uFillTx/>
              <a:latin typeface="Arial"/>
            </a:endParaRPr>
          </a:p>
        </p:txBody>
      </p:sp>
      <p:sp>
        <p:nvSpPr>
          <p:cNvPr id="541" name="PlaceHolder 2"/>
          <p:cNvSpPr>
            <a:spLocks noGrp="1"/>
          </p:cNvSpPr>
          <p:nvPr>
            <p:ph/>
          </p:nvPr>
        </p:nvSpPr>
        <p:spPr>
          <a:xfrm>
            <a:off x="1981080" y="1600200"/>
            <a:ext cx="8227440" cy="4583880"/>
          </a:xfrm>
          <a:prstGeom prst="rect">
            <a:avLst/>
          </a:prstGeom>
          <a:noFill/>
          <a:ln w="0">
            <a:noFill/>
          </a:ln>
        </p:spPr>
        <p:txBody>
          <a:bodyPr numCol="1" spcCol="0" lIns="90000" rIns="90000" tIns="46800" bIns="46800" anchor="t">
            <a:noAutofit/>
          </a:bodyPr>
          <a:p>
            <a:pPr marL="343080" indent="-336600" defTabSz="449280">
              <a:lnSpc>
                <a:spcPct val="100000"/>
              </a:lnSpc>
              <a:spcBef>
                <a:spcPts val="799"/>
              </a:spcBef>
              <a:buNone/>
              <a:tabLst>
                <a:tab algn="l" pos="0"/>
              </a:tabLst>
            </a:pPr>
            <a:endParaRPr b="0" lang="it-IT" sz="2400" strike="noStrike" u="none">
              <a:solidFill>
                <a:srgbClr val="000000"/>
              </a:solidFill>
              <a:effectLst/>
              <a:uFillTx/>
              <a:latin typeface="Arial"/>
            </a:endParaRPr>
          </a:p>
          <a:p>
            <a:pPr marL="342000" indent="0" defTabSz="449280">
              <a:lnSpc>
                <a:spcPct val="100000"/>
              </a:lnSpc>
              <a:spcBef>
                <a:spcPts val="799"/>
              </a:spcBef>
              <a:buNone/>
              <a:tabLst>
                <a:tab algn="l" pos="0"/>
              </a:tabLst>
            </a:pPr>
            <a:r>
              <a:rPr b="0" lang="it-IT" sz="2400" strike="noStrike" u="none">
                <a:solidFill>
                  <a:srgbClr val="000000"/>
                </a:solidFill>
                <a:effectLst/>
                <a:uFillTx/>
                <a:latin typeface="Arial"/>
              </a:rPr>
              <a:t>La seconda parte della prima epistola è dedicata a un commento di quel brano del Deuteronomio 17 che già aveva interessato Giovanni di Salisbury. E' molto interessante che a questo proposito si legga il riferimento più esplicito alle vicende politiche del tempo. Guiberto interpreta il versetto 16 «Ma egli non dovrà procurarsi un gran numero di cavalli né far tornare il popolo in Egitto» come un ammonimento a non lascirsi più trascinare in una Crociata (quella di Luigi  IX si era appunto rivolta verso l'Egitto, risolvendosi in un'amara sconfitta).</a:t>
            </a:r>
            <a:endParaRPr b="0" lang="it-IT" sz="24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0" name="PlaceHolder 1"/>
          <p:cNvSpPr>
            <a:spLocks noGrp="1"/>
          </p:cNvSpPr>
          <p:nvPr>
            <p:ph type="title"/>
          </p:nvPr>
        </p:nvSpPr>
        <p:spPr>
          <a:xfrm>
            <a:off x="608760" y="703800"/>
            <a:ext cx="10958760" cy="274680"/>
          </a:xfrm>
          <a:prstGeom prst="rect">
            <a:avLst/>
          </a:prstGeom>
          <a:noFill/>
          <a:ln w="0">
            <a:noFill/>
          </a:ln>
        </p:spPr>
        <p:txBody>
          <a:bodyPr numCol="1" spcCol="0" lIns="91440" rIns="91440" tIns="45720" bIns="45720" anchor="ctr">
            <a:noAutofit/>
          </a:bodyPr>
          <a:p>
            <a:pPr indent="0" algn="ctr">
              <a:lnSpc>
                <a:spcPct val="100000"/>
              </a:lnSpc>
              <a:buNone/>
              <a:tabLst>
                <a:tab algn="l" pos="0"/>
              </a:tabLst>
            </a:pPr>
            <a:r>
              <a:rPr b="0" lang="it-IT" sz="4400" strike="noStrike" u="none">
                <a:solidFill>
                  <a:schemeClr val="dk2"/>
                </a:solidFill>
                <a:effectLst/>
                <a:uFillTx/>
                <a:latin typeface="Arial"/>
              </a:rPr>
              <a:t>Nella Città di Dio</a:t>
            </a:r>
            <a:endParaRPr b="0" lang="it-IT" sz="4400" strike="noStrike" u="none">
              <a:solidFill>
                <a:srgbClr val="000000"/>
              </a:solidFill>
              <a:effectLst/>
              <a:uFillTx/>
              <a:latin typeface="Arial"/>
            </a:endParaRPr>
          </a:p>
        </p:txBody>
      </p:sp>
      <p:sp>
        <p:nvSpPr>
          <p:cNvPr id="461" name="PlaceHolder 2"/>
          <p:cNvSpPr>
            <a:spLocks noGrp="1"/>
          </p:cNvSpPr>
          <p:nvPr>
            <p:ph/>
          </p:nvPr>
        </p:nvSpPr>
        <p:spPr>
          <a:xfrm>
            <a:off x="720000" y="1625760"/>
            <a:ext cx="2609280" cy="2154240"/>
          </a:xfrm>
          <a:prstGeom prst="rect">
            <a:avLst/>
          </a:prstGeom>
          <a:noFill/>
          <a:ln w="0">
            <a:noFill/>
          </a:ln>
        </p:spPr>
        <p:txBody>
          <a:bodyPr numCol="1" spcCol="0" lIns="91440" rIns="91440" tIns="45720" bIns="45720" anchor="t">
            <a:noAutofit/>
          </a:bodyPr>
          <a:p>
            <a:pPr marL="343080" indent="-343080">
              <a:lnSpc>
                <a:spcPct val="80000"/>
              </a:lnSpc>
              <a:spcBef>
                <a:spcPts val="360"/>
              </a:spcBef>
              <a:buClr>
                <a:srgbClr val="000000"/>
              </a:buClr>
              <a:buFont typeface="Symbol" charset="2"/>
              <a:buChar char=""/>
            </a:pPr>
            <a:r>
              <a:rPr b="0" lang="it-IT" sz="1800" strike="noStrike" u="none">
                <a:solidFill>
                  <a:schemeClr val="dk1"/>
                </a:solidFill>
                <a:effectLst/>
                <a:uFillTx/>
                <a:latin typeface="Arial"/>
              </a:rPr>
              <a:t>Agostino (+430), Il De civitate Dei di Agostino non è un specchio per principi, ma nel libro  V, cap. 24, Agostino  si interroga sulla autentica “felicitas” dell’imperatore cristiano; non consiste nella gloria o nel successo mondani, ma nell’esercizio delle virtù: praticare la giustizia, essere umili, religiosi, moderati, continenti, misericordiosi. Esempi ne sarebbero stati Costantino e Teodosio.</a:t>
            </a:r>
            <a:endParaRPr b="0" lang="it-IT" sz="1800" strike="noStrike" u="none">
              <a:solidFill>
                <a:srgbClr val="000000"/>
              </a:solidFill>
              <a:effectLst/>
              <a:uFillTx/>
              <a:latin typeface="Arial"/>
            </a:endParaRPr>
          </a:p>
        </p:txBody>
      </p:sp>
      <p:pic>
        <p:nvPicPr>
          <p:cNvPr id="462" name="Picture 8" descr=" La più antica immagine di Agostino "/>
          <p:cNvPicPr/>
          <p:nvPr/>
        </p:nvPicPr>
        <p:blipFill>
          <a:blip r:embed="rId1"/>
          <a:stretch/>
        </p:blipFill>
        <p:spPr>
          <a:xfrm>
            <a:off x="7560000" y="1620000"/>
            <a:ext cx="2609280" cy="4174920"/>
          </a:xfrm>
          <a:prstGeom prst="rect">
            <a:avLst/>
          </a:prstGeom>
          <a:noFill/>
          <a:ln w="0">
            <a:noFill/>
          </a:ln>
        </p:spPr>
      </p:pic>
      <p:sp>
        <p:nvSpPr>
          <p:cNvPr id="463" name="PlaceHolder 3"/>
          <p:cNvSpPr>
            <a:spLocks noGrp="1"/>
          </p:cNvSpPr>
          <p:nvPr>
            <p:ph/>
          </p:nvPr>
        </p:nvSpPr>
        <p:spPr>
          <a:xfrm>
            <a:off x="3600000" y="1620000"/>
            <a:ext cx="2609280" cy="2154240"/>
          </a:xfrm>
          <a:prstGeom prst="rect">
            <a:avLst/>
          </a:prstGeom>
          <a:noFill/>
          <a:ln w="0">
            <a:noFill/>
          </a:ln>
        </p:spPr>
        <p:txBody>
          <a:bodyPr lIns="0" rIns="0" tIns="0" bIns="0" anchor="t">
            <a:normAutofit/>
          </a:bodyPr>
          <a:p>
            <a:pPr marL="432000" indent="0">
              <a:spcBef>
                <a:spcPts val="1417"/>
              </a:spcBef>
              <a:buNone/>
            </a:pPr>
            <a:r>
              <a:rPr b="0" lang="it-IT" sz="1800" strike="noStrike" u="none">
                <a:solidFill>
                  <a:schemeClr val="dk1"/>
                </a:solidFill>
                <a:effectLst/>
                <a:uFillTx/>
                <a:latin typeface="Arial"/>
              </a:rPr>
              <a:t> </a:t>
            </a:r>
            <a:endParaRPr b="0" lang="it-IT" sz="1800" strike="noStrike" u="none">
              <a:solidFill>
                <a:srgbClr val="000000"/>
              </a:solidFill>
              <a:effectLst/>
              <a:uFillTx/>
              <a:latin typeface="Arial"/>
            </a:endParaRPr>
          </a:p>
          <a:p>
            <a:pPr marL="343080" indent="-343080">
              <a:lnSpc>
                <a:spcPct val="80000"/>
              </a:lnSpc>
              <a:spcBef>
                <a:spcPts val="360"/>
              </a:spcBef>
              <a:buClr>
                <a:srgbClr val="000000"/>
              </a:buClr>
              <a:buFont typeface="Symbol" charset="2"/>
              <a:buChar char=""/>
            </a:pPr>
            <a:r>
              <a:rPr b="0" lang="it-IT" sz="1800" strike="noStrike" u="none">
                <a:solidFill>
                  <a:schemeClr val="dk1"/>
                </a:solidFill>
                <a:effectLst/>
                <a:uFillTx/>
                <a:latin typeface="Arial"/>
              </a:rPr>
              <a:t>Non è presente il tema dell’imperatore come immagine di Dio sulla terra; piuttosto, egli si mostra imperatore cristiano favorendo la diffusione della religione</a:t>
            </a:r>
            <a:endParaRPr b="0" lang="it-IT" sz="18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42" name="PlaceHolder 1"/>
          <p:cNvSpPr>
            <a:spLocks noGrp="1"/>
          </p:cNvSpPr>
          <p:nvPr>
            <p:ph type="title"/>
          </p:nvPr>
        </p:nvSpPr>
        <p:spPr>
          <a:xfrm>
            <a:off x="1981080" y="128520"/>
            <a:ext cx="8225640" cy="1434240"/>
          </a:xfrm>
          <a:prstGeom prst="rect">
            <a:avLst/>
          </a:prstGeom>
          <a:noFill/>
          <a:ln w="0">
            <a:noFill/>
          </a:ln>
        </p:spPr>
        <p:txBody>
          <a:bodyPr numCol="1" spcCol="0" lIns="90000" rIns="90000" tIns="46800" bIns="46800" anchor="ctr">
            <a:noAutofit/>
          </a:bodyPr>
          <a:p>
            <a:pPr indent="0" defTabSz="449280">
              <a:lnSpc>
                <a:spcPct val="100000"/>
              </a:lnSpc>
              <a:buNone/>
              <a:tabLst>
                <a:tab algn="l" pos="0"/>
              </a:tabLst>
            </a:pPr>
            <a:r>
              <a:rPr b="0" lang="it-IT" sz="3600" strike="noStrike" u="none">
                <a:solidFill>
                  <a:srgbClr val="000000"/>
                </a:solidFill>
                <a:effectLst/>
                <a:uFillTx/>
                <a:latin typeface="Arial"/>
              </a:rPr>
              <a:t>Gerarchia celeste/gerarchia terrena</a:t>
            </a:r>
            <a:endParaRPr b="0" lang="it-IT" sz="3600" strike="noStrike" u="none">
              <a:solidFill>
                <a:srgbClr val="000000"/>
              </a:solidFill>
              <a:effectLst/>
              <a:uFillTx/>
              <a:latin typeface="Arial"/>
            </a:endParaRPr>
          </a:p>
        </p:txBody>
      </p:sp>
      <p:sp>
        <p:nvSpPr>
          <p:cNvPr id="543" name="PlaceHolder 2"/>
          <p:cNvSpPr>
            <a:spLocks noGrp="1"/>
          </p:cNvSpPr>
          <p:nvPr>
            <p:ph/>
          </p:nvPr>
        </p:nvSpPr>
        <p:spPr>
          <a:xfrm>
            <a:off x="1981080" y="1600200"/>
            <a:ext cx="8225640" cy="4521960"/>
          </a:xfrm>
          <a:prstGeom prst="rect">
            <a:avLst/>
          </a:prstGeom>
          <a:noFill/>
          <a:ln w="0">
            <a:noFill/>
          </a:ln>
        </p:spPr>
        <p:txBody>
          <a:bodyPr numCol="1" spcCol="0" lIns="90000" rIns="90000" tIns="46800" bIns="46800" anchor="t">
            <a:noAutofit/>
          </a:bodyPr>
          <a:p>
            <a:pPr marL="343080" indent="-338040" defTabSz="449280">
              <a:lnSpc>
                <a:spcPct val="100000"/>
              </a:lnSpc>
              <a:spcBef>
                <a:spcPts val="799"/>
              </a:spcBef>
              <a:buNone/>
              <a:tabLst>
                <a:tab algn="l" pos="0"/>
              </a:tabLst>
            </a:pPr>
            <a:r>
              <a:rPr b="0" lang="it-IT" sz="3200" strike="noStrike" u="none">
                <a:solidFill>
                  <a:srgbClr val="000000"/>
                </a:solidFill>
                <a:effectLst/>
                <a:uFillTx/>
                <a:latin typeface="Arial"/>
              </a:rPr>
              <a:t>«Per la carità che nutrono i re e i principi sono comparati ai Serafini, perché, tendendo per amore verso Dio, traggono verso di lui anche i loro sudditi». Questo brano tratto dalla terza </a:t>
            </a:r>
            <a:r>
              <a:rPr b="0" i="1" lang="it-IT" sz="3200" strike="noStrike" u="none">
                <a:solidFill>
                  <a:srgbClr val="000000"/>
                </a:solidFill>
                <a:effectLst/>
                <a:uFillTx/>
                <a:latin typeface="Arial"/>
              </a:rPr>
              <a:t>epistola </a:t>
            </a:r>
            <a:r>
              <a:rPr b="0" lang="it-IT" sz="3200" strike="noStrike" u="none">
                <a:solidFill>
                  <a:srgbClr val="000000"/>
                </a:solidFill>
                <a:effectLst/>
                <a:uFillTx/>
                <a:latin typeface="Arial"/>
              </a:rPr>
              <a:t>rivela il debito di Guiberto verso il gruppo di testi che il medioevo attribuiva a Dionigi Aeropagita. In particolare, cita la </a:t>
            </a:r>
            <a:r>
              <a:rPr b="0" i="1" lang="it-IT" sz="3200" strike="noStrike" u="none">
                <a:solidFill>
                  <a:srgbClr val="000000"/>
                </a:solidFill>
                <a:effectLst/>
                <a:uFillTx/>
                <a:latin typeface="Arial"/>
              </a:rPr>
              <a:t>Gerarchia celeste.</a:t>
            </a:r>
            <a:endParaRPr b="0" lang="it-IT" sz="32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44" name="PlaceHolder 1"/>
          <p:cNvSpPr>
            <a:spLocks noGrp="1"/>
          </p:cNvSpPr>
          <p:nvPr>
            <p:ph type="title"/>
          </p:nvPr>
        </p:nvSpPr>
        <p:spPr>
          <a:xfrm>
            <a:off x="1981080" y="128520"/>
            <a:ext cx="8225640" cy="1434240"/>
          </a:xfrm>
          <a:prstGeom prst="rect">
            <a:avLst/>
          </a:prstGeom>
          <a:noFill/>
          <a:ln w="0">
            <a:noFill/>
          </a:ln>
        </p:spPr>
        <p:txBody>
          <a:bodyPr numCol="1" spcCol="0" lIns="90000" rIns="90000" tIns="46800" bIns="46800" anchor="ctr">
            <a:noAutofit/>
          </a:bodyPr>
          <a:p>
            <a:pPr indent="0" algn="ctr" defTabSz="449280">
              <a:lnSpc>
                <a:spcPct val="100000"/>
              </a:lnSpc>
              <a:buNone/>
              <a:tabLst>
                <a:tab algn="l" pos="0"/>
              </a:tabLst>
            </a:pPr>
            <a:r>
              <a:rPr b="0" lang="it-IT" sz="4400" strike="noStrike" u="none">
                <a:solidFill>
                  <a:srgbClr val="000000"/>
                </a:solidFill>
                <a:effectLst/>
                <a:uFillTx/>
                <a:latin typeface="Arial"/>
              </a:rPr>
              <a:t>Pseudo-Dionigi Aeropagita</a:t>
            </a:r>
            <a:endParaRPr b="0" lang="it-IT" sz="4400" strike="noStrike" u="none">
              <a:solidFill>
                <a:srgbClr val="000000"/>
              </a:solidFill>
              <a:effectLst/>
              <a:uFillTx/>
              <a:latin typeface="Arial"/>
            </a:endParaRPr>
          </a:p>
        </p:txBody>
      </p:sp>
      <p:sp>
        <p:nvSpPr>
          <p:cNvPr id="545" name="PlaceHolder 2"/>
          <p:cNvSpPr>
            <a:spLocks noGrp="1"/>
          </p:cNvSpPr>
          <p:nvPr>
            <p:ph/>
          </p:nvPr>
        </p:nvSpPr>
        <p:spPr>
          <a:xfrm>
            <a:off x="1981080" y="1600200"/>
            <a:ext cx="4014000" cy="4806360"/>
          </a:xfrm>
          <a:prstGeom prst="rect">
            <a:avLst/>
          </a:prstGeom>
          <a:noFill/>
          <a:ln w="0">
            <a:noFill/>
          </a:ln>
        </p:spPr>
        <p:txBody>
          <a:bodyPr numCol="1" spcCol="0" lIns="90000" rIns="90000" tIns="46800" bIns="46800" anchor="t">
            <a:noAutofit/>
          </a:bodyPr>
          <a:p>
            <a:pPr marL="342000" indent="0" defTabSz="449280">
              <a:lnSpc>
                <a:spcPct val="100000"/>
              </a:lnSpc>
              <a:spcBef>
                <a:spcPts val="799"/>
              </a:spcBef>
              <a:buNone/>
              <a:tabLst>
                <a:tab algn="l" pos="0"/>
              </a:tabLst>
            </a:pPr>
            <a:r>
              <a:rPr b="0" lang="it-IT" sz="2200" strike="noStrike" u="none">
                <a:solidFill>
                  <a:srgbClr val="000000"/>
                </a:solidFill>
                <a:effectLst/>
                <a:uFillTx/>
                <a:latin typeface="Arial"/>
              </a:rPr>
              <a:t>Un importante gruppo di testi teologici era falsamente attribuito a Dionigi Aeropagita, personaggio citato negli </a:t>
            </a:r>
            <a:r>
              <a:rPr b="0" i="1" lang="it-IT" sz="2200" strike="noStrike" u="none">
                <a:solidFill>
                  <a:srgbClr val="000000"/>
                </a:solidFill>
                <a:effectLst/>
                <a:uFillTx/>
                <a:latin typeface="Arial"/>
              </a:rPr>
              <a:t>Atti degli Apostoli, 17, 34.</a:t>
            </a:r>
            <a:r>
              <a:rPr b="0" lang="it-IT" sz="2200" strike="noStrike" u="none">
                <a:solidFill>
                  <a:srgbClr val="000000"/>
                </a:solidFill>
                <a:effectLst/>
                <a:uFillTx/>
                <a:latin typeface="Arial"/>
              </a:rPr>
              <a:t> In verità, si tratta dell'opera di un teologo non identificato, probabilmente a cavaliere tra V e VI secolo</a:t>
            </a:r>
            <a:endParaRPr b="0" lang="it-IT" sz="2200" strike="noStrike" u="none">
              <a:solidFill>
                <a:srgbClr val="000000"/>
              </a:solidFill>
              <a:effectLst/>
              <a:uFillTx/>
              <a:latin typeface="Arial"/>
            </a:endParaRPr>
          </a:p>
          <a:p>
            <a:pPr marL="343080" indent="-338040" defTabSz="449280">
              <a:lnSpc>
                <a:spcPct val="100000"/>
              </a:lnSpc>
              <a:spcBef>
                <a:spcPts val="799"/>
              </a:spcBef>
              <a:buNone/>
              <a:tabLst>
                <a:tab algn="l" pos="0"/>
              </a:tabLst>
            </a:pPr>
            <a:endParaRPr b="0" lang="it-IT" sz="2200" strike="noStrike" u="none">
              <a:solidFill>
                <a:srgbClr val="000000"/>
              </a:solidFill>
              <a:effectLst/>
              <a:uFillTx/>
              <a:latin typeface="Arial"/>
            </a:endParaRPr>
          </a:p>
          <a:p>
            <a:pPr marL="343080" indent="-338040" defTabSz="449280">
              <a:lnSpc>
                <a:spcPct val="100000"/>
              </a:lnSpc>
              <a:spcBef>
                <a:spcPts val="799"/>
              </a:spcBef>
              <a:buNone/>
              <a:tabLst>
                <a:tab algn="l" pos="0"/>
              </a:tabLst>
            </a:pPr>
            <a:r>
              <a:rPr b="0" lang="it-IT" sz="1800" strike="noStrike" u="none">
                <a:solidFill>
                  <a:srgbClr val="000000"/>
                </a:solidFill>
                <a:effectLst/>
                <a:uFillTx/>
                <a:latin typeface="Arial"/>
              </a:rPr>
              <a:t>A fronte, una raffigurazione degli inizi del XIV secolo a Squinzano (Lecce)</a:t>
            </a:r>
            <a:endParaRPr b="0" lang="it-IT" sz="1800" strike="noStrike" u="none">
              <a:solidFill>
                <a:srgbClr val="000000"/>
              </a:solidFill>
              <a:effectLst/>
              <a:uFillTx/>
              <a:latin typeface="Arial"/>
            </a:endParaRPr>
          </a:p>
        </p:txBody>
      </p:sp>
      <p:pic>
        <p:nvPicPr>
          <p:cNvPr id="546" name="Picture 3" descr=""/>
          <p:cNvPicPr/>
          <p:nvPr/>
        </p:nvPicPr>
        <p:blipFill>
          <a:blip r:embed="rId1"/>
          <a:stretch/>
        </p:blipFill>
        <p:spPr>
          <a:xfrm>
            <a:off x="6195960" y="1844640"/>
            <a:ext cx="4014000" cy="4031640"/>
          </a:xfrm>
          <a:prstGeom prst="rect">
            <a:avLst/>
          </a:prstGeom>
          <a:noFill/>
          <a:ln w="0">
            <a:noFill/>
          </a:ln>
        </p:spPr>
      </p:pic>
    </p:spTree>
  </p:cSld>
  <mc:AlternateContent>
    <mc:Choice Requires="p14">
      <p:transition spd="slow" p14:dur="2000"/>
    </mc:Choice>
    <mc:Fallback>
      <p:transition spd="slow"/>
    </mc:Fallback>
  </mc:AlternateContent>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47" name="PlaceHolder 1"/>
          <p:cNvSpPr>
            <a:spLocks noGrp="1"/>
          </p:cNvSpPr>
          <p:nvPr>
            <p:ph type="title"/>
          </p:nvPr>
        </p:nvSpPr>
        <p:spPr>
          <a:xfrm>
            <a:off x="608760" y="273600"/>
            <a:ext cx="10958760" cy="1135440"/>
          </a:xfrm>
          <a:prstGeom prst="rect">
            <a:avLst/>
          </a:prstGeom>
          <a:noFill/>
          <a:ln w="0">
            <a:noFill/>
          </a:ln>
        </p:spPr>
        <p:txBody>
          <a:bodyPr numCol="1" spcCol="0" lIns="0" rIns="0" tIns="0" bIns="0" anchor="ctr">
            <a:noAutofit/>
          </a:bodyPr>
          <a:p>
            <a:pPr indent="0" algn="ctr" defTabSz="449280">
              <a:lnSpc>
                <a:spcPct val="93000"/>
              </a:lnSpc>
              <a:buNone/>
              <a:tabLst>
                <a:tab algn="l" pos="0"/>
              </a:tabLst>
            </a:pPr>
            <a:r>
              <a:rPr b="0" lang="it-IT" sz="4400" strike="noStrike" u="none">
                <a:solidFill>
                  <a:srgbClr val="000000"/>
                </a:solidFill>
                <a:effectLst/>
                <a:uFillTx/>
                <a:latin typeface="Arial"/>
              </a:rPr>
              <a:t>Riscoperta della </a:t>
            </a:r>
            <a:r>
              <a:rPr b="0" i="1" lang="it-IT" sz="4400" strike="noStrike" u="none">
                <a:solidFill>
                  <a:srgbClr val="000000"/>
                </a:solidFill>
                <a:effectLst/>
                <a:uFillTx/>
                <a:latin typeface="Arial"/>
              </a:rPr>
              <a:t>Politica</a:t>
            </a:r>
            <a:r>
              <a:rPr b="0" lang="it-IT" sz="4400" strike="noStrike" u="none">
                <a:solidFill>
                  <a:srgbClr val="000000"/>
                </a:solidFill>
                <a:effectLst/>
                <a:uFillTx/>
                <a:latin typeface="Arial"/>
              </a:rPr>
              <a:t> di Aristotele</a:t>
            </a:r>
            <a:endParaRPr b="0" lang="it-IT" sz="4400" strike="noStrike" u="none">
              <a:solidFill>
                <a:srgbClr val="000000"/>
              </a:solidFill>
              <a:effectLst/>
              <a:uFillTx/>
              <a:latin typeface="Arial"/>
            </a:endParaRPr>
          </a:p>
        </p:txBody>
      </p:sp>
      <p:sp>
        <p:nvSpPr>
          <p:cNvPr id="548" name="PlaceHolder 2"/>
          <p:cNvSpPr>
            <a:spLocks noGrp="1"/>
          </p:cNvSpPr>
          <p:nvPr>
            <p:ph/>
          </p:nvPr>
        </p:nvSpPr>
        <p:spPr>
          <a:xfrm>
            <a:off x="608760" y="1604160"/>
            <a:ext cx="10958760" cy="4516920"/>
          </a:xfrm>
          <a:prstGeom prst="rect">
            <a:avLst/>
          </a:prstGeom>
          <a:noFill/>
          <a:ln w="0">
            <a:noFill/>
          </a:ln>
        </p:spPr>
        <p:txBody>
          <a:bodyPr numCol="1" spcCol="0" lIns="0" rIns="0" tIns="28080" bIns="0" anchor="t">
            <a:noAutofit/>
          </a:bodyPr>
          <a:p>
            <a:pPr marL="343080" indent="-343080" defTabSz="449280">
              <a:lnSpc>
                <a:spcPct val="93000"/>
              </a:lnSpc>
              <a:spcAft>
                <a:spcPts val="1426"/>
              </a:spcAft>
              <a:buNone/>
              <a:tabLst>
                <a:tab algn="l" pos="0"/>
              </a:tabLst>
            </a:pPr>
            <a:r>
              <a:rPr b="0" lang="it-IT" sz="1810" strike="noStrike" u="none">
                <a:solidFill>
                  <a:srgbClr val="000000"/>
                </a:solidFill>
                <a:effectLst/>
                <a:uFillTx/>
                <a:latin typeface="Arial"/>
              </a:rPr>
              <a:t>Guglielmo di Moerbeke m. 1286 traduzione Metafisica Aristotele</a:t>
            </a:r>
            <a:endParaRPr b="0" lang="it-IT" sz="1810" strike="noStrike" u="none">
              <a:solidFill>
                <a:srgbClr val="000000"/>
              </a:solidFill>
              <a:effectLst/>
              <a:uFillTx/>
              <a:latin typeface="Arial"/>
            </a:endParaRPr>
          </a:p>
        </p:txBody>
      </p:sp>
      <p:pic>
        <p:nvPicPr>
          <p:cNvPr id="549" name="Picture 5" descr="Meta-moerbeke_jpeg031-part"/>
          <p:cNvPicPr/>
          <p:nvPr/>
        </p:nvPicPr>
        <p:blipFill>
          <a:blip r:embed="rId1"/>
          <a:stretch/>
        </p:blipFill>
        <p:spPr>
          <a:xfrm>
            <a:off x="1915200" y="1927080"/>
            <a:ext cx="8105760" cy="4650840"/>
          </a:xfrm>
          <a:prstGeom prst="rect">
            <a:avLst/>
          </a:prstGeom>
          <a:noFill/>
          <a:ln w="0">
            <a:noFill/>
          </a:ln>
        </p:spPr>
      </p:pic>
    </p:spTree>
  </p:cSld>
  <mc:AlternateContent>
    <mc:Choice Requires="p14">
      <p:transition spd="slow" p14:dur="2000"/>
    </mc:Choice>
    <mc:Fallback>
      <p:transition spd="slow"/>
    </mc:Fallback>
  </mc:AlternateContent>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50" name="PlaceHolder 1"/>
          <p:cNvSpPr>
            <a:spLocks noGrp="1"/>
          </p:cNvSpPr>
          <p:nvPr>
            <p:ph type="title"/>
          </p:nvPr>
        </p:nvSpPr>
        <p:spPr>
          <a:xfrm>
            <a:off x="1981080" y="128520"/>
            <a:ext cx="8224200" cy="1434240"/>
          </a:xfrm>
          <a:prstGeom prst="rect">
            <a:avLst/>
          </a:prstGeom>
          <a:noFill/>
          <a:ln w="0">
            <a:noFill/>
          </a:ln>
        </p:spPr>
        <p:txBody>
          <a:bodyPr numCol="1" spcCol="0" lIns="90000" rIns="90000" tIns="46800" bIns="46800" anchor="ctr">
            <a:noAutofit/>
          </a:bodyPr>
          <a:p>
            <a:pPr indent="0" algn="ctr" defTabSz="449280">
              <a:lnSpc>
                <a:spcPct val="100000"/>
              </a:lnSpc>
              <a:buNone/>
              <a:tabLst>
                <a:tab algn="l" pos="0"/>
              </a:tabLst>
            </a:pPr>
            <a:br>
              <a:rPr sz="4400"/>
            </a:br>
            <a:r>
              <a:rPr b="0" lang="it-IT" sz="4400" strike="noStrike" u="none">
                <a:solidFill>
                  <a:srgbClr val="000000"/>
                </a:solidFill>
                <a:effectLst/>
                <a:uFillTx/>
                <a:latin typeface="Arial"/>
              </a:rPr>
              <a:t>De regno ad regem Cypri</a:t>
            </a:r>
            <a:endParaRPr b="0" lang="it-IT" sz="4400" strike="noStrike" u="none">
              <a:solidFill>
                <a:srgbClr val="000000"/>
              </a:solidFill>
              <a:effectLst/>
              <a:uFillTx/>
              <a:latin typeface="Arial"/>
            </a:endParaRPr>
          </a:p>
        </p:txBody>
      </p:sp>
      <p:sp>
        <p:nvSpPr>
          <p:cNvPr id="551" name="PlaceHolder 2"/>
          <p:cNvSpPr>
            <a:spLocks noGrp="1"/>
          </p:cNvSpPr>
          <p:nvPr>
            <p:ph/>
          </p:nvPr>
        </p:nvSpPr>
        <p:spPr>
          <a:xfrm>
            <a:off x="1981080" y="1600200"/>
            <a:ext cx="8224200" cy="4520520"/>
          </a:xfrm>
          <a:prstGeom prst="rect">
            <a:avLst/>
          </a:prstGeom>
          <a:noFill/>
          <a:ln w="0">
            <a:noFill/>
          </a:ln>
        </p:spPr>
        <p:txBody>
          <a:bodyPr numCol="1" spcCol="0" lIns="90000" rIns="90000" tIns="46800" bIns="46800" anchor="t">
            <a:noAutofit/>
          </a:bodyPr>
          <a:p>
            <a:pPr marL="342000" indent="0" defTabSz="449280">
              <a:lnSpc>
                <a:spcPct val="100000"/>
              </a:lnSpc>
              <a:spcBef>
                <a:spcPts val="799"/>
              </a:spcBef>
              <a:buNone/>
              <a:tabLst>
                <a:tab algn="l" pos="0"/>
              </a:tabLst>
            </a:pPr>
            <a:r>
              <a:rPr b="0" lang="it-IT" sz="2400" strike="noStrike" u="none">
                <a:solidFill>
                  <a:srgbClr val="000000"/>
                </a:solidFill>
                <a:effectLst/>
                <a:uFillTx/>
                <a:latin typeface="Arial"/>
              </a:rPr>
              <a:t>Pur essendo rimasto incompiuto ( le edizioni in quattro libri includono anche la più tarda continuazione dovuta a Tolomeo da Lucca),  questo </a:t>
            </a:r>
            <a:r>
              <a:rPr b="0" i="1" lang="it-IT" sz="2400" strike="noStrike" u="none">
                <a:solidFill>
                  <a:srgbClr val="000000"/>
                </a:solidFill>
                <a:effectLst/>
                <a:uFillTx/>
                <a:latin typeface="Arial"/>
              </a:rPr>
              <a:t>speculum principis</a:t>
            </a:r>
            <a:r>
              <a:rPr b="0" lang="it-IT" sz="2400" strike="noStrike" u="none">
                <a:solidFill>
                  <a:srgbClr val="000000"/>
                </a:solidFill>
                <a:effectLst/>
                <a:uFillTx/>
                <a:latin typeface="Arial"/>
              </a:rPr>
              <a:t> rappresenta una importante novità nella storia di questo genere letterario, poiché Tommaso vi include temi che erano rimasti estranei alla riflessione precedente, rivelando gli effetti di una ricezione di opere come l'Etica nicomachea e la Politica di Aristotele</a:t>
            </a:r>
            <a:endParaRPr b="0" lang="it-IT" sz="24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sp useBgFill="1">
        <p:nvSpPr>
          <p:cNvPr id="552" name="Rectangle 18">
            <a:extLst>
              <a:ext uri="{C183D7F6-B498-43B3-948B-1728B52AA6E4}">
                <adec:decorative xmlns:adec="http://schemas.microsoft.com/office/drawing/2017/decorative" val="1"/>
              </a:ext>
            </a:extLst>
          </p:cNvPr>
          <p:cNvSpPr/>
          <p:nvPr/>
        </p:nvSpPr>
        <p:spPr>
          <a:xfrm>
            <a:off x="0" y="0"/>
            <a:ext cx="12188160" cy="6857280"/>
          </a:xfrm>
          <a:prstGeom prst="rect">
            <a:avLst/>
          </a:prstGeom>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1800" strike="noStrike" u="none">
              <a:solidFill>
                <a:schemeClr val="lt1"/>
              </a:solidFill>
              <a:effectLst/>
              <a:uFillTx/>
              <a:latin typeface="Calibri"/>
            </a:endParaRPr>
          </a:p>
        </p:txBody>
      </p:sp>
      <p:sp>
        <p:nvSpPr>
          <p:cNvPr id="553" name="PlaceHolder 1"/>
          <p:cNvSpPr>
            <a:spLocks noGrp="1"/>
          </p:cNvSpPr>
          <p:nvPr>
            <p:ph type="title"/>
          </p:nvPr>
        </p:nvSpPr>
        <p:spPr>
          <a:xfrm>
            <a:off x="7380360" y="743400"/>
            <a:ext cx="3972600" cy="3691440"/>
          </a:xfrm>
          <a:prstGeom prst="rect">
            <a:avLst/>
          </a:prstGeom>
          <a:noFill/>
          <a:ln w="0">
            <a:noFill/>
          </a:ln>
        </p:spPr>
        <p:txBody>
          <a:bodyPr lIns="91440" rIns="91440" tIns="45720" bIns="45720" anchor="b">
            <a:normAutofit/>
          </a:bodyPr>
          <a:p>
            <a:pPr indent="0" defTabSz="914400">
              <a:lnSpc>
                <a:spcPct val="90000"/>
              </a:lnSpc>
              <a:buNone/>
              <a:tabLst>
                <a:tab algn="l" pos="0"/>
              </a:tabLst>
            </a:pPr>
            <a:r>
              <a:rPr b="0" lang="en-US" sz="5200" strike="noStrike" u="none">
                <a:solidFill>
                  <a:schemeClr val="dk1"/>
                </a:solidFill>
                <a:effectLst/>
                <a:uFillTx/>
                <a:latin typeface="Calibri Light"/>
              </a:rPr>
              <a:t>Tommaso d’Aquino</a:t>
            </a:r>
            <a:endParaRPr b="0" lang="it-IT" sz="5200" strike="noStrike" u="none">
              <a:solidFill>
                <a:srgbClr val="000000"/>
              </a:solidFill>
              <a:effectLst/>
              <a:uFillTx/>
              <a:latin typeface="Arial"/>
            </a:endParaRPr>
          </a:p>
        </p:txBody>
      </p:sp>
      <p:sp>
        <p:nvSpPr>
          <p:cNvPr id="554" name="PlaceHolder 2"/>
          <p:cNvSpPr>
            <a:spLocks noGrp="1"/>
          </p:cNvSpPr>
          <p:nvPr>
            <p:ph/>
          </p:nvPr>
        </p:nvSpPr>
        <p:spPr>
          <a:xfrm>
            <a:off x="7380360" y="4629240"/>
            <a:ext cx="3972600" cy="1484640"/>
          </a:xfrm>
          <a:prstGeom prst="rect">
            <a:avLst/>
          </a:prstGeom>
          <a:noFill/>
          <a:ln w="0">
            <a:noFill/>
          </a:ln>
        </p:spPr>
        <p:txBody>
          <a:bodyPr lIns="91440" rIns="91440" tIns="45720" bIns="45720" anchor="t">
            <a:normAutofit fontScale="92500" lnSpcReduction="9999"/>
          </a:bodyPr>
          <a:p>
            <a:pPr indent="0" defTabSz="914400">
              <a:lnSpc>
                <a:spcPct val="90000"/>
              </a:lnSpc>
              <a:spcBef>
                <a:spcPts val="1001"/>
              </a:spcBef>
              <a:buNone/>
              <a:tabLst>
                <a:tab algn="l" pos="0"/>
              </a:tabLst>
            </a:pPr>
            <a:r>
              <a:rPr b="0" lang="en-US" sz="2400" strike="noStrike" u="none">
                <a:solidFill>
                  <a:schemeClr val="dk1"/>
                </a:solidFill>
                <a:effectLst/>
                <a:uFillTx/>
                <a:latin typeface="Calibri"/>
              </a:rPr>
              <a:t>In questo dipinto raffigurato nell’atto metaforico di trionfare sul filosofo islamico Averroè .Il dipinto è di Giovanni di Paolo, ora al St. Louis Art Museum</a:t>
            </a:r>
            <a:endParaRPr b="0" lang="it-IT" sz="2400" strike="noStrike" u="none">
              <a:solidFill>
                <a:srgbClr val="000000"/>
              </a:solidFill>
              <a:effectLst/>
              <a:uFillTx/>
              <a:latin typeface="Arial"/>
            </a:endParaRPr>
          </a:p>
          <a:p>
            <a:pPr indent="0" defTabSz="914400">
              <a:lnSpc>
                <a:spcPct val="90000"/>
              </a:lnSpc>
              <a:spcBef>
                <a:spcPts val="1001"/>
              </a:spcBef>
              <a:buNone/>
              <a:tabLst>
                <a:tab algn="l" pos="0"/>
              </a:tabLst>
            </a:pPr>
            <a:endParaRPr b="0" lang="it-IT" sz="2400" strike="noStrike" u="none">
              <a:solidFill>
                <a:srgbClr val="000000"/>
              </a:solidFill>
              <a:effectLst/>
              <a:uFillTx/>
              <a:latin typeface="Arial"/>
            </a:endParaRPr>
          </a:p>
        </p:txBody>
      </p:sp>
      <p:pic>
        <p:nvPicPr>
          <p:cNvPr id="555" name="Segnaposto contenuto 4" descr="Immagine che contiene dipinto, vestiti, arte, Arti visive&#10;&#10;Descrizione generata automaticamente"/>
          <p:cNvPicPr/>
          <p:nvPr/>
        </p:nvPicPr>
        <p:blipFill>
          <a:blip r:embed="rId1"/>
          <a:srcRect l="3957" t="0" r="2234" b="0"/>
          <a:stretch/>
        </p:blipFill>
        <p:spPr>
          <a:xfrm>
            <a:off x="0" y="0"/>
            <a:ext cx="6992280" cy="6857280"/>
          </a:xfrm>
          <a:prstGeom prst="rect">
            <a:avLst/>
          </a:prstGeom>
          <a:noFill/>
          <a:ln w="0">
            <a:noFill/>
          </a:ln>
        </p:spPr>
      </p:pic>
    </p:spTree>
  </p:cSld>
  <mc:AlternateContent>
    <mc:Choice Requires="p14">
      <p:transition spd="slow" p14:dur="2000"/>
    </mc:Choice>
    <mc:Fallback>
      <p:transition spd="slow"/>
    </mc:Fallback>
  </mc:AlternateContent>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nodeType="withEffect" fill="hold" presetClass="entr" presetID="10">
                                  <p:stCondLst>
                                    <p:cond delay="1000"/>
                                  </p:stCondLst>
                                  <p:iterate type="el">
                                    <p:tmAbs val="100"/>
                                  </p:iterate>
                                  <p:childTnLst>
                                    <p:set>
                                      <p:cBhvr>
                                        <p:cTn id="6" dur="1" fill="hold">
                                          <p:stCondLst>
                                            <p:cond delay="0"/>
                                          </p:stCondLst>
                                        </p:cTn>
                                        <p:tgtEl>
                                          <p:spTgt spid="553"/>
                                        </p:tgtEl>
                                        <p:attrNameLst>
                                          <p:attrName>style.visibility</p:attrName>
                                        </p:attrNameLst>
                                      </p:cBhvr>
                                      <p:to>
                                        <p:strVal val="visible"/>
                                      </p:to>
                                    </p:set>
                                    <p:animEffect filter="fade" transition="in">
                                      <p:cBhvr additive="repl">
                                        <p:cTn id="7" dur="700"/>
                                        <p:tgtEl>
                                          <p:spTgt spid="55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56" name="PlaceHolder 1"/>
          <p:cNvSpPr>
            <a:spLocks noGrp="1"/>
          </p:cNvSpPr>
          <p:nvPr>
            <p:ph type="title"/>
          </p:nvPr>
        </p:nvSpPr>
        <p:spPr>
          <a:xfrm>
            <a:off x="1981080" y="128520"/>
            <a:ext cx="8224200" cy="1434240"/>
          </a:xfrm>
          <a:prstGeom prst="rect">
            <a:avLst/>
          </a:prstGeom>
          <a:noFill/>
          <a:ln w="0">
            <a:noFill/>
          </a:ln>
        </p:spPr>
        <p:txBody>
          <a:bodyPr numCol="1" spcCol="0" lIns="90000" rIns="90000" tIns="46800" bIns="46800" anchor="ctr">
            <a:noAutofit/>
          </a:bodyPr>
          <a:p>
            <a:pPr indent="0" algn="ctr" defTabSz="449280">
              <a:lnSpc>
                <a:spcPct val="100000"/>
              </a:lnSpc>
              <a:buNone/>
              <a:tabLst>
                <a:tab algn="l" pos="0"/>
              </a:tabLst>
            </a:pPr>
            <a:r>
              <a:rPr b="0" lang="it-IT" sz="4400" strike="noStrike" u="none">
                <a:solidFill>
                  <a:srgbClr val="000000"/>
                </a:solidFill>
                <a:effectLst/>
                <a:uFillTx/>
                <a:latin typeface="Arial"/>
              </a:rPr>
              <a:t>Il dedicatario</a:t>
            </a:r>
            <a:endParaRPr b="0" lang="it-IT" sz="4400" strike="noStrike" u="none">
              <a:solidFill>
                <a:srgbClr val="000000"/>
              </a:solidFill>
              <a:effectLst/>
              <a:uFillTx/>
              <a:latin typeface="Arial"/>
            </a:endParaRPr>
          </a:p>
        </p:txBody>
      </p:sp>
      <p:sp>
        <p:nvSpPr>
          <p:cNvPr id="557" name="PlaceHolder 2"/>
          <p:cNvSpPr>
            <a:spLocks noGrp="1"/>
          </p:cNvSpPr>
          <p:nvPr>
            <p:ph/>
          </p:nvPr>
        </p:nvSpPr>
        <p:spPr>
          <a:xfrm>
            <a:off x="1981080" y="1600200"/>
            <a:ext cx="4012560" cy="4520520"/>
          </a:xfrm>
          <a:prstGeom prst="rect">
            <a:avLst/>
          </a:prstGeom>
          <a:noFill/>
          <a:ln w="0">
            <a:noFill/>
          </a:ln>
        </p:spPr>
        <p:txBody>
          <a:bodyPr numCol="1" spcCol="0" lIns="90000" rIns="90000" tIns="46800" bIns="46800" anchor="t">
            <a:noAutofit/>
          </a:bodyPr>
          <a:p>
            <a:pPr marL="342000" indent="0" defTabSz="449280">
              <a:lnSpc>
                <a:spcPct val="100000"/>
              </a:lnSpc>
              <a:spcBef>
                <a:spcPts val="799"/>
              </a:spcBef>
              <a:buNone/>
              <a:tabLst>
                <a:tab algn="l" pos="0"/>
              </a:tabLst>
            </a:pPr>
            <a:r>
              <a:rPr b="0" lang="it-IT" sz="2200" strike="noStrike" u="none">
                <a:solidFill>
                  <a:srgbClr val="000000"/>
                </a:solidFill>
                <a:effectLst/>
                <a:uFillTx/>
                <a:latin typeface="Arial"/>
              </a:rPr>
              <a:t>Ugo III di Lusignano (+1284), re di Cipro, era assai vicino ai Domenicani. Secondo la tesi formulata una ventina di anni fa dallo studioso svizzero Christoph Flüeler,  sarebbe lui il destinatario del trattato di Tommaso d'Aquino, che sarebbe quindi stato iniziato, e mai terminato, nell'ultima fase della produzione del maestro domenicano.</a:t>
            </a:r>
            <a:endParaRPr b="0" lang="it-IT" sz="2200" strike="noStrike" u="none">
              <a:solidFill>
                <a:srgbClr val="000000"/>
              </a:solidFill>
              <a:effectLst/>
              <a:uFillTx/>
              <a:latin typeface="Arial"/>
            </a:endParaRPr>
          </a:p>
        </p:txBody>
      </p:sp>
      <p:pic>
        <p:nvPicPr>
          <p:cNvPr id="558" name="Picture 3" descr=""/>
          <p:cNvPicPr/>
          <p:nvPr/>
        </p:nvPicPr>
        <p:blipFill>
          <a:blip r:embed="rId1"/>
          <a:stretch/>
        </p:blipFill>
        <p:spPr>
          <a:xfrm>
            <a:off x="6194520" y="2857680"/>
            <a:ext cx="4012560" cy="2005920"/>
          </a:xfrm>
          <a:prstGeom prst="rect">
            <a:avLst/>
          </a:prstGeom>
          <a:noFill/>
          <a:ln w="0">
            <a:noFill/>
          </a:ln>
        </p:spPr>
      </p:pic>
    </p:spTree>
  </p:cSld>
  <mc:AlternateContent>
    <mc:Choice Requires="p14">
      <p:transition spd="slow" p14:dur="2000"/>
    </mc:Choice>
    <mc:Fallback>
      <p:transition spd="slow"/>
    </mc:Fallback>
  </mc:AlternateContent>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59" name="PlaceHolder 1"/>
          <p:cNvSpPr>
            <a:spLocks noGrp="1"/>
          </p:cNvSpPr>
          <p:nvPr>
            <p:ph type="title"/>
          </p:nvPr>
        </p:nvSpPr>
        <p:spPr>
          <a:xfrm>
            <a:off x="1981080" y="128520"/>
            <a:ext cx="8224200" cy="1434240"/>
          </a:xfrm>
          <a:prstGeom prst="rect">
            <a:avLst/>
          </a:prstGeom>
          <a:noFill/>
          <a:ln w="0">
            <a:noFill/>
          </a:ln>
        </p:spPr>
        <p:txBody>
          <a:bodyPr numCol="1" spcCol="0" lIns="90000" rIns="90000" tIns="46800" bIns="46800" anchor="ctr">
            <a:noAutofit/>
          </a:bodyPr>
          <a:p>
            <a:pPr indent="0" algn="ctr" defTabSz="449280">
              <a:lnSpc>
                <a:spcPct val="100000"/>
              </a:lnSpc>
              <a:buNone/>
              <a:tabLst>
                <a:tab algn="l" pos="0"/>
              </a:tabLst>
            </a:pPr>
            <a:r>
              <a:rPr b="0" lang="it-IT" sz="4400" strike="noStrike" u="none">
                <a:solidFill>
                  <a:srgbClr val="000000"/>
                </a:solidFill>
                <a:effectLst/>
                <a:uFillTx/>
                <a:latin typeface="Arial"/>
              </a:rPr>
              <a:t>L'uomo, animale sociale e politico</a:t>
            </a:r>
            <a:endParaRPr b="0" lang="it-IT" sz="4400" strike="noStrike" u="none">
              <a:solidFill>
                <a:srgbClr val="000000"/>
              </a:solidFill>
              <a:effectLst/>
              <a:uFillTx/>
              <a:latin typeface="Arial"/>
            </a:endParaRPr>
          </a:p>
        </p:txBody>
      </p:sp>
      <p:sp>
        <p:nvSpPr>
          <p:cNvPr id="560" name="PlaceHolder 2"/>
          <p:cNvSpPr>
            <a:spLocks noGrp="1"/>
          </p:cNvSpPr>
          <p:nvPr>
            <p:ph/>
          </p:nvPr>
        </p:nvSpPr>
        <p:spPr>
          <a:xfrm>
            <a:off x="1981080" y="1600200"/>
            <a:ext cx="8224200" cy="4520520"/>
          </a:xfrm>
          <a:prstGeom prst="rect">
            <a:avLst/>
          </a:prstGeom>
          <a:noFill/>
          <a:ln w="0">
            <a:noFill/>
          </a:ln>
        </p:spPr>
        <p:txBody>
          <a:bodyPr numCol="1" spcCol="0" lIns="90000" rIns="90000" tIns="46800" bIns="46800" anchor="t">
            <a:noAutofit/>
          </a:bodyPr>
          <a:p>
            <a:pPr marL="342000" indent="72000" defTabSz="449280">
              <a:lnSpc>
                <a:spcPct val="100000"/>
              </a:lnSpc>
              <a:spcBef>
                <a:spcPts val="799"/>
              </a:spcBef>
              <a:buNone/>
              <a:tabLst>
                <a:tab algn="l" pos="0"/>
              </a:tabLst>
            </a:pPr>
            <a:endParaRPr b="0" lang="it-IT" sz="3200" strike="noStrike" u="none">
              <a:solidFill>
                <a:srgbClr val="000000"/>
              </a:solidFill>
              <a:effectLst/>
              <a:uFillTx/>
              <a:latin typeface="Arial"/>
            </a:endParaRPr>
          </a:p>
          <a:p>
            <a:pPr marL="342000" indent="72000" defTabSz="449280">
              <a:lnSpc>
                <a:spcPct val="100000"/>
              </a:lnSpc>
              <a:spcBef>
                <a:spcPts val="799"/>
              </a:spcBef>
              <a:buNone/>
              <a:tabLst>
                <a:tab algn="l" pos="0"/>
              </a:tabLst>
            </a:pPr>
            <a:r>
              <a:rPr b="0" lang="it-IT" sz="2000" strike="noStrike" u="none">
                <a:solidFill>
                  <a:srgbClr val="000000"/>
                </a:solidFill>
                <a:effectLst/>
                <a:uFillTx/>
                <a:latin typeface="Arial"/>
              </a:rPr>
              <a:t>Anche se il Medioevo aveva consapevolezza della socialità umana, ben prima della ricezione delle opere morali e politiche di Aristotele, è interessante che il </a:t>
            </a:r>
            <a:r>
              <a:rPr b="0" i="1" lang="it-IT" sz="2000" strike="noStrike" u="none">
                <a:solidFill>
                  <a:srgbClr val="000000"/>
                </a:solidFill>
                <a:effectLst/>
                <a:uFillTx/>
                <a:latin typeface="Arial"/>
              </a:rPr>
              <a:t>De regno</a:t>
            </a:r>
            <a:r>
              <a:rPr b="0" lang="it-IT" sz="2000" strike="noStrike" u="none">
                <a:solidFill>
                  <a:srgbClr val="000000"/>
                </a:solidFill>
                <a:effectLst/>
                <a:uFillTx/>
                <a:latin typeface="Arial"/>
              </a:rPr>
              <a:t> sia lo </a:t>
            </a:r>
            <a:r>
              <a:rPr b="0" i="1" lang="it-IT" sz="2000" strike="noStrike" u="none">
                <a:solidFill>
                  <a:srgbClr val="000000"/>
                </a:solidFill>
                <a:effectLst/>
                <a:uFillTx/>
                <a:latin typeface="Arial"/>
              </a:rPr>
              <a:t>speculum</a:t>
            </a:r>
            <a:r>
              <a:rPr b="0" lang="it-IT" sz="2000" strike="noStrike" u="none">
                <a:solidFill>
                  <a:srgbClr val="000000"/>
                </a:solidFill>
                <a:effectLst/>
                <a:uFillTx/>
                <a:latin typeface="Arial"/>
              </a:rPr>
              <a:t> in cui per la prima volta l'autore si impegna nella dimostrazione della naturale socievolezza dell'uomo. L'argomento principale, tuttavia, non si fonda tanto sul filosofo greco, ma piuttosto su Avicenna, grande pensatore islamo-persiano morto nel 1037. Tommaso sostiene che l'uomo deve associarsi perché la natura non gli ha fornito gli strumenti necessari per la difesa dai nemici e dall'ambiente, come invece è accaduto agli altri animali, che possiedono zanne, artigli, pellicce. L'uomo manca anche dell'istinto, e deve quindi apprendere dagli altri. Per questo deve vivere in società.</a:t>
            </a:r>
            <a:endParaRPr b="0" lang="it-IT" sz="20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61" name="PlaceHolder 1"/>
          <p:cNvSpPr>
            <a:spLocks noGrp="1"/>
          </p:cNvSpPr>
          <p:nvPr>
            <p:ph type="title"/>
          </p:nvPr>
        </p:nvSpPr>
        <p:spPr>
          <a:xfrm>
            <a:off x="1981080" y="128520"/>
            <a:ext cx="8224200" cy="1434240"/>
          </a:xfrm>
          <a:prstGeom prst="rect">
            <a:avLst/>
          </a:prstGeom>
          <a:noFill/>
          <a:ln w="0">
            <a:noFill/>
          </a:ln>
        </p:spPr>
        <p:txBody>
          <a:bodyPr numCol="1" spcCol="0" lIns="90000" rIns="90000" tIns="46800" bIns="46800" anchor="ctr">
            <a:noAutofit/>
          </a:bodyPr>
          <a:p>
            <a:pPr indent="0" algn="ctr" defTabSz="449280">
              <a:lnSpc>
                <a:spcPct val="100000"/>
              </a:lnSpc>
              <a:buNone/>
              <a:tabLst>
                <a:tab algn="l" pos="0"/>
              </a:tabLst>
            </a:pPr>
            <a:r>
              <a:rPr b="0" lang="it-IT" sz="4400" strike="noStrike" u="none">
                <a:solidFill>
                  <a:srgbClr val="000000"/>
                </a:solidFill>
                <a:effectLst/>
                <a:uFillTx/>
                <a:latin typeface="Arial"/>
              </a:rPr>
              <a:t>Il principio direttivo</a:t>
            </a:r>
            <a:endParaRPr b="0" lang="it-IT" sz="4400" strike="noStrike" u="none">
              <a:solidFill>
                <a:srgbClr val="000000"/>
              </a:solidFill>
              <a:effectLst/>
              <a:uFillTx/>
              <a:latin typeface="Arial"/>
            </a:endParaRPr>
          </a:p>
        </p:txBody>
      </p:sp>
      <p:sp>
        <p:nvSpPr>
          <p:cNvPr id="562" name="PlaceHolder 2"/>
          <p:cNvSpPr>
            <a:spLocks noGrp="1"/>
          </p:cNvSpPr>
          <p:nvPr>
            <p:ph/>
          </p:nvPr>
        </p:nvSpPr>
        <p:spPr>
          <a:xfrm>
            <a:off x="1981080" y="1600200"/>
            <a:ext cx="8224200" cy="4520520"/>
          </a:xfrm>
          <a:prstGeom prst="rect">
            <a:avLst/>
          </a:prstGeom>
          <a:noFill/>
          <a:ln w="0">
            <a:noFill/>
          </a:ln>
        </p:spPr>
        <p:txBody>
          <a:bodyPr numCol="1" spcCol="0" lIns="90000" rIns="90000" tIns="46800" bIns="46800" anchor="t">
            <a:noAutofit/>
          </a:bodyPr>
          <a:p>
            <a:pPr marL="343080" indent="-339840" defTabSz="449280">
              <a:lnSpc>
                <a:spcPct val="100000"/>
              </a:lnSpc>
              <a:spcBef>
                <a:spcPts val="799"/>
              </a:spcBef>
              <a:buNone/>
              <a:tabLst>
                <a:tab algn="l" pos="0"/>
              </a:tabLst>
            </a:pPr>
            <a:endParaRPr b="0" lang="it-IT" sz="3200" strike="noStrike" u="none">
              <a:solidFill>
                <a:srgbClr val="000000"/>
              </a:solidFill>
              <a:effectLst/>
              <a:uFillTx/>
              <a:latin typeface="Arial"/>
            </a:endParaRPr>
          </a:p>
          <a:p>
            <a:pPr marL="343080" indent="-339840" defTabSz="449280">
              <a:lnSpc>
                <a:spcPct val="100000"/>
              </a:lnSpc>
              <a:spcBef>
                <a:spcPts val="799"/>
              </a:spcBef>
              <a:buNone/>
              <a:tabLst>
                <a:tab algn="l" pos="0"/>
              </a:tabLst>
            </a:pPr>
            <a:r>
              <a:rPr b="0" lang="it-IT" sz="3200" strike="noStrike" u="none">
                <a:solidFill>
                  <a:srgbClr val="000000"/>
                </a:solidFill>
                <a:effectLst/>
                <a:uFillTx/>
                <a:latin typeface="Arial"/>
              </a:rPr>
              <a:t> Tommaso argomenta anche ogni aggregazione, anche quella tra esseri umani, ha bisogno di un principio direttivo per mantenersi coesa. Nelle comunità umane il principio direttivo può essere costituito da una sola persona, da un gruppo ristretto o dalla moltitudine.</a:t>
            </a:r>
            <a:endParaRPr b="0" lang="it-IT" sz="32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3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63" name="PlaceHolder 1"/>
          <p:cNvSpPr>
            <a:spLocks noGrp="1"/>
          </p:cNvSpPr>
          <p:nvPr>
            <p:ph type="title"/>
          </p:nvPr>
        </p:nvSpPr>
        <p:spPr>
          <a:xfrm>
            <a:off x="1981080" y="128520"/>
            <a:ext cx="8224200" cy="1434240"/>
          </a:xfrm>
          <a:prstGeom prst="rect">
            <a:avLst/>
          </a:prstGeom>
          <a:noFill/>
          <a:ln w="0">
            <a:noFill/>
          </a:ln>
        </p:spPr>
        <p:txBody>
          <a:bodyPr numCol="1" spcCol="0" lIns="90000" rIns="90000" tIns="46800" bIns="46800" anchor="ctr">
            <a:noAutofit/>
          </a:bodyPr>
          <a:p>
            <a:pPr indent="0" algn="ctr" defTabSz="449280">
              <a:lnSpc>
                <a:spcPct val="100000"/>
              </a:lnSpc>
              <a:buNone/>
              <a:tabLst>
                <a:tab algn="l" pos="0"/>
              </a:tabLst>
            </a:pPr>
            <a:r>
              <a:rPr b="0" lang="it-IT" sz="4400" strike="noStrike" u="none">
                <a:solidFill>
                  <a:srgbClr val="000000"/>
                </a:solidFill>
                <a:effectLst/>
                <a:uFillTx/>
                <a:latin typeface="Arial"/>
              </a:rPr>
              <a:t>Forme di governo</a:t>
            </a:r>
            <a:endParaRPr b="0" lang="it-IT" sz="4400" strike="noStrike" u="none">
              <a:solidFill>
                <a:srgbClr val="000000"/>
              </a:solidFill>
              <a:effectLst/>
              <a:uFillTx/>
              <a:latin typeface="Arial"/>
            </a:endParaRPr>
          </a:p>
        </p:txBody>
      </p:sp>
      <p:sp>
        <p:nvSpPr>
          <p:cNvPr id="564" name="PlaceHolder 2"/>
          <p:cNvSpPr>
            <a:spLocks noGrp="1"/>
          </p:cNvSpPr>
          <p:nvPr>
            <p:ph/>
          </p:nvPr>
        </p:nvSpPr>
        <p:spPr>
          <a:xfrm>
            <a:off x="1981080" y="1600200"/>
            <a:ext cx="4012560" cy="2154960"/>
          </a:xfrm>
          <a:prstGeom prst="rect">
            <a:avLst/>
          </a:prstGeom>
          <a:noFill/>
          <a:ln w="0">
            <a:noFill/>
          </a:ln>
        </p:spPr>
        <p:txBody>
          <a:bodyPr numCol="1" spcCol="0" lIns="90000" rIns="90000" tIns="46800" bIns="46800" anchor="t">
            <a:noAutofit/>
          </a:bodyPr>
          <a:p>
            <a:pPr marL="341280" indent="-339840" defTabSz="449280">
              <a:lnSpc>
                <a:spcPct val="100000"/>
              </a:lnSpc>
              <a:spcBef>
                <a:spcPts val="799"/>
              </a:spcBef>
              <a:buClr>
                <a:srgbClr val="000000"/>
              </a:buClr>
              <a:buSzPct val="45000"/>
              <a:buFont typeface="Symbol" charset="2"/>
              <a:buChar char=""/>
              <a:tabLst>
                <a:tab algn="l" pos="341280"/>
                <a:tab algn="l" pos="446040"/>
                <a:tab algn="l" pos="895320"/>
                <a:tab algn="l" pos="1344600"/>
                <a:tab algn="l" pos="1793880"/>
                <a:tab algn="l" pos="2243160"/>
                <a:tab algn="l" pos="2692440"/>
                <a:tab algn="l" pos="3141720"/>
                <a:tab algn="l" pos="3591000"/>
                <a:tab algn="l" pos="4040280"/>
                <a:tab algn="l" pos="4489560"/>
                <a:tab algn="l" pos="4938840"/>
                <a:tab algn="l" pos="5388120"/>
                <a:tab algn="l" pos="5837400"/>
                <a:tab algn="l" pos="6286680"/>
                <a:tab algn="l" pos="6735600"/>
                <a:tab algn="l" pos="7184880"/>
                <a:tab algn="l" pos="7634160"/>
                <a:tab algn="l" pos="8083440"/>
                <a:tab algn="l" pos="8532720"/>
                <a:tab algn="l" pos="8982000"/>
              </a:tabLst>
            </a:pPr>
            <a:r>
              <a:rPr b="0" lang="it-IT" sz="3200" strike="noStrike" u="none">
                <a:solidFill>
                  <a:srgbClr val="000000"/>
                </a:solidFill>
                <a:effectLst/>
                <a:uFillTx/>
                <a:latin typeface="Arial"/>
              </a:rPr>
              <a:t> Regno</a:t>
            </a:r>
            <a:endParaRPr b="0" lang="it-IT" sz="3200" strike="noStrike" u="none">
              <a:solidFill>
                <a:srgbClr val="000000"/>
              </a:solidFill>
              <a:effectLst/>
              <a:uFillTx/>
              <a:latin typeface="Arial"/>
            </a:endParaRPr>
          </a:p>
          <a:p>
            <a:pPr marL="341280" indent="-339840" defTabSz="449280">
              <a:lnSpc>
                <a:spcPct val="100000"/>
              </a:lnSpc>
              <a:spcBef>
                <a:spcPts val="799"/>
              </a:spcBef>
              <a:buClr>
                <a:srgbClr val="000000"/>
              </a:buClr>
              <a:buSzPct val="45000"/>
              <a:buFont typeface="Symbol" charset="2"/>
              <a:buChar char=""/>
              <a:tabLst>
                <a:tab algn="l" pos="341280"/>
                <a:tab algn="l" pos="446040"/>
                <a:tab algn="l" pos="895320"/>
                <a:tab algn="l" pos="1344600"/>
                <a:tab algn="l" pos="1793880"/>
                <a:tab algn="l" pos="2243160"/>
                <a:tab algn="l" pos="2692440"/>
                <a:tab algn="l" pos="3141720"/>
                <a:tab algn="l" pos="3591000"/>
                <a:tab algn="l" pos="4040280"/>
                <a:tab algn="l" pos="4489560"/>
                <a:tab algn="l" pos="4938840"/>
                <a:tab algn="l" pos="5388120"/>
                <a:tab algn="l" pos="5837400"/>
                <a:tab algn="l" pos="6286680"/>
                <a:tab algn="l" pos="6735600"/>
                <a:tab algn="l" pos="7184880"/>
                <a:tab algn="l" pos="7634160"/>
                <a:tab algn="l" pos="8083440"/>
                <a:tab algn="l" pos="8532720"/>
                <a:tab algn="l" pos="8982000"/>
              </a:tabLst>
            </a:pPr>
            <a:r>
              <a:rPr b="0" lang="it-IT" sz="3200" strike="noStrike" u="none">
                <a:solidFill>
                  <a:srgbClr val="000000"/>
                </a:solidFill>
                <a:effectLst/>
                <a:uFillTx/>
                <a:latin typeface="Arial"/>
              </a:rPr>
              <a:t> Aristocrazia</a:t>
            </a:r>
            <a:endParaRPr b="0" lang="it-IT" sz="3200" strike="noStrike" u="none">
              <a:solidFill>
                <a:srgbClr val="000000"/>
              </a:solidFill>
              <a:effectLst/>
              <a:uFillTx/>
              <a:latin typeface="Arial"/>
            </a:endParaRPr>
          </a:p>
          <a:p>
            <a:pPr marL="341280" indent="-339840" defTabSz="449280">
              <a:lnSpc>
                <a:spcPct val="100000"/>
              </a:lnSpc>
              <a:spcBef>
                <a:spcPts val="799"/>
              </a:spcBef>
              <a:buClr>
                <a:srgbClr val="000000"/>
              </a:buClr>
              <a:buSzPct val="45000"/>
              <a:buFont typeface="Symbol" charset="2"/>
              <a:buChar char=""/>
              <a:tabLst>
                <a:tab algn="l" pos="341280"/>
                <a:tab algn="l" pos="446040"/>
                <a:tab algn="l" pos="895320"/>
                <a:tab algn="l" pos="1344600"/>
                <a:tab algn="l" pos="1793880"/>
                <a:tab algn="l" pos="2243160"/>
                <a:tab algn="l" pos="2692440"/>
                <a:tab algn="l" pos="3141720"/>
                <a:tab algn="l" pos="3591000"/>
                <a:tab algn="l" pos="4040280"/>
                <a:tab algn="l" pos="4489560"/>
                <a:tab algn="l" pos="4938840"/>
                <a:tab algn="l" pos="5388120"/>
                <a:tab algn="l" pos="5837400"/>
                <a:tab algn="l" pos="6286680"/>
                <a:tab algn="l" pos="6735600"/>
                <a:tab algn="l" pos="7184880"/>
                <a:tab algn="l" pos="7634160"/>
                <a:tab algn="l" pos="8083440"/>
                <a:tab algn="l" pos="8532720"/>
                <a:tab algn="l" pos="8982000"/>
              </a:tabLst>
            </a:pPr>
            <a:r>
              <a:rPr b="0" lang="it-IT" sz="3200" strike="noStrike" u="none">
                <a:solidFill>
                  <a:srgbClr val="000000"/>
                </a:solidFill>
                <a:effectLst/>
                <a:uFillTx/>
                <a:latin typeface="Arial"/>
              </a:rPr>
              <a:t> Politia</a:t>
            </a:r>
            <a:endParaRPr b="0" lang="it-IT" sz="3200" strike="noStrike" u="none">
              <a:solidFill>
                <a:srgbClr val="000000"/>
              </a:solidFill>
              <a:effectLst/>
              <a:uFillTx/>
              <a:latin typeface="Arial"/>
            </a:endParaRPr>
          </a:p>
        </p:txBody>
      </p:sp>
      <p:sp>
        <p:nvSpPr>
          <p:cNvPr id="565" name="Text Box 3"/>
          <p:cNvSpPr/>
          <p:nvPr/>
        </p:nvSpPr>
        <p:spPr>
          <a:xfrm>
            <a:off x="6194520" y="1600200"/>
            <a:ext cx="4012560" cy="2154960"/>
          </a:xfrm>
          <a:prstGeom prst="rect">
            <a:avLst/>
          </a:prstGeom>
          <a:noFill/>
          <a:ln w="0">
            <a:noFill/>
          </a:ln>
        </p:spPr>
        <p:style>
          <a:lnRef idx="0"/>
          <a:fillRef idx="0"/>
          <a:effectRef idx="0"/>
          <a:fontRef idx="minor"/>
        </p:style>
        <p:txBody>
          <a:bodyPr lIns="90000" rIns="90000" tIns="46800" bIns="46800" anchor="t">
            <a:noAutofit/>
          </a:bodyPr>
          <a:p>
            <a:pPr marL="341280" indent="-339840" defTabSz="914400">
              <a:lnSpc>
                <a:spcPct val="100000"/>
              </a:lnSpc>
              <a:spcBef>
                <a:spcPts val="799"/>
              </a:spcBef>
              <a:buClr>
                <a:srgbClr val="000000"/>
              </a:buClr>
              <a:buFont typeface="Symbol" charset="2"/>
              <a:buChar char=""/>
              <a:tabLst>
                <a:tab algn="l" pos="341280"/>
                <a:tab algn="l" pos="789120"/>
                <a:tab algn="l" pos="1238400"/>
                <a:tab algn="l" pos="1687680"/>
                <a:tab algn="l" pos="2136600"/>
                <a:tab algn="l" pos="2585880"/>
                <a:tab algn="l" pos="3035160"/>
                <a:tab algn="l" pos="3484440"/>
                <a:tab algn="l" pos="3933720"/>
                <a:tab algn="l" pos="4383000"/>
                <a:tab algn="l" pos="4832280"/>
                <a:tab algn="l" pos="5281560"/>
                <a:tab algn="l" pos="5730840"/>
                <a:tab algn="l" pos="6180120"/>
                <a:tab algn="l" pos="6629400"/>
                <a:tab algn="l" pos="7078680"/>
                <a:tab algn="l" pos="7527960"/>
                <a:tab algn="l" pos="7977240"/>
                <a:tab algn="l" pos="8426520"/>
                <a:tab algn="l" pos="8875800"/>
                <a:tab algn="l" pos="9325080"/>
              </a:tabLst>
            </a:pPr>
            <a:r>
              <a:rPr b="0" lang="it-IT" sz="3200" strike="noStrike" u="none">
                <a:solidFill>
                  <a:srgbClr val="000000"/>
                </a:solidFill>
                <a:effectLst/>
                <a:uFillTx/>
                <a:latin typeface="Arial"/>
              </a:rPr>
              <a:t> Tirannia</a:t>
            </a:r>
            <a:endParaRPr b="0" lang="it-IT" sz="3200" strike="noStrike" u="none">
              <a:solidFill>
                <a:srgbClr val="000000"/>
              </a:solidFill>
              <a:effectLst/>
              <a:uFillTx/>
              <a:latin typeface="Arial"/>
            </a:endParaRPr>
          </a:p>
          <a:p>
            <a:pPr marL="341280" indent="-339840" defTabSz="914400">
              <a:lnSpc>
                <a:spcPct val="100000"/>
              </a:lnSpc>
              <a:spcBef>
                <a:spcPts val="799"/>
              </a:spcBef>
              <a:buClr>
                <a:srgbClr val="000000"/>
              </a:buClr>
              <a:buFont typeface="Symbol" charset="2"/>
              <a:buChar char=""/>
              <a:tabLst>
                <a:tab algn="l" pos="341280"/>
                <a:tab algn="l" pos="789120"/>
                <a:tab algn="l" pos="1238400"/>
                <a:tab algn="l" pos="1687680"/>
                <a:tab algn="l" pos="2136600"/>
                <a:tab algn="l" pos="2585880"/>
                <a:tab algn="l" pos="3035160"/>
                <a:tab algn="l" pos="3484440"/>
                <a:tab algn="l" pos="3933720"/>
                <a:tab algn="l" pos="4383000"/>
                <a:tab algn="l" pos="4832280"/>
                <a:tab algn="l" pos="5281560"/>
                <a:tab algn="l" pos="5730840"/>
                <a:tab algn="l" pos="6180120"/>
                <a:tab algn="l" pos="6629400"/>
                <a:tab algn="l" pos="7078680"/>
                <a:tab algn="l" pos="7527960"/>
                <a:tab algn="l" pos="7977240"/>
                <a:tab algn="l" pos="8426520"/>
                <a:tab algn="l" pos="8875800"/>
                <a:tab algn="l" pos="9325080"/>
              </a:tabLst>
            </a:pPr>
            <a:r>
              <a:rPr b="0" lang="it-IT" sz="3200" strike="noStrike" u="none">
                <a:solidFill>
                  <a:srgbClr val="000000"/>
                </a:solidFill>
                <a:effectLst/>
                <a:uFillTx/>
                <a:latin typeface="Arial"/>
              </a:rPr>
              <a:t> Oligarchia</a:t>
            </a:r>
            <a:endParaRPr b="0" lang="it-IT" sz="3200" strike="noStrike" u="none">
              <a:solidFill>
                <a:srgbClr val="000000"/>
              </a:solidFill>
              <a:effectLst/>
              <a:uFillTx/>
              <a:latin typeface="Arial"/>
            </a:endParaRPr>
          </a:p>
          <a:p>
            <a:pPr marL="341280" indent="-339840" defTabSz="914400">
              <a:lnSpc>
                <a:spcPct val="100000"/>
              </a:lnSpc>
              <a:spcBef>
                <a:spcPts val="799"/>
              </a:spcBef>
              <a:buClr>
                <a:srgbClr val="000000"/>
              </a:buClr>
              <a:buFont typeface="Symbol" charset="2"/>
              <a:buChar char=""/>
              <a:tabLst>
                <a:tab algn="l" pos="341280"/>
                <a:tab algn="l" pos="789120"/>
                <a:tab algn="l" pos="1238400"/>
                <a:tab algn="l" pos="1687680"/>
                <a:tab algn="l" pos="2136600"/>
                <a:tab algn="l" pos="2585880"/>
                <a:tab algn="l" pos="3035160"/>
                <a:tab algn="l" pos="3484440"/>
                <a:tab algn="l" pos="3933720"/>
                <a:tab algn="l" pos="4383000"/>
                <a:tab algn="l" pos="4832280"/>
                <a:tab algn="l" pos="5281560"/>
                <a:tab algn="l" pos="5730840"/>
                <a:tab algn="l" pos="6180120"/>
                <a:tab algn="l" pos="6629400"/>
                <a:tab algn="l" pos="7078680"/>
                <a:tab algn="l" pos="7527960"/>
                <a:tab algn="l" pos="7977240"/>
                <a:tab algn="l" pos="8426520"/>
                <a:tab algn="l" pos="8875800"/>
                <a:tab algn="l" pos="9325080"/>
              </a:tabLst>
            </a:pPr>
            <a:r>
              <a:rPr b="0" lang="it-IT" sz="3200" strike="noStrike" u="none">
                <a:solidFill>
                  <a:srgbClr val="000000"/>
                </a:solidFill>
                <a:effectLst/>
                <a:uFillTx/>
                <a:latin typeface="Arial"/>
              </a:rPr>
              <a:t> Democrazia</a:t>
            </a:r>
            <a:endParaRPr b="0" lang="it-IT" sz="3200" strike="noStrike" u="none">
              <a:solidFill>
                <a:srgbClr val="000000"/>
              </a:solidFill>
              <a:effectLst/>
              <a:uFillTx/>
              <a:latin typeface="Arial"/>
            </a:endParaRPr>
          </a:p>
        </p:txBody>
      </p:sp>
      <p:sp>
        <p:nvSpPr>
          <p:cNvPr id="566" name="Text Box 4"/>
          <p:cNvSpPr/>
          <p:nvPr/>
        </p:nvSpPr>
        <p:spPr>
          <a:xfrm>
            <a:off x="1981080" y="3960720"/>
            <a:ext cx="8224200" cy="2650320"/>
          </a:xfrm>
          <a:prstGeom prst="rect">
            <a:avLst/>
          </a:prstGeom>
          <a:noFill/>
          <a:ln w="0">
            <a:noFill/>
          </a:ln>
        </p:spPr>
        <p:style>
          <a:lnRef idx="0"/>
          <a:fillRef idx="0"/>
          <a:effectRef idx="0"/>
          <a:fontRef idx="minor"/>
        </p:style>
        <p:txBody>
          <a:bodyPr lIns="90000" rIns="90000" tIns="46800" bIns="46800" anchor="t">
            <a:noAutofit/>
          </a:bodyPr>
          <a:p>
            <a:pPr marL="342000" defTabSz="914400">
              <a:lnSpc>
                <a:spcPct val="100000"/>
              </a:lnSpc>
              <a:spcBef>
                <a:spcPts val="799"/>
              </a:spcBef>
              <a:tabLst>
                <a:tab algn="l" pos="0"/>
              </a:tabLst>
            </a:pPr>
            <a:r>
              <a:rPr b="0" lang="it-IT" sz="2400" strike="noStrike" u="none">
                <a:solidFill>
                  <a:srgbClr val="000000"/>
                </a:solidFill>
                <a:effectLst/>
                <a:uFillTx/>
                <a:latin typeface="Arial"/>
              </a:rPr>
              <a:t>Ispirandosi a Aristotele, Tommaso distingue sei forme di governo, tre rette e tre deviate. Il discrimine dipende dal bene comune, nel senso che solo i governi che perseguono il bene di tutti e non il bene dei governanti sono giusti. Come si nota, la democrazia – intesa come il governo in cui la maggioranza di poveri opprime la minoranza dei ricchi – è considerata una forma deviata.</a:t>
            </a:r>
            <a:endParaRPr b="0" lang="it-IT" sz="24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3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67" name="PlaceHolder 1"/>
          <p:cNvSpPr>
            <a:spLocks noGrp="1"/>
          </p:cNvSpPr>
          <p:nvPr>
            <p:ph/>
          </p:nvPr>
        </p:nvSpPr>
        <p:spPr>
          <a:xfrm>
            <a:off x="1884240" y="1562040"/>
            <a:ext cx="4012560" cy="4644360"/>
          </a:xfrm>
          <a:prstGeom prst="rect">
            <a:avLst/>
          </a:prstGeom>
          <a:noFill/>
          <a:ln w="0">
            <a:noFill/>
          </a:ln>
        </p:spPr>
        <p:txBody>
          <a:bodyPr numCol="1" spcCol="0" lIns="90000" rIns="90000" tIns="46800" bIns="46800" anchor="t">
            <a:noAutofit/>
          </a:bodyPr>
          <a:p>
            <a:pPr marL="341280" indent="-339840" defTabSz="449280">
              <a:lnSpc>
                <a:spcPct val="100000"/>
              </a:lnSpc>
              <a:spcBef>
                <a:spcPts val="799"/>
              </a:spcBef>
              <a:buClr>
                <a:srgbClr val="000000"/>
              </a:buClr>
              <a:buSzPct val="45000"/>
              <a:buFont typeface="Wingdings" charset="2"/>
              <a:buChar char=""/>
              <a:tabLst>
                <a:tab algn="l" pos="341280"/>
                <a:tab algn="l" pos="446040"/>
                <a:tab algn="l" pos="895320"/>
                <a:tab algn="l" pos="1344600"/>
                <a:tab algn="l" pos="1793880"/>
                <a:tab algn="l" pos="2243160"/>
                <a:tab algn="l" pos="2692440"/>
                <a:tab algn="l" pos="3141720"/>
                <a:tab algn="l" pos="3591000"/>
                <a:tab algn="l" pos="4040280"/>
                <a:tab algn="l" pos="4489560"/>
                <a:tab algn="l" pos="4938840"/>
                <a:tab algn="l" pos="5388120"/>
                <a:tab algn="l" pos="5837400"/>
                <a:tab algn="l" pos="6286680"/>
                <a:tab algn="l" pos="6735600"/>
                <a:tab algn="l" pos="7184880"/>
                <a:tab algn="l" pos="7634160"/>
                <a:tab algn="l" pos="8083440"/>
                <a:tab algn="l" pos="8532720"/>
                <a:tab algn="l" pos="8982000"/>
              </a:tabLst>
            </a:pPr>
            <a:r>
              <a:rPr b="0" lang="it-IT" sz="3200" strike="noStrike" u="none">
                <a:solidFill>
                  <a:srgbClr val="000000"/>
                </a:solidFill>
                <a:effectLst/>
                <a:uFillTx/>
                <a:latin typeface="Arial"/>
              </a:rPr>
              <a:t>Famiglia</a:t>
            </a:r>
            <a:endParaRPr b="0" lang="it-IT" sz="3200" strike="noStrike" u="none">
              <a:solidFill>
                <a:srgbClr val="000000"/>
              </a:solidFill>
              <a:effectLst/>
              <a:uFillTx/>
              <a:latin typeface="Arial"/>
            </a:endParaRPr>
          </a:p>
          <a:p>
            <a:pPr marL="341280" indent="-339840" defTabSz="449280">
              <a:lnSpc>
                <a:spcPct val="100000"/>
              </a:lnSpc>
              <a:spcBef>
                <a:spcPts val="799"/>
              </a:spcBef>
              <a:buClr>
                <a:srgbClr val="000000"/>
              </a:buClr>
              <a:buSzPct val="45000"/>
              <a:buFont typeface="Wingdings" charset="2"/>
              <a:buChar char=""/>
              <a:tabLst>
                <a:tab algn="l" pos="341280"/>
                <a:tab algn="l" pos="446040"/>
                <a:tab algn="l" pos="895320"/>
                <a:tab algn="l" pos="1344600"/>
                <a:tab algn="l" pos="1793880"/>
                <a:tab algn="l" pos="2243160"/>
                <a:tab algn="l" pos="2692440"/>
                <a:tab algn="l" pos="3141720"/>
                <a:tab algn="l" pos="3591000"/>
                <a:tab algn="l" pos="4040280"/>
                <a:tab algn="l" pos="4489560"/>
                <a:tab algn="l" pos="4938840"/>
                <a:tab algn="l" pos="5388120"/>
                <a:tab algn="l" pos="5837400"/>
                <a:tab algn="l" pos="6286680"/>
                <a:tab algn="l" pos="6735600"/>
                <a:tab algn="l" pos="7184880"/>
                <a:tab algn="l" pos="7634160"/>
                <a:tab algn="l" pos="8083440"/>
                <a:tab algn="l" pos="8532720"/>
                <a:tab algn="l" pos="8982000"/>
              </a:tabLst>
            </a:pPr>
            <a:r>
              <a:rPr b="0" i="1" lang="it-IT" sz="3200" strike="noStrike" u="none">
                <a:solidFill>
                  <a:srgbClr val="000000"/>
                </a:solidFill>
                <a:effectLst/>
                <a:uFillTx/>
                <a:latin typeface="Arial"/>
              </a:rPr>
              <a:t>Vicus</a:t>
            </a:r>
            <a:endParaRPr b="0" lang="it-IT" sz="3200" strike="noStrike" u="none">
              <a:solidFill>
                <a:srgbClr val="000000"/>
              </a:solidFill>
              <a:effectLst/>
              <a:uFillTx/>
              <a:latin typeface="Arial"/>
            </a:endParaRPr>
          </a:p>
          <a:p>
            <a:pPr marL="341280" indent="-339840" defTabSz="449280">
              <a:lnSpc>
                <a:spcPct val="100000"/>
              </a:lnSpc>
              <a:spcBef>
                <a:spcPts val="799"/>
              </a:spcBef>
              <a:buClr>
                <a:srgbClr val="000000"/>
              </a:buClr>
              <a:buSzPct val="45000"/>
              <a:buFont typeface="Wingdings" charset="2"/>
              <a:buChar char=""/>
              <a:tabLst>
                <a:tab algn="l" pos="341280"/>
                <a:tab algn="l" pos="446040"/>
                <a:tab algn="l" pos="895320"/>
                <a:tab algn="l" pos="1344600"/>
                <a:tab algn="l" pos="1793880"/>
                <a:tab algn="l" pos="2243160"/>
                <a:tab algn="l" pos="2692440"/>
                <a:tab algn="l" pos="3141720"/>
                <a:tab algn="l" pos="3591000"/>
                <a:tab algn="l" pos="4040280"/>
                <a:tab algn="l" pos="4489560"/>
                <a:tab algn="l" pos="4938840"/>
                <a:tab algn="l" pos="5388120"/>
                <a:tab algn="l" pos="5837400"/>
                <a:tab algn="l" pos="6286680"/>
                <a:tab algn="l" pos="6735600"/>
                <a:tab algn="l" pos="7184880"/>
                <a:tab algn="l" pos="7634160"/>
                <a:tab algn="l" pos="8083440"/>
                <a:tab algn="l" pos="8532720"/>
                <a:tab algn="l" pos="8982000"/>
              </a:tabLst>
            </a:pPr>
            <a:r>
              <a:rPr b="0" i="1" lang="it-IT" sz="3200" strike="noStrike" u="none">
                <a:solidFill>
                  <a:srgbClr val="000000"/>
                </a:solidFill>
                <a:effectLst/>
                <a:uFillTx/>
                <a:latin typeface="Arial"/>
              </a:rPr>
              <a:t>Polis/civitas </a:t>
            </a:r>
            <a:endParaRPr b="0" lang="it-IT" sz="3200" strike="noStrike" u="none">
              <a:solidFill>
                <a:srgbClr val="000000"/>
              </a:solidFill>
              <a:effectLst/>
              <a:uFillTx/>
              <a:latin typeface="Arial"/>
            </a:endParaRPr>
          </a:p>
          <a:p>
            <a:pPr marL="341280" indent="-339840" defTabSz="449280">
              <a:lnSpc>
                <a:spcPct val="100000"/>
              </a:lnSpc>
              <a:spcBef>
                <a:spcPts val="799"/>
              </a:spcBef>
              <a:buNone/>
              <a:tabLst>
                <a:tab algn="l" pos="0"/>
              </a:tabLst>
            </a:pPr>
            <a:endParaRPr b="0" lang="it-IT" sz="3200" strike="noStrike" u="none">
              <a:solidFill>
                <a:srgbClr val="000000"/>
              </a:solidFill>
              <a:effectLst/>
              <a:uFillTx/>
              <a:latin typeface="Arial"/>
            </a:endParaRPr>
          </a:p>
          <a:p>
            <a:pPr marL="341280" indent="-339840" defTabSz="449280">
              <a:lnSpc>
                <a:spcPct val="100000"/>
              </a:lnSpc>
              <a:spcBef>
                <a:spcPts val="799"/>
              </a:spcBef>
              <a:buClr>
                <a:srgbClr val="000000"/>
              </a:buClr>
              <a:buSzPct val="45000"/>
              <a:buFont typeface="Wingdings" charset="2"/>
              <a:buChar char=""/>
              <a:tabLst>
                <a:tab algn="l" pos="341280"/>
                <a:tab algn="l" pos="446040"/>
                <a:tab algn="l" pos="895320"/>
                <a:tab algn="l" pos="1344600"/>
                <a:tab algn="l" pos="1793880"/>
                <a:tab algn="l" pos="2243160"/>
                <a:tab algn="l" pos="2692440"/>
                <a:tab algn="l" pos="3141720"/>
                <a:tab algn="l" pos="3591000"/>
                <a:tab algn="l" pos="4040280"/>
                <a:tab algn="l" pos="4489560"/>
                <a:tab algn="l" pos="4938840"/>
                <a:tab algn="l" pos="5388120"/>
                <a:tab algn="l" pos="5837400"/>
                <a:tab algn="l" pos="6286680"/>
                <a:tab algn="l" pos="6735600"/>
                <a:tab algn="l" pos="7184880"/>
                <a:tab algn="l" pos="7634160"/>
                <a:tab algn="l" pos="8083440"/>
                <a:tab algn="l" pos="8532720"/>
                <a:tab algn="l" pos="8982000"/>
              </a:tabLst>
            </a:pPr>
            <a:r>
              <a:rPr b="0" lang="it-IT" sz="2400" strike="noStrike" u="none">
                <a:solidFill>
                  <a:srgbClr val="000000"/>
                </a:solidFill>
                <a:effectLst/>
                <a:uFillTx/>
                <a:latin typeface="Arial"/>
              </a:rPr>
              <a:t>A questi livelli aristotelici di socialità Tommaso aggiunge anche la </a:t>
            </a:r>
            <a:r>
              <a:rPr b="1" lang="it-IT" sz="2400" strike="noStrike" u="none">
                <a:solidFill>
                  <a:srgbClr val="000000"/>
                </a:solidFill>
                <a:effectLst/>
                <a:uFillTx/>
                <a:latin typeface="Arial"/>
              </a:rPr>
              <a:t>provincia o regno</a:t>
            </a:r>
            <a:r>
              <a:rPr b="0" lang="it-IT" sz="2400" strike="noStrike" u="none">
                <a:solidFill>
                  <a:srgbClr val="000000"/>
                </a:solidFill>
                <a:effectLst/>
                <a:uFillTx/>
                <a:latin typeface="Arial"/>
              </a:rPr>
              <a:t>: a destra il regno di Francia nel 1270</a:t>
            </a:r>
            <a:endParaRPr b="0" lang="it-IT" sz="2400" strike="noStrike" u="none">
              <a:solidFill>
                <a:srgbClr val="000000"/>
              </a:solidFill>
              <a:effectLst/>
              <a:uFillTx/>
              <a:latin typeface="Arial"/>
            </a:endParaRPr>
          </a:p>
        </p:txBody>
      </p:sp>
      <p:pic>
        <p:nvPicPr>
          <p:cNvPr id="568" name="Picture 2" descr=""/>
          <p:cNvPicPr/>
          <p:nvPr/>
        </p:nvPicPr>
        <p:blipFill>
          <a:blip r:embed="rId1"/>
          <a:stretch/>
        </p:blipFill>
        <p:spPr>
          <a:xfrm>
            <a:off x="6275520" y="1295280"/>
            <a:ext cx="4012560" cy="1845720"/>
          </a:xfrm>
          <a:prstGeom prst="rect">
            <a:avLst/>
          </a:prstGeom>
          <a:noFill/>
          <a:ln w="0">
            <a:noFill/>
          </a:ln>
        </p:spPr>
      </p:pic>
      <p:sp>
        <p:nvSpPr>
          <p:cNvPr id="569" name="PlaceHolder 2"/>
          <p:cNvSpPr>
            <a:spLocks noGrp="1"/>
          </p:cNvSpPr>
          <p:nvPr>
            <p:ph type="title"/>
          </p:nvPr>
        </p:nvSpPr>
        <p:spPr>
          <a:xfrm>
            <a:off x="1981080" y="128520"/>
            <a:ext cx="8224200" cy="1434240"/>
          </a:xfrm>
          <a:prstGeom prst="rect">
            <a:avLst/>
          </a:prstGeom>
          <a:noFill/>
          <a:ln w="0">
            <a:noFill/>
          </a:ln>
        </p:spPr>
        <p:txBody>
          <a:bodyPr numCol="1" spcCol="0" lIns="90000" rIns="90000" tIns="46800" bIns="46800" anchor="ctr">
            <a:noAutofit/>
          </a:bodyPr>
          <a:p>
            <a:pPr indent="0" algn="ctr" defTabSz="449280">
              <a:lnSpc>
                <a:spcPct val="100000"/>
              </a:lnSpc>
              <a:buNone/>
              <a:tabLst>
                <a:tab algn="l" pos="0"/>
              </a:tabLst>
            </a:pPr>
            <a:r>
              <a:rPr b="0" lang="it-IT" sz="4400" strike="noStrike" u="none">
                <a:solidFill>
                  <a:srgbClr val="000000"/>
                </a:solidFill>
                <a:effectLst/>
                <a:uFillTx/>
                <a:latin typeface="Arial"/>
              </a:rPr>
              <a:t>Comunità umane</a:t>
            </a:r>
            <a:endParaRPr b="0" lang="it-IT" sz="4400" strike="noStrike" u="none">
              <a:solidFill>
                <a:srgbClr val="000000"/>
              </a:solidFill>
              <a:effectLst/>
              <a:uFillTx/>
              <a:latin typeface="Arial"/>
            </a:endParaRPr>
          </a:p>
        </p:txBody>
      </p:sp>
      <p:pic>
        <p:nvPicPr>
          <p:cNvPr id="570" name="Picture 4" descr=""/>
          <p:cNvPicPr/>
          <p:nvPr/>
        </p:nvPicPr>
        <p:blipFill>
          <a:blip r:embed="rId2"/>
          <a:stretch/>
        </p:blipFill>
        <p:spPr>
          <a:xfrm>
            <a:off x="6780240" y="3330720"/>
            <a:ext cx="2671200" cy="3437640"/>
          </a:xfrm>
          <a:prstGeom prst="rect">
            <a:avLst/>
          </a:prstGeom>
          <a:noFill/>
          <a:ln w="0">
            <a:noFill/>
          </a:ln>
        </p:spPr>
      </p:pic>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64" name="PlaceHolder 1"/>
          <p:cNvSpPr>
            <a:spLocks noGrp="1"/>
          </p:cNvSpPr>
          <p:nvPr>
            <p:ph type="title"/>
          </p:nvPr>
        </p:nvSpPr>
        <p:spPr>
          <a:xfrm>
            <a:off x="1981080" y="128520"/>
            <a:ext cx="8227440" cy="1432800"/>
          </a:xfrm>
          <a:prstGeom prst="rect">
            <a:avLst/>
          </a:prstGeom>
          <a:noFill/>
          <a:ln w="0">
            <a:noFill/>
          </a:ln>
        </p:spPr>
        <p:txBody>
          <a:bodyPr numCol="1" spcCol="0" lIns="90000" rIns="90000" tIns="46800" bIns="46800" anchor="ctr">
            <a:noAutofit/>
          </a:bodyPr>
          <a:p>
            <a:pPr indent="0" algn="ctr" defTabSz="449280">
              <a:lnSpc>
                <a:spcPct val="100000"/>
              </a:lnSpc>
              <a:buNone/>
              <a:tabLst>
                <a:tab algn="l" pos="0"/>
              </a:tabLst>
            </a:pPr>
            <a:r>
              <a:rPr b="0" lang="it-IT" sz="4400" strike="noStrike" u="none">
                <a:solidFill>
                  <a:srgbClr val="000000"/>
                </a:solidFill>
                <a:effectLst/>
                <a:uFillTx/>
                <a:latin typeface="Arial"/>
              </a:rPr>
              <a:t> </a:t>
            </a:r>
            <a:r>
              <a:rPr b="0" i="1" lang="it-IT" sz="4400" strike="noStrike" u="none">
                <a:solidFill>
                  <a:srgbClr val="000000"/>
                </a:solidFill>
                <a:effectLst/>
                <a:uFillTx/>
                <a:latin typeface="Arial"/>
              </a:rPr>
              <a:t>De civitate Dei</a:t>
            </a:r>
            <a:r>
              <a:rPr b="0" lang="it-IT" sz="4400" strike="noStrike" u="none">
                <a:solidFill>
                  <a:srgbClr val="000000"/>
                </a:solidFill>
                <a:effectLst/>
                <a:uFillTx/>
                <a:latin typeface="Arial"/>
              </a:rPr>
              <a:t>, V, 24</a:t>
            </a:r>
            <a:endParaRPr b="0" lang="it-IT" sz="4400" strike="noStrike" u="none">
              <a:solidFill>
                <a:srgbClr val="000000"/>
              </a:solidFill>
              <a:effectLst/>
              <a:uFillTx/>
              <a:latin typeface="Arial"/>
            </a:endParaRPr>
          </a:p>
        </p:txBody>
      </p:sp>
      <p:sp>
        <p:nvSpPr>
          <p:cNvPr id="465" name="PlaceHolder 2"/>
          <p:cNvSpPr>
            <a:spLocks noGrp="1"/>
          </p:cNvSpPr>
          <p:nvPr>
            <p:ph/>
          </p:nvPr>
        </p:nvSpPr>
        <p:spPr>
          <a:xfrm>
            <a:off x="1981080" y="1600200"/>
            <a:ext cx="8227440" cy="4523760"/>
          </a:xfrm>
          <a:prstGeom prst="rect">
            <a:avLst/>
          </a:prstGeom>
          <a:noFill/>
          <a:ln w="0">
            <a:noFill/>
          </a:ln>
        </p:spPr>
        <p:txBody>
          <a:bodyPr numCol="1" spcCol="0" lIns="90000" rIns="90000" tIns="46800" bIns="46800" anchor="t">
            <a:noAutofit/>
          </a:bodyPr>
          <a:p>
            <a:pPr marL="343080" indent="-336600" defTabSz="449280">
              <a:lnSpc>
                <a:spcPct val="80000"/>
              </a:lnSpc>
              <a:spcBef>
                <a:spcPts val="799"/>
              </a:spcBef>
              <a:buNone/>
              <a:tabLst>
                <a:tab algn="l" pos="0"/>
              </a:tabLst>
            </a:pPr>
            <a:r>
              <a:rPr b="1" lang="it-IT" sz="1400" strike="noStrike" u="none">
                <a:solidFill>
                  <a:srgbClr val="000000"/>
                </a:solidFill>
                <a:effectLst/>
                <a:uFillTx/>
                <a:latin typeface="Arial"/>
              </a:rPr>
              <a:t>Il principe ideale.</a:t>
            </a:r>
            <a:br>
              <a:rPr sz="1400"/>
            </a:br>
            <a:r>
              <a:rPr b="1" lang="it-IT" sz="1400" strike="noStrike" u="none">
                <a:solidFill>
                  <a:srgbClr val="000000"/>
                </a:solidFill>
                <a:effectLst/>
                <a:uFillTx/>
                <a:latin typeface="Arial"/>
              </a:rPr>
              <a:t>24. Infatti noi non affermiamo che sono felici alcuni imperatori cristiani perché hanno regnato più a lungo o perché hanno lasciato con una morte non violenta il potere ai figli o perché hanno sottomesso i nemici dello Stato o perché hanno evitato o domato le rivolte degli avversari. Anche gli adoratori dei demoni hanno ottenuto di ricevere questi ed altri favori e conforti della travagliata vita presente, sebbene non appartengano al regno di Dio, mentre vi appartengono gli imperatori cristiani. Il fatto si è verificato per la bontà di Dio affinché i suoi adoratori non desiderino da lui questi beni come i più grandi. Li consideriamo felici al contrario se esercitano il potere con giustizia, se in mezzo agli encomi degli adulatori e agli inchini servili dei cortigiani non s'insuperbiscono e se si ricordano di essere uomini; se pongono il potere al servizio della maestà di Dio per estendere il suo culto; se temono amano e onorano Dio; se amano di più il suo regno in cui non temono di avere rivali; se sono ponderati nell'applicazione della pena e inclini all'indulgenza; se usano la pena soltanto per l'esigenza di amministrare e difendere lo Stato e non per sfogare gli odi delle rivalità; se usano l'indulgenza non per lasciare impunita la violazione della legge ma nella speranza della correzione; se compensano una decisione severa che spesso sono costretti a prendere con la mitezza della compassione e con la munificenza; se in essi la lussuria è tanto più contenuta quante maggiori possibilità ha di essere incontrollata; se preferiscono dominare più le brutte passioni che molti popoli e se si comportano così non per la brama di una futile gloria ma per amore della felicità eterna; se non trascurano di offrire al vero Dio il sacrificio dell'umiltà, della clemenza e della preghiera per i propri peccati. Degli imperatori cristiani con tali doti noi affermiamo che sono felici frattanto nella speranza e che in seguito lo saranno di fatto, quando si avvererà l'oggetto della nostra attesa.</a:t>
            </a:r>
            <a:endParaRPr b="0" lang="it-IT" sz="14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4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71" name="PlaceHolder 1"/>
          <p:cNvSpPr>
            <a:spLocks noGrp="1"/>
          </p:cNvSpPr>
          <p:nvPr>
            <p:ph type="title"/>
          </p:nvPr>
        </p:nvSpPr>
        <p:spPr>
          <a:xfrm>
            <a:off x="1981440" y="273600"/>
            <a:ext cx="8220960" cy="1136880"/>
          </a:xfrm>
          <a:prstGeom prst="rect">
            <a:avLst/>
          </a:prstGeom>
          <a:noFill/>
          <a:ln w="0">
            <a:noFill/>
          </a:ln>
        </p:spPr>
        <p:txBody>
          <a:bodyPr numCol="1" spcCol="0" lIns="90000" rIns="90000" tIns="46800" bIns="46800" anchor="ctr">
            <a:noAutofit/>
          </a:bodyPr>
          <a:p>
            <a:pPr indent="0" algn="ctr" defTabSz="449280">
              <a:lnSpc>
                <a:spcPct val="93000"/>
              </a:lnSpc>
              <a:buNone/>
              <a:tabLst>
                <a:tab algn="l" pos="0"/>
              </a:tabLst>
            </a:pPr>
            <a:r>
              <a:rPr b="0" lang="it-IT" sz="2910" strike="noStrike" u="none">
                <a:solidFill>
                  <a:srgbClr val="000000"/>
                </a:solidFill>
                <a:effectLst/>
                <a:uFillTx/>
                <a:latin typeface="Arial"/>
              </a:rPr>
              <a:t>La monarchia è la miglior forma di governo</a:t>
            </a:r>
            <a:endParaRPr b="0" lang="it-IT" sz="2910" strike="noStrike" u="none">
              <a:solidFill>
                <a:srgbClr val="000000"/>
              </a:solidFill>
              <a:effectLst/>
              <a:uFillTx/>
              <a:latin typeface="Arial"/>
            </a:endParaRPr>
          </a:p>
        </p:txBody>
      </p:sp>
      <p:pic>
        <p:nvPicPr>
          <p:cNvPr id="572" name="Picture 3" descr=""/>
          <p:cNvPicPr/>
          <p:nvPr/>
        </p:nvPicPr>
        <p:blipFill>
          <a:blip r:embed="rId1"/>
          <a:stretch/>
        </p:blipFill>
        <p:spPr>
          <a:xfrm>
            <a:off x="2338560" y="1599840"/>
            <a:ext cx="3295800" cy="4521240"/>
          </a:xfrm>
          <a:prstGeom prst="rect">
            <a:avLst/>
          </a:prstGeom>
          <a:noFill/>
          <a:ln w="0">
            <a:noFill/>
          </a:ln>
        </p:spPr>
      </p:pic>
      <p:sp>
        <p:nvSpPr>
          <p:cNvPr id="573" name="PlaceHolder 2"/>
          <p:cNvSpPr>
            <a:spLocks noGrp="1"/>
          </p:cNvSpPr>
          <p:nvPr>
            <p:ph/>
          </p:nvPr>
        </p:nvSpPr>
        <p:spPr>
          <a:xfrm>
            <a:off x="6192360" y="1604160"/>
            <a:ext cx="4011480" cy="4519800"/>
          </a:xfrm>
          <a:prstGeom prst="rect">
            <a:avLst/>
          </a:prstGeom>
          <a:noFill/>
          <a:ln w="0">
            <a:noFill/>
          </a:ln>
        </p:spPr>
        <p:txBody>
          <a:bodyPr numCol="1" spcCol="0" lIns="90000" rIns="90000" tIns="46800" bIns="46800" anchor="t">
            <a:noAutofit/>
          </a:bodyPr>
          <a:p>
            <a:pPr marL="343080" indent="-308160" defTabSz="449280">
              <a:lnSpc>
                <a:spcPct val="93000"/>
              </a:lnSpc>
              <a:spcAft>
                <a:spcPts val="1426"/>
              </a:spcAft>
              <a:buNone/>
              <a:tabLst>
                <a:tab algn="l" pos="0"/>
              </a:tabLst>
            </a:pPr>
            <a:r>
              <a:rPr b="0" lang="it-IT" sz="2170" strike="noStrike" u="none">
                <a:solidFill>
                  <a:srgbClr val="000000"/>
                </a:solidFill>
                <a:effectLst/>
                <a:uFillTx/>
                <a:latin typeface="Arial"/>
              </a:rPr>
              <a:t>Tommaso sostiene che la monarchia (qui una raffigurazione coeva di Luigi IX di Francia, morto nel 1270) sia la migliore tra le forme di governo retto, argomentando che ciò che in sé è uno garantisce al meglio l'unità e che la natura stessa ne offre il modello.</a:t>
            </a:r>
            <a:endParaRPr b="0" lang="it-IT" sz="217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4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74" name="PlaceHolder 1"/>
          <p:cNvSpPr>
            <a:spLocks noGrp="1"/>
          </p:cNvSpPr>
          <p:nvPr>
            <p:ph type="title"/>
          </p:nvPr>
        </p:nvSpPr>
        <p:spPr>
          <a:xfrm>
            <a:off x="1981080" y="128520"/>
            <a:ext cx="8222400" cy="1434240"/>
          </a:xfrm>
          <a:prstGeom prst="rect">
            <a:avLst/>
          </a:prstGeom>
          <a:noFill/>
          <a:ln w="0">
            <a:noFill/>
          </a:ln>
        </p:spPr>
        <p:txBody>
          <a:bodyPr numCol="1" spcCol="0" lIns="90000" rIns="90000" tIns="46800" bIns="46800" anchor="ctr">
            <a:noAutofit/>
          </a:bodyPr>
          <a:p>
            <a:pPr indent="0" algn="ctr" defTabSz="449280">
              <a:lnSpc>
                <a:spcPct val="100000"/>
              </a:lnSpc>
              <a:buNone/>
              <a:tabLst>
                <a:tab algn="l" pos="0"/>
              </a:tabLst>
            </a:pPr>
            <a:r>
              <a:rPr b="0" lang="it-IT" sz="4400" strike="noStrike" u="none">
                <a:solidFill>
                  <a:srgbClr val="000000"/>
                </a:solidFill>
                <a:effectLst/>
                <a:uFillTx/>
                <a:latin typeface="Arial"/>
              </a:rPr>
              <a:t>La tirannide è la peggior forma di governo, ma...</a:t>
            </a:r>
            <a:endParaRPr b="0" lang="it-IT" sz="4400" strike="noStrike" u="none">
              <a:solidFill>
                <a:srgbClr val="000000"/>
              </a:solidFill>
              <a:effectLst/>
              <a:uFillTx/>
              <a:latin typeface="Arial"/>
            </a:endParaRPr>
          </a:p>
        </p:txBody>
      </p:sp>
      <p:sp>
        <p:nvSpPr>
          <p:cNvPr id="575" name="PlaceHolder 2"/>
          <p:cNvSpPr>
            <a:spLocks noGrp="1"/>
          </p:cNvSpPr>
          <p:nvPr>
            <p:ph/>
          </p:nvPr>
        </p:nvSpPr>
        <p:spPr>
          <a:xfrm>
            <a:off x="1981080" y="1600200"/>
            <a:ext cx="8222400" cy="4704480"/>
          </a:xfrm>
          <a:prstGeom prst="rect">
            <a:avLst/>
          </a:prstGeom>
          <a:noFill/>
          <a:ln w="0">
            <a:noFill/>
          </a:ln>
        </p:spPr>
        <p:txBody>
          <a:bodyPr numCol="1" spcCol="0" lIns="90000" rIns="90000" tIns="46800" bIns="46800" anchor="t">
            <a:noAutofit/>
          </a:bodyPr>
          <a:p>
            <a:pPr marL="343080" indent="-341280" defTabSz="449280">
              <a:lnSpc>
                <a:spcPct val="100000"/>
              </a:lnSpc>
              <a:spcBef>
                <a:spcPts val="799"/>
              </a:spcBef>
              <a:buNone/>
              <a:tabLst>
                <a:tab algn="l" pos="0"/>
              </a:tabLst>
            </a:pPr>
            <a:endParaRPr b="0" lang="it-IT" sz="3200" strike="noStrike" u="none">
              <a:solidFill>
                <a:srgbClr val="000000"/>
              </a:solidFill>
              <a:effectLst/>
              <a:uFillTx/>
              <a:latin typeface="Arial"/>
            </a:endParaRPr>
          </a:p>
          <a:p>
            <a:pPr marL="343080" indent="-341280" defTabSz="449280">
              <a:lnSpc>
                <a:spcPct val="100000"/>
              </a:lnSpc>
              <a:spcBef>
                <a:spcPts val="799"/>
              </a:spcBef>
              <a:buNone/>
              <a:tabLst>
                <a:tab algn="l" pos="0"/>
              </a:tabLst>
            </a:pPr>
            <a:endParaRPr b="0" lang="it-IT" sz="22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4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76" name="PlaceHolder 1"/>
          <p:cNvSpPr>
            <a:spLocks noGrp="1"/>
          </p:cNvSpPr>
          <p:nvPr>
            <p:ph type="title"/>
          </p:nvPr>
        </p:nvSpPr>
        <p:spPr>
          <a:xfrm>
            <a:off x="1981080" y="128520"/>
            <a:ext cx="8222400" cy="1434240"/>
          </a:xfrm>
          <a:prstGeom prst="rect">
            <a:avLst/>
          </a:prstGeom>
          <a:noFill/>
          <a:ln w="0">
            <a:noFill/>
          </a:ln>
        </p:spPr>
        <p:txBody>
          <a:bodyPr numCol="1" spcCol="0" lIns="90000" rIns="90000" tIns="46800" bIns="46800" anchor="ctr">
            <a:noAutofit/>
          </a:bodyPr>
          <a:p>
            <a:pPr indent="0" algn="ctr" defTabSz="449280">
              <a:lnSpc>
                <a:spcPct val="100000"/>
              </a:lnSpc>
              <a:buNone/>
              <a:tabLst>
                <a:tab algn="l" pos="0"/>
              </a:tabLst>
            </a:pPr>
            <a:r>
              <a:rPr b="0" lang="it-IT" sz="4400" strike="noStrike" u="none">
                <a:solidFill>
                  <a:srgbClr val="000000"/>
                </a:solidFill>
                <a:effectLst/>
                <a:uFillTx/>
                <a:latin typeface="Arial"/>
              </a:rPr>
              <a:t>Contro il tirannicidio</a:t>
            </a:r>
            <a:endParaRPr b="0" lang="it-IT" sz="4400" strike="noStrike" u="none">
              <a:solidFill>
                <a:srgbClr val="000000"/>
              </a:solidFill>
              <a:effectLst/>
              <a:uFillTx/>
              <a:latin typeface="Arial"/>
            </a:endParaRPr>
          </a:p>
        </p:txBody>
      </p:sp>
      <p:sp>
        <p:nvSpPr>
          <p:cNvPr id="577" name="PlaceHolder 2"/>
          <p:cNvSpPr>
            <a:spLocks noGrp="1"/>
          </p:cNvSpPr>
          <p:nvPr>
            <p:ph/>
          </p:nvPr>
        </p:nvSpPr>
        <p:spPr>
          <a:xfrm>
            <a:off x="2037600" y="1562760"/>
            <a:ext cx="8222400" cy="4518720"/>
          </a:xfrm>
          <a:prstGeom prst="rect">
            <a:avLst/>
          </a:prstGeom>
          <a:noFill/>
          <a:ln w="0">
            <a:noFill/>
          </a:ln>
        </p:spPr>
        <p:txBody>
          <a:bodyPr numCol="1" spcCol="0" lIns="90000" rIns="90000" tIns="46800" bIns="46800" anchor="t">
            <a:noAutofit/>
          </a:bodyPr>
          <a:p>
            <a:pPr marL="343080" indent="-341280" defTabSz="449280">
              <a:lnSpc>
                <a:spcPct val="100000"/>
              </a:lnSpc>
              <a:spcBef>
                <a:spcPts val="799"/>
              </a:spcBef>
              <a:buNone/>
              <a:tabLst>
                <a:tab algn="l" pos="0"/>
              </a:tabLst>
            </a:pPr>
            <a:r>
              <a:rPr b="0" lang="it-IT" sz="2000" strike="noStrike" u="none">
                <a:solidFill>
                  <a:srgbClr val="000000"/>
                </a:solidFill>
                <a:effectLst/>
                <a:uFillTx/>
                <a:latin typeface="Arial"/>
              </a:rPr>
              <a:t>Tommaso rigetta il principio secondo il quale sarebbe giusto uccidere il tiranno: nessuno può arrogarsi il diritto di uccidere se non possiede il potere legittimo di farlo. E' quindi esclusa ogni ribellione. </a:t>
            </a:r>
            <a:endParaRPr b="0" lang="it-IT" sz="2000" strike="noStrike" u="none">
              <a:solidFill>
                <a:srgbClr val="000000"/>
              </a:solidFill>
              <a:effectLst/>
              <a:uFillTx/>
              <a:latin typeface="Arial"/>
            </a:endParaRPr>
          </a:p>
          <a:p>
            <a:pPr marL="343080" indent="-341280" defTabSz="449280">
              <a:lnSpc>
                <a:spcPct val="100000"/>
              </a:lnSpc>
              <a:spcBef>
                <a:spcPts val="799"/>
              </a:spcBef>
              <a:buNone/>
              <a:tabLst>
                <a:tab algn="l" pos="0"/>
              </a:tabLst>
            </a:pPr>
            <a:r>
              <a:rPr b="0" lang="it-IT" sz="2000" strike="noStrike" u="none">
                <a:solidFill>
                  <a:srgbClr val="000000"/>
                </a:solidFill>
                <a:effectLst/>
                <a:uFillTx/>
                <a:latin typeface="Arial"/>
              </a:rPr>
              <a:t>Piuttosto esistono strumenti legittimi per deporre il tiranno; se ci si trova in una situazione in cui la multitudo ha il diritto di desiganre il proprio governante, allora ha anche il diritto di deporlo.</a:t>
            </a:r>
            <a:endParaRPr b="0" lang="it-IT" sz="2000" strike="noStrike" u="none">
              <a:solidFill>
                <a:srgbClr val="000000"/>
              </a:solidFill>
              <a:effectLst/>
              <a:uFillTx/>
              <a:latin typeface="Arial"/>
            </a:endParaRPr>
          </a:p>
          <a:p>
            <a:pPr marL="343080" indent="-341280" defTabSz="449280">
              <a:lnSpc>
                <a:spcPct val="100000"/>
              </a:lnSpc>
              <a:spcBef>
                <a:spcPts val="799"/>
              </a:spcBef>
              <a:buNone/>
              <a:tabLst>
                <a:tab algn="l" pos="0"/>
              </a:tabLst>
            </a:pPr>
            <a:r>
              <a:rPr b="0" lang="it-IT" sz="2000" strike="noStrike" u="none">
                <a:solidFill>
                  <a:srgbClr val="000000"/>
                </a:solidFill>
                <a:effectLst/>
                <a:uFillTx/>
                <a:latin typeface="Arial"/>
              </a:rPr>
              <a:t>Se invece esiste una autorità superiore a quella del tiranno, è a questa che i sudditi oppressi devono rivolgersi (viene fatto l'esempio degli Ebrei che si rivolgono all'imperatore romano contro Archelao).</a:t>
            </a:r>
            <a:endParaRPr b="0" lang="it-IT" sz="2000" strike="noStrike" u="none">
              <a:solidFill>
                <a:srgbClr val="000000"/>
              </a:solidFill>
              <a:effectLst/>
              <a:uFillTx/>
              <a:latin typeface="Arial"/>
            </a:endParaRPr>
          </a:p>
          <a:p>
            <a:pPr marL="343080" indent="-341280" defTabSz="449280">
              <a:lnSpc>
                <a:spcPct val="100000"/>
              </a:lnSpc>
              <a:spcBef>
                <a:spcPts val="799"/>
              </a:spcBef>
              <a:buNone/>
              <a:tabLst>
                <a:tab algn="l" pos="0"/>
              </a:tabLst>
            </a:pPr>
            <a:r>
              <a:rPr b="0" lang="it-IT" sz="2000" strike="noStrike" u="none">
                <a:solidFill>
                  <a:srgbClr val="000000"/>
                </a:solidFill>
                <a:effectLst/>
                <a:uFillTx/>
                <a:latin typeface="Arial"/>
              </a:rPr>
              <a:t>In altre situazioni, agli oppressi non resta che rivolgersi a Dio.</a:t>
            </a:r>
            <a:endParaRPr b="0" lang="it-IT" sz="2000" strike="noStrike" u="none">
              <a:solidFill>
                <a:srgbClr val="000000"/>
              </a:solidFill>
              <a:effectLst/>
              <a:uFillTx/>
              <a:latin typeface="Arial"/>
            </a:endParaRPr>
          </a:p>
          <a:p>
            <a:pPr marL="343080" indent="-341280" defTabSz="449280">
              <a:lnSpc>
                <a:spcPct val="100000"/>
              </a:lnSpc>
              <a:spcBef>
                <a:spcPts val="799"/>
              </a:spcBef>
              <a:buNone/>
              <a:tabLst>
                <a:tab algn="l" pos="0"/>
              </a:tabLst>
            </a:pPr>
            <a:endParaRPr b="0" lang="it-IT" sz="2000" strike="noStrike" u="none">
              <a:solidFill>
                <a:srgbClr val="000000"/>
              </a:solidFill>
              <a:effectLst/>
              <a:uFillTx/>
              <a:latin typeface="Arial"/>
            </a:endParaRPr>
          </a:p>
          <a:p>
            <a:pPr marL="343080" indent="-341280" defTabSz="449280">
              <a:lnSpc>
                <a:spcPct val="100000"/>
              </a:lnSpc>
              <a:spcBef>
                <a:spcPts val="799"/>
              </a:spcBef>
              <a:buNone/>
              <a:tabLst>
                <a:tab algn="l" pos="0"/>
              </a:tabLst>
            </a:pPr>
            <a:endParaRPr b="0" lang="it-IT" sz="26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4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78" name="PlaceHolder 1"/>
          <p:cNvSpPr>
            <a:spLocks noGrp="1"/>
          </p:cNvSpPr>
          <p:nvPr>
            <p:ph type="title"/>
          </p:nvPr>
        </p:nvSpPr>
        <p:spPr>
          <a:xfrm>
            <a:off x="1981080" y="128520"/>
            <a:ext cx="8222400" cy="1434240"/>
          </a:xfrm>
          <a:prstGeom prst="rect">
            <a:avLst/>
          </a:prstGeom>
          <a:noFill/>
          <a:ln w="0">
            <a:noFill/>
          </a:ln>
        </p:spPr>
        <p:txBody>
          <a:bodyPr numCol="1" spcCol="0" lIns="90000" rIns="90000" tIns="46800" bIns="46800" anchor="ctr">
            <a:noAutofit/>
          </a:bodyPr>
          <a:p>
            <a:pPr indent="0" algn="ctr" defTabSz="449280">
              <a:lnSpc>
                <a:spcPct val="100000"/>
              </a:lnSpc>
              <a:buNone/>
              <a:tabLst>
                <a:tab algn="l" pos="0"/>
              </a:tabLst>
            </a:pPr>
            <a:r>
              <a:rPr b="0" lang="it-IT" sz="4400" strike="noStrike" u="none">
                <a:solidFill>
                  <a:srgbClr val="000000"/>
                </a:solidFill>
                <a:effectLst/>
                <a:uFillTx/>
                <a:latin typeface="Arial"/>
              </a:rPr>
              <a:t>La felicità del re</a:t>
            </a:r>
            <a:endParaRPr b="0" lang="it-IT" sz="4400" strike="noStrike" u="none">
              <a:solidFill>
                <a:srgbClr val="000000"/>
              </a:solidFill>
              <a:effectLst/>
              <a:uFillTx/>
              <a:latin typeface="Arial"/>
            </a:endParaRPr>
          </a:p>
        </p:txBody>
      </p:sp>
      <p:sp>
        <p:nvSpPr>
          <p:cNvPr id="579" name="PlaceHolder 2"/>
          <p:cNvSpPr>
            <a:spLocks noGrp="1"/>
          </p:cNvSpPr>
          <p:nvPr>
            <p:ph/>
          </p:nvPr>
        </p:nvSpPr>
        <p:spPr>
          <a:xfrm>
            <a:off x="1980000" y="1562760"/>
            <a:ext cx="8222400" cy="4518720"/>
          </a:xfrm>
          <a:prstGeom prst="rect">
            <a:avLst/>
          </a:prstGeom>
          <a:noFill/>
          <a:ln w="0">
            <a:noFill/>
          </a:ln>
        </p:spPr>
        <p:txBody>
          <a:bodyPr numCol="1" spcCol="0" lIns="90000" rIns="90000" tIns="46800" bIns="46800" anchor="t">
            <a:noAutofit/>
          </a:bodyPr>
          <a:p>
            <a:pPr marL="342000" indent="0" defTabSz="449280">
              <a:lnSpc>
                <a:spcPct val="100000"/>
              </a:lnSpc>
              <a:spcBef>
                <a:spcPts val="799"/>
              </a:spcBef>
              <a:buNone/>
              <a:tabLst>
                <a:tab algn="l" pos="0"/>
              </a:tabLst>
            </a:pPr>
            <a:r>
              <a:rPr b="0" lang="it-IT" sz="2200" strike="noStrike" u="none">
                <a:solidFill>
                  <a:srgbClr val="000000"/>
                </a:solidFill>
                <a:effectLst/>
                <a:uFillTx/>
                <a:latin typeface="Arial"/>
              </a:rPr>
              <a:t>Per Tommaso il re deve desiderare la beatitudine eterna, al cui conseguimento tutto il resto deve essere finalizzato. Già la comprensione di questo principio lo terrà lontano dal rischio di trasformarsi in tiranno. Tuttavia, gli farà anche comprendere che la sua funzione è subordinata all'acquisizione di un fine superiore, trascendente, per il quale sono responsabili i sacerdoti. Quindi i re, nella religione cristiana, devono essere sottoposti ai sacerdoti:</a:t>
            </a:r>
            <a:endParaRPr b="0" lang="it-IT" sz="2200" strike="noStrike" u="none">
              <a:solidFill>
                <a:srgbClr val="000000"/>
              </a:solidFill>
              <a:effectLst/>
              <a:uFillTx/>
              <a:latin typeface="Arial"/>
            </a:endParaRPr>
          </a:p>
          <a:p>
            <a:pPr marL="342000" indent="0" defTabSz="449280">
              <a:lnSpc>
                <a:spcPct val="100000"/>
              </a:lnSpc>
              <a:spcBef>
                <a:spcPts val="799"/>
              </a:spcBef>
              <a:buNone/>
              <a:tabLst>
                <a:tab algn="l" pos="0"/>
              </a:tabLst>
            </a:pPr>
            <a:endParaRPr b="0" lang="it-IT" sz="2400" strike="noStrike" u="none">
              <a:solidFill>
                <a:srgbClr val="000000"/>
              </a:solidFill>
              <a:effectLst/>
              <a:uFillTx/>
              <a:latin typeface="Arial"/>
            </a:endParaRPr>
          </a:p>
          <a:p>
            <a:pPr marL="342000" indent="0" defTabSz="449280">
              <a:lnSpc>
                <a:spcPct val="100000"/>
              </a:lnSpc>
              <a:spcBef>
                <a:spcPts val="799"/>
              </a:spcBef>
              <a:buNone/>
              <a:tabLst>
                <a:tab algn="l" pos="0"/>
              </a:tabLst>
            </a:pPr>
            <a:endParaRPr b="0" lang="it-IT" sz="2400" strike="noStrike" u="none">
              <a:solidFill>
                <a:srgbClr val="000000"/>
              </a:solidFill>
              <a:effectLst/>
              <a:uFillTx/>
              <a:latin typeface="Arial"/>
            </a:endParaRPr>
          </a:p>
          <a:p>
            <a:pPr marL="342000" indent="0" defTabSz="449280">
              <a:lnSpc>
                <a:spcPct val="100000"/>
              </a:lnSpc>
              <a:spcBef>
                <a:spcPts val="799"/>
              </a:spcBef>
              <a:buNone/>
              <a:tabLst>
                <a:tab algn="l" pos="0"/>
              </a:tabLst>
            </a:pPr>
            <a:endParaRPr b="0" lang="it-IT" sz="2400" strike="noStrike" u="none">
              <a:solidFill>
                <a:srgbClr val="000000"/>
              </a:solidFill>
              <a:effectLst/>
              <a:uFillTx/>
              <a:latin typeface="Arial"/>
            </a:endParaRPr>
          </a:p>
        </p:txBody>
      </p:sp>
      <p:sp>
        <p:nvSpPr>
          <p:cNvPr id="580" name="Text Box 3"/>
          <p:cNvSpPr/>
          <p:nvPr/>
        </p:nvSpPr>
        <p:spPr>
          <a:xfrm>
            <a:off x="3035160" y="4680000"/>
            <a:ext cx="6263640" cy="364320"/>
          </a:xfrm>
          <a:prstGeom prst="rect">
            <a:avLst/>
          </a:prstGeom>
          <a:noFill/>
          <a:ln w="0">
            <a:noFill/>
          </a:ln>
        </p:spPr>
        <p:style>
          <a:lnRef idx="0"/>
          <a:fillRef idx="0"/>
          <a:effectRef idx="0"/>
          <a:fontRef idx="minor"/>
        </p:style>
        <p:txBody>
          <a:bodyPr lIns="90000" rIns="90000" tIns="45000" bIns="45000" anchor="t">
            <a:noAutofit/>
          </a:bodyPr>
          <a:p>
            <a:pPr defTabSz="914400">
              <a:lnSpc>
                <a:spcPct val="10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r>
              <a:rPr b="0" lang="it-IT" sz="1800" strike="noStrike" u="none">
                <a:solidFill>
                  <a:srgbClr val="000000"/>
                </a:solidFill>
                <a:effectLst/>
                <a:uFillTx/>
                <a:latin typeface="Arial"/>
              </a:rPr>
              <a:t>unde in lege Christi reges debent sacerdotibus esse subiecti</a:t>
            </a:r>
            <a:endParaRPr b="0" lang="it-IT" sz="18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4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81" name="PlaceHolder 1"/>
          <p:cNvSpPr>
            <a:spLocks noGrp="1"/>
          </p:cNvSpPr>
          <p:nvPr>
            <p:ph type="title"/>
          </p:nvPr>
        </p:nvSpPr>
        <p:spPr>
          <a:xfrm>
            <a:off x="608760" y="273600"/>
            <a:ext cx="10958760" cy="1135440"/>
          </a:xfrm>
          <a:prstGeom prst="rect">
            <a:avLst/>
          </a:prstGeom>
          <a:noFill/>
          <a:ln w="0">
            <a:noFill/>
          </a:ln>
        </p:spPr>
        <p:txBody>
          <a:bodyPr numCol="1" spcCol="0" lIns="0" rIns="0" tIns="0" bIns="0" anchor="ctr">
            <a:noAutofit/>
          </a:bodyPr>
          <a:p>
            <a:pPr indent="0" algn="ctr" defTabSz="449280">
              <a:lnSpc>
                <a:spcPct val="93000"/>
              </a:lnSpc>
              <a:buNone/>
              <a:tabLst>
                <a:tab algn="l" pos="0"/>
              </a:tabLst>
            </a:pPr>
            <a:r>
              <a:rPr b="0" lang="it-IT" sz="4400" strike="noStrike" u="none">
                <a:solidFill>
                  <a:srgbClr val="000000"/>
                </a:solidFill>
                <a:effectLst/>
                <a:uFillTx/>
                <a:latin typeface="Arial"/>
              </a:rPr>
              <a:t>Egidio Romano</a:t>
            </a:r>
            <a:endParaRPr b="0" lang="it-IT" sz="4400" strike="noStrike" u="none">
              <a:solidFill>
                <a:srgbClr val="000000"/>
              </a:solidFill>
              <a:effectLst/>
              <a:uFillTx/>
              <a:latin typeface="Arial"/>
            </a:endParaRPr>
          </a:p>
        </p:txBody>
      </p:sp>
      <p:sp>
        <p:nvSpPr>
          <p:cNvPr id="582" name="PlaceHolder 2"/>
          <p:cNvSpPr>
            <a:spLocks noGrp="1"/>
          </p:cNvSpPr>
          <p:nvPr>
            <p:ph/>
          </p:nvPr>
        </p:nvSpPr>
        <p:spPr>
          <a:xfrm>
            <a:off x="608760" y="1604160"/>
            <a:ext cx="10958760" cy="4516920"/>
          </a:xfrm>
          <a:prstGeom prst="rect">
            <a:avLst/>
          </a:prstGeom>
          <a:noFill/>
          <a:ln w="0">
            <a:noFill/>
          </a:ln>
        </p:spPr>
        <p:txBody>
          <a:bodyPr numCol="1" spcCol="0" lIns="0" rIns="0" tIns="28080" bIns="0" anchor="t">
            <a:noAutofit/>
          </a:bodyPr>
          <a:p>
            <a:pPr indent="0">
              <a:spcBef>
                <a:spcPts val="1417"/>
              </a:spcBef>
              <a:buNone/>
            </a:pPr>
            <a:endParaRPr b="0" lang="it-IT" sz="1800" strike="noStrike" u="none">
              <a:solidFill>
                <a:srgbClr val="000000"/>
              </a:solidFill>
              <a:effectLst/>
              <a:uFillTx/>
              <a:latin typeface="Arial"/>
            </a:endParaRPr>
          </a:p>
        </p:txBody>
      </p:sp>
      <p:sp>
        <p:nvSpPr>
          <p:cNvPr id="583" name="PlaceHolder 3"/>
          <p:cNvSpPr>
            <a:spLocks noGrp="1"/>
          </p:cNvSpPr>
          <p:nvPr>
            <p:ph/>
          </p:nvPr>
        </p:nvSpPr>
        <p:spPr>
          <a:xfrm>
            <a:off x="608760" y="1604160"/>
            <a:ext cx="10958760" cy="4516920"/>
          </a:xfrm>
          <a:prstGeom prst="rect">
            <a:avLst/>
          </a:prstGeom>
          <a:noFill/>
          <a:ln w="0">
            <a:noFill/>
          </a:ln>
        </p:spPr>
        <p:txBody>
          <a:bodyPr numCol="1" spcCol="0" lIns="0" rIns="0" tIns="28080" bIns="0" anchor="t">
            <a:noAutofit/>
          </a:bodyPr>
          <a:p>
            <a:pPr indent="0">
              <a:spcBef>
                <a:spcPts val="1417"/>
              </a:spcBef>
              <a:buNone/>
            </a:pPr>
            <a:endParaRPr b="0" lang="it-IT" sz="1800" strike="noStrike" u="none">
              <a:solidFill>
                <a:srgbClr val="000000"/>
              </a:solidFill>
              <a:effectLst/>
              <a:uFillTx/>
              <a:latin typeface="Arial"/>
            </a:endParaRPr>
          </a:p>
        </p:txBody>
      </p:sp>
      <p:pic>
        <p:nvPicPr>
          <p:cNvPr id="584" name="Picture 4" descr="Filip4_Gilles_de_Rome"/>
          <p:cNvPicPr/>
          <p:nvPr/>
        </p:nvPicPr>
        <p:blipFill>
          <a:blip r:embed="rId1"/>
          <a:stretch/>
        </p:blipFill>
        <p:spPr>
          <a:xfrm>
            <a:off x="8100000" y="1565640"/>
            <a:ext cx="3153240" cy="4734360"/>
          </a:xfrm>
          <a:prstGeom prst="rect">
            <a:avLst/>
          </a:prstGeom>
          <a:noFill/>
          <a:ln w="0">
            <a:noFill/>
          </a:ln>
        </p:spPr>
      </p:pic>
      <p:sp>
        <p:nvSpPr>
          <p:cNvPr id="585" name=""/>
          <p:cNvSpPr txBox="1"/>
          <p:nvPr/>
        </p:nvSpPr>
        <p:spPr>
          <a:xfrm>
            <a:off x="726840" y="2520000"/>
            <a:ext cx="6113160" cy="1449360"/>
          </a:xfrm>
          <a:prstGeom prst="rect">
            <a:avLst/>
          </a:prstGeom>
          <a:noFill/>
          <a:ln w="0">
            <a:noFill/>
          </a:ln>
        </p:spPr>
        <p:txBody>
          <a:bodyPr lIns="90000" rIns="90000" tIns="45000" bIns="45000" anchor="t">
            <a:spAutoFit/>
          </a:bodyPr>
          <a:p>
            <a:r>
              <a:rPr b="0" lang="it-IT" sz="3200" strike="noStrike" u="none">
                <a:solidFill>
                  <a:srgbClr val="000000"/>
                </a:solidFill>
                <a:effectLst/>
                <a:uFillTx/>
                <a:latin typeface="Times New Roman"/>
              </a:rPr>
              <a:t>De regimine principum (1277-1282)</a:t>
            </a:r>
            <a:endParaRPr b="0" lang="it-IT" sz="3200" strike="noStrike" u="none">
              <a:solidFill>
                <a:srgbClr val="000000"/>
              </a:solidFill>
              <a:effectLst/>
              <a:uFillTx/>
              <a:latin typeface="Arial"/>
            </a:endParaRPr>
          </a:p>
          <a:p>
            <a:endParaRPr b="0" lang="it-IT" sz="3200" strike="noStrike" u="none">
              <a:solidFill>
                <a:srgbClr val="000000"/>
              </a:solidFill>
              <a:effectLst/>
              <a:uFillTx/>
              <a:latin typeface="Arial"/>
            </a:endParaRPr>
          </a:p>
          <a:p>
            <a:r>
              <a:rPr b="0" lang="it-IT" sz="3200" strike="noStrike" u="none">
                <a:solidFill>
                  <a:srgbClr val="000000"/>
                </a:solidFill>
                <a:effectLst/>
                <a:uFillTx/>
                <a:latin typeface="Times New Roman"/>
              </a:rPr>
              <a:t>De ecclesiastica potestate (1302)</a:t>
            </a:r>
            <a:endParaRPr b="0" lang="it-IT" sz="32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4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86" name="PlaceHolder 1"/>
          <p:cNvSpPr>
            <a:spLocks noGrp="1"/>
          </p:cNvSpPr>
          <p:nvPr>
            <p:ph type="title"/>
          </p:nvPr>
        </p:nvSpPr>
        <p:spPr>
          <a:xfrm>
            <a:off x="838080" y="365040"/>
            <a:ext cx="10514880" cy="1324800"/>
          </a:xfrm>
          <a:prstGeom prst="rect">
            <a:avLst/>
          </a:prstGeom>
          <a:noFill/>
          <a:ln w="0">
            <a:noFill/>
          </a:ln>
        </p:spPr>
        <p:txBody>
          <a:bodyPr lIns="91440" rIns="91440" tIns="45720" bIns="45720" anchor="ctr">
            <a:noAutofit/>
          </a:bodyPr>
          <a:p>
            <a:pPr indent="0" algn="ctr" defTabSz="914400">
              <a:lnSpc>
                <a:spcPct val="90000"/>
              </a:lnSpc>
              <a:buNone/>
              <a:tabLst>
                <a:tab algn="l" pos="0"/>
              </a:tabLst>
            </a:pPr>
            <a:r>
              <a:rPr b="0" lang="it-IT" sz="4400" strike="noStrike" u="none">
                <a:solidFill>
                  <a:schemeClr val="dk1"/>
                </a:solidFill>
                <a:effectLst/>
                <a:uFillTx/>
                <a:latin typeface="Calibri Light"/>
              </a:rPr>
              <a:t> </a:t>
            </a:r>
            <a:r>
              <a:rPr b="1" lang="it-IT" sz="4400" strike="noStrike" u="none">
                <a:solidFill>
                  <a:schemeClr val="dk1"/>
                </a:solidFill>
                <a:effectLst/>
                <a:uFillTx/>
                <a:latin typeface="Calibri Light"/>
              </a:rPr>
              <a:t>De regimine principum</a:t>
            </a:r>
            <a:endParaRPr b="0" lang="it-IT" sz="4400" strike="noStrike" u="none">
              <a:solidFill>
                <a:srgbClr val="000000"/>
              </a:solidFill>
              <a:effectLst/>
              <a:uFillTx/>
              <a:latin typeface="Arial"/>
            </a:endParaRPr>
          </a:p>
        </p:txBody>
      </p:sp>
      <p:sp>
        <p:nvSpPr>
          <p:cNvPr id="587" name="PlaceHolder 2"/>
          <p:cNvSpPr>
            <a:spLocks noGrp="1"/>
          </p:cNvSpPr>
          <p:nvPr>
            <p:ph/>
          </p:nvPr>
        </p:nvSpPr>
        <p:spPr>
          <a:xfrm>
            <a:off x="838080" y="1825560"/>
            <a:ext cx="10514880" cy="4350600"/>
          </a:xfrm>
          <a:prstGeom prst="rect">
            <a:avLst/>
          </a:prstGeom>
          <a:noFill/>
          <a:ln w="0">
            <a:noFill/>
          </a:ln>
        </p:spPr>
        <p:txBody>
          <a:bodyPr lIns="91440" rIns="91440" tIns="45720" bIns="45720" anchor="t">
            <a:noAutofit/>
          </a:bodyPr>
          <a:p>
            <a:pPr marL="228600" indent="-228600" defTabSz="914400">
              <a:lnSpc>
                <a:spcPct val="90000"/>
              </a:lnSpc>
              <a:spcBef>
                <a:spcPts val="1001"/>
              </a:spcBef>
              <a:buClr>
                <a:srgbClr val="000000"/>
              </a:buClr>
              <a:buFont typeface="Arial"/>
              <a:buChar char="•"/>
            </a:pPr>
            <a:r>
              <a:rPr b="0" lang="it-IT" sz="2800" strike="noStrike" u="none">
                <a:solidFill>
                  <a:schemeClr val="dk1"/>
                </a:solidFill>
                <a:effectLst/>
                <a:uFillTx/>
                <a:latin typeface="Calibri"/>
              </a:rPr>
              <a:t>Il De regimine principum di Egidio Romano sfrutta sistematicamente la ricezione di Aristotele e costituisce uno speculum aristotelico, nel senso della ricezione duecentesca di Aristotele. Ebbe una diffusione notevolissima e costituì un modello per molti scritti successivi. Christine de Pisan lo conosceva bene.</a:t>
            </a:r>
            <a:endParaRPr b="0" lang="it-IT" sz="28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4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88" name="PlaceHolder 1"/>
          <p:cNvSpPr>
            <a:spLocks noGrp="1"/>
          </p:cNvSpPr>
          <p:nvPr>
            <p:ph type="title"/>
          </p:nvPr>
        </p:nvSpPr>
        <p:spPr>
          <a:xfrm>
            <a:off x="608760" y="273600"/>
            <a:ext cx="10958760" cy="1135440"/>
          </a:xfrm>
          <a:prstGeom prst="rect">
            <a:avLst/>
          </a:prstGeom>
          <a:noFill/>
          <a:ln w="0">
            <a:noFill/>
          </a:ln>
        </p:spPr>
        <p:txBody>
          <a:bodyPr numCol="1" spcCol="0" lIns="0" rIns="0" tIns="0" bIns="0" anchor="ctr">
            <a:noAutofit/>
          </a:bodyPr>
          <a:p>
            <a:pPr indent="0" algn="ctr" defTabSz="449280">
              <a:lnSpc>
                <a:spcPct val="93000"/>
              </a:lnSpc>
              <a:buNone/>
              <a:tabLst>
                <a:tab algn="l" pos="0"/>
              </a:tabLst>
            </a:pPr>
            <a:r>
              <a:rPr b="0" i="1" lang="it-IT" sz="4400" strike="noStrike" u="none">
                <a:solidFill>
                  <a:srgbClr val="000000"/>
                </a:solidFill>
                <a:effectLst/>
                <a:uFillTx/>
                <a:latin typeface="Arial"/>
              </a:rPr>
              <a:t>De regimine principum</a:t>
            </a:r>
            <a:endParaRPr b="0" lang="it-IT" sz="4400" strike="noStrike" u="none">
              <a:solidFill>
                <a:srgbClr val="000000"/>
              </a:solidFill>
              <a:effectLst/>
              <a:uFillTx/>
              <a:latin typeface="Arial"/>
            </a:endParaRPr>
          </a:p>
        </p:txBody>
      </p:sp>
      <p:sp>
        <p:nvSpPr>
          <p:cNvPr id="589" name="PlaceHolder 2"/>
          <p:cNvSpPr>
            <a:spLocks noGrp="1"/>
          </p:cNvSpPr>
          <p:nvPr>
            <p:ph/>
          </p:nvPr>
        </p:nvSpPr>
        <p:spPr>
          <a:xfrm>
            <a:off x="608760" y="1604160"/>
            <a:ext cx="10958760" cy="4516920"/>
          </a:xfrm>
          <a:prstGeom prst="rect">
            <a:avLst/>
          </a:prstGeom>
          <a:noFill/>
          <a:ln w="0">
            <a:noFill/>
          </a:ln>
        </p:spPr>
        <p:txBody>
          <a:bodyPr numCol="1" spcCol="0" lIns="0" rIns="0" tIns="28080" bIns="0" anchor="t">
            <a:noAutofit/>
          </a:bodyPr>
          <a:p>
            <a:pPr marL="343080" indent="-343080" defTabSz="449280">
              <a:lnSpc>
                <a:spcPct val="93000"/>
              </a:lnSpc>
              <a:spcAft>
                <a:spcPts val="1426"/>
              </a:spcAft>
              <a:buNone/>
              <a:tabLst>
                <a:tab algn="l" pos="0"/>
              </a:tabLst>
            </a:pPr>
            <a:endParaRPr b="0" lang="it-IT" sz="3200" strike="noStrike" u="none">
              <a:solidFill>
                <a:srgbClr val="000000"/>
              </a:solidFill>
              <a:effectLst/>
              <a:uFillTx/>
              <a:latin typeface="Arial"/>
            </a:endParaRPr>
          </a:p>
          <a:p>
            <a:pPr marL="343080" indent="-343080" defTabSz="449280">
              <a:lnSpc>
                <a:spcPct val="93000"/>
              </a:lnSpc>
              <a:spcAft>
                <a:spcPts val="1426"/>
              </a:spcAft>
              <a:buNone/>
              <a:tabLst>
                <a:tab algn="l" pos="0"/>
              </a:tabLst>
            </a:pPr>
            <a:r>
              <a:rPr b="0" lang="it-IT" sz="3200" strike="noStrike" u="none">
                <a:solidFill>
                  <a:srgbClr val="000000"/>
                </a:solidFill>
                <a:effectLst/>
                <a:uFillTx/>
                <a:latin typeface="Arial"/>
              </a:rPr>
              <a:t> Primo libro: etica</a:t>
            </a:r>
            <a:endParaRPr b="0" lang="it-IT" sz="3200" strike="noStrike" u="none">
              <a:solidFill>
                <a:srgbClr val="000000"/>
              </a:solidFill>
              <a:effectLst/>
              <a:uFillTx/>
              <a:latin typeface="Arial"/>
            </a:endParaRPr>
          </a:p>
          <a:p>
            <a:pPr marL="343080" indent="-343080" defTabSz="449280">
              <a:lnSpc>
                <a:spcPct val="93000"/>
              </a:lnSpc>
              <a:spcAft>
                <a:spcPts val="1426"/>
              </a:spcAft>
              <a:buNone/>
              <a:tabLst>
                <a:tab algn="l" pos="0"/>
              </a:tabLst>
            </a:pPr>
            <a:endParaRPr b="0" lang="it-IT" sz="3200" strike="noStrike" u="none">
              <a:solidFill>
                <a:srgbClr val="000000"/>
              </a:solidFill>
              <a:effectLst/>
              <a:uFillTx/>
              <a:latin typeface="Arial"/>
            </a:endParaRPr>
          </a:p>
          <a:p>
            <a:pPr marL="343080" indent="-343080" defTabSz="449280">
              <a:lnSpc>
                <a:spcPct val="93000"/>
              </a:lnSpc>
              <a:spcAft>
                <a:spcPts val="1426"/>
              </a:spcAft>
              <a:buNone/>
              <a:tabLst>
                <a:tab algn="l" pos="0"/>
              </a:tabLst>
            </a:pPr>
            <a:r>
              <a:rPr b="0" lang="it-IT" sz="3200" strike="noStrike" u="none">
                <a:solidFill>
                  <a:srgbClr val="000000"/>
                </a:solidFill>
                <a:effectLst/>
                <a:uFillTx/>
                <a:latin typeface="Arial"/>
              </a:rPr>
              <a:t> Secondo libro: </a:t>
            </a:r>
            <a:r>
              <a:rPr b="0" i="1" lang="it-IT" sz="3200" strike="noStrike" u="none">
                <a:solidFill>
                  <a:srgbClr val="000000"/>
                </a:solidFill>
                <a:effectLst/>
                <a:uFillTx/>
                <a:latin typeface="Arial"/>
              </a:rPr>
              <a:t>oeconomica</a:t>
            </a:r>
            <a:r>
              <a:rPr b="0" lang="it-IT" sz="3200" strike="noStrike" u="none">
                <a:solidFill>
                  <a:srgbClr val="000000"/>
                </a:solidFill>
                <a:effectLst/>
                <a:uFillTx/>
                <a:latin typeface="Arial"/>
              </a:rPr>
              <a:t> (governo della casa)</a:t>
            </a:r>
            <a:endParaRPr b="0" lang="it-IT" sz="3200" strike="noStrike" u="none">
              <a:solidFill>
                <a:srgbClr val="000000"/>
              </a:solidFill>
              <a:effectLst/>
              <a:uFillTx/>
              <a:latin typeface="Arial"/>
            </a:endParaRPr>
          </a:p>
          <a:p>
            <a:pPr marL="343080" indent="-343080" defTabSz="449280">
              <a:lnSpc>
                <a:spcPct val="93000"/>
              </a:lnSpc>
              <a:spcAft>
                <a:spcPts val="1426"/>
              </a:spcAft>
              <a:buNone/>
              <a:tabLst>
                <a:tab algn="l" pos="0"/>
              </a:tabLst>
            </a:pPr>
            <a:endParaRPr b="0" lang="it-IT" sz="3200" strike="noStrike" u="none">
              <a:solidFill>
                <a:srgbClr val="000000"/>
              </a:solidFill>
              <a:effectLst/>
              <a:uFillTx/>
              <a:latin typeface="Arial"/>
            </a:endParaRPr>
          </a:p>
          <a:p>
            <a:pPr marL="343080" indent="-343080" defTabSz="449280">
              <a:lnSpc>
                <a:spcPct val="93000"/>
              </a:lnSpc>
              <a:spcAft>
                <a:spcPts val="1426"/>
              </a:spcAft>
              <a:buNone/>
              <a:tabLst>
                <a:tab algn="l" pos="0"/>
              </a:tabLst>
            </a:pPr>
            <a:r>
              <a:rPr b="0" lang="it-IT" sz="3200" strike="noStrike" u="none">
                <a:solidFill>
                  <a:srgbClr val="000000"/>
                </a:solidFill>
                <a:effectLst/>
                <a:uFillTx/>
                <a:latin typeface="Arial"/>
              </a:rPr>
              <a:t>Terzo libro: politica (in pace e in guerra)</a:t>
            </a:r>
            <a:endParaRPr b="0" lang="it-IT" sz="3200" strike="noStrike" u="none">
              <a:solidFill>
                <a:srgbClr val="000000"/>
              </a:solidFill>
              <a:effectLst/>
              <a:uFillTx/>
              <a:latin typeface="Arial"/>
            </a:endParaRPr>
          </a:p>
          <a:p>
            <a:pPr marL="343080" indent="-343080" defTabSz="449280">
              <a:lnSpc>
                <a:spcPct val="93000"/>
              </a:lnSpc>
              <a:spcAft>
                <a:spcPts val="1426"/>
              </a:spcAft>
              <a:buNone/>
              <a:tabLst>
                <a:tab algn="l" pos="0"/>
              </a:tabLst>
            </a:pPr>
            <a:endParaRPr b="0" lang="it-IT" sz="3200" strike="noStrike" u="none">
              <a:solidFill>
                <a:srgbClr val="000000"/>
              </a:solidFill>
              <a:effectLst/>
              <a:uFillTx/>
              <a:latin typeface="Arial"/>
            </a:endParaRPr>
          </a:p>
          <a:p>
            <a:pPr marL="343080" indent="-343080" defTabSz="449280">
              <a:lnSpc>
                <a:spcPct val="93000"/>
              </a:lnSpc>
              <a:spcAft>
                <a:spcPts val="1426"/>
              </a:spcAft>
              <a:buNone/>
              <a:tabLst>
                <a:tab algn="l" pos="0"/>
              </a:tabLst>
            </a:pPr>
            <a:endParaRPr b="0" lang="it-IT" sz="32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4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90" name="PlaceHolder 1"/>
          <p:cNvSpPr>
            <a:spLocks noGrp="1"/>
          </p:cNvSpPr>
          <p:nvPr>
            <p:ph type="title"/>
          </p:nvPr>
        </p:nvSpPr>
        <p:spPr>
          <a:xfrm>
            <a:off x="608760" y="273600"/>
            <a:ext cx="10958760" cy="1135440"/>
          </a:xfrm>
          <a:prstGeom prst="rect">
            <a:avLst/>
          </a:prstGeom>
          <a:noFill/>
          <a:ln w="0">
            <a:noFill/>
          </a:ln>
        </p:spPr>
        <p:txBody>
          <a:bodyPr numCol="1" spcCol="0" lIns="0" rIns="0" tIns="0" bIns="0" anchor="ctr">
            <a:noAutofit/>
          </a:bodyPr>
          <a:p>
            <a:pPr indent="0" algn="ctr" defTabSz="449280">
              <a:lnSpc>
                <a:spcPct val="93000"/>
              </a:lnSpc>
              <a:buNone/>
              <a:tabLst>
                <a:tab algn="l" pos="0"/>
              </a:tabLst>
            </a:pPr>
            <a:r>
              <a:rPr b="0" lang="it-IT" sz="4400" strike="noStrike" u="none">
                <a:solidFill>
                  <a:srgbClr val="000000"/>
                </a:solidFill>
                <a:effectLst/>
                <a:uFillTx/>
                <a:latin typeface="Arial"/>
              </a:rPr>
              <a:t>Christine de Pisan (da Pizzano)</a:t>
            </a:r>
            <a:endParaRPr b="0" lang="it-IT" sz="4400" strike="noStrike" u="none">
              <a:solidFill>
                <a:srgbClr val="000000"/>
              </a:solidFill>
              <a:effectLst/>
              <a:uFillTx/>
              <a:latin typeface="Arial"/>
            </a:endParaRPr>
          </a:p>
        </p:txBody>
      </p:sp>
      <p:pic>
        <p:nvPicPr>
          <p:cNvPr id="591" name="Segnaposto contenuto 4" descr="Immagine che contiene testo, arredamento, tappeto, cornice&#10;&#10;Descrizione generata automaticamente"/>
          <p:cNvPicPr/>
          <p:nvPr/>
        </p:nvPicPr>
        <p:blipFill>
          <a:blip r:embed="rId1"/>
          <a:stretch/>
        </p:blipFill>
        <p:spPr>
          <a:xfrm>
            <a:off x="4788360" y="1604880"/>
            <a:ext cx="2598840" cy="4515840"/>
          </a:xfrm>
          <a:prstGeom prst="rect">
            <a:avLst/>
          </a:prstGeom>
          <a:noFill/>
          <a:ln w="0">
            <a:noFill/>
          </a:ln>
        </p:spPr>
      </p:pic>
    </p:spTree>
  </p:cSld>
  <mc:AlternateContent>
    <mc:Choice Requires="p14">
      <p:transition spd="slow" p14:dur="2000"/>
    </mc:Choice>
    <mc:Fallback>
      <p:transition spd="slow"/>
    </mc:Fallback>
  </mc:AlternateContent>
</p:sld>
</file>

<file path=ppt/slides/slide4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92" name="PlaceHolder 1"/>
          <p:cNvSpPr>
            <a:spLocks noGrp="1"/>
          </p:cNvSpPr>
          <p:nvPr>
            <p:ph type="title"/>
          </p:nvPr>
        </p:nvSpPr>
        <p:spPr>
          <a:xfrm>
            <a:off x="608760" y="273600"/>
            <a:ext cx="10958760" cy="1135440"/>
          </a:xfrm>
          <a:prstGeom prst="rect">
            <a:avLst/>
          </a:prstGeom>
          <a:noFill/>
          <a:ln w="0">
            <a:noFill/>
          </a:ln>
        </p:spPr>
        <p:txBody>
          <a:bodyPr numCol="1" spcCol="0" lIns="0" rIns="0" tIns="0" bIns="0" anchor="ctr">
            <a:noAutofit/>
          </a:bodyPr>
          <a:p>
            <a:pPr indent="0" algn="ctr" defTabSz="449280">
              <a:lnSpc>
                <a:spcPct val="93000"/>
              </a:lnSpc>
              <a:buNone/>
              <a:tabLst>
                <a:tab algn="l" pos="0"/>
              </a:tabLst>
            </a:pPr>
            <a:r>
              <a:rPr b="0" lang="it-IT" sz="4400" strike="noStrike" u="none">
                <a:solidFill>
                  <a:srgbClr val="000000"/>
                </a:solidFill>
                <a:effectLst/>
                <a:uFillTx/>
                <a:latin typeface="Arial"/>
              </a:rPr>
              <a:t>Date di una biografia</a:t>
            </a:r>
            <a:endParaRPr b="0" lang="it-IT" sz="4400" strike="noStrike" u="none">
              <a:solidFill>
                <a:srgbClr val="000000"/>
              </a:solidFill>
              <a:effectLst/>
              <a:uFillTx/>
              <a:latin typeface="Arial"/>
            </a:endParaRPr>
          </a:p>
        </p:txBody>
      </p:sp>
      <p:sp>
        <p:nvSpPr>
          <p:cNvPr id="593" name="PlaceHolder 2"/>
          <p:cNvSpPr>
            <a:spLocks noGrp="1"/>
          </p:cNvSpPr>
          <p:nvPr>
            <p:ph/>
          </p:nvPr>
        </p:nvSpPr>
        <p:spPr>
          <a:xfrm>
            <a:off x="608760" y="1604160"/>
            <a:ext cx="10958760" cy="4516920"/>
          </a:xfrm>
          <a:prstGeom prst="rect">
            <a:avLst/>
          </a:prstGeom>
          <a:noFill/>
          <a:ln w="0">
            <a:noFill/>
          </a:ln>
        </p:spPr>
        <p:txBody>
          <a:bodyPr numCol="1" spcCol="0" lIns="0" rIns="0" tIns="28080" bIns="0" anchor="t">
            <a:noAutofit/>
          </a:bodyPr>
          <a:p>
            <a:pPr marL="343080" indent="-343080" defTabSz="449280">
              <a:lnSpc>
                <a:spcPct val="93000"/>
              </a:lnSpc>
              <a:spcAft>
                <a:spcPts val="1426"/>
              </a:spcAft>
              <a:buClr>
                <a:srgbClr val="000000"/>
              </a:buClr>
              <a:buFont typeface="Times New Roman"/>
              <a:buChar char="•"/>
            </a:pPr>
            <a:r>
              <a:rPr b="0" lang="it-IT" sz="1800" strike="noStrike" u="none">
                <a:solidFill>
                  <a:srgbClr val="000000"/>
                </a:solidFill>
                <a:effectLst/>
                <a:uFillTx/>
                <a:latin typeface="Times New Roman"/>
                <a:ea typeface="Arial Unicode MS"/>
              </a:rPr>
              <a:t>1380: data del matrimonio di Christine ma anche della morte di Carlo V:(il 16 settembre):; inizia un periodo difficile per Tommaso da Pizzano, che muore a sua volta nel 1387.</a:t>
            </a:r>
            <a:endParaRPr b="0" lang="it-IT" sz="1800" strike="noStrike" u="none">
              <a:solidFill>
                <a:srgbClr val="000000"/>
              </a:solidFill>
              <a:effectLst/>
              <a:uFillTx/>
              <a:latin typeface="Arial"/>
            </a:endParaRPr>
          </a:p>
          <a:p>
            <a:pPr marL="343080" indent="0" defTabSz="449280">
              <a:lnSpc>
                <a:spcPct val="93000"/>
              </a:lnSpc>
              <a:spcAft>
                <a:spcPts val="1426"/>
              </a:spcAft>
              <a:buNone/>
            </a:pPr>
            <a:r>
              <a:rPr b="0" lang="it-IT" sz="1800" strike="noStrike" u="none">
                <a:solidFill>
                  <a:srgbClr val="000000"/>
                </a:solidFill>
                <a:effectLst/>
                <a:uFillTx/>
                <a:latin typeface="Times New Roman"/>
                <a:ea typeface="Arial Unicode MS"/>
              </a:rPr>
              <a:t> </a:t>
            </a:r>
            <a:endParaRPr b="0" lang="it-IT" sz="1800" strike="noStrike" u="none">
              <a:solidFill>
                <a:srgbClr val="000000"/>
              </a:solidFill>
              <a:effectLst/>
              <a:uFillTx/>
              <a:latin typeface="Arial"/>
            </a:endParaRPr>
          </a:p>
          <a:p>
            <a:pPr marL="343080" indent="-343080" defTabSz="449280">
              <a:lnSpc>
                <a:spcPct val="93000"/>
              </a:lnSpc>
              <a:spcAft>
                <a:spcPts val="1426"/>
              </a:spcAft>
              <a:buClr>
                <a:srgbClr val="000000"/>
              </a:buClr>
              <a:buFont typeface="Times New Roman"/>
              <a:buChar char="•"/>
            </a:pPr>
            <a:r>
              <a:rPr b="0" lang="it-IT" sz="1800" strike="noStrike" u="none">
                <a:solidFill>
                  <a:srgbClr val="000000"/>
                </a:solidFill>
                <a:effectLst/>
                <a:uFillTx/>
                <a:latin typeface="Times New Roman"/>
                <a:ea typeface="Arial Unicode MS"/>
              </a:rPr>
              <a:t> </a:t>
            </a:r>
            <a:endParaRPr b="0" lang="it-IT" sz="1800" strike="noStrike" u="none">
              <a:solidFill>
                <a:srgbClr val="000000"/>
              </a:solidFill>
              <a:effectLst/>
              <a:uFillTx/>
              <a:latin typeface="Arial"/>
            </a:endParaRPr>
          </a:p>
          <a:p>
            <a:pPr marL="343080" indent="-343080" defTabSz="449280">
              <a:lnSpc>
                <a:spcPct val="93000"/>
              </a:lnSpc>
              <a:spcAft>
                <a:spcPts val="1426"/>
              </a:spcAft>
              <a:buClr>
                <a:srgbClr val="000000"/>
              </a:buClr>
              <a:buFont typeface="Times New Roman"/>
              <a:buChar char="•"/>
            </a:pPr>
            <a:r>
              <a:rPr b="0" lang="it-IT" sz="1800" strike="noStrike" u="none">
                <a:solidFill>
                  <a:srgbClr val="000000"/>
                </a:solidFill>
                <a:effectLst/>
                <a:uFillTx/>
                <a:latin typeface="Times New Roman"/>
                <a:ea typeface="Arial Unicode MS"/>
              </a:rPr>
              <a:t>1390: Muore Etienne Castel, il marito di Christine: hanno tre figli.</a:t>
            </a:r>
            <a:endParaRPr b="0" lang="it-IT" sz="1800" strike="noStrike" u="none">
              <a:solidFill>
                <a:srgbClr val="000000"/>
              </a:solidFill>
              <a:effectLst/>
              <a:uFillTx/>
              <a:latin typeface="Arial"/>
            </a:endParaRPr>
          </a:p>
          <a:p>
            <a:pPr marL="343080" indent="-343080" defTabSz="449280">
              <a:lnSpc>
                <a:spcPct val="93000"/>
              </a:lnSpc>
              <a:spcAft>
                <a:spcPts val="1426"/>
              </a:spcAft>
              <a:buClr>
                <a:srgbClr val="000000"/>
              </a:buClr>
              <a:buFont typeface="Times New Roman"/>
              <a:buChar char="•"/>
            </a:pPr>
            <a:r>
              <a:rPr b="0" lang="it-IT" sz="1800" strike="noStrike" u="none">
                <a:solidFill>
                  <a:srgbClr val="000000"/>
                </a:solidFill>
                <a:effectLst/>
                <a:uFillTx/>
                <a:latin typeface="Times New Roman"/>
                <a:ea typeface="Arial Unicode MS"/>
              </a:rPr>
              <a:t> </a:t>
            </a:r>
            <a:endParaRPr b="0" lang="it-IT" sz="1800" strike="noStrike" u="none">
              <a:solidFill>
                <a:srgbClr val="000000"/>
              </a:solidFill>
              <a:effectLst/>
              <a:uFillTx/>
              <a:latin typeface="Arial"/>
            </a:endParaRPr>
          </a:p>
          <a:p>
            <a:pPr marL="343080" indent="-343080" defTabSz="449280">
              <a:lnSpc>
                <a:spcPct val="93000"/>
              </a:lnSpc>
              <a:spcAft>
                <a:spcPts val="1426"/>
              </a:spcAft>
              <a:buClr>
                <a:srgbClr val="000000"/>
              </a:buClr>
              <a:buFont typeface="Times New Roman"/>
              <a:buChar char="•"/>
            </a:pPr>
            <a:r>
              <a:rPr b="0" lang="it-IT" sz="1800" strike="noStrike" u="none">
                <a:solidFill>
                  <a:srgbClr val="000000"/>
                </a:solidFill>
                <a:effectLst/>
                <a:uFillTx/>
                <a:latin typeface="Times New Roman"/>
                <a:ea typeface="Arial Unicode MS"/>
              </a:rPr>
              <a:t>1392: Carlo VI inizia a dare chiari segni di squilibrio: a corte si confrontano Isabella di Baviera, la moglie, i grandi signori, soprattutto Orléans e Borgognoni: in posizione “media” il duca di Berry  </a:t>
            </a:r>
            <a:endParaRPr b="0" lang="it-IT" sz="1800" strike="noStrike" u="none">
              <a:solidFill>
                <a:srgbClr val="000000"/>
              </a:solidFill>
              <a:effectLst/>
              <a:uFillTx/>
              <a:latin typeface="Arial"/>
            </a:endParaRPr>
          </a:p>
          <a:p>
            <a:pPr marL="343080" indent="-343080" defTabSz="449280">
              <a:lnSpc>
                <a:spcPct val="93000"/>
              </a:lnSpc>
              <a:spcAft>
                <a:spcPts val="1426"/>
              </a:spcAft>
              <a:buClr>
                <a:srgbClr val="000000"/>
              </a:buClr>
              <a:buFont typeface="Times New Roman"/>
              <a:buChar char="•"/>
            </a:pPr>
            <a:r>
              <a:rPr b="0" lang="it-IT" sz="1800" strike="noStrike" u="none">
                <a:solidFill>
                  <a:srgbClr val="000000"/>
                </a:solidFill>
                <a:effectLst/>
                <a:uFillTx/>
                <a:latin typeface="Times New Roman"/>
                <a:ea typeface="Arial Unicode MS"/>
              </a:rPr>
              <a:t> </a:t>
            </a:r>
            <a:endParaRPr b="0" lang="it-IT" sz="1800" strike="noStrike" u="none">
              <a:solidFill>
                <a:srgbClr val="000000"/>
              </a:solidFill>
              <a:effectLst/>
              <a:uFillTx/>
              <a:latin typeface="Arial"/>
            </a:endParaRPr>
          </a:p>
          <a:p>
            <a:pPr marL="343080" indent="-343080" defTabSz="449280">
              <a:lnSpc>
                <a:spcPct val="93000"/>
              </a:lnSpc>
              <a:spcAft>
                <a:spcPts val="1426"/>
              </a:spcAft>
              <a:buClr>
                <a:srgbClr val="000000"/>
              </a:buClr>
              <a:buFont typeface="Times New Roman"/>
              <a:buChar char="•"/>
            </a:pPr>
            <a:r>
              <a:rPr b="0" lang="it-IT" sz="1800" strike="noStrike" u="none">
                <a:solidFill>
                  <a:srgbClr val="000000"/>
                </a:solidFill>
                <a:effectLst/>
                <a:uFillTx/>
                <a:latin typeface="Times New Roman"/>
                <a:ea typeface="Arial Unicode MS"/>
              </a:rPr>
              <a:t>1399: Christine comincia a “pubblicare”.</a:t>
            </a:r>
            <a:endParaRPr b="0" lang="it-IT" sz="1800" strike="noStrike" u="none">
              <a:solidFill>
                <a:srgbClr val="000000"/>
              </a:solidFill>
              <a:effectLst/>
              <a:uFillTx/>
              <a:latin typeface="Arial"/>
            </a:endParaRPr>
          </a:p>
          <a:p>
            <a:pPr marL="343080" indent="-343080" defTabSz="449280">
              <a:lnSpc>
                <a:spcPct val="93000"/>
              </a:lnSpc>
              <a:spcAft>
                <a:spcPts val="1426"/>
              </a:spcAft>
              <a:buClr>
                <a:srgbClr val="000000"/>
              </a:buClr>
              <a:buFont typeface="Times New Roman"/>
              <a:buChar char="•"/>
            </a:pPr>
            <a:r>
              <a:rPr b="0" lang="it-IT" sz="1800" strike="noStrike" u="none">
                <a:solidFill>
                  <a:srgbClr val="000000"/>
                </a:solidFill>
                <a:effectLst/>
                <a:uFillTx/>
                <a:latin typeface="Times New Roman"/>
                <a:ea typeface="Arial Unicode MS"/>
              </a:rPr>
              <a:t> </a:t>
            </a:r>
            <a:endParaRPr b="0" lang="it-IT" sz="1800" strike="noStrike" u="none">
              <a:solidFill>
                <a:srgbClr val="000000"/>
              </a:solidFill>
              <a:effectLst/>
              <a:uFillTx/>
              <a:latin typeface="Arial"/>
            </a:endParaRPr>
          </a:p>
          <a:p>
            <a:pPr indent="0" defTabSz="449280">
              <a:lnSpc>
                <a:spcPct val="93000"/>
              </a:lnSpc>
              <a:spcAft>
                <a:spcPts val="1426"/>
              </a:spcAft>
              <a:buNone/>
              <a:tabLst>
                <a:tab algn="l" pos="0"/>
              </a:tabLst>
            </a:pPr>
            <a:endParaRPr b="0" lang="it-IT" sz="32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4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94" name="PlaceHolder 1"/>
          <p:cNvSpPr>
            <a:spLocks noGrp="1"/>
          </p:cNvSpPr>
          <p:nvPr>
            <p:ph type="title"/>
          </p:nvPr>
        </p:nvSpPr>
        <p:spPr>
          <a:xfrm>
            <a:off x="608760" y="273600"/>
            <a:ext cx="10958760" cy="1135440"/>
          </a:xfrm>
          <a:prstGeom prst="rect">
            <a:avLst/>
          </a:prstGeom>
          <a:noFill/>
          <a:ln w="0">
            <a:noFill/>
          </a:ln>
        </p:spPr>
        <p:txBody>
          <a:bodyPr numCol="1" spcCol="0" lIns="0" rIns="0" tIns="0" bIns="0" anchor="ctr">
            <a:noAutofit/>
          </a:bodyPr>
          <a:p>
            <a:pPr indent="0" algn="ctr" defTabSz="449280">
              <a:lnSpc>
                <a:spcPct val="93000"/>
              </a:lnSpc>
              <a:buNone/>
              <a:tabLst>
                <a:tab algn="l" pos="0"/>
              </a:tabLst>
            </a:pPr>
            <a:r>
              <a:rPr b="0" lang="it-IT" sz="4400" strike="noStrike" u="none">
                <a:solidFill>
                  <a:srgbClr val="000000"/>
                </a:solidFill>
                <a:effectLst/>
                <a:uFillTx/>
                <a:latin typeface="Arial"/>
              </a:rPr>
              <a:t>Per una biografia</a:t>
            </a:r>
            <a:endParaRPr b="0" lang="it-IT" sz="4400" strike="noStrike" u="none">
              <a:solidFill>
                <a:srgbClr val="000000"/>
              </a:solidFill>
              <a:effectLst/>
              <a:uFillTx/>
              <a:latin typeface="Arial"/>
            </a:endParaRPr>
          </a:p>
        </p:txBody>
      </p:sp>
      <p:sp>
        <p:nvSpPr>
          <p:cNvPr id="595" name="PlaceHolder 2"/>
          <p:cNvSpPr>
            <a:spLocks noGrp="1"/>
          </p:cNvSpPr>
          <p:nvPr>
            <p:ph/>
          </p:nvPr>
        </p:nvSpPr>
        <p:spPr>
          <a:xfrm>
            <a:off x="608760" y="1604160"/>
            <a:ext cx="10958760" cy="4516920"/>
          </a:xfrm>
          <a:prstGeom prst="rect">
            <a:avLst/>
          </a:prstGeom>
          <a:noFill/>
          <a:ln w="0">
            <a:noFill/>
          </a:ln>
        </p:spPr>
        <p:txBody>
          <a:bodyPr numCol="1" spcCol="0" lIns="0" rIns="0" tIns="28080" bIns="0" anchor="t">
            <a:noAutofit/>
          </a:bodyPr>
          <a:p>
            <a:pPr marL="343080" indent="-343080" defTabSz="449280">
              <a:lnSpc>
                <a:spcPct val="93000"/>
              </a:lnSpc>
              <a:spcAft>
                <a:spcPts val="1426"/>
              </a:spcAft>
              <a:buClr>
                <a:srgbClr val="000000"/>
              </a:buClr>
              <a:buFont typeface="Times New Roman"/>
              <a:buChar char="•"/>
            </a:pPr>
            <a:r>
              <a:rPr b="0" lang="it-IT" sz="1800" strike="noStrike" u="none">
                <a:solidFill>
                  <a:srgbClr val="000000"/>
                </a:solidFill>
                <a:effectLst/>
                <a:uFillTx/>
                <a:latin typeface="Times New Roman"/>
                <a:ea typeface="Arial Unicode MS"/>
              </a:rPr>
              <a:t>1404: muore Filippo l'Ardito di Borgogna e gli succede Giovanni Senza Paura, molto più radicale.</a:t>
            </a:r>
            <a:endParaRPr b="0" lang="it-IT" sz="1800" strike="noStrike" u="none">
              <a:solidFill>
                <a:srgbClr val="000000"/>
              </a:solidFill>
              <a:effectLst/>
              <a:uFillTx/>
              <a:latin typeface="Arial"/>
            </a:endParaRPr>
          </a:p>
          <a:p>
            <a:pPr marL="343080" indent="-343080" defTabSz="449280">
              <a:lnSpc>
                <a:spcPct val="93000"/>
              </a:lnSpc>
              <a:spcAft>
                <a:spcPts val="1426"/>
              </a:spcAft>
              <a:buClr>
                <a:srgbClr val="000000"/>
              </a:buClr>
              <a:buFont typeface="Times New Roman"/>
              <a:buChar char="•"/>
            </a:pPr>
            <a:r>
              <a:rPr b="0" lang="it-IT" sz="1800" strike="noStrike" u="none">
                <a:solidFill>
                  <a:srgbClr val="000000"/>
                </a:solidFill>
                <a:effectLst/>
                <a:uFillTx/>
                <a:latin typeface="Times New Roman"/>
                <a:ea typeface="Arial Unicode MS"/>
              </a:rPr>
              <a:t> </a:t>
            </a:r>
            <a:endParaRPr b="0" lang="it-IT" sz="1800" strike="noStrike" u="none">
              <a:solidFill>
                <a:srgbClr val="000000"/>
              </a:solidFill>
              <a:effectLst/>
              <a:uFillTx/>
              <a:latin typeface="Arial"/>
            </a:endParaRPr>
          </a:p>
          <a:p>
            <a:pPr marL="343080" indent="-343080" defTabSz="449280">
              <a:lnSpc>
                <a:spcPct val="93000"/>
              </a:lnSpc>
              <a:spcAft>
                <a:spcPts val="1426"/>
              </a:spcAft>
              <a:buClr>
                <a:srgbClr val="000000"/>
              </a:buClr>
              <a:buFont typeface="Times New Roman"/>
              <a:buChar char="•"/>
            </a:pPr>
            <a:r>
              <a:rPr b="0" lang="it-IT" sz="1800" strike="noStrike" u="none">
                <a:solidFill>
                  <a:srgbClr val="000000"/>
                </a:solidFill>
                <a:effectLst/>
                <a:uFillTx/>
                <a:latin typeface="Times New Roman"/>
                <a:ea typeface="Arial Unicode MS"/>
              </a:rPr>
              <a:t>1407: Luigi d'Orléans è assassinato (Giovanni Senza Paura ammetterà di avere organizzato l'agguato mortale). Il teologo Jean Petit ne scriverà una giustificazione, 1408, che Gerson tenterà di fare condannare al Concilio di Costanza</a:t>
            </a:r>
            <a:endParaRPr b="0" lang="it-IT" sz="1800" strike="noStrike" u="none">
              <a:solidFill>
                <a:srgbClr val="000000"/>
              </a:solidFill>
              <a:effectLst/>
              <a:uFillTx/>
              <a:latin typeface="Arial"/>
            </a:endParaRPr>
          </a:p>
          <a:p>
            <a:pPr marL="343080" indent="-343080" defTabSz="449280">
              <a:lnSpc>
                <a:spcPct val="93000"/>
              </a:lnSpc>
              <a:spcAft>
                <a:spcPts val="1426"/>
              </a:spcAft>
              <a:buClr>
                <a:srgbClr val="000000"/>
              </a:buClr>
              <a:buFont typeface="Times New Roman"/>
              <a:buChar char="•"/>
            </a:pPr>
            <a:r>
              <a:rPr b="0" lang="it-IT" sz="1800" strike="noStrike" u="none">
                <a:solidFill>
                  <a:srgbClr val="000000"/>
                </a:solidFill>
                <a:effectLst/>
                <a:uFillTx/>
                <a:latin typeface="Times New Roman"/>
                <a:ea typeface="Arial Unicode MS"/>
              </a:rPr>
              <a:t> </a:t>
            </a:r>
            <a:endParaRPr b="0" lang="it-IT" sz="1800" strike="noStrike" u="none">
              <a:solidFill>
                <a:srgbClr val="000000"/>
              </a:solidFill>
              <a:effectLst/>
              <a:uFillTx/>
              <a:latin typeface="Arial"/>
            </a:endParaRPr>
          </a:p>
          <a:p>
            <a:pPr marL="343080" indent="-343080" defTabSz="449280">
              <a:lnSpc>
                <a:spcPct val="93000"/>
              </a:lnSpc>
              <a:spcAft>
                <a:spcPts val="1426"/>
              </a:spcAft>
              <a:buClr>
                <a:srgbClr val="000000"/>
              </a:buClr>
              <a:buFont typeface="Times New Roman"/>
              <a:buChar char="•"/>
            </a:pPr>
            <a:r>
              <a:rPr b="0" lang="it-IT" sz="1800" strike="noStrike" u="none">
                <a:solidFill>
                  <a:srgbClr val="000000"/>
                </a:solidFill>
                <a:effectLst/>
                <a:uFillTx/>
                <a:latin typeface="Times New Roman"/>
                <a:ea typeface="Arial Unicode MS"/>
              </a:rPr>
              <a:t>1412-1413 Scrive il Libro della Pace, dedicato a Luigi di Guienne, figlio di Carlo VI, erede al trono.</a:t>
            </a:r>
            <a:endParaRPr b="0" lang="it-IT" sz="1800" strike="noStrike" u="none">
              <a:solidFill>
                <a:srgbClr val="000000"/>
              </a:solidFill>
              <a:effectLst/>
              <a:uFillTx/>
              <a:latin typeface="Arial"/>
            </a:endParaRPr>
          </a:p>
          <a:p>
            <a:pPr marL="343080" indent="-343080" defTabSz="449280">
              <a:lnSpc>
                <a:spcPct val="93000"/>
              </a:lnSpc>
              <a:spcAft>
                <a:spcPts val="1426"/>
              </a:spcAft>
              <a:buClr>
                <a:srgbClr val="000000"/>
              </a:buClr>
              <a:buFont typeface="Times New Roman"/>
              <a:buChar char="•"/>
            </a:pPr>
            <a:r>
              <a:rPr b="0" lang="it-IT" sz="1800" strike="noStrike" u="none">
                <a:solidFill>
                  <a:srgbClr val="000000"/>
                </a:solidFill>
                <a:effectLst/>
                <a:uFillTx/>
                <a:latin typeface="Times New Roman"/>
                <a:ea typeface="Arial Unicode MS"/>
              </a:rPr>
              <a:t> </a:t>
            </a:r>
            <a:endParaRPr b="0" lang="it-IT" sz="1800" strike="noStrike" u="none">
              <a:solidFill>
                <a:srgbClr val="000000"/>
              </a:solidFill>
              <a:effectLst/>
              <a:uFillTx/>
              <a:latin typeface="Arial"/>
            </a:endParaRPr>
          </a:p>
          <a:p>
            <a:pPr marL="343080" indent="-343080" defTabSz="449280">
              <a:lnSpc>
                <a:spcPct val="93000"/>
              </a:lnSpc>
              <a:spcAft>
                <a:spcPts val="1426"/>
              </a:spcAft>
              <a:buClr>
                <a:srgbClr val="000000"/>
              </a:buClr>
              <a:buFont typeface="Times New Roman"/>
              <a:buChar char="•"/>
            </a:pPr>
            <a:r>
              <a:rPr b="0" lang="it-IT" sz="1800" strike="noStrike" u="none">
                <a:solidFill>
                  <a:srgbClr val="000000"/>
                </a:solidFill>
                <a:effectLst/>
                <a:uFillTx/>
                <a:latin typeface="Times New Roman"/>
                <a:ea typeface="Arial Unicode MS"/>
              </a:rPr>
              <a:t>1413 rivolta dei Cabochiennes (Simone le Coutelier) grandi violenze ai danni degli avversari dei Borgognoni. (regia di Giovanni Senzapaura, molto probabilmente)</a:t>
            </a:r>
            <a:endParaRPr b="0" lang="it-IT" sz="1800" strike="noStrike" u="none">
              <a:solidFill>
                <a:srgbClr val="000000"/>
              </a:solidFill>
              <a:effectLst/>
              <a:uFillTx/>
              <a:latin typeface="Arial"/>
            </a:endParaRPr>
          </a:p>
          <a:p>
            <a:pPr marL="343080" indent="-343080" defTabSz="449280">
              <a:lnSpc>
                <a:spcPct val="93000"/>
              </a:lnSpc>
              <a:spcAft>
                <a:spcPts val="1426"/>
              </a:spcAft>
              <a:buClr>
                <a:srgbClr val="000000"/>
              </a:buClr>
              <a:buFont typeface="Times New Roman"/>
              <a:buChar char="•"/>
            </a:pPr>
            <a:r>
              <a:rPr b="0" lang="it-IT" sz="1800" strike="noStrike" u="none">
                <a:solidFill>
                  <a:srgbClr val="000000"/>
                </a:solidFill>
                <a:effectLst/>
                <a:uFillTx/>
                <a:latin typeface="Times New Roman"/>
                <a:ea typeface="Arial Unicode MS"/>
              </a:rPr>
              <a:t> 1415: disfatta di Azincourt, morte di Luigi di Guienne (destinatario del libro della Pace di Christine,) il fratello Carlo, futuro Carlo VII, è erede al trono.</a:t>
            </a:r>
            <a:endParaRPr b="0" lang="it-IT" sz="1800" strike="noStrike" u="none">
              <a:solidFill>
                <a:srgbClr val="000000"/>
              </a:solidFill>
              <a:effectLst/>
              <a:uFillTx/>
              <a:latin typeface="Arial"/>
            </a:endParaRPr>
          </a:p>
          <a:p>
            <a:pPr marL="343080" indent="-343080" defTabSz="449280">
              <a:lnSpc>
                <a:spcPct val="93000"/>
              </a:lnSpc>
              <a:spcAft>
                <a:spcPts val="1426"/>
              </a:spcAft>
              <a:buClr>
                <a:srgbClr val="000000"/>
              </a:buClr>
              <a:buFont typeface="Times New Roman"/>
              <a:buChar char="•"/>
            </a:pPr>
            <a:r>
              <a:rPr b="0" lang="it-IT" sz="1800" strike="noStrike" u="none">
                <a:solidFill>
                  <a:srgbClr val="000000"/>
                </a:solidFill>
                <a:effectLst/>
                <a:uFillTx/>
                <a:latin typeface="Times New Roman"/>
                <a:ea typeface="Arial Unicode MS"/>
              </a:rPr>
              <a:t> </a:t>
            </a:r>
            <a:endParaRPr b="0" lang="it-IT" sz="1800" strike="noStrike" u="none">
              <a:solidFill>
                <a:srgbClr val="000000"/>
              </a:solidFill>
              <a:effectLst/>
              <a:uFillTx/>
              <a:latin typeface="Arial"/>
            </a:endParaRPr>
          </a:p>
          <a:p>
            <a:pPr indent="0" defTabSz="449280">
              <a:lnSpc>
                <a:spcPct val="93000"/>
              </a:lnSpc>
              <a:spcAft>
                <a:spcPts val="1426"/>
              </a:spcAft>
              <a:buNone/>
              <a:tabLst>
                <a:tab algn="l" pos="0"/>
              </a:tabLst>
            </a:pPr>
            <a:endParaRPr b="0" lang="it-IT" sz="32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6" name="PlaceHolder 1"/>
          <p:cNvSpPr>
            <a:spLocks noGrp="1"/>
          </p:cNvSpPr>
          <p:nvPr>
            <p:ph type="title"/>
          </p:nvPr>
        </p:nvSpPr>
        <p:spPr>
          <a:xfrm>
            <a:off x="609480" y="274680"/>
            <a:ext cx="10972080" cy="1142280"/>
          </a:xfrm>
          <a:prstGeom prst="rect">
            <a:avLst/>
          </a:prstGeom>
          <a:noFill/>
          <a:ln w="0">
            <a:noFill/>
          </a:ln>
        </p:spPr>
        <p:txBody>
          <a:bodyPr numCol="1" spcCol="0" lIns="91440" rIns="91440" tIns="45720" bIns="45720" anchor="ctr">
            <a:noAutofit/>
          </a:bodyPr>
          <a:p>
            <a:pPr indent="0" algn="ctr">
              <a:lnSpc>
                <a:spcPct val="100000"/>
              </a:lnSpc>
              <a:buNone/>
              <a:tabLst>
                <a:tab algn="l" pos="0"/>
              </a:tabLst>
            </a:pPr>
            <a:r>
              <a:rPr b="0" lang="it-IT" sz="4400" strike="noStrike" u="none">
                <a:solidFill>
                  <a:schemeClr val="dk2"/>
                </a:solidFill>
                <a:effectLst/>
                <a:uFillTx/>
                <a:latin typeface="Arial"/>
              </a:rPr>
              <a:t>Un periodo di transizione</a:t>
            </a:r>
            <a:endParaRPr b="0" lang="it-IT" sz="4400" strike="noStrike" u="none">
              <a:solidFill>
                <a:srgbClr val="000000"/>
              </a:solidFill>
              <a:effectLst/>
              <a:uFillTx/>
              <a:latin typeface="Arial"/>
            </a:endParaRPr>
          </a:p>
        </p:txBody>
      </p:sp>
      <p:sp>
        <p:nvSpPr>
          <p:cNvPr id="467" name="PlaceHolder 2"/>
          <p:cNvSpPr>
            <a:spLocks noGrp="1"/>
          </p:cNvSpPr>
          <p:nvPr>
            <p:ph/>
          </p:nvPr>
        </p:nvSpPr>
        <p:spPr>
          <a:xfrm>
            <a:off x="609480" y="1600200"/>
            <a:ext cx="10972080" cy="4525200"/>
          </a:xfrm>
          <a:prstGeom prst="rect">
            <a:avLst/>
          </a:prstGeom>
          <a:noFill/>
          <a:ln w="0">
            <a:noFill/>
          </a:ln>
        </p:spPr>
        <p:txBody>
          <a:bodyPr numCol="1" spcCol="0" lIns="91440" rIns="91440" tIns="45720" bIns="45720" anchor="t">
            <a:noAutofit/>
          </a:bodyPr>
          <a:p>
            <a:pPr marL="343080" indent="-343080">
              <a:lnSpc>
                <a:spcPct val="80000"/>
              </a:lnSpc>
              <a:spcBef>
                <a:spcPts val="400"/>
              </a:spcBef>
              <a:buClr>
                <a:srgbClr val="000000"/>
              </a:buClr>
              <a:buFont typeface="Symbol" charset="2"/>
              <a:buChar char=""/>
            </a:pPr>
            <a:r>
              <a:rPr b="0" lang="it-IT" sz="2000" strike="noStrike" u="none">
                <a:solidFill>
                  <a:schemeClr val="dk1"/>
                </a:solidFill>
                <a:effectLst/>
                <a:uFillTx/>
                <a:latin typeface="Arial"/>
              </a:rPr>
              <a:t>Il genere è scarsamente rappresentato per i primissimi secoli dell’età medievale, se si prescinde da un paio di testi che possiamo ricordare</a:t>
            </a:r>
            <a:endParaRPr b="0" lang="it-IT" sz="2000" strike="noStrike" u="none">
              <a:solidFill>
                <a:srgbClr val="000000"/>
              </a:solidFill>
              <a:effectLst/>
              <a:uFillTx/>
              <a:latin typeface="Arial"/>
            </a:endParaRPr>
          </a:p>
          <a:p>
            <a:pPr indent="0">
              <a:lnSpc>
                <a:spcPct val="80000"/>
              </a:lnSpc>
              <a:spcBef>
                <a:spcPts val="400"/>
              </a:spcBef>
              <a:buNone/>
              <a:tabLst>
                <a:tab algn="l" pos="0"/>
              </a:tabLst>
            </a:pPr>
            <a:endParaRPr b="0" lang="it-IT" sz="2000" strike="noStrike" u="none">
              <a:solidFill>
                <a:srgbClr val="000000"/>
              </a:solidFill>
              <a:effectLst/>
              <a:uFillTx/>
              <a:latin typeface="Arial"/>
            </a:endParaRPr>
          </a:p>
          <a:p>
            <a:pPr marL="343080" indent="-343080">
              <a:lnSpc>
                <a:spcPct val="80000"/>
              </a:lnSpc>
              <a:spcBef>
                <a:spcPts val="400"/>
              </a:spcBef>
              <a:buClr>
                <a:srgbClr val="000000"/>
              </a:buClr>
              <a:buFont typeface="Symbol" charset="2"/>
              <a:buChar char=""/>
              <a:tabLst>
                <a:tab algn="l" pos="0"/>
              </a:tabLst>
            </a:pPr>
            <a:r>
              <a:rPr b="0" lang="it-IT" sz="2000" strike="noStrike" u="none">
                <a:solidFill>
                  <a:schemeClr val="dk1"/>
                </a:solidFill>
                <a:effectLst/>
                <a:uFillTx/>
                <a:latin typeface="Arial"/>
              </a:rPr>
              <a:t>Martino di Braga scrive tra 570 e 579 per un re visigoto, Miro, la </a:t>
            </a:r>
            <a:r>
              <a:rPr b="0" i="1" lang="it-IT" sz="2000" strike="noStrike" u="none">
                <a:solidFill>
                  <a:schemeClr val="dk1"/>
                </a:solidFill>
                <a:effectLst/>
                <a:uFillTx/>
                <a:latin typeface="Arial"/>
              </a:rPr>
              <a:t>Formula vitae honestae</a:t>
            </a:r>
            <a:r>
              <a:rPr b="0" lang="it-IT" sz="2000" strike="noStrike" u="none">
                <a:solidFill>
                  <a:schemeClr val="dk1"/>
                </a:solidFill>
                <a:effectLst/>
                <a:uFillTx/>
                <a:latin typeface="Arial"/>
              </a:rPr>
              <a:t>, che è un compendio di testi di Seneca sulle 4 virtù cardinali</a:t>
            </a:r>
            <a:endParaRPr b="0" lang="it-IT" sz="2000" strike="noStrike" u="none">
              <a:solidFill>
                <a:srgbClr val="000000"/>
              </a:solidFill>
              <a:effectLst/>
              <a:uFillTx/>
              <a:latin typeface="Arial"/>
            </a:endParaRPr>
          </a:p>
          <a:p>
            <a:pPr indent="0">
              <a:lnSpc>
                <a:spcPct val="80000"/>
              </a:lnSpc>
              <a:spcBef>
                <a:spcPts val="400"/>
              </a:spcBef>
              <a:buNone/>
              <a:tabLst>
                <a:tab algn="l" pos="0"/>
              </a:tabLst>
            </a:pPr>
            <a:endParaRPr b="0" lang="it-IT" sz="2000" strike="noStrike" u="none">
              <a:solidFill>
                <a:srgbClr val="000000"/>
              </a:solidFill>
              <a:effectLst/>
              <a:uFillTx/>
              <a:latin typeface="Arial"/>
            </a:endParaRPr>
          </a:p>
          <a:p>
            <a:pPr marL="343080" indent="-343080">
              <a:lnSpc>
                <a:spcPct val="80000"/>
              </a:lnSpc>
              <a:spcBef>
                <a:spcPts val="400"/>
              </a:spcBef>
              <a:buClr>
                <a:srgbClr val="000000"/>
              </a:buClr>
              <a:buFont typeface="Symbol" charset="2"/>
              <a:buChar char=""/>
              <a:tabLst>
                <a:tab algn="l" pos="0"/>
              </a:tabLst>
            </a:pPr>
            <a:r>
              <a:rPr b="0" lang="it-IT" sz="2000" strike="noStrike" u="none">
                <a:solidFill>
                  <a:schemeClr val="dk1"/>
                </a:solidFill>
                <a:effectLst/>
                <a:uFillTx/>
                <a:latin typeface="Arial"/>
              </a:rPr>
              <a:t>Ps. Cipriano. E’ attribuito a lui un testo del quale si sa poco (scritto però nel 7 secolo) con tutta verosimiglianza di provenienza irlandese, intitolato </a:t>
            </a:r>
            <a:r>
              <a:rPr b="0" i="1" lang="it-IT" sz="2000" strike="noStrike" u="none">
                <a:solidFill>
                  <a:schemeClr val="dk1"/>
                </a:solidFill>
                <a:effectLst/>
                <a:uFillTx/>
                <a:latin typeface="Arial"/>
              </a:rPr>
              <a:t>De Duodecim abusivis saeculi, </a:t>
            </a:r>
            <a:r>
              <a:rPr b="0" lang="it-IT" sz="2000" strike="noStrike" u="none">
                <a:solidFill>
                  <a:schemeClr val="dk1"/>
                </a:solidFill>
                <a:effectLst/>
                <a:uFillTx/>
                <a:latin typeface="Arial"/>
              </a:rPr>
              <a:t> in cui il </a:t>
            </a:r>
            <a:r>
              <a:rPr b="0" i="1" lang="it-IT" sz="2000" strike="noStrike" u="none">
                <a:solidFill>
                  <a:schemeClr val="dk1"/>
                </a:solidFill>
                <a:effectLst/>
                <a:uFillTx/>
                <a:latin typeface="Arial"/>
              </a:rPr>
              <a:t>dominus sine virtutibus </a:t>
            </a:r>
            <a:r>
              <a:rPr b="0" lang="it-IT" sz="2000" strike="noStrike" u="none">
                <a:solidFill>
                  <a:schemeClr val="dk1"/>
                </a:solidFill>
                <a:effectLst/>
                <a:uFillTx/>
                <a:latin typeface="Arial"/>
              </a:rPr>
              <a:t>è descritto come opposto del buon re, che deve unire in sé </a:t>
            </a:r>
            <a:r>
              <a:rPr b="0" i="1" lang="it-IT" sz="2000" strike="noStrike" u="none">
                <a:solidFill>
                  <a:schemeClr val="dk1"/>
                </a:solidFill>
                <a:effectLst/>
                <a:uFillTx/>
                <a:latin typeface="Arial"/>
              </a:rPr>
              <a:t>amor, terror, ordinatio</a:t>
            </a:r>
            <a:r>
              <a:rPr b="0" lang="it-IT" sz="2000" strike="noStrike" u="none">
                <a:solidFill>
                  <a:schemeClr val="dk1"/>
                </a:solidFill>
                <a:effectLst/>
                <a:uFillTx/>
                <a:latin typeface="Arial"/>
              </a:rPr>
              <a:t>. Il </a:t>
            </a:r>
            <a:r>
              <a:rPr b="0" i="1" lang="it-IT" sz="2000" strike="noStrike" u="none">
                <a:solidFill>
                  <a:schemeClr val="dk1"/>
                </a:solidFill>
                <a:effectLst/>
                <a:uFillTx/>
                <a:latin typeface="Arial"/>
              </a:rPr>
              <a:t>rex</a:t>
            </a:r>
            <a:r>
              <a:rPr b="0" lang="it-IT" sz="2000" strike="noStrike" u="none">
                <a:solidFill>
                  <a:schemeClr val="dk1"/>
                </a:solidFill>
                <a:effectLst/>
                <a:uFillTx/>
                <a:latin typeface="Arial"/>
              </a:rPr>
              <a:t> che non vuole essere inquo sia giusto, non opprima,  cioè, difenda orfani e vedove, protegga la Chiesa, si circondi di buoni e saggi consiglieri. </a:t>
            </a:r>
            <a:endParaRPr b="0" lang="it-IT" sz="20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5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96" name="PlaceHolder 1"/>
          <p:cNvSpPr>
            <a:spLocks noGrp="1"/>
          </p:cNvSpPr>
          <p:nvPr>
            <p:ph type="title"/>
          </p:nvPr>
        </p:nvSpPr>
        <p:spPr>
          <a:xfrm>
            <a:off x="608760" y="273600"/>
            <a:ext cx="10958760" cy="1135440"/>
          </a:xfrm>
          <a:prstGeom prst="rect">
            <a:avLst/>
          </a:prstGeom>
          <a:noFill/>
          <a:ln w="0">
            <a:noFill/>
          </a:ln>
        </p:spPr>
        <p:txBody>
          <a:bodyPr numCol="1" spcCol="0" lIns="0" rIns="0" tIns="0" bIns="0" anchor="ctr">
            <a:noAutofit/>
          </a:bodyPr>
          <a:p>
            <a:pPr indent="0" algn="ctr">
              <a:buNone/>
            </a:pPr>
            <a:endParaRPr b="0" lang="it-IT" sz="1800" strike="noStrike" u="none">
              <a:solidFill>
                <a:srgbClr val="000000"/>
              </a:solidFill>
              <a:effectLst/>
              <a:uFillTx/>
              <a:latin typeface="Arial"/>
            </a:endParaRPr>
          </a:p>
        </p:txBody>
      </p:sp>
      <p:sp>
        <p:nvSpPr>
          <p:cNvPr id="597" name="PlaceHolder 2"/>
          <p:cNvSpPr>
            <a:spLocks noGrp="1"/>
          </p:cNvSpPr>
          <p:nvPr>
            <p:ph/>
          </p:nvPr>
        </p:nvSpPr>
        <p:spPr>
          <a:xfrm>
            <a:off x="608760" y="1604160"/>
            <a:ext cx="10958760" cy="4516920"/>
          </a:xfrm>
          <a:prstGeom prst="rect">
            <a:avLst/>
          </a:prstGeom>
          <a:noFill/>
          <a:ln w="0">
            <a:noFill/>
          </a:ln>
        </p:spPr>
        <p:txBody>
          <a:bodyPr numCol="1" spcCol="0" lIns="0" rIns="0" tIns="28080" bIns="0" anchor="t">
            <a:noAutofit/>
          </a:bodyPr>
          <a:p>
            <a:pPr marL="343080" indent="-343080" defTabSz="449280">
              <a:lnSpc>
                <a:spcPct val="93000"/>
              </a:lnSpc>
              <a:spcAft>
                <a:spcPts val="1426"/>
              </a:spcAft>
              <a:buClr>
                <a:srgbClr val="000000"/>
              </a:buClr>
              <a:buFont typeface="Times New Roman"/>
              <a:buChar char="•"/>
            </a:pPr>
            <a:r>
              <a:rPr b="0" lang="it-IT" sz="1800" strike="noStrike" u="none">
                <a:solidFill>
                  <a:srgbClr val="000000"/>
                </a:solidFill>
                <a:effectLst/>
                <a:uFillTx/>
                <a:latin typeface="Times New Roman"/>
                <a:ea typeface="Arial Unicode MS"/>
              </a:rPr>
              <a:t>1417: Parigi presa dai Borgognoni,</a:t>
            </a:r>
            <a:endParaRPr b="0" lang="it-IT" sz="1800" strike="noStrike" u="none">
              <a:solidFill>
                <a:srgbClr val="000000"/>
              </a:solidFill>
              <a:effectLst/>
              <a:uFillTx/>
              <a:latin typeface="Arial"/>
            </a:endParaRPr>
          </a:p>
          <a:p>
            <a:pPr marL="343080" indent="-343080" defTabSz="449280">
              <a:lnSpc>
                <a:spcPct val="93000"/>
              </a:lnSpc>
              <a:spcAft>
                <a:spcPts val="1426"/>
              </a:spcAft>
              <a:buClr>
                <a:srgbClr val="000000"/>
              </a:buClr>
              <a:buFont typeface="Times New Roman"/>
              <a:buChar char="•"/>
            </a:pPr>
            <a:r>
              <a:rPr b="0" lang="it-IT" sz="1800" strike="noStrike" u="none">
                <a:solidFill>
                  <a:srgbClr val="000000"/>
                </a:solidFill>
                <a:effectLst/>
                <a:uFillTx/>
                <a:latin typeface="Times New Roman"/>
                <a:ea typeface="Arial Unicode MS"/>
              </a:rPr>
              <a:t> 1418: Christine lascia Parigi per Poissy (prob.)</a:t>
            </a:r>
            <a:endParaRPr b="0" lang="it-IT" sz="1800" strike="noStrike" u="none">
              <a:solidFill>
                <a:srgbClr val="000000"/>
              </a:solidFill>
              <a:effectLst/>
              <a:uFillTx/>
              <a:latin typeface="Arial"/>
            </a:endParaRPr>
          </a:p>
          <a:p>
            <a:pPr marL="343080" indent="-343080" defTabSz="449280">
              <a:lnSpc>
                <a:spcPct val="93000"/>
              </a:lnSpc>
              <a:spcAft>
                <a:spcPts val="1426"/>
              </a:spcAft>
              <a:buClr>
                <a:srgbClr val="000000"/>
              </a:buClr>
              <a:buFont typeface="Times New Roman"/>
              <a:buChar char="•"/>
            </a:pPr>
            <a:r>
              <a:rPr b="0" lang="it-IT" sz="1800" strike="noStrike" u="none">
                <a:solidFill>
                  <a:srgbClr val="000000"/>
                </a:solidFill>
                <a:effectLst/>
                <a:uFillTx/>
                <a:latin typeface="Times New Roman"/>
                <a:ea typeface="Arial Unicode MS"/>
              </a:rPr>
              <a:t> 1419: Giovanni Senza Paura è assassinato durante trattative con Carlo VII</a:t>
            </a:r>
            <a:endParaRPr b="0" lang="it-IT" sz="1800" strike="noStrike" u="none">
              <a:solidFill>
                <a:srgbClr val="000000"/>
              </a:solidFill>
              <a:effectLst/>
              <a:uFillTx/>
              <a:latin typeface="Arial"/>
            </a:endParaRPr>
          </a:p>
          <a:p>
            <a:pPr marL="343080" indent="-343080" defTabSz="449280">
              <a:lnSpc>
                <a:spcPct val="93000"/>
              </a:lnSpc>
              <a:spcAft>
                <a:spcPts val="1426"/>
              </a:spcAft>
              <a:buClr>
                <a:srgbClr val="000000"/>
              </a:buClr>
              <a:buFont typeface="Times New Roman"/>
              <a:buChar char="•"/>
            </a:pPr>
            <a:r>
              <a:rPr b="0" lang="it-IT" sz="1800" strike="noStrike" u="none">
                <a:solidFill>
                  <a:srgbClr val="000000"/>
                </a:solidFill>
                <a:effectLst/>
                <a:uFillTx/>
                <a:latin typeface="Times New Roman"/>
                <a:ea typeface="Arial Unicode MS"/>
              </a:rPr>
              <a:t> </a:t>
            </a:r>
            <a:endParaRPr b="0" lang="it-IT" sz="1800" strike="noStrike" u="none">
              <a:solidFill>
                <a:srgbClr val="000000"/>
              </a:solidFill>
              <a:effectLst/>
              <a:uFillTx/>
              <a:latin typeface="Arial"/>
            </a:endParaRPr>
          </a:p>
          <a:p>
            <a:pPr marL="343080" indent="-343080" defTabSz="449280">
              <a:lnSpc>
                <a:spcPct val="93000"/>
              </a:lnSpc>
              <a:spcAft>
                <a:spcPts val="1426"/>
              </a:spcAft>
              <a:buClr>
                <a:srgbClr val="000000"/>
              </a:buClr>
              <a:buFont typeface="Times New Roman"/>
              <a:buChar char="•"/>
            </a:pPr>
            <a:r>
              <a:rPr b="0" lang="it-IT" sz="1800" strike="noStrike" u="none">
                <a:solidFill>
                  <a:srgbClr val="000000"/>
                </a:solidFill>
                <a:effectLst/>
                <a:uFillTx/>
                <a:latin typeface="Times New Roman"/>
                <a:ea typeface="Arial Unicode MS"/>
              </a:rPr>
              <a:t>1422: morte di Carlo VI</a:t>
            </a:r>
            <a:endParaRPr b="0" lang="it-IT" sz="1800" strike="noStrike" u="none">
              <a:solidFill>
                <a:srgbClr val="000000"/>
              </a:solidFill>
              <a:effectLst/>
              <a:uFillTx/>
              <a:latin typeface="Arial"/>
            </a:endParaRPr>
          </a:p>
          <a:p>
            <a:pPr marL="343080" indent="-343080" defTabSz="449280">
              <a:lnSpc>
                <a:spcPct val="93000"/>
              </a:lnSpc>
              <a:spcAft>
                <a:spcPts val="1426"/>
              </a:spcAft>
              <a:buClr>
                <a:srgbClr val="000000"/>
              </a:buClr>
              <a:buFont typeface="Times New Roman"/>
              <a:buChar char="•"/>
            </a:pPr>
            <a:r>
              <a:rPr b="0" lang="it-IT" sz="1800" strike="noStrike" u="none">
                <a:solidFill>
                  <a:srgbClr val="000000"/>
                </a:solidFill>
                <a:effectLst/>
                <a:uFillTx/>
                <a:latin typeface="Times New Roman"/>
                <a:ea typeface="Arial Unicode MS"/>
              </a:rPr>
              <a:t> </a:t>
            </a:r>
            <a:endParaRPr b="0" lang="it-IT" sz="1800" strike="noStrike" u="none">
              <a:solidFill>
                <a:srgbClr val="000000"/>
              </a:solidFill>
              <a:effectLst/>
              <a:uFillTx/>
              <a:latin typeface="Arial"/>
            </a:endParaRPr>
          </a:p>
          <a:p>
            <a:pPr marL="343080" indent="-343080" defTabSz="449280">
              <a:lnSpc>
                <a:spcPct val="93000"/>
              </a:lnSpc>
              <a:spcAft>
                <a:spcPts val="1426"/>
              </a:spcAft>
              <a:buClr>
                <a:srgbClr val="000000"/>
              </a:buClr>
              <a:buFont typeface="Times New Roman"/>
              <a:buChar char="•"/>
            </a:pPr>
            <a:r>
              <a:rPr b="0" lang="it-IT" sz="1800" strike="noStrike" u="none">
                <a:solidFill>
                  <a:srgbClr val="000000"/>
                </a:solidFill>
                <a:effectLst/>
                <a:uFillTx/>
                <a:latin typeface="Times New Roman"/>
                <a:ea typeface="Arial Unicode MS"/>
              </a:rPr>
              <a:t>1429 la riscossa francese guidata da Giovanna d'Arco: Carlo VII è incoronato re.</a:t>
            </a:r>
            <a:endParaRPr b="0" lang="it-IT" sz="1800" strike="noStrike" u="none">
              <a:solidFill>
                <a:srgbClr val="000000"/>
              </a:solidFill>
              <a:effectLst/>
              <a:uFillTx/>
              <a:latin typeface="Arial"/>
            </a:endParaRPr>
          </a:p>
          <a:p>
            <a:pPr marL="343080" indent="-343080" defTabSz="449280">
              <a:lnSpc>
                <a:spcPct val="93000"/>
              </a:lnSpc>
              <a:spcAft>
                <a:spcPts val="1426"/>
              </a:spcAft>
              <a:buClr>
                <a:srgbClr val="000000"/>
              </a:buClr>
              <a:buFont typeface="Times New Roman"/>
              <a:buChar char="•"/>
            </a:pPr>
            <a:r>
              <a:rPr b="0" lang="it-IT" sz="1800" strike="noStrike" u="none">
                <a:solidFill>
                  <a:srgbClr val="000000"/>
                </a:solidFill>
                <a:effectLst/>
                <a:uFillTx/>
                <a:latin typeface="Times New Roman"/>
                <a:ea typeface="Arial Unicode MS"/>
              </a:rPr>
              <a:t> </a:t>
            </a:r>
            <a:endParaRPr b="0" lang="it-IT" sz="1800" strike="noStrike" u="none">
              <a:solidFill>
                <a:srgbClr val="000000"/>
              </a:solidFill>
              <a:effectLst/>
              <a:uFillTx/>
              <a:latin typeface="Arial"/>
            </a:endParaRPr>
          </a:p>
          <a:p>
            <a:pPr marL="343080" indent="-343080" defTabSz="449280">
              <a:lnSpc>
                <a:spcPct val="93000"/>
              </a:lnSpc>
              <a:spcAft>
                <a:spcPts val="1426"/>
              </a:spcAft>
              <a:buClr>
                <a:srgbClr val="000000"/>
              </a:buClr>
              <a:buFont typeface="Times New Roman"/>
              <a:buChar char="•"/>
            </a:pPr>
            <a:r>
              <a:rPr b="0" lang="it-IT" sz="1800" strike="noStrike" u="none">
                <a:solidFill>
                  <a:srgbClr val="000000"/>
                </a:solidFill>
                <a:effectLst/>
                <a:uFillTx/>
                <a:latin typeface="Times New Roman"/>
                <a:ea typeface="Arial Unicode MS"/>
              </a:rPr>
              <a:t>31 luglio 1429: Christine termina il suo P</a:t>
            </a:r>
            <a:r>
              <a:rPr b="0" i="1" lang="it-IT" sz="1800" strike="noStrike" u="none">
                <a:solidFill>
                  <a:srgbClr val="000000"/>
                </a:solidFill>
                <a:effectLst/>
                <a:uFillTx/>
                <a:latin typeface="Times New Roman"/>
                <a:ea typeface="Arial Unicode MS"/>
              </a:rPr>
              <a:t>oema di Giovanna d'Arco</a:t>
            </a:r>
            <a:r>
              <a:rPr b="0" lang="it-IT" sz="1800" strike="noStrike" u="none">
                <a:solidFill>
                  <a:srgbClr val="000000"/>
                </a:solidFill>
                <a:effectLst/>
                <a:uFillTx/>
                <a:latin typeface="Times New Roman"/>
                <a:ea typeface="Arial Unicode MS"/>
              </a:rPr>
              <a:t>.</a:t>
            </a:r>
            <a:endParaRPr b="0" lang="it-IT" sz="1800" strike="noStrike" u="none">
              <a:solidFill>
                <a:srgbClr val="000000"/>
              </a:solidFill>
              <a:effectLst/>
              <a:uFillTx/>
              <a:latin typeface="Arial"/>
            </a:endParaRPr>
          </a:p>
          <a:p>
            <a:pPr marL="343080" indent="-343080" defTabSz="449280">
              <a:lnSpc>
                <a:spcPct val="93000"/>
              </a:lnSpc>
              <a:spcAft>
                <a:spcPts val="1426"/>
              </a:spcAft>
              <a:buClr>
                <a:srgbClr val="000000"/>
              </a:buClr>
              <a:buFont typeface="Times New Roman"/>
              <a:buChar char="•"/>
            </a:pPr>
            <a:r>
              <a:rPr b="0" lang="it-IT" sz="1800" strike="noStrike" u="none">
                <a:solidFill>
                  <a:srgbClr val="000000"/>
                </a:solidFill>
                <a:effectLst/>
                <a:uFillTx/>
                <a:latin typeface="Times New Roman"/>
                <a:ea typeface="Arial Unicode MS"/>
              </a:rPr>
              <a:t> Dopo quella data, non se ne sa più nulla</a:t>
            </a:r>
            <a:endParaRPr b="0" lang="it-IT" sz="1800" strike="noStrike" u="none">
              <a:solidFill>
                <a:srgbClr val="000000"/>
              </a:solidFill>
              <a:effectLst/>
              <a:uFillTx/>
              <a:latin typeface="Arial"/>
            </a:endParaRPr>
          </a:p>
          <a:p>
            <a:pPr indent="0" defTabSz="449280">
              <a:lnSpc>
                <a:spcPct val="93000"/>
              </a:lnSpc>
              <a:spcAft>
                <a:spcPts val="1426"/>
              </a:spcAft>
              <a:buNone/>
              <a:tabLst>
                <a:tab algn="l" pos="0"/>
              </a:tabLst>
            </a:pPr>
            <a:endParaRPr b="0" lang="it-IT" sz="32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8" name="PlaceHolder 1"/>
          <p:cNvSpPr>
            <a:spLocks noGrp="1"/>
          </p:cNvSpPr>
          <p:nvPr>
            <p:ph type="title"/>
          </p:nvPr>
        </p:nvSpPr>
        <p:spPr>
          <a:xfrm>
            <a:off x="838080" y="365040"/>
            <a:ext cx="10514880" cy="1324800"/>
          </a:xfrm>
          <a:prstGeom prst="rect">
            <a:avLst/>
          </a:prstGeom>
          <a:noFill/>
          <a:ln w="0">
            <a:noFill/>
          </a:ln>
        </p:spPr>
        <p:txBody>
          <a:bodyPr lIns="91440" rIns="91440" tIns="45720" bIns="45720" anchor="ctr">
            <a:noAutofit/>
          </a:bodyPr>
          <a:p>
            <a:pPr indent="0" algn="ctr" defTabSz="914400">
              <a:lnSpc>
                <a:spcPct val="90000"/>
              </a:lnSpc>
              <a:buNone/>
              <a:tabLst>
                <a:tab algn="l" pos="0"/>
              </a:tabLst>
            </a:pPr>
            <a:r>
              <a:rPr b="0" lang="it-IT" sz="4400" strike="noStrike" u="none">
                <a:solidFill>
                  <a:schemeClr val="dk1"/>
                </a:solidFill>
                <a:effectLst/>
                <a:uFillTx/>
                <a:latin typeface="Calibri Light"/>
              </a:rPr>
              <a:t>  Martino di Braga</a:t>
            </a:r>
            <a:endParaRPr b="0" lang="it-IT" sz="4400" strike="noStrike" u="none">
              <a:solidFill>
                <a:srgbClr val="000000"/>
              </a:solidFill>
              <a:effectLst/>
              <a:uFillTx/>
              <a:latin typeface="Arial"/>
            </a:endParaRPr>
          </a:p>
        </p:txBody>
      </p:sp>
      <p:pic>
        <p:nvPicPr>
          <p:cNvPr id="469" name="Segnaposto contenuto 7" descr="Immagine che contiene testo, disegno, schizzo, lettera&#10;&#10;Descrizione generata automaticamente"/>
          <p:cNvPicPr/>
          <p:nvPr/>
        </p:nvPicPr>
        <p:blipFill>
          <a:blip r:embed="rId1"/>
          <a:stretch/>
        </p:blipFill>
        <p:spPr>
          <a:xfrm>
            <a:off x="1920600" y="1825560"/>
            <a:ext cx="3016080" cy="4350600"/>
          </a:xfrm>
          <a:prstGeom prst="rect">
            <a:avLst/>
          </a:prstGeom>
          <a:noFill/>
          <a:ln w="0">
            <a:noFill/>
          </a:ln>
        </p:spPr>
      </p:pic>
      <p:sp>
        <p:nvSpPr>
          <p:cNvPr id="470" name="PlaceHolder 2"/>
          <p:cNvSpPr>
            <a:spLocks noGrp="1"/>
          </p:cNvSpPr>
          <p:nvPr>
            <p:ph/>
          </p:nvPr>
        </p:nvSpPr>
        <p:spPr>
          <a:xfrm>
            <a:off x="6172200" y="1825560"/>
            <a:ext cx="5180760" cy="4350600"/>
          </a:xfrm>
          <a:prstGeom prst="rect">
            <a:avLst/>
          </a:prstGeom>
          <a:noFill/>
          <a:ln w="0">
            <a:noFill/>
          </a:ln>
        </p:spPr>
        <p:txBody>
          <a:bodyPr lIns="91440" rIns="91440" tIns="45720" bIns="45720" anchor="t">
            <a:noAutofit/>
          </a:bodyPr>
          <a:p>
            <a:pPr marL="228600" indent="-228600" defTabSz="914400">
              <a:lnSpc>
                <a:spcPct val="90000"/>
              </a:lnSpc>
              <a:spcBef>
                <a:spcPts val="1001"/>
              </a:spcBef>
              <a:buClr>
                <a:srgbClr val="000000"/>
              </a:buClr>
              <a:buFont typeface="Arial"/>
              <a:buChar char="•"/>
            </a:pPr>
            <a:r>
              <a:rPr b="0" lang="it-IT" sz="2800" strike="noStrike" u="none">
                <a:solidFill>
                  <a:schemeClr val="dk1"/>
                </a:solidFill>
                <a:effectLst/>
                <a:uFillTx/>
                <a:latin typeface="Calibri"/>
              </a:rPr>
              <a:t>Martino di Braga raffigurato in un manoscritto altomedievale</a:t>
            </a:r>
            <a:endParaRPr b="0" lang="it-IT" sz="28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1" name="PlaceHolder 1"/>
          <p:cNvSpPr>
            <a:spLocks noGrp="1"/>
          </p:cNvSpPr>
          <p:nvPr>
            <p:ph type="title"/>
          </p:nvPr>
        </p:nvSpPr>
        <p:spPr>
          <a:xfrm>
            <a:off x="608760" y="703800"/>
            <a:ext cx="10958760" cy="274680"/>
          </a:xfrm>
          <a:prstGeom prst="rect">
            <a:avLst/>
          </a:prstGeom>
          <a:noFill/>
          <a:ln w="0">
            <a:noFill/>
          </a:ln>
        </p:spPr>
        <p:txBody>
          <a:bodyPr numCol="1" spcCol="0" lIns="91440" rIns="91440" tIns="45720" bIns="45720" anchor="ctr">
            <a:noAutofit/>
          </a:bodyPr>
          <a:p>
            <a:pPr indent="0" algn="ctr">
              <a:lnSpc>
                <a:spcPct val="100000"/>
              </a:lnSpc>
              <a:buNone/>
              <a:tabLst>
                <a:tab algn="l" pos="0"/>
              </a:tabLst>
            </a:pPr>
            <a:r>
              <a:rPr b="0" lang="it-IT" sz="4000" strike="noStrike" u="none">
                <a:solidFill>
                  <a:schemeClr val="dk2"/>
                </a:solidFill>
                <a:effectLst/>
                <a:uFillTx/>
                <a:latin typeface="Arial"/>
              </a:rPr>
              <a:t>Alcuino alla corte di Carlo Magno</a:t>
            </a:r>
            <a:endParaRPr b="0" lang="it-IT" sz="4000" strike="noStrike" u="none">
              <a:solidFill>
                <a:srgbClr val="000000"/>
              </a:solidFill>
              <a:effectLst/>
              <a:uFillTx/>
              <a:latin typeface="Arial"/>
            </a:endParaRPr>
          </a:p>
        </p:txBody>
      </p:sp>
      <p:sp>
        <p:nvSpPr>
          <p:cNvPr id="472" name="PlaceHolder 2"/>
          <p:cNvSpPr>
            <a:spLocks noGrp="1"/>
          </p:cNvSpPr>
          <p:nvPr>
            <p:ph/>
          </p:nvPr>
        </p:nvSpPr>
        <p:spPr>
          <a:xfrm>
            <a:off x="608760" y="1604160"/>
            <a:ext cx="2609280" cy="4516920"/>
          </a:xfrm>
          <a:prstGeom prst="rect">
            <a:avLst/>
          </a:prstGeom>
          <a:noFill/>
          <a:ln w="0">
            <a:noFill/>
          </a:ln>
        </p:spPr>
        <p:txBody>
          <a:bodyPr numCol="1" spcCol="0" lIns="91440" rIns="91440" tIns="45720" bIns="45720" anchor="t">
            <a:noAutofit/>
          </a:bodyPr>
          <a:p>
            <a:pPr marL="343080" indent="-343080">
              <a:lnSpc>
                <a:spcPct val="90000"/>
              </a:lnSpc>
              <a:spcBef>
                <a:spcPts val="400"/>
              </a:spcBef>
              <a:buClr>
                <a:srgbClr val="000000"/>
              </a:buClr>
              <a:buFont typeface="Symbol" charset="2"/>
              <a:buChar char=""/>
            </a:pPr>
            <a:r>
              <a:rPr b="0" lang="it-IT" sz="1800" strike="noStrike" u="none">
                <a:solidFill>
                  <a:schemeClr val="dk1"/>
                </a:solidFill>
                <a:effectLst/>
                <a:uFillTx/>
                <a:latin typeface="Arial"/>
              </a:rPr>
              <a:t>Alcuino di York (+804) compone per Guido di Nantes un breve trattato de Virtutibus et Vitiis, molto signficativo perché in questa esortazione alle virtù cristiane rivolta a un potente nobile che è stato marchese della Bretagna, Alcuino propone un modello fortemente intriso di valori monastici:</a:t>
            </a:r>
            <a:endParaRPr b="0" lang="it-IT" sz="1800" strike="noStrike" u="none">
              <a:solidFill>
                <a:srgbClr val="000000"/>
              </a:solidFill>
              <a:effectLst/>
              <a:uFillTx/>
              <a:latin typeface="Arial"/>
            </a:endParaRPr>
          </a:p>
        </p:txBody>
      </p:sp>
      <p:sp>
        <p:nvSpPr>
          <p:cNvPr id="473" name="PlaceHolder 3"/>
          <p:cNvSpPr>
            <a:spLocks noGrp="1"/>
          </p:cNvSpPr>
          <p:nvPr>
            <p:ph/>
          </p:nvPr>
        </p:nvSpPr>
        <p:spPr>
          <a:xfrm>
            <a:off x="3348720" y="1604160"/>
            <a:ext cx="2609280" cy="4516920"/>
          </a:xfrm>
          <a:prstGeom prst="rect">
            <a:avLst/>
          </a:prstGeom>
          <a:noFill/>
          <a:ln w="0">
            <a:noFill/>
          </a:ln>
        </p:spPr>
        <p:txBody>
          <a:bodyPr numCol="1" spcCol="0" lIns="91440" rIns="91440" tIns="45720" bIns="45720" anchor="t">
            <a:noAutofit/>
          </a:bodyPr>
          <a:p>
            <a:pPr marL="343080" indent="0">
              <a:lnSpc>
                <a:spcPct val="90000"/>
              </a:lnSpc>
              <a:spcBef>
                <a:spcPts val="400"/>
              </a:spcBef>
              <a:buNone/>
            </a:pPr>
            <a:r>
              <a:rPr b="0" lang="it-IT" sz="2000" strike="noStrike" u="none">
                <a:solidFill>
                  <a:schemeClr val="dk1"/>
                </a:solidFill>
                <a:effectLst/>
                <a:uFillTx/>
                <a:latin typeface="Arial"/>
              </a:rPr>
              <a:t> non solo la preghiera e la continenza, ma anche il digiuno. Non emerge per nulla una specificità laicale e di governo del destinatario. </a:t>
            </a:r>
            <a:endParaRPr b="0" lang="it-IT" sz="2000" strike="noStrike" u="none">
              <a:solidFill>
                <a:srgbClr val="000000"/>
              </a:solidFill>
              <a:effectLst/>
              <a:uFillTx/>
              <a:latin typeface="Arial"/>
            </a:endParaRPr>
          </a:p>
        </p:txBody>
      </p:sp>
      <p:sp>
        <p:nvSpPr>
          <p:cNvPr id="474" name="AutoShape 8"/>
          <p:cNvSpPr/>
          <p:nvPr/>
        </p:nvSpPr>
        <p:spPr>
          <a:xfrm>
            <a:off x="1679400" y="46080"/>
            <a:ext cx="304200" cy="304200"/>
          </a:xfrm>
          <a:prstGeom prst="rect">
            <a:avLst/>
          </a:prstGeom>
          <a:noFill/>
          <a:ln w="0">
            <a:noFill/>
          </a:ln>
        </p:spPr>
        <p:style>
          <a:lnRef idx="0"/>
          <a:fillRef idx="0"/>
          <a:effectRef idx="0"/>
          <a:fontRef idx="minor"/>
        </p:style>
        <p:txBody>
          <a:bodyPr lIns="90000" rIns="90000" tIns="45000" bIns="45000" anchor="t">
            <a:noAutofit/>
          </a:bodyPr>
          <a:p>
            <a:pPr defTabSz="914400">
              <a:lnSpc>
                <a:spcPct val="100000"/>
              </a:lnSpc>
            </a:pPr>
            <a:endParaRPr b="0" lang="it-IT" sz="1800" strike="noStrike" u="none">
              <a:solidFill>
                <a:schemeClr val="dk1"/>
              </a:solidFill>
              <a:effectLst/>
              <a:uFillTx/>
              <a:latin typeface="Arial"/>
            </a:endParaRPr>
          </a:p>
        </p:txBody>
      </p:sp>
      <p:sp>
        <p:nvSpPr>
          <p:cNvPr id="475" name="AutoShape 10"/>
          <p:cNvSpPr/>
          <p:nvPr/>
        </p:nvSpPr>
        <p:spPr>
          <a:xfrm>
            <a:off x="1679400" y="46080"/>
            <a:ext cx="304200" cy="304200"/>
          </a:xfrm>
          <a:prstGeom prst="rect">
            <a:avLst/>
          </a:prstGeom>
          <a:noFill/>
          <a:ln w="0">
            <a:noFill/>
          </a:ln>
        </p:spPr>
        <p:style>
          <a:lnRef idx="0"/>
          <a:fillRef idx="0"/>
          <a:effectRef idx="0"/>
          <a:fontRef idx="minor"/>
        </p:style>
        <p:txBody>
          <a:bodyPr lIns="90000" rIns="90000" tIns="45000" bIns="45000" anchor="t">
            <a:noAutofit/>
          </a:bodyPr>
          <a:p>
            <a:pPr defTabSz="914400">
              <a:lnSpc>
                <a:spcPct val="100000"/>
              </a:lnSpc>
            </a:pPr>
            <a:endParaRPr b="0" lang="it-IT" sz="1800" strike="noStrike" u="none">
              <a:solidFill>
                <a:schemeClr val="dk1"/>
              </a:solidFill>
              <a:effectLst/>
              <a:uFillTx/>
              <a:latin typeface="Arial"/>
            </a:endParaRPr>
          </a:p>
        </p:txBody>
      </p:sp>
      <p:sp>
        <p:nvSpPr>
          <p:cNvPr id="476" name="AutoShape 12"/>
          <p:cNvSpPr/>
          <p:nvPr/>
        </p:nvSpPr>
        <p:spPr>
          <a:xfrm>
            <a:off x="1679400" y="46080"/>
            <a:ext cx="304200" cy="304200"/>
          </a:xfrm>
          <a:prstGeom prst="rect">
            <a:avLst/>
          </a:prstGeom>
          <a:noFill/>
          <a:ln w="0">
            <a:noFill/>
          </a:ln>
        </p:spPr>
        <p:style>
          <a:lnRef idx="0"/>
          <a:fillRef idx="0"/>
          <a:effectRef idx="0"/>
          <a:fontRef idx="minor"/>
        </p:style>
        <p:txBody>
          <a:bodyPr lIns="90000" rIns="90000" tIns="45000" bIns="45000" anchor="t">
            <a:noAutofit/>
          </a:bodyPr>
          <a:p>
            <a:pPr defTabSz="914400">
              <a:lnSpc>
                <a:spcPct val="100000"/>
              </a:lnSpc>
            </a:pPr>
            <a:endParaRPr b="0" lang="it-IT" sz="1800" strike="noStrike" u="none">
              <a:solidFill>
                <a:schemeClr val="dk1"/>
              </a:solidFill>
              <a:effectLst/>
              <a:uFillTx/>
              <a:latin typeface="Arial"/>
            </a:endParaRPr>
          </a:p>
        </p:txBody>
      </p:sp>
      <p:pic>
        <p:nvPicPr>
          <p:cNvPr id="477" name="Picture 13" descr=""/>
          <p:cNvPicPr/>
          <p:nvPr/>
        </p:nvPicPr>
        <p:blipFill>
          <a:blip r:embed="rId1"/>
          <a:stretch/>
        </p:blipFill>
        <p:spPr>
          <a:xfrm>
            <a:off x="7020000" y="1620000"/>
            <a:ext cx="4109400" cy="4201560"/>
          </a:xfrm>
          <a:prstGeom prst="rect">
            <a:avLst/>
          </a:prstGeom>
          <a:noFill/>
          <a:ln w="0">
            <a:noFill/>
          </a:ln>
        </p:spPr>
      </p:pic>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78" name="PlaceHolder 1"/>
          <p:cNvSpPr>
            <a:spLocks noGrp="1"/>
          </p:cNvSpPr>
          <p:nvPr>
            <p:ph type="title"/>
          </p:nvPr>
        </p:nvSpPr>
        <p:spPr>
          <a:xfrm>
            <a:off x="1981080" y="128520"/>
            <a:ext cx="8227440" cy="1432800"/>
          </a:xfrm>
          <a:prstGeom prst="rect">
            <a:avLst/>
          </a:prstGeom>
          <a:noFill/>
          <a:ln w="0">
            <a:noFill/>
          </a:ln>
        </p:spPr>
        <p:txBody>
          <a:bodyPr numCol="1" spcCol="0" lIns="90000" rIns="90000" tIns="46800" bIns="46800" anchor="ctr">
            <a:noAutofit/>
          </a:bodyPr>
          <a:p>
            <a:pPr indent="0" algn="ctr" defTabSz="449280">
              <a:lnSpc>
                <a:spcPct val="100000"/>
              </a:lnSpc>
              <a:buNone/>
              <a:tabLst>
                <a:tab algn="l" pos="0"/>
              </a:tabLst>
            </a:pPr>
            <a:r>
              <a:rPr b="0" lang="it-IT" sz="4400" strike="noStrike" u="none">
                <a:solidFill>
                  <a:srgbClr val="000000"/>
                </a:solidFill>
                <a:effectLst/>
                <a:uFillTx/>
                <a:latin typeface="Arial"/>
              </a:rPr>
              <a:t>Smaragdo di Saint Michiel</a:t>
            </a:r>
            <a:endParaRPr b="0" lang="it-IT" sz="4400" strike="noStrike" u="none">
              <a:solidFill>
                <a:srgbClr val="000000"/>
              </a:solidFill>
              <a:effectLst/>
              <a:uFillTx/>
              <a:latin typeface="Arial"/>
            </a:endParaRPr>
          </a:p>
        </p:txBody>
      </p:sp>
      <p:sp>
        <p:nvSpPr>
          <p:cNvPr id="479" name="PlaceHolder 2"/>
          <p:cNvSpPr>
            <a:spLocks noGrp="1"/>
          </p:cNvSpPr>
          <p:nvPr>
            <p:ph/>
          </p:nvPr>
        </p:nvSpPr>
        <p:spPr>
          <a:xfrm>
            <a:off x="1981080" y="1600200"/>
            <a:ext cx="4036320" cy="5525280"/>
          </a:xfrm>
          <a:prstGeom prst="rect">
            <a:avLst/>
          </a:prstGeom>
          <a:noFill/>
          <a:ln w="0">
            <a:noFill/>
          </a:ln>
        </p:spPr>
        <p:txBody>
          <a:bodyPr numCol="1" spcCol="0" lIns="90000" rIns="90000" tIns="46800" bIns="46800" anchor="t">
            <a:noAutofit/>
          </a:bodyPr>
          <a:p>
            <a:pPr marL="334800" indent="-334800" defTabSz="449280">
              <a:lnSpc>
                <a:spcPct val="100000"/>
              </a:lnSpc>
              <a:spcBef>
                <a:spcPts val="550"/>
              </a:spcBef>
              <a:buClr>
                <a:srgbClr val="000000"/>
              </a:buClr>
              <a:buFont typeface="Arial"/>
              <a:buChar char="•"/>
              <a:tabLst>
                <a:tab algn="l" pos="334800"/>
                <a:tab algn="l" pos="439560"/>
                <a:tab algn="l" pos="888840"/>
                <a:tab algn="l" pos="1338120"/>
                <a:tab algn="l" pos="1787400"/>
                <a:tab algn="l" pos="2236680"/>
                <a:tab algn="l" pos="2685960"/>
                <a:tab algn="l" pos="3135240"/>
                <a:tab algn="l" pos="3584520"/>
                <a:tab algn="l" pos="4033800"/>
                <a:tab algn="l" pos="4483080"/>
                <a:tab algn="l" pos="4932360"/>
                <a:tab algn="l" pos="5381640"/>
                <a:tab algn="l" pos="5830920"/>
                <a:tab algn="l" pos="6280200"/>
                <a:tab algn="l" pos="6729480"/>
                <a:tab algn="l" pos="7178760"/>
                <a:tab algn="l" pos="7628040"/>
                <a:tab algn="l" pos="8077320"/>
                <a:tab algn="l" pos="8526600"/>
                <a:tab algn="l" pos="8975880"/>
              </a:tabLst>
            </a:pPr>
            <a:r>
              <a:rPr b="0" lang="it-IT" sz="2200" strike="noStrike" u="none">
                <a:solidFill>
                  <a:srgbClr val="000000"/>
                </a:solidFill>
                <a:effectLst/>
                <a:uFillTx/>
                <a:latin typeface="Times New Roman"/>
              </a:rPr>
              <a:t>Di probabile provenienza irlandese questo monaco compone attorno all’810, per Ludovico il Pio non ancora imperatore, una </a:t>
            </a:r>
            <a:r>
              <a:rPr b="0" i="1" lang="it-IT" sz="2200" strike="noStrike" u="none">
                <a:solidFill>
                  <a:srgbClr val="000000"/>
                </a:solidFill>
                <a:effectLst/>
                <a:uFillTx/>
                <a:latin typeface="Times New Roman"/>
              </a:rPr>
              <a:t>Via Regia</a:t>
            </a:r>
            <a:r>
              <a:rPr b="0" lang="it-IT" sz="2200" strike="noStrike" u="none">
                <a:solidFill>
                  <a:srgbClr val="000000"/>
                </a:solidFill>
                <a:effectLst/>
                <a:uFillTx/>
                <a:latin typeface="Times New Roman"/>
              </a:rPr>
              <a:t>. In questo scritto, come in Alcuino, si nota un forte influenza del modello monastico (alcune sezioni dell’opera furono riprese dallo stesso autore in una sua opera, </a:t>
            </a:r>
            <a:r>
              <a:rPr b="0" i="1" lang="it-IT" sz="2200" strike="noStrike" u="none">
                <a:solidFill>
                  <a:srgbClr val="000000"/>
                </a:solidFill>
                <a:effectLst/>
                <a:uFillTx/>
                <a:latin typeface="Times New Roman"/>
              </a:rPr>
              <a:t>Diadema monachorum,</a:t>
            </a:r>
            <a:r>
              <a:rPr b="0" lang="it-IT" sz="2200" strike="noStrike" u="none">
                <a:solidFill>
                  <a:srgbClr val="000000"/>
                </a:solidFill>
                <a:effectLst/>
                <a:uFillTx/>
                <a:latin typeface="Times New Roman"/>
              </a:rPr>
              <a:t> dedicata appunto all formazione dei monaci benedettini)</a:t>
            </a:r>
            <a:endParaRPr b="0" lang="it-IT" sz="2200" strike="noStrike" u="none">
              <a:solidFill>
                <a:srgbClr val="000000"/>
              </a:solidFill>
              <a:effectLst/>
              <a:uFillTx/>
              <a:latin typeface="Arial"/>
            </a:endParaRPr>
          </a:p>
          <a:p>
            <a:pPr marL="334800" indent="-334800" defTabSz="449280">
              <a:lnSpc>
                <a:spcPct val="100000"/>
              </a:lnSpc>
              <a:spcBef>
                <a:spcPts val="550"/>
              </a:spcBef>
              <a:buNone/>
              <a:tabLst>
                <a:tab algn="l" pos="0"/>
              </a:tabLst>
            </a:pPr>
            <a:endParaRPr b="0" lang="it-IT" sz="2200" strike="noStrike" u="none">
              <a:solidFill>
                <a:srgbClr val="000000"/>
              </a:solidFill>
              <a:effectLst/>
              <a:uFillTx/>
              <a:latin typeface="Arial"/>
            </a:endParaRPr>
          </a:p>
        </p:txBody>
      </p:sp>
      <p:sp>
        <p:nvSpPr>
          <p:cNvPr id="480" name="PlaceHolder 3"/>
          <p:cNvSpPr>
            <a:spLocks noGrp="1"/>
          </p:cNvSpPr>
          <p:nvPr>
            <p:ph/>
          </p:nvPr>
        </p:nvSpPr>
        <p:spPr>
          <a:xfrm>
            <a:off x="6170760" y="1600200"/>
            <a:ext cx="4037760" cy="4523760"/>
          </a:xfrm>
          <a:prstGeom prst="rect">
            <a:avLst/>
          </a:prstGeom>
          <a:noFill/>
          <a:ln w="0">
            <a:noFill/>
          </a:ln>
        </p:spPr>
        <p:txBody>
          <a:bodyPr numCol="1" spcCol="0" lIns="90000" rIns="90000" tIns="46800" bIns="46800" anchor="t">
            <a:noAutofit/>
          </a:bodyPr>
          <a:p>
            <a:pPr marL="336600" indent="-336600" defTabSz="449280">
              <a:lnSpc>
                <a:spcPct val="90000"/>
              </a:lnSpc>
              <a:spcBef>
                <a:spcPts val="601"/>
              </a:spcBef>
              <a:buClr>
                <a:srgbClr val="000000"/>
              </a:buClr>
              <a:buFont typeface="Times New Roman"/>
              <a:buChar char="•"/>
              <a:tabLst>
                <a:tab algn="l" pos="336600"/>
                <a:tab algn="l" pos="441360"/>
                <a:tab algn="l" pos="890640"/>
                <a:tab algn="l" pos="1339920"/>
                <a:tab algn="l" pos="1789200"/>
                <a:tab algn="l" pos="2238480"/>
                <a:tab algn="l" pos="2687760"/>
                <a:tab algn="l" pos="3137040"/>
                <a:tab algn="l" pos="3586320"/>
                <a:tab algn="l" pos="4035600"/>
                <a:tab algn="l" pos="4484520"/>
                <a:tab algn="l" pos="4933800"/>
                <a:tab algn="l" pos="5383080"/>
                <a:tab algn="l" pos="5832360"/>
                <a:tab algn="l" pos="6281640"/>
                <a:tab algn="l" pos="6730920"/>
                <a:tab algn="l" pos="7180200"/>
                <a:tab algn="l" pos="7629480"/>
                <a:tab algn="l" pos="8078760"/>
                <a:tab algn="l" pos="8528040"/>
                <a:tab algn="l" pos="8977320"/>
              </a:tabLst>
            </a:pPr>
            <a:r>
              <a:rPr b="0" lang="it-IT" sz="2400" strike="noStrike" u="none">
                <a:solidFill>
                  <a:srgbClr val="000000"/>
                </a:solidFill>
                <a:effectLst/>
                <a:uFillTx/>
                <a:latin typeface="Times New Roman"/>
              </a:rPr>
              <a:t>Nella </a:t>
            </a:r>
            <a:r>
              <a:rPr b="0" i="1" lang="it-IT" sz="2400" strike="noStrike" u="none">
                <a:solidFill>
                  <a:srgbClr val="000000"/>
                </a:solidFill>
                <a:effectLst/>
                <a:uFillTx/>
                <a:latin typeface="Times New Roman"/>
              </a:rPr>
              <a:t>Via Regia </a:t>
            </a:r>
            <a:r>
              <a:rPr b="0" lang="it-IT" sz="2400" strike="noStrike" u="none">
                <a:solidFill>
                  <a:srgbClr val="000000"/>
                </a:solidFill>
                <a:effectLst/>
                <a:uFillTx/>
                <a:latin typeface="Times New Roman"/>
              </a:rPr>
              <a:t>compaiono tuttavia alcuni elementi più espressamente politici: il re si deve guardare non solo, come ogni cristiano, dal peccare, ma nello specifico dal farsi tiranno. Non deve opprimere il suo popolo, ma anzi proteggere i deboli. Un tratto importante è la condanna della schiavitù, considerata contraria al messaggio cristiano.</a:t>
            </a:r>
            <a:endParaRPr b="0" lang="it-IT" sz="24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dk1">
            <a:tint val="95000"/>
          </a:schemeClr>
        </a:solidFill>
      </p:bgPr>
    </p:bg>
    <p:spTree>
      <p:nvGrpSpPr>
        <p:cNvPr id="1" name=""/>
        <p:cNvGrpSpPr/>
        <p:nvPr/>
      </p:nvGrpSpPr>
      <p:grpSpPr>
        <a:xfrm>
          <a:off x="0" y="0"/>
          <a:ext cx="0" cy="0"/>
          <a:chOff x="0" y="0"/>
          <a:chExt cx="0" cy="0"/>
        </a:xfrm>
      </p:grpSpPr>
      <p:sp>
        <p:nvSpPr>
          <p:cNvPr id="481" name="PlaceHolder 1"/>
          <p:cNvSpPr>
            <a:spLocks noGrp="1"/>
          </p:cNvSpPr>
          <p:nvPr>
            <p:ph type="title"/>
          </p:nvPr>
        </p:nvSpPr>
        <p:spPr>
          <a:xfrm>
            <a:off x="7464600" y="1783800"/>
            <a:ext cx="4086720" cy="2888280"/>
          </a:xfrm>
          <a:prstGeom prst="rect">
            <a:avLst/>
          </a:prstGeom>
          <a:noFill/>
          <a:ln w="0">
            <a:noFill/>
          </a:ln>
        </p:spPr>
        <p:txBody>
          <a:bodyPr lIns="91440" rIns="91440" tIns="45720" bIns="45720" anchor="b">
            <a:normAutofit/>
          </a:bodyPr>
          <a:p>
            <a:pPr indent="0" defTabSz="914400">
              <a:lnSpc>
                <a:spcPct val="90000"/>
              </a:lnSpc>
              <a:buNone/>
              <a:tabLst>
                <a:tab algn="l" pos="0"/>
              </a:tabLst>
            </a:pPr>
            <a:r>
              <a:rPr b="0" lang="en-US" sz="5400" strike="noStrike" u="none">
                <a:solidFill>
                  <a:schemeClr val="lt1"/>
                </a:solidFill>
                <a:effectLst/>
                <a:uFillTx/>
                <a:latin typeface="Calibri Light"/>
              </a:rPr>
              <a:t>Giona di Orleans</a:t>
            </a:r>
            <a:endParaRPr b="0" lang="it-IT" sz="5400" strike="noStrike" u="none">
              <a:solidFill>
                <a:srgbClr val="ffffff"/>
              </a:solidFill>
              <a:effectLst/>
              <a:uFillTx/>
              <a:latin typeface="Arial"/>
            </a:endParaRPr>
          </a:p>
        </p:txBody>
      </p:sp>
      <p:sp>
        <p:nvSpPr>
          <p:cNvPr id="482" name="PlaceHolder 2"/>
          <p:cNvSpPr>
            <a:spLocks noGrp="1"/>
          </p:cNvSpPr>
          <p:nvPr>
            <p:ph/>
          </p:nvPr>
        </p:nvSpPr>
        <p:spPr>
          <a:xfrm>
            <a:off x="7464600" y="4750920"/>
            <a:ext cx="4086720" cy="1147320"/>
          </a:xfrm>
          <a:prstGeom prst="rect">
            <a:avLst/>
          </a:prstGeom>
          <a:noFill/>
          <a:ln w="0">
            <a:noFill/>
          </a:ln>
        </p:spPr>
        <p:txBody>
          <a:bodyPr lIns="91440" rIns="91440" tIns="45720" bIns="45720" anchor="t">
            <a:normAutofit/>
          </a:bodyPr>
          <a:p>
            <a:pPr indent="0" defTabSz="914400">
              <a:lnSpc>
                <a:spcPct val="90000"/>
              </a:lnSpc>
              <a:spcBef>
                <a:spcPts val="1001"/>
              </a:spcBef>
              <a:buNone/>
              <a:tabLst>
                <a:tab algn="l" pos="0"/>
              </a:tabLst>
            </a:pPr>
            <a:r>
              <a:rPr b="0" lang="en-US" sz="2000" strike="noStrike" u="none">
                <a:solidFill>
                  <a:schemeClr val="lt1"/>
                </a:solidFill>
                <a:effectLst/>
                <a:uFillTx/>
                <a:latin typeface="Calibri"/>
              </a:rPr>
              <a:t>De institutione laicali</a:t>
            </a:r>
            <a:endParaRPr b="0" lang="it-IT" sz="2000" strike="noStrike" u="none">
              <a:solidFill>
                <a:srgbClr val="ffffff"/>
              </a:solidFill>
              <a:effectLst/>
              <a:uFillTx/>
              <a:latin typeface="Arial"/>
            </a:endParaRPr>
          </a:p>
        </p:txBody>
      </p:sp>
      <p:sp>
        <p:nvSpPr>
          <p:cNvPr id="483" name="Freeform: Shape 11">
            <a:extLst>
              <a:ext uri="{C183D7F6-B498-43B3-948B-1728B52AA6E4}">
                <adec:decorative xmlns:adec="http://schemas.microsoft.com/office/drawing/2017/decorative" val="1"/>
              </a:ext>
            </a:extLst>
          </p:cNvPr>
          <p:cNvSpPr/>
          <p:nvPr/>
        </p:nvSpPr>
        <p:spPr>
          <a:xfrm flipH="1" flipV="1">
            <a:off x="-720" y="0"/>
            <a:ext cx="7187400" cy="6857280"/>
          </a:xfrm>
          <a:custGeom>
            <a:avLst/>
            <a:gdLst>
              <a:gd name="textAreaLeft" fmla="*/ 360 w 7187400"/>
              <a:gd name="textAreaRight" fmla="*/ 7188480 w 7187400"/>
              <a:gd name="textAreaTop" fmla="*/ -360 h 6857280"/>
              <a:gd name="textAreaBottom" fmla="*/ 6857640 h 6857280"/>
              <a:gd name="GluePoint1X" fmla="*/ 7188051 w 7188051"/>
              <a:gd name="GluePoint1Y" fmla="*/ 6858000 h 6858000"/>
              <a:gd name="GluePoint2X" fmla="*/ 108694 w 7188051"/>
              <a:gd name="GluePoint2Y" fmla="*/ 6858000 h 6858000"/>
              <a:gd name="GluePoint3X" fmla="*/ 79127 w 7188051"/>
              <a:gd name="GluePoint3Y" fmla="*/ 6681235 h 6858000"/>
              <a:gd name="GluePoint4X" fmla="*/ 0 w 7188051"/>
              <a:gd name="GluePoint4Y" fmla="*/ 5565888 h 6858000"/>
              <a:gd name="GluePoint5X" fmla="*/ 2190696 w 7188051"/>
              <a:gd name="GluePoint5Y" fmla="*/ 145339 h 6858000"/>
              <a:gd name="GluePoint6X" fmla="*/ 2339431 w 7188051"/>
              <a:gd name="GluePoint6Y" fmla="*/ 0 h 6858000"/>
              <a:gd name="GluePoint7X" fmla="*/ 7188051 w 7188051"/>
              <a:gd name="GluePoint7Y" fmla="*/ 0 h 6858000"/>
            </a:gdLst>
            <a:ahLst/>
            <a:cxnLst>
              <a:cxn ang="0">
                <a:pos x="GluePoint1X" y="GluePoint1Y"/>
              </a:cxn>
              <a:cxn ang="0">
                <a:pos x="GluePoint2X" y="GluePoint2Y"/>
              </a:cxn>
              <a:cxn ang="0">
                <a:pos x="GluePoint3X" y="GluePoint3Y"/>
              </a:cxn>
              <a:cxn ang="0">
                <a:pos x="GluePoint4X" y="GluePoint4Y"/>
              </a:cxn>
              <a:cxn ang="0">
                <a:pos x="GluePoint5X" y="GluePoint5Y"/>
              </a:cxn>
              <a:cxn ang="0">
                <a:pos x="GluePoint6X" y="GluePoint6Y"/>
              </a:cxn>
              <a:cxn ang="0">
                <a:pos x="GluePoint7X" y="GluePoint7Y"/>
              </a:cxn>
            </a:cxnLst>
            <a:rect l="textAreaLeft" t="textAreaTop" r="textAreaRight" b="textAreaBottom"/>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lt1">
              <a:alpha val="80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tabLst>
                <a:tab algn="l" pos="0"/>
              </a:tabLst>
            </a:pPr>
            <a:endParaRPr b="0" lang="en-US" sz="1800" strike="noStrike" u="none">
              <a:solidFill>
                <a:srgbClr val="ffffff"/>
              </a:solidFill>
              <a:effectLst/>
              <a:uFillTx/>
              <a:latin typeface="Calibri"/>
            </a:endParaRPr>
          </a:p>
        </p:txBody>
      </p:sp>
      <p:pic>
        <p:nvPicPr>
          <p:cNvPr id="484" name="Segnaposto contenuto 6" descr="Immagine che contiene testo&#10;&#10;Descrizione generata automaticamente"/>
          <p:cNvPicPr/>
          <p:nvPr/>
        </p:nvPicPr>
        <p:blipFill>
          <a:blip r:embed="rId1"/>
          <a:srcRect l="0" t="12979" r="0" b="18718"/>
          <a:stretch/>
        </p:blipFill>
        <p:spPr>
          <a:xfrm>
            <a:off x="0" y="0"/>
            <a:ext cx="7027920" cy="6857280"/>
          </a:xfrm>
          <a:prstGeom prst="rect">
            <a:avLst/>
          </a:prstGeom>
          <a:noFill/>
          <a:ln w="0">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xmlns:r="http://schemas.openxmlformats.org/officeDocument/2006/relationships" name="Tema di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pitchFamily="0" charset="1"/>
        <a:ea typeface=""/>
        <a:cs typeface=""/>
      </a:majorFont>
      <a:minorFont>
        <a:latin typeface="Calibri" panose="020F0502020204030204"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10.xml><?xml version="1.0" encoding="utf-8"?>
<a:theme xmlns:a="http://schemas.openxmlformats.org/drawingml/2006/main" xmlns:r="http://schemas.openxmlformats.org/officeDocument/2006/relationships" name="Struttura predefinita">
  <a:themeElements>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11.xml><?xml version="1.0" encoding="utf-8"?>
<a:theme xmlns:a="http://schemas.openxmlformats.org/drawingml/2006/main" xmlns:r="http://schemas.openxmlformats.org/officeDocument/2006/relationships" name="Struttura predefinita">
  <a:themeElements>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12.xml><?xml version="1.0" encoding="utf-8"?>
<a:theme xmlns:a="http://schemas.openxmlformats.org/drawingml/2006/main" xmlns:r="http://schemas.openxmlformats.org/officeDocument/2006/relationships" name="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13.xml><?xml version="1.0" encoding="utf-8"?>
<a:theme xmlns:a="http://schemas.openxmlformats.org/drawingml/2006/main" xmlns:r="http://schemas.openxmlformats.org/officeDocument/2006/relationships" name="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14.xml><?xml version="1.0" encoding="utf-8"?>
<a:theme xmlns:a="http://schemas.openxmlformats.org/drawingml/2006/main" xmlns:r="http://schemas.openxmlformats.org/officeDocument/2006/relationships" name="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15.xml><?xml version="1.0" encoding="utf-8"?>
<a:theme xmlns:a="http://schemas.openxmlformats.org/drawingml/2006/main" xmlns:r="http://schemas.openxmlformats.org/officeDocument/2006/relationships" name="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16.xml><?xml version="1.0" encoding="utf-8"?>
<a:theme xmlns:a="http://schemas.openxmlformats.org/drawingml/2006/main" xmlns:r="http://schemas.openxmlformats.org/officeDocument/2006/relationships" name="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17.xml><?xml version="1.0" encoding="utf-8"?>
<a:theme xmlns:a="http://schemas.openxmlformats.org/drawingml/2006/main" xmlns:r="http://schemas.openxmlformats.org/officeDocument/2006/relationships" name="Struttura predefinita">
  <a:themeElements>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18.xml><?xml version="1.0" encoding="utf-8"?>
<a:theme xmlns:a="http://schemas.openxmlformats.org/drawingml/2006/main" xmlns:r="http://schemas.openxmlformats.org/officeDocument/2006/relationships" name="Struttura predefinita">
  <a:themeElements>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19.xml><?xml version="1.0" encoding="utf-8"?>
<a:theme xmlns:a="http://schemas.openxmlformats.org/drawingml/2006/main" xmlns:r="http://schemas.openxmlformats.org/officeDocument/2006/relationships" name="Struttura predefinita">
  <a:themeElements>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2.xml><?xml version="1.0" encoding="utf-8"?>
<a:theme xmlns:a="http://schemas.openxmlformats.org/drawingml/2006/main" xmlns:r="http://schemas.openxmlformats.org/officeDocument/2006/relationships" name="Struttura predefinita">
  <a:themeElements>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20.xml><?xml version="1.0" encoding="utf-8"?>
<a:theme xmlns:a="http://schemas.openxmlformats.org/drawingml/2006/main" xmlns:r="http://schemas.openxmlformats.org/officeDocument/2006/relationships" name="Struttura predefinita">
  <a:themeElements>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21.xml><?xml version="1.0" encoding="utf-8"?>
<a:theme xmlns:a="http://schemas.openxmlformats.org/drawingml/2006/main" xmlns:r="http://schemas.openxmlformats.org/officeDocument/2006/relationships" name="Struttura predefinita">
  <a:themeElements>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22.xml><?xml version="1.0" encoding="utf-8"?>
<a:theme xmlns:a="http://schemas.openxmlformats.org/drawingml/2006/main" xmlns:r="http://schemas.openxmlformats.org/officeDocument/2006/relationships" name="Struttura predefinita">
  <a:themeElements>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23.xml><?xml version="1.0" encoding="utf-8"?>
<a:theme xmlns:a="http://schemas.openxmlformats.org/drawingml/2006/main" xmlns:r="http://schemas.openxmlformats.org/officeDocument/2006/relationships" name="Struttura predefinita">
  <a:themeElements>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24.xml><?xml version="1.0" encoding="utf-8"?>
<a:theme xmlns:a="http://schemas.openxmlformats.org/drawingml/2006/main" xmlns:r="http://schemas.openxmlformats.org/officeDocument/2006/relationships" name="Struttura predefinita">
  <a:themeElements>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25.xml><?xml version="1.0" encoding="utf-8"?>
<a:theme xmlns:a="http://schemas.openxmlformats.org/drawingml/2006/main" xmlns:r="http://schemas.openxmlformats.org/officeDocument/2006/relationships" name="Struttura predefinita">
  <a:themeElements>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26.xml><?xml version="1.0" encoding="utf-8"?>
<a:theme xmlns:a="http://schemas.openxmlformats.org/drawingml/2006/main" xmlns:r="http://schemas.openxmlformats.org/officeDocument/2006/relationships" name="Struttura predefinita">
  <a:themeElements>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27.xml><?xml version="1.0" encoding="utf-8"?>
<a:theme xmlns:a="http://schemas.openxmlformats.org/drawingml/2006/main" xmlns:r="http://schemas.openxmlformats.org/officeDocument/2006/relationships" name="Struttura predefinita">
  <a:themeElements>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28.xml><?xml version="1.0" encoding="utf-8"?>
<a:theme xmlns:a="http://schemas.openxmlformats.org/drawingml/2006/main" xmlns:r="http://schemas.openxmlformats.org/officeDocument/2006/relationships" name="Struttura predefinita">
  <a:themeElements>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29.xml><?xml version="1.0" encoding="utf-8"?>
<a:theme xmlns:a="http://schemas.openxmlformats.org/drawingml/2006/main" xmlns:r="http://schemas.openxmlformats.org/officeDocument/2006/relationships" name="Struttura predefinita">
  <a:themeElements>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3.xml><?xml version="1.0" encoding="utf-8"?>
<a:theme xmlns:a="http://schemas.openxmlformats.org/drawingml/2006/main" xmlns:r="http://schemas.openxmlformats.org/officeDocument/2006/relationships" name="Struttura predefinita">
  <a:themeElements>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30.xml><?xml version="1.0" encoding="utf-8"?>
<a:theme xmlns:a="http://schemas.openxmlformats.org/drawingml/2006/main" xmlns:r="http://schemas.openxmlformats.org/officeDocument/2006/relationships" name="Struttura predefinita">
  <a:themeElements>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31.xml><?xml version="1.0" encoding="utf-8"?>
<a:theme xmlns:a="http://schemas.openxmlformats.org/drawingml/2006/main" xmlns:r="http://schemas.openxmlformats.org/officeDocument/2006/relationships" name="Struttura predefinita">
  <a:themeElements>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32.xml><?xml version="1.0" encoding="utf-8"?>
<a:theme xmlns:a="http://schemas.openxmlformats.org/drawingml/2006/main" xmlns:r="http://schemas.openxmlformats.org/officeDocument/2006/relationships" name="Struttura predefinita">
  <a:themeElements>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33.xml><?xml version="1.0" encoding="utf-8"?>
<a:theme xmlns:a="http://schemas.openxmlformats.org/drawingml/2006/main" xmlns:r="http://schemas.openxmlformats.org/officeDocument/2006/relationships" name="Struttura predefinita">
  <a:themeElements>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34.xml><?xml version="1.0" encoding="utf-8"?>
<a:theme xmlns:a="http://schemas.openxmlformats.org/drawingml/2006/main" xmlns:r="http://schemas.openxmlformats.org/officeDocument/2006/relationships" name="Struttura predefinita">
  <a:themeElements>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35.xml><?xml version="1.0" encoding="utf-8"?>
<a:theme xmlns:a="http://schemas.openxmlformats.org/drawingml/2006/main" xmlns:r="http://schemas.openxmlformats.org/officeDocument/2006/relationships" name="Struttura predefinita">
  <a:themeElements>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36.xml><?xml version="1.0" encoding="utf-8"?>
<a:theme xmlns:a="http://schemas.openxmlformats.org/drawingml/2006/main" xmlns:r="http://schemas.openxmlformats.org/officeDocument/2006/relationships" name="Struttura predefinita">
  <a:themeElements>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37.xml><?xml version="1.0" encoding="utf-8"?>
<a:theme xmlns:a="http://schemas.openxmlformats.org/drawingml/2006/main" xmlns:r="http://schemas.openxmlformats.org/officeDocument/2006/relationships" name="Struttura predefinita">
  <a:themeElements>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38.xml><?xml version="1.0" encoding="utf-8"?>
<a:theme xmlns:a="http://schemas.openxmlformats.org/drawingml/2006/main" xmlns:r="http://schemas.openxmlformats.org/officeDocument/2006/relationships" name="Struttura predefinita">
  <a:themeElements>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39.xml><?xml version="1.0" encoding="utf-8"?>
<a:theme xmlns:a="http://schemas.openxmlformats.org/drawingml/2006/main" xmlns:r="http://schemas.openxmlformats.org/officeDocument/2006/relationships" name="Struttura predefinita">
  <a:themeElements>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4.xml><?xml version="1.0" encoding="utf-8"?>
<a:theme xmlns:a="http://schemas.openxmlformats.org/drawingml/2006/main" xmlns:r="http://schemas.openxmlformats.org/officeDocument/2006/relationships" name="Struttura predefinita">
  <a:themeElements>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40.xml><?xml version="1.0" encoding="utf-8"?>
<a:theme xmlns:a="http://schemas.openxmlformats.org/drawingml/2006/main" xmlns:r="http://schemas.openxmlformats.org/officeDocument/2006/relationships" name="Struttura predefinita">
  <a:themeElements>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41.xml><?xml version="1.0" encoding="utf-8"?>
<a:theme xmlns:a="http://schemas.openxmlformats.org/drawingml/2006/main" xmlns:r="http://schemas.openxmlformats.org/officeDocument/2006/relationships" name="Struttura predefinita">
  <a:themeElements>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42.xml><?xml version="1.0" encoding="utf-8"?>
<a:theme xmlns:a="http://schemas.openxmlformats.org/drawingml/2006/main" xmlns:r="http://schemas.openxmlformats.org/officeDocument/2006/relationships" name="Struttura predefinita">
  <a:themeElements>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43.xml><?xml version="1.0" encoding="utf-8"?>
<a:theme xmlns:a="http://schemas.openxmlformats.org/drawingml/2006/main" xmlns:r="http://schemas.openxmlformats.org/officeDocument/2006/relationships" name="Struttura predefinita">
  <a:themeElements>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44.xml><?xml version="1.0" encoding="utf-8"?>
<a:theme xmlns:a="http://schemas.openxmlformats.org/drawingml/2006/main" xmlns:r="http://schemas.openxmlformats.org/officeDocument/2006/relationships" name="Struttura predefinita">
  <a:themeElements>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45.xml><?xml version="1.0" encoding="utf-8"?>
<a:theme xmlns:a="http://schemas.openxmlformats.org/drawingml/2006/main" xmlns:r="http://schemas.openxmlformats.org/officeDocument/2006/relationships" name="Struttura predefinita">
  <a:themeElements>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5.xml><?xml version="1.0" encoding="utf-8"?>
<a:theme xmlns:a="http://schemas.openxmlformats.org/drawingml/2006/main" xmlns:r="http://schemas.openxmlformats.org/officeDocument/2006/relationships" name="Struttura predefinita">
  <a:themeElements>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58.xml><?xml version="1.0" encoding="utf-8"?>
<a:theme xmlns:a="http://schemas.openxmlformats.org/drawingml/2006/main" xmlns:r="http://schemas.openxmlformats.org/officeDocument/2006/relationships"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6.xml><?xml version="1.0" encoding="utf-8"?>
<a:theme xmlns:a="http://schemas.openxmlformats.org/drawingml/2006/main" xmlns:r="http://schemas.openxmlformats.org/officeDocument/2006/relationships" name="Struttura predefinita">
  <a:themeElements>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7.xml><?xml version="1.0" encoding="utf-8"?>
<a:theme xmlns:a="http://schemas.openxmlformats.org/drawingml/2006/main" xmlns:r="http://schemas.openxmlformats.org/officeDocument/2006/relationships" name="Struttura predefinita">
  <a:themeElements>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8.xml><?xml version="1.0" encoding="utf-8"?>
<a:theme xmlns:a="http://schemas.openxmlformats.org/drawingml/2006/main" xmlns:r="http://schemas.openxmlformats.org/officeDocument/2006/relationships" name="Struttura predefinita">
  <a:themeElements>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9.xml><?xml version="1.0" encoding="utf-8"?>
<a:theme xmlns:a="http://schemas.openxmlformats.org/drawingml/2006/main" xmlns:r="http://schemas.openxmlformats.org/officeDocument/2006/relationships" name="Struttura predefinita">
  <a:themeElements>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149</TotalTime>
  <Application>LibreOffice/25.2.7.2$Windows_X86_64 LibreOffice_project/5cbfd1ab6520636bb5f7b99185aa69bd7456825d</Application>
  <AppVersion>15.0000</AppVersion>
  <Words>4031</Words>
  <Paragraphs>219</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2020-03-27T14:43:58Z</dcterms:created>
  <dc:creator>Marinella Balboni</dc:creator>
  <dc:description/>
  <dc:language>it-IT</dc:language>
  <cp:lastModifiedBy/>
  <dcterms:modified xsi:type="dcterms:W3CDTF">2025-12-30T22:16:45Z</dcterms:modified>
  <cp:revision>26</cp:revision>
  <dc:subject/>
  <dc:title>Pensiero Politico Medievale</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34</vt:i4>
  </property>
  <property fmtid="{D5CDD505-2E9C-101B-9397-08002B2CF9AE}" pid="3" name="PresentationFormat">
    <vt:lpwstr>Widescreen</vt:lpwstr>
  </property>
  <property fmtid="{D5CDD505-2E9C-101B-9397-08002B2CF9AE}" pid="4" name="Slides">
    <vt:i4>53</vt:i4>
  </property>
</Properties>
</file>