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416" r:id="rId9"/>
    <p:sldId id="488" r:id="rId10"/>
    <p:sldId id="487" r:id="rId11"/>
    <p:sldId id="275" r:id="rId12"/>
    <p:sldId id="263" r:id="rId13"/>
    <p:sldId id="265" r:id="rId14"/>
    <p:sldId id="266" r:id="rId15"/>
    <p:sldId id="267" r:id="rId16"/>
    <p:sldId id="330" r:id="rId17"/>
    <p:sldId id="414" r:id="rId18"/>
    <p:sldId id="329" r:id="rId19"/>
    <p:sldId id="415" r:id="rId20"/>
    <p:sldId id="425" r:id="rId21"/>
    <p:sldId id="472" r:id="rId22"/>
    <p:sldId id="475" r:id="rId23"/>
    <p:sldId id="485" r:id="rId24"/>
    <p:sldId id="264" r:id="rId25"/>
    <p:sldId id="428" r:id="rId26"/>
    <p:sldId id="427" r:id="rId27"/>
    <p:sldId id="482" r:id="rId28"/>
    <p:sldId id="417" r:id="rId29"/>
    <p:sldId id="418" r:id="rId30"/>
    <p:sldId id="419" r:id="rId31"/>
    <p:sldId id="473" r:id="rId32"/>
    <p:sldId id="483" r:id="rId33"/>
    <p:sldId id="420" r:id="rId34"/>
    <p:sldId id="423" r:id="rId35"/>
    <p:sldId id="486" r:id="rId36"/>
    <p:sldId id="421" r:id="rId37"/>
    <p:sldId id="436" r:id="rId38"/>
    <p:sldId id="422" r:id="rId39"/>
    <p:sldId id="426" r:id="rId40"/>
    <p:sldId id="484" r:id="rId41"/>
    <p:sldId id="440" r:id="rId42"/>
    <p:sldId id="441" r:id="rId43"/>
    <p:sldId id="424" r:id="rId44"/>
    <p:sldId id="476" r:id="rId45"/>
    <p:sldId id="439" r:id="rId46"/>
    <p:sldId id="474" r:id="rId47"/>
    <p:sldId id="477" r:id="rId48"/>
    <p:sldId id="478" r:id="rId49"/>
    <p:sldId id="479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89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BC4CF-E978-45F1-99E7-75BAD863D8FA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50D2278C-C2E0-41A8-B6B3-FF155F1E84B6}">
      <dgm:prSet custT="1"/>
      <dgm:spPr/>
      <dgm:t>
        <a:bodyPr/>
        <a:lstStyle/>
        <a:p>
          <a:r>
            <a:rPr lang="it-IT" sz="2800" dirty="0"/>
            <a:t>sviluppo concreto dei canali che regolano il dialogo tra il cittadino e i centri del potere politico e sociale</a:t>
          </a:r>
        </a:p>
      </dgm:t>
    </dgm:pt>
    <dgm:pt modelId="{7173B936-2460-4B9C-93E3-CE909E1DADAF}" type="parTrans" cxnId="{5E8B6FE6-9966-4DF2-B2EA-B864871A8479}">
      <dgm:prSet/>
      <dgm:spPr/>
      <dgm:t>
        <a:bodyPr/>
        <a:lstStyle/>
        <a:p>
          <a:endParaRPr lang="it-IT"/>
        </a:p>
      </dgm:t>
    </dgm:pt>
    <dgm:pt modelId="{2A427789-6B47-44B2-AC87-D011BC0C47FD}" type="sibTrans" cxnId="{5E8B6FE6-9966-4DF2-B2EA-B864871A8479}">
      <dgm:prSet/>
      <dgm:spPr/>
      <dgm:t>
        <a:bodyPr/>
        <a:lstStyle/>
        <a:p>
          <a:endParaRPr lang="it-IT"/>
        </a:p>
      </dgm:t>
    </dgm:pt>
    <dgm:pt modelId="{016DDE8C-46E0-4A9B-B6A0-760969F1DD47}">
      <dgm:prSet/>
      <dgm:spPr>
        <a:solidFill>
          <a:srgbClr val="FF0000"/>
        </a:solidFill>
      </dgm:spPr>
      <dgm:t>
        <a:bodyPr/>
        <a:lstStyle/>
        <a:p>
          <a:r>
            <a:rPr lang="it-IT" dirty="0"/>
            <a:t> istituzioni dello stato</a:t>
          </a:r>
        </a:p>
      </dgm:t>
    </dgm:pt>
    <dgm:pt modelId="{667DA861-BF6D-48A6-8A23-852B214F0523}" type="parTrans" cxnId="{40DE5F7D-7B7A-4424-9253-1F9FBF6080C4}">
      <dgm:prSet/>
      <dgm:spPr/>
      <dgm:t>
        <a:bodyPr/>
        <a:lstStyle/>
        <a:p>
          <a:endParaRPr lang="it-IT"/>
        </a:p>
      </dgm:t>
    </dgm:pt>
    <dgm:pt modelId="{8BFC6349-0C45-4464-85D6-DA6F9D8873E8}" type="sibTrans" cxnId="{40DE5F7D-7B7A-4424-9253-1F9FBF6080C4}">
      <dgm:prSet/>
      <dgm:spPr/>
      <dgm:t>
        <a:bodyPr/>
        <a:lstStyle/>
        <a:p>
          <a:endParaRPr lang="it-IT"/>
        </a:p>
      </dgm:t>
    </dgm:pt>
    <dgm:pt modelId="{675D5C18-4EB8-4517-8824-02580675065C}">
      <dgm:prSet phldrT="[Testo]"/>
      <dgm:spPr>
        <a:solidFill>
          <a:srgbClr val="0070C0"/>
        </a:solidFill>
      </dgm:spPr>
      <dgm:t>
        <a:bodyPr/>
        <a:lstStyle/>
        <a:p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Istituzioni della società civile</a:t>
          </a:r>
        </a:p>
      </dgm:t>
    </dgm:pt>
    <dgm:pt modelId="{BDF1D1CF-5B20-4F34-9E46-B5E411A7F726}" type="sibTrans" cxnId="{5A81A663-57BC-43D1-A7F6-C6DE5FEEED68}">
      <dgm:prSet/>
      <dgm:spPr/>
      <dgm:t>
        <a:bodyPr/>
        <a:lstStyle/>
        <a:p>
          <a:endParaRPr lang="it-IT"/>
        </a:p>
      </dgm:t>
    </dgm:pt>
    <dgm:pt modelId="{D04260D1-9249-4CE5-9AD6-91FC4F4CBC2F}" type="parTrans" cxnId="{5A81A663-57BC-43D1-A7F6-C6DE5FEEED68}">
      <dgm:prSet/>
      <dgm:spPr/>
      <dgm:t>
        <a:bodyPr/>
        <a:lstStyle/>
        <a:p>
          <a:endParaRPr lang="it-IT"/>
        </a:p>
      </dgm:t>
    </dgm:pt>
    <dgm:pt modelId="{19872A20-1D33-4F0D-BA52-7E7F46379DB4}" type="pres">
      <dgm:prSet presAssocID="{028BC4CF-E978-45F1-99E7-75BAD863D8FA}" presName="Name0" presStyleCnt="0">
        <dgm:presLayoutVars>
          <dgm:dir/>
          <dgm:resizeHandles val="exact"/>
        </dgm:presLayoutVars>
      </dgm:prSet>
      <dgm:spPr/>
    </dgm:pt>
    <dgm:pt modelId="{69574115-033C-41C5-ADF3-E7DBE4C449E1}" type="pres">
      <dgm:prSet presAssocID="{028BC4CF-E978-45F1-99E7-75BAD863D8FA}" presName="vNodes" presStyleCnt="0"/>
      <dgm:spPr/>
    </dgm:pt>
    <dgm:pt modelId="{2EE4D01C-A121-4A85-9FEB-518C9CA87DDA}" type="pres">
      <dgm:prSet presAssocID="{016DDE8C-46E0-4A9B-B6A0-760969F1DD47}" presName="node" presStyleLbl="node1" presStyleIdx="0" presStyleCnt="3" custScaleX="218260" custScaleY="188632">
        <dgm:presLayoutVars>
          <dgm:bulletEnabled val="1"/>
        </dgm:presLayoutVars>
      </dgm:prSet>
      <dgm:spPr/>
    </dgm:pt>
    <dgm:pt modelId="{087B404C-73CA-4219-A20C-AE18BA7CDAA7}" type="pres">
      <dgm:prSet presAssocID="{8BFC6349-0C45-4464-85D6-DA6F9D8873E8}" presName="spacerT" presStyleCnt="0"/>
      <dgm:spPr/>
    </dgm:pt>
    <dgm:pt modelId="{E459BB27-979F-4729-8BE1-BC3CF06D7CE3}" type="pres">
      <dgm:prSet presAssocID="{8BFC6349-0C45-4464-85D6-DA6F9D8873E8}" presName="sibTrans" presStyleLbl="sibTrans2D1" presStyleIdx="0" presStyleCnt="2"/>
      <dgm:spPr/>
    </dgm:pt>
    <dgm:pt modelId="{FEBD9A0C-D272-40A9-ACE6-E378D91F9C1E}" type="pres">
      <dgm:prSet presAssocID="{8BFC6349-0C45-4464-85D6-DA6F9D8873E8}" presName="spacerB" presStyleCnt="0"/>
      <dgm:spPr/>
    </dgm:pt>
    <dgm:pt modelId="{20CF47FD-80D4-464E-99E5-B084E4D89026}" type="pres">
      <dgm:prSet presAssocID="{675D5C18-4EB8-4517-8824-02580675065C}" presName="node" presStyleLbl="node1" presStyleIdx="1" presStyleCnt="3" custScaleX="216887" custScaleY="177266">
        <dgm:presLayoutVars>
          <dgm:bulletEnabled val="1"/>
        </dgm:presLayoutVars>
      </dgm:prSet>
      <dgm:spPr/>
    </dgm:pt>
    <dgm:pt modelId="{1DC43B7D-8B62-414E-ABE6-F15ABB1BF52B}" type="pres">
      <dgm:prSet presAssocID="{028BC4CF-E978-45F1-99E7-75BAD863D8FA}" presName="sibTransLast" presStyleLbl="sibTrans2D1" presStyleIdx="1" presStyleCnt="2"/>
      <dgm:spPr/>
    </dgm:pt>
    <dgm:pt modelId="{25AC4B47-1297-430C-9A83-101801602192}" type="pres">
      <dgm:prSet presAssocID="{028BC4CF-E978-45F1-99E7-75BAD863D8FA}" presName="connectorText" presStyleLbl="sibTrans2D1" presStyleIdx="1" presStyleCnt="2"/>
      <dgm:spPr/>
    </dgm:pt>
    <dgm:pt modelId="{FB93A1DF-C72E-4881-976A-15AF107ACA6F}" type="pres">
      <dgm:prSet presAssocID="{028BC4CF-E978-45F1-99E7-75BAD863D8FA}" presName="lastNode" presStyleLbl="node1" presStyleIdx="2" presStyleCnt="3" custScaleX="291187" custScaleY="187688">
        <dgm:presLayoutVars>
          <dgm:bulletEnabled val="1"/>
        </dgm:presLayoutVars>
      </dgm:prSet>
      <dgm:spPr/>
    </dgm:pt>
  </dgm:ptLst>
  <dgm:cxnLst>
    <dgm:cxn modelId="{2AE19C0C-67E3-4849-83AA-667B3EC71A83}" type="presOf" srcId="{675D5C18-4EB8-4517-8824-02580675065C}" destId="{20CF47FD-80D4-464E-99E5-B084E4D89026}" srcOrd="0" destOrd="0" presId="urn:microsoft.com/office/officeart/2005/8/layout/equation2"/>
    <dgm:cxn modelId="{1A74955B-CE39-412C-A790-76E47DB25C4D}" type="presOf" srcId="{BDF1D1CF-5B20-4F34-9E46-B5E411A7F726}" destId="{25AC4B47-1297-430C-9A83-101801602192}" srcOrd="1" destOrd="0" presId="urn:microsoft.com/office/officeart/2005/8/layout/equation2"/>
    <dgm:cxn modelId="{45547C5E-6298-412D-9167-D62957702C88}" type="presOf" srcId="{016DDE8C-46E0-4A9B-B6A0-760969F1DD47}" destId="{2EE4D01C-A121-4A85-9FEB-518C9CA87DDA}" srcOrd="0" destOrd="0" presId="urn:microsoft.com/office/officeart/2005/8/layout/equation2"/>
    <dgm:cxn modelId="{5A81A663-57BC-43D1-A7F6-C6DE5FEEED68}" srcId="{028BC4CF-E978-45F1-99E7-75BAD863D8FA}" destId="{675D5C18-4EB8-4517-8824-02580675065C}" srcOrd="1" destOrd="0" parTransId="{D04260D1-9249-4CE5-9AD6-91FC4F4CBC2F}" sibTransId="{BDF1D1CF-5B20-4F34-9E46-B5E411A7F726}"/>
    <dgm:cxn modelId="{37DE2549-90FF-4394-9372-4E85B9C77E0D}" type="presOf" srcId="{028BC4CF-E978-45F1-99E7-75BAD863D8FA}" destId="{19872A20-1D33-4F0D-BA52-7E7F46379DB4}" srcOrd="0" destOrd="0" presId="urn:microsoft.com/office/officeart/2005/8/layout/equation2"/>
    <dgm:cxn modelId="{40DE5F7D-7B7A-4424-9253-1F9FBF6080C4}" srcId="{028BC4CF-E978-45F1-99E7-75BAD863D8FA}" destId="{016DDE8C-46E0-4A9B-B6A0-760969F1DD47}" srcOrd="0" destOrd="0" parTransId="{667DA861-BF6D-48A6-8A23-852B214F0523}" sibTransId="{8BFC6349-0C45-4464-85D6-DA6F9D8873E8}"/>
    <dgm:cxn modelId="{BD6CCF86-7C74-4312-824F-186467B1209C}" type="presOf" srcId="{50D2278C-C2E0-41A8-B6B3-FF155F1E84B6}" destId="{FB93A1DF-C72E-4881-976A-15AF107ACA6F}" srcOrd="0" destOrd="0" presId="urn:microsoft.com/office/officeart/2005/8/layout/equation2"/>
    <dgm:cxn modelId="{88647CCD-CFCB-4424-997C-AA23E6A2157F}" type="presOf" srcId="{BDF1D1CF-5B20-4F34-9E46-B5E411A7F726}" destId="{1DC43B7D-8B62-414E-ABE6-F15ABB1BF52B}" srcOrd="0" destOrd="0" presId="urn:microsoft.com/office/officeart/2005/8/layout/equation2"/>
    <dgm:cxn modelId="{DDEDF1D0-8D5B-44F3-9476-5272C01CFE6F}" type="presOf" srcId="{8BFC6349-0C45-4464-85D6-DA6F9D8873E8}" destId="{E459BB27-979F-4729-8BE1-BC3CF06D7CE3}" srcOrd="0" destOrd="0" presId="urn:microsoft.com/office/officeart/2005/8/layout/equation2"/>
    <dgm:cxn modelId="{5E8B6FE6-9966-4DF2-B2EA-B864871A8479}" srcId="{028BC4CF-E978-45F1-99E7-75BAD863D8FA}" destId="{50D2278C-C2E0-41A8-B6B3-FF155F1E84B6}" srcOrd="2" destOrd="0" parTransId="{7173B936-2460-4B9C-93E3-CE909E1DADAF}" sibTransId="{2A427789-6B47-44B2-AC87-D011BC0C47FD}"/>
    <dgm:cxn modelId="{6CD2E2EE-666D-4049-A576-0AE0B5F5E9D6}" type="presParOf" srcId="{19872A20-1D33-4F0D-BA52-7E7F46379DB4}" destId="{69574115-033C-41C5-ADF3-E7DBE4C449E1}" srcOrd="0" destOrd="0" presId="urn:microsoft.com/office/officeart/2005/8/layout/equation2"/>
    <dgm:cxn modelId="{973EF84C-55A9-471C-840B-57498BB01815}" type="presParOf" srcId="{69574115-033C-41C5-ADF3-E7DBE4C449E1}" destId="{2EE4D01C-A121-4A85-9FEB-518C9CA87DDA}" srcOrd="0" destOrd="0" presId="urn:microsoft.com/office/officeart/2005/8/layout/equation2"/>
    <dgm:cxn modelId="{07776415-FF8E-4E62-8251-5752442E873F}" type="presParOf" srcId="{69574115-033C-41C5-ADF3-E7DBE4C449E1}" destId="{087B404C-73CA-4219-A20C-AE18BA7CDAA7}" srcOrd="1" destOrd="0" presId="urn:microsoft.com/office/officeart/2005/8/layout/equation2"/>
    <dgm:cxn modelId="{BDE72012-41DB-4600-8944-9F81479035A4}" type="presParOf" srcId="{69574115-033C-41C5-ADF3-E7DBE4C449E1}" destId="{E459BB27-979F-4729-8BE1-BC3CF06D7CE3}" srcOrd="2" destOrd="0" presId="urn:microsoft.com/office/officeart/2005/8/layout/equation2"/>
    <dgm:cxn modelId="{3850C358-12A2-4825-BD85-523BCC436582}" type="presParOf" srcId="{69574115-033C-41C5-ADF3-E7DBE4C449E1}" destId="{FEBD9A0C-D272-40A9-ACE6-E378D91F9C1E}" srcOrd="3" destOrd="0" presId="urn:microsoft.com/office/officeart/2005/8/layout/equation2"/>
    <dgm:cxn modelId="{F08A97C9-9544-428F-A458-0BB9D642D2BB}" type="presParOf" srcId="{69574115-033C-41C5-ADF3-E7DBE4C449E1}" destId="{20CF47FD-80D4-464E-99E5-B084E4D89026}" srcOrd="4" destOrd="0" presId="urn:microsoft.com/office/officeart/2005/8/layout/equation2"/>
    <dgm:cxn modelId="{6A23AB75-EE44-4DA9-93F4-F3B54587B607}" type="presParOf" srcId="{19872A20-1D33-4F0D-BA52-7E7F46379DB4}" destId="{1DC43B7D-8B62-414E-ABE6-F15ABB1BF52B}" srcOrd="1" destOrd="0" presId="urn:microsoft.com/office/officeart/2005/8/layout/equation2"/>
    <dgm:cxn modelId="{41CBD53C-CBE6-4D58-996A-0819E816B07C}" type="presParOf" srcId="{1DC43B7D-8B62-414E-ABE6-F15ABB1BF52B}" destId="{25AC4B47-1297-430C-9A83-101801602192}" srcOrd="0" destOrd="0" presId="urn:microsoft.com/office/officeart/2005/8/layout/equation2"/>
    <dgm:cxn modelId="{74B8F75D-37E1-41F0-B253-E5C33DB9AECF}" type="presParOf" srcId="{19872A20-1D33-4F0D-BA52-7E7F46379DB4}" destId="{FB93A1DF-C72E-4881-976A-15AF107ACA6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1D7396-41CE-415B-894F-6DA6D72E5CE5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B6F34AA7-0B0F-4E22-A114-F5FE4AA291D4}">
      <dgm:prSet phldrT="[Testo]"/>
      <dgm:spPr/>
      <dgm:t>
        <a:bodyPr/>
        <a:lstStyle/>
        <a:p>
          <a:r>
            <a:rPr lang="it-IT" dirty="0"/>
            <a:t>Impatto combinato di più fattori</a:t>
          </a:r>
        </a:p>
      </dgm:t>
    </dgm:pt>
    <dgm:pt modelId="{46EAA87A-26EE-4128-ABA8-F91A3F9C6428}" type="parTrans" cxnId="{0677A92D-D9D6-4C1C-950E-7C8B56BE7AF7}">
      <dgm:prSet/>
      <dgm:spPr/>
      <dgm:t>
        <a:bodyPr/>
        <a:lstStyle/>
        <a:p>
          <a:endParaRPr lang="it-IT"/>
        </a:p>
      </dgm:t>
    </dgm:pt>
    <dgm:pt modelId="{6A7B5126-0230-4D12-B927-116BAF97DCBC}" type="sibTrans" cxnId="{0677A92D-D9D6-4C1C-950E-7C8B56BE7AF7}">
      <dgm:prSet/>
      <dgm:spPr/>
      <dgm:t>
        <a:bodyPr/>
        <a:lstStyle/>
        <a:p>
          <a:endParaRPr lang="it-IT"/>
        </a:p>
      </dgm:t>
    </dgm:pt>
    <dgm:pt modelId="{5A7A0076-37D4-430D-8928-F7852DA1AF21}">
      <dgm:prSet phldrT="[Testo]"/>
      <dgm:spPr/>
      <dgm:t>
        <a:bodyPr/>
        <a:lstStyle/>
        <a:p>
          <a:r>
            <a:rPr lang="it-IT" dirty="0"/>
            <a:t>tecnologia</a:t>
          </a:r>
        </a:p>
      </dgm:t>
    </dgm:pt>
    <dgm:pt modelId="{C413EE34-5068-454C-B90A-2DB160749E26}" type="parTrans" cxnId="{B2B8CF12-968C-4C78-AB7A-6D0F51C505EE}">
      <dgm:prSet/>
      <dgm:spPr/>
      <dgm:t>
        <a:bodyPr/>
        <a:lstStyle/>
        <a:p>
          <a:endParaRPr lang="it-IT"/>
        </a:p>
      </dgm:t>
    </dgm:pt>
    <dgm:pt modelId="{9B20761D-2FE9-4C0D-ABB1-59851E7241A7}" type="sibTrans" cxnId="{B2B8CF12-968C-4C78-AB7A-6D0F51C505EE}">
      <dgm:prSet/>
      <dgm:spPr/>
      <dgm:t>
        <a:bodyPr/>
        <a:lstStyle/>
        <a:p>
          <a:endParaRPr lang="it-IT"/>
        </a:p>
      </dgm:t>
    </dgm:pt>
    <dgm:pt modelId="{821C681A-1F76-473A-8BE8-300AB840E667}">
      <dgm:prSet phldrT="[Testo]"/>
      <dgm:spPr/>
      <dgm:t>
        <a:bodyPr/>
        <a:lstStyle/>
        <a:p>
          <a:r>
            <a:rPr lang="it-IT" dirty="0"/>
            <a:t>cultura</a:t>
          </a:r>
        </a:p>
      </dgm:t>
    </dgm:pt>
    <dgm:pt modelId="{94401E89-B21A-4D07-93E2-75E2C6F7114D}" type="parTrans" cxnId="{DAB59C04-A544-441D-A341-8405FEFB2BE2}">
      <dgm:prSet/>
      <dgm:spPr/>
      <dgm:t>
        <a:bodyPr/>
        <a:lstStyle/>
        <a:p>
          <a:endParaRPr lang="it-IT"/>
        </a:p>
      </dgm:t>
    </dgm:pt>
    <dgm:pt modelId="{62CD4963-0724-4EFE-8FCF-65015B23603D}" type="sibTrans" cxnId="{DAB59C04-A544-441D-A341-8405FEFB2BE2}">
      <dgm:prSet/>
      <dgm:spPr/>
      <dgm:t>
        <a:bodyPr/>
        <a:lstStyle/>
        <a:p>
          <a:endParaRPr lang="it-IT"/>
        </a:p>
      </dgm:t>
    </dgm:pt>
    <dgm:pt modelId="{EA28E172-1771-4E26-9D68-D289D6D5243D}">
      <dgm:prSet phldrT="[Testo]"/>
      <dgm:spPr/>
      <dgm:t>
        <a:bodyPr/>
        <a:lstStyle/>
        <a:p>
          <a:r>
            <a:rPr lang="it-IT" dirty="0"/>
            <a:t>politica</a:t>
          </a:r>
        </a:p>
      </dgm:t>
    </dgm:pt>
    <dgm:pt modelId="{F5EAD58C-80E5-4635-BF89-87A94F7C86B5}" type="parTrans" cxnId="{D4B10B62-661D-4F5B-8127-9987CC5A8900}">
      <dgm:prSet/>
      <dgm:spPr/>
      <dgm:t>
        <a:bodyPr/>
        <a:lstStyle/>
        <a:p>
          <a:endParaRPr lang="it-IT"/>
        </a:p>
      </dgm:t>
    </dgm:pt>
    <dgm:pt modelId="{01B47362-E3AC-4F99-8359-888118A38E55}" type="sibTrans" cxnId="{D4B10B62-661D-4F5B-8127-9987CC5A8900}">
      <dgm:prSet/>
      <dgm:spPr/>
      <dgm:t>
        <a:bodyPr/>
        <a:lstStyle/>
        <a:p>
          <a:endParaRPr lang="it-IT"/>
        </a:p>
      </dgm:t>
    </dgm:pt>
    <dgm:pt modelId="{014A7422-C57C-41A3-8AB4-7DF65E94B57F}">
      <dgm:prSet phldrT="[Testo]"/>
      <dgm:spPr/>
      <dgm:t>
        <a:bodyPr/>
        <a:lstStyle/>
        <a:p>
          <a:r>
            <a:rPr lang="it-IT" dirty="0"/>
            <a:t>economia</a:t>
          </a:r>
        </a:p>
      </dgm:t>
    </dgm:pt>
    <dgm:pt modelId="{872B0EA7-20AD-43E6-A4AC-FC192AAE750D}" type="parTrans" cxnId="{BA7C7568-C4AC-4DC6-B6AC-A6FD84CC904F}">
      <dgm:prSet/>
      <dgm:spPr/>
      <dgm:t>
        <a:bodyPr/>
        <a:lstStyle/>
        <a:p>
          <a:endParaRPr lang="it-IT"/>
        </a:p>
      </dgm:t>
    </dgm:pt>
    <dgm:pt modelId="{BE87B658-D8E6-412C-B0B4-16E877C8E63E}" type="sibTrans" cxnId="{BA7C7568-C4AC-4DC6-B6AC-A6FD84CC904F}">
      <dgm:prSet/>
      <dgm:spPr/>
      <dgm:t>
        <a:bodyPr/>
        <a:lstStyle/>
        <a:p>
          <a:endParaRPr lang="it-IT"/>
        </a:p>
      </dgm:t>
    </dgm:pt>
    <dgm:pt modelId="{09C52D71-24C9-4A54-8ED9-0A9478E803A2}" type="pres">
      <dgm:prSet presAssocID="{E81D7396-41CE-415B-894F-6DA6D72E5CE5}" presName="composite" presStyleCnt="0">
        <dgm:presLayoutVars>
          <dgm:chMax val="1"/>
          <dgm:dir/>
          <dgm:resizeHandles val="exact"/>
        </dgm:presLayoutVars>
      </dgm:prSet>
      <dgm:spPr/>
    </dgm:pt>
    <dgm:pt modelId="{13C72628-1341-42BB-B9ED-0560C84C0FF6}" type="pres">
      <dgm:prSet presAssocID="{E81D7396-41CE-415B-894F-6DA6D72E5CE5}" presName="radial" presStyleCnt="0">
        <dgm:presLayoutVars>
          <dgm:animLvl val="ctr"/>
        </dgm:presLayoutVars>
      </dgm:prSet>
      <dgm:spPr/>
    </dgm:pt>
    <dgm:pt modelId="{B9DC5E93-D5ED-4738-96EF-8B826AADDB98}" type="pres">
      <dgm:prSet presAssocID="{B6F34AA7-0B0F-4E22-A114-F5FE4AA291D4}" presName="centerShape" presStyleLbl="vennNode1" presStyleIdx="0" presStyleCnt="5"/>
      <dgm:spPr/>
    </dgm:pt>
    <dgm:pt modelId="{3575B0C0-3724-472E-9281-DE21E7D12573}" type="pres">
      <dgm:prSet presAssocID="{5A7A0076-37D4-430D-8928-F7852DA1AF21}" presName="node" presStyleLbl="vennNode1" presStyleIdx="1" presStyleCnt="5" custScaleX="196025">
        <dgm:presLayoutVars>
          <dgm:bulletEnabled val="1"/>
        </dgm:presLayoutVars>
      </dgm:prSet>
      <dgm:spPr/>
    </dgm:pt>
    <dgm:pt modelId="{3E5CF3D4-B9EE-439C-B3EF-5B7B167C1BB3}" type="pres">
      <dgm:prSet presAssocID="{821C681A-1F76-473A-8BE8-300AB840E667}" presName="node" presStyleLbl="vennNode1" presStyleIdx="2" presStyleCnt="5" custScaleX="184691" custRadScaleRad="129347">
        <dgm:presLayoutVars>
          <dgm:bulletEnabled val="1"/>
        </dgm:presLayoutVars>
      </dgm:prSet>
      <dgm:spPr/>
    </dgm:pt>
    <dgm:pt modelId="{1573BF62-29D9-4C72-8E38-02556FC2AFBF}" type="pres">
      <dgm:prSet presAssocID="{EA28E172-1771-4E26-9D68-D289D6D5243D}" presName="node" presStyleLbl="vennNode1" presStyleIdx="3" presStyleCnt="5" custScaleX="211484">
        <dgm:presLayoutVars>
          <dgm:bulletEnabled val="1"/>
        </dgm:presLayoutVars>
      </dgm:prSet>
      <dgm:spPr/>
    </dgm:pt>
    <dgm:pt modelId="{469CF0F9-573C-4B08-9187-54CD8E527EA7}" type="pres">
      <dgm:prSet presAssocID="{014A7422-C57C-41A3-8AB4-7DF65E94B57F}" presName="node" presStyleLbl="vennNode1" presStyleIdx="4" presStyleCnt="5" custScaleX="173245" custRadScaleRad="145603">
        <dgm:presLayoutVars>
          <dgm:bulletEnabled val="1"/>
        </dgm:presLayoutVars>
      </dgm:prSet>
      <dgm:spPr/>
    </dgm:pt>
  </dgm:ptLst>
  <dgm:cxnLst>
    <dgm:cxn modelId="{DAB59C04-A544-441D-A341-8405FEFB2BE2}" srcId="{B6F34AA7-0B0F-4E22-A114-F5FE4AA291D4}" destId="{821C681A-1F76-473A-8BE8-300AB840E667}" srcOrd="1" destOrd="0" parTransId="{94401E89-B21A-4D07-93E2-75E2C6F7114D}" sibTransId="{62CD4963-0724-4EFE-8FCF-65015B23603D}"/>
    <dgm:cxn modelId="{B2B8CF12-968C-4C78-AB7A-6D0F51C505EE}" srcId="{B6F34AA7-0B0F-4E22-A114-F5FE4AA291D4}" destId="{5A7A0076-37D4-430D-8928-F7852DA1AF21}" srcOrd="0" destOrd="0" parTransId="{C413EE34-5068-454C-B90A-2DB160749E26}" sibTransId="{9B20761D-2FE9-4C0D-ABB1-59851E7241A7}"/>
    <dgm:cxn modelId="{0677A92D-D9D6-4C1C-950E-7C8B56BE7AF7}" srcId="{E81D7396-41CE-415B-894F-6DA6D72E5CE5}" destId="{B6F34AA7-0B0F-4E22-A114-F5FE4AA291D4}" srcOrd="0" destOrd="0" parTransId="{46EAA87A-26EE-4128-ABA8-F91A3F9C6428}" sibTransId="{6A7B5126-0230-4D12-B927-116BAF97DCBC}"/>
    <dgm:cxn modelId="{0464C260-06C9-48EF-B319-E36DA1F3707B}" type="presOf" srcId="{014A7422-C57C-41A3-8AB4-7DF65E94B57F}" destId="{469CF0F9-573C-4B08-9187-54CD8E527EA7}" srcOrd="0" destOrd="0" presId="urn:microsoft.com/office/officeart/2005/8/layout/radial3"/>
    <dgm:cxn modelId="{D4B10B62-661D-4F5B-8127-9987CC5A8900}" srcId="{B6F34AA7-0B0F-4E22-A114-F5FE4AA291D4}" destId="{EA28E172-1771-4E26-9D68-D289D6D5243D}" srcOrd="2" destOrd="0" parTransId="{F5EAD58C-80E5-4635-BF89-87A94F7C86B5}" sibTransId="{01B47362-E3AC-4F99-8359-888118A38E55}"/>
    <dgm:cxn modelId="{BA7C7568-C4AC-4DC6-B6AC-A6FD84CC904F}" srcId="{B6F34AA7-0B0F-4E22-A114-F5FE4AA291D4}" destId="{014A7422-C57C-41A3-8AB4-7DF65E94B57F}" srcOrd="3" destOrd="0" parTransId="{872B0EA7-20AD-43E6-A4AC-FC192AAE750D}" sibTransId="{BE87B658-D8E6-412C-B0B4-16E877C8E63E}"/>
    <dgm:cxn modelId="{3028CE92-4B4B-403C-B53C-9DB3A14E08BB}" type="presOf" srcId="{821C681A-1F76-473A-8BE8-300AB840E667}" destId="{3E5CF3D4-B9EE-439C-B3EF-5B7B167C1BB3}" srcOrd="0" destOrd="0" presId="urn:microsoft.com/office/officeart/2005/8/layout/radial3"/>
    <dgm:cxn modelId="{2D21719B-CDEB-4A8E-8C77-B5370D5660F0}" type="presOf" srcId="{B6F34AA7-0B0F-4E22-A114-F5FE4AA291D4}" destId="{B9DC5E93-D5ED-4738-96EF-8B826AADDB98}" srcOrd="0" destOrd="0" presId="urn:microsoft.com/office/officeart/2005/8/layout/radial3"/>
    <dgm:cxn modelId="{9B4BC59D-F92E-412B-9286-1CCEED240652}" type="presOf" srcId="{5A7A0076-37D4-430D-8928-F7852DA1AF21}" destId="{3575B0C0-3724-472E-9281-DE21E7D12573}" srcOrd="0" destOrd="0" presId="urn:microsoft.com/office/officeart/2005/8/layout/radial3"/>
    <dgm:cxn modelId="{942C6CA7-C7AA-4A13-8D5F-DE3F07FDAF95}" type="presOf" srcId="{EA28E172-1771-4E26-9D68-D289D6D5243D}" destId="{1573BF62-29D9-4C72-8E38-02556FC2AFBF}" srcOrd="0" destOrd="0" presId="urn:microsoft.com/office/officeart/2005/8/layout/radial3"/>
    <dgm:cxn modelId="{FABC77E6-B4E8-407F-99BF-7028B178BA55}" type="presOf" srcId="{E81D7396-41CE-415B-894F-6DA6D72E5CE5}" destId="{09C52D71-24C9-4A54-8ED9-0A9478E803A2}" srcOrd="0" destOrd="0" presId="urn:microsoft.com/office/officeart/2005/8/layout/radial3"/>
    <dgm:cxn modelId="{AAE1E2C5-DCEE-4ECA-829C-46E02FAB5B7A}" type="presParOf" srcId="{09C52D71-24C9-4A54-8ED9-0A9478E803A2}" destId="{13C72628-1341-42BB-B9ED-0560C84C0FF6}" srcOrd="0" destOrd="0" presId="urn:microsoft.com/office/officeart/2005/8/layout/radial3"/>
    <dgm:cxn modelId="{795EF25E-9DD7-430C-B83E-FA8A06C16FF3}" type="presParOf" srcId="{13C72628-1341-42BB-B9ED-0560C84C0FF6}" destId="{B9DC5E93-D5ED-4738-96EF-8B826AADDB98}" srcOrd="0" destOrd="0" presId="urn:microsoft.com/office/officeart/2005/8/layout/radial3"/>
    <dgm:cxn modelId="{7A2A6B10-CFCC-4BB9-A859-81281531BC33}" type="presParOf" srcId="{13C72628-1341-42BB-B9ED-0560C84C0FF6}" destId="{3575B0C0-3724-472E-9281-DE21E7D12573}" srcOrd="1" destOrd="0" presId="urn:microsoft.com/office/officeart/2005/8/layout/radial3"/>
    <dgm:cxn modelId="{AE8E35E0-6EE9-4D80-BC4C-0098DA010FD0}" type="presParOf" srcId="{13C72628-1341-42BB-B9ED-0560C84C0FF6}" destId="{3E5CF3D4-B9EE-439C-B3EF-5B7B167C1BB3}" srcOrd="2" destOrd="0" presId="urn:microsoft.com/office/officeart/2005/8/layout/radial3"/>
    <dgm:cxn modelId="{9F49BF9F-7008-4300-A44F-B406955F00AE}" type="presParOf" srcId="{13C72628-1341-42BB-B9ED-0560C84C0FF6}" destId="{1573BF62-29D9-4C72-8E38-02556FC2AFBF}" srcOrd="3" destOrd="0" presId="urn:microsoft.com/office/officeart/2005/8/layout/radial3"/>
    <dgm:cxn modelId="{D7EAF67D-AAE9-4545-A658-7BC13FB41202}" type="presParOf" srcId="{13C72628-1341-42BB-B9ED-0560C84C0FF6}" destId="{469CF0F9-573C-4B08-9187-54CD8E527EA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EAD27-DD49-49E8-BACC-5924A8A70CD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3C57A3FA-56A8-4D26-8798-D5CE7225F00C}">
      <dgm:prSet phldrT="[Testo]"/>
      <dgm:spPr/>
      <dgm:t>
        <a:bodyPr/>
        <a:lstStyle/>
        <a:p>
          <a:r>
            <a:rPr lang="it-IT" dirty="0"/>
            <a:t> Inghilterra tra fine XVIII e inizio XX secolo</a:t>
          </a:r>
        </a:p>
      </dgm:t>
    </dgm:pt>
    <dgm:pt modelId="{8B86D385-90D2-467E-BA6A-A7792EBAE927}" type="parTrans" cxnId="{9AA0561C-B3C5-4BBB-9291-FB5A9AD9E1B1}">
      <dgm:prSet/>
      <dgm:spPr/>
      <dgm:t>
        <a:bodyPr/>
        <a:lstStyle/>
        <a:p>
          <a:endParaRPr lang="it-IT"/>
        </a:p>
      </dgm:t>
    </dgm:pt>
    <dgm:pt modelId="{BAFB3B2B-081F-4186-A04A-EA80A4CDAEE4}" type="sibTrans" cxnId="{9AA0561C-B3C5-4BBB-9291-FB5A9AD9E1B1}">
      <dgm:prSet/>
      <dgm:spPr/>
      <dgm:t>
        <a:bodyPr/>
        <a:lstStyle/>
        <a:p>
          <a:endParaRPr lang="it-IT"/>
        </a:p>
      </dgm:t>
    </dgm:pt>
    <dgm:pt modelId="{E6DB2124-43FE-4694-8A22-854EBA9C7DDD}">
      <dgm:prSet phldrT="[Testo]"/>
      <dgm:spPr/>
      <dgm:t>
        <a:bodyPr/>
        <a:lstStyle/>
        <a:p>
          <a:r>
            <a:rPr lang="it-IT" dirty="0"/>
            <a:t>Francia dalla Rivoluzione del 1789 all’Impero Napoleonico </a:t>
          </a:r>
        </a:p>
      </dgm:t>
    </dgm:pt>
    <dgm:pt modelId="{FA087B23-50CE-4AF7-AD63-103BC8B5120C}" type="parTrans" cxnId="{AFD8CCF0-6A22-4F56-A04B-40E7D9AA3CA0}">
      <dgm:prSet/>
      <dgm:spPr/>
      <dgm:t>
        <a:bodyPr/>
        <a:lstStyle/>
        <a:p>
          <a:endParaRPr lang="it-IT"/>
        </a:p>
      </dgm:t>
    </dgm:pt>
    <dgm:pt modelId="{D1EB23DB-DAB6-4779-BE96-5D21850C9E14}" type="sibTrans" cxnId="{AFD8CCF0-6A22-4F56-A04B-40E7D9AA3CA0}">
      <dgm:prSet/>
      <dgm:spPr/>
      <dgm:t>
        <a:bodyPr/>
        <a:lstStyle/>
        <a:p>
          <a:endParaRPr lang="it-IT"/>
        </a:p>
      </dgm:t>
    </dgm:pt>
    <dgm:pt modelId="{1EF13960-1D64-4399-AD61-9B1C61FB874E}">
      <dgm:prSet phldrT="[Testo]"/>
      <dgm:spPr/>
      <dgm:t>
        <a:bodyPr/>
        <a:lstStyle/>
        <a:p>
          <a:r>
            <a:rPr lang="it-IT" dirty="0"/>
            <a:t>Germania dall’inizio XIX secolo al secondo dopoguerra</a:t>
          </a:r>
        </a:p>
      </dgm:t>
    </dgm:pt>
    <dgm:pt modelId="{CECCEF47-DA56-4E01-8FE2-6EE84A775480}" type="parTrans" cxnId="{61E99EC3-64FB-4222-9DCD-4D5826CE0F6B}">
      <dgm:prSet/>
      <dgm:spPr/>
      <dgm:t>
        <a:bodyPr/>
        <a:lstStyle/>
        <a:p>
          <a:endParaRPr lang="it-IT"/>
        </a:p>
      </dgm:t>
    </dgm:pt>
    <dgm:pt modelId="{41D7F75E-7DD2-4031-AB76-939B03EABDA7}" type="sibTrans" cxnId="{61E99EC3-64FB-4222-9DCD-4D5826CE0F6B}">
      <dgm:prSet/>
      <dgm:spPr/>
      <dgm:t>
        <a:bodyPr/>
        <a:lstStyle/>
        <a:p>
          <a:endParaRPr lang="it-IT"/>
        </a:p>
      </dgm:t>
    </dgm:pt>
    <dgm:pt modelId="{CC510742-592C-494D-829F-BD7EDBE48F62}" type="pres">
      <dgm:prSet presAssocID="{073EAD27-DD49-49E8-BACC-5924A8A70CD8}" presName="linearFlow" presStyleCnt="0">
        <dgm:presLayoutVars>
          <dgm:dir/>
          <dgm:resizeHandles val="exact"/>
        </dgm:presLayoutVars>
      </dgm:prSet>
      <dgm:spPr/>
    </dgm:pt>
    <dgm:pt modelId="{97EBA59E-A908-4208-85E8-0DD914C016C1}" type="pres">
      <dgm:prSet presAssocID="{3C57A3FA-56A8-4D26-8798-D5CE7225F00C}" presName="composite" presStyleCnt="0"/>
      <dgm:spPr/>
    </dgm:pt>
    <dgm:pt modelId="{7EA5717A-AD32-46F7-A2D4-1E5F4B6E7D61}" type="pres">
      <dgm:prSet presAssocID="{3C57A3FA-56A8-4D26-8798-D5CE7225F00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11E351F-99AE-46A2-9A59-F175A42FAB99}" type="pres">
      <dgm:prSet presAssocID="{3C57A3FA-56A8-4D26-8798-D5CE7225F00C}" presName="txShp" presStyleLbl="node1" presStyleIdx="0" presStyleCnt="3">
        <dgm:presLayoutVars>
          <dgm:bulletEnabled val="1"/>
        </dgm:presLayoutVars>
      </dgm:prSet>
      <dgm:spPr/>
    </dgm:pt>
    <dgm:pt modelId="{B375F1C5-2185-4B36-BA3E-D042487A6F5E}" type="pres">
      <dgm:prSet presAssocID="{BAFB3B2B-081F-4186-A04A-EA80A4CDAEE4}" presName="spacing" presStyleCnt="0"/>
      <dgm:spPr/>
    </dgm:pt>
    <dgm:pt modelId="{F9C3AF46-AF58-4552-83A3-088ACE836C05}" type="pres">
      <dgm:prSet presAssocID="{E6DB2124-43FE-4694-8A22-854EBA9C7DDD}" presName="composite" presStyleCnt="0"/>
      <dgm:spPr/>
    </dgm:pt>
    <dgm:pt modelId="{BB873F24-2F6D-488F-8B6C-0BE7F9468590}" type="pres">
      <dgm:prSet presAssocID="{E6DB2124-43FE-4694-8A22-854EBA9C7DDD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324BB6-523B-4A6B-8164-20ED2FACCF93}" type="pres">
      <dgm:prSet presAssocID="{E6DB2124-43FE-4694-8A22-854EBA9C7DDD}" presName="txShp" presStyleLbl="node1" presStyleIdx="1" presStyleCnt="3">
        <dgm:presLayoutVars>
          <dgm:bulletEnabled val="1"/>
        </dgm:presLayoutVars>
      </dgm:prSet>
      <dgm:spPr/>
    </dgm:pt>
    <dgm:pt modelId="{E6B96B78-7C2A-4C61-9408-0A488F2626AF}" type="pres">
      <dgm:prSet presAssocID="{D1EB23DB-DAB6-4779-BE96-5D21850C9E14}" presName="spacing" presStyleCnt="0"/>
      <dgm:spPr/>
    </dgm:pt>
    <dgm:pt modelId="{65696086-CF2B-4A53-B4D6-E16E1EC56180}" type="pres">
      <dgm:prSet presAssocID="{1EF13960-1D64-4399-AD61-9B1C61FB874E}" presName="composite" presStyleCnt="0"/>
      <dgm:spPr/>
    </dgm:pt>
    <dgm:pt modelId="{C3D2BDEC-E6BC-4C23-9057-F872DDDE7314}" type="pres">
      <dgm:prSet presAssocID="{1EF13960-1D64-4399-AD61-9B1C61FB874E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4A04D70-FBD9-412A-A8D2-9E7C837B3032}" type="pres">
      <dgm:prSet presAssocID="{1EF13960-1D64-4399-AD61-9B1C61FB874E}" presName="txShp" presStyleLbl="node1" presStyleIdx="2" presStyleCnt="3">
        <dgm:presLayoutVars>
          <dgm:bulletEnabled val="1"/>
        </dgm:presLayoutVars>
      </dgm:prSet>
      <dgm:spPr/>
    </dgm:pt>
  </dgm:ptLst>
  <dgm:cxnLst>
    <dgm:cxn modelId="{44536900-43C0-4921-B14C-BD562CAC59D0}" type="presOf" srcId="{073EAD27-DD49-49E8-BACC-5924A8A70CD8}" destId="{CC510742-592C-494D-829F-BD7EDBE48F62}" srcOrd="0" destOrd="0" presId="urn:microsoft.com/office/officeart/2005/8/layout/vList3"/>
    <dgm:cxn modelId="{9200D21B-144C-4685-925B-EA6591650F65}" type="presOf" srcId="{3C57A3FA-56A8-4D26-8798-D5CE7225F00C}" destId="{E11E351F-99AE-46A2-9A59-F175A42FAB99}" srcOrd="0" destOrd="0" presId="urn:microsoft.com/office/officeart/2005/8/layout/vList3"/>
    <dgm:cxn modelId="{9AA0561C-B3C5-4BBB-9291-FB5A9AD9E1B1}" srcId="{073EAD27-DD49-49E8-BACC-5924A8A70CD8}" destId="{3C57A3FA-56A8-4D26-8798-D5CE7225F00C}" srcOrd="0" destOrd="0" parTransId="{8B86D385-90D2-467E-BA6A-A7792EBAE927}" sibTransId="{BAFB3B2B-081F-4186-A04A-EA80A4CDAEE4}"/>
    <dgm:cxn modelId="{729BF827-C922-43F7-9309-6E416E12903A}" type="presOf" srcId="{E6DB2124-43FE-4694-8A22-854EBA9C7DDD}" destId="{7E324BB6-523B-4A6B-8164-20ED2FACCF93}" srcOrd="0" destOrd="0" presId="urn:microsoft.com/office/officeart/2005/8/layout/vList3"/>
    <dgm:cxn modelId="{C571AE5C-2F0D-4DD5-97A9-AF333B1687CE}" type="presOf" srcId="{1EF13960-1D64-4399-AD61-9B1C61FB874E}" destId="{24A04D70-FBD9-412A-A8D2-9E7C837B3032}" srcOrd="0" destOrd="0" presId="urn:microsoft.com/office/officeart/2005/8/layout/vList3"/>
    <dgm:cxn modelId="{61E99EC3-64FB-4222-9DCD-4D5826CE0F6B}" srcId="{073EAD27-DD49-49E8-BACC-5924A8A70CD8}" destId="{1EF13960-1D64-4399-AD61-9B1C61FB874E}" srcOrd="2" destOrd="0" parTransId="{CECCEF47-DA56-4E01-8FE2-6EE84A775480}" sibTransId="{41D7F75E-7DD2-4031-AB76-939B03EABDA7}"/>
    <dgm:cxn modelId="{AFD8CCF0-6A22-4F56-A04B-40E7D9AA3CA0}" srcId="{073EAD27-DD49-49E8-BACC-5924A8A70CD8}" destId="{E6DB2124-43FE-4694-8A22-854EBA9C7DDD}" srcOrd="1" destOrd="0" parTransId="{FA087B23-50CE-4AF7-AD63-103BC8B5120C}" sibTransId="{D1EB23DB-DAB6-4779-BE96-5D21850C9E14}"/>
    <dgm:cxn modelId="{7195434A-6733-4A4B-8E6E-A710A15B79CF}" type="presParOf" srcId="{CC510742-592C-494D-829F-BD7EDBE48F62}" destId="{97EBA59E-A908-4208-85E8-0DD914C016C1}" srcOrd="0" destOrd="0" presId="urn:microsoft.com/office/officeart/2005/8/layout/vList3"/>
    <dgm:cxn modelId="{9E0CEC0F-AB66-4FA7-B1A8-2E8F6F096F7C}" type="presParOf" srcId="{97EBA59E-A908-4208-85E8-0DD914C016C1}" destId="{7EA5717A-AD32-46F7-A2D4-1E5F4B6E7D61}" srcOrd="0" destOrd="0" presId="urn:microsoft.com/office/officeart/2005/8/layout/vList3"/>
    <dgm:cxn modelId="{1606B7D7-AEBF-4ACC-A486-380161CA7ED4}" type="presParOf" srcId="{97EBA59E-A908-4208-85E8-0DD914C016C1}" destId="{E11E351F-99AE-46A2-9A59-F175A42FAB99}" srcOrd="1" destOrd="0" presId="urn:microsoft.com/office/officeart/2005/8/layout/vList3"/>
    <dgm:cxn modelId="{D5AB8F72-3531-4C77-99E9-AD1226F7D9A0}" type="presParOf" srcId="{CC510742-592C-494D-829F-BD7EDBE48F62}" destId="{B375F1C5-2185-4B36-BA3E-D042487A6F5E}" srcOrd="1" destOrd="0" presId="urn:microsoft.com/office/officeart/2005/8/layout/vList3"/>
    <dgm:cxn modelId="{E23E6FAA-C713-40AD-9C0A-66E599AB9619}" type="presParOf" srcId="{CC510742-592C-494D-829F-BD7EDBE48F62}" destId="{F9C3AF46-AF58-4552-83A3-088ACE836C05}" srcOrd="2" destOrd="0" presId="urn:microsoft.com/office/officeart/2005/8/layout/vList3"/>
    <dgm:cxn modelId="{1775FE92-7DB4-4940-9415-50B3B13B0413}" type="presParOf" srcId="{F9C3AF46-AF58-4552-83A3-088ACE836C05}" destId="{BB873F24-2F6D-488F-8B6C-0BE7F9468590}" srcOrd="0" destOrd="0" presId="urn:microsoft.com/office/officeart/2005/8/layout/vList3"/>
    <dgm:cxn modelId="{F28C7518-FB3A-4AA5-A1AB-44A9D5E401C8}" type="presParOf" srcId="{F9C3AF46-AF58-4552-83A3-088ACE836C05}" destId="{7E324BB6-523B-4A6B-8164-20ED2FACCF93}" srcOrd="1" destOrd="0" presId="urn:microsoft.com/office/officeart/2005/8/layout/vList3"/>
    <dgm:cxn modelId="{0A61F2B4-E894-4877-91EE-5B20A95D1DCE}" type="presParOf" srcId="{CC510742-592C-494D-829F-BD7EDBE48F62}" destId="{E6B96B78-7C2A-4C61-9408-0A488F2626AF}" srcOrd="3" destOrd="0" presId="urn:microsoft.com/office/officeart/2005/8/layout/vList3"/>
    <dgm:cxn modelId="{4A637952-204F-4EEA-B9F3-4AFBE45362C1}" type="presParOf" srcId="{CC510742-592C-494D-829F-BD7EDBE48F62}" destId="{65696086-CF2B-4A53-B4D6-E16E1EC56180}" srcOrd="4" destOrd="0" presId="urn:microsoft.com/office/officeart/2005/8/layout/vList3"/>
    <dgm:cxn modelId="{3E32E273-2866-41EE-907D-36F84153F304}" type="presParOf" srcId="{65696086-CF2B-4A53-B4D6-E16E1EC56180}" destId="{C3D2BDEC-E6BC-4C23-9057-F872DDDE7314}" srcOrd="0" destOrd="0" presId="urn:microsoft.com/office/officeart/2005/8/layout/vList3"/>
    <dgm:cxn modelId="{16ADBC60-D35B-4042-8517-B59BBBE5D413}" type="presParOf" srcId="{65696086-CF2B-4A53-B4D6-E16E1EC56180}" destId="{24A04D70-FBD9-412A-A8D2-9E7C837B30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C3FFF8-43F6-480C-BDA8-BD8BE493C2C3}" type="doc">
      <dgm:prSet loTypeId="urn:microsoft.com/office/officeart/2005/8/layout/cycle8" loCatId="cycle" qsTypeId="urn:microsoft.com/office/officeart/2005/8/quickstyle/3d3" qsCatId="3D" csTypeId="urn:microsoft.com/office/officeart/2005/8/colors/colorful5" csCatId="colorful" phldr="1"/>
      <dgm:spPr/>
    </dgm:pt>
    <dgm:pt modelId="{EC89DBE7-DB42-4A09-996E-9F333BE4D6BA}">
      <dgm:prSet phldrT="[Testo]" custT="1"/>
      <dgm:spPr/>
      <dgm:t>
        <a:bodyPr/>
        <a:lstStyle/>
        <a:p>
          <a:r>
            <a: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Relazioni tra forze economiche e politiche, gruppi sociali e culturali</a:t>
          </a:r>
        </a:p>
      </dgm:t>
    </dgm:pt>
    <dgm:pt modelId="{521A73DC-57C6-4CFE-B056-32CF2AF9A662}" type="parTrans" cxnId="{F8C604BF-4611-4BE8-9432-5D3DFB633D97}">
      <dgm:prSet/>
      <dgm:spPr/>
      <dgm:t>
        <a:bodyPr/>
        <a:lstStyle/>
        <a:p>
          <a:endParaRPr lang="it-IT"/>
        </a:p>
      </dgm:t>
    </dgm:pt>
    <dgm:pt modelId="{DB3EEAB3-CC87-4363-B7E9-32F2F7907D46}" type="sibTrans" cxnId="{F8C604BF-4611-4BE8-9432-5D3DFB633D97}">
      <dgm:prSet/>
      <dgm:spPr/>
      <dgm:t>
        <a:bodyPr/>
        <a:lstStyle/>
        <a:p>
          <a:endParaRPr lang="it-IT"/>
        </a:p>
      </dgm:t>
    </dgm:pt>
    <dgm:pt modelId="{287D8402-2F80-4CA8-9DFE-D37DF71E91CF}">
      <dgm:prSet phldrT="[Testo]"/>
      <dgm:spPr>
        <a:solidFill>
          <a:srgbClr val="0070C0"/>
        </a:solidFill>
      </dgm:spPr>
      <dgm:t>
        <a:bodyPr/>
        <a:lstStyle/>
        <a:p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Formulazioni ideologiche e loro traduzioni in leggi e regole sociali</a:t>
          </a:r>
        </a:p>
      </dgm:t>
    </dgm:pt>
    <dgm:pt modelId="{05311C96-9537-4848-ACA6-7B5D8BA6FE66}" type="parTrans" cxnId="{5F25F5EA-F288-44DB-8D47-2C6F8E73F8C1}">
      <dgm:prSet/>
      <dgm:spPr/>
      <dgm:t>
        <a:bodyPr/>
        <a:lstStyle/>
        <a:p>
          <a:endParaRPr lang="it-IT"/>
        </a:p>
      </dgm:t>
    </dgm:pt>
    <dgm:pt modelId="{DE646E43-DE24-4604-9C36-4A74A8AD848C}" type="sibTrans" cxnId="{5F25F5EA-F288-44DB-8D47-2C6F8E73F8C1}">
      <dgm:prSet/>
      <dgm:spPr/>
      <dgm:t>
        <a:bodyPr/>
        <a:lstStyle/>
        <a:p>
          <a:endParaRPr lang="it-IT"/>
        </a:p>
      </dgm:t>
    </dgm:pt>
    <dgm:pt modelId="{FA13E216-B9FC-4269-8FC6-689C1FACAF76}">
      <dgm:prSet phldrT="[Testo]" custT="1"/>
      <dgm:spPr/>
      <dgm:t>
        <a:bodyPr/>
        <a:lstStyle/>
        <a:p>
          <a:r>
            <a: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Effetti sociali ed economici, trasformazioni culturali</a:t>
          </a:r>
        </a:p>
      </dgm:t>
    </dgm:pt>
    <dgm:pt modelId="{8BA18566-4C90-4A27-95A3-B974EEBCA50D}" type="parTrans" cxnId="{98A7A750-12E2-4252-A237-443AE86F9653}">
      <dgm:prSet/>
      <dgm:spPr/>
      <dgm:t>
        <a:bodyPr/>
        <a:lstStyle/>
        <a:p>
          <a:endParaRPr lang="it-IT"/>
        </a:p>
      </dgm:t>
    </dgm:pt>
    <dgm:pt modelId="{767C1706-8607-41C7-B740-F60554507A29}" type="sibTrans" cxnId="{98A7A750-12E2-4252-A237-443AE86F9653}">
      <dgm:prSet/>
      <dgm:spPr/>
      <dgm:t>
        <a:bodyPr/>
        <a:lstStyle/>
        <a:p>
          <a:endParaRPr lang="it-IT"/>
        </a:p>
      </dgm:t>
    </dgm:pt>
    <dgm:pt modelId="{CFE4A55A-50EF-4D27-A282-4074533B2E09}" type="pres">
      <dgm:prSet presAssocID="{F4C3FFF8-43F6-480C-BDA8-BD8BE493C2C3}" presName="compositeShape" presStyleCnt="0">
        <dgm:presLayoutVars>
          <dgm:chMax val="7"/>
          <dgm:dir/>
          <dgm:resizeHandles val="exact"/>
        </dgm:presLayoutVars>
      </dgm:prSet>
      <dgm:spPr/>
    </dgm:pt>
    <dgm:pt modelId="{C733FBB3-C7C1-46DF-86D7-216E0246D7AB}" type="pres">
      <dgm:prSet presAssocID="{F4C3FFF8-43F6-480C-BDA8-BD8BE493C2C3}" presName="wedge1" presStyleLbl="node1" presStyleIdx="0" presStyleCnt="3"/>
      <dgm:spPr/>
    </dgm:pt>
    <dgm:pt modelId="{63DBAEED-81CD-45D5-94C6-DFEA3C38D417}" type="pres">
      <dgm:prSet presAssocID="{F4C3FFF8-43F6-480C-BDA8-BD8BE493C2C3}" presName="dummy1a" presStyleCnt="0"/>
      <dgm:spPr/>
    </dgm:pt>
    <dgm:pt modelId="{D3905362-CD40-44B8-AE02-25A3C66035BB}" type="pres">
      <dgm:prSet presAssocID="{F4C3FFF8-43F6-480C-BDA8-BD8BE493C2C3}" presName="dummy1b" presStyleCnt="0"/>
      <dgm:spPr/>
    </dgm:pt>
    <dgm:pt modelId="{B950D4F1-7FA7-4CB3-B0BC-416BE60BA008}" type="pres">
      <dgm:prSet presAssocID="{F4C3FFF8-43F6-480C-BDA8-BD8BE493C2C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239A40-A60E-4E7C-9F6A-D168DBB69CC1}" type="pres">
      <dgm:prSet presAssocID="{F4C3FFF8-43F6-480C-BDA8-BD8BE493C2C3}" presName="wedge2" presStyleLbl="node1" presStyleIdx="1" presStyleCnt="3"/>
      <dgm:spPr/>
    </dgm:pt>
    <dgm:pt modelId="{0EF71927-C999-4884-B74C-1E067E7D69E9}" type="pres">
      <dgm:prSet presAssocID="{F4C3FFF8-43F6-480C-BDA8-BD8BE493C2C3}" presName="dummy2a" presStyleCnt="0"/>
      <dgm:spPr/>
    </dgm:pt>
    <dgm:pt modelId="{32F4A747-EA44-4F9E-93E6-248FDBFD263F}" type="pres">
      <dgm:prSet presAssocID="{F4C3FFF8-43F6-480C-BDA8-BD8BE493C2C3}" presName="dummy2b" presStyleCnt="0"/>
      <dgm:spPr/>
    </dgm:pt>
    <dgm:pt modelId="{E1ACBBF3-B998-4319-8A90-A1032AB32530}" type="pres">
      <dgm:prSet presAssocID="{F4C3FFF8-43F6-480C-BDA8-BD8BE493C2C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DFC0542-C645-47CA-A581-E8EEE309BF0A}" type="pres">
      <dgm:prSet presAssocID="{F4C3FFF8-43F6-480C-BDA8-BD8BE493C2C3}" presName="wedge3" presStyleLbl="node1" presStyleIdx="2" presStyleCnt="3"/>
      <dgm:spPr/>
    </dgm:pt>
    <dgm:pt modelId="{C7548680-1E0A-402B-9232-8B3EE41734B0}" type="pres">
      <dgm:prSet presAssocID="{F4C3FFF8-43F6-480C-BDA8-BD8BE493C2C3}" presName="dummy3a" presStyleCnt="0"/>
      <dgm:spPr/>
    </dgm:pt>
    <dgm:pt modelId="{86658778-6FA7-4417-AD82-3AF845C2182B}" type="pres">
      <dgm:prSet presAssocID="{F4C3FFF8-43F6-480C-BDA8-BD8BE493C2C3}" presName="dummy3b" presStyleCnt="0"/>
      <dgm:spPr/>
    </dgm:pt>
    <dgm:pt modelId="{15A19C93-5F66-4E36-B135-D2115996CC21}" type="pres">
      <dgm:prSet presAssocID="{F4C3FFF8-43F6-480C-BDA8-BD8BE493C2C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148D677-3824-4DF4-9D65-729477EC54F2}" type="pres">
      <dgm:prSet presAssocID="{DB3EEAB3-CC87-4363-B7E9-32F2F7907D46}" presName="arrowWedge1" presStyleLbl="fgSibTrans2D1" presStyleIdx="0" presStyleCnt="3"/>
      <dgm:spPr/>
    </dgm:pt>
    <dgm:pt modelId="{00503A32-AF01-4BAF-B9CC-AD9EF41C4A36}" type="pres">
      <dgm:prSet presAssocID="{DE646E43-DE24-4604-9C36-4A74A8AD848C}" presName="arrowWedge2" presStyleLbl="fgSibTrans2D1" presStyleIdx="1" presStyleCnt="3"/>
      <dgm:spPr>
        <a:solidFill>
          <a:srgbClr val="0070C0"/>
        </a:solidFill>
      </dgm:spPr>
    </dgm:pt>
    <dgm:pt modelId="{D2FABB79-EEEF-40C1-A68E-83C94017CF9E}" type="pres">
      <dgm:prSet presAssocID="{767C1706-8607-41C7-B740-F60554507A29}" presName="arrowWedge3" presStyleLbl="fgSibTrans2D1" presStyleIdx="2" presStyleCnt="3"/>
      <dgm:spPr/>
    </dgm:pt>
  </dgm:ptLst>
  <dgm:cxnLst>
    <dgm:cxn modelId="{2DE3F917-5BE8-4466-B292-E6FEA762995F}" type="presOf" srcId="{EC89DBE7-DB42-4A09-996E-9F333BE4D6BA}" destId="{B950D4F1-7FA7-4CB3-B0BC-416BE60BA008}" srcOrd="1" destOrd="0" presId="urn:microsoft.com/office/officeart/2005/8/layout/cycle8"/>
    <dgm:cxn modelId="{696AAD37-B968-4527-BAFD-288E15F88D03}" type="presOf" srcId="{FA13E216-B9FC-4269-8FC6-689C1FACAF76}" destId="{7DFC0542-C645-47CA-A581-E8EEE309BF0A}" srcOrd="0" destOrd="0" presId="urn:microsoft.com/office/officeart/2005/8/layout/cycle8"/>
    <dgm:cxn modelId="{98A7A750-12E2-4252-A237-443AE86F9653}" srcId="{F4C3FFF8-43F6-480C-BDA8-BD8BE493C2C3}" destId="{FA13E216-B9FC-4269-8FC6-689C1FACAF76}" srcOrd="2" destOrd="0" parTransId="{8BA18566-4C90-4A27-95A3-B974EEBCA50D}" sibTransId="{767C1706-8607-41C7-B740-F60554507A29}"/>
    <dgm:cxn modelId="{0708007C-A420-4BC9-9FC9-38583A51D4B5}" type="presOf" srcId="{EC89DBE7-DB42-4A09-996E-9F333BE4D6BA}" destId="{C733FBB3-C7C1-46DF-86D7-216E0246D7AB}" srcOrd="0" destOrd="0" presId="urn:microsoft.com/office/officeart/2005/8/layout/cycle8"/>
    <dgm:cxn modelId="{35BD8D9F-5CCA-4B58-A391-D927A40F9BAC}" type="presOf" srcId="{287D8402-2F80-4CA8-9DFE-D37DF71E91CF}" destId="{E1ACBBF3-B998-4319-8A90-A1032AB32530}" srcOrd="1" destOrd="0" presId="urn:microsoft.com/office/officeart/2005/8/layout/cycle8"/>
    <dgm:cxn modelId="{2E89C5AE-7729-490A-829D-66475D485245}" type="presOf" srcId="{FA13E216-B9FC-4269-8FC6-689C1FACAF76}" destId="{15A19C93-5F66-4E36-B135-D2115996CC21}" srcOrd="1" destOrd="0" presId="urn:microsoft.com/office/officeart/2005/8/layout/cycle8"/>
    <dgm:cxn modelId="{D7FB19B2-052D-434C-8CEA-1BF97EBB4E58}" type="presOf" srcId="{287D8402-2F80-4CA8-9DFE-D37DF71E91CF}" destId="{D7239A40-A60E-4E7C-9F6A-D168DBB69CC1}" srcOrd="0" destOrd="0" presId="urn:microsoft.com/office/officeart/2005/8/layout/cycle8"/>
    <dgm:cxn modelId="{F8C604BF-4611-4BE8-9432-5D3DFB633D97}" srcId="{F4C3FFF8-43F6-480C-BDA8-BD8BE493C2C3}" destId="{EC89DBE7-DB42-4A09-996E-9F333BE4D6BA}" srcOrd="0" destOrd="0" parTransId="{521A73DC-57C6-4CFE-B056-32CF2AF9A662}" sibTransId="{DB3EEAB3-CC87-4363-B7E9-32F2F7907D46}"/>
    <dgm:cxn modelId="{A89C8FE2-4BF0-4E71-A9CD-94A8E4A79097}" type="presOf" srcId="{F4C3FFF8-43F6-480C-BDA8-BD8BE493C2C3}" destId="{CFE4A55A-50EF-4D27-A282-4074533B2E09}" srcOrd="0" destOrd="0" presId="urn:microsoft.com/office/officeart/2005/8/layout/cycle8"/>
    <dgm:cxn modelId="{5F25F5EA-F288-44DB-8D47-2C6F8E73F8C1}" srcId="{F4C3FFF8-43F6-480C-BDA8-BD8BE493C2C3}" destId="{287D8402-2F80-4CA8-9DFE-D37DF71E91CF}" srcOrd="1" destOrd="0" parTransId="{05311C96-9537-4848-ACA6-7B5D8BA6FE66}" sibTransId="{DE646E43-DE24-4604-9C36-4A74A8AD848C}"/>
    <dgm:cxn modelId="{31CBE119-05CC-416E-AD69-0EF275CC4390}" type="presParOf" srcId="{CFE4A55A-50EF-4D27-A282-4074533B2E09}" destId="{C733FBB3-C7C1-46DF-86D7-216E0246D7AB}" srcOrd="0" destOrd="0" presId="urn:microsoft.com/office/officeart/2005/8/layout/cycle8"/>
    <dgm:cxn modelId="{669B8C40-A7AA-4CD3-89C1-568503A0EECB}" type="presParOf" srcId="{CFE4A55A-50EF-4D27-A282-4074533B2E09}" destId="{63DBAEED-81CD-45D5-94C6-DFEA3C38D417}" srcOrd="1" destOrd="0" presId="urn:microsoft.com/office/officeart/2005/8/layout/cycle8"/>
    <dgm:cxn modelId="{2698703A-E429-4270-8C89-F47FECE52F3E}" type="presParOf" srcId="{CFE4A55A-50EF-4D27-A282-4074533B2E09}" destId="{D3905362-CD40-44B8-AE02-25A3C66035BB}" srcOrd="2" destOrd="0" presId="urn:microsoft.com/office/officeart/2005/8/layout/cycle8"/>
    <dgm:cxn modelId="{D93E7772-71BD-4D1A-81E5-0F7AFE01BDBC}" type="presParOf" srcId="{CFE4A55A-50EF-4D27-A282-4074533B2E09}" destId="{B950D4F1-7FA7-4CB3-B0BC-416BE60BA008}" srcOrd="3" destOrd="0" presId="urn:microsoft.com/office/officeart/2005/8/layout/cycle8"/>
    <dgm:cxn modelId="{25AC222E-ACE1-4E31-9D26-FD77EAC22360}" type="presParOf" srcId="{CFE4A55A-50EF-4D27-A282-4074533B2E09}" destId="{D7239A40-A60E-4E7C-9F6A-D168DBB69CC1}" srcOrd="4" destOrd="0" presId="urn:microsoft.com/office/officeart/2005/8/layout/cycle8"/>
    <dgm:cxn modelId="{EA9270FF-E3D4-41BF-AE77-A5608CE98F1B}" type="presParOf" srcId="{CFE4A55A-50EF-4D27-A282-4074533B2E09}" destId="{0EF71927-C999-4884-B74C-1E067E7D69E9}" srcOrd="5" destOrd="0" presId="urn:microsoft.com/office/officeart/2005/8/layout/cycle8"/>
    <dgm:cxn modelId="{2109055D-F7B6-47E2-A2D1-DA731BC49179}" type="presParOf" srcId="{CFE4A55A-50EF-4D27-A282-4074533B2E09}" destId="{32F4A747-EA44-4F9E-93E6-248FDBFD263F}" srcOrd="6" destOrd="0" presId="urn:microsoft.com/office/officeart/2005/8/layout/cycle8"/>
    <dgm:cxn modelId="{E94B8C0E-03A6-4974-9966-8F4A0847EF26}" type="presParOf" srcId="{CFE4A55A-50EF-4D27-A282-4074533B2E09}" destId="{E1ACBBF3-B998-4319-8A90-A1032AB32530}" srcOrd="7" destOrd="0" presId="urn:microsoft.com/office/officeart/2005/8/layout/cycle8"/>
    <dgm:cxn modelId="{A223A11F-0871-4C54-BE35-C426FC84FAC6}" type="presParOf" srcId="{CFE4A55A-50EF-4D27-A282-4074533B2E09}" destId="{7DFC0542-C645-47CA-A581-E8EEE309BF0A}" srcOrd="8" destOrd="0" presId="urn:microsoft.com/office/officeart/2005/8/layout/cycle8"/>
    <dgm:cxn modelId="{835DBBAA-CC9B-4721-BBCC-6F8817A453BD}" type="presParOf" srcId="{CFE4A55A-50EF-4D27-A282-4074533B2E09}" destId="{C7548680-1E0A-402B-9232-8B3EE41734B0}" srcOrd="9" destOrd="0" presId="urn:microsoft.com/office/officeart/2005/8/layout/cycle8"/>
    <dgm:cxn modelId="{230018B9-2796-4D05-A6DA-DF7869360824}" type="presParOf" srcId="{CFE4A55A-50EF-4D27-A282-4074533B2E09}" destId="{86658778-6FA7-4417-AD82-3AF845C2182B}" srcOrd="10" destOrd="0" presId="urn:microsoft.com/office/officeart/2005/8/layout/cycle8"/>
    <dgm:cxn modelId="{E5A12C54-7B04-48BE-8154-BC094C3D0C76}" type="presParOf" srcId="{CFE4A55A-50EF-4D27-A282-4074533B2E09}" destId="{15A19C93-5F66-4E36-B135-D2115996CC21}" srcOrd="11" destOrd="0" presId="urn:microsoft.com/office/officeart/2005/8/layout/cycle8"/>
    <dgm:cxn modelId="{FEF153E8-4F77-4CE2-A0D4-DB6C22EB01BB}" type="presParOf" srcId="{CFE4A55A-50EF-4D27-A282-4074533B2E09}" destId="{F148D677-3824-4DF4-9D65-729477EC54F2}" srcOrd="12" destOrd="0" presId="urn:microsoft.com/office/officeart/2005/8/layout/cycle8"/>
    <dgm:cxn modelId="{5C0B2054-D27B-48FD-B523-2BE8BED58590}" type="presParOf" srcId="{CFE4A55A-50EF-4D27-A282-4074533B2E09}" destId="{00503A32-AF01-4BAF-B9CC-AD9EF41C4A36}" srcOrd="13" destOrd="0" presId="urn:microsoft.com/office/officeart/2005/8/layout/cycle8"/>
    <dgm:cxn modelId="{22FF69A2-7034-4DE7-836E-5D8758B4967A}" type="presParOf" srcId="{CFE4A55A-50EF-4D27-A282-4074533B2E09}" destId="{D2FABB79-EEEF-40C1-A68E-83C94017CF9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2C8C80-8166-4590-924D-D80B93E6513C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A7290E5B-2B4C-4779-8DAA-AD32CE4BAFFA}">
      <dgm:prSet phldrT="[Testo]"/>
      <dgm:spPr/>
      <dgm:t>
        <a:bodyPr/>
        <a:lstStyle/>
        <a:p>
          <a:r>
            <a:rPr lang="it-IT" dirty="0"/>
            <a:t>Pensiero religioso-irrazionale in secolare-scientifico </a:t>
          </a:r>
        </a:p>
      </dgm:t>
    </dgm:pt>
    <dgm:pt modelId="{82BB17EF-5BFB-430A-AA00-1B5B89AF22F2}" type="parTrans" cxnId="{D950B388-DAA7-47FA-9A9D-4F81C1EE1070}">
      <dgm:prSet/>
      <dgm:spPr/>
      <dgm:t>
        <a:bodyPr/>
        <a:lstStyle/>
        <a:p>
          <a:endParaRPr lang="it-IT"/>
        </a:p>
      </dgm:t>
    </dgm:pt>
    <dgm:pt modelId="{9F596D0D-3737-474D-990E-9FFD3957CF52}" type="sibTrans" cxnId="{D950B388-DAA7-47FA-9A9D-4F81C1EE1070}">
      <dgm:prSet/>
      <dgm:spPr/>
      <dgm:t>
        <a:bodyPr/>
        <a:lstStyle/>
        <a:p>
          <a:endParaRPr lang="it-IT"/>
        </a:p>
      </dgm:t>
    </dgm:pt>
    <dgm:pt modelId="{2A54D11A-CD36-4F8F-BC57-30B312E0A9AC}">
      <dgm:prSet phldrT="[Testo]"/>
      <dgm:spPr/>
      <dgm:t>
        <a:bodyPr/>
        <a:lstStyle/>
        <a:p>
          <a:r>
            <a:rPr lang="it-IT" dirty="0"/>
            <a:t>Etica comunitaria in individualismo</a:t>
          </a:r>
        </a:p>
      </dgm:t>
    </dgm:pt>
    <dgm:pt modelId="{7F6994F9-7C14-4E70-AC42-BDCF90431F44}" type="parTrans" cxnId="{D22978D2-37AD-4E0C-B2E8-50953CCE3D1B}">
      <dgm:prSet/>
      <dgm:spPr/>
      <dgm:t>
        <a:bodyPr/>
        <a:lstStyle/>
        <a:p>
          <a:endParaRPr lang="it-IT"/>
        </a:p>
      </dgm:t>
    </dgm:pt>
    <dgm:pt modelId="{7193C579-7438-4F26-81BD-A2C925E88664}" type="sibTrans" cxnId="{D22978D2-37AD-4E0C-B2E8-50953CCE3D1B}">
      <dgm:prSet/>
      <dgm:spPr/>
      <dgm:t>
        <a:bodyPr/>
        <a:lstStyle/>
        <a:p>
          <a:endParaRPr lang="it-IT"/>
        </a:p>
      </dgm:t>
    </dgm:pt>
    <dgm:pt modelId="{6A444A92-53B3-45B3-A67A-FD850AFE54A5}">
      <dgm:prSet phldrT="[Testo]"/>
      <dgm:spPr/>
      <dgm:t>
        <a:bodyPr/>
        <a:lstStyle/>
        <a:p>
          <a:r>
            <a:rPr lang="it-IT" dirty="0"/>
            <a:t>Ambiente rurale-agricolo in urbano-industriale</a:t>
          </a:r>
        </a:p>
      </dgm:t>
    </dgm:pt>
    <dgm:pt modelId="{BF018AD0-7C06-4AD9-B550-497F3FEA64F0}" type="parTrans" cxnId="{6A5E2892-6EE6-4EEB-9E37-D0235746D8C9}">
      <dgm:prSet/>
      <dgm:spPr/>
      <dgm:t>
        <a:bodyPr/>
        <a:lstStyle/>
        <a:p>
          <a:endParaRPr lang="it-IT"/>
        </a:p>
      </dgm:t>
    </dgm:pt>
    <dgm:pt modelId="{185E1B00-534D-46F3-841F-5B243C5559BF}" type="sibTrans" cxnId="{6A5E2892-6EE6-4EEB-9E37-D0235746D8C9}">
      <dgm:prSet/>
      <dgm:spPr/>
      <dgm:t>
        <a:bodyPr/>
        <a:lstStyle/>
        <a:p>
          <a:endParaRPr lang="it-IT"/>
        </a:p>
      </dgm:t>
    </dgm:pt>
    <dgm:pt modelId="{859454FE-2A12-477C-84FF-DDAB4F588520}">
      <dgm:prSet/>
      <dgm:spPr/>
      <dgm:t>
        <a:bodyPr/>
        <a:lstStyle/>
        <a:p>
          <a:endParaRPr lang="it-IT"/>
        </a:p>
      </dgm:t>
    </dgm:pt>
    <dgm:pt modelId="{ADD842BF-5148-4587-BC92-B99A8843E7DD}" type="sibTrans" cxnId="{76501EB2-5F8A-4016-A5A6-AE004BF8E47F}">
      <dgm:prSet/>
      <dgm:spPr/>
      <dgm:t>
        <a:bodyPr/>
        <a:lstStyle/>
        <a:p>
          <a:endParaRPr lang="it-IT"/>
        </a:p>
      </dgm:t>
    </dgm:pt>
    <dgm:pt modelId="{4FB5E509-E2AD-414D-BE3E-DC2CF9E4A863}" type="parTrans" cxnId="{76501EB2-5F8A-4016-A5A6-AE004BF8E47F}">
      <dgm:prSet/>
      <dgm:spPr/>
      <dgm:t>
        <a:bodyPr/>
        <a:lstStyle/>
        <a:p>
          <a:endParaRPr lang="it-IT"/>
        </a:p>
      </dgm:t>
    </dgm:pt>
    <dgm:pt modelId="{73CC793F-3790-43F5-8E14-2917B93BF064}" type="pres">
      <dgm:prSet presAssocID="{C82C8C80-8166-4590-924D-D80B93E6513C}" presName="CompostProcess" presStyleCnt="0">
        <dgm:presLayoutVars>
          <dgm:dir/>
          <dgm:resizeHandles val="exact"/>
        </dgm:presLayoutVars>
      </dgm:prSet>
      <dgm:spPr/>
    </dgm:pt>
    <dgm:pt modelId="{7134BDBF-4BD7-4AE7-B345-0E0B306749BF}" type="pres">
      <dgm:prSet presAssocID="{C82C8C80-8166-4590-924D-D80B93E6513C}" presName="arrow" presStyleLbl="bgShp" presStyleIdx="0" presStyleCnt="1"/>
      <dgm:spPr>
        <a:solidFill>
          <a:srgbClr val="00B0F0"/>
        </a:solidFill>
      </dgm:spPr>
    </dgm:pt>
    <dgm:pt modelId="{BC116410-E11C-4E54-A736-E87E0489B3A6}" type="pres">
      <dgm:prSet presAssocID="{C82C8C80-8166-4590-924D-D80B93E6513C}" presName="linearProcess" presStyleCnt="0"/>
      <dgm:spPr/>
    </dgm:pt>
    <dgm:pt modelId="{9A9ADFAE-CD9E-4358-BAC7-A919C04AEDC3}" type="pres">
      <dgm:prSet presAssocID="{A7290E5B-2B4C-4779-8DAA-AD32CE4BAFFA}" presName="textNode" presStyleLbl="node1" presStyleIdx="0" presStyleCnt="4">
        <dgm:presLayoutVars>
          <dgm:bulletEnabled val="1"/>
        </dgm:presLayoutVars>
      </dgm:prSet>
      <dgm:spPr/>
    </dgm:pt>
    <dgm:pt modelId="{8F5E30D0-C413-417D-9AA0-DC4FFBF64BFF}" type="pres">
      <dgm:prSet presAssocID="{9F596D0D-3737-474D-990E-9FFD3957CF52}" presName="sibTrans" presStyleCnt="0"/>
      <dgm:spPr/>
    </dgm:pt>
    <dgm:pt modelId="{CA3C4183-3580-47A1-9A05-C707FA98CFD5}" type="pres">
      <dgm:prSet presAssocID="{2A54D11A-CD36-4F8F-BC57-30B312E0A9AC}" presName="textNode" presStyleLbl="node1" presStyleIdx="1" presStyleCnt="4">
        <dgm:presLayoutVars>
          <dgm:bulletEnabled val="1"/>
        </dgm:presLayoutVars>
      </dgm:prSet>
      <dgm:spPr/>
    </dgm:pt>
    <dgm:pt modelId="{91A9A6E4-FC04-4470-AC26-87ADFCF2D9E8}" type="pres">
      <dgm:prSet presAssocID="{7193C579-7438-4F26-81BD-A2C925E88664}" presName="sibTrans" presStyleCnt="0"/>
      <dgm:spPr/>
    </dgm:pt>
    <dgm:pt modelId="{7EE2D0EC-4042-4C8E-ABB9-C3876013F8A0}" type="pres">
      <dgm:prSet presAssocID="{6A444A92-53B3-45B3-A67A-FD850AFE54A5}" presName="textNode" presStyleLbl="node1" presStyleIdx="2" presStyleCnt="4">
        <dgm:presLayoutVars>
          <dgm:bulletEnabled val="1"/>
        </dgm:presLayoutVars>
      </dgm:prSet>
      <dgm:spPr/>
    </dgm:pt>
    <dgm:pt modelId="{07FB8EF7-8AB5-4A3E-B750-2D3E51426F97}" type="pres">
      <dgm:prSet presAssocID="{185E1B00-534D-46F3-841F-5B243C5559BF}" presName="sibTrans" presStyleCnt="0"/>
      <dgm:spPr/>
    </dgm:pt>
    <dgm:pt modelId="{77C8C395-A752-4455-A4B7-1D697EE5EDF7}" type="pres">
      <dgm:prSet presAssocID="{859454FE-2A12-477C-84FF-DDAB4F58852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6DA180E-6996-46E0-9EA3-5FCB22FA3EC3}" type="presOf" srcId="{859454FE-2A12-477C-84FF-DDAB4F588520}" destId="{77C8C395-A752-4455-A4B7-1D697EE5EDF7}" srcOrd="0" destOrd="0" presId="urn:microsoft.com/office/officeart/2005/8/layout/hProcess9"/>
    <dgm:cxn modelId="{84636922-5C0D-431B-B141-59D2DD46F60C}" type="presOf" srcId="{6A444A92-53B3-45B3-A67A-FD850AFE54A5}" destId="{7EE2D0EC-4042-4C8E-ABB9-C3876013F8A0}" srcOrd="0" destOrd="0" presId="urn:microsoft.com/office/officeart/2005/8/layout/hProcess9"/>
    <dgm:cxn modelId="{5CD48B7F-5EA6-40F5-9C85-5368BBED3205}" type="presOf" srcId="{C82C8C80-8166-4590-924D-D80B93E6513C}" destId="{73CC793F-3790-43F5-8E14-2917B93BF064}" srcOrd="0" destOrd="0" presId="urn:microsoft.com/office/officeart/2005/8/layout/hProcess9"/>
    <dgm:cxn modelId="{D950B388-DAA7-47FA-9A9D-4F81C1EE1070}" srcId="{C82C8C80-8166-4590-924D-D80B93E6513C}" destId="{A7290E5B-2B4C-4779-8DAA-AD32CE4BAFFA}" srcOrd="0" destOrd="0" parTransId="{82BB17EF-5BFB-430A-AA00-1B5B89AF22F2}" sibTransId="{9F596D0D-3737-474D-990E-9FFD3957CF52}"/>
    <dgm:cxn modelId="{6A5E2892-6EE6-4EEB-9E37-D0235746D8C9}" srcId="{C82C8C80-8166-4590-924D-D80B93E6513C}" destId="{6A444A92-53B3-45B3-A67A-FD850AFE54A5}" srcOrd="2" destOrd="0" parTransId="{BF018AD0-7C06-4AD9-B550-497F3FEA64F0}" sibTransId="{185E1B00-534D-46F3-841F-5B243C5559BF}"/>
    <dgm:cxn modelId="{76501EB2-5F8A-4016-A5A6-AE004BF8E47F}" srcId="{C82C8C80-8166-4590-924D-D80B93E6513C}" destId="{859454FE-2A12-477C-84FF-DDAB4F588520}" srcOrd="3" destOrd="0" parTransId="{4FB5E509-E2AD-414D-BE3E-DC2CF9E4A863}" sibTransId="{ADD842BF-5148-4587-BC92-B99A8843E7DD}"/>
    <dgm:cxn modelId="{D22978D2-37AD-4E0C-B2E8-50953CCE3D1B}" srcId="{C82C8C80-8166-4590-924D-D80B93E6513C}" destId="{2A54D11A-CD36-4F8F-BC57-30B312E0A9AC}" srcOrd="1" destOrd="0" parTransId="{7F6994F9-7C14-4E70-AC42-BDCF90431F44}" sibTransId="{7193C579-7438-4F26-81BD-A2C925E88664}"/>
    <dgm:cxn modelId="{66E361E0-4348-46FB-93EB-E6CB61BDC313}" type="presOf" srcId="{2A54D11A-CD36-4F8F-BC57-30B312E0A9AC}" destId="{CA3C4183-3580-47A1-9A05-C707FA98CFD5}" srcOrd="0" destOrd="0" presId="urn:microsoft.com/office/officeart/2005/8/layout/hProcess9"/>
    <dgm:cxn modelId="{C23FE8EA-C245-42CC-9103-B3231719439A}" type="presOf" srcId="{A7290E5B-2B4C-4779-8DAA-AD32CE4BAFFA}" destId="{9A9ADFAE-CD9E-4358-BAC7-A919C04AEDC3}" srcOrd="0" destOrd="0" presId="urn:microsoft.com/office/officeart/2005/8/layout/hProcess9"/>
    <dgm:cxn modelId="{1CA51A2F-62DF-4024-9657-1BD2386C81E8}" type="presParOf" srcId="{73CC793F-3790-43F5-8E14-2917B93BF064}" destId="{7134BDBF-4BD7-4AE7-B345-0E0B306749BF}" srcOrd="0" destOrd="0" presId="urn:microsoft.com/office/officeart/2005/8/layout/hProcess9"/>
    <dgm:cxn modelId="{97F26668-E2C9-40F2-9678-4A90E46D1D93}" type="presParOf" srcId="{73CC793F-3790-43F5-8E14-2917B93BF064}" destId="{BC116410-E11C-4E54-A736-E87E0489B3A6}" srcOrd="1" destOrd="0" presId="urn:microsoft.com/office/officeart/2005/8/layout/hProcess9"/>
    <dgm:cxn modelId="{3ECC98A4-2D85-45E7-B981-C394DB83F9FD}" type="presParOf" srcId="{BC116410-E11C-4E54-A736-E87E0489B3A6}" destId="{9A9ADFAE-CD9E-4358-BAC7-A919C04AEDC3}" srcOrd="0" destOrd="0" presId="urn:microsoft.com/office/officeart/2005/8/layout/hProcess9"/>
    <dgm:cxn modelId="{3C64EF6B-9792-467A-8CBB-BB07E2779FFF}" type="presParOf" srcId="{BC116410-E11C-4E54-A736-E87E0489B3A6}" destId="{8F5E30D0-C413-417D-9AA0-DC4FFBF64BFF}" srcOrd="1" destOrd="0" presId="urn:microsoft.com/office/officeart/2005/8/layout/hProcess9"/>
    <dgm:cxn modelId="{57B77883-18EC-43D3-B225-D3234F69EECF}" type="presParOf" srcId="{BC116410-E11C-4E54-A736-E87E0489B3A6}" destId="{CA3C4183-3580-47A1-9A05-C707FA98CFD5}" srcOrd="2" destOrd="0" presId="urn:microsoft.com/office/officeart/2005/8/layout/hProcess9"/>
    <dgm:cxn modelId="{492A5E9A-AC68-4FDC-BF75-61D1D9FAA674}" type="presParOf" srcId="{BC116410-E11C-4E54-A736-E87E0489B3A6}" destId="{91A9A6E4-FC04-4470-AC26-87ADFCF2D9E8}" srcOrd="3" destOrd="0" presId="urn:microsoft.com/office/officeart/2005/8/layout/hProcess9"/>
    <dgm:cxn modelId="{F77D8328-7E2F-4348-B796-685EA6730BF8}" type="presParOf" srcId="{BC116410-E11C-4E54-A736-E87E0489B3A6}" destId="{7EE2D0EC-4042-4C8E-ABB9-C3876013F8A0}" srcOrd="4" destOrd="0" presId="urn:microsoft.com/office/officeart/2005/8/layout/hProcess9"/>
    <dgm:cxn modelId="{F39E6FC5-8CC5-41F6-AFC8-64DE0F68D61C}" type="presParOf" srcId="{BC116410-E11C-4E54-A736-E87E0489B3A6}" destId="{07FB8EF7-8AB5-4A3E-B750-2D3E51426F97}" srcOrd="5" destOrd="0" presId="urn:microsoft.com/office/officeart/2005/8/layout/hProcess9"/>
    <dgm:cxn modelId="{29E71B09-942F-44CC-960B-63D4FB2F8921}" type="presParOf" srcId="{BC116410-E11C-4E54-A736-E87E0489B3A6}" destId="{77C8C395-A752-4455-A4B7-1D697EE5EDF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2A3FF9-726A-4E11-9152-22F9EA7631AD}" type="doc">
      <dgm:prSet loTypeId="urn:microsoft.com/office/officeart/2005/8/layout/arrow6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4D19BF5C-34F0-4F57-AB1F-536D668EB1B4}">
      <dgm:prSet phldrT="[Testo]" custT="1"/>
      <dgm:spPr/>
      <dgm:t>
        <a:bodyPr/>
        <a:lstStyle/>
        <a:p>
          <a:r>
            <a: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Diretta</a:t>
          </a:r>
          <a:r>
            <a:rPr lang="it-IT" sz="1700" dirty="0"/>
            <a:t> – mondo antico: comunità piccole e omogenee; rapporti immediati tra i cittadini; non c’è distinzione tra pubblico e privato </a:t>
          </a:r>
        </a:p>
      </dgm:t>
    </dgm:pt>
    <dgm:pt modelId="{1E418FBD-62BA-4520-87E8-DE5907409AD4}" type="parTrans" cxnId="{E8EB769E-87A1-404F-BC85-D2FFA6D55E5A}">
      <dgm:prSet/>
      <dgm:spPr/>
      <dgm:t>
        <a:bodyPr/>
        <a:lstStyle/>
        <a:p>
          <a:endParaRPr lang="it-IT"/>
        </a:p>
      </dgm:t>
    </dgm:pt>
    <dgm:pt modelId="{CE6D981E-6CB3-4D32-A247-27E8598E277D}" type="sibTrans" cxnId="{E8EB769E-87A1-404F-BC85-D2FFA6D55E5A}">
      <dgm:prSet/>
      <dgm:spPr/>
      <dgm:t>
        <a:bodyPr/>
        <a:lstStyle/>
        <a:p>
          <a:endParaRPr lang="it-IT"/>
        </a:p>
      </dgm:t>
    </dgm:pt>
    <dgm:pt modelId="{0E38D92F-0C5C-4C90-9BD5-6453BC9F6DC8}">
      <dgm:prSet phldrT="[Testo]" custT="1"/>
      <dgm:spPr/>
      <dgm:t>
        <a:bodyPr/>
        <a:lstStyle/>
        <a:p>
          <a:r>
            <a: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Rappresentativa</a:t>
          </a:r>
          <a:r>
            <a:rPr lang="it-IT" sz="1900" dirty="0"/>
            <a:t> – mondo moderno: stati nazionali e società complesse; bisogno di mediatori tra i cittadini; si distingue pubblico dal privato</a:t>
          </a:r>
        </a:p>
      </dgm:t>
    </dgm:pt>
    <dgm:pt modelId="{23447710-EB24-474A-9021-2FEEEEDAC840}" type="parTrans" cxnId="{7C50DEA7-B50B-4D35-B68E-315F6F513F54}">
      <dgm:prSet/>
      <dgm:spPr/>
      <dgm:t>
        <a:bodyPr/>
        <a:lstStyle/>
        <a:p>
          <a:endParaRPr lang="it-IT"/>
        </a:p>
      </dgm:t>
    </dgm:pt>
    <dgm:pt modelId="{1064EBBE-164D-4B23-9315-71283D288561}" type="sibTrans" cxnId="{7C50DEA7-B50B-4D35-B68E-315F6F513F54}">
      <dgm:prSet/>
      <dgm:spPr/>
      <dgm:t>
        <a:bodyPr/>
        <a:lstStyle/>
        <a:p>
          <a:endParaRPr lang="it-IT"/>
        </a:p>
      </dgm:t>
    </dgm:pt>
    <dgm:pt modelId="{60189891-0A08-43A6-94FE-C4512C9856C7}" type="pres">
      <dgm:prSet presAssocID="{FF2A3FF9-726A-4E11-9152-22F9EA7631AD}" presName="compositeShape" presStyleCnt="0">
        <dgm:presLayoutVars>
          <dgm:chMax val="2"/>
          <dgm:dir/>
          <dgm:resizeHandles val="exact"/>
        </dgm:presLayoutVars>
      </dgm:prSet>
      <dgm:spPr/>
    </dgm:pt>
    <dgm:pt modelId="{01792EB5-4E51-4331-AB0B-23A639852A6B}" type="pres">
      <dgm:prSet presAssocID="{FF2A3FF9-726A-4E11-9152-22F9EA7631AD}" presName="ribbon" presStyleLbl="node1" presStyleIdx="0" presStyleCnt="1"/>
      <dgm:spPr/>
    </dgm:pt>
    <dgm:pt modelId="{94879A02-3640-422E-8B42-27D8EB6A057C}" type="pres">
      <dgm:prSet presAssocID="{FF2A3FF9-726A-4E11-9152-22F9EA7631AD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68466ADF-1B4A-47BC-8D7B-AC0A2C28C5E7}" type="pres">
      <dgm:prSet presAssocID="{FF2A3FF9-726A-4E11-9152-22F9EA7631AD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5D1709-B7C4-4F6A-9405-CDED5C4188FD}" type="presOf" srcId="{FF2A3FF9-726A-4E11-9152-22F9EA7631AD}" destId="{60189891-0A08-43A6-94FE-C4512C9856C7}" srcOrd="0" destOrd="0" presId="urn:microsoft.com/office/officeart/2005/8/layout/arrow6"/>
    <dgm:cxn modelId="{86464F23-DDF2-4479-9CB0-996129BEAF4F}" type="presOf" srcId="{4D19BF5C-34F0-4F57-AB1F-536D668EB1B4}" destId="{94879A02-3640-422E-8B42-27D8EB6A057C}" srcOrd="0" destOrd="0" presId="urn:microsoft.com/office/officeart/2005/8/layout/arrow6"/>
    <dgm:cxn modelId="{65092B64-29D5-4E13-A621-7A3D83E4D5CC}" type="presOf" srcId="{0E38D92F-0C5C-4C90-9BD5-6453BC9F6DC8}" destId="{68466ADF-1B4A-47BC-8D7B-AC0A2C28C5E7}" srcOrd="0" destOrd="0" presId="urn:microsoft.com/office/officeart/2005/8/layout/arrow6"/>
    <dgm:cxn modelId="{E8EB769E-87A1-404F-BC85-D2FFA6D55E5A}" srcId="{FF2A3FF9-726A-4E11-9152-22F9EA7631AD}" destId="{4D19BF5C-34F0-4F57-AB1F-536D668EB1B4}" srcOrd="0" destOrd="0" parTransId="{1E418FBD-62BA-4520-87E8-DE5907409AD4}" sibTransId="{CE6D981E-6CB3-4D32-A247-27E8598E277D}"/>
    <dgm:cxn modelId="{7C50DEA7-B50B-4D35-B68E-315F6F513F54}" srcId="{FF2A3FF9-726A-4E11-9152-22F9EA7631AD}" destId="{0E38D92F-0C5C-4C90-9BD5-6453BC9F6DC8}" srcOrd="1" destOrd="0" parTransId="{23447710-EB24-474A-9021-2FEEEEDAC840}" sibTransId="{1064EBBE-164D-4B23-9315-71283D288561}"/>
    <dgm:cxn modelId="{D069A64A-8049-48AA-9511-C52E4C799E85}" type="presParOf" srcId="{60189891-0A08-43A6-94FE-C4512C9856C7}" destId="{01792EB5-4E51-4331-AB0B-23A639852A6B}" srcOrd="0" destOrd="0" presId="urn:microsoft.com/office/officeart/2005/8/layout/arrow6"/>
    <dgm:cxn modelId="{54842937-AED7-494C-9B13-9F38E86379EB}" type="presParOf" srcId="{60189891-0A08-43A6-94FE-C4512C9856C7}" destId="{94879A02-3640-422E-8B42-27D8EB6A057C}" srcOrd="1" destOrd="0" presId="urn:microsoft.com/office/officeart/2005/8/layout/arrow6"/>
    <dgm:cxn modelId="{504CE029-5664-4C7D-9013-BB085B80B21C}" type="presParOf" srcId="{60189891-0A08-43A6-94FE-C4512C9856C7}" destId="{68466ADF-1B4A-47BC-8D7B-AC0A2C28C5E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B3CB60-FC53-4133-B956-688977CDA2B6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071EF096-6A7B-4174-BA5B-472BC087FDBE}">
      <dgm:prSet phldrT="[Testo]"/>
      <dgm:spPr>
        <a:solidFill>
          <a:srgbClr val="0070C0"/>
        </a:solidFill>
      </dgm:spPr>
      <dgm:t>
        <a:bodyPr/>
        <a:lstStyle/>
        <a:p>
          <a:r>
            <a:rPr lang="it-IT" dirty="0"/>
            <a:t>Tribunale </a:t>
          </a:r>
        </a:p>
      </dgm:t>
    </dgm:pt>
    <dgm:pt modelId="{02445C2F-F96D-4D7C-A67D-554BEE4A0669}" type="parTrans" cxnId="{4520EF09-551A-4385-95EE-14428239608E}">
      <dgm:prSet/>
      <dgm:spPr/>
      <dgm:t>
        <a:bodyPr/>
        <a:lstStyle/>
        <a:p>
          <a:endParaRPr lang="it-IT"/>
        </a:p>
      </dgm:t>
    </dgm:pt>
    <dgm:pt modelId="{70F0471F-753E-4063-BB3F-0AA97FC3C8AC}" type="sibTrans" cxnId="{4520EF09-551A-4385-95EE-14428239608E}">
      <dgm:prSet/>
      <dgm:spPr/>
      <dgm:t>
        <a:bodyPr/>
        <a:lstStyle/>
        <a:p>
          <a:endParaRPr lang="it-IT"/>
        </a:p>
      </dgm:t>
    </dgm:pt>
    <dgm:pt modelId="{3FDEC34B-8A7C-44BA-99EA-DE8D79039646}">
      <dgm:prSet phldrT="[Testo]"/>
      <dgm:spPr/>
      <dgm:t>
        <a:bodyPr/>
        <a:lstStyle/>
        <a:p>
          <a:r>
            <a:rPr lang="it-IT" dirty="0"/>
            <a:t>avvocato </a:t>
          </a:r>
        </a:p>
      </dgm:t>
    </dgm:pt>
    <dgm:pt modelId="{51530234-85E6-496D-B92F-071AC04582B9}" type="parTrans" cxnId="{E38C0F65-288D-47E4-ACA7-4EC5FE296189}">
      <dgm:prSet/>
      <dgm:spPr/>
      <dgm:t>
        <a:bodyPr/>
        <a:lstStyle/>
        <a:p>
          <a:endParaRPr lang="it-IT"/>
        </a:p>
      </dgm:t>
    </dgm:pt>
    <dgm:pt modelId="{CFA88E65-E129-44AE-B81E-CB07833DE9BC}" type="sibTrans" cxnId="{E38C0F65-288D-47E4-ACA7-4EC5FE296189}">
      <dgm:prSet/>
      <dgm:spPr/>
      <dgm:t>
        <a:bodyPr/>
        <a:lstStyle/>
        <a:p>
          <a:endParaRPr lang="it-IT"/>
        </a:p>
      </dgm:t>
    </dgm:pt>
    <dgm:pt modelId="{916A05A2-5BFD-433B-8FFC-0507EC3EA797}">
      <dgm:prSet phldrT="[Testo]"/>
      <dgm:spPr/>
      <dgm:t>
        <a:bodyPr/>
        <a:lstStyle/>
        <a:p>
          <a:r>
            <a:rPr lang="it-IT" dirty="0"/>
            <a:t>cliente</a:t>
          </a:r>
        </a:p>
      </dgm:t>
    </dgm:pt>
    <dgm:pt modelId="{48ED4852-2DF9-48AA-AB78-A10566B7031B}" type="parTrans" cxnId="{530CB3D9-A0A2-4D0A-AF80-644E427DDD36}">
      <dgm:prSet/>
      <dgm:spPr/>
      <dgm:t>
        <a:bodyPr/>
        <a:lstStyle/>
        <a:p>
          <a:endParaRPr lang="it-IT"/>
        </a:p>
      </dgm:t>
    </dgm:pt>
    <dgm:pt modelId="{AD68D555-C84E-47E9-B1F5-20B7916CCACF}" type="sibTrans" cxnId="{530CB3D9-A0A2-4D0A-AF80-644E427DDD36}">
      <dgm:prSet/>
      <dgm:spPr/>
      <dgm:t>
        <a:bodyPr/>
        <a:lstStyle/>
        <a:p>
          <a:endParaRPr lang="it-IT"/>
        </a:p>
      </dgm:t>
    </dgm:pt>
    <dgm:pt modelId="{4AA37DFA-6299-4924-AE4B-5715DF9ACDCC}">
      <dgm:prSet phldrT="[Testo]"/>
      <dgm:spPr/>
      <dgm:t>
        <a:bodyPr/>
        <a:lstStyle/>
        <a:p>
          <a:r>
            <a:rPr lang="it-IT" dirty="0"/>
            <a:t>Parlamento</a:t>
          </a:r>
        </a:p>
      </dgm:t>
    </dgm:pt>
    <dgm:pt modelId="{E7E64347-CD55-4BF1-9694-5C622ABEBEA0}" type="parTrans" cxnId="{6130DEF2-1274-4750-B3F9-BC53562EBE40}">
      <dgm:prSet/>
      <dgm:spPr/>
      <dgm:t>
        <a:bodyPr/>
        <a:lstStyle/>
        <a:p>
          <a:endParaRPr lang="it-IT"/>
        </a:p>
      </dgm:t>
    </dgm:pt>
    <dgm:pt modelId="{57BC100E-1279-49FE-A45C-F6CFEDBB3309}" type="sibTrans" cxnId="{6130DEF2-1274-4750-B3F9-BC53562EBE40}">
      <dgm:prSet/>
      <dgm:spPr/>
      <dgm:t>
        <a:bodyPr/>
        <a:lstStyle/>
        <a:p>
          <a:endParaRPr lang="it-IT"/>
        </a:p>
      </dgm:t>
    </dgm:pt>
    <dgm:pt modelId="{25B6D478-DBE6-4128-A39B-CB3162B22505}">
      <dgm:prSet phldrT="[Testo]"/>
      <dgm:spPr/>
      <dgm:t>
        <a:bodyPr/>
        <a:lstStyle/>
        <a:p>
          <a:r>
            <a:rPr lang="it-IT" dirty="0"/>
            <a:t>rappresentante</a:t>
          </a:r>
        </a:p>
      </dgm:t>
    </dgm:pt>
    <dgm:pt modelId="{B3DF4117-CCFD-4E90-BDD0-B301B9A880D8}" type="parTrans" cxnId="{F8CEC52C-65BA-4B02-BA34-F26796BD17BF}">
      <dgm:prSet/>
      <dgm:spPr/>
      <dgm:t>
        <a:bodyPr/>
        <a:lstStyle/>
        <a:p>
          <a:endParaRPr lang="it-IT"/>
        </a:p>
      </dgm:t>
    </dgm:pt>
    <dgm:pt modelId="{4035F178-4442-4ABB-8CD0-733C2030858E}" type="sibTrans" cxnId="{F8CEC52C-65BA-4B02-BA34-F26796BD17BF}">
      <dgm:prSet/>
      <dgm:spPr/>
      <dgm:t>
        <a:bodyPr/>
        <a:lstStyle/>
        <a:p>
          <a:endParaRPr lang="it-IT"/>
        </a:p>
      </dgm:t>
    </dgm:pt>
    <dgm:pt modelId="{6E7A3C19-BFBF-4AC7-97B3-CC8965B6C4DB}">
      <dgm:prSet phldrT="[Testo]"/>
      <dgm:spPr/>
      <dgm:t>
        <a:bodyPr/>
        <a:lstStyle/>
        <a:p>
          <a:r>
            <a:rPr lang="it-IT" dirty="0"/>
            <a:t>Comunità locale</a:t>
          </a:r>
        </a:p>
      </dgm:t>
    </dgm:pt>
    <dgm:pt modelId="{254FD183-FC90-4D97-A829-842E76FAB401}" type="parTrans" cxnId="{0CD05785-7F8C-4728-AAEC-C8E073ADE752}">
      <dgm:prSet/>
      <dgm:spPr/>
      <dgm:t>
        <a:bodyPr/>
        <a:lstStyle/>
        <a:p>
          <a:endParaRPr lang="it-IT"/>
        </a:p>
      </dgm:t>
    </dgm:pt>
    <dgm:pt modelId="{B3513C60-9161-477D-8A37-E7C02CC48573}" type="sibTrans" cxnId="{0CD05785-7F8C-4728-AAEC-C8E073ADE752}">
      <dgm:prSet/>
      <dgm:spPr/>
      <dgm:t>
        <a:bodyPr/>
        <a:lstStyle/>
        <a:p>
          <a:endParaRPr lang="it-IT"/>
        </a:p>
      </dgm:t>
    </dgm:pt>
    <dgm:pt modelId="{9F4FA5B5-9987-4BED-B029-2D56E98F98E6}" type="pres">
      <dgm:prSet presAssocID="{3EB3CB60-FC53-4133-B956-688977CDA2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3D867E-222A-4ADF-8E4D-9121ADD42110}" type="pres">
      <dgm:prSet presAssocID="{071EF096-6A7B-4174-BA5B-472BC087FDBE}" presName="root" presStyleCnt="0"/>
      <dgm:spPr/>
    </dgm:pt>
    <dgm:pt modelId="{3EF6CB1C-23E9-4177-BE7F-24EF21493176}" type="pres">
      <dgm:prSet presAssocID="{071EF096-6A7B-4174-BA5B-472BC087FDBE}" presName="rootComposite" presStyleCnt="0"/>
      <dgm:spPr/>
    </dgm:pt>
    <dgm:pt modelId="{D462A72A-C185-45E8-8E64-12D5ED30E02F}" type="pres">
      <dgm:prSet presAssocID="{071EF096-6A7B-4174-BA5B-472BC087FDBE}" presName="rootText" presStyleLbl="node1" presStyleIdx="0" presStyleCnt="2"/>
      <dgm:spPr/>
    </dgm:pt>
    <dgm:pt modelId="{E7090754-8B0D-406B-AB27-FB63C3538CAD}" type="pres">
      <dgm:prSet presAssocID="{071EF096-6A7B-4174-BA5B-472BC087FDBE}" presName="rootConnector" presStyleLbl="node1" presStyleIdx="0" presStyleCnt="2"/>
      <dgm:spPr/>
    </dgm:pt>
    <dgm:pt modelId="{31C850E0-865F-4972-A018-1FDBBA5453DE}" type="pres">
      <dgm:prSet presAssocID="{071EF096-6A7B-4174-BA5B-472BC087FDBE}" presName="childShape" presStyleCnt="0"/>
      <dgm:spPr/>
    </dgm:pt>
    <dgm:pt modelId="{8B3C11E8-99B8-49DA-BEEF-0EC1CADCEF73}" type="pres">
      <dgm:prSet presAssocID="{51530234-85E6-496D-B92F-071AC04582B9}" presName="Name13" presStyleLbl="parChTrans1D2" presStyleIdx="0" presStyleCnt="4"/>
      <dgm:spPr/>
    </dgm:pt>
    <dgm:pt modelId="{105308C0-2897-4A56-8282-FCC707F52586}" type="pres">
      <dgm:prSet presAssocID="{3FDEC34B-8A7C-44BA-99EA-DE8D79039646}" presName="childText" presStyleLbl="bgAcc1" presStyleIdx="0" presStyleCnt="4">
        <dgm:presLayoutVars>
          <dgm:bulletEnabled val="1"/>
        </dgm:presLayoutVars>
      </dgm:prSet>
      <dgm:spPr/>
    </dgm:pt>
    <dgm:pt modelId="{1EDB1278-0254-422D-A412-A4F62B73DD3E}" type="pres">
      <dgm:prSet presAssocID="{48ED4852-2DF9-48AA-AB78-A10566B7031B}" presName="Name13" presStyleLbl="parChTrans1D2" presStyleIdx="1" presStyleCnt="4"/>
      <dgm:spPr/>
    </dgm:pt>
    <dgm:pt modelId="{4A86BF31-6BA9-4261-A3DC-AA59650EBEC0}" type="pres">
      <dgm:prSet presAssocID="{916A05A2-5BFD-433B-8FFC-0507EC3EA797}" presName="childText" presStyleLbl="bgAcc1" presStyleIdx="1" presStyleCnt="4">
        <dgm:presLayoutVars>
          <dgm:bulletEnabled val="1"/>
        </dgm:presLayoutVars>
      </dgm:prSet>
      <dgm:spPr/>
    </dgm:pt>
    <dgm:pt modelId="{2E6CC148-691D-4251-8525-E9B48DAE9A09}" type="pres">
      <dgm:prSet presAssocID="{4AA37DFA-6299-4924-AE4B-5715DF9ACDCC}" presName="root" presStyleCnt="0"/>
      <dgm:spPr/>
    </dgm:pt>
    <dgm:pt modelId="{72FFCA56-AD6E-487D-86B4-9DF7F4563540}" type="pres">
      <dgm:prSet presAssocID="{4AA37DFA-6299-4924-AE4B-5715DF9ACDCC}" presName="rootComposite" presStyleCnt="0"/>
      <dgm:spPr/>
    </dgm:pt>
    <dgm:pt modelId="{9DDFBF41-5EE0-446B-93F7-D7806BB58F70}" type="pres">
      <dgm:prSet presAssocID="{4AA37DFA-6299-4924-AE4B-5715DF9ACDCC}" presName="rootText" presStyleLbl="node1" presStyleIdx="1" presStyleCnt="2"/>
      <dgm:spPr/>
    </dgm:pt>
    <dgm:pt modelId="{4F667210-7952-4B9F-A914-C056F184E14D}" type="pres">
      <dgm:prSet presAssocID="{4AA37DFA-6299-4924-AE4B-5715DF9ACDCC}" presName="rootConnector" presStyleLbl="node1" presStyleIdx="1" presStyleCnt="2"/>
      <dgm:spPr/>
    </dgm:pt>
    <dgm:pt modelId="{FF57C603-97F5-4FDD-B6D3-F45C024B7A19}" type="pres">
      <dgm:prSet presAssocID="{4AA37DFA-6299-4924-AE4B-5715DF9ACDCC}" presName="childShape" presStyleCnt="0"/>
      <dgm:spPr/>
    </dgm:pt>
    <dgm:pt modelId="{0665CD19-42C9-4DD8-AA8F-313ED443BAE4}" type="pres">
      <dgm:prSet presAssocID="{B3DF4117-CCFD-4E90-BDD0-B301B9A880D8}" presName="Name13" presStyleLbl="parChTrans1D2" presStyleIdx="2" presStyleCnt="4"/>
      <dgm:spPr/>
    </dgm:pt>
    <dgm:pt modelId="{28ADD986-0EED-4729-BBB0-C278201D0DAF}" type="pres">
      <dgm:prSet presAssocID="{25B6D478-DBE6-4128-A39B-CB3162B22505}" presName="childText" presStyleLbl="bgAcc1" presStyleIdx="2" presStyleCnt="4">
        <dgm:presLayoutVars>
          <dgm:bulletEnabled val="1"/>
        </dgm:presLayoutVars>
      </dgm:prSet>
      <dgm:spPr/>
    </dgm:pt>
    <dgm:pt modelId="{1B81CF97-B10A-44B8-94D3-D2FB34CEE035}" type="pres">
      <dgm:prSet presAssocID="{254FD183-FC90-4D97-A829-842E76FAB401}" presName="Name13" presStyleLbl="parChTrans1D2" presStyleIdx="3" presStyleCnt="4"/>
      <dgm:spPr/>
    </dgm:pt>
    <dgm:pt modelId="{05670660-1682-4BA2-ACB3-59FF779C9885}" type="pres">
      <dgm:prSet presAssocID="{6E7A3C19-BFBF-4AC7-97B3-CC8965B6C4DB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4520EF09-551A-4385-95EE-14428239608E}" srcId="{3EB3CB60-FC53-4133-B956-688977CDA2B6}" destId="{071EF096-6A7B-4174-BA5B-472BC087FDBE}" srcOrd="0" destOrd="0" parTransId="{02445C2F-F96D-4D7C-A67D-554BEE4A0669}" sibTransId="{70F0471F-753E-4063-BB3F-0AA97FC3C8AC}"/>
    <dgm:cxn modelId="{F8CEC52C-65BA-4B02-BA34-F26796BD17BF}" srcId="{4AA37DFA-6299-4924-AE4B-5715DF9ACDCC}" destId="{25B6D478-DBE6-4128-A39B-CB3162B22505}" srcOrd="0" destOrd="0" parTransId="{B3DF4117-CCFD-4E90-BDD0-B301B9A880D8}" sibTransId="{4035F178-4442-4ABB-8CD0-733C2030858E}"/>
    <dgm:cxn modelId="{E38C0F65-288D-47E4-ACA7-4EC5FE296189}" srcId="{071EF096-6A7B-4174-BA5B-472BC087FDBE}" destId="{3FDEC34B-8A7C-44BA-99EA-DE8D79039646}" srcOrd="0" destOrd="0" parTransId="{51530234-85E6-496D-B92F-071AC04582B9}" sibTransId="{CFA88E65-E129-44AE-B81E-CB07833DE9BC}"/>
    <dgm:cxn modelId="{F0564B4C-A2EB-4A58-8A45-6B81CDD146BE}" type="presOf" srcId="{48ED4852-2DF9-48AA-AB78-A10566B7031B}" destId="{1EDB1278-0254-422D-A412-A4F62B73DD3E}" srcOrd="0" destOrd="0" presId="urn:microsoft.com/office/officeart/2005/8/layout/hierarchy3"/>
    <dgm:cxn modelId="{51534C6E-9A9F-4D77-8643-930D8169F4DE}" type="presOf" srcId="{254FD183-FC90-4D97-A829-842E76FAB401}" destId="{1B81CF97-B10A-44B8-94D3-D2FB34CEE035}" srcOrd="0" destOrd="0" presId="urn:microsoft.com/office/officeart/2005/8/layout/hierarchy3"/>
    <dgm:cxn modelId="{CF15A171-8346-4179-8D64-40CB0764A86E}" type="presOf" srcId="{6E7A3C19-BFBF-4AC7-97B3-CC8965B6C4DB}" destId="{05670660-1682-4BA2-ACB3-59FF779C9885}" srcOrd="0" destOrd="0" presId="urn:microsoft.com/office/officeart/2005/8/layout/hierarchy3"/>
    <dgm:cxn modelId="{5F58EA72-F9AA-42C2-97DC-9B0EC89DACDA}" type="presOf" srcId="{916A05A2-5BFD-433B-8FFC-0507EC3EA797}" destId="{4A86BF31-6BA9-4261-A3DC-AA59650EBEC0}" srcOrd="0" destOrd="0" presId="urn:microsoft.com/office/officeart/2005/8/layout/hierarchy3"/>
    <dgm:cxn modelId="{05FC4579-87D8-44DB-A6F0-CA7A9051D3B4}" type="presOf" srcId="{25B6D478-DBE6-4128-A39B-CB3162B22505}" destId="{28ADD986-0EED-4729-BBB0-C278201D0DAF}" srcOrd="0" destOrd="0" presId="urn:microsoft.com/office/officeart/2005/8/layout/hierarchy3"/>
    <dgm:cxn modelId="{0CD05785-7F8C-4728-AAEC-C8E073ADE752}" srcId="{4AA37DFA-6299-4924-AE4B-5715DF9ACDCC}" destId="{6E7A3C19-BFBF-4AC7-97B3-CC8965B6C4DB}" srcOrd="1" destOrd="0" parTransId="{254FD183-FC90-4D97-A829-842E76FAB401}" sibTransId="{B3513C60-9161-477D-8A37-E7C02CC48573}"/>
    <dgm:cxn modelId="{A7FC6689-8FD4-41B3-BC69-DA87F91F1F8C}" type="presOf" srcId="{4AA37DFA-6299-4924-AE4B-5715DF9ACDCC}" destId="{9DDFBF41-5EE0-446B-93F7-D7806BB58F70}" srcOrd="0" destOrd="0" presId="urn:microsoft.com/office/officeart/2005/8/layout/hierarchy3"/>
    <dgm:cxn modelId="{36CCAE8F-52A8-4161-99A8-3612D16567AD}" type="presOf" srcId="{B3DF4117-CCFD-4E90-BDD0-B301B9A880D8}" destId="{0665CD19-42C9-4DD8-AA8F-313ED443BAE4}" srcOrd="0" destOrd="0" presId="urn:microsoft.com/office/officeart/2005/8/layout/hierarchy3"/>
    <dgm:cxn modelId="{81BEE89F-E331-4853-970F-75D39CBDA358}" type="presOf" srcId="{3FDEC34B-8A7C-44BA-99EA-DE8D79039646}" destId="{105308C0-2897-4A56-8282-FCC707F52586}" srcOrd="0" destOrd="0" presId="urn:microsoft.com/office/officeart/2005/8/layout/hierarchy3"/>
    <dgm:cxn modelId="{FF4727B4-A668-439A-A4C1-1C0744A63712}" type="presOf" srcId="{51530234-85E6-496D-B92F-071AC04582B9}" destId="{8B3C11E8-99B8-49DA-BEEF-0EC1CADCEF73}" srcOrd="0" destOrd="0" presId="urn:microsoft.com/office/officeart/2005/8/layout/hierarchy3"/>
    <dgm:cxn modelId="{65666ABD-9842-4949-B2D3-498E2990C3A0}" type="presOf" srcId="{071EF096-6A7B-4174-BA5B-472BC087FDBE}" destId="{E7090754-8B0D-406B-AB27-FB63C3538CAD}" srcOrd="1" destOrd="0" presId="urn:microsoft.com/office/officeart/2005/8/layout/hierarchy3"/>
    <dgm:cxn modelId="{530CB3D9-A0A2-4D0A-AF80-644E427DDD36}" srcId="{071EF096-6A7B-4174-BA5B-472BC087FDBE}" destId="{916A05A2-5BFD-433B-8FFC-0507EC3EA797}" srcOrd="1" destOrd="0" parTransId="{48ED4852-2DF9-48AA-AB78-A10566B7031B}" sibTransId="{AD68D555-C84E-47E9-B1F5-20B7916CCACF}"/>
    <dgm:cxn modelId="{E6ADC1E6-3055-4674-9AFF-99744085ACD3}" type="presOf" srcId="{3EB3CB60-FC53-4133-B956-688977CDA2B6}" destId="{9F4FA5B5-9987-4BED-B029-2D56E98F98E6}" srcOrd="0" destOrd="0" presId="urn:microsoft.com/office/officeart/2005/8/layout/hierarchy3"/>
    <dgm:cxn modelId="{A9AC24E8-F8B5-49EC-8ECC-E6F92C937653}" type="presOf" srcId="{071EF096-6A7B-4174-BA5B-472BC087FDBE}" destId="{D462A72A-C185-45E8-8E64-12D5ED30E02F}" srcOrd="0" destOrd="0" presId="urn:microsoft.com/office/officeart/2005/8/layout/hierarchy3"/>
    <dgm:cxn modelId="{6130DEF2-1274-4750-B3F9-BC53562EBE40}" srcId="{3EB3CB60-FC53-4133-B956-688977CDA2B6}" destId="{4AA37DFA-6299-4924-AE4B-5715DF9ACDCC}" srcOrd="1" destOrd="0" parTransId="{E7E64347-CD55-4BF1-9694-5C622ABEBEA0}" sibTransId="{57BC100E-1279-49FE-A45C-F6CFEDBB3309}"/>
    <dgm:cxn modelId="{9E2DCEFD-02AD-4BA6-93B6-1A20B47E9550}" type="presOf" srcId="{4AA37DFA-6299-4924-AE4B-5715DF9ACDCC}" destId="{4F667210-7952-4B9F-A914-C056F184E14D}" srcOrd="1" destOrd="0" presId="urn:microsoft.com/office/officeart/2005/8/layout/hierarchy3"/>
    <dgm:cxn modelId="{E327CE66-33F4-43CB-9A03-CBB3C64BF6B7}" type="presParOf" srcId="{9F4FA5B5-9987-4BED-B029-2D56E98F98E6}" destId="{A23D867E-222A-4ADF-8E4D-9121ADD42110}" srcOrd="0" destOrd="0" presId="urn:microsoft.com/office/officeart/2005/8/layout/hierarchy3"/>
    <dgm:cxn modelId="{394CC9D4-47BE-47E4-AD75-FF3303B1C1C2}" type="presParOf" srcId="{A23D867E-222A-4ADF-8E4D-9121ADD42110}" destId="{3EF6CB1C-23E9-4177-BE7F-24EF21493176}" srcOrd="0" destOrd="0" presId="urn:microsoft.com/office/officeart/2005/8/layout/hierarchy3"/>
    <dgm:cxn modelId="{77C58F5C-B748-4C0D-A6F7-215ECB07326B}" type="presParOf" srcId="{3EF6CB1C-23E9-4177-BE7F-24EF21493176}" destId="{D462A72A-C185-45E8-8E64-12D5ED30E02F}" srcOrd="0" destOrd="0" presId="urn:microsoft.com/office/officeart/2005/8/layout/hierarchy3"/>
    <dgm:cxn modelId="{96382AB2-D48E-47B1-8326-8ABC5CF20320}" type="presParOf" srcId="{3EF6CB1C-23E9-4177-BE7F-24EF21493176}" destId="{E7090754-8B0D-406B-AB27-FB63C3538CAD}" srcOrd="1" destOrd="0" presId="urn:microsoft.com/office/officeart/2005/8/layout/hierarchy3"/>
    <dgm:cxn modelId="{3F7D2BE4-548A-4042-AC24-D387FB60B9DB}" type="presParOf" srcId="{A23D867E-222A-4ADF-8E4D-9121ADD42110}" destId="{31C850E0-865F-4972-A018-1FDBBA5453DE}" srcOrd="1" destOrd="0" presId="urn:microsoft.com/office/officeart/2005/8/layout/hierarchy3"/>
    <dgm:cxn modelId="{32552794-A86E-4F80-B2D2-8E3C6E4B50D7}" type="presParOf" srcId="{31C850E0-865F-4972-A018-1FDBBA5453DE}" destId="{8B3C11E8-99B8-49DA-BEEF-0EC1CADCEF73}" srcOrd="0" destOrd="0" presId="urn:microsoft.com/office/officeart/2005/8/layout/hierarchy3"/>
    <dgm:cxn modelId="{FDDD93D3-8E1F-46C3-84AC-3BA70E779CCC}" type="presParOf" srcId="{31C850E0-865F-4972-A018-1FDBBA5453DE}" destId="{105308C0-2897-4A56-8282-FCC707F52586}" srcOrd="1" destOrd="0" presId="urn:microsoft.com/office/officeart/2005/8/layout/hierarchy3"/>
    <dgm:cxn modelId="{ECF4A411-B0C3-464E-BC86-9315AFE52B8B}" type="presParOf" srcId="{31C850E0-865F-4972-A018-1FDBBA5453DE}" destId="{1EDB1278-0254-422D-A412-A4F62B73DD3E}" srcOrd="2" destOrd="0" presId="urn:microsoft.com/office/officeart/2005/8/layout/hierarchy3"/>
    <dgm:cxn modelId="{D54C9C73-A8F3-474B-9453-CCA0EE0AF541}" type="presParOf" srcId="{31C850E0-865F-4972-A018-1FDBBA5453DE}" destId="{4A86BF31-6BA9-4261-A3DC-AA59650EBEC0}" srcOrd="3" destOrd="0" presId="urn:microsoft.com/office/officeart/2005/8/layout/hierarchy3"/>
    <dgm:cxn modelId="{07362E3E-81E7-4F2D-ABFB-EC05D2163E7D}" type="presParOf" srcId="{9F4FA5B5-9987-4BED-B029-2D56E98F98E6}" destId="{2E6CC148-691D-4251-8525-E9B48DAE9A09}" srcOrd="1" destOrd="0" presId="urn:microsoft.com/office/officeart/2005/8/layout/hierarchy3"/>
    <dgm:cxn modelId="{82766DCA-7DD4-434E-9A0D-1F0859AB1633}" type="presParOf" srcId="{2E6CC148-691D-4251-8525-E9B48DAE9A09}" destId="{72FFCA56-AD6E-487D-86B4-9DF7F4563540}" srcOrd="0" destOrd="0" presId="urn:microsoft.com/office/officeart/2005/8/layout/hierarchy3"/>
    <dgm:cxn modelId="{C8DA8CB1-31C8-435C-8D28-7600C1A90FD5}" type="presParOf" srcId="{72FFCA56-AD6E-487D-86B4-9DF7F4563540}" destId="{9DDFBF41-5EE0-446B-93F7-D7806BB58F70}" srcOrd="0" destOrd="0" presId="urn:microsoft.com/office/officeart/2005/8/layout/hierarchy3"/>
    <dgm:cxn modelId="{5B15F69E-4105-46D6-8261-F992ACE37B5E}" type="presParOf" srcId="{72FFCA56-AD6E-487D-86B4-9DF7F4563540}" destId="{4F667210-7952-4B9F-A914-C056F184E14D}" srcOrd="1" destOrd="0" presId="urn:microsoft.com/office/officeart/2005/8/layout/hierarchy3"/>
    <dgm:cxn modelId="{AA32B29A-7E0C-45B2-9956-EF57F2BCBD49}" type="presParOf" srcId="{2E6CC148-691D-4251-8525-E9B48DAE9A09}" destId="{FF57C603-97F5-4FDD-B6D3-F45C024B7A19}" srcOrd="1" destOrd="0" presId="urn:microsoft.com/office/officeart/2005/8/layout/hierarchy3"/>
    <dgm:cxn modelId="{2085E501-E876-4F54-A19C-68FD07216195}" type="presParOf" srcId="{FF57C603-97F5-4FDD-B6D3-F45C024B7A19}" destId="{0665CD19-42C9-4DD8-AA8F-313ED443BAE4}" srcOrd="0" destOrd="0" presId="urn:microsoft.com/office/officeart/2005/8/layout/hierarchy3"/>
    <dgm:cxn modelId="{4133922A-EB22-4811-B3F3-7255BC843CA6}" type="presParOf" srcId="{FF57C603-97F5-4FDD-B6D3-F45C024B7A19}" destId="{28ADD986-0EED-4729-BBB0-C278201D0DAF}" srcOrd="1" destOrd="0" presId="urn:microsoft.com/office/officeart/2005/8/layout/hierarchy3"/>
    <dgm:cxn modelId="{A7225E79-E0AD-4949-9139-EA0FEBAF7506}" type="presParOf" srcId="{FF57C603-97F5-4FDD-B6D3-F45C024B7A19}" destId="{1B81CF97-B10A-44B8-94D3-D2FB34CEE035}" srcOrd="2" destOrd="0" presId="urn:microsoft.com/office/officeart/2005/8/layout/hierarchy3"/>
    <dgm:cxn modelId="{9612A4F3-DDC6-4764-96D5-71905A69DF86}" type="presParOf" srcId="{FF57C603-97F5-4FDD-B6D3-F45C024B7A19}" destId="{05670660-1682-4BA2-ACB3-59FF779C988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EDE514-9994-4F6D-93DD-C2265EF0484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8ECD38F-54BD-44F7-8BC6-1FDAD0C1E014}">
      <dgm:prSet phldrT="[Testo]" custT="1"/>
      <dgm:spPr>
        <a:solidFill>
          <a:schemeClr val="bg2"/>
        </a:solidFill>
      </dgm:spPr>
      <dgm:t>
        <a:bodyPr/>
        <a:lstStyle/>
        <a:p>
          <a:r>
            <a:rPr lang="it-IT" sz="1400" dirty="0"/>
            <a:t>Imperatore del Sacro Romano Impero</a:t>
          </a:r>
        </a:p>
      </dgm:t>
    </dgm:pt>
    <dgm:pt modelId="{54D2DC81-A5B3-407F-99CE-A1976CCD3D00}" type="parTrans" cxnId="{44B3F6F2-FFBA-49DB-A775-4870FEAC0C32}">
      <dgm:prSet/>
      <dgm:spPr/>
      <dgm:t>
        <a:bodyPr/>
        <a:lstStyle/>
        <a:p>
          <a:endParaRPr lang="it-IT"/>
        </a:p>
      </dgm:t>
    </dgm:pt>
    <dgm:pt modelId="{12E3AD45-48EE-440D-8F32-94F2DF9D7ADC}" type="sibTrans" cxnId="{44B3F6F2-FFBA-49DB-A775-4870FEAC0C32}">
      <dgm:prSet/>
      <dgm:spPr/>
      <dgm:t>
        <a:bodyPr/>
        <a:lstStyle/>
        <a:p>
          <a:endParaRPr lang="it-IT"/>
        </a:p>
      </dgm:t>
    </dgm:pt>
    <dgm:pt modelId="{521223F4-D4D1-4D16-B2C5-507717C4719B}">
      <dgm:prSet phldrT="[Testo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it-IT" sz="1400" dirty="0"/>
            <a:t>Il Papato</a:t>
          </a:r>
        </a:p>
      </dgm:t>
    </dgm:pt>
    <dgm:pt modelId="{567D8EB2-E9A4-4C36-B67F-9EDB9428947B}" type="parTrans" cxnId="{572A1CEF-1D63-4C26-92E7-F3F72487A5A8}">
      <dgm:prSet/>
      <dgm:spPr/>
      <dgm:t>
        <a:bodyPr/>
        <a:lstStyle/>
        <a:p>
          <a:endParaRPr lang="it-IT"/>
        </a:p>
      </dgm:t>
    </dgm:pt>
    <dgm:pt modelId="{3CEF13E3-CE3B-4F90-A378-B161BFCE3642}" type="sibTrans" cxnId="{572A1CEF-1D63-4C26-92E7-F3F72487A5A8}">
      <dgm:prSet/>
      <dgm:spPr/>
      <dgm:t>
        <a:bodyPr/>
        <a:lstStyle/>
        <a:p>
          <a:endParaRPr lang="it-IT"/>
        </a:p>
      </dgm:t>
    </dgm:pt>
    <dgm:pt modelId="{196BD761-CEB2-4049-B50A-5BF7C089F92A}">
      <dgm:prSet phldrT="[Testo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it-IT" sz="1400" dirty="0"/>
            <a:t>Capi delle corporazioni cittadine</a:t>
          </a:r>
        </a:p>
      </dgm:t>
    </dgm:pt>
    <dgm:pt modelId="{8E7BCD70-3DB3-4B02-B07C-FC5A8A0DBB21}" type="parTrans" cxnId="{0178F095-DC9C-4220-94E3-A63A5AC68A2E}">
      <dgm:prSet/>
      <dgm:spPr/>
      <dgm:t>
        <a:bodyPr/>
        <a:lstStyle/>
        <a:p>
          <a:endParaRPr lang="it-IT"/>
        </a:p>
      </dgm:t>
    </dgm:pt>
    <dgm:pt modelId="{44930F5E-0BA1-43AC-ABA1-B44561CFBD5E}" type="sibTrans" cxnId="{0178F095-DC9C-4220-94E3-A63A5AC68A2E}">
      <dgm:prSet/>
      <dgm:spPr/>
      <dgm:t>
        <a:bodyPr/>
        <a:lstStyle/>
        <a:p>
          <a:endParaRPr lang="it-IT"/>
        </a:p>
      </dgm:t>
    </dgm:pt>
    <dgm:pt modelId="{8F369276-4828-4D22-BBF1-043F8725587E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it-IT" sz="1400" dirty="0"/>
            <a:t>Nobiltà locale</a:t>
          </a:r>
        </a:p>
      </dgm:t>
    </dgm:pt>
    <dgm:pt modelId="{15629846-D155-4221-B963-77A516481BEB}" type="parTrans" cxnId="{73FF9D74-06F8-49A9-8A20-0CA1AC91EC79}">
      <dgm:prSet/>
      <dgm:spPr/>
      <dgm:t>
        <a:bodyPr/>
        <a:lstStyle/>
        <a:p>
          <a:endParaRPr lang="it-IT"/>
        </a:p>
      </dgm:t>
    </dgm:pt>
    <dgm:pt modelId="{EA6FAEE4-9AB9-4969-A86C-A367D79D848A}" type="sibTrans" cxnId="{73FF9D74-06F8-49A9-8A20-0CA1AC91EC79}">
      <dgm:prSet/>
      <dgm:spPr/>
      <dgm:t>
        <a:bodyPr/>
        <a:lstStyle/>
        <a:p>
          <a:endParaRPr lang="it-IT"/>
        </a:p>
      </dgm:t>
    </dgm:pt>
    <dgm:pt modelId="{F46C74F5-6558-47ED-A2D5-2FA0B252D80F}" type="pres">
      <dgm:prSet presAssocID="{79EDE514-9994-4F6D-93DD-C2265EF0484E}" presName="compositeShape" presStyleCnt="0">
        <dgm:presLayoutVars>
          <dgm:chMax val="7"/>
          <dgm:dir/>
          <dgm:resizeHandles val="exact"/>
        </dgm:presLayoutVars>
      </dgm:prSet>
      <dgm:spPr/>
    </dgm:pt>
    <dgm:pt modelId="{F591B7C2-EF96-4615-9BB5-F32856F1CBA5}" type="pres">
      <dgm:prSet presAssocID="{D8ECD38F-54BD-44F7-8BC6-1FDAD0C1E014}" presName="circ1" presStyleLbl="vennNode1" presStyleIdx="0" presStyleCnt="4"/>
      <dgm:spPr/>
    </dgm:pt>
    <dgm:pt modelId="{AD8697BA-598F-4E27-8249-AE07BC497AE3}" type="pres">
      <dgm:prSet presAssocID="{D8ECD38F-54BD-44F7-8BC6-1FDAD0C1E01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9D57C35-E7ED-435A-8E0F-34042007CFFE}" type="pres">
      <dgm:prSet presAssocID="{521223F4-D4D1-4D16-B2C5-507717C4719B}" presName="circ2" presStyleLbl="vennNode1" presStyleIdx="1" presStyleCnt="4"/>
      <dgm:spPr/>
    </dgm:pt>
    <dgm:pt modelId="{3C77A791-5053-4970-86B8-41461CD1A842}" type="pres">
      <dgm:prSet presAssocID="{521223F4-D4D1-4D16-B2C5-507717C471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C38AEE7-4554-4B08-A1F5-CACBAC71A426}" type="pres">
      <dgm:prSet presAssocID="{8F369276-4828-4D22-BBF1-043F8725587E}" presName="circ3" presStyleLbl="vennNode1" presStyleIdx="2" presStyleCnt="4"/>
      <dgm:spPr/>
    </dgm:pt>
    <dgm:pt modelId="{8030331C-C94B-46EC-AF07-F6F647830106}" type="pres">
      <dgm:prSet presAssocID="{8F369276-4828-4D22-BBF1-043F8725587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7584461-3EC2-4D09-9858-C2FDEB03DDFC}" type="pres">
      <dgm:prSet presAssocID="{196BD761-CEB2-4049-B50A-5BF7C089F92A}" presName="circ4" presStyleLbl="vennNode1" presStyleIdx="3" presStyleCnt="4"/>
      <dgm:spPr/>
    </dgm:pt>
    <dgm:pt modelId="{888016E0-CA6C-4028-9395-7AE360D2AA6E}" type="pres">
      <dgm:prSet presAssocID="{196BD761-CEB2-4049-B50A-5BF7C089F92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65BEF08-082D-4E37-AC83-1499BD5CF997}" type="presOf" srcId="{196BD761-CEB2-4049-B50A-5BF7C089F92A}" destId="{888016E0-CA6C-4028-9395-7AE360D2AA6E}" srcOrd="1" destOrd="0" presId="urn:microsoft.com/office/officeart/2005/8/layout/venn1"/>
    <dgm:cxn modelId="{15733C16-8915-4744-A345-EBA5F8A4CEE8}" type="presOf" srcId="{8F369276-4828-4D22-BBF1-043F8725587E}" destId="{CC38AEE7-4554-4B08-A1F5-CACBAC71A426}" srcOrd="0" destOrd="0" presId="urn:microsoft.com/office/officeart/2005/8/layout/venn1"/>
    <dgm:cxn modelId="{F748F11A-3928-4327-8151-33404B01AA75}" type="presOf" srcId="{D8ECD38F-54BD-44F7-8BC6-1FDAD0C1E014}" destId="{AD8697BA-598F-4E27-8249-AE07BC497AE3}" srcOrd="1" destOrd="0" presId="urn:microsoft.com/office/officeart/2005/8/layout/venn1"/>
    <dgm:cxn modelId="{237A115E-30C8-4A3A-AA42-B21517097A91}" type="presOf" srcId="{D8ECD38F-54BD-44F7-8BC6-1FDAD0C1E014}" destId="{F591B7C2-EF96-4615-9BB5-F32856F1CBA5}" srcOrd="0" destOrd="0" presId="urn:microsoft.com/office/officeart/2005/8/layout/venn1"/>
    <dgm:cxn modelId="{8A9C4F62-592C-4851-8FC3-1A3AB491CAA6}" type="presOf" srcId="{521223F4-D4D1-4D16-B2C5-507717C4719B}" destId="{3C77A791-5053-4970-86B8-41461CD1A842}" srcOrd="1" destOrd="0" presId="urn:microsoft.com/office/officeart/2005/8/layout/venn1"/>
    <dgm:cxn modelId="{7939716B-07A6-41D2-9100-4B0A30800B40}" type="presOf" srcId="{8F369276-4828-4D22-BBF1-043F8725587E}" destId="{8030331C-C94B-46EC-AF07-F6F647830106}" srcOrd="1" destOrd="0" presId="urn:microsoft.com/office/officeart/2005/8/layout/venn1"/>
    <dgm:cxn modelId="{0AA5E24B-C04C-46F5-A7D4-0965FDE597F9}" type="presOf" srcId="{196BD761-CEB2-4049-B50A-5BF7C089F92A}" destId="{97584461-3EC2-4D09-9858-C2FDEB03DDFC}" srcOrd="0" destOrd="0" presId="urn:microsoft.com/office/officeart/2005/8/layout/venn1"/>
    <dgm:cxn modelId="{73FF9D74-06F8-49A9-8A20-0CA1AC91EC79}" srcId="{79EDE514-9994-4F6D-93DD-C2265EF0484E}" destId="{8F369276-4828-4D22-BBF1-043F8725587E}" srcOrd="2" destOrd="0" parTransId="{15629846-D155-4221-B963-77A516481BEB}" sibTransId="{EA6FAEE4-9AB9-4969-A86C-A367D79D848A}"/>
    <dgm:cxn modelId="{0178F095-DC9C-4220-94E3-A63A5AC68A2E}" srcId="{79EDE514-9994-4F6D-93DD-C2265EF0484E}" destId="{196BD761-CEB2-4049-B50A-5BF7C089F92A}" srcOrd="3" destOrd="0" parTransId="{8E7BCD70-3DB3-4B02-B07C-FC5A8A0DBB21}" sibTransId="{44930F5E-0BA1-43AC-ABA1-B44561CFBD5E}"/>
    <dgm:cxn modelId="{5A95C0D0-849A-4DCE-BD01-53E99EAE72FB}" type="presOf" srcId="{521223F4-D4D1-4D16-B2C5-507717C4719B}" destId="{D9D57C35-E7ED-435A-8E0F-34042007CFFE}" srcOrd="0" destOrd="0" presId="urn:microsoft.com/office/officeart/2005/8/layout/venn1"/>
    <dgm:cxn modelId="{835D29E9-DBAF-40C8-9887-5A8236F2BF3F}" type="presOf" srcId="{79EDE514-9994-4F6D-93DD-C2265EF0484E}" destId="{F46C74F5-6558-47ED-A2D5-2FA0B252D80F}" srcOrd="0" destOrd="0" presId="urn:microsoft.com/office/officeart/2005/8/layout/venn1"/>
    <dgm:cxn modelId="{572A1CEF-1D63-4C26-92E7-F3F72487A5A8}" srcId="{79EDE514-9994-4F6D-93DD-C2265EF0484E}" destId="{521223F4-D4D1-4D16-B2C5-507717C4719B}" srcOrd="1" destOrd="0" parTransId="{567D8EB2-E9A4-4C36-B67F-9EDB9428947B}" sibTransId="{3CEF13E3-CE3B-4F90-A378-B161BFCE3642}"/>
    <dgm:cxn modelId="{44B3F6F2-FFBA-49DB-A775-4870FEAC0C32}" srcId="{79EDE514-9994-4F6D-93DD-C2265EF0484E}" destId="{D8ECD38F-54BD-44F7-8BC6-1FDAD0C1E014}" srcOrd="0" destOrd="0" parTransId="{54D2DC81-A5B3-407F-99CE-A1976CCD3D00}" sibTransId="{12E3AD45-48EE-440D-8F32-94F2DF9D7ADC}"/>
    <dgm:cxn modelId="{36987937-4830-4958-A55F-DCA29B8134D3}" type="presParOf" srcId="{F46C74F5-6558-47ED-A2D5-2FA0B252D80F}" destId="{F591B7C2-EF96-4615-9BB5-F32856F1CBA5}" srcOrd="0" destOrd="0" presId="urn:microsoft.com/office/officeart/2005/8/layout/venn1"/>
    <dgm:cxn modelId="{E3E93D02-DD08-4C32-9E7C-ABE0CCD4A81B}" type="presParOf" srcId="{F46C74F5-6558-47ED-A2D5-2FA0B252D80F}" destId="{AD8697BA-598F-4E27-8249-AE07BC497AE3}" srcOrd="1" destOrd="0" presId="urn:microsoft.com/office/officeart/2005/8/layout/venn1"/>
    <dgm:cxn modelId="{1F77D167-0F1E-49D4-A600-35327C78C688}" type="presParOf" srcId="{F46C74F5-6558-47ED-A2D5-2FA0B252D80F}" destId="{D9D57C35-E7ED-435A-8E0F-34042007CFFE}" srcOrd="2" destOrd="0" presId="urn:microsoft.com/office/officeart/2005/8/layout/venn1"/>
    <dgm:cxn modelId="{F952FBA5-7D86-4CD7-964D-05F699A82C44}" type="presParOf" srcId="{F46C74F5-6558-47ED-A2D5-2FA0B252D80F}" destId="{3C77A791-5053-4970-86B8-41461CD1A842}" srcOrd="3" destOrd="0" presId="urn:microsoft.com/office/officeart/2005/8/layout/venn1"/>
    <dgm:cxn modelId="{F0A745B7-7CBB-414C-A00D-BECDB79C65FD}" type="presParOf" srcId="{F46C74F5-6558-47ED-A2D5-2FA0B252D80F}" destId="{CC38AEE7-4554-4B08-A1F5-CACBAC71A426}" srcOrd="4" destOrd="0" presId="urn:microsoft.com/office/officeart/2005/8/layout/venn1"/>
    <dgm:cxn modelId="{870F76B6-8A55-4BD4-AF5C-C837FF9EAD9D}" type="presParOf" srcId="{F46C74F5-6558-47ED-A2D5-2FA0B252D80F}" destId="{8030331C-C94B-46EC-AF07-F6F647830106}" srcOrd="5" destOrd="0" presId="urn:microsoft.com/office/officeart/2005/8/layout/venn1"/>
    <dgm:cxn modelId="{DF3FBA28-49BB-4CBC-89D5-21A91E560040}" type="presParOf" srcId="{F46C74F5-6558-47ED-A2D5-2FA0B252D80F}" destId="{97584461-3EC2-4D09-9858-C2FDEB03DDFC}" srcOrd="6" destOrd="0" presId="urn:microsoft.com/office/officeart/2005/8/layout/venn1"/>
    <dgm:cxn modelId="{146CF121-99AF-47F4-A498-771964292E23}" type="presParOf" srcId="{F46C74F5-6558-47ED-A2D5-2FA0B252D80F}" destId="{888016E0-CA6C-4028-9395-7AE360D2AA6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54FB3A-6109-45CF-A050-1434078CDB8C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6E48FBE4-2D7C-4F70-93E1-01D6B955CC0C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/>
            <a:t>Impero</a:t>
          </a:r>
        </a:p>
      </dgm:t>
    </dgm:pt>
    <dgm:pt modelId="{ACED4FAC-1383-4E60-A7A8-50A698AFB54B}" type="parTrans" cxnId="{3D8E2DF9-7949-4E3E-9033-8A20B4D51F85}">
      <dgm:prSet/>
      <dgm:spPr/>
      <dgm:t>
        <a:bodyPr/>
        <a:lstStyle/>
        <a:p>
          <a:endParaRPr lang="it-IT"/>
        </a:p>
      </dgm:t>
    </dgm:pt>
    <dgm:pt modelId="{AF44C530-0A3F-4458-81D2-B83BB3DDDE8D}" type="sibTrans" cxnId="{3D8E2DF9-7949-4E3E-9033-8A20B4D51F85}">
      <dgm:prSet/>
      <dgm:spPr/>
      <dgm:t>
        <a:bodyPr/>
        <a:lstStyle/>
        <a:p>
          <a:endParaRPr lang="it-IT"/>
        </a:p>
      </dgm:t>
    </dgm:pt>
    <dgm:pt modelId="{5DAD9EA7-A377-4C9A-95DF-B98ABFEC3E9D}">
      <dgm:prSet phldrT="[Testo]"/>
      <dgm:spPr>
        <a:solidFill>
          <a:srgbClr val="0070C0"/>
        </a:solidFill>
      </dgm:spPr>
      <dgm:t>
        <a:bodyPr/>
        <a:lstStyle/>
        <a:p>
          <a:r>
            <a:rPr lang="it-IT" dirty="0"/>
            <a:t>Regni </a:t>
          </a:r>
        </a:p>
      </dgm:t>
    </dgm:pt>
    <dgm:pt modelId="{50338D9D-34E4-4658-9C14-67DD23A2EABF}" type="parTrans" cxnId="{3752A1BA-5DAC-426C-8313-168E00EDD8C5}">
      <dgm:prSet/>
      <dgm:spPr/>
      <dgm:t>
        <a:bodyPr/>
        <a:lstStyle/>
        <a:p>
          <a:endParaRPr lang="it-IT"/>
        </a:p>
      </dgm:t>
    </dgm:pt>
    <dgm:pt modelId="{4D83EC9A-A8F0-49C8-8852-E7A61DB286A0}" type="sibTrans" cxnId="{3752A1BA-5DAC-426C-8313-168E00EDD8C5}">
      <dgm:prSet/>
      <dgm:spPr/>
      <dgm:t>
        <a:bodyPr/>
        <a:lstStyle/>
        <a:p>
          <a:endParaRPr lang="it-IT"/>
        </a:p>
      </dgm:t>
    </dgm:pt>
    <dgm:pt modelId="{ABB5FA3C-68A9-4181-A4BA-20FE9D6DE87C}">
      <dgm:prSet phldrT="[Testo]"/>
      <dgm:spPr>
        <a:solidFill>
          <a:srgbClr val="00B050"/>
        </a:solidFill>
      </dgm:spPr>
      <dgm:t>
        <a:bodyPr/>
        <a:lstStyle/>
        <a:p>
          <a:r>
            <a:rPr lang="it-IT" dirty="0"/>
            <a:t>contee</a:t>
          </a:r>
        </a:p>
      </dgm:t>
    </dgm:pt>
    <dgm:pt modelId="{BEA78E65-E751-4616-B9B1-777E35B4CD66}" type="parTrans" cxnId="{92D858C7-49C0-4CF9-B759-9203B6452AA5}">
      <dgm:prSet/>
      <dgm:spPr/>
      <dgm:t>
        <a:bodyPr/>
        <a:lstStyle/>
        <a:p>
          <a:endParaRPr lang="it-IT"/>
        </a:p>
      </dgm:t>
    </dgm:pt>
    <dgm:pt modelId="{198FACFC-C29D-443C-A01B-3DA465CDA6AE}" type="sibTrans" cxnId="{92D858C7-49C0-4CF9-B759-9203B6452AA5}">
      <dgm:prSet/>
      <dgm:spPr/>
      <dgm:t>
        <a:bodyPr/>
        <a:lstStyle/>
        <a:p>
          <a:endParaRPr lang="it-IT"/>
        </a:p>
      </dgm:t>
    </dgm:pt>
    <dgm:pt modelId="{5F592BB5-8CE3-4222-A15A-FC799720B3A0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/>
            <a:t>comuni</a:t>
          </a:r>
        </a:p>
      </dgm:t>
    </dgm:pt>
    <dgm:pt modelId="{BB60F10F-6ADF-4703-92A0-C6B80984B06A}" type="parTrans" cxnId="{4F6DB9B3-109F-4C33-A7BD-3494454A53DD}">
      <dgm:prSet/>
      <dgm:spPr/>
      <dgm:t>
        <a:bodyPr/>
        <a:lstStyle/>
        <a:p>
          <a:endParaRPr lang="it-IT"/>
        </a:p>
      </dgm:t>
    </dgm:pt>
    <dgm:pt modelId="{853B9CC1-93EA-4605-B325-788100974E82}" type="sibTrans" cxnId="{4F6DB9B3-109F-4C33-A7BD-3494454A53DD}">
      <dgm:prSet/>
      <dgm:spPr/>
      <dgm:t>
        <a:bodyPr/>
        <a:lstStyle/>
        <a:p>
          <a:endParaRPr lang="it-IT"/>
        </a:p>
      </dgm:t>
    </dgm:pt>
    <dgm:pt modelId="{5893F5BC-85A2-476B-9C3E-E54837A9BC6C}" type="pres">
      <dgm:prSet presAssocID="{BA54FB3A-6109-45CF-A050-1434078CDB8C}" presName="Name0" presStyleCnt="0">
        <dgm:presLayoutVars>
          <dgm:chMax val="7"/>
          <dgm:resizeHandles val="exact"/>
        </dgm:presLayoutVars>
      </dgm:prSet>
      <dgm:spPr/>
    </dgm:pt>
    <dgm:pt modelId="{79DD20C5-0BF2-41A0-9EF8-13BA2FA4942A}" type="pres">
      <dgm:prSet presAssocID="{BA54FB3A-6109-45CF-A050-1434078CDB8C}" presName="comp1" presStyleCnt="0"/>
      <dgm:spPr/>
    </dgm:pt>
    <dgm:pt modelId="{AAF93240-1F6E-4CE1-93A7-E4462644C333}" type="pres">
      <dgm:prSet presAssocID="{BA54FB3A-6109-45CF-A050-1434078CDB8C}" presName="circle1" presStyleLbl="node1" presStyleIdx="0" presStyleCnt="4"/>
      <dgm:spPr/>
    </dgm:pt>
    <dgm:pt modelId="{D92A23C4-7125-4340-A2F1-2BBED2FBD4E0}" type="pres">
      <dgm:prSet presAssocID="{BA54FB3A-6109-45CF-A050-1434078CDB8C}" presName="c1text" presStyleLbl="node1" presStyleIdx="0" presStyleCnt="4">
        <dgm:presLayoutVars>
          <dgm:bulletEnabled val="1"/>
        </dgm:presLayoutVars>
      </dgm:prSet>
      <dgm:spPr/>
    </dgm:pt>
    <dgm:pt modelId="{4CD37ACA-3F93-4F13-A5DD-53AD6C803CD0}" type="pres">
      <dgm:prSet presAssocID="{BA54FB3A-6109-45CF-A050-1434078CDB8C}" presName="comp2" presStyleCnt="0"/>
      <dgm:spPr/>
    </dgm:pt>
    <dgm:pt modelId="{5C963B79-F903-4A23-86EB-C0B0E8F58078}" type="pres">
      <dgm:prSet presAssocID="{BA54FB3A-6109-45CF-A050-1434078CDB8C}" presName="circle2" presStyleLbl="node1" presStyleIdx="1" presStyleCnt="4"/>
      <dgm:spPr/>
    </dgm:pt>
    <dgm:pt modelId="{00F65DB6-866B-4609-B8C1-0E4682931B1A}" type="pres">
      <dgm:prSet presAssocID="{BA54FB3A-6109-45CF-A050-1434078CDB8C}" presName="c2text" presStyleLbl="node1" presStyleIdx="1" presStyleCnt="4">
        <dgm:presLayoutVars>
          <dgm:bulletEnabled val="1"/>
        </dgm:presLayoutVars>
      </dgm:prSet>
      <dgm:spPr/>
    </dgm:pt>
    <dgm:pt modelId="{41D82B99-617E-4F0E-AA57-5F1C246AE065}" type="pres">
      <dgm:prSet presAssocID="{BA54FB3A-6109-45CF-A050-1434078CDB8C}" presName="comp3" presStyleCnt="0"/>
      <dgm:spPr/>
    </dgm:pt>
    <dgm:pt modelId="{73E86E37-A22F-4CB3-879C-C7F602FC34A1}" type="pres">
      <dgm:prSet presAssocID="{BA54FB3A-6109-45CF-A050-1434078CDB8C}" presName="circle3" presStyleLbl="node1" presStyleIdx="2" presStyleCnt="4"/>
      <dgm:spPr/>
    </dgm:pt>
    <dgm:pt modelId="{2B6CD528-9626-4BBD-A487-10BE46C158BE}" type="pres">
      <dgm:prSet presAssocID="{BA54FB3A-6109-45CF-A050-1434078CDB8C}" presName="c3text" presStyleLbl="node1" presStyleIdx="2" presStyleCnt="4">
        <dgm:presLayoutVars>
          <dgm:bulletEnabled val="1"/>
        </dgm:presLayoutVars>
      </dgm:prSet>
      <dgm:spPr/>
    </dgm:pt>
    <dgm:pt modelId="{19F67A67-8847-4724-B11A-11BA35CC58B9}" type="pres">
      <dgm:prSet presAssocID="{BA54FB3A-6109-45CF-A050-1434078CDB8C}" presName="comp4" presStyleCnt="0"/>
      <dgm:spPr/>
    </dgm:pt>
    <dgm:pt modelId="{BEEC494F-B1C7-4F65-947D-6C62A9EAB4B1}" type="pres">
      <dgm:prSet presAssocID="{BA54FB3A-6109-45CF-A050-1434078CDB8C}" presName="circle4" presStyleLbl="node1" presStyleIdx="3" presStyleCnt="4"/>
      <dgm:spPr/>
    </dgm:pt>
    <dgm:pt modelId="{E114E86E-C37D-4BC2-993E-02CBD5B9F34C}" type="pres">
      <dgm:prSet presAssocID="{BA54FB3A-6109-45CF-A050-1434078CDB8C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D37300A-00A6-4EA1-AAC4-5A444350427C}" type="presOf" srcId="{5DAD9EA7-A377-4C9A-95DF-B98ABFEC3E9D}" destId="{5C963B79-F903-4A23-86EB-C0B0E8F58078}" srcOrd="0" destOrd="0" presId="urn:microsoft.com/office/officeart/2005/8/layout/venn2"/>
    <dgm:cxn modelId="{09465A2A-6B57-4664-A2B2-4B80836D6786}" type="presOf" srcId="{5DAD9EA7-A377-4C9A-95DF-B98ABFEC3E9D}" destId="{00F65DB6-866B-4609-B8C1-0E4682931B1A}" srcOrd="1" destOrd="0" presId="urn:microsoft.com/office/officeart/2005/8/layout/venn2"/>
    <dgm:cxn modelId="{723DE02B-0BBF-4D0C-84A0-0A15A0272487}" type="presOf" srcId="{6E48FBE4-2D7C-4F70-93E1-01D6B955CC0C}" destId="{D92A23C4-7125-4340-A2F1-2BBED2FBD4E0}" srcOrd="1" destOrd="0" presId="urn:microsoft.com/office/officeart/2005/8/layout/venn2"/>
    <dgm:cxn modelId="{18321D89-9C91-45FB-83E0-F3FEE0FCDF13}" type="presOf" srcId="{6E48FBE4-2D7C-4F70-93E1-01D6B955CC0C}" destId="{AAF93240-1F6E-4CE1-93A7-E4462644C333}" srcOrd="0" destOrd="0" presId="urn:microsoft.com/office/officeart/2005/8/layout/venn2"/>
    <dgm:cxn modelId="{954F9B91-6ED0-480F-AD85-ADBE90582A9F}" type="presOf" srcId="{ABB5FA3C-68A9-4181-A4BA-20FE9D6DE87C}" destId="{2B6CD528-9626-4BBD-A487-10BE46C158BE}" srcOrd="1" destOrd="0" presId="urn:microsoft.com/office/officeart/2005/8/layout/venn2"/>
    <dgm:cxn modelId="{4F6DB9B3-109F-4C33-A7BD-3494454A53DD}" srcId="{BA54FB3A-6109-45CF-A050-1434078CDB8C}" destId="{5F592BB5-8CE3-4222-A15A-FC799720B3A0}" srcOrd="3" destOrd="0" parTransId="{BB60F10F-6ADF-4703-92A0-C6B80984B06A}" sibTransId="{853B9CC1-93EA-4605-B325-788100974E82}"/>
    <dgm:cxn modelId="{3752A1BA-5DAC-426C-8313-168E00EDD8C5}" srcId="{BA54FB3A-6109-45CF-A050-1434078CDB8C}" destId="{5DAD9EA7-A377-4C9A-95DF-B98ABFEC3E9D}" srcOrd="1" destOrd="0" parTransId="{50338D9D-34E4-4658-9C14-67DD23A2EABF}" sibTransId="{4D83EC9A-A8F0-49C8-8852-E7A61DB286A0}"/>
    <dgm:cxn modelId="{C71AD0BF-9AB6-4DB3-8A4D-53BB990DFA0B}" type="presOf" srcId="{5F592BB5-8CE3-4222-A15A-FC799720B3A0}" destId="{E114E86E-C37D-4BC2-993E-02CBD5B9F34C}" srcOrd="1" destOrd="0" presId="urn:microsoft.com/office/officeart/2005/8/layout/venn2"/>
    <dgm:cxn modelId="{92D858C7-49C0-4CF9-B759-9203B6452AA5}" srcId="{BA54FB3A-6109-45CF-A050-1434078CDB8C}" destId="{ABB5FA3C-68A9-4181-A4BA-20FE9D6DE87C}" srcOrd="2" destOrd="0" parTransId="{BEA78E65-E751-4616-B9B1-777E35B4CD66}" sibTransId="{198FACFC-C29D-443C-A01B-3DA465CDA6AE}"/>
    <dgm:cxn modelId="{FDFA4AD5-7746-487C-ADA7-E9FAA5814A2C}" type="presOf" srcId="{BA54FB3A-6109-45CF-A050-1434078CDB8C}" destId="{5893F5BC-85A2-476B-9C3E-E54837A9BC6C}" srcOrd="0" destOrd="0" presId="urn:microsoft.com/office/officeart/2005/8/layout/venn2"/>
    <dgm:cxn modelId="{AFEC10E4-EFDE-430D-AF61-75F650CEACD2}" type="presOf" srcId="{5F592BB5-8CE3-4222-A15A-FC799720B3A0}" destId="{BEEC494F-B1C7-4F65-947D-6C62A9EAB4B1}" srcOrd="0" destOrd="0" presId="urn:microsoft.com/office/officeart/2005/8/layout/venn2"/>
    <dgm:cxn modelId="{CC0722EB-BC06-4DE6-8931-661169F1B4C2}" type="presOf" srcId="{ABB5FA3C-68A9-4181-A4BA-20FE9D6DE87C}" destId="{73E86E37-A22F-4CB3-879C-C7F602FC34A1}" srcOrd="0" destOrd="0" presId="urn:microsoft.com/office/officeart/2005/8/layout/venn2"/>
    <dgm:cxn modelId="{3D8E2DF9-7949-4E3E-9033-8A20B4D51F85}" srcId="{BA54FB3A-6109-45CF-A050-1434078CDB8C}" destId="{6E48FBE4-2D7C-4F70-93E1-01D6B955CC0C}" srcOrd="0" destOrd="0" parTransId="{ACED4FAC-1383-4E60-A7A8-50A698AFB54B}" sibTransId="{AF44C530-0A3F-4458-81D2-B83BB3DDDE8D}"/>
    <dgm:cxn modelId="{7FFFA9F9-41DC-45BA-9E50-90C11ED4A0DF}" type="presParOf" srcId="{5893F5BC-85A2-476B-9C3E-E54837A9BC6C}" destId="{79DD20C5-0BF2-41A0-9EF8-13BA2FA4942A}" srcOrd="0" destOrd="0" presId="urn:microsoft.com/office/officeart/2005/8/layout/venn2"/>
    <dgm:cxn modelId="{808AFD48-F8BA-478E-A829-08E53FBD0604}" type="presParOf" srcId="{79DD20C5-0BF2-41A0-9EF8-13BA2FA4942A}" destId="{AAF93240-1F6E-4CE1-93A7-E4462644C333}" srcOrd="0" destOrd="0" presId="urn:microsoft.com/office/officeart/2005/8/layout/venn2"/>
    <dgm:cxn modelId="{5CBEDB21-ACE3-4143-A99E-806CDE34B7E9}" type="presParOf" srcId="{79DD20C5-0BF2-41A0-9EF8-13BA2FA4942A}" destId="{D92A23C4-7125-4340-A2F1-2BBED2FBD4E0}" srcOrd="1" destOrd="0" presId="urn:microsoft.com/office/officeart/2005/8/layout/venn2"/>
    <dgm:cxn modelId="{D47CF4D5-521F-46E2-8239-E91D4739EE79}" type="presParOf" srcId="{5893F5BC-85A2-476B-9C3E-E54837A9BC6C}" destId="{4CD37ACA-3F93-4F13-A5DD-53AD6C803CD0}" srcOrd="1" destOrd="0" presId="urn:microsoft.com/office/officeart/2005/8/layout/venn2"/>
    <dgm:cxn modelId="{9336EA8B-C0F0-4D80-A4A9-303D3C429B29}" type="presParOf" srcId="{4CD37ACA-3F93-4F13-A5DD-53AD6C803CD0}" destId="{5C963B79-F903-4A23-86EB-C0B0E8F58078}" srcOrd="0" destOrd="0" presId="urn:microsoft.com/office/officeart/2005/8/layout/venn2"/>
    <dgm:cxn modelId="{F4D25950-47F3-40CF-9D26-030BE448AA00}" type="presParOf" srcId="{4CD37ACA-3F93-4F13-A5DD-53AD6C803CD0}" destId="{00F65DB6-866B-4609-B8C1-0E4682931B1A}" srcOrd="1" destOrd="0" presId="urn:microsoft.com/office/officeart/2005/8/layout/venn2"/>
    <dgm:cxn modelId="{049A877F-5590-4ED6-A99B-496E04AFA865}" type="presParOf" srcId="{5893F5BC-85A2-476B-9C3E-E54837A9BC6C}" destId="{41D82B99-617E-4F0E-AA57-5F1C246AE065}" srcOrd="2" destOrd="0" presId="urn:microsoft.com/office/officeart/2005/8/layout/venn2"/>
    <dgm:cxn modelId="{3391348A-A88E-488C-84BA-49794A69F16D}" type="presParOf" srcId="{41D82B99-617E-4F0E-AA57-5F1C246AE065}" destId="{73E86E37-A22F-4CB3-879C-C7F602FC34A1}" srcOrd="0" destOrd="0" presId="urn:microsoft.com/office/officeart/2005/8/layout/venn2"/>
    <dgm:cxn modelId="{ED096798-D68E-486D-AC28-D29368713FE3}" type="presParOf" srcId="{41D82B99-617E-4F0E-AA57-5F1C246AE065}" destId="{2B6CD528-9626-4BBD-A487-10BE46C158BE}" srcOrd="1" destOrd="0" presId="urn:microsoft.com/office/officeart/2005/8/layout/venn2"/>
    <dgm:cxn modelId="{80E403EE-5B2F-4249-B00E-48862577D416}" type="presParOf" srcId="{5893F5BC-85A2-476B-9C3E-E54837A9BC6C}" destId="{19F67A67-8847-4724-B11A-11BA35CC58B9}" srcOrd="3" destOrd="0" presId="urn:microsoft.com/office/officeart/2005/8/layout/venn2"/>
    <dgm:cxn modelId="{40135621-8F73-44DB-BDE4-4F59673F6F46}" type="presParOf" srcId="{19F67A67-8847-4724-B11A-11BA35CC58B9}" destId="{BEEC494F-B1C7-4F65-947D-6C62A9EAB4B1}" srcOrd="0" destOrd="0" presId="urn:microsoft.com/office/officeart/2005/8/layout/venn2"/>
    <dgm:cxn modelId="{B50BEEEA-82D6-47A4-AF91-A1AB1C18C701}" type="presParOf" srcId="{19F67A67-8847-4724-B11A-11BA35CC58B9}" destId="{E114E86E-C37D-4BC2-993E-02CBD5B9F34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1A6515-F282-43FE-B0B3-EEAA3AFB450A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5" csCatId="colorful" phldr="1"/>
      <dgm:spPr/>
    </dgm:pt>
    <dgm:pt modelId="{E94EC4D7-8292-45F0-9885-A7B4A4EB5145}">
      <dgm:prSet phldrT="[Testo]" custT="1"/>
      <dgm:spPr>
        <a:solidFill>
          <a:srgbClr val="C00000"/>
        </a:solidFill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Democrazia antica:</a:t>
          </a:r>
        </a:p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contraria alla rappresentanza: ogni singolo cittadino ha pari diritto di partecipare al potere centrale</a:t>
          </a:r>
        </a:p>
      </dgm:t>
    </dgm:pt>
    <dgm:pt modelId="{21DD2528-364D-4285-9149-B90E79CDD8F6}" type="parTrans" cxnId="{E6377A3C-F68B-4036-90FD-9BF989B4F792}">
      <dgm:prSet/>
      <dgm:spPr/>
      <dgm:t>
        <a:bodyPr/>
        <a:lstStyle/>
        <a:p>
          <a:endParaRPr lang="it-IT"/>
        </a:p>
      </dgm:t>
    </dgm:pt>
    <dgm:pt modelId="{05F02157-6664-4E08-A964-51D6BDEDD1F2}" type="sibTrans" cxnId="{E6377A3C-F68B-4036-90FD-9BF989B4F792}">
      <dgm:prSet/>
      <dgm:spPr/>
      <dgm:t>
        <a:bodyPr/>
        <a:lstStyle/>
        <a:p>
          <a:endParaRPr lang="it-IT"/>
        </a:p>
      </dgm:t>
    </dgm:pt>
    <dgm:pt modelId="{C12D751C-BDD5-4B47-9146-61C7E7E47CEF}">
      <dgm:prSet phldrT="[Testo]" custT="1"/>
      <dgm:spPr>
        <a:solidFill>
          <a:srgbClr val="00B0F0"/>
        </a:solidFill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Rappresentanza medievale:</a:t>
          </a:r>
        </a:p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contraria alla democrazia: gruppi di cittadini con diritti diversi spartiscono il potere</a:t>
          </a:r>
        </a:p>
      </dgm:t>
    </dgm:pt>
    <dgm:pt modelId="{3B1D00C7-0DE6-4455-A0D7-2D6DED18F767}" type="parTrans" cxnId="{88B489FB-0D95-4AC6-8D91-E6ABEF448D71}">
      <dgm:prSet/>
      <dgm:spPr/>
      <dgm:t>
        <a:bodyPr/>
        <a:lstStyle/>
        <a:p>
          <a:endParaRPr lang="it-IT"/>
        </a:p>
      </dgm:t>
    </dgm:pt>
    <dgm:pt modelId="{96FDAD1E-6F03-4A06-B611-73A1BD3F449D}" type="sibTrans" cxnId="{88B489FB-0D95-4AC6-8D91-E6ABEF448D71}">
      <dgm:prSet/>
      <dgm:spPr/>
      <dgm:t>
        <a:bodyPr/>
        <a:lstStyle/>
        <a:p>
          <a:endParaRPr lang="it-IT"/>
        </a:p>
      </dgm:t>
    </dgm:pt>
    <dgm:pt modelId="{BA6F5794-6726-4DC6-943E-AA765A684BB9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Democrazia rappresentativa: «matrimonio di interesse»: il conflitto per il potere è delegato ai professionisti </a:t>
          </a:r>
        </a:p>
      </dgm:t>
    </dgm:pt>
    <dgm:pt modelId="{F52D2752-50E6-44FF-92E8-31EE8574DD2A}" type="parTrans" cxnId="{95F7A41C-3E3D-49F2-8ECC-D596A2413E54}">
      <dgm:prSet/>
      <dgm:spPr/>
      <dgm:t>
        <a:bodyPr/>
        <a:lstStyle/>
        <a:p>
          <a:endParaRPr lang="it-IT"/>
        </a:p>
      </dgm:t>
    </dgm:pt>
    <dgm:pt modelId="{1FC06905-845E-4177-92CF-1131558E3AC9}" type="sibTrans" cxnId="{95F7A41C-3E3D-49F2-8ECC-D596A2413E54}">
      <dgm:prSet/>
      <dgm:spPr/>
      <dgm:t>
        <a:bodyPr/>
        <a:lstStyle/>
        <a:p>
          <a:endParaRPr lang="it-IT"/>
        </a:p>
      </dgm:t>
    </dgm:pt>
    <dgm:pt modelId="{ED880A1F-A4FF-4DC5-BF4E-F44FFE888B6C}" type="pres">
      <dgm:prSet presAssocID="{321A6515-F282-43FE-B0B3-EEAA3AFB450A}" presName="linearFlow" presStyleCnt="0">
        <dgm:presLayoutVars>
          <dgm:dir/>
          <dgm:resizeHandles val="exact"/>
        </dgm:presLayoutVars>
      </dgm:prSet>
      <dgm:spPr/>
    </dgm:pt>
    <dgm:pt modelId="{E74BFC3E-5904-4BFA-8C13-FE5809535EAB}" type="pres">
      <dgm:prSet presAssocID="{E94EC4D7-8292-45F0-9885-A7B4A4EB5145}" presName="node" presStyleLbl="node1" presStyleIdx="0" presStyleCnt="3" custScaleX="148420" custScaleY="149966">
        <dgm:presLayoutVars>
          <dgm:bulletEnabled val="1"/>
        </dgm:presLayoutVars>
      </dgm:prSet>
      <dgm:spPr/>
    </dgm:pt>
    <dgm:pt modelId="{3F8A2578-884F-43F5-A937-FFE04E2DDC79}" type="pres">
      <dgm:prSet presAssocID="{05F02157-6664-4E08-A964-51D6BDEDD1F2}" presName="spacerL" presStyleCnt="0"/>
      <dgm:spPr/>
    </dgm:pt>
    <dgm:pt modelId="{68ED7B9F-FDFA-4FFD-880B-A5CB68BFCC74}" type="pres">
      <dgm:prSet presAssocID="{05F02157-6664-4E08-A964-51D6BDEDD1F2}" presName="sibTrans" presStyleLbl="sibTrans2D1" presStyleIdx="0" presStyleCnt="2"/>
      <dgm:spPr/>
    </dgm:pt>
    <dgm:pt modelId="{8A1CAB21-0D8C-40BD-9C09-82134AECF7C8}" type="pres">
      <dgm:prSet presAssocID="{05F02157-6664-4E08-A964-51D6BDEDD1F2}" presName="spacerR" presStyleCnt="0"/>
      <dgm:spPr/>
    </dgm:pt>
    <dgm:pt modelId="{DFBA6D8A-B33C-4CC6-A60B-E4AA9A277110}" type="pres">
      <dgm:prSet presAssocID="{C12D751C-BDD5-4B47-9146-61C7E7E47CEF}" presName="node" presStyleLbl="node1" presStyleIdx="1" presStyleCnt="3" custScaleX="152151" custScaleY="145357" custLinFactNeighborY="0">
        <dgm:presLayoutVars>
          <dgm:bulletEnabled val="1"/>
        </dgm:presLayoutVars>
      </dgm:prSet>
      <dgm:spPr/>
    </dgm:pt>
    <dgm:pt modelId="{3A9B7FC3-5F73-4986-B8B2-03E3BB0A6722}" type="pres">
      <dgm:prSet presAssocID="{96FDAD1E-6F03-4A06-B611-73A1BD3F449D}" presName="spacerL" presStyleCnt="0"/>
      <dgm:spPr/>
    </dgm:pt>
    <dgm:pt modelId="{9B72614C-DCB1-4113-9B0D-9E73F2A61B1D}" type="pres">
      <dgm:prSet presAssocID="{96FDAD1E-6F03-4A06-B611-73A1BD3F449D}" presName="sibTrans" presStyleLbl="sibTrans2D1" presStyleIdx="1" presStyleCnt="2"/>
      <dgm:spPr/>
    </dgm:pt>
    <dgm:pt modelId="{F06DF5AB-6D6A-423C-9912-5A0795421E76}" type="pres">
      <dgm:prSet presAssocID="{96FDAD1E-6F03-4A06-B611-73A1BD3F449D}" presName="spacerR" presStyleCnt="0"/>
      <dgm:spPr/>
    </dgm:pt>
    <dgm:pt modelId="{78DA54F2-A108-4091-91EF-04ED41895B63}" type="pres">
      <dgm:prSet presAssocID="{BA6F5794-6726-4DC6-943E-AA765A684BB9}" presName="node" presStyleLbl="node1" presStyleIdx="2" presStyleCnt="3" custScaleX="155020" custScaleY="147997">
        <dgm:presLayoutVars>
          <dgm:bulletEnabled val="1"/>
        </dgm:presLayoutVars>
      </dgm:prSet>
      <dgm:spPr/>
    </dgm:pt>
  </dgm:ptLst>
  <dgm:cxnLst>
    <dgm:cxn modelId="{95F7A41C-3E3D-49F2-8ECC-D596A2413E54}" srcId="{321A6515-F282-43FE-B0B3-EEAA3AFB450A}" destId="{BA6F5794-6726-4DC6-943E-AA765A684BB9}" srcOrd="2" destOrd="0" parTransId="{F52D2752-50E6-44FF-92E8-31EE8574DD2A}" sibTransId="{1FC06905-845E-4177-92CF-1131558E3AC9}"/>
    <dgm:cxn modelId="{E6377A3C-F68B-4036-90FD-9BF989B4F792}" srcId="{321A6515-F282-43FE-B0B3-EEAA3AFB450A}" destId="{E94EC4D7-8292-45F0-9885-A7B4A4EB5145}" srcOrd="0" destOrd="0" parTransId="{21DD2528-364D-4285-9149-B90E79CDD8F6}" sibTransId="{05F02157-6664-4E08-A964-51D6BDEDD1F2}"/>
    <dgm:cxn modelId="{F37FB070-8065-415D-8950-499C9E34E638}" type="presOf" srcId="{BA6F5794-6726-4DC6-943E-AA765A684BB9}" destId="{78DA54F2-A108-4091-91EF-04ED41895B63}" srcOrd="0" destOrd="0" presId="urn:microsoft.com/office/officeart/2005/8/layout/equation1"/>
    <dgm:cxn modelId="{2DA0BDB2-F2AD-4DEA-9853-59B75A9825CB}" type="presOf" srcId="{321A6515-F282-43FE-B0B3-EEAA3AFB450A}" destId="{ED880A1F-A4FF-4DC5-BF4E-F44FFE888B6C}" srcOrd="0" destOrd="0" presId="urn:microsoft.com/office/officeart/2005/8/layout/equation1"/>
    <dgm:cxn modelId="{2B1072C2-AAF8-4037-B52E-608EE9327142}" type="presOf" srcId="{05F02157-6664-4E08-A964-51D6BDEDD1F2}" destId="{68ED7B9F-FDFA-4FFD-880B-A5CB68BFCC74}" srcOrd="0" destOrd="0" presId="urn:microsoft.com/office/officeart/2005/8/layout/equation1"/>
    <dgm:cxn modelId="{531B79C3-838F-4A1E-A8D1-C529CB4ACE45}" type="presOf" srcId="{C12D751C-BDD5-4B47-9146-61C7E7E47CEF}" destId="{DFBA6D8A-B33C-4CC6-A60B-E4AA9A277110}" srcOrd="0" destOrd="0" presId="urn:microsoft.com/office/officeart/2005/8/layout/equation1"/>
    <dgm:cxn modelId="{C78EDEE0-E38A-47A4-99E9-B8B154C53397}" type="presOf" srcId="{E94EC4D7-8292-45F0-9885-A7B4A4EB5145}" destId="{E74BFC3E-5904-4BFA-8C13-FE5809535EAB}" srcOrd="0" destOrd="0" presId="urn:microsoft.com/office/officeart/2005/8/layout/equation1"/>
    <dgm:cxn modelId="{DF3DEDF5-4D2A-4AB0-8097-31659285CD64}" type="presOf" srcId="{96FDAD1E-6F03-4A06-B611-73A1BD3F449D}" destId="{9B72614C-DCB1-4113-9B0D-9E73F2A61B1D}" srcOrd="0" destOrd="0" presId="urn:microsoft.com/office/officeart/2005/8/layout/equation1"/>
    <dgm:cxn modelId="{88B489FB-0D95-4AC6-8D91-E6ABEF448D71}" srcId="{321A6515-F282-43FE-B0B3-EEAA3AFB450A}" destId="{C12D751C-BDD5-4B47-9146-61C7E7E47CEF}" srcOrd="1" destOrd="0" parTransId="{3B1D00C7-0DE6-4455-A0D7-2D6DED18F767}" sibTransId="{96FDAD1E-6F03-4A06-B611-73A1BD3F449D}"/>
    <dgm:cxn modelId="{3F30419F-F2FF-4846-BD15-FB562234F2BF}" type="presParOf" srcId="{ED880A1F-A4FF-4DC5-BF4E-F44FFE888B6C}" destId="{E74BFC3E-5904-4BFA-8C13-FE5809535EAB}" srcOrd="0" destOrd="0" presId="urn:microsoft.com/office/officeart/2005/8/layout/equation1"/>
    <dgm:cxn modelId="{D36A025B-0226-4DC0-9024-ABC5FFA9118F}" type="presParOf" srcId="{ED880A1F-A4FF-4DC5-BF4E-F44FFE888B6C}" destId="{3F8A2578-884F-43F5-A937-FFE04E2DDC79}" srcOrd="1" destOrd="0" presId="urn:microsoft.com/office/officeart/2005/8/layout/equation1"/>
    <dgm:cxn modelId="{F50EC4B2-B040-4ED2-ABE7-AAD4460A476D}" type="presParOf" srcId="{ED880A1F-A4FF-4DC5-BF4E-F44FFE888B6C}" destId="{68ED7B9F-FDFA-4FFD-880B-A5CB68BFCC74}" srcOrd="2" destOrd="0" presId="urn:microsoft.com/office/officeart/2005/8/layout/equation1"/>
    <dgm:cxn modelId="{FFFD2EB2-45C6-41A9-802E-97AF3E02DD50}" type="presParOf" srcId="{ED880A1F-A4FF-4DC5-BF4E-F44FFE888B6C}" destId="{8A1CAB21-0D8C-40BD-9C09-82134AECF7C8}" srcOrd="3" destOrd="0" presId="urn:microsoft.com/office/officeart/2005/8/layout/equation1"/>
    <dgm:cxn modelId="{A7CDD291-7242-4942-A766-5CFF2BA99D05}" type="presParOf" srcId="{ED880A1F-A4FF-4DC5-BF4E-F44FFE888B6C}" destId="{DFBA6D8A-B33C-4CC6-A60B-E4AA9A277110}" srcOrd="4" destOrd="0" presId="urn:microsoft.com/office/officeart/2005/8/layout/equation1"/>
    <dgm:cxn modelId="{86904A5C-5155-4A24-B3B1-840060D8B4CD}" type="presParOf" srcId="{ED880A1F-A4FF-4DC5-BF4E-F44FFE888B6C}" destId="{3A9B7FC3-5F73-4986-B8B2-03E3BB0A6722}" srcOrd="5" destOrd="0" presId="urn:microsoft.com/office/officeart/2005/8/layout/equation1"/>
    <dgm:cxn modelId="{E1E7E1B8-6999-4421-AAA1-6C931C1341EC}" type="presParOf" srcId="{ED880A1F-A4FF-4DC5-BF4E-F44FFE888B6C}" destId="{9B72614C-DCB1-4113-9B0D-9E73F2A61B1D}" srcOrd="6" destOrd="0" presId="urn:microsoft.com/office/officeart/2005/8/layout/equation1"/>
    <dgm:cxn modelId="{44F40BD8-27A2-4B92-A1E7-CCE921BA0927}" type="presParOf" srcId="{ED880A1F-A4FF-4DC5-BF4E-F44FFE888B6C}" destId="{F06DF5AB-6D6A-423C-9912-5A0795421E76}" srcOrd="7" destOrd="0" presId="urn:microsoft.com/office/officeart/2005/8/layout/equation1"/>
    <dgm:cxn modelId="{26D7120F-FAAC-4AA2-BA10-98897A51008C}" type="presParOf" srcId="{ED880A1F-A4FF-4DC5-BF4E-F44FFE888B6C}" destId="{78DA54F2-A108-4091-91EF-04ED41895B6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4D01C-A121-4A85-9FEB-518C9CA87DDA}">
      <dsp:nvSpPr>
        <dsp:cNvPr id="0" name=""/>
        <dsp:cNvSpPr/>
      </dsp:nvSpPr>
      <dsp:spPr>
        <a:xfrm>
          <a:off x="1167351" y="675"/>
          <a:ext cx="2213816" cy="1913299"/>
        </a:xfrm>
        <a:prstGeom prst="ellipse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 istituzioni dello stato</a:t>
          </a:r>
        </a:p>
      </dsp:txBody>
      <dsp:txXfrm>
        <a:off x="1491557" y="280871"/>
        <a:ext cx="1565404" cy="1352907"/>
      </dsp:txXfrm>
    </dsp:sp>
    <dsp:sp modelId="{E459BB27-979F-4729-8BE1-BC3CF06D7CE3}">
      <dsp:nvSpPr>
        <dsp:cNvPr id="0" name=""/>
        <dsp:cNvSpPr/>
      </dsp:nvSpPr>
      <dsp:spPr>
        <a:xfrm>
          <a:off x="1980112" y="1996336"/>
          <a:ext cx="588295" cy="588295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2058091" y="2221300"/>
        <a:ext cx="432337" cy="138367"/>
      </dsp:txXfrm>
    </dsp:sp>
    <dsp:sp modelId="{20CF47FD-80D4-464E-99E5-B084E4D89026}">
      <dsp:nvSpPr>
        <dsp:cNvPr id="0" name=""/>
        <dsp:cNvSpPr/>
      </dsp:nvSpPr>
      <dsp:spPr>
        <a:xfrm>
          <a:off x="1174315" y="2666993"/>
          <a:ext cx="2199890" cy="1798013"/>
        </a:xfrm>
        <a:prstGeom prst="ellipse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Istituzioni della società civile</a:t>
          </a:r>
        </a:p>
      </dsp:txBody>
      <dsp:txXfrm>
        <a:off x="1496481" y="2930306"/>
        <a:ext cx="1555558" cy="1271387"/>
      </dsp:txXfrm>
    </dsp:sp>
    <dsp:sp modelId="{1DC43B7D-8B62-414E-ABE6-F15ABB1BF52B}">
      <dsp:nvSpPr>
        <dsp:cNvPr id="0" name=""/>
        <dsp:cNvSpPr/>
      </dsp:nvSpPr>
      <dsp:spPr>
        <a:xfrm>
          <a:off x="3533314" y="2044181"/>
          <a:ext cx="322548" cy="377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3533314" y="2119645"/>
        <a:ext cx="225784" cy="226392"/>
      </dsp:txXfrm>
    </dsp:sp>
    <dsp:sp modelId="{FB93A1DF-C72E-4881-976A-15AF107ACA6F}">
      <dsp:nvSpPr>
        <dsp:cNvPr id="0" name=""/>
        <dsp:cNvSpPr/>
      </dsp:nvSpPr>
      <dsp:spPr>
        <a:xfrm>
          <a:off x="3989750" y="329117"/>
          <a:ext cx="5907034" cy="3807448"/>
        </a:xfrm>
        <a:prstGeom prst="ellipse">
          <a:avLst/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sviluppo concreto dei canali che regolano il dialogo tra il cittadino e i centri del potere politico e sociale</a:t>
          </a:r>
        </a:p>
      </dsp:txBody>
      <dsp:txXfrm>
        <a:off x="4854815" y="886705"/>
        <a:ext cx="4176904" cy="26922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C5E93-D5ED-4738-96EF-8B826AADDB98}">
      <dsp:nvSpPr>
        <dsp:cNvPr id="0" name=""/>
        <dsp:cNvSpPr/>
      </dsp:nvSpPr>
      <dsp:spPr>
        <a:xfrm>
          <a:off x="1559144" y="810145"/>
          <a:ext cx="2018258" cy="201825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Impatto combinato di più fattori</a:t>
          </a:r>
        </a:p>
      </dsp:txBody>
      <dsp:txXfrm>
        <a:off x="1854711" y="1105712"/>
        <a:ext cx="1427124" cy="1427124"/>
      </dsp:txXfrm>
    </dsp:sp>
    <dsp:sp modelId="{3575B0C0-3724-472E-9281-DE21E7D12573}">
      <dsp:nvSpPr>
        <dsp:cNvPr id="0" name=""/>
        <dsp:cNvSpPr/>
      </dsp:nvSpPr>
      <dsp:spPr>
        <a:xfrm>
          <a:off x="1579201" y="360"/>
          <a:ext cx="1978145" cy="1009129"/>
        </a:xfrm>
        <a:prstGeom prst="ellipse">
          <a:avLst/>
        </a:prstGeom>
        <a:solidFill>
          <a:schemeClr val="accent5">
            <a:alpha val="50000"/>
            <a:hueOff val="5199046"/>
            <a:satOff val="-142"/>
            <a:lumOff val="-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tecnologia</a:t>
          </a:r>
        </a:p>
      </dsp:txBody>
      <dsp:txXfrm>
        <a:off x="1868894" y="148144"/>
        <a:ext cx="1398759" cy="713561"/>
      </dsp:txXfrm>
    </dsp:sp>
    <dsp:sp modelId="{3E5CF3D4-B9EE-439C-B3EF-5B7B167C1BB3}">
      <dsp:nvSpPr>
        <dsp:cNvPr id="0" name=""/>
        <dsp:cNvSpPr/>
      </dsp:nvSpPr>
      <dsp:spPr>
        <a:xfrm>
          <a:off x="3330529" y="1314710"/>
          <a:ext cx="1863770" cy="1009129"/>
        </a:xfrm>
        <a:prstGeom prst="ellipse">
          <a:avLst/>
        </a:prstGeom>
        <a:solidFill>
          <a:schemeClr val="accent5">
            <a:alpha val="50000"/>
            <a:hueOff val="10398092"/>
            <a:satOff val="-284"/>
            <a:lumOff val="-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cultura</a:t>
          </a:r>
        </a:p>
      </dsp:txBody>
      <dsp:txXfrm>
        <a:off x="3603472" y="1462494"/>
        <a:ext cx="1317884" cy="713561"/>
      </dsp:txXfrm>
    </dsp:sp>
    <dsp:sp modelId="{1573BF62-29D9-4C72-8E38-02556FC2AFBF}">
      <dsp:nvSpPr>
        <dsp:cNvPr id="0" name=""/>
        <dsp:cNvSpPr/>
      </dsp:nvSpPr>
      <dsp:spPr>
        <a:xfrm>
          <a:off x="1501200" y="2629060"/>
          <a:ext cx="2134146" cy="1009129"/>
        </a:xfrm>
        <a:prstGeom prst="ellipse">
          <a:avLst/>
        </a:prstGeom>
        <a:solidFill>
          <a:schemeClr val="accent5">
            <a:alpha val="50000"/>
            <a:hueOff val="15597138"/>
            <a:satOff val="-426"/>
            <a:lumOff val="-235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politica</a:t>
          </a:r>
        </a:p>
      </dsp:txBody>
      <dsp:txXfrm>
        <a:off x="1813738" y="2776844"/>
        <a:ext cx="1509070" cy="713561"/>
      </dsp:txXfrm>
    </dsp:sp>
    <dsp:sp modelId="{469CF0F9-573C-4B08-9187-54CD8E527EA7}">
      <dsp:nvSpPr>
        <dsp:cNvPr id="0" name=""/>
        <dsp:cNvSpPr/>
      </dsp:nvSpPr>
      <dsp:spPr>
        <a:xfrm>
          <a:off x="0" y="1314710"/>
          <a:ext cx="1748265" cy="1009129"/>
        </a:xfrm>
        <a:prstGeom prst="ellipse">
          <a:avLst/>
        </a:prstGeom>
        <a:solidFill>
          <a:schemeClr val="accent5">
            <a:alpha val="50000"/>
            <a:hueOff val="20796183"/>
            <a:satOff val="-568"/>
            <a:lumOff val="-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economia</a:t>
          </a:r>
        </a:p>
      </dsp:txBody>
      <dsp:txXfrm>
        <a:off x="256027" y="1462494"/>
        <a:ext cx="1236211" cy="713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E351F-99AE-46A2-9A59-F175A42FAB99}">
      <dsp:nvSpPr>
        <dsp:cNvPr id="0" name=""/>
        <dsp:cNvSpPr/>
      </dsp:nvSpPr>
      <dsp:spPr>
        <a:xfrm rot="10800000">
          <a:off x="2026260" y="1453"/>
          <a:ext cx="7018210" cy="10340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9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 Inghilterra tra fine XVIII e inizio XX secolo</a:t>
          </a:r>
        </a:p>
      </dsp:txBody>
      <dsp:txXfrm rot="10800000">
        <a:off x="2284775" y="1453"/>
        <a:ext cx="6759695" cy="1034061"/>
      </dsp:txXfrm>
    </dsp:sp>
    <dsp:sp modelId="{7EA5717A-AD32-46F7-A2D4-1E5F4B6E7D61}">
      <dsp:nvSpPr>
        <dsp:cNvPr id="0" name=""/>
        <dsp:cNvSpPr/>
      </dsp:nvSpPr>
      <dsp:spPr>
        <a:xfrm>
          <a:off x="1509229" y="1453"/>
          <a:ext cx="1034061" cy="10340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24BB6-523B-4A6B-8164-20ED2FACCF93}">
      <dsp:nvSpPr>
        <dsp:cNvPr id="0" name=""/>
        <dsp:cNvSpPr/>
      </dsp:nvSpPr>
      <dsp:spPr>
        <a:xfrm rot="10800000">
          <a:off x="2026260" y="1301450"/>
          <a:ext cx="7018210" cy="10340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9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Francia dalla Rivoluzione del 1789 all’Impero Napoleonico </a:t>
          </a:r>
        </a:p>
      </dsp:txBody>
      <dsp:txXfrm rot="10800000">
        <a:off x="2284775" y="1301450"/>
        <a:ext cx="6759695" cy="1034061"/>
      </dsp:txXfrm>
    </dsp:sp>
    <dsp:sp modelId="{BB873F24-2F6D-488F-8B6C-0BE7F9468590}">
      <dsp:nvSpPr>
        <dsp:cNvPr id="0" name=""/>
        <dsp:cNvSpPr/>
      </dsp:nvSpPr>
      <dsp:spPr>
        <a:xfrm>
          <a:off x="1509229" y="1301450"/>
          <a:ext cx="1034061" cy="103406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04D70-FBD9-412A-A8D2-9E7C837B3032}">
      <dsp:nvSpPr>
        <dsp:cNvPr id="0" name=""/>
        <dsp:cNvSpPr/>
      </dsp:nvSpPr>
      <dsp:spPr>
        <a:xfrm rot="10800000">
          <a:off x="2026260" y="2601447"/>
          <a:ext cx="7018210" cy="10340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99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Germania dall’inizio XIX secolo al secondo dopoguerra</a:t>
          </a:r>
        </a:p>
      </dsp:txBody>
      <dsp:txXfrm rot="10800000">
        <a:off x="2284775" y="2601447"/>
        <a:ext cx="6759695" cy="1034061"/>
      </dsp:txXfrm>
    </dsp:sp>
    <dsp:sp modelId="{C3D2BDEC-E6BC-4C23-9057-F872DDDE7314}">
      <dsp:nvSpPr>
        <dsp:cNvPr id="0" name=""/>
        <dsp:cNvSpPr/>
      </dsp:nvSpPr>
      <dsp:spPr>
        <a:xfrm>
          <a:off x="1509229" y="2601447"/>
          <a:ext cx="1034061" cy="10340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3FBB3-C7C1-46DF-86D7-216E0246D7AB}">
      <dsp:nvSpPr>
        <dsp:cNvPr id="0" name=""/>
        <dsp:cNvSpPr/>
      </dsp:nvSpPr>
      <dsp:spPr>
        <a:xfrm>
          <a:off x="939303" y="301307"/>
          <a:ext cx="3893820" cy="3893820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Relazioni tra forze economiche e politiche, gruppi sociali e culturali</a:t>
          </a:r>
        </a:p>
      </dsp:txBody>
      <dsp:txXfrm>
        <a:off x="2991440" y="1126426"/>
        <a:ext cx="1390650" cy="1158875"/>
      </dsp:txXfrm>
    </dsp:sp>
    <dsp:sp modelId="{D7239A40-A60E-4E7C-9F6A-D168DBB69CC1}">
      <dsp:nvSpPr>
        <dsp:cNvPr id="0" name=""/>
        <dsp:cNvSpPr/>
      </dsp:nvSpPr>
      <dsp:spPr>
        <a:xfrm>
          <a:off x="859109" y="440372"/>
          <a:ext cx="3893820" cy="3893820"/>
        </a:xfrm>
        <a:prstGeom prst="pie">
          <a:avLst>
            <a:gd name="adj1" fmla="val 1800000"/>
            <a:gd name="adj2" fmla="val 9000000"/>
          </a:avLst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Formulazioni ideologiche e loro traduzioni in leggi e regole sociali</a:t>
          </a:r>
        </a:p>
      </dsp:txBody>
      <dsp:txXfrm>
        <a:off x="1786209" y="2966720"/>
        <a:ext cx="2085975" cy="1019810"/>
      </dsp:txXfrm>
    </dsp:sp>
    <dsp:sp modelId="{7DFC0542-C645-47CA-A581-E8EEE309BF0A}">
      <dsp:nvSpPr>
        <dsp:cNvPr id="0" name=""/>
        <dsp:cNvSpPr/>
      </dsp:nvSpPr>
      <dsp:spPr>
        <a:xfrm>
          <a:off x="778915" y="301307"/>
          <a:ext cx="3893820" cy="3893820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Effetti sociali ed economici, trasformazioni culturali</a:t>
          </a:r>
        </a:p>
      </dsp:txBody>
      <dsp:txXfrm>
        <a:off x="1229949" y="1126426"/>
        <a:ext cx="1390650" cy="1158875"/>
      </dsp:txXfrm>
    </dsp:sp>
    <dsp:sp modelId="{F148D677-3824-4DF4-9D65-729477EC54F2}">
      <dsp:nvSpPr>
        <dsp:cNvPr id="0" name=""/>
        <dsp:cNvSpPr/>
      </dsp:nvSpPr>
      <dsp:spPr>
        <a:xfrm>
          <a:off x="698579" y="60261"/>
          <a:ext cx="4375912" cy="43759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03A32-AF01-4BAF-B9CC-AD9EF41C4A36}">
      <dsp:nvSpPr>
        <dsp:cNvPr id="0" name=""/>
        <dsp:cNvSpPr/>
      </dsp:nvSpPr>
      <dsp:spPr>
        <a:xfrm>
          <a:off x="618063" y="199080"/>
          <a:ext cx="4375912" cy="437591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ABB79-EEEF-40C1-A68E-83C94017CF9E}">
      <dsp:nvSpPr>
        <dsp:cNvPr id="0" name=""/>
        <dsp:cNvSpPr/>
      </dsp:nvSpPr>
      <dsp:spPr>
        <a:xfrm>
          <a:off x="537547" y="60261"/>
          <a:ext cx="4375912" cy="43759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4BDBF-4BD7-4AE7-B345-0E0B306749BF}">
      <dsp:nvSpPr>
        <dsp:cNvPr id="0" name=""/>
        <dsp:cNvSpPr/>
      </dsp:nvSpPr>
      <dsp:spPr>
        <a:xfrm>
          <a:off x="791527" y="0"/>
          <a:ext cx="8970645" cy="3636963"/>
        </a:xfrm>
        <a:prstGeom prst="righ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ADFAE-CD9E-4358-BAC7-A919C04AEDC3}">
      <dsp:nvSpPr>
        <dsp:cNvPr id="0" name=""/>
        <dsp:cNvSpPr/>
      </dsp:nvSpPr>
      <dsp:spPr>
        <a:xfrm>
          <a:off x="5282" y="1091088"/>
          <a:ext cx="2540514" cy="14547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Pensiero religioso-irrazionale in secolare-scientifico </a:t>
          </a:r>
        </a:p>
      </dsp:txBody>
      <dsp:txXfrm>
        <a:off x="76299" y="1162105"/>
        <a:ext cx="2398480" cy="1312751"/>
      </dsp:txXfrm>
    </dsp:sp>
    <dsp:sp modelId="{CA3C4183-3580-47A1-9A05-C707FA98CFD5}">
      <dsp:nvSpPr>
        <dsp:cNvPr id="0" name=""/>
        <dsp:cNvSpPr/>
      </dsp:nvSpPr>
      <dsp:spPr>
        <a:xfrm>
          <a:off x="2672822" y="1091088"/>
          <a:ext cx="2540514" cy="14547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Etica comunitaria in individualismo</a:t>
          </a:r>
        </a:p>
      </dsp:txBody>
      <dsp:txXfrm>
        <a:off x="2743839" y="1162105"/>
        <a:ext cx="2398480" cy="1312751"/>
      </dsp:txXfrm>
    </dsp:sp>
    <dsp:sp modelId="{7EE2D0EC-4042-4C8E-ABB9-C3876013F8A0}">
      <dsp:nvSpPr>
        <dsp:cNvPr id="0" name=""/>
        <dsp:cNvSpPr/>
      </dsp:nvSpPr>
      <dsp:spPr>
        <a:xfrm>
          <a:off x="5340362" y="1091088"/>
          <a:ext cx="2540514" cy="14547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Ambiente rurale-agricolo in urbano-industriale</a:t>
          </a:r>
        </a:p>
      </dsp:txBody>
      <dsp:txXfrm>
        <a:off x="5411379" y="1162105"/>
        <a:ext cx="2398480" cy="1312751"/>
      </dsp:txXfrm>
    </dsp:sp>
    <dsp:sp modelId="{77C8C395-A752-4455-A4B7-1D697EE5EDF7}">
      <dsp:nvSpPr>
        <dsp:cNvPr id="0" name=""/>
        <dsp:cNvSpPr/>
      </dsp:nvSpPr>
      <dsp:spPr>
        <a:xfrm>
          <a:off x="8007903" y="1091088"/>
          <a:ext cx="2540514" cy="14547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8078920" y="1162105"/>
        <a:ext cx="2398480" cy="13127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92EB5-4E51-4331-AB0B-23A639852A6B}">
      <dsp:nvSpPr>
        <dsp:cNvPr id="0" name=""/>
        <dsp:cNvSpPr/>
      </dsp:nvSpPr>
      <dsp:spPr>
        <a:xfrm>
          <a:off x="730646" y="0"/>
          <a:ext cx="9092407" cy="3636963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79A02-3640-422E-8B42-27D8EB6A057C}">
      <dsp:nvSpPr>
        <dsp:cNvPr id="0" name=""/>
        <dsp:cNvSpPr/>
      </dsp:nvSpPr>
      <dsp:spPr>
        <a:xfrm>
          <a:off x="1821735" y="636468"/>
          <a:ext cx="3000494" cy="1782111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Diretta</a:t>
          </a:r>
          <a:r>
            <a:rPr lang="it-IT" sz="1700" kern="1200" dirty="0"/>
            <a:t> – mondo antico: comunità piccole e omogenee; rapporti immediati tra i cittadini; non c’è distinzione tra pubblico e privato </a:t>
          </a:r>
        </a:p>
      </dsp:txBody>
      <dsp:txXfrm>
        <a:off x="1821735" y="636468"/>
        <a:ext cx="3000494" cy="1782111"/>
      </dsp:txXfrm>
    </dsp:sp>
    <dsp:sp modelId="{68466ADF-1B4A-47BC-8D7B-AC0A2C28C5E7}">
      <dsp:nvSpPr>
        <dsp:cNvPr id="0" name=""/>
        <dsp:cNvSpPr/>
      </dsp:nvSpPr>
      <dsp:spPr>
        <a:xfrm>
          <a:off x="5276850" y="1218382"/>
          <a:ext cx="3546038" cy="1782111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Rappresentativa</a:t>
          </a:r>
          <a:r>
            <a:rPr lang="it-IT" sz="1900" kern="1200" dirty="0"/>
            <a:t> – mondo moderno: stati nazionali e società complesse; bisogno di mediatori tra i cittadini; si distingue pubblico dal privato</a:t>
          </a:r>
        </a:p>
      </dsp:txBody>
      <dsp:txXfrm>
        <a:off x="5276850" y="1218382"/>
        <a:ext cx="3546038" cy="17821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2A72A-C185-45E8-8E64-12D5ED30E02F}">
      <dsp:nvSpPr>
        <dsp:cNvPr id="0" name=""/>
        <dsp:cNvSpPr/>
      </dsp:nvSpPr>
      <dsp:spPr>
        <a:xfrm>
          <a:off x="260285" y="1713"/>
          <a:ext cx="2077212" cy="1038606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Tribunale </a:t>
          </a:r>
        </a:p>
      </dsp:txBody>
      <dsp:txXfrm>
        <a:off x="290705" y="32133"/>
        <a:ext cx="2016372" cy="977766"/>
      </dsp:txXfrm>
    </dsp:sp>
    <dsp:sp modelId="{8B3C11E8-99B8-49DA-BEEF-0EC1CADCEF73}">
      <dsp:nvSpPr>
        <dsp:cNvPr id="0" name=""/>
        <dsp:cNvSpPr/>
      </dsp:nvSpPr>
      <dsp:spPr>
        <a:xfrm>
          <a:off x="468006" y="1040320"/>
          <a:ext cx="207721" cy="778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954"/>
              </a:lnTo>
              <a:lnTo>
                <a:pt x="207721" y="77895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308C0-2897-4A56-8282-FCC707F52586}">
      <dsp:nvSpPr>
        <dsp:cNvPr id="0" name=""/>
        <dsp:cNvSpPr/>
      </dsp:nvSpPr>
      <dsp:spPr>
        <a:xfrm>
          <a:off x="675728" y="1299971"/>
          <a:ext cx="1661770" cy="1038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avvocato </a:t>
          </a:r>
        </a:p>
      </dsp:txBody>
      <dsp:txXfrm>
        <a:off x="706148" y="1330391"/>
        <a:ext cx="1600930" cy="977766"/>
      </dsp:txXfrm>
    </dsp:sp>
    <dsp:sp modelId="{1EDB1278-0254-422D-A412-A4F62B73DD3E}">
      <dsp:nvSpPr>
        <dsp:cNvPr id="0" name=""/>
        <dsp:cNvSpPr/>
      </dsp:nvSpPr>
      <dsp:spPr>
        <a:xfrm>
          <a:off x="468006" y="1040320"/>
          <a:ext cx="207721" cy="2077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212"/>
              </a:lnTo>
              <a:lnTo>
                <a:pt x="207721" y="207721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6BF31-6BA9-4261-A3DC-AA59650EBEC0}">
      <dsp:nvSpPr>
        <dsp:cNvPr id="0" name=""/>
        <dsp:cNvSpPr/>
      </dsp:nvSpPr>
      <dsp:spPr>
        <a:xfrm>
          <a:off x="675728" y="2598229"/>
          <a:ext cx="1661770" cy="1038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6932061"/>
              <a:satOff val="-189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cliente</a:t>
          </a:r>
        </a:p>
      </dsp:txBody>
      <dsp:txXfrm>
        <a:off x="706148" y="2628649"/>
        <a:ext cx="1600930" cy="977766"/>
      </dsp:txXfrm>
    </dsp:sp>
    <dsp:sp modelId="{9DDFBF41-5EE0-446B-93F7-D7806BB58F70}">
      <dsp:nvSpPr>
        <dsp:cNvPr id="0" name=""/>
        <dsp:cNvSpPr/>
      </dsp:nvSpPr>
      <dsp:spPr>
        <a:xfrm>
          <a:off x="2856801" y="1713"/>
          <a:ext cx="2077212" cy="1038606"/>
        </a:xfrm>
        <a:prstGeom prst="roundRect">
          <a:avLst>
            <a:gd name="adj" fmla="val 10000"/>
          </a:avLst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Parlamento</a:t>
          </a:r>
        </a:p>
      </dsp:txBody>
      <dsp:txXfrm>
        <a:off x="2887221" y="32133"/>
        <a:ext cx="2016372" cy="977766"/>
      </dsp:txXfrm>
    </dsp:sp>
    <dsp:sp modelId="{0665CD19-42C9-4DD8-AA8F-313ED443BAE4}">
      <dsp:nvSpPr>
        <dsp:cNvPr id="0" name=""/>
        <dsp:cNvSpPr/>
      </dsp:nvSpPr>
      <dsp:spPr>
        <a:xfrm>
          <a:off x="3064522" y="1040320"/>
          <a:ext cx="207721" cy="778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954"/>
              </a:lnTo>
              <a:lnTo>
                <a:pt x="207721" y="77895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DD986-0EED-4729-BBB0-C278201D0DAF}">
      <dsp:nvSpPr>
        <dsp:cNvPr id="0" name=""/>
        <dsp:cNvSpPr/>
      </dsp:nvSpPr>
      <dsp:spPr>
        <a:xfrm>
          <a:off x="3272244" y="1299971"/>
          <a:ext cx="1661770" cy="1038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3864123"/>
              <a:satOff val="-379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rappresentante</a:t>
          </a:r>
        </a:p>
      </dsp:txBody>
      <dsp:txXfrm>
        <a:off x="3302664" y="1330391"/>
        <a:ext cx="1600930" cy="977766"/>
      </dsp:txXfrm>
    </dsp:sp>
    <dsp:sp modelId="{1B81CF97-B10A-44B8-94D3-D2FB34CEE035}">
      <dsp:nvSpPr>
        <dsp:cNvPr id="0" name=""/>
        <dsp:cNvSpPr/>
      </dsp:nvSpPr>
      <dsp:spPr>
        <a:xfrm>
          <a:off x="3064522" y="1040320"/>
          <a:ext cx="207721" cy="2077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212"/>
              </a:lnTo>
              <a:lnTo>
                <a:pt x="207721" y="207721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70660-1682-4BA2-ACB3-59FF779C9885}">
      <dsp:nvSpPr>
        <dsp:cNvPr id="0" name=""/>
        <dsp:cNvSpPr/>
      </dsp:nvSpPr>
      <dsp:spPr>
        <a:xfrm>
          <a:off x="3272244" y="2598229"/>
          <a:ext cx="1661770" cy="1038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0796183"/>
              <a:satOff val="-568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Comunità locale</a:t>
          </a:r>
        </a:p>
      </dsp:txBody>
      <dsp:txXfrm>
        <a:off x="3302664" y="2628649"/>
        <a:ext cx="1600930" cy="9777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1B7C2-EF96-4615-9BB5-F32856F1CBA5}">
      <dsp:nvSpPr>
        <dsp:cNvPr id="0" name=""/>
        <dsp:cNvSpPr/>
      </dsp:nvSpPr>
      <dsp:spPr>
        <a:xfrm>
          <a:off x="1418615" y="42338"/>
          <a:ext cx="2201584" cy="2201584"/>
        </a:xfrm>
        <a:prstGeom prst="ellipse">
          <a:avLst/>
        </a:prstGeom>
        <a:solidFill>
          <a:schemeClr val="bg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Imperatore del Sacro Romano Impero</a:t>
          </a:r>
        </a:p>
      </dsp:txBody>
      <dsp:txXfrm>
        <a:off x="1672644" y="338705"/>
        <a:ext cx="1693526" cy="698579"/>
      </dsp:txXfrm>
    </dsp:sp>
    <dsp:sp modelId="{D9D57C35-E7ED-435A-8E0F-34042007CFFE}">
      <dsp:nvSpPr>
        <dsp:cNvPr id="0" name=""/>
        <dsp:cNvSpPr/>
      </dsp:nvSpPr>
      <dsp:spPr>
        <a:xfrm>
          <a:off x="2392393" y="1016116"/>
          <a:ext cx="2201584" cy="2201584"/>
        </a:xfrm>
        <a:prstGeom prst="ellipse">
          <a:avLst/>
        </a:prstGeom>
        <a:solidFill>
          <a:srgbClr val="00B0F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Il Papato</a:t>
          </a:r>
        </a:p>
      </dsp:txBody>
      <dsp:txXfrm>
        <a:off x="3577862" y="1270145"/>
        <a:ext cx="846763" cy="1693526"/>
      </dsp:txXfrm>
    </dsp:sp>
    <dsp:sp modelId="{CC38AEE7-4554-4B08-A1F5-CACBAC71A426}">
      <dsp:nvSpPr>
        <dsp:cNvPr id="0" name=""/>
        <dsp:cNvSpPr/>
      </dsp:nvSpPr>
      <dsp:spPr>
        <a:xfrm>
          <a:off x="1418615" y="1989893"/>
          <a:ext cx="2201584" cy="2201584"/>
        </a:xfrm>
        <a:prstGeom prst="ellipse">
          <a:avLst/>
        </a:prstGeom>
        <a:solidFill>
          <a:srgbClr val="FFFF0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Nobiltà locale</a:t>
          </a:r>
        </a:p>
      </dsp:txBody>
      <dsp:txXfrm>
        <a:off x="1672644" y="3196531"/>
        <a:ext cx="1693526" cy="698579"/>
      </dsp:txXfrm>
    </dsp:sp>
    <dsp:sp modelId="{97584461-3EC2-4D09-9858-C2FDEB03DDFC}">
      <dsp:nvSpPr>
        <dsp:cNvPr id="0" name=""/>
        <dsp:cNvSpPr/>
      </dsp:nvSpPr>
      <dsp:spPr>
        <a:xfrm>
          <a:off x="444837" y="1016116"/>
          <a:ext cx="2201584" cy="2201584"/>
        </a:xfrm>
        <a:prstGeom prst="ellipse">
          <a:avLst/>
        </a:prstGeom>
        <a:solidFill>
          <a:srgbClr val="C0000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Capi delle corporazioni cittadine</a:t>
          </a:r>
        </a:p>
      </dsp:txBody>
      <dsp:txXfrm>
        <a:off x="614190" y="1270145"/>
        <a:ext cx="846763" cy="16935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93240-1F6E-4CE1-93A7-E4462644C333}">
      <dsp:nvSpPr>
        <dsp:cNvPr id="0" name=""/>
        <dsp:cNvSpPr/>
      </dsp:nvSpPr>
      <dsp:spPr>
        <a:xfrm>
          <a:off x="806132" y="0"/>
          <a:ext cx="4269740" cy="4269740"/>
        </a:xfrm>
        <a:prstGeom prst="ellipse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Impero</a:t>
          </a:r>
        </a:p>
      </dsp:txBody>
      <dsp:txXfrm>
        <a:off x="2344092" y="213486"/>
        <a:ext cx="1193819" cy="640461"/>
      </dsp:txXfrm>
    </dsp:sp>
    <dsp:sp modelId="{5C963B79-F903-4A23-86EB-C0B0E8F58078}">
      <dsp:nvSpPr>
        <dsp:cNvPr id="0" name=""/>
        <dsp:cNvSpPr/>
      </dsp:nvSpPr>
      <dsp:spPr>
        <a:xfrm>
          <a:off x="1233106" y="853947"/>
          <a:ext cx="3415792" cy="3415792"/>
        </a:xfrm>
        <a:prstGeom prst="ellipse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Regni </a:t>
          </a:r>
        </a:p>
      </dsp:txBody>
      <dsp:txXfrm>
        <a:off x="2344092" y="1058895"/>
        <a:ext cx="1193819" cy="614842"/>
      </dsp:txXfrm>
    </dsp:sp>
    <dsp:sp modelId="{73E86E37-A22F-4CB3-879C-C7F602FC34A1}">
      <dsp:nvSpPr>
        <dsp:cNvPr id="0" name=""/>
        <dsp:cNvSpPr/>
      </dsp:nvSpPr>
      <dsp:spPr>
        <a:xfrm>
          <a:off x="1660080" y="1707895"/>
          <a:ext cx="2561844" cy="2561844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contee</a:t>
          </a:r>
        </a:p>
      </dsp:txBody>
      <dsp:txXfrm>
        <a:off x="2344092" y="1900034"/>
        <a:ext cx="1193819" cy="576414"/>
      </dsp:txXfrm>
    </dsp:sp>
    <dsp:sp modelId="{BEEC494F-B1C7-4F65-947D-6C62A9EAB4B1}">
      <dsp:nvSpPr>
        <dsp:cNvPr id="0" name=""/>
        <dsp:cNvSpPr/>
      </dsp:nvSpPr>
      <dsp:spPr>
        <a:xfrm>
          <a:off x="2087054" y="2561843"/>
          <a:ext cx="1707896" cy="1707896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comuni</a:t>
          </a:r>
        </a:p>
      </dsp:txBody>
      <dsp:txXfrm>
        <a:off x="2337170" y="2988817"/>
        <a:ext cx="1207664" cy="853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BFC3E-5904-4BFA-8C13-FE5809535EAB}">
      <dsp:nvSpPr>
        <dsp:cNvPr id="0" name=""/>
        <dsp:cNvSpPr/>
      </dsp:nvSpPr>
      <dsp:spPr>
        <a:xfrm>
          <a:off x="565" y="450225"/>
          <a:ext cx="2856211" cy="2885962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Democrazia antica: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contraria alla rappresentanza: ogni singolo cittadino ha pari diritto di partecipare al potere centrale</a:t>
          </a:r>
        </a:p>
      </dsp:txBody>
      <dsp:txXfrm>
        <a:off x="418847" y="872864"/>
        <a:ext cx="2019647" cy="2040684"/>
      </dsp:txXfrm>
    </dsp:sp>
    <dsp:sp modelId="{68ED7B9F-FDFA-4FFD-880B-A5CB68BFCC74}">
      <dsp:nvSpPr>
        <dsp:cNvPr id="0" name=""/>
        <dsp:cNvSpPr/>
      </dsp:nvSpPr>
      <dsp:spPr>
        <a:xfrm>
          <a:off x="3013039" y="1335127"/>
          <a:ext cx="1116158" cy="1116158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3160986" y="1761946"/>
        <a:ext cx="820264" cy="262520"/>
      </dsp:txXfrm>
    </dsp:sp>
    <dsp:sp modelId="{DFBA6D8A-B33C-4CC6-A60B-E4AA9A277110}">
      <dsp:nvSpPr>
        <dsp:cNvPr id="0" name=""/>
        <dsp:cNvSpPr/>
      </dsp:nvSpPr>
      <dsp:spPr>
        <a:xfrm>
          <a:off x="4285459" y="494573"/>
          <a:ext cx="2928011" cy="2797266"/>
        </a:xfrm>
        <a:prstGeom prst="ellipse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Rappresentanza medievale: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contraria alla democrazia: gruppi di cittadini con diritti diversi spartiscono il potere</a:t>
          </a:r>
        </a:p>
      </dsp:txBody>
      <dsp:txXfrm>
        <a:off x="4714256" y="904223"/>
        <a:ext cx="2070417" cy="1977966"/>
      </dsp:txXfrm>
    </dsp:sp>
    <dsp:sp modelId="{9B72614C-DCB1-4113-9B0D-9E73F2A61B1D}">
      <dsp:nvSpPr>
        <dsp:cNvPr id="0" name=""/>
        <dsp:cNvSpPr/>
      </dsp:nvSpPr>
      <dsp:spPr>
        <a:xfrm>
          <a:off x="7369733" y="1335127"/>
          <a:ext cx="1116158" cy="1116158"/>
        </a:xfrm>
        <a:prstGeom prst="mathEqual">
          <a:avLst/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600" kern="1200"/>
        </a:p>
      </dsp:txBody>
      <dsp:txXfrm>
        <a:off x="7517680" y="1565056"/>
        <a:ext cx="820264" cy="656300"/>
      </dsp:txXfrm>
    </dsp:sp>
    <dsp:sp modelId="{78DA54F2-A108-4091-91EF-04ED41895B63}">
      <dsp:nvSpPr>
        <dsp:cNvPr id="0" name=""/>
        <dsp:cNvSpPr/>
      </dsp:nvSpPr>
      <dsp:spPr>
        <a:xfrm>
          <a:off x="8642153" y="469171"/>
          <a:ext cx="2983222" cy="2848070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Democrazia rappresentativa: «matrimonio di interesse»: il conflitto per il potere è delegato ai professionisti </a:t>
          </a:r>
        </a:p>
      </dsp:txBody>
      <dsp:txXfrm>
        <a:off x="9079036" y="886261"/>
        <a:ext cx="2109456" cy="2013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210DFF-2F74-4FE1-9FE2-8B786376E9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Storia delle </a:t>
            </a:r>
            <a:r>
              <a:rPr lang="it-IT"/>
              <a:t>istituzioni politiche 1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E5E715-EA75-469D-8B0D-50804DC354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Ronald Car</a:t>
            </a:r>
          </a:p>
        </p:txBody>
      </p:sp>
    </p:spTree>
    <p:extLst>
      <p:ext uri="{BB962C8B-B14F-4D97-AF65-F5344CB8AC3E}">
        <p14:creationId xmlns:p14="http://schemas.microsoft.com/office/powerpoint/2010/main" val="414496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4BF07A8-609A-71FB-AACA-F100F2EF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Percorso contraddittorio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B00927D-ED33-E126-0B75-122AC6579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681615" cy="4570399"/>
          </a:xfrm>
        </p:spPr>
        <p:txBody>
          <a:bodyPr>
            <a:normAutofit/>
          </a:bodyPr>
          <a:lstStyle/>
          <a:p>
            <a:r>
              <a:rPr lang="it-IT" sz="2000" dirty="0" err="1"/>
              <a:t>Millares</a:t>
            </a:r>
            <a:r>
              <a:rPr lang="it-IT" sz="2000" dirty="0"/>
              <a:t> XII-XV secolo</a:t>
            </a:r>
          </a:p>
          <a:p>
            <a:r>
              <a:rPr lang="en-US" sz="2000" dirty="0"/>
              <a:t>Thomas Barfield, </a:t>
            </a:r>
            <a:r>
              <a:rPr lang="en-US" sz="2000" i="1" dirty="0"/>
              <a:t>Afghanistan: A Cultural and Political History </a:t>
            </a:r>
            <a:r>
              <a:rPr lang="en-US" sz="2000" dirty="0"/>
              <a:t>(2010):</a:t>
            </a:r>
          </a:p>
          <a:p>
            <a:pPr marL="0" indent="0">
              <a:buNone/>
            </a:pPr>
            <a:r>
              <a:rPr lang="it-IT" sz="2000" dirty="0"/>
              <a:t>«Non c'è relazione, politica, economica o sociale, che non sia convalidata dalla religione».</a:t>
            </a:r>
          </a:p>
          <a:p>
            <a:r>
              <a:rPr lang="it-IT" sz="2000" dirty="0"/>
              <a:t>Voltaire, </a:t>
            </a:r>
            <a:r>
              <a:rPr lang="it-IT" sz="2000" i="1" dirty="0"/>
              <a:t>Lettere filosofiche </a:t>
            </a:r>
            <a:r>
              <a:rPr lang="it-IT" sz="2000" dirty="0"/>
              <a:t>(1734):</a:t>
            </a:r>
          </a:p>
          <a:p>
            <a:pPr marL="0" indent="0">
              <a:buNone/>
            </a:pPr>
            <a:r>
              <a:rPr lang="it-IT" sz="2000" dirty="0"/>
              <a:t>«Va' alla borsa di Londra e vedrai l'ebreo, il maomettano e il cristiano commerciare tra loro come se fossero della stessa religione e considerare un infedele solo colui che fallisce».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B68424F-4B50-1C84-7419-9C9367703F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6552" y="2040294"/>
            <a:ext cx="4599846" cy="249007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520248E-D87C-7548-9FD3-01A56C1D8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618" y="4530368"/>
            <a:ext cx="4599846" cy="22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4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Modernizzazione: una continua crisi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139324"/>
          </a:xfrm>
        </p:spPr>
        <p:txBody>
          <a:bodyPr>
            <a:normAutofit/>
          </a:bodyPr>
          <a:lstStyle/>
          <a:p>
            <a:r>
              <a:rPr lang="it-IT" dirty="0"/>
              <a:t>La modernizzazione –una continua sfida alle regole e alle strutture esistenti.</a:t>
            </a:r>
          </a:p>
          <a:p>
            <a:r>
              <a:rPr lang="it-IT" dirty="0"/>
              <a:t>In politica, promuove la consapevolezza che i valori dominanti e il consenso sociale (presto o tardi) cambieranno con il mutare delle condizioni di vita, e si allontaneranno dalle regole e dalle istituzioni esistenti per crearne delle nuove.</a:t>
            </a:r>
            <a:endParaRPr lang="en-GB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9455" y="2222499"/>
            <a:ext cx="5336962" cy="41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4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Democrazia – regola fondante della modernità politica 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503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Democrazia antica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66460" y="2222287"/>
            <a:ext cx="6061513" cy="4243827"/>
          </a:xfrm>
        </p:spPr>
        <p:txBody>
          <a:bodyPr>
            <a:normAutofit/>
          </a:bodyPr>
          <a:lstStyle/>
          <a:p>
            <a:r>
              <a:rPr lang="it-IT" dirty="0"/>
              <a:t>Non conosce l’idea di rappresentanza;</a:t>
            </a:r>
          </a:p>
          <a:p>
            <a:r>
              <a:rPr lang="it-IT" dirty="0"/>
              <a:t>Il popolo governa in modo immediato = </a:t>
            </a:r>
            <a:r>
              <a:rPr lang="it-IT" i="1" dirty="0" err="1"/>
              <a:t>demos</a:t>
            </a:r>
            <a:r>
              <a:rPr lang="it-IT" dirty="0"/>
              <a:t> + </a:t>
            </a:r>
            <a:r>
              <a:rPr lang="it-IT" i="1" dirty="0" err="1"/>
              <a:t>kratos</a:t>
            </a:r>
            <a:endParaRPr lang="it-IT" i="1" dirty="0"/>
          </a:p>
          <a:p>
            <a:r>
              <a:rPr lang="it-IT" dirty="0"/>
              <a:t>Cittadinanza è altamente esclusiva: democrazia ateniese esclude 1/3 della popolazione - donne, stranieri stabilmente residenti (meteci) e schiavi - dalla possibilità di partecipare alle decisioni sul proprio destino; </a:t>
            </a:r>
          </a:p>
          <a:p>
            <a:r>
              <a:rPr lang="it-IT" dirty="0"/>
              <a:t>Non sono garantiti i diritti dei cittadini né la loro sfera privata; il popolo ha il potere politico di decidere su ogni aspetto della vita del singolo e di imporre valori e convinzioni culturali o religiose. 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0225" y="2534194"/>
            <a:ext cx="5244784" cy="34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5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Democrazia diretta medievale</a:t>
            </a:r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3894" y="1804099"/>
            <a:ext cx="3271503" cy="4896331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half" idx="2"/>
          </p:nvPr>
        </p:nvSpPr>
        <p:spPr>
          <a:xfrm>
            <a:off x="864143" y="2260738"/>
            <a:ext cx="3547533" cy="4166187"/>
          </a:xfrm>
        </p:spPr>
        <p:txBody>
          <a:bodyPr>
            <a:normAutofit/>
          </a:bodyPr>
          <a:lstStyle/>
          <a:p>
            <a:r>
              <a:rPr lang="it-IT" sz="1800" dirty="0"/>
              <a:t>Nelle comunità locali i cittadini liberi votano direttamente in assemblee dal 1291, ma la libertà è intesa in termini premoderni come “capacità di difendersi da soli”; </a:t>
            </a:r>
          </a:p>
          <a:p>
            <a:r>
              <a:rPr lang="it-IT" sz="1800" dirty="0"/>
              <a:t>Ancora oggi in Svizzera: Le donne ottengono il diritto di voto a livello federale solo nel 1971, nei due cantoni di Appenzell il voto femminile nelle assemblee locali solo dal 1991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873" y="167231"/>
            <a:ext cx="4182439" cy="62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5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Rappresentanza medievale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concetto è inventato dai giuristi medievali che reinterpretano l’antico diritto romano secondo le esigenze dell’Europa feudale;</a:t>
            </a:r>
          </a:p>
          <a:p>
            <a:r>
              <a:rPr lang="it-IT" dirty="0"/>
              <a:t>trasformano un istituto di diritto privato (l’avvocato che difende gli interessi del cliente in tribunale) in uno strumento di mediazione politica tra le varie comunità locali e tra queste e il potere centrale; 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half" idx="2"/>
          </p:nvPr>
        </p:nvGraphicFramePr>
        <p:xfrm>
          <a:off x="6188075" y="2222500"/>
          <a:ext cx="5194300" cy="36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18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Re-presentare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537059" cy="4531612"/>
          </a:xfrm>
        </p:spPr>
        <p:txBody>
          <a:bodyPr>
            <a:normAutofit/>
          </a:bodyPr>
          <a:lstStyle/>
          <a:p>
            <a:r>
              <a:rPr lang="it-IT" dirty="0"/>
              <a:t>rendere presente qualcuno che non c’è - i parlamenti «incarnano» il paese al cospetto del re.</a:t>
            </a:r>
          </a:p>
          <a:p>
            <a:r>
              <a:rPr lang="it-IT" dirty="0"/>
              <a:t>la rappresentanza non esprime un vero consenso dei governati, </a:t>
            </a:r>
          </a:p>
          <a:p>
            <a:r>
              <a:rPr lang="it-IT" dirty="0"/>
              <a:t>Ma riflette il pensiero magico medievale fondato sulle similitudini – ad ogni parte del corpo della comunità è associata una parte del corpo umano – la testa (il capo) decide, le braccia lavorano ecc. </a:t>
            </a:r>
            <a:endParaRPr lang="en-GB" dirty="0"/>
          </a:p>
        </p:txBody>
      </p:sp>
      <p:pic>
        <p:nvPicPr>
          <p:cNvPr id="16" name="Segnaposto contenuto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63309" y="1974303"/>
            <a:ext cx="3226732" cy="4779596"/>
          </a:xfrm>
          <a:prstGeom prst="rect">
            <a:avLst/>
          </a:prstGeom>
        </p:spPr>
      </p:pic>
      <p:pic>
        <p:nvPicPr>
          <p:cNvPr id="11" name="Segnaposto contenuto 10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508147" y="1954295"/>
            <a:ext cx="3335408" cy="47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3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Medioevo – pluralità caotica di rivendicazioni sovrapposte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half" idx="1"/>
          </p:nvPr>
        </p:nvGraphicFramePr>
        <p:xfrm>
          <a:off x="339634" y="2336800"/>
          <a:ext cx="5038816" cy="4233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5594122" y="2284621"/>
            <a:ext cx="5679123" cy="4233744"/>
          </a:xfrm>
        </p:spPr>
        <p:txBody>
          <a:bodyPr>
            <a:normAutofit/>
          </a:bodyPr>
          <a:lstStyle/>
          <a:p>
            <a:r>
              <a:rPr lang="it-IT" dirty="0"/>
              <a:t>Gli imperatori tedeschi rivendicano la sovranità su tutta la cristianità quali successori legittimi dell’Impero romano;</a:t>
            </a:r>
          </a:p>
          <a:p>
            <a:r>
              <a:rPr lang="it-IT" dirty="0"/>
              <a:t>Il Papa rivendica la sovranità universale in base alla preminenza dell’autorità religiosa su quella mondana;</a:t>
            </a:r>
          </a:p>
          <a:p>
            <a:r>
              <a:rPr lang="it-IT" dirty="0"/>
              <a:t>I nobili locali fondano il proprio potere autonomo sulle terre circostanti in base agli accordi feudali di protezione e sottomissione;</a:t>
            </a:r>
          </a:p>
          <a:p>
            <a:r>
              <a:rPr lang="it-IT" dirty="0"/>
              <a:t>Capi delle corporazioni dei mestieri rivendicano il controllo sulla propria città e sui propri interessi economici. </a:t>
            </a:r>
          </a:p>
          <a:p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Ronald Car UNIMC</a:t>
            </a:r>
          </a:p>
        </p:txBody>
      </p:sp>
    </p:spTree>
    <p:extLst>
      <p:ext uri="{BB962C8B-B14F-4D97-AF65-F5344CB8AC3E}">
        <p14:creationId xmlns:p14="http://schemas.microsoft.com/office/powerpoint/2010/main" val="3788130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L’ideale medievale della pace sociale e della concordia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818712" y="2222286"/>
            <a:ext cx="5369362" cy="4269953"/>
          </a:xfrm>
        </p:spPr>
        <p:txBody>
          <a:bodyPr>
            <a:normAutofit fontScale="92500" lnSpcReduction="20000"/>
          </a:bodyPr>
          <a:lstStyle/>
          <a:p>
            <a:r>
              <a:rPr lang="it-IT" sz="2000" dirty="0"/>
              <a:t>L’Imperatore si consulta con la Dieta imperiale</a:t>
            </a:r>
          </a:p>
          <a:p>
            <a:r>
              <a:rPr lang="it-IT" sz="2000" dirty="0"/>
              <a:t>I Re si consultano con i nobili che controllano le singole contee</a:t>
            </a:r>
          </a:p>
          <a:p>
            <a:r>
              <a:rPr lang="it-IT" sz="2000" dirty="0"/>
              <a:t>I Podestà (o console) si consultano con i cittadini dei comuni liberi</a:t>
            </a:r>
          </a:p>
          <a:p>
            <a:pPr marL="0" indent="0">
              <a:buNone/>
            </a:pPr>
            <a:r>
              <a:rPr lang="it-IT" sz="2000" dirty="0"/>
              <a:t>Tommaso d’Aquino in </a:t>
            </a:r>
            <a:r>
              <a:rPr lang="it-IT" sz="2000" i="1" dirty="0"/>
              <a:t>Summa </a:t>
            </a:r>
            <a:r>
              <a:rPr lang="it-IT" sz="2000" i="1" dirty="0" err="1"/>
              <a:t>theologiae</a:t>
            </a:r>
            <a:r>
              <a:rPr lang="it-IT" sz="2000" i="1" dirty="0"/>
              <a:t> </a:t>
            </a:r>
            <a:r>
              <a:rPr lang="it-IT" sz="2000" dirty="0"/>
              <a:t>(127ì65-1274) forma l’insegnamento cristiano classico, secondo cui tutti gli arti del corpo sociale (re, nobili e plebe) </a:t>
            </a:r>
            <a:r>
              <a:rPr lang="it-IT" sz="2000" dirty="0">
                <a:solidFill>
                  <a:srgbClr val="FF0000"/>
                </a:solidFill>
              </a:rPr>
              <a:t>dovrebbero vivere </a:t>
            </a:r>
            <a:r>
              <a:rPr lang="it-IT" sz="2000" dirty="0"/>
              <a:t>in armonia secondo le regole della costituzione mista (</a:t>
            </a:r>
            <a:r>
              <a:rPr lang="it-IT" sz="2000" i="1" dirty="0"/>
              <a:t>optima </a:t>
            </a:r>
            <a:r>
              <a:rPr lang="it-IT" sz="2000" i="1" dirty="0" err="1"/>
              <a:t>politia</a:t>
            </a:r>
            <a:r>
              <a:rPr lang="it-IT" sz="2000" dirty="0"/>
              <a:t>), analogamente all’armonia tra i corpi dell’universo soggetto ad un unico centro-motore (Dio). </a:t>
            </a:r>
          </a:p>
          <a:p>
            <a:endParaRPr lang="en-GB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</p:nvPr>
        </p:nvGraphicFramePr>
        <p:xfrm>
          <a:off x="6188074" y="2222500"/>
          <a:ext cx="5882005" cy="426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59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Riscoperta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democrazia</a:t>
            </a:r>
            <a:endParaRPr lang="en-GB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00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Machiavelli - </a:t>
            </a:r>
            <a:r>
              <a:rPr lang="it-IT" i="1" dirty="0"/>
              <a:t>Discorsi sopra la prima deca di Tito Livio </a:t>
            </a:r>
            <a:r>
              <a:rPr lang="it-IT" dirty="0"/>
              <a:t>(1513-1519) – rovescia l’ottica medievale:</a:t>
            </a:r>
          </a:p>
          <a:p>
            <a:r>
              <a:rPr lang="it-IT" dirty="0"/>
              <a:t>La storia della Roma repubblicana insegna che contestare una decisione del potere ritenuta ingiusta è non solo lecito, ma anche doveroso: </a:t>
            </a:r>
          </a:p>
          <a:p>
            <a:r>
              <a:rPr lang="it-IT" dirty="0"/>
              <a:t>invece che all’armonia e alla pace sociale, bisogna tendere alla libertà, anche al prezzo della discordia e del conflitto; i «tumulti» tra le parti sociali (nobiltà e plebe) non sono la rovina degli stati, ma anzi sono alla base delle buone leggi in difesa della libertà.</a:t>
            </a:r>
          </a:p>
          <a:p>
            <a:r>
              <a:rPr lang="it-IT" dirty="0"/>
              <a:t>Bisogna demolire il mito della «concordia tra le parti»: non è vero che il bilanciamento di potere tra il re, i nobili e il popolo formi la </a:t>
            </a:r>
            <a:r>
              <a:rPr lang="it-IT" i="1" dirty="0"/>
              <a:t>optima </a:t>
            </a:r>
            <a:r>
              <a:rPr lang="it-IT" i="1" dirty="0" err="1"/>
              <a:t>politia</a:t>
            </a:r>
            <a:r>
              <a:rPr lang="it-IT" dirty="0"/>
              <a:t>. Solo il popolo, non i nobili e re, è il vero guardiano della libertà.</a:t>
            </a:r>
          </a:p>
        </p:txBody>
      </p:sp>
    </p:spTree>
    <p:extLst>
      <p:ext uri="{BB962C8B-B14F-4D97-AF65-F5344CB8AC3E}">
        <p14:creationId xmlns:p14="http://schemas.microsoft.com/office/powerpoint/2010/main" val="195489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Testi d’esame per frequentanti e non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8826" y="2116184"/>
            <a:ext cx="11547566" cy="4467496"/>
          </a:xfrm>
        </p:spPr>
        <p:txBody>
          <a:bodyPr>
            <a:noAutofit/>
          </a:bodyPr>
          <a:lstStyle/>
          <a:p>
            <a:r>
              <a:rPr lang="it-IT" sz="2000" u="sng" dirty="0"/>
              <a:t>Programma da 8 </a:t>
            </a:r>
            <a:r>
              <a:rPr lang="it-IT" sz="2000" u="sng" dirty="0" err="1"/>
              <a:t>cfu</a:t>
            </a:r>
            <a:r>
              <a:rPr lang="it-IT" sz="2000" u="sng" dirty="0"/>
              <a:t> per frequentanti:</a:t>
            </a:r>
          </a:p>
          <a:p>
            <a:pPr>
              <a:buFont typeface="+mj-lt"/>
              <a:buAutoNum type="arabicPeriod"/>
            </a:pPr>
            <a:r>
              <a:rPr lang="it-IT" sz="2000" dirty="0"/>
              <a:t>Adriano Prosperi, Paolo Viola, </a:t>
            </a:r>
            <a:r>
              <a:rPr lang="it-IT" sz="2000" i="1" dirty="0"/>
              <a:t>Storia moderna e contemporanea </a:t>
            </a:r>
            <a:r>
              <a:rPr lang="it-IT" sz="2000" dirty="0"/>
              <a:t>2: </a:t>
            </a:r>
            <a:r>
              <a:rPr lang="it-IT" sz="2000" i="1" dirty="0"/>
              <a:t>Dalla rivoluzione inglese alla rivoluzione francese,</a:t>
            </a:r>
            <a:r>
              <a:rPr lang="it-IT" sz="2000" dirty="0"/>
              <a:t> Einaudi, Torino, 2000; Pagine: pp. 236-442;</a:t>
            </a:r>
          </a:p>
          <a:p>
            <a:pPr>
              <a:buFont typeface="+mj-lt"/>
              <a:buAutoNum type="arabicPeriod"/>
            </a:pPr>
            <a:r>
              <a:rPr lang="it-IT" sz="2000" dirty="0"/>
              <a:t> 	Pierluigi Allotti, </a:t>
            </a:r>
            <a:r>
              <a:rPr lang="it-IT" sz="2000" i="1" dirty="0"/>
              <a:t>La libertà di stampa Dal XVI secolo a oggi, </a:t>
            </a:r>
            <a:r>
              <a:rPr lang="it-IT" sz="2000" dirty="0"/>
              <a:t>il Mulino, Bologna, 2020</a:t>
            </a:r>
          </a:p>
          <a:p>
            <a:r>
              <a:rPr lang="it-IT" sz="2000" dirty="0"/>
              <a:t>	</a:t>
            </a:r>
            <a:r>
              <a:rPr lang="it-IT" sz="2000" u="sng" dirty="0"/>
              <a:t>Programma da 8 </a:t>
            </a:r>
            <a:r>
              <a:rPr lang="it-IT" sz="2000" u="sng" dirty="0" err="1"/>
              <a:t>cfu</a:t>
            </a:r>
            <a:r>
              <a:rPr lang="it-IT" sz="2000" u="sng" dirty="0"/>
              <a:t> per non frequentanti:</a:t>
            </a:r>
          </a:p>
          <a:p>
            <a:pPr>
              <a:buFont typeface="+mj-lt"/>
              <a:buAutoNum type="arabicPeriod"/>
            </a:pPr>
            <a:r>
              <a:rPr lang="it-IT" sz="2000" dirty="0"/>
              <a:t>Adriano Prosperi, Paolo Viola, </a:t>
            </a:r>
            <a:r>
              <a:rPr lang="it-IT" sz="2000" i="1" dirty="0"/>
              <a:t>Storia moderna e contemporanea </a:t>
            </a:r>
            <a:r>
              <a:rPr lang="it-IT" sz="2000" dirty="0"/>
              <a:t>2: </a:t>
            </a:r>
            <a:r>
              <a:rPr lang="it-IT" sz="2000" i="1" dirty="0"/>
              <a:t>Dalla rivoluzione inglese alla rivoluzione francese</a:t>
            </a:r>
            <a:r>
              <a:rPr lang="it-IT" sz="2000" dirty="0"/>
              <a:t>, Einaudi, Torino, 2000; Pagine: pp. 236-442; </a:t>
            </a:r>
          </a:p>
          <a:p>
            <a:pPr>
              <a:buFont typeface="+mj-lt"/>
              <a:buAutoNum type="arabicPeriod"/>
            </a:pPr>
            <a:r>
              <a:rPr lang="it-IT" sz="2000" dirty="0"/>
              <a:t>Augusto Barbera, Carlo Fusaro, </a:t>
            </a:r>
            <a:r>
              <a:rPr lang="it-IT" sz="2000" i="1" dirty="0"/>
              <a:t>Il governo delle democrazie</a:t>
            </a:r>
            <a:r>
              <a:rPr lang="it-IT" sz="2000" dirty="0"/>
              <a:t>, il Mulino.</a:t>
            </a:r>
          </a:p>
          <a:p>
            <a:pPr>
              <a:buFont typeface="+mj-lt"/>
              <a:buAutoNum type="arabicPeriod"/>
            </a:pPr>
            <a:r>
              <a:rPr lang="it-IT" sz="2000" dirty="0"/>
              <a:t>	Pierluigi Allotti, </a:t>
            </a:r>
            <a:r>
              <a:rPr lang="it-IT" sz="2000" i="1" dirty="0"/>
              <a:t>La libertà di stampa Dal XVI secolo a oggi, </a:t>
            </a:r>
            <a:r>
              <a:rPr lang="it-IT" sz="2000" dirty="0"/>
              <a:t>il Mulino, Bologna, 2020.</a:t>
            </a:r>
          </a:p>
        </p:txBody>
      </p:sp>
    </p:spTree>
    <p:extLst>
      <p:ext uri="{BB962C8B-B14F-4D97-AF65-F5344CB8AC3E}">
        <p14:creationId xmlns:p14="http://schemas.microsoft.com/office/powerpoint/2010/main" val="3479556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695385"/>
            <a:ext cx="10571998" cy="970450"/>
          </a:xfrm>
        </p:spPr>
        <p:txBody>
          <a:bodyPr/>
          <a:lstStyle/>
          <a:p>
            <a:r>
              <a:rPr lang="it-IT" sz="3200" dirty="0"/>
              <a:t>Machiavelli: «</a:t>
            </a:r>
            <a:r>
              <a:rPr lang="it-IT" sz="3200" i="1" dirty="0"/>
              <a:t>Che la disunione della Plebe e del Senato romano fece libera e potente quella </a:t>
            </a:r>
            <a:r>
              <a:rPr lang="it-IT" sz="3200" i="1" dirty="0" err="1"/>
              <a:t>republica</a:t>
            </a:r>
            <a:r>
              <a:rPr lang="it-IT" sz="3200" dirty="0"/>
              <a:t>»</a:t>
            </a: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9007" y="1744213"/>
            <a:ext cx="11573691" cy="4891718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dirty="0"/>
              <a:t>«</a:t>
            </a:r>
            <a:r>
              <a:rPr lang="it-IT" i="1" dirty="0"/>
              <a:t>Pareva che </a:t>
            </a:r>
            <a:r>
              <a:rPr lang="it-IT" i="1" dirty="0" err="1"/>
              <a:t>fusse</a:t>
            </a:r>
            <a:r>
              <a:rPr lang="it-IT" i="1" dirty="0"/>
              <a:t> in Roma intra la Plebe ed il Senato una unione grandissima; e che i Nobili </a:t>
            </a:r>
            <a:r>
              <a:rPr lang="it-IT" i="1" dirty="0" err="1"/>
              <a:t>avessono</a:t>
            </a:r>
            <a:r>
              <a:rPr lang="it-IT" i="1" dirty="0"/>
              <a:t> </a:t>
            </a:r>
            <a:r>
              <a:rPr lang="it-IT" i="1" dirty="0" err="1"/>
              <a:t>diposto</a:t>
            </a:r>
            <a:r>
              <a:rPr lang="it-IT" i="1" dirty="0"/>
              <a:t> quella loro superbia, e fossero diventati d’animo popolare. Stette nascoso questo inganno, né se ne vide la cagione, ma, come furono morti i </a:t>
            </a:r>
            <a:r>
              <a:rPr lang="it-IT" i="1" dirty="0" err="1"/>
              <a:t>Tarquinii</a:t>
            </a:r>
            <a:r>
              <a:rPr lang="it-IT" i="1" dirty="0"/>
              <a:t>, e che ai Nobili fu la paura fuggita, cominciarono a sputare contro alla Plebe quel veleno che si avevano tenuto nel petto... </a:t>
            </a:r>
          </a:p>
          <a:p>
            <a:r>
              <a:rPr lang="it-IT" i="1" dirty="0"/>
              <a:t>Io dico che coloro che </a:t>
            </a:r>
            <a:r>
              <a:rPr lang="it-IT" i="1" dirty="0" err="1"/>
              <a:t>dannono</a:t>
            </a:r>
            <a:r>
              <a:rPr lang="it-IT" i="1" dirty="0"/>
              <a:t> i tumulti intra i Nobili e la Plebe, mi pare che biasimino quelle cose che furono prima causa del tenere libera Roma; e che considerino più </a:t>
            </a:r>
            <a:r>
              <a:rPr lang="it-IT" i="1" dirty="0" err="1"/>
              <a:t>a’</a:t>
            </a:r>
            <a:r>
              <a:rPr lang="it-IT" i="1" dirty="0"/>
              <a:t> </a:t>
            </a:r>
            <a:r>
              <a:rPr lang="it-IT" i="1" dirty="0" err="1"/>
              <a:t>romori</a:t>
            </a:r>
            <a:r>
              <a:rPr lang="it-IT" i="1" dirty="0"/>
              <a:t> ed alle grida che di tali tumulti nascevano, che </a:t>
            </a:r>
            <a:r>
              <a:rPr lang="it-IT" i="1" dirty="0" err="1"/>
              <a:t>a’</a:t>
            </a:r>
            <a:r>
              <a:rPr lang="it-IT" i="1" dirty="0"/>
              <a:t> buoni effetti che quelli partorivano; e che non considerino come è sono in ogni </a:t>
            </a:r>
            <a:r>
              <a:rPr lang="it-IT" i="1" dirty="0" err="1"/>
              <a:t>republica</a:t>
            </a:r>
            <a:r>
              <a:rPr lang="it-IT" i="1" dirty="0"/>
              <a:t> due umori diversi, quello del popolo, e quello de’ grandi; e come tutte le leggi che si fanno in favore della libertà, nascano dalla disunione loro.</a:t>
            </a:r>
          </a:p>
          <a:p>
            <a:r>
              <a:rPr lang="it-IT" i="1" dirty="0"/>
              <a:t>E i </a:t>
            </a:r>
            <a:r>
              <a:rPr lang="it-IT" i="1" dirty="0" err="1"/>
              <a:t>desiderii</a:t>
            </a:r>
            <a:r>
              <a:rPr lang="it-IT" i="1" dirty="0"/>
              <a:t> de’ popoli liberi rade volte sono </a:t>
            </a:r>
            <a:r>
              <a:rPr lang="it-IT" i="1" dirty="0" err="1"/>
              <a:t>perniziosi</a:t>
            </a:r>
            <a:r>
              <a:rPr lang="it-IT" i="1" dirty="0"/>
              <a:t> alla libertà, perché è nascono, o da essere oppressi, o da </a:t>
            </a:r>
            <a:r>
              <a:rPr lang="it-IT" i="1" dirty="0" err="1"/>
              <a:t>suspizione</a:t>
            </a:r>
            <a:r>
              <a:rPr lang="it-IT" i="1" dirty="0"/>
              <a:t> di avere ad essere oppressi.</a:t>
            </a:r>
          </a:p>
          <a:p>
            <a:r>
              <a:rPr lang="it-IT" i="1" dirty="0"/>
              <a:t>E </a:t>
            </a:r>
            <a:r>
              <a:rPr lang="it-IT" i="1" dirty="0" err="1"/>
              <a:t>sanza</a:t>
            </a:r>
            <a:r>
              <a:rPr lang="it-IT" i="1" dirty="0"/>
              <a:t> dubbio, se si </a:t>
            </a:r>
            <a:r>
              <a:rPr lang="it-IT" i="1" dirty="0" err="1"/>
              <a:t>considerrà</a:t>
            </a:r>
            <a:r>
              <a:rPr lang="it-IT" i="1" dirty="0"/>
              <a:t> il fine de’ nobili e degli ignobili, si vedrà in quelli desiderio grande di dominare, ed in questi solo desiderio di non essere dominati; e, per conseguente, maggiore volontà di vivere liberi, potendo meno sperare di usurparla che non possono i grandi: talché essendo i popolari preposti a guardia d’una libertà, è ragionevole ne abbiano più cura; e non la potendo occupare loro, non </a:t>
            </a:r>
            <a:r>
              <a:rPr lang="it-IT" i="1" dirty="0" err="1"/>
              <a:t>permettino</a:t>
            </a:r>
            <a:r>
              <a:rPr lang="it-IT" i="1" dirty="0"/>
              <a:t> che altri la occupi</a:t>
            </a:r>
            <a:r>
              <a:rPr lang="it-IT" dirty="0"/>
              <a:t>».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599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Machiavelli: Discordia al posto della concordia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92332" y="2065532"/>
            <a:ext cx="7158446" cy="4439770"/>
          </a:xfrm>
        </p:spPr>
        <p:txBody>
          <a:bodyPr>
            <a:normAutofit lnSpcReduction="10000"/>
          </a:bodyPr>
          <a:lstStyle/>
          <a:p>
            <a:r>
              <a:rPr lang="it-IT" sz="2000" dirty="0"/>
              <a:t>La discordia è parte integrale di ogni ordine sociale, perché è inevitabile il conflitto tra due «umori» contrapposti che alimentano un perenne conflitto politico e impediscono la concordia:</a:t>
            </a:r>
          </a:p>
          <a:p>
            <a:pPr marL="0" indent="0">
              <a:buNone/>
            </a:pPr>
            <a:r>
              <a:rPr lang="it-IT" sz="2000" dirty="0"/>
              <a:t>1) L’umore al dominio a cui sono soggetti tutti i governanti; </a:t>
            </a:r>
          </a:p>
          <a:p>
            <a:pPr marL="0" indent="0">
              <a:buNone/>
            </a:pPr>
            <a:r>
              <a:rPr lang="it-IT" sz="2000" dirty="0"/>
              <a:t>2) L’umore a disobbedire, criticare, non riconoscere la legittimità dei governanti, a cui sono soggetti tutti i governati.</a:t>
            </a:r>
          </a:p>
          <a:p>
            <a:r>
              <a:rPr lang="it-IT" sz="2000" dirty="0"/>
              <a:t>Il conflitto alimenta la ruota della fortuna:  l’ascesa e caduta di individui e famiglie sulla scala sociale, che a sua volta fomenta l’antagonismo e rende fragili le istituzioni.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83492" y="2024743"/>
            <a:ext cx="4016483" cy="47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3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A799665-1480-4FEB-A469-ADFC650B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Tumultuoso popolo fiorentino/Serenissima Venezia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88E55C5-E155-45E8-B0BC-A1602B067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98" y="2276662"/>
            <a:ext cx="9440872" cy="3862879"/>
          </a:xfrm>
        </p:spPr>
        <p:txBody>
          <a:bodyPr>
            <a:normAutofit/>
          </a:bodyPr>
          <a:lstStyle/>
          <a:p>
            <a:r>
              <a:rPr lang="it-IT" sz="2000" dirty="0"/>
              <a:t>Solo chi viveva a Venezia da 3 generazioni godeva i diritti del </a:t>
            </a:r>
            <a:r>
              <a:rPr lang="it-IT" sz="2000" i="1" dirty="0" err="1"/>
              <a:t>cittadin</a:t>
            </a:r>
            <a:r>
              <a:rPr lang="it-IT" sz="2000" i="1" dirty="0"/>
              <a:t> nostro</a:t>
            </a:r>
            <a:r>
              <a:rPr lang="it-IT" sz="2000" dirty="0"/>
              <a:t>; nel censimento del 1563, su 170.000 abitanti, i patrizi sono 4%, i cittadini 6%, i popolani 90% ma non hanno uno status giuridico definito e quindi politicamente ‘non esistono’ – non possono protestare in nome del «bene comune»:</a:t>
            </a:r>
          </a:p>
          <a:p>
            <a:r>
              <a:rPr lang="it-IT" sz="2000" dirty="0"/>
              <a:t>Donato Giannotti, </a:t>
            </a:r>
            <a:r>
              <a:rPr lang="it-IT" sz="2000" i="1" dirty="0"/>
              <a:t>Della repubblica de’ </a:t>
            </a:r>
            <a:r>
              <a:rPr lang="it-IT" sz="2000" i="1" dirty="0" err="1"/>
              <a:t>Viniziani</a:t>
            </a:r>
            <a:r>
              <a:rPr lang="it-IT" sz="2000" i="1" dirty="0"/>
              <a:t> </a:t>
            </a:r>
            <a:r>
              <a:rPr lang="it-IT" sz="2000" dirty="0"/>
              <a:t>(Firenze, 1540):</a:t>
            </a:r>
          </a:p>
          <a:p>
            <a:pPr marL="0" indent="0">
              <a:buNone/>
            </a:pPr>
            <a:r>
              <a:rPr lang="it-IT" sz="2000" dirty="0"/>
              <a:t>«Tutti gli abitatori della città di </a:t>
            </a:r>
            <a:r>
              <a:rPr lang="it-IT" sz="2000" dirty="0" err="1"/>
              <a:t>Vinegia</a:t>
            </a:r>
            <a:r>
              <a:rPr lang="it-IT" sz="2000" dirty="0"/>
              <a:t> sono in tre ordini distinti: in popolari, in cittadini, in gentiluomini… I plebei, o vogliamo dire popolari, sono una moltitudine grandissima, composta di più maniere d’abitatori: sì come sono i forestieri i quali ci vengono ad abitare, tratti dalla cupidità del guadagno».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78703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A451FF-03B0-43B4-BA47-11BE9F94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è cittadino?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0CEE6A-768D-4578-9C83-E0B23D1F5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/>
              <a:t>Luigi da Porto (Vicenza, 1520’):</a:t>
            </a:r>
          </a:p>
          <a:p>
            <a:pPr marL="0" indent="0">
              <a:buNone/>
            </a:pPr>
            <a:r>
              <a:rPr lang="it-IT" sz="2000" dirty="0"/>
              <a:t>«In </a:t>
            </a:r>
            <a:r>
              <a:rPr lang="it-IT" sz="2000" dirty="0" err="1"/>
              <a:t>Vinegia</a:t>
            </a:r>
            <a:r>
              <a:rPr lang="it-IT" sz="2000" dirty="0"/>
              <a:t>, come sapete, non </a:t>
            </a:r>
            <a:r>
              <a:rPr lang="it-IT" sz="2000" dirty="0" err="1"/>
              <a:t>é</a:t>
            </a:r>
            <a:r>
              <a:rPr lang="it-IT" sz="2000" dirty="0"/>
              <a:t> popolo da ciò; e da pochi cittadini in fuori, i quali in effetto odiano la nobiltà, ma sono di pochissimo ardire, </a:t>
            </a:r>
            <a:r>
              <a:rPr lang="it-IT" sz="2000" dirty="0" err="1"/>
              <a:t>tut</a:t>
            </a:r>
            <a:r>
              <a:rPr lang="it-IT" sz="2000" dirty="0"/>
              <a:t> l’resto </a:t>
            </a:r>
            <a:r>
              <a:rPr lang="it-IT" sz="2000" dirty="0" err="1"/>
              <a:t>é</a:t>
            </a:r>
            <a:r>
              <a:rPr lang="it-IT" sz="2000" dirty="0"/>
              <a:t> gente si nuova, che pochissimi sono ch’abbiano il padre nato in </a:t>
            </a:r>
            <a:r>
              <a:rPr lang="it-IT" sz="2000" dirty="0" err="1"/>
              <a:t>Vinegia</a:t>
            </a:r>
            <a:r>
              <a:rPr lang="it-IT" sz="2000" dirty="0"/>
              <a:t>; e sono Schiavoni, Greci, Albanesi, venuti a starvi altre volte per lo navigare, e per lo guadagno di diverse arti che vi sono, gli avanzi’ delle quali ve li han potuti fermare. E così pure, per essere fatto il detto popolo di tanti membri, non </a:t>
            </a:r>
            <a:r>
              <a:rPr lang="it-IT" sz="2000" dirty="0" err="1"/>
              <a:t>istimo</a:t>
            </a:r>
            <a:r>
              <a:rPr lang="it-IT" sz="2000" dirty="0"/>
              <a:t> che possa mai per alcun tempo o accidente tumultuare, </a:t>
            </a:r>
            <a:r>
              <a:rPr lang="it-IT" sz="2000" dirty="0" err="1"/>
              <a:t>comecché</a:t>
            </a:r>
            <a:r>
              <a:rPr lang="it-IT" sz="2000" dirty="0"/>
              <a:t> sia tanto, ch’empia ed occupi una cosi grande città».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2973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 Machiavelli al Seicento inglese: lenta nascita della democrazia rappresentativa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287384" y="2300878"/>
          <a:ext cx="11625942" cy="378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0050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Come rimediare ai difetti del «matrimonio di interesse»?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235350"/>
            <a:ext cx="10554574" cy="3636511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/>
              <a:t>Per rispondere alle accuse di scarsa legittimità e alla costante tensione tra l’ideale di democrazia e di rappresentanza, le forme della democrazia rappresentativa evolvono continuamente da quattro secoli inseguendo il principio dell’eguaglianza dei rappresentati e della responsabilità dei rappresentanti. </a:t>
            </a:r>
          </a:p>
          <a:p>
            <a:r>
              <a:rPr lang="it-IT" sz="2000" dirty="0"/>
              <a:t>Tutte le sue forme storiche volevano dare risposta a 3 quesiti:</a:t>
            </a:r>
          </a:p>
          <a:p>
            <a:pPr>
              <a:buFont typeface="+mj-lt"/>
              <a:buAutoNum type="arabicPeriod"/>
            </a:pPr>
            <a:r>
              <a:rPr lang="it-IT" sz="2000" b="1" dirty="0">
                <a:solidFill>
                  <a:srgbClr val="FF0000"/>
                </a:solidFill>
              </a:rPr>
              <a:t>Chi? </a:t>
            </a:r>
            <a:r>
              <a:rPr lang="it-IT" sz="2000" dirty="0"/>
              <a:t>(chi partecipa nella selezione dei rappresentanti e chi può essere rappresentante)</a:t>
            </a:r>
          </a:p>
          <a:p>
            <a:pPr>
              <a:buFont typeface="+mj-lt"/>
              <a:buAutoNum type="arabicPeriod"/>
            </a:pPr>
            <a:r>
              <a:rPr lang="it-IT" sz="2000" b="1" dirty="0">
                <a:solidFill>
                  <a:srgbClr val="FF0000"/>
                </a:solidFill>
              </a:rPr>
              <a:t>Come? </a:t>
            </a:r>
            <a:r>
              <a:rPr lang="it-IT" sz="2000" dirty="0"/>
              <a:t>(come si informa e forma l’opinione pubblica, come si organizzano i partiti e altre organizzazioni intermedie, come si svolgono le elezioni, come si decidono le questioni politiche) </a:t>
            </a:r>
          </a:p>
          <a:p>
            <a:pPr>
              <a:buFont typeface="+mj-lt"/>
              <a:buAutoNum type="arabicPeriod"/>
            </a:pPr>
            <a:r>
              <a:rPr lang="it-IT" sz="2000" b="1" dirty="0">
                <a:solidFill>
                  <a:srgbClr val="FF0000"/>
                </a:solidFill>
              </a:rPr>
              <a:t>Cosa? </a:t>
            </a:r>
            <a:r>
              <a:rPr lang="it-IT" sz="2000" dirty="0"/>
              <a:t>(cosa possono pretendere i cittadini dal governo)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969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«Principio di delusione»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653365"/>
            <a:ext cx="10554574" cy="3636511"/>
          </a:xfrm>
        </p:spPr>
        <p:txBody>
          <a:bodyPr>
            <a:normAutofit fontScale="92500" lnSpcReduction="20000"/>
          </a:bodyPr>
          <a:lstStyle/>
          <a:p>
            <a:r>
              <a:rPr lang="it-IT" sz="2100" dirty="0"/>
              <a:t>Graduale perfezionamento della democrazia rappresentativa procede dal XVII ad oggi secondo il «principio di delusione»:</a:t>
            </a:r>
          </a:p>
          <a:p>
            <a:pPr marL="0" indent="0">
              <a:buNone/>
            </a:pPr>
            <a:r>
              <a:rPr lang="it-IT" sz="2100" dirty="0"/>
              <a:t>1) delusione espressa nel libero dibattito pubblico sui problemi della società;</a:t>
            </a:r>
          </a:p>
          <a:p>
            <a:pPr marL="0" indent="0">
              <a:buNone/>
            </a:pPr>
            <a:r>
              <a:rPr lang="it-IT" sz="2100" dirty="0"/>
              <a:t>2) rimozione dei governanti deludenti tramite libere e periodiche elezioni;</a:t>
            </a:r>
          </a:p>
          <a:p>
            <a:pPr marL="0" indent="0">
              <a:buNone/>
            </a:pPr>
            <a:r>
              <a:rPr lang="it-IT" sz="2100" dirty="0"/>
              <a:t>3) affidamento del potere politico a nuovi governanti, ma solo temporaneo e sottoposto al controllo.</a:t>
            </a:r>
          </a:p>
          <a:p>
            <a:r>
              <a:rPr lang="fr-FR" sz="2100" dirty="0"/>
              <a:t>Jean Nicot, </a:t>
            </a:r>
            <a:r>
              <a:rPr lang="fr-FR" sz="2100" i="1" dirty="0" err="1"/>
              <a:t>Thresor</a:t>
            </a:r>
            <a:r>
              <a:rPr lang="fr-FR" sz="2100" i="1" dirty="0"/>
              <a:t> de la langue française </a:t>
            </a:r>
            <a:r>
              <a:rPr lang="fr-FR" sz="2100" dirty="0"/>
              <a:t>(1606): </a:t>
            </a:r>
            <a:r>
              <a:rPr lang="fr-FR" sz="2100" dirty="0" err="1"/>
              <a:t>Desapointer</a:t>
            </a:r>
            <a:r>
              <a:rPr lang="fr-FR" sz="2100" dirty="0"/>
              <a:t> aucun, et le priver de son office ou </a:t>
            </a:r>
            <a:r>
              <a:rPr lang="fr-FR" sz="2100" dirty="0" err="1"/>
              <a:t>estat</a:t>
            </a:r>
            <a:r>
              <a:rPr lang="fr-FR" sz="2100" dirty="0"/>
              <a:t> (</a:t>
            </a:r>
            <a:r>
              <a:rPr lang="fr-FR" sz="2100" i="1" dirty="0" err="1"/>
              <a:t>Exauthorare</a:t>
            </a:r>
            <a:r>
              <a:rPr lang="fr-FR" sz="2100" i="1" dirty="0"/>
              <a:t>, </a:t>
            </a:r>
            <a:r>
              <a:rPr lang="fr-FR" sz="2100" i="1" dirty="0" err="1"/>
              <a:t>Abrogare</a:t>
            </a:r>
            <a:r>
              <a:rPr lang="fr-FR" sz="2100" i="1" dirty="0"/>
              <a:t> </a:t>
            </a:r>
            <a:r>
              <a:rPr lang="fr-FR" sz="2100" i="1" dirty="0" err="1"/>
              <a:t>alicui</a:t>
            </a:r>
            <a:r>
              <a:rPr lang="fr-FR" sz="2100" i="1" dirty="0"/>
              <a:t> </a:t>
            </a:r>
            <a:r>
              <a:rPr lang="fr-FR" sz="2100" i="1" dirty="0" err="1"/>
              <a:t>magistratum</a:t>
            </a:r>
            <a:r>
              <a:rPr lang="fr-FR" sz="2100" dirty="0"/>
              <a:t>);</a:t>
            </a:r>
          </a:p>
          <a:p>
            <a:r>
              <a:rPr lang="fr-FR" sz="2100" dirty="0" err="1"/>
              <a:t>Algernon</a:t>
            </a:r>
            <a:r>
              <a:rPr lang="fr-FR" sz="2100" dirty="0"/>
              <a:t> Sidney, </a:t>
            </a:r>
            <a:r>
              <a:rPr lang="it-IT" sz="2100" i="1" dirty="0" err="1"/>
              <a:t>Discourses</a:t>
            </a:r>
            <a:r>
              <a:rPr lang="it-IT" sz="2100" i="1" dirty="0"/>
              <a:t> </a:t>
            </a:r>
            <a:r>
              <a:rPr lang="it-IT" sz="2100" i="1" dirty="0" err="1"/>
              <a:t>Concerning</a:t>
            </a:r>
            <a:r>
              <a:rPr lang="it-IT" sz="2100" i="1" dirty="0"/>
              <a:t> </a:t>
            </a:r>
            <a:r>
              <a:rPr lang="it-IT" sz="2100" i="1" dirty="0" err="1"/>
              <a:t>Government</a:t>
            </a:r>
            <a:r>
              <a:rPr lang="it-IT" sz="2100" dirty="0"/>
              <a:t> (1680): influenzato dai </a:t>
            </a:r>
            <a:r>
              <a:rPr lang="it-IT" sz="2100" i="1" dirty="0"/>
              <a:t>Discorsi</a:t>
            </a:r>
            <a:r>
              <a:rPr lang="it-IT" sz="2100" dirty="0"/>
              <a:t> di Machiavelli e a sua volta influenza il repubblicanesimo nell’Inghilterra del XVI secolo e nella Rivoluzione americana; i cittadini hanno il diritto di scegliere il proprio governo e se questo diventa corrotto, hanno il diritto di sostituirlo.</a:t>
            </a:r>
            <a:endParaRPr lang="fr-FR" sz="2100" dirty="0"/>
          </a:p>
          <a:p>
            <a:endParaRPr lang="fr-FR" dirty="0"/>
          </a:p>
          <a:p>
            <a:endParaRPr lang="fr-FR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7020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6981A-1520-4574-914A-54494D71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Presupposto per un genuino consenso popolare: la rivoluzione informatica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476223-8F9A-4AC9-BF1C-3F85CEC44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330" y="2222287"/>
            <a:ext cx="5369256" cy="401225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Dal XV al XVIII secolo - graduale aumento della: </a:t>
            </a:r>
          </a:p>
          <a:p>
            <a:pPr marL="0" indent="0">
              <a:buNone/>
            </a:pPr>
            <a:r>
              <a:rPr lang="it-IT" dirty="0"/>
              <a:t>1) quantità di informazioni raccolte, </a:t>
            </a:r>
          </a:p>
          <a:p>
            <a:pPr marL="0" indent="0">
              <a:buNone/>
            </a:pPr>
            <a:r>
              <a:rPr lang="it-IT" dirty="0"/>
              <a:t>2) velocità ed estensione geografica della loro diffusione;</a:t>
            </a:r>
          </a:p>
          <a:p>
            <a:pPr marL="0" indent="0">
              <a:buNone/>
            </a:pPr>
            <a:r>
              <a:rPr lang="it-IT" dirty="0"/>
              <a:t>Dovuti a più fattori: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Invenzione della stampa,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Alfabetizzazione (da 5% nel XV a 50% nel XVIII)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Sistema postale,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Tenuta di registri (commerciali, governativi)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842264F6-8A42-455F-B37A-3531C87346E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8075" y="2222500"/>
          <a:ext cx="5194300" cy="36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978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Diffusione delle tipografie</a:t>
            </a:r>
            <a:br>
              <a:rPr lang="it-IT" sz="2400" dirty="0"/>
            </a:br>
            <a:endParaRPr lang="it-IT" sz="2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0" y="2117045"/>
            <a:ext cx="5603781" cy="4513922"/>
          </a:xfrm>
        </p:spPr>
        <p:txBody>
          <a:bodyPr>
            <a:noAutofit/>
          </a:bodyPr>
          <a:lstStyle/>
          <a:p>
            <a:r>
              <a:rPr lang="it-IT" sz="1700" dirty="0"/>
              <a:t>1455 – Gutenberg stampa la Bibbia a Magonza. 1460 - Strasburgo</a:t>
            </a:r>
          </a:p>
          <a:p>
            <a:r>
              <a:rPr lang="it-IT" sz="1700" dirty="0"/>
              <a:t>1464 – Colonia</a:t>
            </a:r>
          </a:p>
          <a:p>
            <a:r>
              <a:rPr lang="it-IT" sz="1700" dirty="0"/>
              <a:t>1466 – Basilea</a:t>
            </a:r>
          </a:p>
          <a:p>
            <a:r>
              <a:rPr lang="it-IT" sz="1700" dirty="0"/>
              <a:t>1467 – Roma</a:t>
            </a:r>
          </a:p>
          <a:p>
            <a:r>
              <a:rPr lang="it-IT" sz="1700" dirty="0"/>
              <a:t>1469 – Venezia, Pilsen</a:t>
            </a:r>
          </a:p>
          <a:p>
            <a:r>
              <a:rPr lang="it-IT" sz="1700" dirty="0"/>
              <a:t>1470 – Norimberga, Utrecht, Parigi</a:t>
            </a:r>
          </a:p>
          <a:p>
            <a:r>
              <a:rPr lang="it-IT" sz="1700" dirty="0"/>
              <a:t>1471 – Firenze, Milano, Napoli</a:t>
            </a:r>
          </a:p>
          <a:p>
            <a:r>
              <a:rPr lang="it-IT" sz="1700" dirty="0"/>
              <a:t>1472 – Augusta, Budapest, Lione, Valencia, </a:t>
            </a:r>
            <a:r>
              <a:rPr lang="it-IT" sz="1700" dirty="0" err="1"/>
              <a:t>Lovanio</a:t>
            </a:r>
            <a:endParaRPr lang="it-IT" sz="1700" dirty="0"/>
          </a:p>
          <a:p>
            <a:r>
              <a:rPr lang="it-IT" sz="1700" dirty="0"/>
              <a:t>1474 – Cracovia, Bruges, Lubecca, Breslavia, Trento, </a:t>
            </a:r>
            <a:r>
              <a:rPr lang="it-IT" sz="1700" dirty="0" err="1"/>
              <a:t>Ulm</a:t>
            </a:r>
            <a:r>
              <a:rPr lang="it-IT" sz="1700" dirty="0"/>
              <a:t>...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603781" y="156754"/>
            <a:ext cx="6505492" cy="661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21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Disponibilità</a:t>
            </a:r>
            <a:r>
              <a:rPr lang="en-GB" dirty="0"/>
              <a:t> di </a:t>
            </a:r>
            <a:r>
              <a:rPr lang="en-GB" dirty="0" err="1"/>
              <a:t>scritti</a:t>
            </a:r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187415" y="2291438"/>
            <a:ext cx="5194583" cy="363876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A inizio 1500 in tutta l’Europa ci sono quasi 1000 tipografie;</a:t>
            </a:r>
          </a:p>
          <a:p>
            <a:r>
              <a:rPr lang="it-IT" dirty="0"/>
              <a:t>in sola Germania ci sono oltre 200 tipografie (Germania e Italia primeggiano per qualità e quantità);</a:t>
            </a:r>
          </a:p>
          <a:p>
            <a:r>
              <a:rPr lang="it-IT" dirty="0"/>
              <a:t>Parigi ha 180 tipografie; città sedi di tipografie registrano un più rapido sviluppo</a:t>
            </a:r>
          </a:p>
          <a:p>
            <a:r>
              <a:rPr lang="it-IT" dirty="0"/>
              <a:t>Libri prodotti complessivamente: </a:t>
            </a:r>
          </a:p>
          <a:p>
            <a:pPr marL="0" indent="0">
              <a:buNone/>
            </a:pPr>
            <a:r>
              <a:rPr lang="it-IT" dirty="0"/>
              <a:t>nel 1500: tra 8 e 20 milioni;</a:t>
            </a:r>
          </a:p>
          <a:p>
            <a:pPr marL="0" indent="0">
              <a:buNone/>
            </a:pPr>
            <a:r>
              <a:rPr lang="it-IT" dirty="0"/>
              <a:t>Nel 1600: tra 150 e 200 milioni</a:t>
            </a:r>
            <a:endParaRPr lang="en-GB" dirty="0"/>
          </a:p>
          <a:p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6" y="2291438"/>
            <a:ext cx="4702629" cy="39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4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Tema del corso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809999" y="2222500"/>
          <a:ext cx="11064137" cy="446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5612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Alfabetizzazione</a:t>
            </a:r>
            <a:r>
              <a:rPr lang="en-GB" dirty="0"/>
              <a:t>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u="sng" dirty="0"/>
              <a:t>Commercio</a:t>
            </a:r>
            <a:r>
              <a:rPr lang="it-IT" dirty="0"/>
              <a:t> – esigenza di saper scrivere (atti di passaggio di proprietà) e far di conto </a:t>
            </a:r>
          </a:p>
          <a:p>
            <a:r>
              <a:rPr lang="it-IT" dirty="0"/>
              <a:t>Scuole di scribi e di abaco nei centri di commercio del 1300 e 1400 – Firenze, Barcellona, Venezia…</a:t>
            </a:r>
          </a:p>
          <a:p>
            <a:r>
              <a:rPr lang="it-IT" dirty="0"/>
              <a:t>Borse d’affari dove la speculazione azionaria dipende dall’arrivo e dalla veridicità delle notizie: Bruges (1409), Anversa (1460), Lione (1462), Amsterdam (1530), Londra (1554), Amburgo (1558).</a:t>
            </a:r>
          </a:p>
          <a:p>
            <a:pPr marL="0" indent="0">
              <a:buNone/>
            </a:pP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Religione</a:t>
            </a:r>
            <a:r>
              <a:rPr lang="it-IT" dirty="0"/>
              <a:t> – autorità ecclesiastiche protestanti esigono che ciascuno sappia leggere la Bibbia (non implica saper scrivere)</a:t>
            </a:r>
          </a:p>
          <a:p>
            <a:pPr marL="0" indent="0">
              <a:buNone/>
            </a:pP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</a:t>
            </a:r>
            <a:r>
              <a:rPr lang="it-IT" dirty="0"/>
              <a:t> – il territorio non è più gestito dai nobili, ma da funzionari controllati a distanza dal governo centrale tramite ordinanze e rapporti; i sudditi si rivolgono al sovrano con petizioni per affermare i diritti calpestati dai funzionari; l’esplodere dei conflitti religiosi e ideologici potenzia l’interesse per le notizie e gli scritti di propaganda.  </a:t>
            </a:r>
          </a:p>
        </p:txBody>
      </p:sp>
    </p:spTree>
    <p:extLst>
      <p:ext uri="{BB962C8B-B14F-4D97-AF65-F5344CB8AC3E}">
        <p14:creationId xmlns:p14="http://schemas.microsoft.com/office/powerpoint/2010/main" val="3374317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err="1"/>
              <a:t>Commercio</a:t>
            </a:r>
            <a:r>
              <a:rPr lang="en-GB" sz="5400" dirty="0"/>
              <a:t> e </a:t>
            </a:r>
            <a:r>
              <a:rPr lang="en-GB" sz="5400" dirty="0" err="1"/>
              <a:t>finanza</a:t>
            </a:r>
            <a:endParaRPr lang="en-GB" sz="5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339854"/>
            <a:ext cx="10554574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900" dirty="0"/>
              <a:t>Dalla </a:t>
            </a:r>
            <a:r>
              <a:rPr lang="it-IT" sz="1900" i="1" dirty="0"/>
              <a:t>Summa de </a:t>
            </a:r>
            <a:r>
              <a:rPr lang="it-IT" sz="1900" i="1" dirty="0" err="1"/>
              <a:t>arithmetica</a:t>
            </a:r>
            <a:r>
              <a:rPr lang="it-IT" sz="1900" i="1" dirty="0"/>
              <a:t> </a:t>
            </a:r>
            <a:r>
              <a:rPr lang="it-IT" sz="1900" dirty="0"/>
              <a:t>di Luca Pacioli pubblicato a Venezia nel 1494, mercanti e sovrani territoriali d’Europa imparano:</a:t>
            </a:r>
          </a:p>
          <a:p>
            <a:r>
              <a:rPr lang="it-IT" sz="1900" dirty="0"/>
              <a:t>La contabilità a partita doppia («alla veneziana») – induce a sostituire i numeri romani con quelli arabi;</a:t>
            </a:r>
          </a:p>
          <a:p>
            <a:r>
              <a:rPr lang="it-IT" sz="1900" dirty="0"/>
              <a:t>Previsioni finanziarie e del valore futuro dell’investimento – trasforma usurai in banchieri (processo graduale dal XIV al XV secolo); </a:t>
            </a:r>
          </a:p>
          <a:p>
            <a:r>
              <a:rPr lang="it-IT" sz="1900" dirty="0"/>
              <a:t>calcolo del rischio e dell’assicurazione – rende possibili le imprese commerciali a lunga navigazione come le Compagnie delle Indie inglese (1600), olandese (1602) </a:t>
            </a:r>
            <a:r>
              <a:rPr lang="it-IT" sz="1900" dirty="0" err="1"/>
              <a:t>etc</a:t>
            </a:r>
            <a:r>
              <a:rPr lang="it-IT" sz="1900" dirty="0"/>
              <a:t>;</a:t>
            </a:r>
          </a:p>
          <a:p>
            <a:pPr marL="0" indent="0">
              <a:buNone/>
            </a:pPr>
            <a:r>
              <a:rPr lang="it-IT" sz="1900" dirty="0"/>
              <a:t>Mentre il tasso di alfabetizzazione delle donne è mediamente solo metà di quello degli uomini, anche tra donne di basso ceto è diffusa la capacità di fare di conto – le scuole commerciali rendono l’istruzione più accessibile a tutti. </a:t>
            </a:r>
          </a:p>
        </p:txBody>
      </p:sp>
    </p:spTree>
    <p:extLst>
      <p:ext uri="{BB962C8B-B14F-4D97-AF65-F5344CB8AC3E}">
        <p14:creationId xmlns:p14="http://schemas.microsoft.com/office/powerpoint/2010/main" val="1723846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8F37B-890B-439E-AF57-DCD49918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Esercito mercenario e fisco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E8F01F-1FAF-4BD5-B385-9A0F4F877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900" dirty="0"/>
              <a:t>Le monarchie adottano le tecniche finanziarie sviluppate da mercanti e usurai del nord Italia, per risolvere il cronico indebitamento - devono pagare gli eserciti mercenari che hanno sostituito i cavalieri feudali con l’introduzione della polvere da sparo;  </a:t>
            </a:r>
          </a:p>
          <a:p>
            <a:r>
              <a:rPr lang="it-IT" sz="1900" dirty="0"/>
              <a:t>Se non riescono o non si </a:t>
            </a:r>
            <a:r>
              <a:rPr lang="it-IT" sz="1900"/>
              <a:t>curano di </a:t>
            </a:r>
            <a:r>
              <a:rPr lang="it-IT" sz="1900" dirty="0"/>
              <a:t>mettere ordine nei conti dello stato, i governi devono introdurre nuove tasse, ma così provocano il conflitto fiscale – a base delle grandi rivolte del XIV-XV-XVI secolo: </a:t>
            </a:r>
          </a:p>
          <a:p>
            <a:r>
              <a:rPr lang="it-IT" sz="1900" dirty="0"/>
              <a:t>in Francia le </a:t>
            </a:r>
            <a:r>
              <a:rPr lang="it-IT" sz="1900" i="1" dirty="0" err="1"/>
              <a:t>maltôte</a:t>
            </a:r>
            <a:r>
              <a:rPr lang="it-IT" sz="1900" dirty="0"/>
              <a:t> sono tra le cause della Jacquerie del 1358, </a:t>
            </a:r>
          </a:p>
          <a:p>
            <a:r>
              <a:rPr lang="it-IT" sz="1900" dirty="0"/>
              <a:t>in Inghilterra la rivolta di  Wat Tyler del 1381 inizia per le tasse e si estende alla religione – John Ball: «</a:t>
            </a:r>
            <a:r>
              <a:rPr lang="it-IT" sz="1900" dirty="0" err="1"/>
              <a:t>When</a:t>
            </a:r>
            <a:r>
              <a:rPr lang="it-IT" sz="1900" dirty="0"/>
              <a:t> Adam </a:t>
            </a:r>
            <a:r>
              <a:rPr lang="it-IT" sz="1900" dirty="0" err="1"/>
              <a:t>delved</a:t>
            </a:r>
            <a:r>
              <a:rPr lang="it-IT" sz="1900" dirty="0"/>
              <a:t> and </a:t>
            </a:r>
            <a:r>
              <a:rPr lang="it-IT" sz="1900" dirty="0" err="1"/>
              <a:t>Eve</a:t>
            </a:r>
            <a:r>
              <a:rPr lang="it-IT" sz="1900" dirty="0"/>
              <a:t> </a:t>
            </a:r>
            <a:r>
              <a:rPr lang="it-IT" sz="1900" dirty="0" err="1"/>
              <a:t>span</a:t>
            </a:r>
            <a:r>
              <a:rPr lang="it-IT" sz="1900" dirty="0"/>
              <a:t>, Who </a:t>
            </a:r>
            <a:r>
              <a:rPr lang="it-IT" sz="1900" dirty="0" err="1"/>
              <a:t>was</a:t>
            </a:r>
            <a:r>
              <a:rPr lang="it-IT" sz="1900" dirty="0"/>
              <a:t> </a:t>
            </a:r>
            <a:r>
              <a:rPr lang="it-IT" sz="1900" dirty="0" err="1"/>
              <a:t>then</a:t>
            </a:r>
            <a:r>
              <a:rPr lang="it-IT" sz="1900" dirty="0"/>
              <a:t> the gentleman?») </a:t>
            </a:r>
          </a:p>
        </p:txBody>
      </p:sp>
    </p:spTree>
    <p:extLst>
      <p:ext uri="{BB962C8B-B14F-4D97-AF65-F5344CB8AC3E}">
        <p14:creationId xmlns:p14="http://schemas.microsoft.com/office/powerpoint/2010/main" val="2169512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Democrazia della politica e del sapere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424" y="2431293"/>
            <a:ext cx="10554574" cy="3636511"/>
          </a:xfrm>
        </p:spPr>
        <p:txBody>
          <a:bodyPr>
            <a:normAutofit lnSpcReduction="10000"/>
          </a:bodyPr>
          <a:lstStyle/>
          <a:p>
            <a:r>
              <a:rPr lang="it-IT" sz="1900" dirty="0"/>
              <a:t>Con la diffusione delle informazioni anche la conoscenza si apre al dibattito e alla contestazione. </a:t>
            </a:r>
          </a:p>
          <a:p>
            <a:r>
              <a:rPr lang="it-IT" sz="1900" dirty="0"/>
              <a:t>Dal tardo 1500 il problema non è più la scarsità di pubblicazioni, come nel Medioevo, ma:</a:t>
            </a:r>
          </a:p>
          <a:p>
            <a:pPr>
              <a:buFontTx/>
              <a:buChar char="-"/>
            </a:pPr>
            <a:r>
              <a:rPr lang="it-IT" sz="1900" dirty="0"/>
              <a:t>La loro valutazione critica – sono disponibili opere che trattano la stessa materia in modi antitetici, o si completano, o sono copiati acriticamente (effetto eco), il che costringe il lettore a valutarne da sé l’</a:t>
            </a:r>
            <a:r>
              <a:rPr lang="it-IT" sz="1900" dirty="0">
                <a:solidFill>
                  <a:srgbClr val="FF0000"/>
                </a:solidFill>
              </a:rPr>
              <a:t>autorevolezza</a:t>
            </a:r>
            <a:r>
              <a:rPr lang="it-IT" sz="1900" dirty="0"/>
              <a:t>.  </a:t>
            </a:r>
          </a:p>
          <a:p>
            <a:pPr>
              <a:buFontTx/>
              <a:buChar char="-"/>
            </a:pPr>
            <a:r>
              <a:rPr lang="it-IT" sz="1900" dirty="0"/>
              <a:t>Nel corso del 1500, 20% di tutti i libri e 50% di quelli italiani sono stampati a Venezia, che anche grazie alla stampa viene celebrata per la sua </a:t>
            </a:r>
            <a:r>
              <a:rPr lang="it-IT" sz="1900" dirty="0">
                <a:solidFill>
                  <a:srgbClr val="FF0000"/>
                </a:solidFill>
              </a:rPr>
              <a:t>libertà </a:t>
            </a:r>
            <a:r>
              <a:rPr lang="it-IT" sz="1900" dirty="0"/>
              <a:t>politica intesa come un valore supremo (ad esempio Donato Giannotti, </a:t>
            </a:r>
            <a:r>
              <a:rPr lang="it-IT" sz="1900" i="1" dirty="0"/>
              <a:t>Trattato della Repubblica Fiorentina</a:t>
            </a:r>
            <a:r>
              <a:rPr lang="it-IT" sz="1900" dirty="0"/>
              <a:t>, 1531 e </a:t>
            </a:r>
            <a:r>
              <a:rPr lang="it-IT" sz="1900" i="1" dirty="0"/>
              <a:t>Libro della Repubblica de' </a:t>
            </a:r>
            <a:r>
              <a:rPr lang="it-IT" sz="1900" i="1" dirty="0" err="1"/>
              <a:t>Viniziani</a:t>
            </a:r>
            <a:r>
              <a:rPr lang="it-IT" sz="1900" dirty="0"/>
              <a:t>, 1564).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804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737566" cy="970450"/>
          </a:xfrm>
        </p:spPr>
        <p:txBody>
          <a:bodyPr/>
          <a:lstStyle/>
          <a:p>
            <a:r>
              <a:rPr lang="it-IT" dirty="0"/>
              <a:t>Nascita della notizia, delle gazzette e dei gazzettieri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Dalla fine del 1400 nelle città italiane, in particolare a Venezia le «nuove» - informazioni politiche, economiche e militari - vengono estratte dalle lettere dei mercanti e ricopiate in avvisi: «</a:t>
            </a:r>
            <a:r>
              <a:rPr lang="it-IT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summario</a:t>
            </a:r>
            <a:r>
              <a:rPr lang="it-IT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it-IT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advisi</a:t>
            </a:r>
            <a:r>
              <a:rPr lang="it-IT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it-IT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summario</a:t>
            </a:r>
            <a:r>
              <a:rPr lang="it-IT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nove», «</a:t>
            </a:r>
            <a:r>
              <a:rPr lang="it-IT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gazeta</a:t>
            </a:r>
            <a:r>
              <a:rPr lang="it-IT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</a:t>
            </a:r>
            <a:r>
              <a:rPr lang="it-IT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novità» etc., che i mercanti comprano perché riconoscono il valore della merce - notizia.</a:t>
            </a:r>
          </a:p>
          <a:p>
            <a:pPr marL="0" lvl="0" indent="0">
              <a:buNone/>
            </a:pPr>
            <a:r>
              <a:rPr lang="it-IT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Avvisi pubblici – accessibili a tutti, ma trattano solo fatti innocui o quelli selezionati dalle autorità a proprio favore;</a:t>
            </a:r>
          </a:p>
          <a:p>
            <a:pPr marL="0" lvl="0" indent="0">
              <a:buNone/>
            </a:pPr>
            <a:r>
              <a:rPr lang="it-IT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Avvisi segreti – solo per gli alti funzionari che devono seguire le mosse delle altre Corti alleate o nemiche; non del tutto distinti dallo spionaggio.</a:t>
            </a:r>
          </a:p>
          <a:p>
            <a:r>
              <a:rPr lang="it-IT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1572 Il Consiglio dei Dieci a Venezia regolamenta il nuovo mestiere dei «</a:t>
            </a:r>
            <a:r>
              <a:rPr lang="it-IT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reportisti</a:t>
            </a:r>
            <a:r>
              <a:rPr lang="it-IT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(più tardi «gazzettieri»): «pubblica professione di scriver nuove, per il che sono salariati da diversi, et essi tengono banchetti, case et scrittori a tal effetto».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589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9AFD2-5A70-4640-B462-2F6E467F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Vox populi contro il governo aristocratico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200AC3-1807-475C-91EA-CDABCED0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090057"/>
            <a:ext cx="10919198" cy="4254759"/>
          </a:xfrm>
        </p:spPr>
        <p:txBody>
          <a:bodyPr>
            <a:noAutofit/>
          </a:bodyPr>
          <a:lstStyle/>
          <a:p>
            <a:r>
              <a:rPr lang="it-IT" dirty="0"/>
              <a:t>Girolamo Priuli (futuro Doge), </a:t>
            </a:r>
            <a:r>
              <a:rPr lang="it-IT" i="1" dirty="0"/>
              <a:t>Diari</a:t>
            </a:r>
            <a:r>
              <a:rPr lang="it-IT" dirty="0"/>
              <a:t> (1509, dopo la sconfitta nella battaglia di Agnadello):</a:t>
            </a:r>
          </a:p>
          <a:p>
            <a:pPr marL="0" indent="0">
              <a:buNone/>
            </a:pPr>
            <a:r>
              <a:rPr lang="it-IT" dirty="0"/>
              <a:t>«Questi parlamenti </a:t>
            </a:r>
            <a:r>
              <a:rPr lang="it-IT" dirty="0" err="1"/>
              <a:t>vulgari</a:t>
            </a:r>
            <a:r>
              <a:rPr lang="it-IT" dirty="0"/>
              <a:t> sopra le </a:t>
            </a:r>
            <a:r>
              <a:rPr lang="it-IT" dirty="0" err="1"/>
              <a:t>piaze</a:t>
            </a:r>
            <a:r>
              <a:rPr lang="it-IT" dirty="0"/>
              <a:t> venete he stato grande </a:t>
            </a:r>
            <a:r>
              <a:rPr lang="it-IT" dirty="0" err="1"/>
              <a:t>chagione</a:t>
            </a:r>
            <a:r>
              <a:rPr lang="it-IT" dirty="0"/>
              <a:t> </a:t>
            </a:r>
            <a:r>
              <a:rPr lang="it-IT" dirty="0" err="1"/>
              <a:t>dela</a:t>
            </a:r>
            <a:r>
              <a:rPr lang="it-IT" dirty="0"/>
              <a:t> loro ruina veneta, perché, quando li </a:t>
            </a:r>
            <a:r>
              <a:rPr lang="it-IT" dirty="0" err="1"/>
              <a:t>exerciti</a:t>
            </a:r>
            <a:r>
              <a:rPr lang="it-IT" dirty="0"/>
              <a:t> </a:t>
            </a:r>
            <a:r>
              <a:rPr lang="it-IT" dirty="0" err="1"/>
              <a:t>francexe</a:t>
            </a:r>
            <a:r>
              <a:rPr lang="it-IT" dirty="0"/>
              <a:t> et veneto </a:t>
            </a:r>
            <a:r>
              <a:rPr lang="it-IT" dirty="0" err="1"/>
              <a:t>heranno</a:t>
            </a:r>
            <a:r>
              <a:rPr lang="it-IT" dirty="0"/>
              <a:t> </a:t>
            </a:r>
            <a:r>
              <a:rPr lang="it-IT" dirty="0" err="1"/>
              <a:t>aprosimati</a:t>
            </a:r>
            <a:r>
              <a:rPr lang="it-IT" dirty="0"/>
              <a:t> insieme, sopra le </a:t>
            </a:r>
            <a:r>
              <a:rPr lang="it-IT" dirty="0" err="1"/>
              <a:t>piaze</a:t>
            </a:r>
            <a:r>
              <a:rPr lang="it-IT" dirty="0"/>
              <a:t> et </a:t>
            </a:r>
            <a:r>
              <a:rPr lang="it-IT" dirty="0" err="1"/>
              <a:t>logiete</a:t>
            </a:r>
            <a:r>
              <a:rPr lang="it-IT" dirty="0"/>
              <a:t> et Rialto se </a:t>
            </a:r>
            <a:r>
              <a:rPr lang="it-IT" dirty="0" err="1"/>
              <a:t>sbagiaffava</a:t>
            </a:r>
            <a:r>
              <a:rPr lang="it-IT" dirty="0"/>
              <a:t> et se diceva da molti </a:t>
            </a:r>
            <a:r>
              <a:rPr lang="it-IT" dirty="0" err="1"/>
              <a:t>nobelli</a:t>
            </a:r>
            <a:r>
              <a:rPr lang="it-IT" dirty="0"/>
              <a:t> et </a:t>
            </a:r>
            <a:r>
              <a:rPr lang="it-IT" dirty="0" err="1"/>
              <a:t>citadini</a:t>
            </a:r>
            <a:r>
              <a:rPr lang="it-IT" dirty="0"/>
              <a:t> et </a:t>
            </a:r>
            <a:r>
              <a:rPr lang="it-IT" dirty="0" err="1"/>
              <a:t>populari</a:t>
            </a:r>
            <a:r>
              <a:rPr lang="it-IT" dirty="0"/>
              <a:t> che ’l se dovesse investire lo </a:t>
            </a:r>
            <a:r>
              <a:rPr lang="it-IT" dirty="0" err="1"/>
              <a:t>exercito</a:t>
            </a:r>
            <a:r>
              <a:rPr lang="it-IT" dirty="0"/>
              <a:t> inimico, perché </a:t>
            </a:r>
            <a:r>
              <a:rPr lang="it-IT" dirty="0" err="1"/>
              <a:t>zertissimo</a:t>
            </a:r>
            <a:r>
              <a:rPr lang="it-IT" dirty="0"/>
              <a:t> se </a:t>
            </a:r>
            <a:r>
              <a:rPr lang="it-IT" dirty="0" err="1"/>
              <a:t>obteniva</a:t>
            </a:r>
            <a:r>
              <a:rPr lang="it-IT" dirty="0"/>
              <a:t> victoria.</a:t>
            </a:r>
          </a:p>
          <a:p>
            <a:pPr marL="0" indent="0">
              <a:buNone/>
            </a:pPr>
            <a:r>
              <a:rPr lang="it-IT" dirty="0"/>
              <a:t>Hera licito a </a:t>
            </a:r>
            <a:r>
              <a:rPr lang="it-IT" dirty="0" err="1"/>
              <a:t>chadauno</a:t>
            </a:r>
            <a:r>
              <a:rPr lang="it-IT" dirty="0"/>
              <a:t>, de ogni grado et </a:t>
            </a:r>
            <a:r>
              <a:rPr lang="it-IT" dirty="0" err="1"/>
              <a:t>condictione</a:t>
            </a:r>
            <a:r>
              <a:rPr lang="it-IT" dirty="0"/>
              <a:t> se </a:t>
            </a:r>
            <a:r>
              <a:rPr lang="it-IT" dirty="0" err="1"/>
              <a:t>fusse</a:t>
            </a:r>
            <a:r>
              <a:rPr lang="it-IT" dirty="0"/>
              <a:t>, dire quanto li piaceva et che li </a:t>
            </a:r>
            <a:r>
              <a:rPr lang="it-IT" dirty="0" err="1"/>
              <a:t>fusse</a:t>
            </a:r>
            <a:r>
              <a:rPr lang="it-IT" dirty="0"/>
              <a:t> venuto in </a:t>
            </a:r>
            <a:r>
              <a:rPr lang="it-IT" dirty="0" err="1"/>
              <a:t>bocha</a:t>
            </a:r>
            <a:r>
              <a:rPr lang="it-IT" dirty="0"/>
              <a:t> et in </a:t>
            </a:r>
            <a:r>
              <a:rPr lang="it-IT" dirty="0" err="1"/>
              <a:t>piaza</a:t>
            </a:r>
            <a:r>
              <a:rPr lang="it-IT" dirty="0"/>
              <a:t> et in le </a:t>
            </a:r>
            <a:r>
              <a:rPr lang="it-IT" dirty="0" err="1"/>
              <a:t>logiette</a:t>
            </a:r>
            <a:r>
              <a:rPr lang="it-IT" dirty="0"/>
              <a:t>, che non hera vergogna. In passato, quando uno </a:t>
            </a:r>
            <a:r>
              <a:rPr lang="it-IT" dirty="0" err="1"/>
              <a:t>publicava</a:t>
            </a:r>
            <a:r>
              <a:rPr lang="it-IT" dirty="0"/>
              <a:t> una nova, over parlava </a:t>
            </a:r>
            <a:r>
              <a:rPr lang="it-IT" dirty="0" err="1"/>
              <a:t>dela</a:t>
            </a:r>
            <a:r>
              <a:rPr lang="it-IT" dirty="0"/>
              <a:t> </a:t>
            </a:r>
            <a:r>
              <a:rPr lang="it-IT" dirty="0" err="1"/>
              <a:t>gubernatione</a:t>
            </a:r>
            <a:r>
              <a:rPr lang="it-IT" dirty="0"/>
              <a:t> del Stato, over diceva qualche parola non conveniente deli Padri Veneti over </a:t>
            </a:r>
            <a:r>
              <a:rPr lang="it-IT" dirty="0" err="1"/>
              <a:t>dela</a:t>
            </a:r>
            <a:r>
              <a:rPr lang="it-IT" dirty="0"/>
              <a:t> </a:t>
            </a:r>
            <a:r>
              <a:rPr lang="it-IT" dirty="0" err="1"/>
              <a:t>Republica</a:t>
            </a:r>
            <a:r>
              <a:rPr lang="it-IT" dirty="0"/>
              <a:t>, subito per li Capi del </a:t>
            </a:r>
            <a:r>
              <a:rPr lang="it-IT" dirty="0" err="1"/>
              <a:t>Conseglio</a:t>
            </a:r>
            <a:r>
              <a:rPr lang="it-IT" dirty="0"/>
              <a:t> di Dieci </a:t>
            </a:r>
            <a:r>
              <a:rPr lang="it-IT" dirty="0" err="1"/>
              <a:t>heranno</a:t>
            </a:r>
            <a:r>
              <a:rPr lang="it-IT" dirty="0"/>
              <a:t> mandati a chiamare, et </a:t>
            </a:r>
            <a:r>
              <a:rPr lang="it-IT" dirty="0" err="1"/>
              <a:t>examinati</a:t>
            </a:r>
            <a:r>
              <a:rPr lang="it-IT" dirty="0"/>
              <a:t> </a:t>
            </a:r>
            <a:r>
              <a:rPr lang="it-IT" dirty="0" err="1"/>
              <a:t>volevanno</a:t>
            </a:r>
            <a:r>
              <a:rPr lang="it-IT" dirty="0"/>
              <a:t> intendere la veritade, et </a:t>
            </a:r>
            <a:r>
              <a:rPr lang="it-IT" dirty="0" err="1"/>
              <a:t>postea</a:t>
            </a:r>
            <a:r>
              <a:rPr lang="it-IT" dirty="0"/>
              <a:t> </a:t>
            </a:r>
            <a:r>
              <a:rPr lang="it-IT" dirty="0" err="1"/>
              <a:t>chastigati</a:t>
            </a:r>
            <a:r>
              <a:rPr lang="it-IT" dirty="0"/>
              <a:t> de parole acerbe, imponendoli </a:t>
            </a:r>
            <a:r>
              <a:rPr lang="it-IT" dirty="0" err="1"/>
              <a:t>silentio</a:t>
            </a:r>
            <a:r>
              <a:rPr lang="it-IT" dirty="0"/>
              <a:t> et per </a:t>
            </a:r>
            <a:r>
              <a:rPr lang="it-IT" dirty="0" err="1"/>
              <a:t>simel</a:t>
            </a:r>
            <a:r>
              <a:rPr lang="it-IT" dirty="0"/>
              <a:t> </a:t>
            </a:r>
            <a:r>
              <a:rPr lang="it-IT" dirty="0" err="1"/>
              <a:t>chastigatione</a:t>
            </a:r>
            <a:r>
              <a:rPr lang="it-IT" dirty="0"/>
              <a:t> cadauno </a:t>
            </a:r>
            <a:r>
              <a:rPr lang="it-IT" dirty="0" err="1"/>
              <a:t>retiniva</a:t>
            </a:r>
            <a:r>
              <a:rPr lang="it-IT" dirty="0"/>
              <a:t> la lengua dentro li denti per paura».</a:t>
            </a:r>
          </a:p>
        </p:txBody>
      </p:sp>
    </p:spTree>
    <p:extLst>
      <p:ext uri="{BB962C8B-B14F-4D97-AF65-F5344CB8AC3E}">
        <p14:creationId xmlns:p14="http://schemas.microsoft.com/office/powerpoint/2010/main" val="2981981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Conflitto</a:t>
            </a:r>
            <a:r>
              <a:rPr lang="en-GB" dirty="0"/>
              <a:t> </a:t>
            </a:r>
            <a:r>
              <a:rPr lang="en-GB" dirty="0" err="1"/>
              <a:t>religioso</a:t>
            </a:r>
            <a:r>
              <a:rPr lang="en-GB" dirty="0"/>
              <a:t> 1500-1600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6297" y="1998617"/>
            <a:ext cx="8338963" cy="478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24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Luteranesimo – «religione della stampa»;</a:t>
            </a:r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818712" y="2274539"/>
            <a:ext cx="5843345" cy="447895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Lutero incita i fedeli a imparare a leggere e acquistare le Bibbie perché «tutti gli uomini sono sacerdoti degni di insegnarsi mutuamente le cose che sono di Dio»;</a:t>
            </a:r>
          </a:p>
          <a:p>
            <a:r>
              <a:rPr lang="it-IT" dirty="0"/>
              <a:t>Ogni capofamiglia assume la responsabilità per l’educazione religiosa dei suoi subordinati – moglie, figli, servi o apprendisti. Il padrone di casa (</a:t>
            </a:r>
            <a:r>
              <a:rPr lang="it-IT" i="1" dirty="0" err="1"/>
              <a:t>Householder</a:t>
            </a:r>
            <a:r>
              <a:rPr lang="it-IT" i="1" dirty="0"/>
              <a:t>, </a:t>
            </a:r>
            <a:r>
              <a:rPr lang="it-IT" i="1" dirty="0" err="1"/>
              <a:t>Haushalter</a:t>
            </a:r>
            <a:r>
              <a:rPr lang="it-IT" dirty="0"/>
              <a:t>) diventa «monarca e prete nella propria famiglia», e si abitua all’autogoverno. </a:t>
            </a:r>
          </a:p>
          <a:p>
            <a:r>
              <a:rPr lang="it-IT" dirty="0"/>
              <a:t>Il luteranesimo si riallaccia ai tentativi precedenti di riforma religiosa di John  </a:t>
            </a:r>
            <a:r>
              <a:rPr lang="it-IT" dirty="0" err="1"/>
              <a:t>Wycliffe</a:t>
            </a:r>
            <a:r>
              <a:rPr lang="it-IT" dirty="0"/>
              <a:t> (XIV secolo) e </a:t>
            </a:r>
            <a:r>
              <a:rPr lang="it-IT" dirty="0" err="1"/>
              <a:t>Jan</a:t>
            </a:r>
            <a:r>
              <a:rPr lang="it-IT" dirty="0"/>
              <a:t> </a:t>
            </a:r>
            <a:r>
              <a:rPr lang="it-IT" dirty="0" err="1"/>
              <a:t>Hus</a:t>
            </a:r>
            <a:r>
              <a:rPr lang="it-IT" dirty="0"/>
              <a:t> (XV secolo): nasce l’idea della concatenazione delle rivoluzioni e del graduale progresso dell’umanità. </a:t>
            </a:r>
            <a:endParaRPr lang="la-Latn" dirty="0"/>
          </a:p>
          <a:p>
            <a:endParaRPr lang="en-GB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9282" y="2222499"/>
            <a:ext cx="4432716" cy="43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37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Diffusione del dibattito e della propaganda politico-religiosa in Germania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52697" y="2336873"/>
            <a:ext cx="7485017" cy="3920236"/>
          </a:xfrm>
        </p:spPr>
        <p:txBody>
          <a:bodyPr>
            <a:noAutofit/>
          </a:bodyPr>
          <a:lstStyle/>
          <a:p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stampa utilizzata dai protestanti per combattere il potere papale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invenzione dei </a:t>
            </a:r>
            <a:r>
              <a:rPr lang="it-IT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pamphlet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volantini la cui stampa richiede poco tempo, quindi venduti prima che le autorità lo possano impedire. Il grande numero di copie a basso prezzo rende le idee controverse accessibili alle masse.</a:t>
            </a:r>
          </a:p>
          <a:p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contenuto varia da istruzioni sul comportamento appropriato dei fedeli nella Chiesa e nella società, alla satira contro i nemici politici.  </a:t>
            </a:r>
          </a:p>
          <a:p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HIC OSCULA PEDIBUS PAPAE FIGUNTUR (Baciare I piedi del Papa) 1545. Incisione a stampa di Lucas </a:t>
            </a: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Cranach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commissionata da Lutero in risposta alla bolla di Paolo III Farnese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41227" y="1972490"/>
            <a:ext cx="3667593" cy="47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65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L’affermazione del libero dibattito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574988"/>
            <a:ext cx="5547385" cy="3638763"/>
          </a:xfrm>
        </p:spPr>
        <p:txBody>
          <a:bodyPr>
            <a:noAutofit/>
          </a:bodyPr>
          <a:lstStyle/>
          <a:p>
            <a:r>
              <a:rPr lang="it-IT" sz="1900" dirty="0"/>
              <a:t>1542 – consiglio comunale di Basilea mette al bando la traduzione del Corano edita da Johannes </a:t>
            </a:r>
            <a:r>
              <a:rPr lang="it-IT" sz="1900" dirty="0" err="1"/>
              <a:t>Oporinus</a:t>
            </a:r>
            <a:r>
              <a:rPr lang="it-IT" sz="1900" dirty="0"/>
              <a:t>; Lutero impone la revoca del bando:</a:t>
            </a:r>
          </a:p>
          <a:p>
            <a:pPr marL="0" indent="0">
              <a:buNone/>
            </a:pPr>
            <a:r>
              <a:rPr lang="it-IT" sz="1900" dirty="0"/>
              <a:t>“non si può arrecare maggior danno a Maometto o ai turchi che esponendo il loro Corano alla chiara luce del giorno per tutti i cristiani, in modo che possano vedere cosa contiene… Per poterle curare, le ferrite devono prima essere aperte ed esaminate”.</a:t>
            </a:r>
          </a:p>
          <a:p>
            <a:r>
              <a:rPr lang="it-IT" sz="1900" dirty="0"/>
              <a:t>L’edizione include </a:t>
            </a:r>
            <a:r>
              <a:rPr lang="pt-BR" sz="1900" i="1" dirty="0"/>
              <a:t>Historiae de Saracenorum sive Turcarum origine, moribus, nequitia, religione, rebus gestis</a:t>
            </a:r>
            <a:r>
              <a:rPr lang="it-IT" sz="1900" dirty="0"/>
              <a:t> con la prefazione di Lutero. 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6974" y="2129247"/>
            <a:ext cx="5400025" cy="447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0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Sviluppo delle istituzioni dello stato democratico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nascita dei parlamenti e dei funzionari elettivi;</a:t>
            </a:r>
          </a:p>
          <a:p>
            <a:r>
              <a:rPr lang="it-IT" dirty="0"/>
              <a:t>estensione del diritto di voto fino al suffragio universale;</a:t>
            </a:r>
          </a:p>
          <a:p>
            <a:r>
              <a:rPr lang="it-IT" dirty="0"/>
              <a:t>affermazione del vincolo di fiducia tra il governo, i rappresentanti parlamentari e gli elettori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088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412F2DE-C51E-43A4-83B5-C70D9234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Protestanti – rivoluzionari per caso?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B8E7FB-1E29-4EB9-874B-7DC0C4EFB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Franklin Le Van </a:t>
            </a:r>
            <a:r>
              <a:rPr lang="it-IT" sz="2000" dirty="0" err="1"/>
              <a:t>Baumer</a:t>
            </a:r>
            <a:r>
              <a:rPr lang="it-IT" sz="2000" dirty="0"/>
              <a:t>, </a:t>
            </a:r>
            <a:r>
              <a:rPr lang="it-IT" sz="2000" i="1" dirty="0" err="1"/>
              <a:t>Main</a:t>
            </a:r>
            <a:r>
              <a:rPr lang="it-IT" sz="2000" i="1" dirty="0"/>
              <a:t> </a:t>
            </a:r>
            <a:r>
              <a:rPr lang="it-IT" sz="2000" i="1" dirty="0" err="1"/>
              <a:t>Currents</a:t>
            </a:r>
            <a:r>
              <a:rPr lang="it-IT" sz="2000" i="1" dirty="0"/>
              <a:t> of Western Thought</a:t>
            </a:r>
            <a:r>
              <a:rPr lang="it-IT" sz="2000" dirty="0"/>
              <a:t>, 1978:</a:t>
            </a:r>
          </a:p>
          <a:p>
            <a:r>
              <a:rPr lang="it-IT" sz="2000" dirty="0"/>
              <a:t>«I riformatori promossero l’individualismo, benché nessuno di loro fosse individualista nel senso moderno; il nazionalismo, benché sperassero di restaurare l’unità cristiana; la democrazia, benché quasi nessuno di loro fosse democratico; lo ‘spirito del capitalismo’, benché fossero molto sospettosi dei capitalisti; la secolarizzazione della società in generale, benché il loro obiettivo fosse esattamente l’opposto». </a:t>
            </a:r>
          </a:p>
        </p:txBody>
      </p:sp>
    </p:spTree>
    <p:extLst>
      <p:ext uri="{BB962C8B-B14F-4D97-AF65-F5344CB8AC3E}">
        <p14:creationId xmlns:p14="http://schemas.microsoft.com/office/powerpoint/2010/main" val="3743032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Index </a:t>
            </a:r>
            <a:r>
              <a:rPr lang="en-US" i="1" dirty="0" err="1"/>
              <a:t>Librorum</a:t>
            </a:r>
            <a:r>
              <a:rPr lang="en-US" i="1" dirty="0"/>
              <a:t> </a:t>
            </a:r>
            <a:r>
              <a:rPr lang="en-US" i="1" dirty="0" err="1"/>
              <a:t>Prohibitorum</a:t>
            </a:r>
            <a:r>
              <a:rPr lang="en-US" i="1" dirty="0"/>
              <a:t> 1559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00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Papato cerca di controllare la diffusione sia di idee teologiche, sia di quelle culturali e politiche. Paolo III istituisce nel 1542 la Congregazione dell’Inquisizione presieduta da cardinale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Carafa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capo della fazione degli intransigenti, che istituisce:</a:t>
            </a:r>
          </a:p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 paolino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(1559) – ideato da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Carafa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divenuto Paolo IV. Pena la scomunica, bandisce:</a:t>
            </a:r>
          </a:p>
          <a:p>
            <a:pPr marL="0" indent="0"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tutte le opere di 550 autori, le cui convinzioni eretiche in campo religioso «contaminano» anche opere non teologiche;</a:t>
            </a:r>
          </a:p>
          <a:p>
            <a:pPr>
              <a:buFontTx/>
              <a:buChar char="-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edizioni in latino della Bibbia e tutte le sue traduzioni in lingua volgare, il Talmud e il Corano;</a:t>
            </a:r>
          </a:p>
          <a:p>
            <a:pPr>
              <a:buFontTx/>
              <a:buChar char="-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Tutta la produzione di 60 tipografie (per lo più di paesi protestanti).</a:t>
            </a:r>
          </a:p>
          <a:p>
            <a:pPr marL="0" indent="0"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le opere proibite: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Monarchia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Dante,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Decameron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Bocaccio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tutte le opere di Erasmo. L’indice è criticato per la sua rigidità e poco applicato. Si obietta che bandisce anche la narrativa di cui è ovvia la natura fantastica.</a:t>
            </a:r>
          </a:p>
        </p:txBody>
      </p:sp>
    </p:spTree>
    <p:extLst>
      <p:ext uri="{BB962C8B-B14F-4D97-AF65-F5344CB8AC3E}">
        <p14:creationId xmlns:p14="http://schemas.microsoft.com/office/powerpoint/2010/main" val="3639608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«Arcana imperii» in Italia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000" dirty="0"/>
              <a:t>Principi italiani adottano le regole di </a:t>
            </a:r>
            <a:r>
              <a:rPr lang="it-IT" sz="2000" i="1" dirty="0"/>
              <a:t>arcana imperii</a:t>
            </a:r>
            <a:r>
              <a:rPr lang="it-IT" sz="2000" dirty="0"/>
              <a:t>: segreto e «maschera», ispirate alla </a:t>
            </a:r>
            <a:r>
              <a:rPr lang="it-IT" sz="2000" i="1" dirty="0"/>
              <a:t>Ragion di Stato </a:t>
            </a:r>
            <a:r>
              <a:rPr lang="it-IT" sz="2000" dirty="0"/>
              <a:t>(1589)</a:t>
            </a:r>
            <a:r>
              <a:rPr lang="it-IT" sz="2000" i="1" dirty="0"/>
              <a:t> </a:t>
            </a:r>
            <a:r>
              <a:rPr lang="it-IT" sz="2000" dirty="0"/>
              <a:t>di Giovanni Botero, consigliere della Congregazione dell’indice e autore della teoria politica della Controriforma: </a:t>
            </a:r>
          </a:p>
          <a:p>
            <a:pPr marL="0" indent="0">
              <a:buNone/>
            </a:pPr>
            <a:r>
              <a:rPr lang="it-IT" sz="2000" dirty="0"/>
              <a:t>lo Stato è «dominio assoluto e stabile sui popoli» e, poiché «solo i sudditi devoti e religiosi sono sudditi ubbidienti», alla Chiesa spetta il controllo dell’ortodossia religiosa nello Stato, perché le eresie creano divisioni tra i sudditi; le gazzette sono nocive per i principi poiché «</a:t>
            </a:r>
            <a:r>
              <a:rPr lang="it-IT" sz="2000" dirty="0" err="1"/>
              <a:t>divolgando</a:t>
            </a:r>
            <a:r>
              <a:rPr lang="it-IT" sz="2000" dirty="0"/>
              <a:t> quel che si deve tener segreto il discrediteranno presso il popolo».</a:t>
            </a:r>
          </a:p>
          <a:p>
            <a:r>
              <a:rPr lang="it-IT" sz="2000" dirty="0"/>
              <a:t>A Venezia Paolo </a:t>
            </a:r>
            <a:r>
              <a:rPr lang="it-IT" sz="2000" dirty="0" err="1"/>
              <a:t>Sarpi</a:t>
            </a:r>
            <a:r>
              <a:rPr lang="it-IT" sz="2000" dirty="0"/>
              <a:t> (1552-1623), teologo ufficiale della Repubblica, convince il Sentato a proteggere gli editori veneziani contro l’inquisizione e difende le gazzette: «ognuno confessa che il vero termine di regger il suddito è mantenerlo senza saputa delle cose pubbliche e in venerazione di quelle»; </a:t>
            </a:r>
          </a:p>
          <a:p>
            <a:r>
              <a:rPr lang="it-IT" sz="2000" dirty="0"/>
              <a:t>ma per contrastare la propaganda della controriforma che fomenta il conflitto religioso bisogna spiegare i problemi al popolo «senza uscir i termini della verità». </a:t>
            </a:r>
          </a:p>
        </p:txBody>
      </p:sp>
    </p:spTree>
    <p:extLst>
      <p:ext uri="{BB962C8B-B14F-4D97-AF65-F5344CB8AC3E}">
        <p14:creationId xmlns:p14="http://schemas.microsoft.com/office/powerpoint/2010/main" val="222597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Controllo sulle gazzette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2000" dirty="0"/>
              <a:t>Venezia: 1567 il Consiglio dei Dieci, preso atto che si era fatta </a:t>
            </a:r>
          </a:p>
          <a:p>
            <a:pPr marL="0" indent="0">
              <a:buNone/>
            </a:pPr>
            <a:r>
              <a:rPr lang="it-IT" sz="2000" dirty="0"/>
              <a:t>«menzione degli avvisi delle cose del mondo et specialmente di quelli del turco» decide che non è «a proposito che tal cose vadano intorno et siano </a:t>
            </a:r>
            <a:r>
              <a:rPr lang="it-IT" sz="2000" dirty="0" err="1"/>
              <a:t>disputtate</a:t>
            </a:r>
            <a:r>
              <a:rPr lang="it-IT" sz="2000" dirty="0"/>
              <a:t> </a:t>
            </a:r>
            <a:r>
              <a:rPr lang="it-IT" sz="2000" dirty="0" err="1"/>
              <a:t>publicamente</a:t>
            </a:r>
            <a:r>
              <a:rPr lang="it-IT" sz="2000" dirty="0"/>
              <a:t>». </a:t>
            </a:r>
          </a:p>
          <a:p>
            <a:pPr marL="0" indent="0">
              <a:buNone/>
            </a:pPr>
            <a:r>
              <a:rPr lang="it-IT" sz="2000" dirty="0"/>
              <a:t>Si punisce la diffusione di «nuove di qualsivoglia sorte» se riguardano informazioni sensibili di politica estera, con 5 anni di galera e si affida il controllo a «tre inquisitori sopra li secreti»; 1584 la pena è aggravata al taglio della mano destra (mai applicata, si preferisce bandire tacitamente l’autore da Venezia o annegarlo di nascosto). </a:t>
            </a:r>
          </a:p>
          <a:p>
            <a:r>
              <a:rPr lang="it-IT" sz="2000" dirty="0"/>
              <a:t>Roma: 1571 Pio V emana </a:t>
            </a:r>
            <a:r>
              <a:rPr lang="it-IT" sz="2000" i="1" dirty="0" err="1"/>
              <a:t>Constitutio</a:t>
            </a:r>
            <a:r>
              <a:rPr lang="it-IT" sz="2000" i="1" dirty="0"/>
              <a:t> contra </a:t>
            </a:r>
            <a:r>
              <a:rPr lang="it-IT" sz="2000" i="1" dirty="0" err="1"/>
              <a:t>scribentes</a:t>
            </a:r>
            <a:r>
              <a:rPr lang="it-IT" sz="2000" dirty="0"/>
              <a:t>: torturati e condannati a morte autori di nuove sulla cattiva salute di Gregorio XIII (1581), di notizie riservate (1581) o scritti contro religiosi (1596).</a:t>
            </a:r>
          </a:p>
        </p:txBody>
      </p:sp>
    </p:spTree>
    <p:extLst>
      <p:ext uri="{BB962C8B-B14F-4D97-AF65-F5344CB8AC3E}">
        <p14:creationId xmlns:p14="http://schemas.microsoft.com/office/powerpoint/2010/main" val="2931364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80BF44-7609-4D68-AE98-1DA6DA2D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Stampa italiana dopo la controriforma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04D3D2-26EB-4F36-93DB-04E6E5D0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900" dirty="0"/>
              <a:t>Dopo il Concilio di Trento gli editori italiani eliminano dai cataloghi tutti i titoli potenzialmente rischiosi (in particolare se in italiano vernacolare) e li sostituiscono con scritti devozionali e messali in latino;</a:t>
            </a:r>
          </a:p>
          <a:p>
            <a:r>
              <a:rPr lang="it-IT" sz="1900" dirty="0"/>
              <a:t>Delle città italiane, solo Venezia resiste all’imposizione del controllo papale, ma dall’inizio 1600’ è costretta a cedere perché la indeboliscono le guerre contro l’Impero Ottomano;</a:t>
            </a:r>
          </a:p>
          <a:p>
            <a:r>
              <a:rPr lang="it-IT" sz="1900" dirty="0"/>
              <a:t>Tra 1620’ e 1650’ il primato della stampa passa da Venezia a città del nord Europa come Anversa, perché gli editori veneziani non possono né accedere ai mercati dei paesi protestanti né offrire notizie o libri innovativi; dei 125 editori del 1500’, ne restano 15-20, da 300 nuovi titoli all’anno scende a poco più di 20.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54093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Spegnimento della stampa italiana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235350"/>
            <a:ext cx="10554574" cy="3636511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/>
              <a:t>Dal 1634 Venezia inizia ad imporre la censura preventiva sulle gazzette;</a:t>
            </a:r>
          </a:p>
          <a:p>
            <a:r>
              <a:rPr lang="it-IT" sz="2000" dirty="0"/>
              <a:t>1669 soppressa definitivamente la «Gazzetta di Torino», nell’ultimo numero l’editore si scusa con i lettori per </a:t>
            </a:r>
          </a:p>
          <a:p>
            <a:pPr marL="0" indent="0">
              <a:buNone/>
            </a:pPr>
            <a:r>
              <a:rPr lang="it-IT" sz="2000" dirty="0"/>
              <a:t>«tacere molte novità anche delle più palesi per prudenza politica ché se no, troppo temeraria si mostrerebbe una </a:t>
            </a:r>
            <a:r>
              <a:rPr lang="it-IT" sz="2000" dirty="0" err="1"/>
              <a:t>debil</a:t>
            </a:r>
            <a:r>
              <a:rPr lang="it-IT" sz="2000" dirty="0"/>
              <a:t> penna». Poiché neppure le «stampe più purgate» non proteggono dal «inciampare nelle altrui male soddisfazioni», gli si impone il «silenzio, con cui solo si riveriscono i </a:t>
            </a:r>
            <a:r>
              <a:rPr lang="it-IT" sz="2000" dirty="0" err="1"/>
              <a:t>prencipi</a:t>
            </a:r>
            <a:r>
              <a:rPr lang="it-IT" sz="2000" dirty="0"/>
              <a:t>, le loro azioni».</a:t>
            </a:r>
          </a:p>
          <a:p>
            <a:r>
              <a:rPr lang="it-IT" sz="2000" dirty="0"/>
              <a:t>1682 il governo di Genova proibisce tutte le gazzette a stampa e manoscritte.</a:t>
            </a:r>
          </a:p>
          <a:p>
            <a:r>
              <a:rPr lang="it-IT" sz="2000" dirty="0"/>
              <a:t>Rimane solo la «Gazzetta di Mantova»: dal 1664 stampata dai Gonzaga come giornale di corte che gode del monopolio ed è sottoposto a censura preventiva, serve a diffondere solo notizie politiche utili al Principe.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133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Informazione</a:t>
            </a:r>
            <a:r>
              <a:rPr lang="en-GB" dirty="0"/>
              <a:t>=</a:t>
            </a:r>
            <a:r>
              <a:rPr lang="en-GB" dirty="0" err="1"/>
              <a:t>sedizione</a:t>
            </a:r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Giovanni Maria </a:t>
            </a:r>
            <a:r>
              <a:rPr lang="it-IT" dirty="0" err="1"/>
              <a:t>Mitelli</a:t>
            </a:r>
            <a:r>
              <a:rPr lang="it-IT" dirty="0"/>
              <a:t>, </a:t>
            </a:r>
            <a:r>
              <a:rPr lang="it-IT" i="1" dirty="0"/>
              <a:t>Agl’appassionati per le guerre</a:t>
            </a:r>
            <a:r>
              <a:rPr lang="it-IT" dirty="0"/>
              <a:t>, 1690 – nella cultura del Seicento italiano, i novellisti sono visti negativamente, sono accusati di suscitare le passioni violente nel popolo. </a:t>
            </a:r>
          </a:p>
          <a:p>
            <a:r>
              <a:rPr lang="it-IT" dirty="0"/>
              <a:t>Si cerca di riaffermare l’ideale </a:t>
            </a:r>
            <a:r>
              <a:rPr lang="it-IT" dirty="0" err="1"/>
              <a:t>pre</a:t>
            </a:r>
            <a:r>
              <a:rPr lang="it-IT" dirty="0"/>
              <a:t>-rinascimentale della pace sociale e della concordia. Per ottenerle bisogna ristabilire il rispetto per le autorità e quindi eliminare/controllare le notizie.</a:t>
            </a:r>
          </a:p>
          <a:p>
            <a:r>
              <a:rPr lang="it-IT" dirty="0"/>
              <a:t>L’informazione torna ad essere privilegio dei potenti. 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6317" y="2011679"/>
            <a:ext cx="5951274" cy="4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06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7B7AC3-ED20-45BB-9CE0-D3D6E184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Da Venezia ad Amsterdam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3FC876-D27A-414A-9AA3-70F005F87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66" y="2137558"/>
            <a:ext cx="5706094" cy="4366953"/>
          </a:xfrm>
        </p:spPr>
        <p:txBody>
          <a:bodyPr>
            <a:normAutofit/>
          </a:bodyPr>
          <a:lstStyle/>
          <a:p>
            <a:r>
              <a:rPr lang="it-IT" dirty="0"/>
              <a:t>«Compromesso dei nobili» 1566: nobiltà olandese protestante e cattolica presenta a Margherita di Parma la petizione per mitigare le ordinanze contro l’eresia;</a:t>
            </a:r>
          </a:p>
          <a:p>
            <a:r>
              <a:rPr lang="it-IT" dirty="0"/>
              <a:t>Il rifiuto scatena la guerra d’indipendenza contro la Spagna che porterà nel 1585 alla nascita della Repubblica delle Province unite d’Olanda;</a:t>
            </a:r>
          </a:p>
          <a:p>
            <a:r>
              <a:rPr lang="it-IT" dirty="0"/>
              <a:t>Il diritto di petizione, la libertà religiosa e il repubblicanesimo diventano simboli centrali dell’identità olandese: siccome la salvezza dell’anima riguarda tutti, la difesa della libertà di culto apre la partecipazione politica a tutti, non solo ai «migliori».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6F22AB6-1FB1-478E-BA23-BA486E08F4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7064" y="2336800"/>
            <a:ext cx="5370762" cy="41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19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742E61F-710B-4A7D-9B63-A29832C2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/>
              <a:t>(</a:t>
            </a:r>
            <a:r>
              <a:rPr lang="it-IT" sz="4800" dirty="0" err="1"/>
              <a:t>Ri</a:t>
            </a:r>
            <a:r>
              <a:rPr lang="it-IT" sz="4800" dirty="0"/>
              <a:t>)nascita dei giornali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CCBF354-CC87-4F83-BECC-580C986A1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167247"/>
            <a:ext cx="7868088" cy="4554187"/>
          </a:xfrm>
        </p:spPr>
        <p:txBody>
          <a:bodyPr>
            <a:normAutofit lnSpcReduction="10000"/>
          </a:bodyPr>
          <a:lstStyle/>
          <a:p>
            <a:r>
              <a:rPr lang="fr-FR" sz="2000" i="1" dirty="0"/>
              <a:t>Courante </a:t>
            </a:r>
            <a:r>
              <a:rPr lang="fr-FR" sz="2000" i="1" dirty="0" err="1"/>
              <a:t>uyt</a:t>
            </a:r>
            <a:r>
              <a:rPr lang="fr-FR" sz="2000" i="1" dirty="0"/>
              <a:t> Italien, </a:t>
            </a:r>
            <a:r>
              <a:rPr lang="fr-FR" sz="2000" i="1" dirty="0" err="1"/>
              <a:t>Duytslandt</a:t>
            </a:r>
            <a:r>
              <a:rPr lang="fr-FR" sz="2000" i="1" dirty="0"/>
              <a:t>, &amp;c. - </a:t>
            </a:r>
            <a:r>
              <a:rPr lang="it-IT" sz="2000" dirty="0"/>
              <a:t>giugno1618: </a:t>
            </a:r>
          </a:p>
          <a:p>
            <a:pPr marL="0" indent="0">
              <a:buNone/>
            </a:pPr>
            <a:r>
              <a:rPr lang="it-IT" sz="2000" dirty="0"/>
              <a:t>ad Amsterdam la partecipazione popolare nel conflitto politico-religioso e la libertà di coscienza e di dibattito conducono alla nascita del primo giornale.</a:t>
            </a:r>
          </a:p>
          <a:p>
            <a:r>
              <a:rPr lang="it-IT" sz="2000" dirty="0"/>
              <a:t>Primo a uscire in modo periodico (una volta a settimana), primo di grande formato (a lenzuolo o alla olandese) sul modello delle stampe popolari;</a:t>
            </a:r>
          </a:p>
          <a:p>
            <a:r>
              <a:rPr lang="it-IT" sz="2000" dirty="0"/>
              <a:t> Dal 1619 alla testata si aggiunge il colophon con i dati dell’editore e dal 1620 le edizioni sono datate e numerate.</a:t>
            </a:r>
          </a:p>
          <a:p>
            <a:r>
              <a:rPr lang="it-IT" sz="2000" dirty="0"/>
              <a:t>Il primo numero riporta le notizie da Venezia, Colonia e Praga (defenestrazione di Praga - 23 maggio - segna l’inizio della guerra di 30 anni tra cattolici e protestanti); viene ripubblicato di contrabbando in Inghilterra.</a:t>
            </a:r>
          </a:p>
          <a:p>
            <a:endParaRPr lang="it-IT" sz="2000" dirty="0"/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5BC2F01B-664D-4F66-9DF0-FA8C0F9422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37118" y="1933997"/>
            <a:ext cx="2687887" cy="48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0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B4BD5E-5A45-47F1-983F-95FA209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Sviluppo della cultura della partecipazione politica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A7D962-9D13-48FC-B6D3-446D21709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75727"/>
            <a:ext cx="10554574" cy="4135085"/>
          </a:xfrm>
        </p:spPr>
        <p:txBody>
          <a:bodyPr>
            <a:noAutofit/>
          </a:bodyPr>
          <a:lstStyle/>
          <a:p>
            <a:r>
              <a:rPr lang="it-IT" sz="2000" dirty="0"/>
              <a:t>Nel 1620, Il pamphlet </a:t>
            </a:r>
            <a:r>
              <a:rPr lang="it-IT" sz="2000" i="1" dirty="0" err="1"/>
              <a:t>Boheemsch</a:t>
            </a:r>
            <a:r>
              <a:rPr lang="it-IT" sz="2000" i="1" dirty="0"/>
              <a:t> </a:t>
            </a:r>
            <a:r>
              <a:rPr lang="it-IT" sz="2000" i="1" dirty="0" err="1"/>
              <a:t>Geluyt</a:t>
            </a:r>
            <a:r>
              <a:rPr lang="it-IT" sz="2000" i="1" dirty="0"/>
              <a:t> </a:t>
            </a:r>
            <a:r>
              <a:rPr lang="it-IT" sz="2000" dirty="0"/>
              <a:t>(«Clamore boemo, o dialogo cristiano sulla controversia boema») afferma l’importanza della stampa per la causa calvinista: </a:t>
            </a:r>
          </a:p>
          <a:p>
            <a:r>
              <a:rPr lang="it-IT" sz="2000" dirty="0"/>
              <a:t>Personaggio 1 spiega che riceve ogni settimana i «</a:t>
            </a:r>
            <a:r>
              <a:rPr lang="it-IT" sz="2000" dirty="0" err="1"/>
              <a:t>Corantos</a:t>
            </a:r>
            <a:r>
              <a:rPr lang="it-IT" sz="2000" dirty="0"/>
              <a:t>» per seguire le notizie dalla Boemia:</a:t>
            </a:r>
          </a:p>
          <a:p>
            <a:r>
              <a:rPr lang="it-IT" sz="2000" dirty="0"/>
              <a:t>«Normalmente non sono curioso… ma nelle odierne circostanze quando tutto il mondo cristiano è in armi, sono ansioso di sapere cosa succede in Boemia, perché è di grande importanza per tutta la cristianità e in particolare per il nostro paese. E’ probabile che dall’esito degli eventi lì dipenderà come andranno le cose da noi, poiché i nostri destini sono intrecciati».</a:t>
            </a:r>
          </a:p>
          <a:p>
            <a:r>
              <a:rPr lang="it-IT" sz="2000" dirty="0"/>
              <a:t>Personaggio 2 conferma che è un dovere cristiano leggere i giornali e diffondere le notizie per rafforzare la causa.</a:t>
            </a:r>
          </a:p>
        </p:txBody>
      </p:sp>
    </p:spTree>
    <p:extLst>
      <p:ext uri="{BB962C8B-B14F-4D97-AF65-F5344CB8AC3E}">
        <p14:creationId xmlns:p14="http://schemas.microsoft.com/office/powerpoint/2010/main" val="338976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Sviluppo delle istituzioni della società democratica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l'affermazione dell'opinione pubblica; </a:t>
            </a:r>
          </a:p>
          <a:p>
            <a:r>
              <a:rPr lang="it-IT" dirty="0"/>
              <a:t>formazione dei canali di comunicazione politica (stampa etc.) e della partecipazione dal basso (dibattito pubblico, petizioni, referendum etc.);</a:t>
            </a:r>
          </a:p>
          <a:p>
            <a:r>
              <a:rPr lang="it-IT" dirty="0"/>
              <a:t>affermazione dei partiti e movimenti politici, delle associazioni civiche e dei gruppi di pressione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28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Dove e quando? Confronto tra momenti di maggiore innovazione e impatto in Europa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71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Istituzioni politiche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half" idx="1"/>
          </p:nvPr>
        </p:nvGraphicFramePr>
        <p:xfrm>
          <a:off x="391886" y="2222499"/>
          <a:ext cx="5612040" cy="463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4348330"/>
          </a:xfrm>
        </p:spPr>
        <p:txBody>
          <a:bodyPr>
            <a:normAutofit/>
          </a:bodyPr>
          <a:lstStyle/>
          <a:p>
            <a:r>
              <a:rPr lang="it-IT" dirty="0"/>
              <a:t>Le istituzioni politiche sono la cornice entro la quale si regolano i rapporti tra individui, e tra questi e la comunità; l’insieme delle decisioni plasma l’ordine sociale.</a:t>
            </a:r>
          </a:p>
          <a:p>
            <a:r>
              <a:rPr lang="it-IT" dirty="0"/>
              <a:t>Le istituzioni si trasformano nel tempo in base a: </a:t>
            </a:r>
          </a:p>
          <a:p>
            <a:r>
              <a:rPr lang="it-IT" dirty="0"/>
              <a:t>Le </a:t>
            </a:r>
            <a:r>
              <a:rPr lang="it-IT" dirty="0">
                <a:solidFill>
                  <a:srgbClr val="FF0000"/>
                </a:solidFill>
              </a:rPr>
              <a:t>decisioni</a:t>
            </a:r>
            <a:r>
              <a:rPr lang="it-IT" dirty="0"/>
              <a:t> di chi detiene la massima autorità (capi religiosi, re, capi carismatici, leader politici, cittadini democratici), </a:t>
            </a:r>
          </a:p>
          <a:p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consenso</a:t>
            </a:r>
            <a:r>
              <a:rPr lang="it-IT" dirty="0"/>
              <a:t> - il modo in cui la società recepisce i cambiamenti.</a:t>
            </a:r>
          </a:p>
        </p:txBody>
      </p:sp>
    </p:spTree>
    <p:extLst>
      <p:ext uri="{BB962C8B-B14F-4D97-AF65-F5344CB8AC3E}">
        <p14:creationId xmlns:p14="http://schemas.microsoft.com/office/powerpoint/2010/main" val="170262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Modernità</a:t>
            </a:r>
            <a:endParaRPr lang="en-GB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26262"/>
          </a:xfrm>
        </p:spPr>
        <p:txBody>
          <a:bodyPr>
            <a:normAutofit/>
          </a:bodyPr>
          <a:lstStyle/>
          <a:p>
            <a:r>
              <a:rPr lang="it-IT" dirty="0"/>
              <a:t>Nell’epoca premoderna la società è considerata immutabile, fondata su valori e regole eternamente validi; </a:t>
            </a:r>
          </a:p>
          <a:p>
            <a:r>
              <a:rPr lang="it-IT" dirty="0"/>
              <a:t>Tra XV e XVI secolo tale convinzione viene sfidata:</a:t>
            </a:r>
          </a:p>
          <a:p>
            <a:pPr marL="0" indent="0">
              <a:buNone/>
            </a:pPr>
            <a:r>
              <a:rPr lang="it-IT" dirty="0"/>
              <a:t>1455 Gutenberg inventa la stampa – la rivoluzione informatica</a:t>
            </a:r>
          </a:p>
          <a:p>
            <a:pPr marL="0" indent="0">
              <a:buNone/>
            </a:pPr>
            <a:r>
              <a:rPr lang="it-IT" dirty="0"/>
              <a:t>1492 scoperta dell’America – la rivoluzione dello spazio</a:t>
            </a:r>
          </a:p>
          <a:p>
            <a:pPr marL="0" indent="0">
              <a:buNone/>
            </a:pPr>
            <a:r>
              <a:rPr lang="it-IT" dirty="0"/>
              <a:t>1494 </a:t>
            </a:r>
            <a:r>
              <a:rPr lang="it-IT" i="1" dirty="0"/>
              <a:t>Summa de </a:t>
            </a:r>
            <a:r>
              <a:rPr lang="it-IT" i="1" dirty="0" err="1"/>
              <a:t>Arithmetica</a:t>
            </a:r>
            <a:r>
              <a:rPr lang="it-IT" i="1" dirty="0"/>
              <a:t> </a:t>
            </a:r>
            <a:r>
              <a:rPr lang="it-IT" dirty="0"/>
              <a:t>di Luca Pacioli – la rivoluzione finanziaria/fiscale – economia passa da sussistenza a profitto</a:t>
            </a:r>
          </a:p>
          <a:p>
            <a:pPr marL="0" indent="0">
              <a:buNone/>
            </a:pPr>
            <a:r>
              <a:rPr lang="it-IT" dirty="0"/>
              <a:t>1517 riforma luterana fondata sul rapporto individuale con Dio – la rivoluzione religiosa</a:t>
            </a:r>
          </a:p>
          <a:p>
            <a:pPr marL="0" indent="0">
              <a:buNone/>
            </a:pPr>
            <a:r>
              <a:rPr lang="it-IT" dirty="0"/>
              <a:t>1539 Francesco I di Francia impone il francese come lingua ufficiale dell’amministrazione e del diritto in Francia – la rivoluzione nazionale</a:t>
            </a:r>
          </a:p>
          <a:p>
            <a:pPr marL="0" indent="0">
              <a:buNone/>
            </a:pPr>
            <a:r>
              <a:rPr lang="it-IT" dirty="0"/>
              <a:t>1543 </a:t>
            </a:r>
            <a:r>
              <a:rPr lang="it-IT" i="1" dirty="0"/>
              <a:t>De </a:t>
            </a:r>
            <a:r>
              <a:rPr lang="it-IT" i="1" dirty="0" err="1"/>
              <a:t>revolutionibus</a:t>
            </a:r>
            <a:r>
              <a:rPr lang="it-IT" i="1" dirty="0"/>
              <a:t> </a:t>
            </a:r>
            <a:r>
              <a:rPr lang="it-IT" i="1" dirty="0" err="1"/>
              <a:t>orbium</a:t>
            </a:r>
            <a:r>
              <a:rPr lang="it-IT" i="1" dirty="0"/>
              <a:t> </a:t>
            </a:r>
            <a:r>
              <a:rPr lang="it-IT" i="1" dirty="0" err="1"/>
              <a:t>coelestium</a:t>
            </a:r>
            <a:r>
              <a:rPr lang="it-IT" i="1" dirty="0"/>
              <a:t> </a:t>
            </a:r>
            <a:r>
              <a:rPr lang="it-IT" dirty="0"/>
              <a:t>di Copernico - la rivoluzione scientifica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671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A37F3-A5A5-9A32-9956-24AD596C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Modernizzazione come trasformazione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070E61F-69CA-7029-B3BA-651EBCEFA1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739987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425699-0E71-B081-15D9-1ED9694E3DDB}"/>
              </a:ext>
            </a:extLst>
          </p:cNvPr>
          <p:cNvSpPr txBox="1"/>
          <p:nvPr/>
        </p:nvSpPr>
        <p:spPr>
          <a:xfrm>
            <a:off x="9268408" y="3579316"/>
            <a:ext cx="1705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Economia da</a:t>
            </a:r>
          </a:p>
          <a:p>
            <a:r>
              <a:rPr lang="it-IT" dirty="0"/>
              <a:t> sussistenza a </a:t>
            </a:r>
          </a:p>
          <a:p>
            <a:r>
              <a:rPr lang="it-IT" dirty="0"/>
              <a:t>profitto </a:t>
            </a:r>
          </a:p>
        </p:txBody>
      </p:sp>
    </p:spTree>
    <p:extLst>
      <p:ext uri="{BB962C8B-B14F-4D97-AF65-F5344CB8AC3E}">
        <p14:creationId xmlns:p14="http://schemas.microsoft.com/office/powerpoint/2010/main" val="3014513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TM03457503[[fn=Citazione]]</Template>
  <TotalTime>317</TotalTime>
  <Words>5169</Words>
  <Application>Microsoft Office PowerPoint</Application>
  <PresentationFormat>Widescreen</PresentationFormat>
  <Paragraphs>270</Paragraphs>
  <Slides>49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3" baseType="lpstr">
      <vt:lpstr>Century Gothic</vt:lpstr>
      <vt:lpstr>Courier New</vt:lpstr>
      <vt:lpstr>Wingdings 2</vt:lpstr>
      <vt:lpstr>Citazione</vt:lpstr>
      <vt:lpstr>Storia delle istituzioni politiche 1</vt:lpstr>
      <vt:lpstr>Testi d’esame per frequentanti e non</vt:lpstr>
      <vt:lpstr>Tema del corso</vt:lpstr>
      <vt:lpstr>Sviluppo delle istituzioni dello stato democratico</vt:lpstr>
      <vt:lpstr>Sviluppo delle istituzioni della società democratica</vt:lpstr>
      <vt:lpstr>Dove e quando? Confronto tra momenti di maggiore innovazione e impatto in Europa</vt:lpstr>
      <vt:lpstr>Istituzioni politiche</vt:lpstr>
      <vt:lpstr>Modernità</vt:lpstr>
      <vt:lpstr>Modernizzazione come trasformazione </vt:lpstr>
      <vt:lpstr>Percorso contraddittorio </vt:lpstr>
      <vt:lpstr>Modernizzazione: una continua crisi</vt:lpstr>
      <vt:lpstr>Democrazia – regola fondante della modernità politica </vt:lpstr>
      <vt:lpstr>Democrazia antica</vt:lpstr>
      <vt:lpstr>Democrazia diretta medievale</vt:lpstr>
      <vt:lpstr>Rappresentanza medievale</vt:lpstr>
      <vt:lpstr>Re-presentare</vt:lpstr>
      <vt:lpstr>Medioevo – pluralità caotica di rivendicazioni sovrapposte</vt:lpstr>
      <vt:lpstr>L’ideale medievale della pace sociale e della concordia</vt:lpstr>
      <vt:lpstr>Riscoperta della democrazia</vt:lpstr>
      <vt:lpstr>Machiavelli: «Che la disunione della Plebe e del Senato romano fece libera e potente quella republica»</vt:lpstr>
      <vt:lpstr>Machiavelli: Discordia al posto della concordia</vt:lpstr>
      <vt:lpstr>Tumultuoso popolo fiorentino/Serenissima Venezia</vt:lpstr>
      <vt:lpstr>Chi è cittadino?</vt:lpstr>
      <vt:lpstr>Da Machiavelli al Seicento inglese: lenta nascita della democrazia rappresentativa</vt:lpstr>
      <vt:lpstr> Come rimediare ai difetti del «matrimonio di interesse»?</vt:lpstr>
      <vt:lpstr>«Principio di delusione» </vt:lpstr>
      <vt:lpstr>Presupposto per un genuino consenso popolare: la rivoluzione informatica</vt:lpstr>
      <vt:lpstr>Diffusione delle tipografie </vt:lpstr>
      <vt:lpstr>Disponibilità di scritti</vt:lpstr>
      <vt:lpstr>Alfabetizzazione </vt:lpstr>
      <vt:lpstr>Commercio e finanza</vt:lpstr>
      <vt:lpstr>Esercito mercenario e fisco</vt:lpstr>
      <vt:lpstr>Democrazia della politica e del sapere</vt:lpstr>
      <vt:lpstr>Nascita della notizia, delle gazzette e dei gazzettieri</vt:lpstr>
      <vt:lpstr>Vox populi contro il governo aristocratico</vt:lpstr>
      <vt:lpstr>Conflitto religioso 1500-1600</vt:lpstr>
      <vt:lpstr>Luteranesimo – «religione della stampa»;</vt:lpstr>
      <vt:lpstr>Diffusione del dibattito e della propaganda politico-religiosa in Germania</vt:lpstr>
      <vt:lpstr>L’affermazione del libero dibattito</vt:lpstr>
      <vt:lpstr>Protestanti – rivoluzionari per caso?</vt:lpstr>
      <vt:lpstr>Index Librorum Prohibitorum 1559</vt:lpstr>
      <vt:lpstr>«Arcana imperii» in Italia</vt:lpstr>
      <vt:lpstr>Controllo sulle gazzette</vt:lpstr>
      <vt:lpstr>Stampa italiana dopo la controriforma</vt:lpstr>
      <vt:lpstr>Spegnimento della stampa italiana</vt:lpstr>
      <vt:lpstr>Informazione=sedizione</vt:lpstr>
      <vt:lpstr>Da Venezia ad Amsterdam</vt:lpstr>
      <vt:lpstr>(Ri)nascita dei giornali </vt:lpstr>
      <vt:lpstr>Sviluppo della cultura della partecipazione politica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ronald.car@unimc.it</dc:creator>
  <cp:lastModifiedBy>ronald.car@unimc.it</cp:lastModifiedBy>
  <cp:revision>25</cp:revision>
  <dcterms:created xsi:type="dcterms:W3CDTF">2021-01-15T17:05:23Z</dcterms:created>
  <dcterms:modified xsi:type="dcterms:W3CDTF">2022-09-21T06:29:12Z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1067329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