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2B922C6F-FA26-8840-85C0-E3BA6CDD6DEB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43CA129-501B-3A45-982D-7CFC10B5D393}" type="slidenum">
              <a:rPr lang="it-IT" smtClean="0"/>
              <a:t>‹n.›</a:t>
            </a:fld>
            <a:endParaRPr lang="it-IT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2C6F-FA26-8840-85C0-E3BA6CDD6DEB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129-501B-3A45-982D-7CFC10B5D39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2C6F-FA26-8840-85C0-E3BA6CDD6DEB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129-501B-3A45-982D-7CFC10B5D39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2C6F-FA26-8840-85C0-E3BA6CDD6DEB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129-501B-3A45-982D-7CFC10B5D39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2C6F-FA26-8840-85C0-E3BA6CDD6DEB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129-501B-3A45-982D-7CFC10B5D39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2C6F-FA26-8840-85C0-E3BA6CDD6DEB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129-501B-3A45-982D-7CFC10B5D393}" type="slidenum">
              <a:rPr lang="it-IT" smtClean="0"/>
              <a:t>‹n.›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2C6F-FA26-8840-85C0-E3BA6CDD6DEB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129-501B-3A45-982D-7CFC10B5D393}" type="slidenum">
              <a:rPr lang="it-IT" smtClean="0"/>
              <a:t>‹n.›</a:t>
            </a:fld>
            <a:endParaRPr lang="it-IT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2C6F-FA26-8840-85C0-E3BA6CDD6DEB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129-501B-3A45-982D-7CFC10B5D39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2C6F-FA26-8840-85C0-E3BA6CDD6DEB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129-501B-3A45-982D-7CFC10B5D39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2C6F-FA26-8840-85C0-E3BA6CDD6DEB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129-501B-3A45-982D-7CFC10B5D39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2C6F-FA26-8840-85C0-E3BA6CDD6DEB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A129-501B-3A45-982D-7CFC10B5D393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2B922C6F-FA26-8840-85C0-E3BA6CDD6DEB}" type="datetimeFigureOut">
              <a:rPr lang="it-IT" smtClean="0"/>
              <a:t>19/10/22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43CA129-501B-3A45-982D-7CFC10B5D393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Ti va di giocare?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810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1279" y="436563"/>
            <a:ext cx="8359887" cy="1442674"/>
          </a:xfrm>
        </p:spPr>
        <p:txBody>
          <a:bodyPr/>
          <a:lstStyle/>
          <a:p>
            <a:r>
              <a:rPr lang="it-IT" dirty="0" smtClean="0"/>
              <a:t>Convenzione sui diritti dell’infanzia e dell’adolescenza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237529"/>
          </a:xfrm>
        </p:spPr>
        <p:txBody>
          <a:bodyPr>
            <a:normAutofit/>
          </a:bodyPr>
          <a:lstStyle/>
          <a:p>
            <a:r>
              <a:rPr lang="it-IT" dirty="0" smtClean="0"/>
              <a:t>Articolo </a:t>
            </a:r>
            <a:r>
              <a:rPr lang="it-IT" dirty="0"/>
              <a:t>31 </a:t>
            </a:r>
            <a:endParaRPr lang="it-IT" dirty="0" smtClean="0"/>
          </a:p>
          <a:p>
            <a:pPr lvl="1"/>
            <a:r>
              <a:rPr lang="it-IT" dirty="0" smtClean="0"/>
              <a:t>1</a:t>
            </a:r>
            <a:r>
              <a:rPr lang="it-IT" dirty="0"/>
              <a:t>. Gli Stati parti riconoscono al fanciullo il diritto al riposo e al tempo libero, a dedicarsi al gioco e ad attività ricreative proprie della sua età e a partecipare liberamente alla vita culturale ed artistica. </a:t>
            </a:r>
            <a:endParaRPr lang="it-IT" dirty="0" smtClean="0"/>
          </a:p>
          <a:p>
            <a:pPr lvl="1"/>
            <a:r>
              <a:rPr lang="it-IT" dirty="0" smtClean="0"/>
              <a:t>2</a:t>
            </a:r>
            <a:r>
              <a:rPr lang="it-IT" dirty="0"/>
              <a:t>. Gli Stati parti rispettano e favoriscono il diritto del fanciullo di partecipare pienamente alla vita culturale e artistica e incoraggiano l’organizzazione, in condizioni di uguaglianza, di mezzi appropriati di divertimento e di attività ricreative, artistiche e culturali.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602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proposta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Possiamo progettare alcuni spazi e modalità di gioco in dipartimento nella settimana che va dal 14 al 18 novembre, per promuovere la cultura del gioco, giocando!</a:t>
            </a:r>
          </a:p>
          <a:p>
            <a:r>
              <a:rPr lang="it-IT" dirty="0" smtClean="0"/>
              <a:t>Se sei interessato/a, formeremo un gruppo in cui scambiarci idee, proposte e suggestioni da realizzare insieme. Appuntamenti organizzativi: </a:t>
            </a:r>
          </a:p>
          <a:p>
            <a:r>
              <a:rPr lang="it-IT" dirty="0" smtClean="0"/>
              <a:t>26 ottobre dalle 15.00 alle 17.00 in presenza</a:t>
            </a:r>
          </a:p>
          <a:p>
            <a:r>
              <a:rPr lang="it-IT" dirty="0" smtClean="0"/>
              <a:t>3 novembre online </a:t>
            </a:r>
          </a:p>
          <a:p>
            <a:r>
              <a:rPr lang="it-IT" dirty="0" smtClean="0"/>
              <a:t>8 novembre dalle 17.00 alle 19.00 in presenza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819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082" y="2603499"/>
            <a:ext cx="3704167" cy="370416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 vuoi partecipare</a:t>
            </a:r>
            <a:r>
              <a:rPr lang="mr-IN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Comunica la tua disponibilità alla prof.ssa Deluigi, di persona o via mail entro il 25 ottobre.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815667" y="4984750"/>
            <a:ext cx="2042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rgbClr val="FF0000"/>
                </a:solidFill>
                <a:latin typeface="Noteworthy Light"/>
                <a:cs typeface="Noteworthy Light"/>
              </a:rPr>
              <a:t>E un educatore o un’educatrice?</a:t>
            </a:r>
            <a:endParaRPr lang="it-IT" b="1" dirty="0">
              <a:solidFill>
                <a:srgbClr val="FF0000"/>
              </a:solidFill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val="1372675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lbum da disegno">
  <a:themeElements>
    <a:clrScheme name="Album da disegno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Album da disegno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bum da disegn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da disegno.thmx</Template>
  <TotalTime>9</TotalTime>
  <Words>197</Words>
  <Application>Microsoft Macintosh PowerPoint</Application>
  <PresentationFormat>Presentazione su schermo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Album da disegno</vt:lpstr>
      <vt:lpstr>Ti va di giocare? </vt:lpstr>
      <vt:lpstr>Convenzione sui diritti dell’infanzia e dell’adolescenza</vt:lpstr>
      <vt:lpstr>Una proposta </vt:lpstr>
      <vt:lpstr>Se vuoi partecipare…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 va di giocare? </dc:title>
  <dc:creator>Rosita</dc:creator>
  <cp:lastModifiedBy>Rosita</cp:lastModifiedBy>
  <cp:revision>1</cp:revision>
  <dcterms:created xsi:type="dcterms:W3CDTF">2022-10-19T08:47:50Z</dcterms:created>
  <dcterms:modified xsi:type="dcterms:W3CDTF">2022-10-19T08:57:23Z</dcterms:modified>
</cp:coreProperties>
</file>