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257" r:id="rId3"/>
    <p:sldId id="258" r:id="rId4"/>
    <p:sldId id="260" r:id="rId5"/>
    <p:sldId id="262" r:id="rId6"/>
    <p:sldId id="261" r:id="rId7"/>
    <p:sldId id="263" r:id="rId8"/>
    <p:sldId id="264" r:id="rId9"/>
    <p:sldId id="265" r:id="rId10"/>
    <p:sldId id="299" r:id="rId11"/>
    <p:sldId id="300" r:id="rId12"/>
    <p:sldId id="301" r:id="rId13"/>
    <p:sldId id="266" r:id="rId14"/>
    <p:sldId id="267" r:id="rId15"/>
    <p:sldId id="268" r:id="rId16"/>
    <p:sldId id="269" r:id="rId17"/>
    <p:sldId id="270" r:id="rId18"/>
    <p:sldId id="272" r:id="rId19"/>
    <p:sldId id="305" r:id="rId20"/>
    <p:sldId id="271" r:id="rId21"/>
    <p:sldId id="312" r:id="rId22"/>
    <p:sldId id="313" r:id="rId23"/>
    <p:sldId id="274" r:id="rId24"/>
    <p:sldId id="277" r:id="rId25"/>
    <p:sldId id="275" r:id="rId26"/>
    <p:sldId id="276" r:id="rId27"/>
    <p:sldId id="303" r:id="rId28"/>
    <p:sldId id="278" r:id="rId29"/>
    <p:sldId id="279" r:id="rId30"/>
    <p:sldId id="280" r:id="rId31"/>
    <p:sldId id="292" r:id="rId32"/>
    <p:sldId id="311" r:id="rId33"/>
    <p:sldId id="302" r:id="rId34"/>
    <p:sldId id="294" r:id="rId35"/>
    <p:sldId id="304" r:id="rId36"/>
    <p:sldId id="296" r:id="rId37"/>
    <p:sldId id="297"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010" autoAdjust="0"/>
    <p:restoredTop sz="94697" autoAdjust="0"/>
  </p:normalViewPr>
  <p:slideViewPr>
    <p:cSldViewPr snapToGrid="0" snapToObjects="1">
      <p:cViewPr varScale="1">
        <p:scale>
          <a:sx n="108" d="100"/>
          <a:sy n="108" d="100"/>
        </p:scale>
        <p:origin x="88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0A5F3C-691F-9343-BA4C-20F604E165B9}"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BE243304-37CC-B14B-8B32-46A8A80FE650}">
      <dgm:prSet phldrT="[Tex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dgm:spPr>
      <dgm:t>
        <a:bodyPr/>
        <a:lstStyle/>
        <a:p>
          <a:r>
            <a:rPr lang="en-US" sz="3200" dirty="0" err="1">
              <a:latin typeface="Garamond" panose="02020404030301010803" pitchFamily="18" charset="0"/>
            </a:rPr>
            <a:t>Indipetae</a:t>
          </a:r>
          <a:endParaRPr lang="en-US" sz="3200" dirty="0">
            <a:latin typeface="Garamond" panose="02020404030301010803" pitchFamily="18" charset="0"/>
          </a:endParaRPr>
        </a:p>
      </dgm:t>
    </dgm:pt>
    <dgm:pt modelId="{C9D4E56E-D8F4-5C4A-975B-134A8613BCF9}" type="parTrans" cxnId="{F3C9D2B3-6F98-7848-B839-7760257CF9AD}">
      <dgm:prSet/>
      <dgm:spPr/>
      <dgm:t>
        <a:bodyPr/>
        <a:lstStyle/>
        <a:p>
          <a:endParaRPr lang="en-US"/>
        </a:p>
      </dgm:t>
    </dgm:pt>
    <dgm:pt modelId="{F6DE0653-EF38-A74A-A77D-3036F11FB013}" type="sibTrans" cxnId="{F3C9D2B3-6F98-7848-B839-7760257CF9AD}">
      <dgm:prSet/>
      <dgm:spPr/>
      <dgm:t>
        <a:bodyPr/>
        <a:lstStyle/>
        <a:p>
          <a:endParaRPr lang="en-US"/>
        </a:p>
      </dgm:t>
    </dgm:pt>
    <dgm:pt modelId="{EEA412D6-0B81-CE40-8B7B-BD1091213318}">
      <dgm:prSet phldrT="[Tex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dgm:spPr>
      <dgm:t>
        <a:bodyPr/>
        <a:lstStyle/>
        <a:p>
          <a:r>
            <a:rPr lang="en-US" sz="3200" dirty="0" err="1">
              <a:latin typeface="Garamond" panose="02020404030301010803" pitchFamily="18" charset="0"/>
            </a:rPr>
            <a:t>Funzione</a:t>
          </a:r>
          <a:r>
            <a:rPr lang="en-US" sz="3200" dirty="0">
              <a:latin typeface="Garamond" panose="02020404030301010803" pitchFamily="18" charset="0"/>
            </a:rPr>
            <a:t> </a:t>
          </a:r>
          <a:r>
            <a:rPr lang="en-US" sz="3200" dirty="0" err="1">
              <a:latin typeface="Garamond" panose="02020404030301010803" pitchFamily="18" charset="0"/>
            </a:rPr>
            <a:t>Burocratica</a:t>
          </a:r>
          <a:endParaRPr lang="en-US" sz="3200" dirty="0">
            <a:latin typeface="Garamond" panose="02020404030301010803" pitchFamily="18" charset="0"/>
          </a:endParaRPr>
        </a:p>
      </dgm:t>
    </dgm:pt>
    <dgm:pt modelId="{459165B0-DA00-B24E-BF13-352FA4B1EEE1}" type="parTrans" cxnId="{AE15120B-E69F-124F-8524-F38748354E13}">
      <dgm:prSet/>
      <dgm:spPr/>
      <dgm:t>
        <a:bodyPr/>
        <a:lstStyle/>
        <a:p>
          <a:endParaRPr lang="en-US"/>
        </a:p>
      </dgm:t>
    </dgm:pt>
    <dgm:pt modelId="{942813E3-A843-634F-83A6-71149D5F6E17}" type="sibTrans" cxnId="{AE15120B-E69F-124F-8524-F38748354E13}">
      <dgm:prSet/>
      <dgm:spPr/>
      <dgm:t>
        <a:bodyPr/>
        <a:lstStyle/>
        <a:p>
          <a:endParaRPr lang="en-US"/>
        </a:p>
      </dgm:t>
    </dgm:pt>
    <dgm:pt modelId="{5148229E-1451-4E49-9492-91B6CE1390A3}">
      <dgm:prSet phldrT="[Tex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dgm:spPr>
      <dgm:t>
        <a:bodyPr/>
        <a:lstStyle/>
        <a:p>
          <a:r>
            <a:rPr lang="en-US" sz="3200" dirty="0" err="1">
              <a:latin typeface="Garamond" panose="02020404030301010803" pitchFamily="18" charset="0"/>
            </a:rPr>
            <a:t>Funzione</a:t>
          </a:r>
          <a:r>
            <a:rPr lang="en-US" sz="3200" dirty="0">
              <a:latin typeface="Garamond" panose="02020404030301010803" pitchFamily="18" charset="0"/>
            </a:rPr>
            <a:t> </a:t>
          </a:r>
          <a:r>
            <a:rPr lang="en-US" sz="3200" dirty="0" err="1">
              <a:latin typeface="Garamond" panose="02020404030301010803" pitchFamily="18" charset="0"/>
            </a:rPr>
            <a:t>Spirituale</a:t>
          </a:r>
          <a:endParaRPr lang="en-US" sz="3200" dirty="0">
            <a:latin typeface="Garamond" panose="02020404030301010803" pitchFamily="18" charset="0"/>
          </a:endParaRPr>
        </a:p>
      </dgm:t>
    </dgm:pt>
    <dgm:pt modelId="{6A374F44-2DF2-C34E-8148-2B9428ADF568}" type="parTrans" cxnId="{831F7A79-7734-A944-878A-CFDBB79E27E5}">
      <dgm:prSet/>
      <dgm:spPr/>
      <dgm:t>
        <a:bodyPr/>
        <a:lstStyle/>
        <a:p>
          <a:endParaRPr lang="en-US"/>
        </a:p>
      </dgm:t>
    </dgm:pt>
    <dgm:pt modelId="{BDD943A4-2864-AE44-8392-9E141E426B34}" type="sibTrans" cxnId="{831F7A79-7734-A944-878A-CFDBB79E27E5}">
      <dgm:prSet/>
      <dgm:spPr/>
      <dgm:t>
        <a:bodyPr/>
        <a:lstStyle/>
        <a:p>
          <a:endParaRPr lang="en-US"/>
        </a:p>
      </dgm:t>
    </dgm:pt>
    <dgm:pt modelId="{CF6D66C9-42CA-3040-914D-8523263E5194}" type="pres">
      <dgm:prSet presAssocID="{960A5F3C-691F-9343-BA4C-20F604E165B9}" presName="hierChild1" presStyleCnt="0">
        <dgm:presLayoutVars>
          <dgm:orgChart val="1"/>
          <dgm:chPref val="1"/>
          <dgm:dir/>
          <dgm:animOne val="branch"/>
          <dgm:animLvl val="lvl"/>
          <dgm:resizeHandles/>
        </dgm:presLayoutVars>
      </dgm:prSet>
      <dgm:spPr/>
      <dgm:t>
        <a:bodyPr/>
        <a:lstStyle/>
        <a:p>
          <a:endParaRPr lang="it-IT"/>
        </a:p>
      </dgm:t>
    </dgm:pt>
    <dgm:pt modelId="{EC309854-86A9-DF43-942A-DE396D05756B}" type="pres">
      <dgm:prSet presAssocID="{BE243304-37CC-B14B-8B32-46A8A80FE650}" presName="hierRoot1" presStyleCnt="0">
        <dgm:presLayoutVars>
          <dgm:hierBranch val="init"/>
        </dgm:presLayoutVars>
      </dgm:prSet>
      <dgm:spPr/>
    </dgm:pt>
    <dgm:pt modelId="{6A9A0F4C-C331-4842-A326-5A8E7F03E84B}" type="pres">
      <dgm:prSet presAssocID="{BE243304-37CC-B14B-8B32-46A8A80FE650}" presName="rootComposite1" presStyleCnt="0"/>
      <dgm:spPr/>
    </dgm:pt>
    <dgm:pt modelId="{65C4B1D0-E777-B041-A1A7-28E8DA42A797}" type="pres">
      <dgm:prSet presAssocID="{BE243304-37CC-B14B-8B32-46A8A80FE650}" presName="rootText1" presStyleLbl="node0" presStyleIdx="0" presStyleCnt="1">
        <dgm:presLayoutVars>
          <dgm:chPref val="3"/>
        </dgm:presLayoutVars>
      </dgm:prSet>
      <dgm:spPr/>
      <dgm:t>
        <a:bodyPr/>
        <a:lstStyle/>
        <a:p>
          <a:endParaRPr lang="it-IT"/>
        </a:p>
      </dgm:t>
    </dgm:pt>
    <dgm:pt modelId="{7D23FB35-5E6D-F248-A3F8-B8D2DAD37B2E}" type="pres">
      <dgm:prSet presAssocID="{BE243304-37CC-B14B-8B32-46A8A80FE650}" presName="rootConnector1" presStyleLbl="node1" presStyleIdx="0" presStyleCnt="0"/>
      <dgm:spPr/>
      <dgm:t>
        <a:bodyPr/>
        <a:lstStyle/>
        <a:p>
          <a:endParaRPr lang="it-IT"/>
        </a:p>
      </dgm:t>
    </dgm:pt>
    <dgm:pt modelId="{0209CFB0-EF80-1942-8681-E16ECEB1D11D}" type="pres">
      <dgm:prSet presAssocID="{BE243304-37CC-B14B-8B32-46A8A80FE650}" presName="hierChild2" presStyleCnt="0"/>
      <dgm:spPr/>
    </dgm:pt>
    <dgm:pt modelId="{6D02678F-6366-F842-8665-BD659ED45EDB}" type="pres">
      <dgm:prSet presAssocID="{459165B0-DA00-B24E-BF13-352FA4B1EEE1}" presName="Name37" presStyleLbl="parChTrans1D2" presStyleIdx="0" presStyleCnt="2"/>
      <dgm:spPr/>
      <dgm:t>
        <a:bodyPr/>
        <a:lstStyle/>
        <a:p>
          <a:endParaRPr lang="it-IT"/>
        </a:p>
      </dgm:t>
    </dgm:pt>
    <dgm:pt modelId="{976DEB69-C9A1-0A48-9767-2EECABB3B15D}" type="pres">
      <dgm:prSet presAssocID="{EEA412D6-0B81-CE40-8B7B-BD1091213318}" presName="hierRoot2" presStyleCnt="0">
        <dgm:presLayoutVars>
          <dgm:hierBranch val="init"/>
        </dgm:presLayoutVars>
      </dgm:prSet>
      <dgm:spPr/>
    </dgm:pt>
    <dgm:pt modelId="{9328D775-1789-2741-BE2F-1101221C839C}" type="pres">
      <dgm:prSet presAssocID="{EEA412D6-0B81-CE40-8B7B-BD1091213318}" presName="rootComposite" presStyleCnt="0"/>
      <dgm:spPr/>
    </dgm:pt>
    <dgm:pt modelId="{3BD772FB-7D65-CC49-9250-3B21F2159338}" type="pres">
      <dgm:prSet presAssocID="{EEA412D6-0B81-CE40-8B7B-BD1091213318}" presName="rootText" presStyleLbl="node2" presStyleIdx="0" presStyleCnt="2">
        <dgm:presLayoutVars>
          <dgm:chPref val="3"/>
        </dgm:presLayoutVars>
      </dgm:prSet>
      <dgm:spPr/>
      <dgm:t>
        <a:bodyPr/>
        <a:lstStyle/>
        <a:p>
          <a:endParaRPr lang="it-IT"/>
        </a:p>
      </dgm:t>
    </dgm:pt>
    <dgm:pt modelId="{BCB8B5A8-46F8-5D42-9758-A982CCA858A1}" type="pres">
      <dgm:prSet presAssocID="{EEA412D6-0B81-CE40-8B7B-BD1091213318}" presName="rootConnector" presStyleLbl="node2" presStyleIdx="0" presStyleCnt="2"/>
      <dgm:spPr/>
      <dgm:t>
        <a:bodyPr/>
        <a:lstStyle/>
        <a:p>
          <a:endParaRPr lang="it-IT"/>
        </a:p>
      </dgm:t>
    </dgm:pt>
    <dgm:pt modelId="{450C4B32-37A4-2948-A063-AF0F7161C81C}" type="pres">
      <dgm:prSet presAssocID="{EEA412D6-0B81-CE40-8B7B-BD1091213318}" presName="hierChild4" presStyleCnt="0"/>
      <dgm:spPr/>
    </dgm:pt>
    <dgm:pt modelId="{29147F51-5AED-5D4D-8ED5-C046AE9C1D0A}" type="pres">
      <dgm:prSet presAssocID="{EEA412D6-0B81-CE40-8B7B-BD1091213318}" presName="hierChild5" presStyleCnt="0"/>
      <dgm:spPr/>
    </dgm:pt>
    <dgm:pt modelId="{F5C1B204-F056-2940-BFCB-5D03965F0E49}" type="pres">
      <dgm:prSet presAssocID="{6A374F44-2DF2-C34E-8148-2B9428ADF568}" presName="Name37" presStyleLbl="parChTrans1D2" presStyleIdx="1" presStyleCnt="2"/>
      <dgm:spPr/>
      <dgm:t>
        <a:bodyPr/>
        <a:lstStyle/>
        <a:p>
          <a:endParaRPr lang="it-IT"/>
        </a:p>
      </dgm:t>
    </dgm:pt>
    <dgm:pt modelId="{81EE485D-3CBA-D241-9284-74435624206B}" type="pres">
      <dgm:prSet presAssocID="{5148229E-1451-4E49-9492-91B6CE1390A3}" presName="hierRoot2" presStyleCnt="0">
        <dgm:presLayoutVars>
          <dgm:hierBranch val="init"/>
        </dgm:presLayoutVars>
      </dgm:prSet>
      <dgm:spPr/>
    </dgm:pt>
    <dgm:pt modelId="{2DC2FCF5-C88B-3042-BD68-48CBF4950CC9}" type="pres">
      <dgm:prSet presAssocID="{5148229E-1451-4E49-9492-91B6CE1390A3}" presName="rootComposite" presStyleCnt="0"/>
      <dgm:spPr/>
    </dgm:pt>
    <dgm:pt modelId="{47AB5092-3D50-CE4E-BF24-ED9E1A097141}" type="pres">
      <dgm:prSet presAssocID="{5148229E-1451-4E49-9492-91B6CE1390A3}" presName="rootText" presStyleLbl="node2" presStyleIdx="1" presStyleCnt="2">
        <dgm:presLayoutVars>
          <dgm:chPref val="3"/>
        </dgm:presLayoutVars>
      </dgm:prSet>
      <dgm:spPr/>
      <dgm:t>
        <a:bodyPr/>
        <a:lstStyle/>
        <a:p>
          <a:endParaRPr lang="it-IT"/>
        </a:p>
      </dgm:t>
    </dgm:pt>
    <dgm:pt modelId="{F82692FF-BE68-8446-8B39-79EF8E98DC2E}" type="pres">
      <dgm:prSet presAssocID="{5148229E-1451-4E49-9492-91B6CE1390A3}" presName="rootConnector" presStyleLbl="node2" presStyleIdx="1" presStyleCnt="2"/>
      <dgm:spPr/>
      <dgm:t>
        <a:bodyPr/>
        <a:lstStyle/>
        <a:p>
          <a:endParaRPr lang="it-IT"/>
        </a:p>
      </dgm:t>
    </dgm:pt>
    <dgm:pt modelId="{D9C520B9-DE11-AB49-94EA-C382DFBA7406}" type="pres">
      <dgm:prSet presAssocID="{5148229E-1451-4E49-9492-91B6CE1390A3}" presName="hierChild4" presStyleCnt="0"/>
      <dgm:spPr/>
    </dgm:pt>
    <dgm:pt modelId="{E4789B73-8C32-D746-9622-D0A2425BDDC9}" type="pres">
      <dgm:prSet presAssocID="{5148229E-1451-4E49-9492-91B6CE1390A3}" presName="hierChild5" presStyleCnt="0"/>
      <dgm:spPr/>
    </dgm:pt>
    <dgm:pt modelId="{0769D9C2-E244-2941-9851-0596B2833E91}" type="pres">
      <dgm:prSet presAssocID="{BE243304-37CC-B14B-8B32-46A8A80FE650}" presName="hierChild3" presStyleCnt="0"/>
      <dgm:spPr/>
    </dgm:pt>
  </dgm:ptLst>
  <dgm:cxnLst>
    <dgm:cxn modelId="{AE15120B-E69F-124F-8524-F38748354E13}" srcId="{BE243304-37CC-B14B-8B32-46A8A80FE650}" destId="{EEA412D6-0B81-CE40-8B7B-BD1091213318}" srcOrd="0" destOrd="0" parTransId="{459165B0-DA00-B24E-BF13-352FA4B1EEE1}" sibTransId="{942813E3-A843-634F-83A6-71149D5F6E17}"/>
    <dgm:cxn modelId="{F727C89E-4B48-5340-926E-FD4735C2F519}" type="presOf" srcId="{5148229E-1451-4E49-9492-91B6CE1390A3}" destId="{47AB5092-3D50-CE4E-BF24-ED9E1A097141}" srcOrd="0" destOrd="0" presId="urn:microsoft.com/office/officeart/2005/8/layout/orgChart1"/>
    <dgm:cxn modelId="{031F2C2D-EA94-3645-8871-C10B961090CB}" type="presOf" srcId="{BE243304-37CC-B14B-8B32-46A8A80FE650}" destId="{65C4B1D0-E777-B041-A1A7-28E8DA42A797}" srcOrd="0" destOrd="0" presId="urn:microsoft.com/office/officeart/2005/8/layout/orgChart1"/>
    <dgm:cxn modelId="{A279570E-C75E-3E44-9D3C-49D9686C73CB}" type="presOf" srcId="{459165B0-DA00-B24E-BF13-352FA4B1EEE1}" destId="{6D02678F-6366-F842-8665-BD659ED45EDB}" srcOrd="0" destOrd="0" presId="urn:microsoft.com/office/officeart/2005/8/layout/orgChart1"/>
    <dgm:cxn modelId="{1EA79ECF-90D4-C941-A160-DF9FA61F71A2}" type="presOf" srcId="{960A5F3C-691F-9343-BA4C-20F604E165B9}" destId="{CF6D66C9-42CA-3040-914D-8523263E5194}" srcOrd="0" destOrd="0" presId="urn:microsoft.com/office/officeart/2005/8/layout/orgChart1"/>
    <dgm:cxn modelId="{DE99A7E3-DCA1-E147-AC0F-3A2FFD669970}" type="presOf" srcId="{EEA412D6-0B81-CE40-8B7B-BD1091213318}" destId="{3BD772FB-7D65-CC49-9250-3B21F2159338}" srcOrd="0" destOrd="0" presId="urn:microsoft.com/office/officeart/2005/8/layout/orgChart1"/>
    <dgm:cxn modelId="{6A7B2035-B65B-4548-AB1D-8A4182298150}" type="presOf" srcId="{BE243304-37CC-B14B-8B32-46A8A80FE650}" destId="{7D23FB35-5E6D-F248-A3F8-B8D2DAD37B2E}" srcOrd="1" destOrd="0" presId="urn:microsoft.com/office/officeart/2005/8/layout/orgChart1"/>
    <dgm:cxn modelId="{7A115570-ED27-E849-943C-A1EC183231E7}" type="presOf" srcId="{EEA412D6-0B81-CE40-8B7B-BD1091213318}" destId="{BCB8B5A8-46F8-5D42-9758-A982CCA858A1}" srcOrd="1" destOrd="0" presId="urn:microsoft.com/office/officeart/2005/8/layout/orgChart1"/>
    <dgm:cxn modelId="{A26BBE99-B973-9A44-BC3A-CAEE5058A64C}" type="presOf" srcId="{6A374F44-2DF2-C34E-8148-2B9428ADF568}" destId="{F5C1B204-F056-2940-BFCB-5D03965F0E49}" srcOrd="0" destOrd="0" presId="urn:microsoft.com/office/officeart/2005/8/layout/orgChart1"/>
    <dgm:cxn modelId="{64C02A0C-09B4-D84C-8976-BE53A60B9A9B}" type="presOf" srcId="{5148229E-1451-4E49-9492-91B6CE1390A3}" destId="{F82692FF-BE68-8446-8B39-79EF8E98DC2E}" srcOrd="1" destOrd="0" presId="urn:microsoft.com/office/officeart/2005/8/layout/orgChart1"/>
    <dgm:cxn modelId="{831F7A79-7734-A944-878A-CFDBB79E27E5}" srcId="{BE243304-37CC-B14B-8B32-46A8A80FE650}" destId="{5148229E-1451-4E49-9492-91B6CE1390A3}" srcOrd="1" destOrd="0" parTransId="{6A374F44-2DF2-C34E-8148-2B9428ADF568}" sibTransId="{BDD943A4-2864-AE44-8392-9E141E426B34}"/>
    <dgm:cxn modelId="{F3C9D2B3-6F98-7848-B839-7760257CF9AD}" srcId="{960A5F3C-691F-9343-BA4C-20F604E165B9}" destId="{BE243304-37CC-B14B-8B32-46A8A80FE650}" srcOrd="0" destOrd="0" parTransId="{C9D4E56E-D8F4-5C4A-975B-134A8613BCF9}" sibTransId="{F6DE0653-EF38-A74A-A77D-3036F11FB013}"/>
    <dgm:cxn modelId="{E8ED7B3C-32DB-0A41-BF49-A9C5A58AA75D}" type="presParOf" srcId="{CF6D66C9-42CA-3040-914D-8523263E5194}" destId="{EC309854-86A9-DF43-942A-DE396D05756B}" srcOrd="0" destOrd="0" presId="urn:microsoft.com/office/officeart/2005/8/layout/orgChart1"/>
    <dgm:cxn modelId="{B057CCD4-08EE-0F49-A9B4-A9F59070C8A5}" type="presParOf" srcId="{EC309854-86A9-DF43-942A-DE396D05756B}" destId="{6A9A0F4C-C331-4842-A326-5A8E7F03E84B}" srcOrd="0" destOrd="0" presId="urn:microsoft.com/office/officeart/2005/8/layout/orgChart1"/>
    <dgm:cxn modelId="{4B8A5B69-1D36-084A-B0B2-708F13B52550}" type="presParOf" srcId="{6A9A0F4C-C331-4842-A326-5A8E7F03E84B}" destId="{65C4B1D0-E777-B041-A1A7-28E8DA42A797}" srcOrd="0" destOrd="0" presId="urn:microsoft.com/office/officeart/2005/8/layout/orgChart1"/>
    <dgm:cxn modelId="{DC197CB4-EF46-C04D-9041-C51161D34792}" type="presParOf" srcId="{6A9A0F4C-C331-4842-A326-5A8E7F03E84B}" destId="{7D23FB35-5E6D-F248-A3F8-B8D2DAD37B2E}" srcOrd="1" destOrd="0" presId="urn:microsoft.com/office/officeart/2005/8/layout/orgChart1"/>
    <dgm:cxn modelId="{F3F4D459-BFD2-4443-80FE-D71A13F816D9}" type="presParOf" srcId="{EC309854-86A9-DF43-942A-DE396D05756B}" destId="{0209CFB0-EF80-1942-8681-E16ECEB1D11D}" srcOrd="1" destOrd="0" presId="urn:microsoft.com/office/officeart/2005/8/layout/orgChart1"/>
    <dgm:cxn modelId="{362AED1E-73D5-7E44-B40D-68835C1106B3}" type="presParOf" srcId="{0209CFB0-EF80-1942-8681-E16ECEB1D11D}" destId="{6D02678F-6366-F842-8665-BD659ED45EDB}" srcOrd="0" destOrd="0" presId="urn:microsoft.com/office/officeart/2005/8/layout/orgChart1"/>
    <dgm:cxn modelId="{891B7CBE-7C4F-B74B-B67D-FCB065C09BA6}" type="presParOf" srcId="{0209CFB0-EF80-1942-8681-E16ECEB1D11D}" destId="{976DEB69-C9A1-0A48-9767-2EECABB3B15D}" srcOrd="1" destOrd="0" presId="urn:microsoft.com/office/officeart/2005/8/layout/orgChart1"/>
    <dgm:cxn modelId="{9783AD50-58FF-BB41-87B5-7E2786EF29A8}" type="presParOf" srcId="{976DEB69-C9A1-0A48-9767-2EECABB3B15D}" destId="{9328D775-1789-2741-BE2F-1101221C839C}" srcOrd="0" destOrd="0" presId="urn:microsoft.com/office/officeart/2005/8/layout/orgChart1"/>
    <dgm:cxn modelId="{88D52839-5322-1B4C-AB6E-CC436A54949E}" type="presParOf" srcId="{9328D775-1789-2741-BE2F-1101221C839C}" destId="{3BD772FB-7D65-CC49-9250-3B21F2159338}" srcOrd="0" destOrd="0" presId="urn:microsoft.com/office/officeart/2005/8/layout/orgChart1"/>
    <dgm:cxn modelId="{C8E6C647-4279-1444-87B9-041C8C0ADD3A}" type="presParOf" srcId="{9328D775-1789-2741-BE2F-1101221C839C}" destId="{BCB8B5A8-46F8-5D42-9758-A982CCA858A1}" srcOrd="1" destOrd="0" presId="urn:microsoft.com/office/officeart/2005/8/layout/orgChart1"/>
    <dgm:cxn modelId="{79CFDBA7-C130-D94B-BE5B-2E1E463B851A}" type="presParOf" srcId="{976DEB69-C9A1-0A48-9767-2EECABB3B15D}" destId="{450C4B32-37A4-2948-A063-AF0F7161C81C}" srcOrd="1" destOrd="0" presId="urn:microsoft.com/office/officeart/2005/8/layout/orgChart1"/>
    <dgm:cxn modelId="{6B21AD01-ED68-C34E-83D3-FA4B9E42D79B}" type="presParOf" srcId="{976DEB69-C9A1-0A48-9767-2EECABB3B15D}" destId="{29147F51-5AED-5D4D-8ED5-C046AE9C1D0A}" srcOrd="2" destOrd="0" presId="urn:microsoft.com/office/officeart/2005/8/layout/orgChart1"/>
    <dgm:cxn modelId="{ACD01FDD-957C-C146-96C6-E9B8A8FD804A}" type="presParOf" srcId="{0209CFB0-EF80-1942-8681-E16ECEB1D11D}" destId="{F5C1B204-F056-2940-BFCB-5D03965F0E49}" srcOrd="2" destOrd="0" presId="urn:microsoft.com/office/officeart/2005/8/layout/orgChart1"/>
    <dgm:cxn modelId="{914D98E3-50FD-5F4C-B35C-91225A521737}" type="presParOf" srcId="{0209CFB0-EF80-1942-8681-E16ECEB1D11D}" destId="{81EE485D-3CBA-D241-9284-74435624206B}" srcOrd="3" destOrd="0" presId="urn:microsoft.com/office/officeart/2005/8/layout/orgChart1"/>
    <dgm:cxn modelId="{F9348378-1C24-5540-8DC5-BF01CFBC7CE0}" type="presParOf" srcId="{81EE485D-3CBA-D241-9284-74435624206B}" destId="{2DC2FCF5-C88B-3042-BD68-48CBF4950CC9}" srcOrd="0" destOrd="0" presId="urn:microsoft.com/office/officeart/2005/8/layout/orgChart1"/>
    <dgm:cxn modelId="{8F0B6C4D-80D7-9A49-B00F-1A9BF8243949}" type="presParOf" srcId="{2DC2FCF5-C88B-3042-BD68-48CBF4950CC9}" destId="{47AB5092-3D50-CE4E-BF24-ED9E1A097141}" srcOrd="0" destOrd="0" presId="urn:microsoft.com/office/officeart/2005/8/layout/orgChart1"/>
    <dgm:cxn modelId="{AA73F231-DA25-BB4D-B5AE-53667E837473}" type="presParOf" srcId="{2DC2FCF5-C88B-3042-BD68-48CBF4950CC9}" destId="{F82692FF-BE68-8446-8B39-79EF8E98DC2E}" srcOrd="1" destOrd="0" presId="urn:microsoft.com/office/officeart/2005/8/layout/orgChart1"/>
    <dgm:cxn modelId="{88F6A5BC-EEED-4D4D-ABF2-4C78DCAB8E9B}" type="presParOf" srcId="{81EE485D-3CBA-D241-9284-74435624206B}" destId="{D9C520B9-DE11-AB49-94EA-C382DFBA7406}" srcOrd="1" destOrd="0" presId="urn:microsoft.com/office/officeart/2005/8/layout/orgChart1"/>
    <dgm:cxn modelId="{6733E57F-0DC9-A541-8EF7-A99ADA2E2B90}" type="presParOf" srcId="{81EE485D-3CBA-D241-9284-74435624206B}" destId="{E4789B73-8C32-D746-9622-D0A2425BDDC9}" srcOrd="2" destOrd="0" presId="urn:microsoft.com/office/officeart/2005/8/layout/orgChart1"/>
    <dgm:cxn modelId="{671A3853-1C91-2845-9B39-28A1597345AB}" type="presParOf" srcId="{EC309854-86A9-DF43-942A-DE396D05756B}" destId="{0769D9C2-E244-2941-9851-0596B2833E9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F93536-08AA-DD41-BA4B-F3E4E8240A98}" type="doc">
      <dgm:prSet loTypeId="urn:microsoft.com/office/officeart/2008/layout/RadialCluster" loCatId="" qsTypeId="urn:microsoft.com/office/officeart/2005/8/quickstyle/simple4" qsCatId="simple" csTypeId="urn:microsoft.com/office/officeart/2005/8/colors/accent1_2" csCatId="accent1" phldr="1"/>
      <dgm:spPr/>
      <dgm:t>
        <a:bodyPr/>
        <a:lstStyle/>
        <a:p>
          <a:endParaRPr lang="en-US"/>
        </a:p>
      </dgm:t>
    </dgm:pt>
    <dgm:pt modelId="{D8210432-9CCB-0B4E-8920-07060451DCDF}">
      <dgm:prSet phldrT="[Text]">
        <dgm:style>
          <a:lnRef idx="0">
            <a:scrgbClr r="0" g="0" b="0"/>
          </a:lnRef>
          <a:fillRef idx="0">
            <a:scrgbClr r="0" g="0" b="0"/>
          </a:fillRef>
          <a:effectRef idx="0">
            <a:scrgbClr r="0" g="0" b="0"/>
          </a:effectRef>
          <a:fontRef idx="minor">
            <a:schemeClr val="lt1"/>
          </a:fontRef>
        </dgm:style>
      </dgm:prSet>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dgm:spPr>
      <dgm:t>
        <a:bodyPr/>
        <a:lstStyle/>
        <a:p>
          <a:r>
            <a:rPr lang="en-US" dirty="0" err="1">
              <a:latin typeface="Garamond" panose="02020404030301010803" pitchFamily="18" charset="0"/>
            </a:rPr>
            <a:t>Desiderio</a:t>
          </a:r>
          <a:endParaRPr lang="en-US" dirty="0">
            <a:latin typeface="Garamond" panose="02020404030301010803" pitchFamily="18" charset="0"/>
          </a:endParaRPr>
        </a:p>
      </dgm:t>
    </dgm:pt>
    <dgm:pt modelId="{D2456C3B-A440-5043-B861-C2A121345CA7}" type="parTrans" cxnId="{78880295-19FB-4540-BF43-2C63FED0B026}">
      <dgm:prSet>
        <dgm:style>
          <a:lnRef idx="1">
            <a:schemeClr val="accent4"/>
          </a:lnRef>
          <a:fillRef idx="0">
            <a:schemeClr val="accent4"/>
          </a:fillRef>
          <a:effectRef idx="0">
            <a:schemeClr val="accent4"/>
          </a:effectRef>
          <a:fontRef idx="minor">
            <a:schemeClr val="tx1"/>
          </a:fontRef>
        </dgm:style>
      </dgm:prSet>
      <dgm:spPr/>
      <dgm:t>
        <a:bodyPr/>
        <a:lstStyle/>
        <a:p>
          <a:endParaRPr lang="en-US"/>
        </a:p>
      </dgm:t>
    </dgm:pt>
    <dgm:pt modelId="{32F6DFF5-2FC0-1943-BF9B-D54C99F1B849}" type="sibTrans" cxnId="{78880295-19FB-4540-BF43-2C63FED0B026}">
      <dgm:prSet/>
      <dgm:spPr/>
      <dgm:t>
        <a:bodyPr/>
        <a:lstStyle/>
        <a:p>
          <a:endParaRPr lang="en-US"/>
        </a:p>
      </dgm:t>
    </dgm:pt>
    <dgm:pt modelId="{9A6E5507-4DCE-334C-AEF5-BB6F5EFD3C63}">
      <dgm:prSet phldrT="[Text]">
        <dgm:style>
          <a:lnRef idx="0">
            <a:scrgbClr r="0" g="0" b="0"/>
          </a:lnRef>
          <a:fillRef idx="0">
            <a:scrgbClr r="0" g="0" b="0"/>
          </a:fillRef>
          <a:effectRef idx="0">
            <a:scrgbClr r="0" g="0" b="0"/>
          </a:effectRef>
          <a:fontRef idx="minor">
            <a:schemeClr val="lt1"/>
          </a:fontRef>
        </dgm:style>
      </dgm:prSet>
      <dgm:sp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dgm:spPr>
      <dgm:t>
        <a:bodyPr/>
        <a:lstStyle/>
        <a:p>
          <a:r>
            <a:rPr lang="en-US" dirty="0" err="1">
              <a:latin typeface="Garamond" panose="02020404030301010803" pitchFamily="18" charset="0"/>
            </a:rPr>
            <a:t>Obbedienza</a:t>
          </a:r>
          <a:endParaRPr lang="en-US" dirty="0">
            <a:latin typeface="Garamond" panose="02020404030301010803" pitchFamily="18" charset="0"/>
          </a:endParaRPr>
        </a:p>
      </dgm:t>
    </dgm:pt>
    <dgm:pt modelId="{7D127AB2-D8B7-0F49-A4AF-7102B26F5C35}" type="parTrans" cxnId="{708D5660-1AD6-484C-9CF8-FF780EDCBAC8}">
      <dgm:prSet>
        <dgm:style>
          <a:lnRef idx="1">
            <a:schemeClr val="accent4"/>
          </a:lnRef>
          <a:fillRef idx="0">
            <a:schemeClr val="accent4"/>
          </a:fillRef>
          <a:effectRef idx="0">
            <a:schemeClr val="accent4"/>
          </a:effectRef>
          <a:fontRef idx="minor">
            <a:schemeClr val="tx1"/>
          </a:fontRef>
        </dgm:style>
      </dgm:prSet>
      <dgm:spPr/>
      <dgm:t>
        <a:bodyPr/>
        <a:lstStyle/>
        <a:p>
          <a:endParaRPr lang="en-US"/>
        </a:p>
      </dgm:t>
    </dgm:pt>
    <dgm:pt modelId="{C3C7281E-DE95-7F48-A022-2343FFFC5BE7}" type="sibTrans" cxnId="{708D5660-1AD6-484C-9CF8-FF780EDCBAC8}">
      <dgm:prSet/>
      <dgm:spPr/>
      <dgm:t>
        <a:bodyPr/>
        <a:lstStyle/>
        <a:p>
          <a:endParaRPr lang="en-US"/>
        </a:p>
      </dgm:t>
    </dgm:pt>
    <dgm:pt modelId="{B232F30B-7275-6B4B-A931-8D7F85599310}">
      <dgm:prSet phldrT="[Text]">
        <dgm:style>
          <a:lnRef idx="0">
            <a:scrgbClr r="0" g="0" b="0"/>
          </a:lnRef>
          <a:fillRef idx="0">
            <a:scrgbClr r="0" g="0" b="0"/>
          </a:fillRef>
          <a:effectRef idx="0">
            <a:scrgbClr r="0" g="0" b="0"/>
          </a:effectRef>
          <a:fontRef idx="minor">
            <a:schemeClr val="lt1"/>
          </a:fontRef>
        </dgm:style>
      </dgm:prSet>
      <dgm: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dgm:spPr>
      <dgm:t>
        <a:bodyPr/>
        <a:lstStyle/>
        <a:p>
          <a:r>
            <a:rPr lang="en-US" dirty="0" err="1">
              <a:latin typeface="Garamond" panose="02020404030301010803" pitchFamily="18" charset="0"/>
            </a:rPr>
            <a:t>Indifferenza</a:t>
          </a:r>
          <a:endParaRPr lang="en-US" dirty="0">
            <a:latin typeface="Garamond" panose="02020404030301010803" pitchFamily="18" charset="0"/>
          </a:endParaRPr>
        </a:p>
      </dgm:t>
    </dgm:pt>
    <dgm:pt modelId="{8DA46CB6-BB27-F647-817C-2E6C9D8816C7}" type="parTrans" cxnId="{DBF88B8A-927F-6B48-AA15-942430B5FB13}">
      <dgm:prSet>
        <dgm:style>
          <a:lnRef idx="1">
            <a:schemeClr val="accent4"/>
          </a:lnRef>
          <a:fillRef idx="0">
            <a:schemeClr val="accent4"/>
          </a:fillRef>
          <a:effectRef idx="0">
            <a:schemeClr val="accent4"/>
          </a:effectRef>
          <a:fontRef idx="minor">
            <a:schemeClr val="tx1"/>
          </a:fontRef>
        </dgm:style>
      </dgm:prSet>
      <dgm:spPr/>
      <dgm:t>
        <a:bodyPr/>
        <a:lstStyle/>
        <a:p>
          <a:endParaRPr lang="en-US"/>
        </a:p>
      </dgm:t>
    </dgm:pt>
    <dgm:pt modelId="{5BD7E0A2-0BC3-4843-9392-656134AA4FD1}" type="sibTrans" cxnId="{DBF88B8A-927F-6B48-AA15-942430B5FB13}">
      <dgm:prSet/>
      <dgm:spPr/>
      <dgm:t>
        <a:bodyPr/>
        <a:lstStyle/>
        <a:p>
          <a:endParaRPr lang="en-US"/>
        </a:p>
      </dgm:t>
    </dgm:pt>
    <dgm:pt modelId="{848D7E02-8628-C549-AA92-0D5AC5715FF2}">
      <dgm:prSet phldrT="[Text]">
        <dgm:style>
          <a:lnRef idx="1">
            <a:schemeClr val="accent4"/>
          </a:lnRef>
          <a:fillRef idx="3">
            <a:schemeClr val="accent4"/>
          </a:fillRef>
          <a:effectRef idx="2">
            <a:schemeClr val="accent4"/>
          </a:effectRef>
          <a:fontRef idx="minor">
            <a:schemeClr val="lt1"/>
          </a:fontRef>
        </dgm:style>
      </dgm:prSet>
      <dgm:spPr/>
      <dgm:t>
        <a:bodyPr/>
        <a:lstStyle/>
        <a:p>
          <a:r>
            <a:rPr lang="en-US" dirty="0"/>
            <a:t> </a:t>
          </a:r>
        </a:p>
      </dgm:t>
    </dgm:pt>
    <dgm:pt modelId="{5F022E65-C8A4-6544-BEF0-61CDDD3E87F9}" type="sibTrans" cxnId="{0BA3BC7D-BFB9-1F40-9015-73FBA89E8583}">
      <dgm:prSet/>
      <dgm:spPr/>
      <dgm:t>
        <a:bodyPr/>
        <a:lstStyle/>
        <a:p>
          <a:endParaRPr lang="en-US"/>
        </a:p>
      </dgm:t>
    </dgm:pt>
    <dgm:pt modelId="{A781B5A1-4ECC-FA48-B4B2-B350E35FAFCF}" type="parTrans" cxnId="{0BA3BC7D-BFB9-1F40-9015-73FBA89E8583}">
      <dgm:prSet/>
      <dgm:spPr/>
      <dgm:t>
        <a:bodyPr/>
        <a:lstStyle/>
        <a:p>
          <a:endParaRPr lang="en-US"/>
        </a:p>
      </dgm:t>
    </dgm:pt>
    <dgm:pt modelId="{EB0802DA-36F8-FD45-966E-AB3D60FB4471}" type="pres">
      <dgm:prSet presAssocID="{B6F93536-08AA-DD41-BA4B-F3E4E8240A98}" presName="Name0" presStyleCnt="0">
        <dgm:presLayoutVars>
          <dgm:chMax val="1"/>
          <dgm:chPref val="1"/>
          <dgm:dir/>
          <dgm:animOne val="branch"/>
          <dgm:animLvl val="lvl"/>
        </dgm:presLayoutVars>
      </dgm:prSet>
      <dgm:spPr/>
      <dgm:t>
        <a:bodyPr/>
        <a:lstStyle/>
        <a:p>
          <a:endParaRPr lang="it-IT"/>
        </a:p>
      </dgm:t>
    </dgm:pt>
    <dgm:pt modelId="{3F5A6CBC-7F80-C440-8266-24181779907A}" type="pres">
      <dgm:prSet presAssocID="{848D7E02-8628-C549-AA92-0D5AC5715FF2}" presName="singleCycle" presStyleCnt="0"/>
      <dgm:spPr/>
    </dgm:pt>
    <dgm:pt modelId="{3AE3C220-2DCF-DB47-A941-4468249DC90B}" type="pres">
      <dgm:prSet presAssocID="{848D7E02-8628-C549-AA92-0D5AC5715FF2}" presName="singleCenter" presStyleLbl="node1" presStyleIdx="0" presStyleCnt="4" custScaleX="3989" custScaleY="17576" custLinFactNeighborX="6561" custLinFactNeighborY="-7655">
        <dgm:presLayoutVars>
          <dgm:chMax val="7"/>
          <dgm:chPref val="7"/>
        </dgm:presLayoutVars>
      </dgm:prSet>
      <dgm:spPr/>
      <dgm:t>
        <a:bodyPr/>
        <a:lstStyle/>
        <a:p>
          <a:endParaRPr lang="it-IT"/>
        </a:p>
      </dgm:t>
    </dgm:pt>
    <dgm:pt modelId="{66D81A1F-AF34-2647-9418-AB5EE0507E74}" type="pres">
      <dgm:prSet presAssocID="{D2456C3B-A440-5043-B861-C2A121345CA7}" presName="Name56" presStyleLbl="parChTrans1D2" presStyleIdx="0" presStyleCnt="3"/>
      <dgm:spPr/>
      <dgm:t>
        <a:bodyPr/>
        <a:lstStyle/>
        <a:p>
          <a:endParaRPr lang="it-IT"/>
        </a:p>
      </dgm:t>
    </dgm:pt>
    <dgm:pt modelId="{56EF5947-30CD-864C-939A-8A820E0F397D}" type="pres">
      <dgm:prSet presAssocID="{D8210432-9CCB-0B4E-8920-07060451DCDF}" presName="text0" presStyleLbl="node1" presStyleIdx="1" presStyleCnt="4" custScaleX="185412" custRadScaleRad="116462" custRadScaleInc="27484">
        <dgm:presLayoutVars>
          <dgm:bulletEnabled val="1"/>
        </dgm:presLayoutVars>
      </dgm:prSet>
      <dgm:spPr/>
      <dgm:t>
        <a:bodyPr/>
        <a:lstStyle/>
        <a:p>
          <a:endParaRPr lang="it-IT"/>
        </a:p>
      </dgm:t>
    </dgm:pt>
    <dgm:pt modelId="{F6CD7F05-6664-D64D-82DB-7E52B0F042DF}" type="pres">
      <dgm:prSet presAssocID="{7D127AB2-D8B7-0F49-A4AF-7102B26F5C35}" presName="Name56" presStyleLbl="parChTrans1D2" presStyleIdx="1" presStyleCnt="3"/>
      <dgm:spPr/>
      <dgm:t>
        <a:bodyPr/>
        <a:lstStyle/>
        <a:p>
          <a:endParaRPr lang="it-IT"/>
        </a:p>
      </dgm:t>
    </dgm:pt>
    <dgm:pt modelId="{914A7B7B-436C-704F-91B3-7300D5D7B54A}" type="pres">
      <dgm:prSet presAssocID="{9A6E5507-4DCE-334C-AEF5-BB6F5EFD3C63}" presName="text0" presStyleLbl="node1" presStyleIdx="2" presStyleCnt="4" custScaleX="181927" custRadScaleRad="71233" custRadScaleInc="49950">
        <dgm:presLayoutVars>
          <dgm:bulletEnabled val="1"/>
        </dgm:presLayoutVars>
      </dgm:prSet>
      <dgm:spPr/>
      <dgm:t>
        <a:bodyPr/>
        <a:lstStyle/>
        <a:p>
          <a:endParaRPr lang="it-IT"/>
        </a:p>
      </dgm:t>
    </dgm:pt>
    <dgm:pt modelId="{88B037C4-0E20-1A46-8DAD-239DDBCB737C}" type="pres">
      <dgm:prSet presAssocID="{8DA46CB6-BB27-F647-817C-2E6C9D8816C7}" presName="Name56" presStyleLbl="parChTrans1D2" presStyleIdx="2" presStyleCnt="3"/>
      <dgm:spPr/>
      <dgm:t>
        <a:bodyPr/>
        <a:lstStyle/>
        <a:p>
          <a:endParaRPr lang="it-IT"/>
        </a:p>
      </dgm:t>
    </dgm:pt>
    <dgm:pt modelId="{F33A30F0-71C1-2F41-813D-BFCE3AC1C24E}" type="pres">
      <dgm:prSet presAssocID="{B232F30B-7275-6B4B-A931-8D7F85599310}" presName="text0" presStyleLbl="node1" presStyleIdx="3" presStyleCnt="4" custScaleX="158061" custRadScaleRad="141895" custRadScaleInc="61265">
        <dgm:presLayoutVars>
          <dgm:bulletEnabled val="1"/>
        </dgm:presLayoutVars>
      </dgm:prSet>
      <dgm:spPr/>
      <dgm:t>
        <a:bodyPr/>
        <a:lstStyle/>
        <a:p>
          <a:endParaRPr lang="it-IT"/>
        </a:p>
      </dgm:t>
    </dgm:pt>
  </dgm:ptLst>
  <dgm:cxnLst>
    <dgm:cxn modelId="{DBF88B8A-927F-6B48-AA15-942430B5FB13}" srcId="{848D7E02-8628-C549-AA92-0D5AC5715FF2}" destId="{B232F30B-7275-6B4B-A931-8D7F85599310}" srcOrd="2" destOrd="0" parTransId="{8DA46CB6-BB27-F647-817C-2E6C9D8816C7}" sibTransId="{5BD7E0A2-0BC3-4843-9392-656134AA4FD1}"/>
    <dgm:cxn modelId="{33EF2F98-A495-ED43-B7B2-878A5EE4D63E}" type="presOf" srcId="{D2456C3B-A440-5043-B861-C2A121345CA7}" destId="{66D81A1F-AF34-2647-9418-AB5EE0507E74}" srcOrd="0" destOrd="0" presId="urn:microsoft.com/office/officeart/2008/layout/RadialCluster"/>
    <dgm:cxn modelId="{3E6326B4-4966-ED48-841F-39EE666EB09F}" type="presOf" srcId="{B6F93536-08AA-DD41-BA4B-F3E4E8240A98}" destId="{EB0802DA-36F8-FD45-966E-AB3D60FB4471}" srcOrd="0" destOrd="0" presId="urn:microsoft.com/office/officeart/2008/layout/RadialCluster"/>
    <dgm:cxn modelId="{FCBAEDA1-A61C-B34F-AEEC-A0D1365391BF}" type="presOf" srcId="{848D7E02-8628-C549-AA92-0D5AC5715FF2}" destId="{3AE3C220-2DCF-DB47-A941-4468249DC90B}" srcOrd="0" destOrd="0" presId="urn:microsoft.com/office/officeart/2008/layout/RadialCluster"/>
    <dgm:cxn modelId="{0BA3BC7D-BFB9-1F40-9015-73FBA89E8583}" srcId="{B6F93536-08AA-DD41-BA4B-F3E4E8240A98}" destId="{848D7E02-8628-C549-AA92-0D5AC5715FF2}" srcOrd="0" destOrd="0" parTransId="{A781B5A1-4ECC-FA48-B4B2-B350E35FAFCF}" sibTransId="{5F022E65-C8A4-6544-BEF0-61CDDD3E87F9}"/>
    <dgm:cxn modelId="{EC6471BA-447B-5045-8E64-5E5A519E3985}" type="presOf" srcId="{9A6E5507-4DCE-334C-AEF5-BB6F5EFD3C63}" destId="{914A7B7B-436C-704F-91B3-7300D5D7B54A}" srcOrd="0" destOrd="0" presId="urn:microsoft.com/office/officeart/2008/layout/RadialCluster"/>
    <dgm:cxn modelId="{EC030234-99AF-B94E-BD02-22DDBD71E35B}" type="presOf" srcId="{7D127AB2-D8B7-0F49-A4AF-7102B26F5C35}" destId="{F6CD7F05-6664-D64D-82DB-7E52B0F042DF}" srcOrd="0" destOrd="0" presId="urn:microsoft.com/office/officeart/2008/layout/RadialCluster"/>
    <dgm:cxn modelId="{708D5660-1AD6-484C-9CF8-FF780EDCBAC8}" srcId="{848D7E02-8628-C549-AA92-0D5AC5715FF2}" destId="{9A6E5507-4DCE-334C-AEF5-BB6F5EFD3C63}" srcOrd="1" destOrd="0" parTransId="{7D127AB2-D8B7-0F49-A4AF-7102B26F5C35}" sibTransId="{C3C7281E-DE95-7F48-A022-2343FFFC5BE7}"/>
    <dgm:cxn modelId="{6781745D-2B4B-BE4E-8F36-06D76D42AD60}" type="presOf" srcId="{B232F30B-7275-6B4B-A931-8D7F85599310}" destId="{F33A30F0-71C1-2F41-813D-BFCE3AC1C24E}" srcOrd="0" destOrd="0" presId="urn:microsoft.com/office/officeart/2008/layout/RadialCluster"/>
    <dgm:cxn modelId="{5A33BF41-62A5-AF46-B7A3-8454E5D9B37F}" type="presOf" srcId="{8DA46CB6-BB27-F647-817C-2E6C9D8816C7}" destId="{88B037C4-0E20-1A46-8DAD-239DDBCB737C}" srcOrd="0" destOrd="0" presId="urn:microsoft.com/office/officeart/2008/layout/RadialCluster"/>
    <dgm:cxn modelId="{FA424182-8348-ED47-AA1D-44D4483ED78E}" type="presOf" srcId="{D8210432-9CCB-0B4E-8920-07060451DCDF}" destId="{56EF5947-30CD-864C-939A-8A820E0F397D}" srcOrd="0" destOrd="0" presId="urn:microsoft.com/office/officeart/2008/layout/RadialCluster"/>
    <dgm:cxn modelId="{78880295-19FB-4540-BF43-2C63FED0B026}" srcId="{848D7E02-8628-C549-AA92-0D5AC5715FF2}" destId="{D8210432-9CCB-0B4E-8920-07060451DCDF}" srcOrd="0" destOrd="0" parTransId="{D2456C3B-A440-5043-B861-C2A121345CA7}" sibTransId="{32F6DFF5-2FC0-1943-BF9B-D54C99F1B849}"/>
    <dgm:cxn modelId="{5E51D564-C903-AC41-ABFD-EF24FE9452AE}" type="presParOf" srcId="{EB0802DA-36F8-FD45-966E-AB3D60FB4471}" destId="{3F5A6CBC-7F80-C440-8266-24181779907A}" srcOrd="0" destOrd="0" presId="urn:microsoft.com/office/officeart/2008/layout/RadialCluster"/>
    <dgm:cxn modelId="{1A90D265-D8B3-AF4D-A381-D1C096011819}" type="presParOf" srcId="{3F5A6CBC-7F80-C440-8266-24181779907A}" destId="{3AE3C220-2DCF-DB47-A941-4468249DC90B}" srcOrd="0" destOrd="0" presId="urn:microsoft.com/office/officeart/2008/layout/RadialCluster"/>
    <dgm:cxn modelId="{E188EC87-075D-0D46-BED0-D8E9073F3C3A}" type="presParOf" srcId="{3F5A6CBC-7F80-C440-8266-24181779907A}" destId="{66D81A1F-AF34-2647-9418-AB5EE0507E74}" srcOrd="1" destOrd="0" presId="urn:microsoft.com/office/officeart/2008/layout/RadialCluster"/>
    <dgm:cxn modelId="{46AF3867-7552-FE4E-B32C-70AA6EA20F8A}" type="presParOf" srcId="{3F5A6CBC-7F80-C440-8266-24181779907A}" destId="{56EF5947-30CD-864C-939A-8A820E0F397D}" srcOrd="2" destOrd="0" presId="urn:microsoft.com/office/officeart/2008/layout/RadialCluster"/>
    <dgm:cxn modelId="{123C5A71-77ED-104A-9B0E-55D77BE1C631}" type="presParOf" srcId="{3F5A6CBC-7F80-C440-8266-24181779907A}" destId="{F6CD7F05-6664-D64D-82DB-7E52B0F042DF}" srcOrd="3" destOrd="0" presId="urn:microsoft.com/office/officeart/2008/layout/RadialCluster"/>
    <dgm:cxn modelId="{6AA06FEC-4229-AF4E-AAE3-3275E1C1718B}" type="presParOf" srcId="{3F5A6CBC-7F80-C440-8266-24181779907A}" destId="{914A7B7B-436C-704F-91B3-7300D5D7B54A}" srcOrd="4" destOrd="0" presId="urn:microsoft.com/office/officeart/2008/layout/RadialCluster"/>
    <dgm:cxn modelId="{94909C4D-C6AF-954E-BB92-3DE67DBE875E}" type="presParOf" srcId="{3F5A6CBC-7F80-C440-8266-24181779907A}" destId="{88B037C4-0E20-1A46-8DAD-239DDBCB737C}" srcOrd="5" destOrd="0" presId="urn:microsoft.com/office/officeart/2008/layout/RadialCluster"/>
    <dgm:cxn modelId="{DA74B361-DEC1-D34F-AF80-413244E56105}" type="presParOf" srcId="{3F5A6CBC-7F80-C440-8266-24181779907A}" destId="{F33A30F0-71C1-2F41-813D-BFCE3AC1C24E}"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F93536-08AA-DD41-BA4B-F3E4E8240A98}" type="doc">
      <dgm:prSet loTypeId="urn:microsoft.com/office/officeart/2008/layout/RadialCluster" loCatId="" qsTypeId="urn:microsoft.com/office/officeart/2005/8/quickstyle/simple4" qsCatId="simple" csTypeId="urn:microsoft.com/office/officeart/2005/8/colors/accent1_2" csCatId="accent1" phldr="1"/>
      <dgm:spPr/>
      <dgm:t>
        <a:bodyPr/>
        <a:lstStyle/>
        <a:p>
          <a:endParaRPr lang="en-US"/>
        </a:p>
      </dgm:t>
    </dgm:pt>
    <dgm:pt modelId="{D8210432-9CCB-0B4E-8920-07060451DCDF}">
      <dgm:prSet phldrT="[Text]">
        <dgm:style>
          <a:lnRef idx="0">
            <a:scrgbClr r="0" g="0" b="0"/>
          </a:lnRef>
          <a:fillRef idx="0">
            <a:scrgbClr r="0" g="0" b="0"/>
          </a:fillRef>
          <a:effectRef idx="0">
            <a:scrgbClr r="0" g="0" b="0"/>
          </a:effectRef>
          <a:fontRef idx="minor">
            <a:schemeClr val="lt1"/>
          </a:fontRef>
        </dgm:style>
      </dgm:prSet>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dgm:spPr>
      <dgm:t>
        <a:bodyPr/>
        <a:lstStyle/>
        <a:p>
          <a:r>
            <a:rPr lang="en-US" dirty="0" err="1">
              <a:latin typeface="Garamond" panose="02020404030301010803" pitchFamily="18" charset="0"/>
            </a:rPr>
            <a:t>Desiderio</a:t>
          </a:r>
          <a:endParaRPr lang="en-US" dirty="0">
            <a:latin typeface="Garamond" panose="02020404030301010803" pitchFamily="18" charset="0"/>
          </a:endParaRPr>
        </a:p>
      </dgm:t>
    </dgm:pt>
    <dgm:pt modelId="{D2456C3B-A440-5043-B861-C2A121345CA7}" type="parTrans" cxnId="{78880295-19FB-4540-BF43-2C63FED0B026}">
      <dgm:prSet>
        <dgm:style>
          <a:lnRef idx="1">
            <a:schemeClr val="accent4"/>
          </a:lnRef>
          <a:fillRef idx="0">
            <a:schemeClr val="accent4"/>
          </a:fillRef>
          <a:effectRef idx="0">
            <a:schemeClr val="accent4"/>
          </a:effectRef>
          <a:fontRef idx="minor">
            <a:schemeClr val="tx1"/>
          </a:fontRef>
        </dgm:style>
      </dgm:prSet>
      <dgm:spPr/>
      <dgm:t>
        <a:bodyPr/>
        <a:lstStyle/>
        <a:p>
          <a:endParaRPr lang="en-US"/>
        </a:p>
      </dgm:t>
    </dgm:pt>
    <dgm:pt modelId="{32F6DFF5-2FC0-1943-BF9B-D54C99F1B849}" type="sibTrans" cxnId="{78880295-19FB-4540-BF43-2C63FED0B026}">
      <dgm:prSet/>
      <dgm:spPr/>
      <dgm:t>
        <a:bodyPr/>
        <a:lstStyle/>
        <a:p>
          <a:endParaRPr lang="en-US"/>
        </a:p>
      </dgm:t>
    </dgm:pt>
    <dgm:pt modelId="{9A6E5507-4DCE-334C-AEF5-BB6F5EFD3C63}">
      <dgm:prSet phldrT="[Text]">
        <dgm:style>
          <a:lnRef idx="0">
            <a:scrgbClr r="0" g="0" b="0"/>
          </a:lnRef>
          <a:fillRef idx="0">
            <a:scrgbClr r="0" g="0" b="0"/>
          </a:fillRef>
          <a:effectRef idx="0">
            <a:scrgbClr r="0" g="0" b="0"/>
          </a:effectRef>
          <a:fontRef idx="minor">
            <a:schemeClr val="lt1"/>
          </a:fontRef>
        </dgm:style>
      </dgm:prSet>
      <dgm:sp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dgm:spPr>
      <dgm:t>
        <a:bodyPr/>
        <a:lstStyle/>
        <a:p>
          <a:r>
            <a:rPr lang="en-US" dirty="0" err="1">
              <a:latin typeface="Garamond" panose="02020404030301010803" pitchFamily="18" charset="0"/>
            </a:rPr>
            <a:t>Obbedienza</a:t>
          </a:r>
          <a:endParaRPr lang="en-US" dirty="0">
            <a:latin typeface="Garamond" panose="02020404030301010803" pitchFamily="18" charset="0"/>
          </a:endParaRPr>
        </a:p>
      </dgm:t>
    </dgm:pt>
    <dgm:pt modelId="{7D127AB2-D8B7-0F49-A4AF-7102B26F5C35}" type="parTrans" cxnId="{708D5660-1AD6-484C-9CF8-FF780EDCBAC8}">
      <dgm:prSet>
        <dgm:style>
          <a:lnRef idx="1">
            <a:schemeClr val="accent4"/>
          </a:lnRef>
          <a:fillRef idx="0">
            <a:schemeClr val="accent4"/>
          </a:fillRef>
          <a:effectRef idx="0">
            <a:schemeClr val="accent4"/>
          </a:effectRef>
          <a:fontRef idx="minor">
            <a:schemeClr val="tx1"/>
          </a:fontRef>
        </dgm:style>
      </dgm:prSet>
      <dgm:spPr/>
      <dgm:t>
        <a:bodyPr/>
        <a:lstStyle/>
        <a:p>
          <a:endParaRPr lang="en-US"/>
        </a:p>
      </dgm:t>
    </dgm:pt>
    <dgm:pt modelId="{C3C7281E-DE95-7F48-A022-2343FFFC5BE7}" type="sibTrans" cxnId="{708D5660-1AD6-484C-9CF8-FF780EDCBAC8}">
      <dgm:prSet/>
      <dgm:spPr/>
      <dgm:t>
        <a:bodyPr/>
        <a:lstStyle/>
        <a:p>
          <a:endParaRPr lang="en-US"/>
        </a:p>
      </dgm:t>
    </dgm:pt>
    <dgm:pt modelId="{B232F30B-7275-6B4B-A931-8D7F85599310}">
      <dgm:prSet phldrT="[Text]">
        <dgm:style>
          <a:lnRef idx="0">
            <a:scrgbClr r="0" g="0" b="0"/>
          </a:lnRef>
          <a:fillRef idx="0">
            <a:scrgbClr r="0" g="0" b="0"/>
          </a:fillRef>
          <a:effectRef idx="0">
            <a:scrgbClr r="0" g="0" b="0"/>
          </a:effectRef>
          <a:fontRef idx="minor">
            <a:schemeClr val="lt1"/>
          </a:fontRef>
        </dgm:style>
      </dgm:prSet>
      <dgm: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dgm:spPr>
      <dgm:t>
        <a:bodyPr/>
        <a:lstStyle/>
        <a:p>
          <a:r>
            <a:rPr lang="en-US" dirty="0" err="1">
              <a:latin typeface="Garamond" panose="02020404030301010803" pitchFamily="18" charset="0"/>
            </a:rPr>
            <a:t>Indifferenza</a:t>
          </a:r>
          <a:endParaRPr lang="en-US" dirty="0">
            <a:latin typeface="Garamond" panose="02020404030301010803" pitchFamily="18" charset="0"/>
          </a:endParaRPr>
        </a:p>
      </dgm:t>
    </dgm:pt>
    <dgm:pt modelId="{8DA46CB6-BB27-F647-817C-2E6C9D8816C7}" type="parTrans" cxnId="{DBF88B8A-927F-6B48-AA15-942430B5FB13}">
      <dgm:prSet>
        <dgm:style>
          <a:lnRef idx="1">
            <a:schemeClr val="accent4"/>
          </a:lnRef>
          <a:fillRef idx="0">
            <a:schemeClr val="accent4"/>
          </a:fillRef>
          <a:effectRef idx="0">
            <a:schemeClr val="accent4"/>
          </a:effectRef>
          <a:fontRef idx="minor">
            <a:schemeClr val="tx1"/>
          </a:fontRef>
        </dgm:style>
      </dgm:prSet>
      <dgm:spPr/>
      <dgm:t>
        <a:bodyPr/>
        <a:lstStyle/>
        <a:p>
          <a:endParaRPr lang="en-US"/>
        </a:p>
      </dgm:t>
    </dgm:pt>
    <dgm:pt modelId="{5BD7E0A2-0BC3-4843-9392-656134AA4FD1}" type="sibTrans" cxnId="{DBF88B8A-927F-6B48-AA15-942430B5FB13}">
      <dgm:prSet/>
      <dgm:spPr/>
      <dgm:t>
        <a:bodyPr/>
        <a:lstStyle/>
        <a:p>
          <a:endParaRPr lang="en-US"/>
        </a:p>
      </dgm:t>
    </dgm:pt>
    <dgm:pt modelId="{848D7E02-8628-C549-AA92-0D5AC5715FF2}">
      <dgm:prSet phldrT="[Text]">
        <dgm:style>
          <a:lnRef idx="1">
            <a:schemeClr val="accent4"/>
          </a:lnRef>
          <a:fillRef idx="3">
            <a:schemeClr val="accent4"/>
          </a:fillRef>
          <a:effectRef idx="2">
            <a:schemeClr val="accent4"/>
          </a:effectRef>
          <a:fontRef idx="minor">
            <a:schemeClr val="lt1"/>
          </a:fontRef>
        </dgm:style>
      </dgm:prSet>
      <dgm:spPr/>
      <dgm:t>
        <a:bodyPr/>
        <a:lstStyle/>
        <a:p>
          <a:r>
            <a:rPr lang="en-US" dirty="0"/>
            <a:t> </a:t>
          </a:r>
        </a:p>
      </dgm:t>
    </dgm:pt>
    <dgm:pt modelId="{5F022E65-C8A4-6544-BEF0-61CDDD3E87F9}" type="sibTrans" cxnId="{0BA3BC7D-BFB9-1F40-9015-73FBA89E8583}">
      <dgm:prSet/>
      <dgm:spPr/>
      <dgm:t>
        <a:bodyPr/>
        <a:lstStyle/>
        <a:p>
          <a:endParaRPr lang="en-US"/>
        </a:p>
      </dgm:t>
    </dgm:pt>
    <dgm:pt modelId="{A781B5A1-4ECC-FA48-B4B2-B350E35FAFCF}" type="parTrans" cxnId="{0BA3BC7D-BFB9-1F40-9015-73FBA89E8583}">
      <dgm:prSet/>
      <dgm:spPr/>
      <dgm:t>
        <a:bodyPr/>
        <a:lstStyle/>
        <a:p>
          <a:endParaRPr lang="en-US"/>
        </a:p>
      </dgm:t>
    </dgm:pt>
    <dgm:pt modelId="{EB0802DA-36F8-FD45-966E-AB3D60FB4471}" type="pres">
      <dgm:prSet presAssocID="{B6F93536-08AA-DD41-BA4B-F3E4E8240A98}" presName="Name0" presStyleCnt="0">
        <dgm:presLayoutVars>
          <dgm:chMax val="1"/>
          <dgm:chPref val="1"/>
          <dgm:dir/>
          <dgm:animOne val="branch"/>
          <dgm:animLvl val="lvl"/>
        </dgm:presLayoutVars>
      </dgm:prSet>
      <dgm:spPr/>
      <dgm:t>
        <a:bodyPr/>
        <a:lstStyle/>
        <a:p>
          <a:endParaRPr lang="it-IT"/>
        </a:p>
      </dgm:t>
    </dgm:pt>
    <dgm:pt modelId="{3F5A6CBC-7F80-C440-8266-24181779907A}" type="pres">
      <dgm:prSet presAssocID="{848D7E02-8628-C549-AA92-0D5AC5715FF2}" presName="singleCycle" presStyleCnt="0"/>
      <dgm:spPr/>
    </dgm:pt>
    <dgm:pt modelId="{3AE3C220-2DCF-DB47-A941-4468249DC90B}" type="pres">
      <dgm:prSet presAssocID="{848D7E02-8628-C549-AA92-0D5AC5715FF2}" presName="singleCenter" presStyleLbl="node1" presStyleIdx="0" presStyleCnt="4" custScaleX="3989" custScaleY="17576" custLinFactNeighborX="6561" custLinFactNeighborY="-7655">
        <dgm:presLayoutVars>
          <dgm:chMax val="7"/>
          <dgm:chPref val="7"/>
        </dgm:presLayoutVars>
      </dgm:prSet>
      <dgm:spPr/>
      <dgm:t>
        <a:bodyPr/>
        <a:lstStyle/>
        <a:p>
          <a:endParaRPr lang="it-IT"/>
        </a:p>
      </dgm:t>
    </dgm:pt>
    <dgm:pt modelId="{66D81A1F-AF34-2647-9418-AB5EE0507E74}" type="pres">
      <dgm:prSet presAssocID="{D2456C3B-A440-5043-B861-C2A121345CA7}" presName="Name56" presStyleLbl="parChTrans1D2" presStyleIdx="0" presStyleCnt="3"/>
      <dgm:spPr/>
      <dgm:t>
        <a:bodyPr/>
        <a:lstStyle/>
        <a:p>
          <a:endParaRPr lang="it-IT"/>
        </a:p>
      </dgm:t>
    </dgm:pt>
    <dgm:pt modelId="{56EF5947-30CD-864C-939A-8A820E0F397D}" type="pres">
      <dgm:prSet presAssocID="{D8210432-9CCB-0B4E-8920-07060451DCDF}" presName="text0" presStyleLbl="node1" presStyleIdx="1" presStyleCnt="4" custScaleX="185412" custRadScaleRad="116462" custRadScaleInc="27484">
        <dgm:presLayoutVars>
          <dgm:bulletEnabled val="1"/>
        </dgm:presLayoutVars>
      </dgm:prSet>
      <dgm:spPr/>
      <dgm:t>
        <a:bodyPr/>
        <a:lstStyle/>
        <a:p>
          <a:endParaRPr lang="it-IT"/>
        </a:p>
      </dgm:t>
    </dgm:pt>
    <dgm:pt modelId="{F6CD7F05-6664-D64D-82DB-7E52B0F042DF}" type="pres">
      <dgm:prSet presAssocID="{7D127AB2-D8B7-0F49-A4AF-7102B26F5C35}" presName="Name56" presStyleLbl="parChTrans1D2" presStyleIdx="1" presStyleCnt="3"/>
      <dgm:spPr/>
      <dgm:t>
        <a:bodyPr/>
        <a:lstStyle/>
        <a:p>
          <a:endParaRPr lang="it-IT"/>
        </a:p>
      </dgm:t>
    </dgm:pt>
    <dgm:pt modelId="{914A7B7B-436C-704F-91B3-7300D5D7B54A}" type="pres">
      <dgm:prSet presAssocID="{9A6E5507-4DCE-334C-AEF5-BB6F5EFD3C63}" presName="text0" presStyleLbl="node1" presStyleIdx="2" presStyleCnt="4" custScaleX="181927" custRadScaleRad="71233" custRadScaleInc="49950">
        <dgm:presLayoutVars>
          <dgm:bulletEnabled val="1"/>
        </dgm:presLayoutVars>
      </dgm:prSet>
      <dgm:spPr/>
      <dgm:t>
        <a:bodyPr/>
        <a:lstStyle/>
        <a:p>
          <a:endParaRPr lang="it-IT"/>
        </a:p>
      </dgm:t>
    </dgm:pt>
    <dgm:pt modelId="{88B037C4-0E20-1A46-8DAD-239DDBCB737C}" type="pres">
      <dgm:prSet presAssocID="{8DA46CB6-BB27-F647-817C-2E6C9D8816C7}" presName="Name56" presStyleLbl="parChTrans1D2" presStyleIdx="2" presStyleCnt="3"/>
      <dgm:spPr/>
      <dgm:t>
        <a:bodyPr/>
        <a:lstStyle/>
        <a:p>
          <a:endParaRPr lang="it-IT"/>
        </a:p>
      </dgm:t>
    </dgm:pt>
    <dgm:pt modelId="{F33A30F0-71C1-2F41-813D-BFCE3AC1C24E}" type="pres">
      <dgm:prSet presAssocID="{B232F30B-7275-6B4B-A931-8D7F85599310}" presName="text0" presStyleLbl="node1" presStyleIdx="3" presStyleCnt="4" custScaleX="158061" custRadScaleRad="141895" custRadScaleInc="61265">
        <dgm:presLayoutVars>
          <dgm:bulletEnabled val="1"/>
        </dgm:presLayoutVars>
      </dgm:prSet>
      <dgm:spPr/>
      <dgm:t>
        <a:bodyPr/>
        <a:lstStyle/>
        <a:p>
          <a:endParaRPr lang="it-IT"/>
        </a:p>
      </dgm:t>
    </dgm:pt>
  </dgm:ptLst>
  <dgm:cxnLst>
    <dgm:cxn modelId="{43B13BF9-D33E-654E-B9B7-26888A3EA381}" type="presOf" srcId="{7D127AB2-D8B7-0F49-A4AF-7102B26F5C35}" destId="{F6CD7F05-6664-D64D-82DB-7E52B0F042DF}" srcOrd="0" destOrd="0" presId="urn:microsoft.com/office/officeart/2008/layout/RadialCluster"/>
    <dgm:cxn modelId="{DBF88B8A-927F-6B48-AA15-942430B5FB13}" srcId="{848D7E02-8628-C549-AA92-0D5AC5715FF2}" destId="{B232F30B-7275-6B4B-A931-8D7F85599310}" srcOrd="2" destOrd="0" parTransId="{8DA46CB6-BB27-F647-817C-2E6C9D8816C7}" sibTransId="{5BD7E0A2-0BC3-4843-9392-656134AA4FD1}"/>
    <dgm:cxn modelId="{91B8C9B9-C671-6942-8319-8DD1293B3BFA}" type="presOf" srcId="{B232F30B-7275-6B4B-A931-8D7F85599310}" destId="{F33A30F0-71C1-2F41-813D-BFCE3AC1C24E}" srcOrd="0" destOrd="0" presId="urn:microsoft.com/office/officeart/2008/layout/RadialCluster"/>
    <dgm:cxn modelId="{5E64EA89-E15F-6F41-86AB-3304590BDB88}" type="presOf" srcId="{D8210432-9CCB-0B4E-8920-07060451DCDF}" destId="{56EF5947-30CD-864C-939A-8A820E0F397D}" srcOrd="0" destOrd="0" presId="urn:microsoft.com/office/officeart/2008/layout/RadialCluster"/>
    <dgm:cxn modelId="{A2484B84-BBDB-0C4C-AD44-600FA9075881}" type="presOf" srcId="{9A6E5507-4DCE-334C-AEF5-BB6F5EFD3C63}" destId="{914A7B7B-436C-704F-91B3-7300D5D7B54A}" srcOrd="0" destOrd="0" presId="urn:microsoft.com/office/officeart/2008/layout/RadialCluster"/>
    <dgm:cxn modelId="{3D71C305-F3A3-1E48-BBEF-C3F8A671EB73}" type="presOf" srcId="{D2456C3B-A440-5043-B861-C2A121345CA7}" destId="{66D81A1F-AF34-2647-9418-AB5EE0507E74}" srcOrd="0" destOrd="0" presId="urn:microsoft.com/office/officeart/2008/layout/RadialCluster"/>
    <dgm:cxn modelId="{0BA3BC7D-BFB9-1F40-9015-73FBA89E8583}" srcId="{B6F93536-08AA-DD41-BA4B-F3E4E8240A98}" destId="{848D7E02-8628-C549-AA92-0D5AC5715FF2}" srcOrd="0" destOrd="0" parTransId="{A781B5A1-4ECC-FA48-B4B2-B350E35FAFCF}" sibTransId="{5F022E65-C8A4-6544-BEF0-61CDDD3E87F9}"/>
    <dgm:cxn modelId="{5C68A81C-0914-6145-81EF-E7339D7ECBC3}" type="presOf" srcId="{8DA46CB6-BB27-F647-817C-2E6C9D8816C7}" destId="{88B037C4-0E20-1A46-8DAD-239DDBCB737C}" srcOrd="0" destOrd="0" presId="urn:microsoft.com/office/officeart/2008/layout/RadialCluster"/>
    <dgm:cxn modelId="{708D5660-1AD6-484C-9CF8-FF780EDCBAC8}" srcId="{848D7E02-8628-C549-AA92-0D5AC5715FF2}" destId="{9A6E5507-4DCE-334C-AEF5-BB6F5EFD3C63}" srcOrd="1" destOrd="0" parTransId="{7D127AB2-D8B7-0F49-A4AF-7102B26F5C35}" sibTransId="{C3C7281E-DE95-7F48-A022-2343FFFC5BE7}"/>
    <dgm:cxn modelId="{2E754C77-3556-8343-B055-5852C1478F07}" type="presOf" srcId="{B6F93536-08AA-DD41-BA4B-F3E4E8240A98}" destId="{EB0802DA-36F8-FD45-966E-AB3D60FB4471}" srcOrd="0" destOrd="0" presId="urn:microsoft.com/office/officeart/2008/layout/RadialCluster"/>
    <dgm:cxn modelId="{78880295-19FB-4540-BF43-2C63FED0B026}" srcId="{848D7E02-8628-C549-AA92-0D5AC5715FF2}" destId="{D8210432-9CCB-0B4E-8920-07060451DCDF}" srcOrd="0" destOrd="0" parTransId="{D2456C3B-A440-5043-B861-C2A121345CA7}" sibTransId="{32F6DFF5-2FC0-1943-BF9B-D54C99F1B849}"/>
    <dgm:cxn modelId="{74903820-EE10-804D-937B-59061DEBE7B4}" type="presOf" srcId="{848D7E02-8628-C549-AA92-0D5AC5715FF2}" destId="{3AE3C220-2DCF-DB47-A941-4468249DC90B}" srcOrd="0" destOrd="0" presId="urn:microsoft.com/office/officeart/2008/layout/RadialCluster"/>
    <dgm:cxn modelId="{67612E12-B95A-644C-A024-8124E95B0EC8}" type="presParOf" srcId="{EB0802DA-36F8-FD45-966E-AB3D60FB4471}" destId="{3F5A6CBC-7F80-C440-8266-24181779907A}" srcOrd="0" destOrd="0" presId="urn:microsoft.com/office/officeart/2008/layout/RadialCluster"/>
    <dgm:cxn modelId="{83F35AE4-D4F3-614B-B2C3-99F25A4110E0}" type="presParOf" srcId="{3F5A6CBC-7F80-C440-8266-24181779907A}" destId="{3AE3C220-2DCF-DB47-A941-4468249DC90B}" srcOrd="0" destOrd="0" presId="urn:microsoft.com/office/officeart/2008/layout/RadialCluster"/>
    <dgm:cxn modelId="{6CA383A6-CB6D-4148-B567-6413529EAEA0}" type="presParOf" srcId="{3F5A6CBC-7F80-C440-8266-24181779907A}" destId="{66D81A1F-AF34-2647-9418-AB5EE0507E74}" srcOrd="1" destOrd="0" presId="urn:microsoft.com/office/officeart/2008/layout/RadialCluster"/>
    <dgm:cxn modelId="{1B135EBC-AAA0-EB42-AD33-3BAC3BA2D7C0}" type="presParOf" srcId="{3F5A6CBC-7F80-C440-8266-24181779907A}" destId="{56EF5947-30CD-864C-939A-8A820E0F397D}" srcOrd="2" destOrd="0" presId="urn:microsoft.com/office/officeart/2008/layout/RadialCluster"/>
    <dgm:cxn modelId="{43BF818C-33AE-CC4D-8912-E070CD3B5051}" type="presParOf" srcId="{3F5A6CBC-7F80-C440-8266-24181779907A}" destId="{F6CD7F05-6664-D64D-82DB-7E52B0F042DF}" srcOrd="3" destOrd="0" presId="urn:microsoft.com/office/officeart/2008/layout/RadialCluster"/>
    <dgm:cxn modelId="{3F5B7DF2-9794-C645-BDB2-DCC2F98983A4}" type="presParOf" srcId="{3F5A6CBC-7F80-C440-8266-24181779907A}" destId="{914A7B7B-436C-704F-91B3-7300D5D7B54A}" srcOrd="4" destOrd="0" presId="urn:microsoft.com/office/officeart/2008/layout/RadialCluster"/>
    <dgm:cxn modelId="{8C563745-8639-8847-884A-655903C8EB56}" type="presParOf" srcId="{3F5A6CBC-7F80-C440-8266-24181779907A}" destId="{88B037C4-0E20-1A46-8DAD-239DDBCB737C}" srcOrd="5" destOrd="0" presId="urn:microsoft.com/office/officeart/2008/layout/RadialCluster"/>
    <dgm:cxn modelId="{67A270AA-1440-2147-8E51-AC8339704D14}" type="presParOf" srcId="{3F5A6CBC-7F80-C440-8266-24181779907A}" destId="{F33A30F0-71C1-2F41-813D-BFCE3AC1C24E}"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C1B204-F056-2940-BFCB-5D03965F0E49}">
      <dsp:nvSpPr>
        <dsp:cNvPr id="0" name=""/>
        <dsp:cNvSpPr/>
      </dsp:nvSpPr>
      <dsp:spPr>
        <a:xfrm>
          <a:off x="3048000" y="1742510"/>
          <a:ext cx="1668009" cy="578978"/>
        </a:xfrm>
        <a:custGeom>
          <a:avLst/>
          <a:gdLst/>
          <a:ahLst/>
          <a:cxnLst/>
          <a:rect l="0" t="0" r="0" b="0"/>
          <a:pathLst>
            <a:path>
              <a:moveTo>
                <a:pt x="0" y="0"/>
              </a:moveTo>
              <a:lnTo>
                <a:pt x="0" y="289489"/>
              </a:lnTo>
              <a:lnTo>
                <a:pt x="1668009" y="289489"/>
              </a:lnTo>
              <a:lnTo>
                <a:pt x="1668009" y="57897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D02678F-6366-F842-8665-BD659ED45EDB}">
      <dsp:nvSpPr>
        <dsp:cNvPr id="0" name=""/>
        <dsp:cNvSpPr/>
      </dsp:nvSpPr>
      <dsp:spPr>
        <a:xfrm>
          <a:off x="1379990" y="1742510"/>
          <a:ext cx="1668009" cy="578978"/>
        </a:xfrm>
        <a:custGeom>
          <a:avLst/>
          <a:gdLst/>
          <a:ahLst/>
          <a:cxnLst/>
          <a:rect l="0" t="0" r="0" b="0"/>
          <a:pathLst>
            <a:path>
              <a:moveTo>
                <a:pt x="1668009" y="0"/>
              </a:moveTo>
              <a:lnTo>
                <a:pt x="1668009" y="289489"/>
              </a:lnTo>
              <a:lnTo>
                <a:pt x="0" y="289489"/>
              </a:lnTo>
              <a:lnTo>
                <a:pt x="0" y="57897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5C4B1D0-E777-B041-A1A7-28E8DA42A797}">
      <dsp:nvSpPr>
        <dsp:cNvPr id="0" name=""/>
        <dsp:cNvSpPr/>
      </dsp:nvSpPr>
      <dsp:spPr>
        <a:xfrm>
          <a:off x="1669479" y="363990"/>
          <a:ext cx="2757041" cy="137852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err="1">
              <a:latin typeface="Garamond" panose="02020404030301010803" pitchFamily="18" charset="0"/>
            </a:rPr>
            <a:t>Indipetae</a:t>
          </a:r>
          <a:endParaRPr lang="en-US" sz="3200" kern="1200" dirty="0">
            <a:latin typeface="Garamond" panose="02020404030301010803" pitchFamily="18" charset="0"/>
          </a:endParaRPr>
        </a:p>
      </dsp:txBody>
      <dsp:txXfrm>
        <a:off x="1669479" y="363990"/>
        <a:ext cx="2757041" cy="1378520"/>
      </dsp:txXfrm>
    </dsp:sp>
    <dsp:sp modelId="{3BD772FB-7D65-CC49-9250-3B21F2159338}">
      <dsp:nvSpPr>
        <dsp:cNvPr id="0" name=""/>
        <dsp:cNvSpPr/>
      </dsp:nvSpPr>
      <dsp:spPr>
        <a:xfrm>
          <a:off x="1469" y="2321489"/>
          <a:ext cx="2757041" cy="1378520"/>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err="1">
              <a:latin typeface="Garamond" panose="02020404030301010803" pitchFamily="18" charset="0"/>
            </a:rPr>
            <a:t>Funzione</a:t>
          </a:r>
          <a:r>
            <a:rPr lang="en-US" sz="3200" kern="1200" dirty="0">
              <a:latin typeface="Garamond" panose="02020404030301010803" pitchFamily="18" charset="0"/>
            </a:rPr>
            <a:t> </a:t>
          </a:r>
          <a:r>
            <a:rPr lang="en-US" sz="3200" kern="1200" dirty="0" err="1">
              <a:latin typeface="Garamond" panose="02020404030301010803" pitchFamily="18" charset="0"/>
            </a:rPr>
            <a:t>Burocratica</a:t>
          </a:r>
          <a:endParaRPr lang="en-US" sz="3200" kern="1200" dirty="0">
            <a:latin typeface="Garamond" panose="02020404030301010803" pitchFamily="18" charset="0"/>
          </a:endParaRPr>
        </a:p>
      </dsp:txBody>
      <dsp:txXfrm>
        <a:off x="1469" y="2321489"/>
        <a:ext cx="2757041" cy="1378520"/>
      </dsp:txXfrm>
    </dsp:sp>
    <dsp:sp modelId="{47AB5092-3D50-CE4E-BF24-ED9E1A097141}">
      <dsp:nvSpPr>
        <dsp:cNvPr id="0" name=""/>
        <dsp:cNvSpPr/>
      </dsp:nvSpPr>
      <dsp:spPr>
        <a:xfrm>
          <a:off x="3337489" y="2321489"/>
          <a:ext cx="2757041" cy="137852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err="1">
              <a:latin typeface="Garamond" panose="02020404030301010803" pitchFamily="18" charset="0"/>
            </a:rPr>
            <a:t>Funzione</a:t>
          </a:r>
          <a:r>
            <a:rPr lang="en-US" sz="3200" kern="1200" dirty="0">
              <a:latin typeface="Garamond" panose="02020404030301010803" pitchFamily="18" charset="0"/>
            </a:rPr>
            <a:t> </a:t>
          </a:r>
          <a:r>
            <a:rPr lang="en-US" sz="3200" kern="1200" dirty="0" err="1">
              <a:latin typeface="Garamond" panose="02020404030301010803" pitchFamily="18" charset="0"/>
            </a:rPr>
            <a:t>Spirituale</a:t>
          </a:r>
          <a:endParaRPr lang="en-US" sz="3200" kern="1200" dirty="0">
            <a:latin typeface="Garamond" panose="02020404030301010803" pitchFamily="18" charset="0"/>
          </a:endParaRPr>
        </a:p>
      </dsp:txBody>
      <dsp:txXfrm>
        <a:off x="3337489" y="2321489"/>
        <a:ext cx="2757041" cy="13785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E3C220-2DCF-DB47-A941-4468249DC90B}">
      <dsp:nvSpPr>
        <dsp:cNvPr id="0" name=""/>
        <dsp:cNvSpPr/>
      </dsp:nvSpPr>
      <dsp:spPr>
        <a:xfrm>
          <a:off x="4089276" y="2674389"/>
          <a:ext cx="61748" cy="272072"/>
        </a:xfrm>
        <a:prstGeom prst="roundRect">
          <a:avLst/>
        </a:prstGeom>
        <a:gradFill rotWithShape="1">
          <a:gsLst>
            <a:gs pos="0">
              <a:schemeClr val="accent4">
                <a:tint val="100000"/>
                <a:shade val="100000"/>
                <a:satMod val="130000"/>
              </a:schemeClr>
            </a:gs>
            <a:gs pos="100000">
              <a:schemeClr val="accent4">
                <a:tint val="50000"/>
                <a:shade val="100000"/>
                <a:satMod val="350000"/>
              </a:schemeClr>
            </a:gs>
          </a:gsLst>
          <a:lin ang="16200000" scaled="0"/>
        </a:gradFill>
        <a:ln w="9525" cap="flat" cmpd="sng" algn="ctr">
          <a:solidFill>
            <a:schemeClr val="accent4">
              <a:shade val="95000"/>
              <a:satMod val="105000"/>
            </a:schemeClr>
          </a:solidFill>
          <a:prstDash val="solid"/>
        </a:ln>
        <a:effectLst>
          <a:outerShdw blurRad="40000" dist="23000" dir="5400000" rotWithShape="0">
            <a:srgbClr val="000000">
              <a:alpha val="35000"/>
            </a:srgbClr>
          </a:outerShdw>
        </a:effectLst>
      </dsp:spPr>
      <dsp:style>
        <a:lnRef idx="1">
          <a:schemeClr val="accent4"/>
        </a:lnRef>
        <a:fillRef idx="3">
          <a:schemeClr val="accent4"/>
        </a:fillRef>
        <a:effectRef idx="2">
          <a:schemeClr val="accent4"/>
        </a:effectRef>
        <a:fontRef idx="minor">
          <a:schemeClr val="lt1"/>
        </a:fontRef>
      </dsp:style>
      <dsp:txBody>
        <a:bodyPr spcFirstLastPara="0" vert="horz" wrap="square" lIns="25400" tIns="25400" rIns="25400" bIns="25400" numCol="1" spcCol="1270" anchor="ctr" anchorCtr="0">
          <a:noAutofit/>
        </a:bodyPr>
        <a:lstStyle/>
        <a:p>
          <a:pPr lvl="0" algn="ctr" defTabSz="444500">
            <a:lnSpc>
              <a:spcPct val="90000"/>
            </a:lnSpc>
            <a:spcBef>
              <a:spcPct val="0"/>
            </a:spcBef>
            <a:spcAft>
              <a:spcPct val="35000"/>
            </a:spcAft>
          </a:pPr>
          <a:r>
            <a:rPr lang="en-US" sz="1000" kern="1200" dirty="0"/>
            <a:t> </a:t>
          </a:r>
        </a:p>
      </dsp:txBody>
      <dsp:txXfrm>
        <a:off x="4092290" y="2677403"/>
        <a:ext cx="55720" cy="266044"/>
      </dsp:txXfrm>
    </dsp:sp>
    <dsp:sp modelId="{66D81A1F-AF34-2647-9418-AB5EE0507E74}">
      <dsp:nvSpPr>
        <dsp:cNvPr id="0" name=""/>
        <dsp:cNvSpPr/>
      </dsp:nvSpPr>
      <dsp:spPr>
        <a:xfrm rot="16901345">
          <a:off x="3481701" y="1855766"/>
          <a:ext cx="1671919" cy="0"/>
        </a:xfrm>
        <a:custGeom>
          <a:avLst/>
          <a:gdLst/>
          <a:ahLst/>
          <a:cxnLst/>
          <a:rect l="0" t="0" r="0" b="0"/>
          <a:pathLst>
            <a:path>
              <a:moveTo>
                <a:pt x="0" y="0"/>
              </a:moveTo>
              <a:lnTo>
                <a:pt x="1671919" y="0"/>
              </a:lnTo>
            </a:path>
          </a:pathLst>
        </a:custGeom>
        <a:noFill/>
        <a:ln w="9525" cap="flat" cmpd="sng" algn="ctr">
          <a:solidFill>
            <a:schemeClr val="accent4">
              <a:shade val="95000"/>
              <a:satMod val="105000"/>
            </a:schemeClr>
          </a:solidFill>
          <a:prstDash val="solid"/>
        </a:ln>
        <a:effectLst/>
      </dsp:spPr>
      <dsp:style>
        <a:lnRef idx="1">
          <a:schemeClr val="accent4"/>
        </a:lnRef>
        <a:fillRef idx="0">
          <a:schemeClr val="accent4"/>
        </a:fillRef>
        <a:effectRef idx="0">
          <a:schemeClr val="accent4"/>
        </a:effectRef>
        <a:fontRef idx="minor">
          <a:schemeClr val="tx1"/>
        </a:fontRef>
      </dsp:style>
    </dsp:sp>
    <dsp:sp modelId="{56EF5947-30CD-864C-939A-8A820E0F397D}">
      <dsp:nvSpPr>
        <dsp:cNvPr id="0" name=""/>
        <dsp:cNvSpPr/>
      </dsp:nvSpPr>
      <dsp:spPr>
        <a:xfrm>
          <a:off x="3632820" y="0"/>
          <a:ext cx="1922988" cy="1037143"/>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86360" tIns="86360" rIns="86360" bIns="86360" numCol="1" spcCol="1270" anchor="ctr" anchorCtr="0">
          <a:noAutofit/>
        </a:bodyPr>
        <a:lstStyle/>
        <a:p>
          <a:pPr lvl="0" algn="ctr" defTabSz="1511300">
            <a:lnSpc>
              <a:spcPct val="90000"/>
            </a:lnSpc>
            <a:spcBef>
              <a:spcPct val="0"/>
            </a:spcBef>
            <a:spcAft>
              <a:spcPct val="35000"/>
            </a:spcAft>
          </a:pPr>
          <a:r>
            <a:rPr lang="en-US" sz="3400" kern="1200" dirty="0" err="1">
              <a:latin typeface="Garamond" panose="02020404030301010803" pitchFamily="18" charset="0"/>
            </a:rPr>
            <a:t>Desiderio</a:t>
          </a:r>
          <a:endParaRPr lang="en-US" sz="3400" kern="1200" dirty="0">
            <a:latin typeface="Garamond" panose="02020404030301010803" pitchFamily="18" charset="0"/>
          </a:endParaRPr>
        </a:p>
      </dsp:txBody>
      <dsp:txXfrm>
        <a:off x="3683449" y="50629"/>
        <a:ext cx="1821730" cy="935885"/>
      </dsp:txXfrm>
    </dsp:sp>
    <dsp:sp modelId="{F6CD7F05-6664-D64D-82DB-7E52B0F042DF}">
      <dsp:nvSpPr>
        <dsp:cNvPr id="0" name=""/>
        <dsp:cNvSpPr/>
      </dsp:nvSpPr>
      <dsp:spPr>
        <a:xfrm rot="4421342">
          <a:off x="3698879" y="3519350"/>
          <a:ext cx="1257445" cy="0"/>
        </a:xfrm>
        <a:custGeom>
          <a:avLst/>
          <a:gdLst/>
          <a:ahLst/>
          <a:cxnLst/>
          <a:rect l="0" t="0" r="0" b="0"/>
          <a:pathLst>
            <a:path>
              <a:moveTo>
                <a:pt x="0" y="0"/>
              </a:moveTo>
              <a:lnTo>
                <a:pt x="1257445" y="0"/>
              </a:lnTo>
            </a:path>
          </a:pathLst>
        </a:custGeom>
        <a:noFill/>
        <a:ln w="9525" cap="flat" cmpd="sng" algn="ctr">
          <a:solidFill>
            <a:schemeClr val="accent4">
              <a:shade val="95000"/>
              <a:satMod val="105000"/>
            </a:schemeClr>
          </a:solidFill>
          <a:prstDash val="solid"/>
        </a:ln>
        <a:effectLst/>
      </dsp:spPr>
      <dsp:style>
        <a:lnRef idx="1">
          <a:schemeClr val="accent4"/>
        </a:lnRef>
        <a:fillRef idx="0">
          <a:schemeClr val="accent4"/>
        </a:fillRef>
        <a:effectRef idx="0">
          <a:schemeClr val="accent4"/>
        </a:effectRef>
        <a:fontRef idx="minor">
          <a:schemeClr val="tx1"/>
        </a:fontRef>
      </dsp:style>
    </dsp:sp>
    <dsp:sp modelId="{914A7B7B-436C-704F-91B3-7300D5D7B54A}">
      <dsp:nvSpPr>
        <dsp:cNvPr id="0" name=""/>
        <dsp:cNvSpPr/>
      </dsp:nvSpPr>
      <dsp:spPr>
        <a:xfrm>
          <a:off x="3712505" y="4122767"/>
          <a:ext cx="1886843" cy="1037143"/>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kern="1200" dirty="0" err="1">
              <a:latin typeface="Garamond" panose="02020404030301010803" pitchFamily="18" charset="0"/>
            </a:rPr>
            <a:t>Obbedienza</a:t>
          </a:r>
          <a:endParaRPr lang="en-US" sz="2700" kern="1200" dirty="0">
            <a:latin typeface="Garamond" panose="02020404030301010803" pitchFamily="18" charset="0"/>
          </a:endParaRPr>
        </a:p>
      </dsp:txBody>
      <dsp:txXfrm>
        <a:off x="3763134" y="4173396"/>
        <a:ext cx="1785585" cy="935885"/>
      </dsp:txXfrm>
    </dsp:sp>
    <dsp:sp modelId="{88B037C4-0E20-1A46-8DAD-239DDBCB737C}">
      <dsp:nvSpPr>
        <dsp:cNvPr id="0" name=""/>
        <dsp:cNvSpPr/>
      </dsp:nvSpPr>
      <dsp:spPr>
        <a:xfrm rot="10834436">
          <a:off x="1639257" y="2797845"/>
          <a:ext cx="2450079" cy="0"/>
        </a:xfrm>
        <a:custGeom>
          <a:avLst/>
          <a:gdLst/>
          <a:ahLst/>
          <a:cxnLst/>
          <a:rect l="0" t="0" r="0" b="0"/>
          <a:pathLst>
            <a:path>
              <a:moveTo>
                <a:pt x="0" y="0"/>
              </a:moveTo>
              <a:lnTo>
                <a:pt x="2450079" y="0"/>
              </a:lnTo>
            </a:path>
          </a:pathLst>
        </a:custGeom>
        <a:noFill/>
        <a:ln w="9525" cap="flat" cmpd="sng" algn="ctr">
          <a:solidFill>
            <a:schemeClr val="accent4">
              <a:shade val="95000"/>
              <a:satMod val="105000"/>
            </a:schemeClr>
          </a:solidFill>
          <a:prstDash val="solid"/>
        </a:ln>
        <a:effectLst/>
      </dsp:spPr>
      <dsp:style>
        <a:lnRef idx="1">
          <a:schemeClr val="accent4"/>
        </a:lnRef>
        <a:fillRef idx="0">
          <a:schemeClr val="accent4"/>
        </a:fillRef>
        <a:effectRef idx="0">
          <a:schemeClr val="accent4"/>
        </a:effectRef>
        <a:fontRef idx="minor">
          <a:schemeClr val="tx1"/>
        </a:fontRef>
      </dsp:style>
    </dsp:sp>
    <dsp:sp modelId="{F33A30F0-71C1-2F41-813D-BFCE3AC1C24E}">
      <dsp:nvSpPr>
        <dsp:cNvPr id="0" name=""/>
        <dsp:cNvSpPr/>
      </dsp:nvSpPr>
      <dsp:spPr>
        <a:xfrm>
          <a:off x="0" y="2258791"/>
          <a:ext cx="1639319" cy="1037143"/>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lvl="0" algn="ctr" defTabSz="1022350">
            <a:lnSpc>
              <a:spcPct val="90000"/>
            </a:lnSpc>
            <a:spcBef>
              <a:spcPct val="0"/>
            </a:spcBef>
            <a:spcAft>
              <a:spcPct val="35000"/>
            </a:spcAft>
          </a:pPr>
          <a:r>
            <a:rPr lang="en-US" sz="2300" kern="1200" dirty="0" err="1">
              <a:latin typeface="Garamond" panose="02020404030301010803" pitchFamily="18" charset="0"/>
            </a:rPr>
            <a:t>Indifferenza</a:t>
          </a:r>
          <a:endParaRPr lang="en-US" sz="2300" kern="1200" dirty="0">
            <a:latin typeface="Garamond" panose="02020404030301010803" pitchFamily="18" charset="0"/>
          </a:endParaRPr>
        </a:p>
      </dsp:txBody>
      <dsp:txXfrm>
        <a:off x="50629" y="2309420"/>
        <a:ext cx="1538061" cy="9358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E3C220-2DCF-DB47-A941-4468249DC90B}">
      <dsp:nvSpPr>
        <dsp:cNvPr id="0" name=""/>
        <dsp:cNvSpPr/>
      </dsp:nvSpPr>
      <dsp:spPr>
        <a:xfrm>
          <a:off x="4089276" y="2674389"/>
          <a:ext cx="61748" cy="272072"/>
        </a:xfrm>
        <a:prstGeom prst="roundRect">
          <a:avLst/>
        </a:prstGeom>
        <a:gradFill rotWithShape="1">
          <a:gsLst>
            <a:gs pos="0">
              <a:schemeClr val="accent4">
                <a:tint val="100000"/>
                <a:shade val="100000"/>
                <a:satMod val="130000"/>
              </a:schemeClr>
            </a:gs>
            <a:gs pos="100000">
              <a:schemeClr val="accent4">
                <a:tint val="50000"/>
                <a:shade val="100000"/>
                <a:satMod val="350000"/>
              </a:schemeClr>
            </a:gs>
          </a:gsLst>
          <a:lin ang="16200000" scaled="0"/>
        </a:gradFill>
        <a:ln w="9525" cap="flat" cmpd="sng" algn="ctr">
          <a:solidFill>
            <a:schemeClr val="accent4">
              <a:shade val="95000"/>
              <a:satMod val="105000"/>
            </a:schemeClr>
          </a:solidFill>
          <a:prstDash val="solid"/>
        </a:ln>
        <a:effectLst>
          <a:outerShdw blurRad="40000" dist="23000" dir="5400000" rotWithShape="0">
            <a:srgbClr val="000000">
              <a:alpha val="35000"/>
            </a:srgbClr>
          </a:outerShdw>
        </a:effectLst>
      </dsp:spPr>
      <dsp:style>
        <a:lnRef idx="1">
          <a:schemeClr val="accent4"/>
        </a:lnRef>
        <a:fillRef idx="3">
          <a:schemeClr val="accent4"/>
        </a:fillRef>
        <a:effectRef idx="2">
          <a:schemeClr val="accent4"/>
        </a:effectRef>
        <a:fontRef idx="minor">
          <a:schemeClr val="lt1"/>
        </a:fontRef>
      </dsp:style>
      <dsp:txBody>
        <a:bodyPr spcFirstLastPara="0" vert="horz" wrap="square" lIns="25400" tIns="25400" rIns="25400" bIns="25400" numCol="1" spcCol="1270" anchor="ctr" anchorCtr="0">
          <a:noAutofit/>
        </a:bodyPr>
        <a:lstStyle/>
        <a:p>
          <a:pPr lvl="0" algn="ctr" defTabSz="444500">
            <a:lnSpc>
              <a:spcPct val="90000"/>
            </a:lnSpc>
            <a:spcBef>
              <a:spcPct val="0"/>
            </a:spcBef>
            <a:spcAft>
              <a:spcPct val="35000"/>
            </a:spcAft>
          </a:pPr>
          <a:r>
            <a:rPr lang="en-US" sz="1000" kern="1200" dirty="0"/>
            <a:t> </a:t>
          </a:r>
        </a:p>
      </dsp:txBody>
      <dsp:txXfrm>
        <a:off x="4092290" y="2677403"/>
        <a:ext cx="55720" cy="266044"/>
      </dsp:txXfrm>
    </dsp:sp>
    <dsp:sp modelId="{66D81A1F-AF34-2647-9418-AB5EE0507E74}">
      <dsp:nvSpPr>
        <dsp:cNvPr id="0" name=""/>
        <dsp:cNvSpPr/>
      </dsp:nvSpPr>
      <dsp:spPr>
        <a:xfrm rot="16901345">
          <a:off x="3481701" y="1855766"/>
          <a:ext cx="1671919" cy="0"/>
        </a:xfrm>
        <a:custGeom>
          <a:avLst/>
          <a:gdLst/>
          <a:ahLst/>
          <a:cxnLst/>
          <a:rect l="0" t="0" r="0" b="0"/>
          <a:pathLst>
            <a:path>
              <a:moveTo>
                <a:pt x="0" y="0"/>
              </a:moveTo>
              <a:lnTo>
                <a:pt x="1671919" y="0"/>
              </a:lnTo>
            </a:path>
          </a:pathLst>
        </a:custGeom>
        <a:noFill/>
        <a:ln w="9525" cap="flat" cmpd="sng" algn="ctr">
          <a:solidFill>
            <a:schemeClr val="accent4">
              <a:shade val="95000"/>
              <a:satMod val="105000"/>
            </a:schemeClr>
          </a:solidFill>
          <a:prstDash val="solid"/>
        </a:ln>
        <a:effectLst/>
      </dsp:spPr>
      <dsp:style>
        <a:lnRef idx="1">
          <a:schemeClr val="accent4"/>
        </a:lnRef>
        <a:fillRef idx="0">
          <a:schemeClr val="accent4"/>
        </a:fillRef>
        <a:effectRef idx="0">
          <a:schemeClr val="accent4"/>
        </a:effectRef>
        <a:fontRef idx="minor">
          <a:schemeClr val="tx1"/>
        </a:fontRef>
      </dsp:style>
    </dsp:sp>
    <dsp:sp modelId="{56EF5947-30CD-864C-939A-8A820E0F397D}">
      <dsp:nvSpPr>
        <dsp:cNvPr id="0" name=""/>
        <dsp:cNvSpPr/>
      </dsp:nvSpPr>
      <dsp:spPr>
        <a:xfrm>
          <a:off x="3632820" y="0"/>
          <a:ext cx="1922988" cy="1037143"/>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86360" tIns="86360" rIns="86360" bIns="86360" numCol="1" spcCol="1270" anchor="ctr" anchorCtr="0">
          <a:noAutofit/>
        </a:bodyPr>
        <a:lstStyle/>
        <a:p>
          <a:pPr lvl="0" algn="ctr" defTabSz="1511300">
            <a:lnSpc>
              <a:spcPct val="90000"/>
            </a:lnSpc>
            <a:spcBef>
              <a:spcPct val="0"/>
            </a:spcBef>
            <a:spcAft>
              <a:spcPct val="35000"/>
            </a:spcAft>
          </a:pPr>
          <a:r>
            <a:rPr lang="en-US" sz="3400" kern="1200" dirty="0" err="1">
              <a:latin typeface="Garamond" panose="02020404030301010803" pitchFamily="18" charset="0"/>
            </a:rPr>
            <a:t>Desiderio</a:t>
          </a:r>
          <a:endParaRPr lang="en-US" sz="3400" kern="1200" dirty="0">
            <a:latin typeface="Garamond" panose="02020404030301010803" pitchFamily="18" charset="0"/>
          </a:endParaRPr>
        </a:p>
      </dsp:txBody>
      <dsp:txXfrm>
        <a:off x="3683449" y="50629"/>
        <a:ext cx="1821730" cy="935885"/>
      </dsp:txXfrm>
    </dsp:sp>
    <dsp:sp modelId="{F6CD7F05-6664-D64D-82DB-7E52B0F042DF}">
      <dsp:nvSpPr>
        <dsp:cNvPr id="0" name=""/>
        <dsp:cNvSpPr/>
      </dsp:nvSpPr>
      <dsp:spPr>
        <a:xfrm rot="4421342">
          <a:off x="3698879" y="3519350"/>
          <a:ext cx="1257445" cy="0"/>
        </a:xfrm>
        <a:custGeom>
          <a:avLst/>
          <a:gdLst/>
          <a:ahLst/>
          <a:cxnLst/>
          <a:rect l="0" t="0" r="0" b="0"/>
          <a:pathLst>
            <a:path>
              <a:moveTo>
                <a:pt x="0" y="0"/>
              </a:moveTo>
              <a:lnTo>
                <a:pt x="1257445" y="0"/>
              </a:lnTo>
            </a:path>
          </a:pathLst>
        </a:custGeom>
        <a:noFill/>
        <a:ln w="9525" cap="flat" cmpd="sng" algn="ctr">
          <a:solidFill>
            <a:schemeClr val="accent4">
              <a:shade val="95000"/>
              <a:satMod val="105000"/>
            </a:schemeClr>
          </a:solidFill>
          <a:prstDash val="solid"/>
        </a:ln>
        <a:effectLst/>
      </dsp:spPr>
      <dsp:style>
        <a:lnRef idx="1">
          <a:schemeClr val="accent4"/>
        </a:lnRef>
        <a:fillRef idx="0">
          <a:schemeClr val="accent4"/>
        </a:fillRef>
        <a:effectRef idx="0">
          <a:schemeClr val="accent4"/>
        </a:effectRef>
        <a:fontRef idx="minor">
          <a:schemeClr val="tx1"/>
        </a:fontRef>
      </dsp:style>
    </dsp:sp>
    <dsp:sp modelId="{914A7B7B-436C-704F-91B3-7300D5D7B54A}">
      <dsp:nvSpPr>
        <dsp:cNvPr id="0" name=""/>
        <dsp:cNvSpPr/>
      </dsp:nvSpPr>
      <dsp:spPr>
        <a:xfrm>
          <a:off x="3712505" y="4122767"/>
          <a:ext cx="1886843" cy="1037143"/>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kern="1200" dirty="0" err="1">
              <a:latin typeface="Garamond" panose="02020404030301010803" pitchFamily="18" charset="0"/>
            </a:rPr>
            <a:t>Obbedienza</a:t>
          </a:r>
          <a:endParaRPr lang="en-US" sz="2700" kern="1200" dirty="0">
            <a:latin typeface="Garamond" panose="02020404030301010803" pitchFamily="18" charset="0"/>
          </a:endParaRPr>
        </a:p>
      </dsp:txBody>
      <dsp:txXfrm>
        <a:off x="3763134" y="4173396"/>
        <a:ext cx="1785585" cy="935885"/>
      </dsp:txXfrm>
    </dsp:sp>
    <dsp:sp modelId="{88B037C4-0E20-1A46-8DAD-239DDBCB737C}">
      <dsp:nvSpPr>
        <dsp:cNvPr id="0" name=""/>
        <dsp:cNvSpPr/>
      </dsp:nvSpPr>
      <dsp:spPr>
        <a:xfrm rot="10834436">
          <a:off x="1639257" y="2797845"/>
          <a:ext cx="2450079" cy="0"/>
        </a:xfrm>
        <a:custGeom>
          <a:avLst/>
          <a:gdLst/>
          <a:ahLst/>
          <a:cxnLst/>
          <a:rect l="0" t="0" r="0" b="0"/>
          <a:pathLst>
            <a:path>
              <a:moveTo>
                <a:pt x="0" y="0"/>
              </a:moveTo>
              <a:lnTo>
                <a:pt x="2450079" y="0"/>
              </a:lnTo>
            </a:path>
          </a:pathLst>
        </a:custGeom>
        <a:noFill/>
        <a:ln w="9525" cap="flat" cmpd="sng" algn="ctr">
          <a:solidFill>
            <a:schemeClr val="accent4">
              <a:shade val="95000"/>
              <a:satMod val="105000"/>
            </a:schemeClr>
          </a:solidFill>
          <a:prstDash val="solid"/>
        </a:ln>
        <a:effectLst/>
      </dsp:spPr>
      <dsp:style>
        <a:lnRef idx="1">
          <a:schemeClr val="accent4"/>
        </a:lnRef>
        <a:fillRef idx="0">
          <a:schemeClr val="accent4"/>
        </a:fillRef>
        <a:effectRef idx="0">
          <a:schemeClr val="accent4"/>
        </a:effectRef>
        <a:fontRef idx="minor">
          <a:schemeClr val="tx1"/>
        </a:fontRef>
      </dsp:style>
    </dsp:sp>
    <dsp:sp modelId="{F33A30F0-71C1-2F41-813D-BFCE3AC1C24E}">
      <dsp:nvSpPr>
        <dsp:cNvPr id="0" name=""/>
        <dsp:cNvSpPr/>
      </dsp:nvSpPr>
      <dsp:spPr>
        <a:xfrm>
          <a:off x="0" y="2258791"/>
          <a:ext cx="1639319" cy="1037143"/>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lvl="0" algn="ctr" defTabSz="1022350">
            <a:lnSpc>
              <a:spcPct val="90000"/>
            </a:lnSpc>
            <a:spcBef>
              <a:spcPct val="0"/>
            </a:spcBef>
            <a:spcAft>
              <a:spcPct val="35000"/>
            </a:spcAft>
          </a:pPr>
          <a:r>
            <a:rPr lang="en-US" sz="2300" kern="1200" dirty="0" err="1">
              <a:latin typeface="Garamond" panose="02020404030301010803" pitchFamily="18" charset="0"/>
            </a:rPr>
            <a:t>Indifferenza</a:t>
          </a:r>
          <a:endParaRPr lang="en-US" sz="2300" kern="1200" dirty="0">
            <a:latin typeface="Garamond" panose="02020404030301010803" pitchFamily="18" charset="0"/>
          </a:endParaRPr>
        </a:p>
      </dsp:txBody>
      <dsp:txXfrm>
        <a:off x="50629" y="2309420"/>
        <a:ext cx="1538061" cy="93588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B51A13-8DBF-7E47-A729-DF280FBE5385}" type="datetimeFigureOut">
              <a:rPr lang="en-US" smtClean="0"/>
              <a:t>10/4/22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39C3B-DB1F-2544-8F0E-876E1F845F6D}" type="slidenum">
              <a:rPr lang="en-US" smtClean="0"/>
              <a:t>‹n.›</a:t>
            </a:fld>
            <a:endParaRPr lang="en-US"/>
          </a:p>
        </p:txBody>
      </p:sp>
    </p:spTree>
    <p:extLst>
      <p:ext uri="{BB962C8B-B14F-4D97-AF65-F5344CB8AC3E}">
        <p14:creationId xmlns:p14="http://schemas.microsoft.com/office/powerpoint/2010/main" val="239198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18400F-CCAC-284E-A5C3-2D14B90A0766}" type="datetimeFigureOut">
              <a:rPr lang="en-US" smtClean="0"/>
              <a:t>10/4/22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1515D-36F4-3A46-9CEE-292CC4E20145}" type="slidenum">
              <a:rPr lang="en-US" smtClean="0"/>
              <a:t>‹n.›</a:t>
            </a:fld>
            <a:endParaRPr lang="en-US"/>
          </a:p>
        </p:txBody>
      </p:sp>
    </p:spTree>
    <p:extLst>
      <p:ext uri="{BB962C8B-B14F-4D97-AF65-F5344CB8AC3E}">
        <p14:creationId xmlns:p14="http://schemas.microsoft.com/office/powerpoint/2010/main" val="3689169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18400F-CCAC-284E-A5C3-2D14B90A0766}" type="datetimeFigureOut">
              <a:rPr lang="en-US" smtClean="0"/>
              <a:t>10/4/22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1515D-36F4-3A46-9CEE-292CC4E20145}" type="slidenum">
              <a:rPr lang="en-US" smtClean="0"/>
              <a:t>‹n.›</a:t>
            </a:fld>
            <a:endParaRPr lang="en-US"/>
          </a:p>
        </p:txBody>
      </p:sp>
    </p:spTree>
    <p:extLst>
      <p:ext uri="{BB962C8B-B14F-4D97-AF65-F5344CB8AC3E}">
        <p14:creationId xmlns:p14="http://schemas.microsoft.com/office/powerpoint/2010/main" val="1072270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18400F-CCAC-284E-A5C3-2D14B90A0766}" type="datetimeFigureOut">
              <a:rPr lang="en-US" smtClean="0"/>
              <a:t>10/4/22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1515D-36F4-3A46-9CEE-292CC4E20145}" type="slidenum">
              <a:rPr lang="en-US" smtClean="0"/>
              <a:t>‹n.›</a:t>
            </a:fld>
            <a:endParaRPr lang="en-US"/>
          </a:p>
        </p:txBody>
      </p:sp>
    </p:spTree>
    <p:extLst>
      <p:ext uri="{BB962C8B-B14F-4D97-AF65-F5344CB8AC3E}">
        <p14:creationId xmlns:p14="http://schemas.microsoft.com/office/powerpoint/2010/main" val="3695394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18400F-CCAC-284E-A5C3-2D14B90A0766}" type="datetimeFigureOut">
              <a:rPr lang="en-US" smtClean="0"/>
              <a:t>10/4/22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1515D-36F4-3A46-9CEE-292CC4E20145}" type="slidenum">
              <a:rPr lang="en-US" smtClean="0"/>
              <a:t>‹n.›</a:t>
            </a:fld>
            <a:endParaRPr lang="en-US"/>
          </a:p>
        </p:txBody>
      </p:sp>
    </p:spTree>
    <p:extLst>
      <p:ext uri="{BB962C8B-B14F-4D97-AF65-F5344CB8AC3E}">
        <p14:creationId xmlns:p14="http://schemas.microsoft.com/office/powerpoint/2010/main" val="1601962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18400F-CCAC-284E-A5C3-2D14B90A0766}" type="datetimeFigureOut">
              <a:rPr lang="en-US" smtClean="0"/>
              <a:t>10/4/22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1515D-36F4-3A46-9CEE-292CC4E20145}" type="slidenum">
              <a:rPr lang="en-US" smtClean="0"/>
              <a:t>‹n.›</a:t>
            </a:fld>
            <a:endParaRPr lang="en-US"/>
          </a:p>
        </p:txBody>
      </p:sp>
    </p:spTree>
    <p:extLst>
      <p:ext uri="{BB962C8B-B14F-4D97-AF65-F5344CB8AC3E}">
        <p14:creationId xmlns:p14="http://schemas.microsoft.com/office/powerpoint/2010/main" val="1512746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18400F-CCAC-284E-A5C3-2D14B90A0766}" type="datetimeFigureOut">
              <a:rPr lang="en-US" smtClean="0"/>
              <a:t>10/4/22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21515D-36F4-3A46-9CEE-292CC4E20145}" type="slidenum">
              <a:rPr lang="en-US" smtClean="0"/>
              <a:t>‹n.›</a:t>
            </a:fld>
            <a:endParaRPr lang="en-US"/>
          </a:p>
        </p:txBody>
      </p:sp>
    </p:spTree>
    <p:extLst>
      <p:ext uri="{BB962C8B-B14F-4D97-AF65-F5344CB8AC3E}">
        <p14:creationId xmlns:p14="http://schemas.microsoft.com/office/powerpoint/2010/main" val="112583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18400F-CCAC-284E-A5C3-2D14B90A0766}" type="datetimeFigureOut">
              <a:rPr lang="en-US" smtClean="0"/>
              <a:t>10/4/22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21515D-36F4-3A46-9CEE-292CC4E20145}" type="slidenum">
              <a:rPr lang="en-US" smtClean="0"/>
              <a:t>‹n.›</a:t>
            </a:fld>
            <a:endParaRPr lang="en-US"/>
          </a:p>
        </p:txBody>
      </p:sp>
    </p:spTree>
    <p:extLst>
      <p:ext uri="{BB962C8B-B14F-4D97-AF65-F5344CB8AC3E}">
        <p14:creationId xmlns:p14="http://schemas.microsoft.com/office/powerpoint/2010/main" val="2765581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18400F-CCAC-284E-A5C3-2D14B90A0766}" type="datetimeFigureOut">
              <a:rPr lang="en-US" smtClean="0"/>
              <a:t>10/4/22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21515D-36F4-3A46-9CEE-292CC4E20145}" type="slidenum">
              <a:rPr lang="en-US" smtClean="0"/>
              <a:t>‹n.›</a:t>
            </a:fld>
            <a:endParaRPr lang="en-US"/>
          </a:p>
        </p:txBody>
      </p:sp>
    </p:spTree>
    <p:extLst>
      <p:ext uri="{BB962C8B-B14F-4D97-AF65-F5344CB8AC3E}">
        <p14:creationId xmlns:p14="http://schemas.microsoft.com/office/powerpoint/2010/main" val="1877036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18400F-CCAC-284E-A5C3-2D14B90A0766}" type="datetimeFigureOut">
              <a:rPr lang="en-US" smtClean="0"/>
              <a:t>10/4/22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21515D-36F4-3A46-9CEE-292CC4E20145}" type="slidenum">
              <a:rPr lang="en-US" smtClean="0"/>
              <a:t>‹n.›</a:t>
            </a:fld>
            <a:endParaRPr lang="en-US"/>
          </a:p>
        </p:txBody>
      </p:sp>
    </p:spTree>
    <p:extLst>
      <p:ext uri="{BB962C8B-B14F-4D97-AF65-F5344CB8AC3E}">
        <p14:creationId xmlns:p14="http://schemas.microsoft.com/office/powerpoint/2010/main" val="1691631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18400F-CCAC-284E-A5C3-2D14B90A0766}" type="datetimeFigureOut">
              <a:rPr lang="en-US" smtClean="0"/>
              <a:t>10/4/22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21515D-36F4-3A46-9CEE-292CC4E20145}" type="slidenum">
              <a:rPr lang="en-US" smtClean="0"/>
              <a:t>‹n.›</a:t>
            </a:fld>
            <a:endParaRPr lang="en-US"/>
          </a:p>
        </p:txBody>
      </p:sp>
    </p:spTree>
    <p:extLst>
      <p:ext uri="{BB962C8B-B14F-4D97-AF65-F5344CB8AC3E}">
        <p14:creationId xmlns:p14="http://schemas.microsoft.com/office/powerpoint/2010/main" val="1222177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18400F-CCAC-284E-A5C3-2D14B90A0766}" type="datetimeFigureOut">
              <a:rPr lang="en-US" smtClean="0"/>
              <a:t>10/4/22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21515D-36F4-3A46-9CEE-292CC4E20145}" type="slidenum">
              <a:rPr lang="en-US" smtClean="0"/>
              <a:t>‹n.›</a:t>
            </a:fld>
            <a:endParaRPr lang="en-US"/>
          </a:p>
        </p:txBody>
      </p:sp>
    </p:spTree>
    <p:extLst>
      <p:ext uri="{BB962C8B-B14F-4D97-AF65-F5344CB8AC3E}">
        <p14:creationId xmlns:p14="http://schemas.microsoft.com/office/powerpoint/2010/main" val="2111026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18400F-CCAC-284E-A5C3-2D14B90A0766}" type="datetimeFigureOut">
              <a:rPr lang="en-US" smtClean="0"/>
              <a:t>10/4/22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21515D-36F4-3A46-9CEE-292CC4E20145}" type="slidenum">
              <a:rPr lang="en-US" smtClean="0"/>
              <a:t>‹n.›</a:t>
            </a:fld>
            <a:endParaRPr lang="en-US"/>
          </a:p>
        </p:txBody>
      </p:sp>
    </p:spTree>
    <p:extLst>
      <p:ext uri="{BB962C8B-B14F-4D97-AF65-F5344CB8AC3E}">
        <p14:creationId xmlns:p14="http://schemas.microsoft.com/office/powerpoint/2010/main" val="193703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a:solidFill>
            <a:schemeClr val="accent2">
              <a:lumMod val="50000"/>
            </a:schemeClr>
          </a:solidFill>
        </p:spPr>
        <p:txBody>
          <a:bodyPr>
            <a:noAutofit/>
          </a:bodyPr>
          <a:lstStyle/>
          <a:p>
            <a:r>
              <a:rPr lang="en-US" sz="3600" b="1" dirty="0">
                <a:solidFill>
                  <a:schemeClr val="bg1"/>
                </a:solidFill>
                <a:latin typeface="Garamond" panose="02020404030301010803" pitchFamily="18" charset="0"/>
              </a:rPr>
              <a:t/>
            </a:r>
            <a:br>
              <a:rPr lang="en-US" sz="3600" b="1" dirty="0">
                <a:solidFill>
                  <a:schemeClr val="bg1"/>
                </a:solidFill>
                <a:latin typeface="Garamond" panose="02020404030301010803" pitchFamily="18" charset="0"/>
              </a:rPr>
            </a:br>
            <a:r>
              <a:rPr lang="en-US" sz="2200" b="1" dirty="0">
                <a:solidFill>
                  <a:schemeClr val="bg1"/>
                </a:solidFill>
                <a:latin typeface="Garamond" panose="02020404030301010803" pitchFamily="18" charset="0"/>
              </a:rPr>
              <a:t/>
            </a:r>
            <a:br>
              <a:rPr lang="en-US" sz="2200" b="1" dirty="0">
                <a:solidFill>
                  <a:schemeClr val="bg1"/>
                </a:solidFill>
                <a:latin typeface="Garamond" panose="02020404030301010803" pitchFamily="18" charset="0"/>
              </a:rPr>
            </a:br>
            <a:r>
              <a:rPr lang="en-US" sz="3600" b="1" dirty="0">
                <a:solidFill>
                  <a:schemeClr val="bg1"/>
                </a:solidFill>
                <a:latin typeface="Garamond" panose="02020404030301010803" pitchFamily="18" charset="0"/>
              </a:rPr>
              <a:t/>
            </a:r>
            <a:br>
              <a:rPr lang="en-US" sz="3600" b="1" dirty="0">
                <a:solidFill>
                  <a:schemeClr val="bg1"/>
                </a:solidFill>
                <a:latin typeface="Garamond" panose="02020404030301010803" pitchFamily="18" charset="0"/>
              </a:rPr>
            </a:br>
            <a:r>
              <a:rPr lang="en-US" sz="3600" b="1" dirty="0">
                <a:solidFill>
                  <a:schemeClr val="bg1"/>
                </a:solidFill>
                <a:latin typeface="Garamond" panose="02020404030301010803" pitchFamily="18" charset="0"/>
              </a:rPr>
              <a:t/>
            </a:r>
            <a:br>
              <a:rPr lang="en-US" sz="3600" b="1" dirty="0">
                <a:solidFill>
                  <a:schemeClr val="bg1"/>
                </a:solidFill>
                <a:latin typeface="Garamond" panose="02020404030301010803" pitchFamily="18" charset="0"/>
              </a:rPr>
            </a:br>
            <a:r>
              <a:rPr lang="en-US" sz="3600" b="1" dirty="0">
                <a:solidFill>
                  <a:schemeClr val="bg1"/>
                </a:solidFill>
                <a:latin typeface="Garamond" panose="02020404030301010803" pitchFamily="18" charset="0"/>
              </a:rPr>
              <a:t/>
            </a:r>
            <a:br>
              <a:rPr lang="en-US" sz="3600" b="1" dirty="0">
                <a:solidFill>
                  <a:schemeClr val="bg1"/>
                </a:solidFill>
                <a:latin typeface="Garamond" panose="02020404030301010803" pitchFamily="18" charset="0"/>
              </a:rPr>
            </a:br>
            <a:r>
              <a:rPr lang="en-US" b="1" dirty="0">
                <a:solidFill>
                  <a:schemeClr val="bg1"/>
                </a:solidFill>
                <a:latin typeface="Garamond" panose="02020404030301010803" pitchFamily="18" charset="0"/>
              </a:rPr>
              <a:t>Prima del </a:t>
            </a:r>
            <a:r>
              <a:rPr lang="en-US" b="1" dirty="0" err="1">
                <a:solidFill>
                  <a:schemeClr val="bg1"/>
                </a:solidFill>
                <a:latin typeface="Garamond" panose="02020404030301010803" pitchFamily="18" charset="0"/>
              </a:rPr>
              <a:t>viaggio</a:t>
            </a:r>
            <a:r>
              <a:rPr lang="en-US" sz="3600" dirty="0">
                <a:solidFill>
                  <a:schemeClr val="bg1"/>
                </a:solidFill>
                <a:latin typeface="Garamond" panose="02020404030301010803" pitchFamily="18" charset="0"/>
              </a:rPr>
              <a:t/>
            </a:r>
            <a:br>
              <a:rPr lang="en-US" sz="3600" dirty="0">
                <a:solidFill>
                  <a:schemeClr val="bg1"/>
                </a:solidFill>
                <a:latin typeface="Garamond" panose="02020404030301010803" pitchFamily="18" charset="0"/>
              </a:rPr>
            </a:br>
            <a:r>
              <a:rPr lang="en-US" sz="3600" dirty="0">
                <a:solidFill>
                  <a:schemeClr val="bg1"/>
                </a:solidFill>
                <a:latin typeface="Garamond" panose="02020404030301010803" pitchFamily="18" charset="0"/>
              </a:rPr>
              <a:t/>
            </a:r>
            <a:br>
              <a:rPr lang="en-US" sz="3600" dirty="0">
                <a:solidFill>
                  <a:schemeClr val="bg1"/>
                </a:solidFill>
                <a:latin typeface="Garamond" panose="02020404030301010803" pitchFamily="18" charset="0"/>
              </a:rPr>
            </a:br>
            <a:r>
              <a:rPr lang="en-US" sz="3600" dirty="0">
                <a:solidFill>
                  <a:schemeClr val="bg1"/>
                </a:solidFill>
                <a:latin typeface="Garamond" panose="02020404030301010803" pitchFamily="18" charset="0"/>
              </a:rPr>
              <a:t/>
            </a:r>
            <a:br>
              <a:rPr lang="en-US" sz="3600" dirty="0">
                <a:solidFill>
                  <a:schemeClr val="bg1"/>
                </a:solidFill>
                <a:latin typeface="Garamond" panose="02020404030301010803" pitchFamily="18" charset="0"/>
              </a:rPr>
            </a:br>
            <a:r>
              <a:rPr lang="en-US" sz="3600" dirty="0">
                <a:solidFill>
                  <a:schemeClr val="bg1"/>
                </a:solidFill>
                <a:latin typeface="Garamond" panose="02020404030301010803" pitchFamily="18" charset="0"/>
              </a:rPr>
              <a:t>Le </a:t>
            </a:r>
            <a:r>
              <a:rPr lang="en-US" sz="3600" i="1" dirty="0" err="1">
                <a:solidFill>
                  <a:schemeClr val="bg1"/>
                </a:solidFill>
                <a:latin typeface="Garamond" panose="02020404030301010803" pitchFamily="18" charset="0"/>
              </a:rPr>
              <a:t>litterae</a:t>
            </a:r>
            <a:r>
              <a:rPr lang="en-US" sz="3600" i="1" dirty="0">
                <a:solidFill>
                  <a:schemeClr val="bg1"/>
                </a:solidFill>
                <a:latin typeface="Garamond" panose="02020404030301010803" pitchFamily="18" charset="0"/>
              </a:rPr>
              <a:t> </a:t>
            </a:r>
            <a:r>
              <a:rPr lang="en-US" sz="3600" i="1" dirty="0" err="1">
                <a:solidFill>
                  <a:schemeClr val="bg1"/>
                </a:solidFill>
                <a:latin typeface="Garamond" panose="02020404030301010803" pitchFamily="18" charset="0"/>
              </a:rPr>
              <a:t>indipetae</a:t>
            </a:r>
            <a:r>
              <a:rPr lang="en-US" sz="3600" dirty="0">
                <a:solidFill>
                  <a:schemeClr val="bg1"/>
                </a:solidFill>
                <a:latin typeface="Garamond" panose="02020404030301010803" pitchFamily="18" charset="0"/>
              </a:rPr>
              <a:t/>
            </a:r>
            <a:br>
              <a:rPr lang="en-US" sz="3600" dirty="0">
                <a:solidFill>
                  <a:schemeClr val="bg1"/>
                </a:solidFill>
                <a:latin typeface="Garamond" panose="02020404030301010803" pitchFamily="18" charset="0"/>
              </a:rPr>
            </a:br>
            <a:r>
              <a:rPr lang="en-US" sz="3600" dirty="0" err="1">
                <a:solidFill>
                  <a:schemeClr val="bg1"/>
                </a:solidFill>
                <a:latin typeface="Garamond" panose="02020404030301010803" pitchFamily="18" charset="0"/>
              </a:rPr>
              <a:t>della</a:t>
            </a:r>
            <a:r>
              <a:rPr lang="en-US" sz="3600" dirty="0">
                <a:solidFill>
                  <a:schemeClr val="bg1"/>
                </a:solidFill>
                <a:latin typeface="Garamond" panose="02020404030301010803" pitchFamily="18" charset="0"/>
              </a:rPr>
              <a:t> </a:t>
            </a:r>
            <a:r>
              <a:rPr lang="en-US" sz="3600" dirty="0" err="1">
                <a:solidFill>
                  <a:schemeClr val="bg1"/>
                </a:solidFill>
                <a:latin typeface="Garamond" panose="02020404030301010803" pitchFamily="18" charset="0"/>
              </a:rPr>
              <a:t>Compagnia</a:t>
            </a:r>
            <a:r>
              <a:rPr lang="en-US" sz="3600" dirty="0">
                <a:solidFill>
                  <a:schemeClr val="bg1"/>
                </a:solidFill>
                <a:latin typeface="Garamond" panose="02020404030301010803" pitchFamily="18" charset="0"/>
              </a:rPr>
              <a:t> di </a:t>
            </a:r>
            <a:r>
              <a:rPr lang="en-US" sz="3600" dirty="0" err="1">
                <a:solidFill>
                  <a:schemeClr val="bg1"/>
                </a:solidFill>
                <a:latin typeface="Garamond" panose="02020404030301010803" pitchFamily="18" charset="0"/>
              </a:rPr>
              <a:t>Gesù</a:t>
            </a:r>
            <a:r>
              <a:rPr lang="en-US" sz="3600" dirty="0">
                <a:solidFill>
                  <a:schemeClr val="bg1"/>
                </a:solidFill>
                <a:latin typeface="Garamond" panose="02020404030301010803" pitchFamily="18" charset="0"/>
              </a:rPr>
              <a:t/>
            </a:r>
            <a:br>
              <a:rPr lang="en-US" sz="3600" dirty="0">
                <a:solidFill>
                  <a:schemeClr val="bg1"/>
                </a:solidFill>
                <a:latin typeface="Garamond" panose="02020404030301010803" pitchFamily="18" charset="0"/>
              </a:rPr>
            </a:br>
            <a:r>
              <a:rPr lang="en-US" sz="3600" dirty="0">
                <a:solidFill>
                  <a:schemeClr val="bg1"/>
                </a:solidFill>
                <a:latin typeface="Garamond" panose="02020404030301010803" pitchFamily="18" charset="0"/>
              </a:rPr>
              <a:t/>
            </a:r>
            <a:br>
              <a:rPr lang="en-US" sz="3600" dirty="0">
                <a:solidFill>
                  <a:schemeClr val="bg1"/>
                </a:solidFill>
                <a:latin typeface="Garamond" panose="02020404030301010803" pitchFamily="18" charset="0"/>
              </a:rPr>
            </a:br>
            <a:r>
              <a:rPr lang="en-US" sz="3600" dirty="0">
                <a:solidFill>
                  <a:schemeClr val="bg1"/>
                </a:solidFill>
                <a:latin typeface="Garamond" panose="02020404030301010803" pitchFamily="18" charset="0"/>
              </a:rPr>
              <a:t/>
            </a:r>
            <a:br>
              <a:rPr lang="en-US" sz="3600" dirty="0">
                <a:solidFill>
                  <a:schemeClr val="bg1"/>
                </a:solidFill>
                <a:latin typeface="Garamond" panose="02020404030301010803" pitchFamily="18" charset="0"/>
              </a:rPr>
            </a:br>
            <a:r>
              <a:rPr lang="en-US" sz="3600" dirty="0">
                <a:solidFill>
                  <a:schemeClr val="bg1"/>
                </a:solidFill>
                <a:latin typeface="Garamond" panose="02020404030301010803" pitchFamily="18" charset="0"/>
              </a:rPr>
              <a:t/>
            </a:r>
            <a:br>
              <a:rPr lang="en-US" sz="3600" dirty="0">
                <a:solidFill>
                  <a:schemeClr val="bg1"/>
                </a:solidFill>
                <a:latin typeface="Garamond" panose="02020404030301010803" pitchFamily="18" charset="0"/>
              </a:rPr>
            </a:br>
            <a:endParaRPr lang="en-US" sz="3600" dirty="0">
              <a:solidFill>
                <a:schemeClr val="bg1"/>
              </a:solidFill>
              <a:latin typeface="Garamond" panose="02020404030301010803" pitchFamily="18" charset="0"/>
            </a:endParaRPr>
          </a:p>
        </p:txBody>
      </p:sp>
      <p:cxnSp>
        <p:nvCxnSpPr>
          <p:cNvPr id="5" name="Straight Connector 4"/>
          <p:cNvCxnSpPr/>
          <p:nvPr/>
        </p:nvCxnSpPr>
        <p:spPr>
          <a:xfrm>
            <a:off x="4092497" y="3757961"/>
            <a:ext cx="80288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88599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1771" y="452871"/>
            <a:ext cx="2943314" cy="513962"/>
          </a:xfrm>
        </p:spPr>
        <p:txBody>
          <a:bodyPr>
            <a:normAutofit fontScale="90000"/>
          </a:bodyPr>
          <a:lstStyle/>
          <a:p>
            <a:r>
              <a:rPr lang="en-US" dirty="0" err="1">
                <a:solidFill>
                  <a:schemeClr val="accent2">
                    <a:lumMod val="75000"/>
                  </a:schemeClr>
                </a:solidFill>
                <a:latin typeface="Garamond" panose="02020404030301010803" pitchFamily="18" charset="0"/>
              </a:rPr>
              <a:t>Desiderio</a:t>
            </a:r>
            <a:endParaRPr lang="en-US" dirty="0">
              <a:solidFill>
                <a:schemeClr val="accent2">
                  <a:lumMod val="75000"/>
                </a:schemeClr>
              </a:solidFill>
              <a:latin typeface="Garamond" panose="02020404030301010803" pitchFamily="18" charset="0"/>
            </a:endParaRPr>
          </a:p>
        </p:txBody>
      </p:sp>
      <p:sp>
        <p:nvSpPr>
          <p:cNvPr id="6" name="Rectangle 5"/>
          <p:cNvSpPr/>
          <p:nvPr/>
        </p:nvSpPr>
        <p:spPr>
          <a:xfrm>
            <a:off x="1395871" y="2226262"/>
            <a:ext cx="6234186" cy="2800767"/>
          </a:xfrm>
          <a:prstGeom prst="rect">
            <a:avLst/>
          </a:prstGeom>
        </p:spPr>
        <p:txBody>
          <a:bodyPr wrap="square">
            <a:spAutoFit/>
          </a:bodyPr>
          <a:lstStyle/>
          <a:p>
            <a:pPr algn="ctr"/>
            <a:r>
              <a:rPr lang="it-IT" sz="2800" dirty="0">
                <a:latin typeface="Garamond" charset="0"/>
                <a:ea typeface="Garamond" charset="0"/>
                <a:cs typeface="Garamond" charset="0"/>
              </a:rPr>
              <a:t>Vo per così dire a caccia di termini espressivi, né trovo cosa che mi soddisfaccia. </a:t>
            </a:r>
          </a:p>
          <a:p>
            <a:pPr algn="ctr"/>
            <a:r>
              <a:rPr lang="it-IT" sz="2800" dirty="0">
                <a:latin typeface="Garamond" charset="0"/>
                <a:ea typeface="Garamond" charset="0"/>
                <a:cs typeface="Garamond" charset="0"/>
              </a:rPr>
              <a:t>Questa sola parola m’è venuta d’innanzi: </a:t>
            </a:r>
            <a:r>
              <a:rPr lang="it-IT" sz="2800" i="1" dirty="0">
                <a:latin typeface="Garamond" charset="0"/>
                <a:ea typeface="Garamond" charset="0"/>
                <a:cs typeface="Garamond" charset="0"/>
              </a:rPr>
              <a:t>muoio per </a:t>
            </a:r>
            <a:r>
              <a:rPr lang="it-IT" sz="2800" i="1" dirty="0" err="1">
                <a:latin typeface="Garamond" charset="0"/>
                <a:ea typeface="Garamond" charset="0"/>
                <a:cs typeface="Garamond" charset="0"/>
              </a:rPr>
              <a:t>l’Indie</a:t>
            </a:r>
            <a:r>
              <a:rPr lang="it-IT" sz="2800" i="1" dirty="0">
                <a:latin typeface="Garamond" charset="0"/>
                <a:ea typeface="Garamond" charset="0"/>
                <a:cs typeface="Garamond" charset="0"/>
              </a:rPr>
              <a:t>.</a:t>
            </a:r>
            <a:endParaRPr lang="en-US" sz="2800" i="1" dirty="0">
              <a:latin typeface="Garamond" charset="0"/>
              <a:ea typeface="Garamond" charset="0"/>
              <a:cs typeface="Garamond" charset="0"/>
            </a:endParaRPr>
          </a:p>
          <a:p>
            <a:pPr algn="ctr"/>
            <a:endParaRPr lang="en-US" dirty="0">
              <a:latin typeface="Garamond" panose="02020404030301010803" pitchFamily="18" charset="0"/>
            </a:endParaRPr>
          </a:p>
          <a:p>
            <a:pPr algn="ctr"/>
            <a:r>
              <a:rPr lang="en-US" dirty="0">
                <a:latin typeface="Garamond" panose="02020404030301010803" pitchFamily="18" charset="0"/>
              </a:rPr>
              <a:t>(</a:t>
            </a:r>
            <a:r>
              <a:rPr lang="en-US" dirty="0" err="1">
                <a:latin typeface="Garamond" panose="02020404030301010803" pitchFamily="18" charset="0"/>
              </a:rPr>
              <a:t>Metello</a:t>
            </a:r>
            <a:r>
              <a:rPr lang="en-US" dirty="0">
                <a:latin typeface="Garamond" panose="02020404030301010803" pitchFamily="18" charset="0"/>
              </a:rPr>
              <a:t> </a:t>
            </a:r>
            <a:r>
              <a:rPr lang="en-US" dirty="0" err="1">
                <a:latin typeface="Garamond" panose="02020404030301010803" pitchFamily="18" charset="0"/>
              </a:rPr>
              <a:t>Saccano</a:t>
            </a:r>
            <a:r>
              <a:rPr lang="en-US" dirty="0">
                <a:latin typeface="Garamond" panose="02020404030301010803" pitchFamily="18" charset="0"/>
              </a:rPr>
              <a:t>, Palermo, Agosto1641)</a:t>
            </a:r>
          </a:p>
        </p:txBody>
      </p:sp>
    </p:spTree>
    <p:extLst>
      <p:ext uri="{BB962C8B-B14F-4D97-AF65-F5344CB8AC3E}">
        <p14:creationId xmlns:p14="http://schemas.microsoft.com/office/powerpoint/2010/main" val="1946455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1771" y="452871"/>
            <a:ext cx="2943314" cy="513962"/>
          </a:xfrm>
        </p:spPr>
        <p:txBody>
          <a:bodyPr>
            <a:normAutofit fontScale="90000"/>
          </a:bodyPr>
          <a:lstStyle/>
          <a:p>
            <a:r>
              <a:rPr lang="en-US" dirty="0" err="1">
                <a:solidFill>
                  <a:schemeClr val="accent2">
                    <a:lumMod val="75000"/>
                  </a:schemeClr>
                </a:solidFill>
                <a:latin typeface="Garamond" panose="02020404030301010803" pitchFamily="18" charset="0"/>
              </a:rPr>
              <a:t>Desiderio</a:t>
            </a:r>
            <a:endParaRPr lang="en-US" dirty="0">
              <a:solidFill>
                <a:schemeClr val="accent2">
                  <a:lumMod val="75000"/>
                </a:schemeClr>
              </a:solidFill>
              <a:latin typeface="Garamond" panose="02020404030301010803" pitchFamily="18" charset="0"/>
            </a:endParaRPr>
          </a:p>
        </p:txBody>
      </p:sp>
      <p:sp>
        <p:nvSpPr>
          <p:cNvPr id="7" name="Rectangle 6"/>
          <p:cNvSpPr/>
          <p:nvPr/>
        </p:nvSpPr>
        <p:spPr>
          <a:xfrm>
            <a:off x="1086724" y="1558696"/>
            <a:ext cx="6853408" cy="3385542"/>
          </a:xfrm>
          <a:prstGeom prst="rect">
            <a:avLst/>
          </a:prstGeom>
        </p:spPr>
        <p:txBody>
          <a:bodyPr wrap="square">
            <a:spAutoFit/>
          </a:bodyPr>
          <a:lstStyle/>
          <a:p>
            <a:pPr algn="ctr"/>
            <a:r>
              <a:rPr lang="it-IT" sz="2800" dirty="0">
                <a:latin typeface="Garamond" charset="0"/>
                <a:ea typeface="Garamond" charset="0"/>
                <a:cs typeface="Garamond" charset="0"/>
              </a:rPr>
              <a:t>Già non penso quasi in altro. Già in altro, non trovo riposo. Già mi par d’avere la licenza, di licenziarmi di casa, d’esser nelle onde terribili dell’Oceano, patir caldo, freddo scomodo, fetore, fame, sete, travagli, tormenti, persecuzioni, martiri, vergogne e strazi.</a:t>
            </a:r>
            <a:endParaRPr lang="en-US" sz="2800" dirty="0">
              <a:latin typeface="Garamond" charset="0"/>
              <a:ea typeface="Garamond" charset="0"/>
              <a:cs typeface="Garamond" charset="0"/>
            </a:endParaRPr>
          </a:p>
          <a:p>
            <a:pPr algn="ctr"/>
            <a:endParaRPr lang="en-US" sz="2800" dirty="0">
              <a:latin typeface="Garamond" panose="02020404030301010803" pitchFamily="18" charset="0"/>
            </a:endParaRPr>
          </a:p>
          <a:p>
            <a:pPr algn="ctr"/>
            <a:r>
              <a:rPr lang="en-US" dirty="0">
                <a:latin typeface="Garamond" panose="02020404030301010803" pitchFamily="18" charset="0"/>
              </a:rPr>
              <a:t>(Luigi </a:t>
            </a:r>
            <a:r>
              <a:rPr lang="en-US" dirty="0" err="1">
                <a:latin typeface="Garamond" panose="02020404030301010803" pitchFamily="18" charset="0"/>
              </a:rPr>
              <a:t>Sesino</a:t>
            </a:r>
            <a:r>
              <a:rPr lang="en-US" dirty="0">
                <a:latin typeface="Garamond" panose="02020404030301010803" pitchFamily="18" charset="0"/>
              </a:rPr>
              <a:t>, Genova, </a:t>
            </a:r>
            <a:r>
              <a:rPr lang="en-US" dirty="0" err="1">
                <a:latin typeface="Garamond" panose="02020404030301010803" pitchFamily="18" charset="0"/>
              </a:rPr>
              <a:t>Ottobre</a:t>
            </a:r>
            <a:r>
              <a:rPr lang="en-US" dirty="0">
                <a:latin typeface="Garamond" panose="02020404030301010803" pitchFamily="18" charset="0"/>
              </a:rPr>
              <a:t> 1619)</a:t>
            </a:r>
          </a:p>
        </p:txBody>
      </p:sp>
    </p:spTree>
    <p:extLst>
      <p:ext uri="{BB962C8B-B14F-4D97-AF65-F5344CB8AC3E}">
        <p14:creationId xmlns:p14="http://schemas.microsoft.com/office/powerpoint/2010/main" val="1946455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1771" y="452871"/>
            <a:ext cx="2943314" cy="513962"/>
          </a:xfrm>
        </p:spPr>
        <p:txBody>
          <a:bodyPr>
            <a:normAutofit fontScale="90000"/>
          </a:bodyPr>
          <a:lstStyle/>
          <a:p>
            <a:r>
              <a:rPr lang="en-US" dirty="0" err="1">
                <a:solidFill>
                  <a:schemeClr val="accent2">
                    <a:lumMod val="75000"/>
                  </a:schemeClr>
                </a:solidFill>
                <a:latin typeface="Garamond" panose="02020404030301010803" pitchFamily="18" charset="0"/>
              </a:rPr>
              <a:t>Desiderio</a:t>
            </a:r>
            <a:endParaRPr lang="en-US" dirty="0">
              <a:solidFill>
                <a:schemeClr val="accent2">
                  <a:lumMod val="75000"/>
                </a:schemeClr>
              </a:solidFill>
              <a:latin typeface="Garamond" panose="02020404030301010803" pitchFamily="18" charset="0"/>
            </a:endParaRPr>
          </a:p>
        </p:txBody>
      </p:sp>
      <p:sp>
        <p:nvSpPr>
          <p:cNvPr id="8" name="Rectangle 7"/>
          <p:cNvSpPr/>
          <p:nvPr/>
        </p:nvSpPr>
        <p:spPr>
          <a:xfrm>
            <a:off x="1154479" y="2071424"/>
            <a:ext cx="7399162" cy="3662541"/>
          </a:xfrm>
          <a:prstGeom prst="rect">
            <a:avLst/>
          </a:prstGeom>
        </p:spPr>
        <p:txBody>
          <a:bodyPr wrap="square">
            <a:spAutoFit/>
          </a:bodyPr>
          <a:lstStyle/>
          <a:p>
            <a:pPr algn="ctr"/>
            <a:r>
              <a:rPr lang="it-IT" sz="2800" dirty="0">
                <a:latin typeface="Garamond" charset="0"/>
                <a:ea typeface="Garamond" charset="0"/>
                <a:cs typeface="Garamond" charset="0"/>
              </a:rPr>
              <a:t>Gli accesi </a:t>
            </a:r>
            <a:r>
              <a:rPr lang="it-IT" sz="2800" dirty="0" err="1">
                <a:latin typeface="Garamond" charset="0"/>
                <a:ea typeface="Garamond" charset="0"/>
                <a:cs typeface="Garamond" charset="0"/>
              </a:rPr>
              <a:t>desiderii</a:t>
            </a:r>
            <a:r>
              <a:rPr lang="it-IT" sz="2800" dirty="0">
                <a:latin typeface="Garamond" charset="0"/>
                <a:ea typeface="Garamond" charset="0"/>
                <a:cs typeface="Garamond" charset="0"/>
              </a:rPr>
              <a:t> che Iddio per sua infinita bontà verso del mio petto ha scoccato e scocca mi spingono ora di nuovo a dare un altro memoriale, col quale si muova Vostra Paternità (se pure a Dio piace) a caricare la balestra et a tendere l’arco per addrizzare e avviare questa </a:t>
            </a:r>
            <a:r>
              <a:rPr lang="it-IT" sz="2800" dirty="0" err="1">
                <a:latin typeface="Garamond" charset="0"/>
                <a:ea typeface="Garamond" charset="0"/>
                <a:cs typeface="Garamond" charset="0"/>
              </a:rPr>
              <a:t>picciola</a:t>
            </a:r>
            <a:r>
              <a:rPr lang="it-IT" sz="2800" dirty="0">
                <a:latin typeface="Garamond" charset="0"/>
                <a:ea typeface="Garamond" charset="0"/>
                <a:cs typeface="Garamond" charset="0"/>
              </a:rPr>
              <a:t> saetta verso le parti orientali o occidentali.</a:t>
            </a:r>
            <a:endParaRPr lang="en-US" sz="2800" dirty="0">
              <a:latin typeface="Garamond" charset="0"/>
              <a:ea typeface="Garamond" charset="0"/>
              <a:cs typeface="Garamond" charset="0"/>
            </a:endParaRPr>
          </a:p>
          <a:p>
            <a:endParaRPr lang="en-US" dirty="0">
              <a:latin typeface="Garamond" panose="02020404030301010803" pitchFamily="18" charset="0"/>
            </a:endParaRPr>
          </a:p>
          <a:p>
            <a:pPr algn="ctr"/>
            <a:r>
              <a:rPr lang="en-US" dirty="0">
                <a:latin typeface="Garamond" panose="02020404030301010803" pitchFamily="18" charset="0"/>
              </a:rPr>
              <a:t>(</a:t>
            </a:r>
            <a:r>
              <a:rPr lang="en-US" dirty="0" err="1">
                <a:latin typeface="Garamond" panose="02020404030301010803" pitchFamily="18" charset="0"/>
              </a:rPr>
              <a:t>Lidiano</a:t>
            </a:r>
            <a:r>
              <a:rPr lang="en-US" dirty="0">
                <a:latin typeface="Garamond" panose="02020404030301010803" pitchFamily="18" charset="0"/>
              </a:rPr>
              <a:t> </a:t>
            </a:r>
            <a:r>
              <a:rPr lang="en-US" dirty="0" err="1">
                <a:latin typeface="Garamond" panose="02020404030301010803" pitchFamily="18" charset="0"/>
              </a:rPr>
              <a:t>Colanello</a:t>
            </a:r>
            <a:r>
              <a:rPr lang="en-US" dirty="0">
                <a:latin typeface="Garamond" panose="02020404030301010803" pitchFamily="18" charset="0"/>
              </a:rPr>
              <a:t>, 1687)</a:t>
            </a:r>
          </a:p>
        </p:txBody>
      </p:sp>
    </p:spTree>
    <p:extLst>
      <p:ext uri="{BB962C8B-B14F-4D97-AF65-F5344CB8AC3E}">
        <p14:creationId xmlns:p14="http://schemas.microsoft.com/office/powerpoint/2010/main" val="1946455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4232" y="1517941"/>
            <a:ext cx="8228288" cy="4955203"/>
          </a:xfrm>
          <a:prstGeom prst="rect">
            <a:avLst/>
          </a:prstGeom>
        </p:spPr>
        <p:txBody>
          <a:bodyPr wrap="square">
            <a:spAutoFit/>
          </a:bodyPr>
          <a:lstStyle/>
          <a:p>
            <a:pPr algn="ctr"/>
            <a:r>
              <a:rPr lang="it-IT" sz="2800" dirty="0">
                <a:latin typeface="Garamond" charset="0"/>
                <a:ea typeface="Garamond" charset="0"/>
                <a:cs typeface="Garamond" charset="0"/>
              </a:rPr>
              <a:t>Dal noviziato in qua particolarmente Nostro Signore m’ha dato qualche segno che mi voleva per </a:t>
            </a:r>
            <a:r>
              <a:rPr lang="it-IT" sz="2800" dirty="0" err="1">
                <a:latin typeface="Garamond" charset="0"/>
                <a:ea typeface="Garamond" charset="0"/>
                <a:cs typeface="Garamond" charset="0"/>
              </a:rPr>
              <a:t>l’Indie</a:t>
            </a:r>
            <a:r>
              <a:rPr lang="it-IT" sz="2800" dirty="0">
                <a:latin typeface="Garamond" charset="0"/>
                <a:ea typeface="Garamond" charset="0"/>
                <a:cs typeface="Garamond" charset="0"/>
              </a:rPr>
              <a:t>: poiché, si bene non mi pareva d’aver la </a:t>
            </a:r>
            <a:r>
              <a:rPr lang="it-IT" sz="2800" dirty="0" err="1">
                <a:latin typeface="Garamond" charset="0"/>
                <a:ea typeface="Garamond" charset="0"/>
                <a:cs typeface="Garamond" charset="0"/>
              </a:rPr>
              <a:t>vocatione</a:t>
            </a:r>
            <a:r>
              <a:rPr lang="it-IT" sz="2800" dirty="0">
                <a:latin typeface="Garamond" charset="0"/>
                <a:ea typeface="Garamond" charset="0"/>
                <a:cs typeface="Garamond" charset="0"/>
              </a:rPr>
              <a:t> </a:t>
            </a:r>
            <a:r>
              <a:rPr lang="it-IT" sz="2800" dirty="0" err="1">
                <a:latin typeface="Garamond" charset="0"/>
                <a:ea typeface="Garamond" charset="0"/>
                <a:cs typeface="Garamond" charset="0"/>
              </a:rPr>
              <a:t>intiera</a:t>
            </a:r>
            <a:r>
              <a:rPr lang="it-IT" sz="2800" dirty="0">
                <a:latin typeface="Garamond" charset="0"/>
                <a:ea typeface="Garamond" charset="0"/>
                <a:cs typeface="Garamond" charset="0"/>
              </a:rPr>
              <a:t>, tuttavia mi sentiva un </a:t>
            </a:r>
            <a:r>
              <a:rPr lang="it-IT" sz="2800" b="1" dirty="0">
                <a:latin typeface="Garamond" charset="0"/>
                <a:ea typeface="Garamond" charset="0"/>
                <a:cs typeface="Garamond" charset="0"/>
              </a:rPr>
              <a:t>affetto propenso</a:t>
            </a:r>
            <a:r>
              <a:rPr lang="it-IT" sz="2800" dirty="0">
                <a:latin typeface="Garamond" charset="0"/>
                <a:ea typeface="Garamond" charset="0"/>
                <a:cs typeface="Garamond" charset="0"/>
              </a:rPr>
              <a:t>, et (per dirla come la sentivo) un </a:t>
            </a:r>
            <a:r>
              <a:rPr lang="it-IT" sz="2800" b="1" dirty="0">
                <a:latin typeface="Garamond" charset="0"/>
                <a:ea typeface="Garamond" charset="0"/>
                <a:cs typeface="Garamond" charset="0"/>
              </a:rPr>
              <a:t>desiderio d’</a:t>
            </a:r>
            <a:r>
              <a:rPr lang="it-IT" sz="2800" b="1" dirty="0" err="1">
                <a:latin typeface="Garamond" charset="0"/>
                <a:ea typeface="Garamond" charset="0"/>
                <a:cs typeface="Garamond" charset="0"/>
              </a:rPr>
              <a:t>haverne</a:t>
            </a:r>
            <a:r>
              <a:rPr lang="it-IT" sz="2800" b="1" dirty="0">
                <a:latin typeface="Garamond" charset="0"/>
                <a:ea typeface="Garamond" charset="0"/>
                <a:cs typeface="Garamond" charset="0"/>
              </a:rPr>
              <a:t> desiderio</a:t>
            </a:r>
            <a:r>
              <a:rPr lang="it-IT" sz="2800" dirty="0">
                <a:latin typeface="Garamond" charset="0"/>
                <a:ea typeface="Garamond" charset="0"/>
                <a:cs typeface="Garamond" charset="0"/>
              </a:rPr>
              <a:t>, et mi pareva di sentire che n’avessi </a:t>
            </a:r>
            <a:r>
              <a:rPr lang="it-IT" sz="2800" b="1" dirty="0">
                <a:latin typeface="Garamond" charset="0"/>
                <a:ea typeface="Garamond" charset="0"/>
                <a:cs typeface="Garamond" charset="0"/>
              </a:rPr>
              <a:t>lento desiderio</a:t>
            </a:r>
            <a:r>
              <a:rPr lang="it-IT" sz="2800" dirty="0">
                <a:latin typeface="Garamond" charset="0"/>
                <a:ea typeface="Garamond" charset="0"/>
                <a:cs typeface="Garamond" charset="0"/>
              </a:rPr>
              <a:t>, et per questo </a:t>
            </a:r>
            <a:r>
              <a:rPr lang="it-IT" sz="2800" dirty="0" err="1">
                <a:latin typeface="Garamond" charset="0"/>
                <a:ea typeface="Garamond" charset="0"/>
                <a:cs typeface="Garamond" charset="0"/>
              </a:rPr>
              <a:t>sin’hora</a:t>
            </a:r>
            <a:r>
              <a:rPr lang="it-IT" sz="2800" dirty="0">
                <a:latin typeface="Garamond" charset="0"/>
                <a:ea typeface="Garamond" charset="0"/>
                <a:cs typeface="Garamond" charset="0"/>
              </a:rPr>
              <a:t> non ho dato memoriale, perché non mi pareva ancora maturo il tempo di darlo. Hora che per </a:t>
            </a:r>
            <a:r>
              <a:rPr lang="it-IT" sz="2800" dirty="0" err="1">
                <a:latin typeface="Garamond" charset="0"/>
                <a:ea typeface="Garamond" charset="0"/>
                <a:cs typeface="Garamond" charset="0"/>
              </a:rPr>
              <a:t>gratia</a:t>
            </a:r>
            <a:r>
              <a:rPr lang="it-IT" sz="2800" dirty="0">
                <a:latin typeface="Garamond" charset="0"/>
                <a:ea typeface="Garamond" charset="0"/>
                <a:cs typeface="Garamond" charset="0"/>
              </a:rPr>
              <a:t> del Signore mi trovo </a:t>
            </a:r>
            <a:r>
              <a:rPr lang="it-IT" sz="2800" b="1" dirty="0">
                <a:latin typeface="Garamond" charset="0"/>
                <a:ea typeface="Garamond" charset="0"/>
                <a:cs typeface="Garamond" charset="0"/>
              </a:rPr>
              <a:t>acceso il desiderio</a:t>
            </a:r>
            <a:r>
              <a:rPr lang="it-IT" sz="2800" dirty="0">
                <a:latin typeface="Garamond" charset="0"/>
                <a:ea typeface="Garamond" charset="0"/>
                <a:cs typeface="Garamond" charset="0"/>
              </a:rPr>
              <a:t>, et aspetto d’ottenere questa </a:t>
            </a:r>
            <a:r>
              <a:rPr lang="it-IT" sz="2800" b="1" dirty="0">
                <a:latin typeface="Garamond" charset="0"/>
                <a:ea typeface="Garamond" charset="0"/>
                <a:cs typeface="Garamond" charset="0"/>
              </a:rPr>
              <a:t>santa </a:t>
            </a:r>
            <a:r>
              <a:rPr lang="it-IT" sz="2800" b="1" dirty="0" err="1">
                <a:latin typeface="Garamond" charset="0"/>
                <a:ea typeface="Garamond" charset="0"/>
                <a:cs typeface="Garamond" charset="0"/>
              </a:rPr>
              <a:t>vocatione</a:t>
            </a:r>
            <a:r>
              <a:rPr lang="it-IT" sz="2800" dirty="0">
                <a:latin typeface="Garamond" charset="0"/>
                <a:ea typeface="Garamond" charset="0"/>
                <a:cs typeface="Garamond" charset="0"/>
              </a:rPr>
              <a:t>, supplico </a:t>
            </a:r>
            <a:r>
              <a:rPr lang="it-IT" sz="2800" dirty="0" err="1">
                <a:latin typeface="Garamond" charset="0"/>
                <a:ea typeface="Garamond" charset="0"/>
                <a:cs typeface="Garamond" charset="0"/>
              </a:rPr>
              <a:t>humilmente</a:t>
            </a:r>
            <a:r>
              <a:rPr lang="it-IT" sz="2800" dirty="0">
                <a:latin typeface="Garamond" charset="0"/>
                <a:ea typeface="Garamond" charset="0"/>
                <a:cs typeface="Garamond" charset="0"/>
              </a:rPr>
              <a:t> Sua Paternità</a:t>
            </a:r>
            <a:endParaRPr lang="en-US" sz="2800" dirty="0">
              <a:latin typeface="Garamond" charset="0"/>
              <a:ea typeface="Garamond" charset="0"/>
              <a:cs typeface="Garamond" charset="0"/>
            </a:endParaRPr>
          </a:p>
          <a:p>
            <a:pPr algn="ctr"/>
            <a:endParaRPr lang="en-US" dirty="0">
              <a:latin typeface="Garamond" panose="02020404030301010803" pitchFamily="18" charset="0"/>
            </a:endParaRPr>
          </a:p>
          <a:p>
            <a:pPr algn="ctr"/>
            <a:r>
              <a:rPr lang="en-US" dirty="0">
                <a:latin typeface="Garamond" panose="02020404030301010803" pitchFamily="18" charset="0"/>
              </a:rPr>
              <a:t>(Giovanni Battista </a:t>
            </a:r>
            <a:r>
              <a:rPr lang="en-US" dirty="0" err="1">
                <a:latin typeface="Garamond" panose="02020404030301010803" pitchFamily="18" charset="0"/>
              </a:rPr>
              <a:t>Scalamonti</a:t>
            </a:r>
            <a:r>
              <a:rPr lang="en-US" dirty="0">
                <a:latin typeface="Garamond" panose="02020404030301010803" pitchFamily="18" charset="0"/>
              </a:rPr>
              <a:t>, 1687)</a:t>
            </a:r>
          </a:p>
        </p:txBody>
      </p:sp>
      <p:sp>
        <p:nvSpPr>
          <p:cNvPr id="5" name="Title 1"/>
          <p:cNvSpPr txBox="1">
            <a:spLocks/>
          </p:cNvSpPr>
          <p:nvPr/>
        </p:nvSpPr>
        <p:spPr>
          <a:xfrm>
            <a:off x="2866292" y="298938"/>
            <a:ext cx="3464169" cy="1297597"/>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err="1">
                <a:solidFill>
                  <a:schemeClr val="accent2">
                    <a:lumMod val="75000"/>
                  </a:schemeClr>
                </a:solidFill>
                <a:latin typeface="Garamond" panose="02020404030301010803" pitchFamily="18" charset="0"/>
              </a:rPr>
              <a:t>Desiderio</a:t>
            </a:r>
            <a:endParaRPr lang="en-US" sz="4000" dirty="0">
              <a:solidFill>
                <a:schemeClr val="accent2">
                  <a:lumMod val="75000"/>
                </a:schemeClr>
              </a:solidFill>
              <a:latin typeface="Garamond" panose="02020404030301010803" pitchFamily="18" charset="0"/>
            </a:endParaRPr>
          </a:p>
        </p:txBody>
      </p:sp>
    </p:spTree>
    <p:extLst>
      <p:ext uri="{BB962C8B-B14F-4D97-AF65-F5344CB8AC3E}">
        <p14:creationId xmlns:p14="http://schemas.microsoft.com/office/powerpoint/2010/main" val="1322961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57662" y="2498516"/>
            <a:ext cx="5887843" cy="2954655"/>
          </a:xfrm>
          <a:prstGeom prst="rect">
            <a:avLst/>
          </a:prstGeom>
        </p:spPr>
        <p:txBody>
          <a:bodyPr wrap="square">
            <a:spAutoFit/>
          </a:bodyPr>
          <a:lstStyle/>
          <a:p>
            <a:pPr algn="ctr"/>
            <a:r>
              <a:rPr lang="en-US" sz="2800" i="1" dirty="0">
                <a:latin typeface="Garamond" charset="0"/>
                <a:ea typeface="Garamond" charset="0"/>
                <a:cs typeface="Garamond" charset="0"/>
              </a:rPr>
              <a:t> </a:t>
            </a:r>
          </a:p>
          <a:p>
            <a:pPr algn="ctr"/>
            <a:r>
              <a:rPr lang="it-IT" sz="2800" dirty="0">
                <a:latin typeface="Garamond" charset="0"/>
                <a:ea typeface="Garamond" charset="0"/>
                <a:cs typeface="Garamond" charset="0"/>
              </a:rPr>
              <a:t>No’ saprei facilmente dire se prima in me Iddio </a:t>
            </a:r>
            <a:r>
              <a:rPr lang="it-IT" sz="2800" dirty="0" err="1">
                <a:latin typeface="Garamond" charset="0"/>
                <a:ea typeface="Garamond" charset="0"/>
                <a:cs typeface="Garamond" charset="0"/>
              </a:rPr>
              <a:t>misericordiosissimo</a:t>
            </a:r>
            <a:r>
              <a:rPr lang="it-IT" sz="2800" dirty="0">
                <a:latin typeface="Garamond" charset="0"/>
                <a:ea typeface="Garamond" charset="0"/>
                <a:cs typeface="Garamond" charset="0"/>
              </a:rPr>
              <a:t> </a:t>
            </a:r>
            <a:r>
              <a:rPr lang="it-IT" sz="2800" dirty="0" err="1">
                <a:latin typeface="Garamond" charset="0"/>
                <a:ea typeface="Garamond" charset="0"/>
                <a:cs typeface="Garamond" charset="0"/>
              </a:rPr>
              <a:t>habbia</a:t>
            </a:r>
            <a:r>
              <a:rPr lang="it-IT" sz="2800" dirty="0">
                <a:latin typeface="Garamond" charset="0"/>
                <a:ea typeface="Garamond" charset="0"/>
                <a:cs typeface="Garamond" charset="0"/>
              </a:rPr>
              <a:t> posto il desiderio d’entrare in Religione o d’andare a spargere il sangue.</a:t>
            </a:r>
          </a:p>
          <a:p>
            <a:pPr algn="ctr"/>
            <a:endParaRPr lang="en-US" sz="2800" dirty="0">
              <a:latin typeface="Garamond" panose="02020404030301010803" pitchFamily="18" charset="0"/>
            </a:endParaRPr>
          </a:p>
          <a:p>
            <a:pPr algn="ctr"/>
            <a:r>
              <a:rPr lang="en-US" dirty="0">
                <a:latin typeface="Garamond" panose="02020404030301010803" pitchFamily="18" charset="0"/>
              </a:rPr>
              <a:t>(</a:t>
            </a:r>
            <a:r>
              <a:rPr lang="en-US" dirty="0" err="1">
                <a:latin typeface="Garamond" panose="02020404030301010803" pitchFamily="18" charset="0"/>
              </a:rPr>
              <a:t>Marcantonio</a:t>
            </a:r>
            <a:r>
              <a:rPr lang="en-US" dirty="0">
                <a:latin typeface="Garamond" panose="02020404030301010803" pitchFamily="18" charset="0"/>
              </a:rPr>
              <a:t> </a:t>
            </a:r>
            <a:r>
              <a:rPr lang="en-US" dirty="0" err="1">
                <a:latin typeface="Garamond" panose="02020404030301010803" pitchFamily="18" charset="0"/>
              </a:rPr>
              <a:t>Rivalta</a:t>
            </a:r>
            <a:r>
              <a:rPr lang="en-US" dirty="0">
                <a:latin typeface="Garamond" panose="02020404030301010803" pitchFamily="18" charset="0"/>
              </a:rPr>
              <a:t>, Parma, 1606)</a:t>
            </a:r>
          </a:p>
        </p:txBody>
      </p:sp>
      <p:sp>
        <p:nvSpPr>
          <p:cNvPr id="5" name="Title 1"/>
          <p:cNvSpPr txBox="1">
            <a:spLocks/>
          </p:cNvSpPr>
          <p:nvPr/>
        </p:nvSpPr>
        <p:spPr>
          <a:xfrm>
            <a:off x="2262753" y="452870"/>
            <a:ext cx="4572000" cy="1446268"/>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a:solidFill>
                  <a:schemeClr val="accent2">
                    <a:lumMod val="75000"/>
                  </a:schemeClr>
                </a:solidFill>
                <a:latin typeface="Garamond" panose="02020404030301010803" pitchFamily="18" charset="0"/>
              </a:rPr>
              <a:t>“</a:t>
            </a:r>
            <a:r>
              <a:rPr lang="en-US" sz="4000" dirty="0" err="1">
                <a:solidFill>
                  <a:schemeClr val="accent2">
                    <a:lumMod val="75000"/>
                  </a:schemeClr>
                </a:solidFill>
                <a:latin typeface="Garamond" panose="02020404030301010803" pitchFamily="18" charset="0"/>
              </a:rPr>
              <a:t>Desiderio</a:t>
            </a:r>
            <a:r>
              <a:rPr lang="en-US" sz="4000" dirty="0">
                <a:solidFill>
                  <a:schemeClr val="accent2">
                    <a:lumMod val="75000"/>
                  </a:schemeClr>
                </a:solidFill>
                <a:latin typeface="Garamond" panose="02020404030301010803" pitchFamily="18" charset="0"/>
              </a:rPr>
              <a:t> </a:t>
            </a:r>
            <a:r>
              <a:rPr lang="en-US" sz="4000" dirty="0" err="1">
                <a:solidFill>
                  <a:schemeClr val="accent2">
                    <a:lumMod val="75000"/>
                  </a:schemeClr>
                </a:solidFill>
                <a:latin typeface="Garamond" panose="02020404030301010803" pitchFamily="18" charset="0"/>
              </a:rPr>
              <a:t>Anteriore</a:t>
            </a:r>
            <a:r>
              <a:rPr lang="en-US" sz="4000" dirty="0">
                <a:solidFill>
                  <a:schemeClr val="accent2">
                    <a:lumMod val="75000"/>
                  </a:schemeClr>
                </a:solidFill>
                <a:latin typeface="Garamond" panose="02020404030301010803" pitchFamily="18" charset="0"/>
              </a:rPr>
              <a:t>”</a:t>
            </a:r>
          </a:p>
        </p:txBody>
      </p:sp>
    </p:spTree>
    <p:extLst>
      <p:ext uri="{BB962C8B-B14F-4D97-AF65-F5344CB8AC3E}">
        <p14:creationId xmlns:p14="http://schemas.microsoft.com/office/powerpoint/2010/main" val="4069846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2775" y="2040447"/>
            <a:ext cx="4339137" cy="800219"/>
          </a:xfrm>
          <a:prstGeom prst="rect">
            <a:avLst/>
          </a:prstGeom>
          <a:noFill/>
        </p:spPr>
        <p:txBody>
          <a:bodyPr wrap="none" rtlCol="0">
            <a:spAutoFit/>
          </a:bodyPr>
          <a:lstStyle/>
          <a:p>
            <a:r>
              <a:rPr lang="en-US" sz="2800" dirty="0" err="1">
                <a:latin typeface="Garamond" panose="02020404030301010803" pitchFamily="18" charset="0"/>
              </a:rPr>
              <a:t>Diversi</a:t>
            </a:r>
            <a:r>
              <a:rPr lang="en-US" sz="2800" dirty="0">
                <a:latin typeface="Garamond" panose="02020404030301010803" pitchFamily="18" charset="0"/>
              </a:rPr>
              <a:t> “</a:t>
            </a:r>
            <a:r>
              <a:rPr lang="en-US" sz="2800" dirty="0" err="1">
                <a:latin typeface="Garamond" panose="02020404030301010803" pitchFamily="18" charset="0"/>
              </a:rPr>
              <a:t>livelli</a:t>
            </a:r>
            <a:r>
              <a:rPr lang="en-US" sz="2800" dirty="0">
                <a:latin typeface="Garamond" panose="02020404030301010803" pitchFamily="18" charset="0"/>
              </a:rPr>
              <a:t>” di </a:t>
            </a:r>
            <a:r>
              <a:rPr lang="en-US" sz="2800" dirty="0" err="1">
                <a:latin typeface="Garamond" panose="02020404030301010803" pitchFamily="18" charset="0"/>
              </a:rPr>
              <a:t>obbedienza</a:t>
            </a:r>
            <a:endParaRPr lang="en-US" sz="2800" dirty="0">
              <a:latin typeface="Garamond" panose="02020404030301010803" pitchFamily="18" charset="0"/>
            </a:endParaRPr>
          </a:p>
          <a:p>
            <a:endParaRPr lang="en-US" dirty="0">
              <a:latin typeface="Garamond" panose="02020404030301010803" pitchFamily="18" charset="0"/>
            </a:endParaRPr>
          </a:p>
        </p:txBody>
      </p:sp>
      <p:sp>
        <p:nvSpPr>
          <p:cNvPr id="5" name="Title 1"/>
          <p:cNvSpPr txBox="1">
            <a:spLocks/>
          </p:cNvSpPr>
          <p:nvPr/>
        </p:nvSpPr>
        <p:spPr>
          <a:xfrm>
            <a:off x="2409092" y="452870"/>
            <a:ext cx="4458567" cy="1050049"/>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err="1">
                <a:solidFill>
                  <a:schemeClr val="accent5">
                    <a:lumMod val="75000"/>
                  </a:schemeClr>
                </a:solidFill>
                <a:latin typeface="Garamond" panose="02020404030301010803" pitchFamily="18" charset="0"/>
              </a:rPr>
              <a:t>Obbedienza</a:t>
            </a:r>
            <a:endParaRPr lang="en-US" sz="4000" dirty="0">
              <a:solidFill>
                <a:schemeClr val="accent5">
                  <a:lumMod val="75000"/>
                </a:schemeClr>
              </a:solidFill>
              <a:latin typeface="Garamond" panose="02020404030301010803" pitchFamily="18" charset="0"/>
            </a:endParaRPr>
          </a:p>
        </p:txBody>
      </p:sp>
      <p:cxnSp>
        <p:nvCxnSpPr>
          <p:cNvPr id="3" name="Straight Arrow Connector 2"/>
          <p:cNvCxnSpPr>
            <a:stCxn id="4" idx="2"/>
          </p:cNvCxnSpPr>
          <p:nvPr/>
        </p:nvCxnSpPr>
        <p:spPr>
          <a:xfrm flipH="1">
            <a:off x="2676310" y="2840666"/>
            <a:ext cx="1776034" cy="17671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a:stCxn id="4" idx="2"/>
          </p:cNvCxnSpPr>
          <p:nvPr/>
        </p:nvCxnSpPr>
        <p:spPr>
          <a:xfrm flipH="1">
            <a:off x="4219112" y="2840666"/>
            <a:ext cx="233232" cy="13998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4" idx="2"/>
          </p:cNvCxnSpPr>
          <p:nvPr/>
        </p:nvCxnSpPr>
        <p:spPr>
          <a:xfrm>
            <a:off x="4452344" y="2840666"/>
            <a:ext cx="1141632" cy="17671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4452343" y="2825228"/>
            <a:ext cx="1973829" cy="110593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616271" y="4807291"/>
            <a:ext cx="1425500" cy="646331"/>
          </a:xfrm>
          <a:prstGeom prst="rect">
            <a:avLst/>
          </a:prstGeom>
          <a:noFill/>
        </p:spPr>
        <p:txBody>
          <a:bodyPr wrap="square" rtlCol="0">
            <a:spAutoFit/>
          </a:bodyPr>
          <a:lstStyle/>
          <a:p>
            <a:pPr algn="ctr"/>
            <a:r>
              <a:rPr lang="en-US" dirty="0" err="1">
                <a:latin typeface="Garamond"/>
                <a:cs typeface="Garamond"/>
              </a:rPr>
              <a:t>Coscienza</a:t>
            </a:r>
            <a:r>
              <a:rPr lang="en-US" dirty="0">
                <a:latin typeface="Garamond"/>
                <a:cs typeface="Garamond"/>
              </a:rPr>
              <a:t> </a:t>
            </a:r>
            <a:r>
              <a:rPr lang="en-US" dirty="0" err="1">
                <a:latin typeface="Garamond"/>
                <a:cs typeface="Garamond"/>
              </a:rPr>
              <a:t>personale</a:t>
            </a:r>
            <a:endParaRPr lang="en-US" dirty="0">
              <a:latin typeface="Garamond"/>
              <a:cs typeface="Garamond"/>
            </a:endParaRPr>
          </a:p>
        </p:txBody>
      </p:sp>
      <p:sp>
        <p:nvSpPr>
          <p:cNvPr id="16" name="TextBox 15"/>
          <p:cNvSpPr txBox="1"/>
          <p:nvPr/>
        </p:nvSpPr>
        <p:spPr>
          <a:xfrm>
            <a:off x="3426923" y="4484125"/>
            <a:ext cx="1425500" cy="646331"/>
          </a:xfrm>
          <a:prstGeom prst="rect">
            <a:avLst/>
          </a:prstGeom>
          <a:noFill/>
        </p:spPr>
        <p:txBody>
          <a:bodyPr wrap="square" rtlCol="0">
            <a:spAutoFit/>
          </a:bodyPr>
          <a:lstStyle/>
          <a:p>
            <a:pPr algn="ctr"/>
            <a:r>
              <a:rPr lang="en-US" dirty="0" err="1">
                <a:latin typeface="Garamond"/>
                <a:cs typeface="Garamond"/>
              </a:rPr>
              <a:t>Superiori</a:t>
            </a:r>
            <a:r>
              <a:rPr lang="en-US" dirty="0">
                <a:latin typeface="Garamond"/>
                <a:cs typeface="Garamond"/>
              </a:rPr>
              <a:t> </a:t>
            </a:r>
            <a:r>
              <a:rPr lang="en-US" dirty="0" err="1">
                <a:latin typeface="Garamond"/>
                <a:cs typeface="Garamond"/>
              </a:rPr>
              <a:t>Locali</a:t>
            </a:r>
            <a:endParaRPr lang="en-US" dirty="0">
              <a:latin typeface="Garamond"/>
              <a:cs typeface="Garamond"/>
            </a:endParaRPr>
          </a:p>
        </p:txBody>
      </p:sp>
      <p:sp>
        <p:nvSpPr>
          <p:cNvPr id="17" name="TextBox 16"/>
          <p:cNvSpPr txBox="1"/>
          <p:nvPr/>
        </p:nvSpPr>
        <p:spPr>
          <a:xfrm>
            <a:off x="5184662" y="4807291"/>
            <a:ext cx="1425500" cy="646331"/>
          </a:xfrm>
          <a:prstGeom prst="rect">
            <a:avLst/>
          </a:prstGeom>
          <a:noFill/>
        </p:spPr>
        <p:txBody>
          <a:bodyPr wrap="square" rtlCol="0">
            <a:spAutoFit/>
          </a:bodyPr>
          <a:lstStyle/>
          <a:p>
            <a:pPr algn="ctr"/>
            <a:r>
              <a:rPr lang="en-US" dirty="0" err="1">
                <a:latin typeface="Garamond"/>
                <a:cs typeface="Garamond"/>
              </a:rPr>
              <a:t>Direttori</a:t>
            </a:r>
            <a:r>
              <a:rPr lang="en-US" dirty="0">
                <a:latin typeface="Garamond"/>
                <a:cs typeface="Garamond"/>
              </a:rPr>
              <a:t> </a:t>
            </a:r>
            <a:r>
              <a:rPr lang="en-US" dirty="0" err="1">
                <a:latin typeface="Garamond"/>
                <a:cs typeface="Garamond"/>
              </a:rPr>
              <a:t>Spirituali</a:t>
            </a:r>
            <a:endParaRPr lang="en-US" dirty="0">
              <a:latin typeface="Garamond"/>
              <a:cs typeface="Garamond"/>
            </a:endParaRPr>
          </a:p>
        </p:txBody>
      </p:sp>
      <p:sp>
        <p:nvSpPr>
          <p:cNvPr id="18" name="TextBox 17"/>
          <p:cNvSpPr txBox="1"/>
          <p:nvPr/>
        </p:nvSpPr>
        <p:spPr>
          <a:xfrm>
            <a:off x="6302624" y="4055827"/>
            <a:ext cx="1067385" cy="369332"/>
          </a:xfrm>
          <a:prstGeom prst="rect">
            <a:avLst/>
          </a:prstGeom>
          <a:noFill/>
        </p:spPr>
        <p:txBody>
          <a:bodyPr wrap="square" rtlCol="0">
            <a:spAutoFit/>
          </a:bodyPr>
          <a:lstStyle/>
          <a:p>
            <a:r>
              <a:rPr lang="en-US">
                <a:latin typeface="Garamond"/>
                <a:cs typeface="Garamond"/>
              </a:rPr>
              <a:t>Generale</a:t>
            </a:r>
            <a:endParaRPr lang="en-US" dirty="0">
              <a:latin typeface="Garamond"/>
              <a:cs typeface="Garamond"/>
            </a:endParaRPr>
          </a:p>
        </p:txBody>
      </p:sp>
    </p:spTree>
    <p:extLst>
      <p:ext uri="{BB962C8B-B14F-4D97-AF65-F5344CB8AC3E}">
        <p14:creationId xmlns:p14="http://schemas.microsoft.com/office/powerpoint/2010/main" val="1717261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54157" y="1488736"/>
            <a:ext cx="7195929" cy="4955203"/>
          </a:xfrm>
          <a:prstGeom prst="rect">
            <a:avLst/>
          </a:prstGeom>
        </p:spPr>
        <p:txBody>
          <a:bodyPr wrap="square">
            <a:spAutoFit/>
          </a:bodyPr>
          <a:lstStyle/>
          <a:p>
            <a:pPr algn="ctr"/>
            <a:r>
              <a:rPr lang="it-IT" sz="2800" dirty="0">
                <a:latin typeface="Garamond" charset="0"/>
                <a:ea typeface="Garamond" charset="0"/>
                <a:cs typeface="Garamond" charset="0"/>
              </a:rPr>
              <a:t>È necessario renderci indifferenti verso tutte le realtà create (in tutto quello che è lasciato alla scelta del nostro libero arbitrio e non gli è proibito), in modo che non desideriamo da parte nostra la salute piuttosto che la malattia, la ricchezza piuttosto che la povertà, l’onore piuttosto che il disonore, una vita lunga piuttosto che una vita breve, e così per tutto il resto, desiderando e scegliendo soltanto quello che ci può condurre meglio al fine per cui siamo creati</a:t>
            </a:r>
            <a:endParaRPr lang="en-US" sz="2800" dirty="0">
              <a:latin typeface="Garamond" charset="0"/>
              <a:ea typeface="Garamond" charset="0"/>
              <a:cs typeface="Garamond" charset="0"/>
            </a:endParaRPr>
          </a:p>
          <a:p>
            <a:pPr algn="ctr"/>
            <a:endParaRPr lang="en-US" dirty="0">
              <a:latin typeface="Garamond" panose="02020404030301010803" pitchFamily="18" charset="0"/>
            </a:endParaRPr>
          </a:p>
          <a:p>
            <a:pPr algn="ctr"/>
            <a:r>
              <a:rPr lang="en-US" dirty="0">
                <a:latin typeface="Garamond" panose="02020404030301010803" pitchFamily="18" charset="0"/>
              </a:rPr>
              <a:t>(</a:t>
            </a:r>
            <a:r>
              <a:rPr lang="en-US" i="1" dirty="0" err="1">
                <a:latin typeface="Garamond" panose="02020404030301010803" pitchFamily="18" charset="0"/>
              </a:rPr>
              <a:t>Esercizi</a:t>
            </a:r>
            <a:r>
              <a:rPr lang="en-US" i="1" dirty="0">
                <a:latin typeface="Garamond" panose="02020404030301010803" pitchFamily="18" charset="0"/>
              </a:rPr>
              <a:t> </a:t>
            </a:r>
            <a:r>
              <a:rPr lang="en-US" i="1" dirty="0" err="1">
                <a:latin typeface="Garamond" panose="02020404030301010803" pitchFamily="18" charset="0"/>
              </a:rPr>
              <a:t>Spirituali</a:t>
            </a:r>
            <a:r>
              <a:rPr lang="en-US" i="1" dirty="0">
                <a:latin typeface="Garamond" panose="02020404030301010803" pitchFamily="18" charset="0"/>
              </a:rPr>
              <a:t>, </a:t>
            </a:r>
            <a:r>
              <a:rPr lang="en-US" dirty="0">
                <a:latin typeface="Garamond" panose="02020404030301010803" pitchFamily="18" charset="0"/>
              </a:rPr>
              <a:t>Principio e </a:t>
            </a:r>
            <a:r>
              <a:rPr lang="en-US" dirty="0" err="1">
                <a:latin typeface="Garamond" panose="02020404030301010803" pitchFamily="18" charset="0"/>
              </a:rPr>
              <a:t>fondamento</a:t>
            </a:r>
            <a:r>
              <a:rPr lang="en-US" i="1" dirty="0">
                <a:latin typeface="Garamond" panose="02020404030301010803" pitchFamily="18" charset="0"/>
              </a:rPr>
              <a:t>)</a:t>
            </a:r>
            <a:endParaRPr lang="en-US" dirty="0">
              <a:latin typeface="Garamond" panose="02020404030301010803" pitchFamily="18" charset="0"/>
            </a:endParaRPr>
          </a:p>
        </p:txBody>
      </p:sp>
      <p:sp>
        <p:nvSpPr>
          <p:cNvPr id="5" name="Title 1"/>
          <p:cNvSpPr txBox="1">
            <a:spLocks/>
          </p:cNvSpPr>
          <p:nvPr/>
        </p:nvSpPr>
        <p:spPr>
          <a:xfrm>
            <a:off x="2901462" y="452871"/>
            <a:ext cx="3083623" cy="88356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err="1">
                <a:solidFill>
                  <a:schemeClr val="accent4">
                    <a:lumMod val="75000"/>
                  </a:schemeClr>
                </a:solidFill>
                <a:latin typeface="Garamond" panose="02020404030301010803" pitchFamily="18" charset="0"/>
              </a:rPr>
              <a:t>Indifferenza</a:t>
            </a:r>
            <a:endParaRPr lang="en-US" sz="4000" dirty="0">
              <a:solidFill>
                <a:schemeClr val="accent4">
                  <a:lumMod val="75000"/>
                </a:schemeClr>
              </a:solidFill>
              <a:latin typeface="Garamond" panose="02020404030301010803" pitchFamily="18" charset="0"/>
            </a:endParaRPr>
          </a:p>
        </p:txBody>
      </p:sp>
    </p:spTree>
    <p:extLst>
      <p:ext uri="{BB962C8B-B14F-4D97-AF65-F5344CB8AC3E}">
        <p14:creationId xmlns:p14="http://schemas.microsoft.com/office/powerpoint/2010/main" val="4194633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4189" y="1328126"/>
            <a:ext cx="7552574" cy="5386090"/>
          </a:xfrm>
          <a:prstGeom prst="rect">
            <a:avLst/>
          </a:prstGeom>
        </p:spPr>
        <p:txBody>
          <a:bodyPr wrap="square">
            <a:spAutoFit/>
          </a:bodyPr>
          <a:lstStyle/>
          <a:p>
            <a:pPr algn="ctr"/>
            <a:r>
              <a:rPr lang="it-IT" sz="2800" dirty="0">
                <a:latin typeface="Garamond" charset="0"/>
                <a:ea typeface="Garamond" charset="0"/>
                <a:cs typeface="Garamond" charset="0"/>
              </a:rPr>
              <a:t>Totalmente mi metto indifferente nelle mani di Vostra Paternità, disposto a tutto ciò che mi ordinerà, come ad </a:t>
            </a:r>
            <a:r>
              <a:rPr lang="it-IT" sz="2800" dirty="0" err="1">
                <a:latin typeface="Garamond" charset="0"/>
                <a:ea typeface="Garamond" charset="0"/>
                <a:cs typeface="Garamond" charset="0"/>
              </a:rPr>
              <a:t>ordinatione</a:t>
            </a:r>
            <a:r>
              <a:rPr lang="it-IT" sz="2800" dirty="0">
                <a:latin typeface="Garamond" charset="0"/>
                <a:ea typeface="Garamond" charset="0"/>
                <a:cs typeface="Garamond" charset="0"/>
              </a:rPr>
              <a:t> di Dio. […] Non ho altro che aggiungere, se non confermare i primi e sempre più veementi </a:t>
            </a:r>
            <a:r>
              <a:rPr lang="it-IT" sz="2800" dirty="0" err="1">
                <a:latin typeface="Garamond" charset="0"/>
                <a:ea typeface="Garamond" charset="0"/>
                <a:cs typeface="Garamond" charset="0"/>
              </a:rPr>
              <a:t>desiderii</a:t>
            </a:r>
            <a:r>
              <a:rPr lang="it-IT" sz="2800" dirty="0">
                <a:latin typeface="Garamond" charset="0"/>
                <a:ea typeface="Garamond" charset="0"/>
                <a:cs typeface="Garamond" charset="0"/>
              </a:rPr>
              <a:t> di essere mandato a quelle missioni, significati già a Vostra Paternità. nella mia prima, sempre però con quella indifferenza che deve avere un vero figlio benché indegnissimo della Compagnia di </a:t>
            </a:r>
            <a:r>
              <a:rPr lang="it-IT" sz="2800" dirty="0" err="1">
                <a:latin typeface="Garamond" charset="0"/>
                <a:ea typeface="Garamond" charset="0"/>
                <a:cs typeface="Garamond" charset="0"/>
              </a:rPr>
              <a:t>Giesù</a:t>
            </a:r>
            <a:r>
              <a:rPr lang="it-IT" sz="2800" dirty="0">
                <a:latin typeface="Garamond" charset="0"/>
                <a:ea typeface="Garamond" charset="0"/>
                <a:cs typeface="Garamond" charset="0"/>
              </a:rPr>
              <a:t>. […] Mi rimetto indifferentemente al santo volere di Dio, e di Vostra Paternità, aspettando quanto di me determinerà.</a:t>
            </a:r>
            <a:endParaRPr lang="en-US" sz="2800" dirty="0">
              <a:latin typeface="Garamond" charset="0"/>
              <a:ea typeface="Garamond" charset="0"/>
              <a:cs typeface="Garamond" charset="0"/>
            </a:endParaRPr>
          </a:p>
          <a:p>
            <a:pPr algn="ctr"/>
            <a:endParaRPr lang="en-US" dirty="0">
              <a:latin typeface="Garamond" panose="02020404030301010803" pitchFamily="18" charset="0"/>
            </a:endParaRPr>
          </a:p>
          <a:p>
            <a:pPr algn="ctr"/>
            <a:r>
              <a:rPr lang="en-US" dirty="0">
                <a:latin typeface="Garamond" panose="02020404030301010803" pitchFamily="18" charset="0"/>
              </a:rPr>
              <a:t>(Francesco Rossi, Genova, 17 </a:t>
            </a:r>
            <a:r>
              <a:rPr lang="en-US" dirty="0" err="1">
                <a:latin typeface="Garamond" panose="02020404030301010803" pitchFamily="18" charset="0"/>
              </a:rPr>
              <a:t>Novembre</a:t>
            </a:r>
            <a:r>
              <a:rPr lang="en-US" dirty="0">
                <a:latin typeface="Garamond" panose="02020404030301010803" pitchFamily="18" charset="0"/>
              </a:rPr>
              <a:t> 1688)</a:t>
            </a:r>
          </a:p>
        </p:txBody>
      </p:sp>
      <p:sp>
        <p:nvSpPr>
          <p:cNvPr id="5" name="Title 1"/>
          <p:cNvSpPr txBox="1">
            <a:spLocks/>
          </p:cNvSpPr>
          <p:nvPr/>
        </p:nvSpPr>
        <p:spPr>
          <a:xfrm>
            <a:off x="2848708" y="321474"/>
            <a:ext cx="3083623" cy="1006652"/>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err="1">
                <a:solidFill>
                  <a:schemeClr val="accent4">
                    <a:lumMod val="75000"/>
                  </a:schemeClr>
                </a:solidFill>
                <a:latin typeface="Garamond" panose="02020404030301010803" pitchFamily="18" charset="0"/>
              </a:rPr>
              <a:t>Indifferenza</a:t>
            </a:r>
            <a:endParaRPr lang="en-US" sz="4000" dirty="0">
              <a:solidFill>
                <a:schemeClr val="accent4">
                  <a:lumMod val="75000"/>
                </a:schemeClr>
              </a:solidFill>
              <a:latin typeface="Garamond" panose="02020404030301010803" pitchFamily="18" charset="0"/>
            </a:endParaRPr>
          </a:p>
        </p:txBody>
      </p:sp>
    </p:spTree>
    <p:extLst>
      <p:ext uri="{BB962C8B-B14F-4D97-AF65-F5344CB8AC3E}">
        <p14:creationId xmlns:p14="http://schemas.microsoft.com/office/powerpoint/2010/main" val="1601950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69927" y="1924466"/>
            <a:ext cx="6685483" cy="3231654"/>
          </a:xfrm>
          <a:prstGeom prst="rect">
            <a:avLst/>
          </a:prstGeom>
        </p:spPr>
        <p:txBody>
          <a:bodyPr wrap="square">
            <a:spAutoFit/>
          </a:bodyPr>
          <a:lstStyle/>
          <a:p>
            <a:pPr lvl="0" algn="ctr"/>
            <a:r>
              <a:rPr lang="it-IT" sz="2800" dirty="0">
                <a:latin typeface="Garamond" charset="0"/>
                <a:ea typeface="Garamond" charset="0"/>
                <a:cs typeface="Garamond" charset="0"/>
              </a:rPr>
              <a:t>Chi propone gli esercizi non si avvicini né propenda all’una o all'altra parte, ma resti in equilibrio come il peso sul braccio di una bilancia, e lasci che il Creatore agisca direttamente con la creatura, e la creatura con il suo Creatore e Signore</a:t>
            </a:r>
            <a:endParaRPr lang="en-US" sz="2800" dirty="0">
              <a:latin typeface="Garamond" charset="0"/>
              <a:ea typeface="Garamond" charset="0"/>
              <a:cs typeface="Garamond" charset="0"/>
            </a:endParaRPr>
          </a:p>
          <a:p>
            <a:pPr lvl="0" algn="ctr"/>
            <a:endParaRPr lang="en-US" dirty="0">
              <a:latin typeface="Garamond" panose="02020404030301010803" pitchFamily="18" charset="0"/>
            </a:endParaRPr>
          </a:p>
          <a:p>
            <a:pPr lvl="0" algn="ctr"/>
            <a:r>
              <a:rPr lang="en-US" dirty="0">
                <a:latin typeface="Garamond" panose="02020404030301010803" pitchFamily="18" charset="0"/>
              </a:rPr>
              <a:t>(</a:t>
            </a:r>
            <a:r>
              <a:rPr lang="en-US" i="1" dirty="0" err="1">
                <a:latin typeface="Garamond" panose="02020404030301010803" pitchFamily="18" charset="0"/>
              </a:rPr>
              <a:t>Esercizi</a:t>
            </a:r>
            <a:r>
              <a:rPr lang="en-US" i="1" dirty="0">
                <a:latin typeface="Garamond" panose="02020404030301010803" pitchFamily="18" charset="0"/>
              </a:rPr>
              <a:t> </a:t>
            </a:r>
            <a:r>
              <a:rPr lang="en-US" i="1" dirty="0" err="1">
                <a:latin typeface="Garamond" panose="02020404030301010803" pitchFamily="18" charset="0"/>
              </a:rPr>
              <a:t>Sprirituali</a:t>
            </a:r>
            <a:r>
              <a:rPr lang="en-US" dirty="0">
                <a:latin typeface="Garamond" panose="02020404030301010803" pitchFamily="18" charset="0"/>
              </a:rPr>
              <a:t>, </a:t>
            </a:r>
            <a:r>
              <a:rPr lang="en-US" dirty="0" err="1">
                <a:latin typeface="Garamond" panose="02020404030301010803" pitchFamily="18" charset="0"/>
              </a:rPr>
              <a:t>Annotazioni</a:t>
            </a:r>
            <a:r>
              <a:rPr lang="en-US" dirty="0">
                <a:latin typeface="Garamond" panose="02020404030301010803" pitchFamily="18" charset="0"/>
              </a:rPr>
              <a:t>)</a:t>
            </a:r>
          </a:p>
        </p:txBody>
      </p:sp>
      <p:sp>
        <p:nvSpPr>
          <p:cNvPr id="5" name="Title 1"/>
          <p:cNvSpPr txBox="1">
            <a:spLocks/>
          </p:cNvSpPr>
          <p:nvPr/>
        </p:nvSpPr>
        <p:spPr>
          <a:xfrm>
            <a:off x="2813538" y="452870"/>
            <a:ext cx="3171547" cy="1024237"/>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err="1">
                <a:solidFill>
                  <a:schemeClr val="accent4">
                    <a:lumMod val="75000"/>
                  </a:schemeClr>
                </a:solidFill>
                <a:latin typeface="Garamond" panose="02020404030301010803" pitchFamily="18" charset="0"/>
              </a:rPr>
              <a:t>Indifferenza</a:t>
            </a:r>
            <a:endParaRPr lang="en-US" sz="4000" dirty="0">
              <a:solidFill>
                <a:schemeClr val="accent4">
                  <a:lumMod val="75000"/>
                </a:schemeClr>
              </a:solidFill>
              <a:latin typeface="Garamond" panose="02020404030301010803" pitchFamily="18" charset="0"/>
            </a:endParaRPr>
          </a:p>
        </p:txBody>
      </p:sp>
    </p:spTree>
    <p:extLst>
      <p:ext uri="{BB962C8B-B14F-4D97-AF65-F5344CB8AC3E}">
        <p14:creationId xmlns:p14="http://schemas.microsoft.com/office/powerpoint/2010/main" val="71001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1404124" y="794833"/>
          <a:ext cx="7739876" cy="5159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2524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err="1">
                <a:latin typeface="Garamond" panose="02020404030301010803" pitchFamily="18" charset="0"/>
              </a:rPr>
              <a:t>Litterae</a:t>
            </a:r>
            <a:r>
              <a:rPr lang="en-US" b="1" dirty="0">
                <a:latin typeface="Garamond" panose="02020404030301010803" pitchFamily="18" charset="0"/>
              </a:rPr>
              <a:t> </a:t>
            </a:r>
            <a:r>
              <a:rPr lang="en-US" b="1" i="1" dirty="0" err="1">
                <a:latin typeface="Garamond" panose="02020404030301010803" pitchFamily="18" charset="0"/>
              </a:rPr>
              <a:t>indipetae</a:t>
            </a:r>
            <a:endParaRPr lang="en-US" b="1" i="1" dirty="0">
              <a:latin typeface="Garamond" panose="02020404030301010803" pitchFamily="18" charset="0"/>
            </a:endParaRPr>
          </a:p>
        </p:txBody>
      </p:sp>
      <p:sp>
        <p:nvSpPr>
          <p:cNvPr id="3" name="Content Placeholder 2"/>
          <p:cNvSpPr>
            <a:spLocks noGrp="1"/>
          </p:cNvSpPr>
          <p:nvPr>
            <p:ph idx="1"/>
          </p:nvPr>
        </p:nvSpPr>
        <p:spPr/>
        <p:txBody>
          <a:bodyPr/>
          <a:lstStyle/>
          <a:p>
            <a:pPr marL="0" indent="0" algn="ctr">
              <a:buNone/>
            </a:pPr>
            <a:r>
              <a:rPr lang="en-US" i="1" dirty="0">
                <a:latin typeface="Garamond" panose="02020404030301010803" pitchFamily="18" charset="0"/>
              </a:rPr>
              <a:t>“</a:t>
            </a:r>
            <a:r>
              <a:rPr lang="en-US" i="1" dirty="0" err="1">
                <a:latin typeface="Garamond" panose="02020404030301010803" pitchFamily="18" charset="0"/>
              </a:rPr>
              <a:t>Petere</a:t>
            </a:r>
            <a:r>
              <a:rPr lang="en-US" i="1" dirty="0">
                <a:latin typeface="Garamond" panose="02020404030301010803" pitchFamily="18" charset="0"/>
              </a:rPr>
              <a:t> </a:t>
            </a:r>
            <a:r>
              <a:rPr lang="en-US" i="1" dirty="0" err="1">
                <a:latin typeface="Garamond" panose="02020404030301010803" pitchFamily="18" charset="0"/>
              </a:rPr>
              <a:t>Indias</a:t>
            </a:r>
            <a:r>
              <a:rPr lang="en-US" i="1" dirty="0">
                <a:latin typeface="Garamond" panose="02020404030301010803" pitchFamily="18" charset="0"/>
              </a:rPr>
              <a:t>”</a:t>
            </a:r>
          </a:p>
          <a:p>
            <a:pPr marL="0" indent="0">
              <a:buNone/>
            </a:pPr>
            <a:endParaRPr lang="en-US" i="1" dirty="0">
              <a:latin typeface="Garamond" panose="02020404030301010803" pitchFamily="18" charset="0"/>
            </a:endParaRPr>
          </a:p>
          <a:p>
            <a:pPr marL="0" indent="0" algn="ctr">
              <a:buNone/>
            </a:pPr>
            <a:r>
              <a:rPr lang="en-US" dirty="0" err="1">
                <a:latin typeface="Garamond" panose="02020404030301010803" pitchFamily="18" charset="0"/>
              </a:rPr>
              <a:t>Indipetae</a:t>
            </a:r>
            <a:r>
              <a:rPr lang="en-US" dirty="0">
                <a:latin typeface="Garamond" panose="02020404030301010803" pitchFamily="18" charset="0"/>
              </a:rPr>
              <a:t> (</a:t>
            </a:r>
            <a:r>
              <a:rPr lang="en-US" dirty="0" err="1">
                <a:latin typeface="Garamond" panose="02020404030301010803" pitchFamily="18" charset="0"/>
              </a:rPr>
              <a:t>lettere</a:t>
            </a:r>
            <a:r>
              <a:rPr lang="en-US" dirty="0">
                <a:latin typeface="Garamond" panose="02020404030301010803" pitchFamily="18" charset="0"/>
              </a:rPr>
              <a:t>)</a:t>
            </a:r>
          </a:p>
          <a:p>
            <a:pPr marL="0" indent="0" algn="ctr">
              <a:buNone/>
            </a:pPr>
            <a:r>
              <a:rPr lang="en-US" dirty="0" err="1">
                <a:latin typeface="Garamond" panose="02020404030301010803" pitchFamily="18" charset="0"/>
              </a:rPr>
              <a:t>Indipeti</a:t>
            </a:r>
            <a:r>
              <a:rPr lang="en-US" dirty="0">
                <a:latin typeface="Garamond" panose="02020404030301010803" pitchFamily="18" charset="0"/>
              </a:rPr>
              <a:t> (</a:t>
            </a:r>
            <a:r>
              <a:rPr lang="en-US" dirty="0" err="1">
                <a:latin typeface="Garamond" panose="02020404030301010803" pitchFamily="18" charset="0"/>
              </a:rPr>
              <a:t>candidati</a:t>
            </a:r>
            <a:r>
              <a:rPr lang="en-US" dirty="0">
                <a:latin typeface="Garamond" panose="02020404030301010803" pitchFamily="18" charset="0"/>
              </a:rPr>
              <a:t>)</a:t>
            </a:r>
          </a:p>
          <a:p>
            <a:pPr marL="0" indent="0">
              <a:buNone/>
            </a:pPr>
            <a:endParaRPr lang="en-US" i="1" dirty="0">
              <a:latin typeface="Garamond" panose="02020404030301010803" pitchFamily="18" charset="0"/>
            </a:endParaRPr>
          </a:p>
          <a:p>
            <a:pPr marL="0" indent="0" algn="ctr">
              <a:buNone/>
            </a:pPr>
            <a:r>
              <a:rPr lang="en-US" dirty="0">
                <a:latin typeface="Garamond" panose="02020404030301010803" pitchFamily="18" charset="0"/>
              </a:rPr>
              <a:t>16,000 </a:t>
            </a:r>
            <a:r>
              <a:rPr lang="en-US" i="1" dirty="0" err="1">
                <a:latin typeface="Garamond" panose="02020404030301010803" pitchFamily="18" charset="0"/>
              </a:rPr>
              <a:t>Fondo</a:t>
            </a:r>
            <a:r>
              <a:rPr lang="en-US" i="1" dirty="0">
                <a:latin typeface="Garamond" panose="02020404030301010803" pitchFamily="18" charset="0"/>
              </a:rPr>
              <a:t> </a:t>
            </a:r>
            <a:r>
              <a:rPr lang="en-US" i="1" dirty="0" err="1">
                <a:latin typeface="Garamond" panose="02020404030301010803" pitchFamily="18" charset="0"/>
              </a:rPr>
              <a:t>Gesuitico</a:t>
            </a:r>
            <a:r>
              <a:rPr lang="en-US" i="1" dirty="0">
                <a:latin typeface="Garamond" panose="02020404030301010803" pitchFamily="18" charset="0"/>
              </a:rPr>
              <a:t> </a:t>
            </a:r>
          </a:p>
          <a:p>
            <a:pPr marL="0" indent="0" algn="ctr">
              <a:buNone/>
            </a:pPr>
            <a:r>
              <a:rPr lang="en-US" dirty="0">
                <a:latin typeface="Garamond" panose="02020404030301010803" pitchFamily="18" charset="0"/>
              </a:rPr>
              <a:t>@ </a:t>
            </a:r>
            <a:r>
              <a:rPr lang="en-US" dirty="0" err="1">
                <a:latin typeface="Garamond" panose="02020404030301010803" pitchFamily="18" charset="0"/>
              </a:rPr>
              <a:t>Archivum</a:t>
            </a:r>
            <a:r>
              <a:rPr lang="en-US" dirty="0">
                <a:latin typeface="Garamond" panose="02020404030301010803" pitchFamily="18" charset="0"/>
              </a:rPr>
              <a:t> </a:t>
            </a:r>
            <a:r>
              <a:rPr lang="en-US" dirty="0" err="1">
                <a:latin typeface="Garamond" panose="02020404030301010803" pitchFamily="18" charset="0"/>
              </a:rPr>
              <a:t>Romanum</a:t>
            </a:r>
            <a:r>
              <a:rPr lang="en-US" dirty="0">
                <a:latin typeface="Garamond" panose="02020404030301010803" pitchFamily="18" charset="0"/>
              </a:rPr>
              <a:t> </a:t>
            </a:r>
            <a:r>
              <a:rPr lang="en-US" dirty="0" err="1">
                <a:latin typeface="Garamond" panose="02020404030301010803" pitchFamily="18" charset="0"/>
              </a:rPr>
              <a:t>Societatis</a:t>
            </a:r>
            <a:r>
              <a:rPr lang="en-US" dirty="0">
                <a:latin typeface="Garamond" panose="02020404030301010803" pitchFamily="18" charset="0"/>
              </a:rPr>
              <a:t> </a:t>
            </a:r>
            <a:r>
              <a:rPr lang="en-US" dirty="0" err="1">
                <a:latin typeface="Garamond" panose="02020404030301010803" pitchFamily="18" charset="0"/>
              </a:rPr>
              <a:t>Iesu</a:t>
            </a:r>
            <a:r>
              <a:rPr lang="en-US" dirty="0">
                <a:latin typeface="Garamond" panose="02020404030301010803" pitchFamily="18" charset="0"/>
              </a:rPr>
              <a:t>(ARSI)</a:t>
            </a:r>
          </a:p>
        </p:txBody>
      </p:sp>
    </p:spTree>
    <p:extLst>
      <p:ext uri="{BB962C8B-B14F-4D97-AF65-F5344CB8AC3E}">
        <p14:creationId xmlns:p14="http://schemas.microsoft.com/office/powerpoint/2010/main" val="3845067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8994" y="2226944"/>
            <a:ext cx="2787805" cy="1143000"/>
          </a:xfrm>
        </p:spPr>
        <p:txBody>
          <a:bodyPr/>
          <a:lstStyle/>
          <a:p>
            <a:r>
              <a:rPr lang="en-US" dirty="0">
                <a:latin typeface="Garamond" panose="02020404030301010803" pitchFamily="18" charset="0"/>
              </a:rPr>
              <a:t>“</a:t>
            </a:r>
            <a:r>
              <a:rPr lang="en-US" dirty="0" err="1">
                <a:latin typeface="Garamond" panose="02020404030301010803" pitchFamily="18" charset="0"/>
              </a:rPr>
              <a:t>Modelli</a:t>
            </a:r>
            <a:r>
              <a:rPr lang="en-US" dirty="0">
                <a:latin typeface="Garamond" panose="02020404030301010803" pitchFamily="18" charset="0"/>
              </a:rPr>
              <a:t>”</a:t>
            </a:r>
          </a:p>
        </p:txBody>
      </p:sp>
      <p:pic>
        <p:nvPicPr>
          <p:cNvPr id="4" name="Picture 3" descr="o-SAN-FRANCESCO-SAVERIO-faceboo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32504" cy="6858000"/>
          </a:xfrm>
          <a:prstGeom prst="rect">
            <a:avLst/>
          </a:prstGeom>
        </p:spPr>
      </p:pic>
    </p:spTree>
    <p:extLst>
      <p:ext uri="{BB962C8B-B14F-4D97-AF65-F5344CB8AC3E}">
        <p14:creationId xmlns:p14="http://schemas.microsoft.com/office/powerpoint/2010/main" val="3845637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Garamond" panose="02020404030301010803" pitchFamily="18" charset="0"/>
              </a:rPr>
              <a:t>Modelli</a:t>
            </a:r>
            <a:endParaRPr lang="en-US" dirty="0">
              <a:latin typeface="Garamond" panose="02020404030301010803" pitchFamily="18" charset="0"/>
            </a:endParaRPr>
          </a:p>
        </p:txBody>
      </p:sp>
      <p:sp>
        <p:nvSpPr>
          <p:cNvPr id="4" name="Rectangle 3"/>
          <p:cNvSpPr/>
          <p:nvPr/>
        </p:nvSpPr>
        <p:spPr>
          <a:xfrm>
            <a:off x="571500" y="1417638"/>
            <a:ext cx="8001000" cy="5078313"/>
          </a:xfrm>
          <a:prstGeom prst="rect">
            <a:avLst/>
          </a:prstGeom>
        </p:spPr>
        <p:txBody>
          <a:bodyPr wrap="square">
            <a:spAutoFit/>
          </a:bodyPr>
          <a:lstStyle/>
          <a:p>
            <a:pPr lvl="0" algn="ctr"/>
            <a:r>
              <a:rPr lang="it-IT" sz="2400" dirty="0">
                <a:latin typeface="Garamond" charset="0"/>
                <a:ea typeface="Garamond" charset="0"/>
                <a:cs typeface="Garamond" charset="0"/>
              </a:rPr>
              <a:t>Essendo in età di otto o nove anni in circa, nel far del giorno non so se in veglia o in sonno </a:t>
            </a:r>
            <a:r>
              <a:rPr lang="it-IT" sz="2400" dirty="0" err="1">
                <a:latin typeface="Garamond" charset="0"/>
                <a:ea typeface="Garamond" charset="0"/>
                <a:cs typeface="Garamond" charset="0"/>
              </a:rPr>
              <a:t>viddi</a:t>
            </a:r>
            <a:r>
              <a:rPr lang="it-IT" sz="2400" dirty="0">
                <a:latin typeface="Garamond" charset="0"/>
                <a:ea typeface="Garamond" charset="0"/>
                <a:cs typeface="Garamond" charset="0"/>
              </a:rPr>
              <a:t> San </a:t>
            </a:r>
            <a:r>
              <a:rPr lang="it-IT" sz="2400" dirty="0" err="1">
                <a:latin typeface="Garamond" charset="0"/>
                <a:ea typeface="Garamond" charset="0"/>
                <a:cs typeface="Garamond" charset="0"/>
              </a:rPr>
              <a:t>Franesco</a:t>
            </a:r>
            <a:r>
              <a:rPr lang="it-IT" sz="2400" dirty="0">
                <a:latin typeface="Garamond" charset="0"/>
                <a:ea typeface="Garamond" charset="0"/>
                <a:cs typeface="Garamond" charset="0"/>
              </a:rPr>
              <a:t> Saverio vestito da Pellegrino nella maniera che </a:t>
            </a:r>
            <a:r>
              <a:rPr lang="it-IT" sz="2400" dirty="0" err="1">
                <a:latin typeface="Garamond" charset="0"/>
                <a:ea typeface="Garamond" charset="0"/>
                <a:cs typeface="Garamond" charset="0"/>
              </a:rPr>
              <a:t>suol</a:t>
            </a:r>
            <a:r>
              <a:rPr lang="it-IT" sz="2400" dirty="0">
                <a:latin typeface="Garamond" charset="0"/>
                <a:ea typeface="Garamond" charset="0"/>
                <a:cs typeface="Garamond" charset="0"/>
              </a:rPr>
              <a:t> dipingersi, il quale mi disse facendomi animo con allegro sembiante “Tu mi hai da seguitare”. Io tutto in un subito mi alzai di letto, e dissi ad un mio zio, che volevo farmi religioso di quelli che vanno a predicare, e ch'erano vestiti in un modo, quale avevo nel cuore, ma non sapevo </a:t>
            </a:r>
            <a:r>
              <a:rPr lang="it-IT" sz="2400" dirty="0" err="1">
                <a:latin typeface="Garamond" charset="0"/>
                <a:ea typeface="Garamond" charset="0"/>
                <a:cs typeface="Garamond" charset="0"/>
              </a:rPr>
              <a:t>ben'esprimere</a:t>
            </a:r>
            <a:r>
              <a:rPr lang="it-IT" sz="2400" dirty="0">
                <a:latin typeface="Garamond" charset="0"/>
                <a:ea typeface="Garamond" charset="0"/>
                <a:cs typeface="Garamond" charset="0"/>
              </a:rPr>
              <a:t> (non essendo i </a:t>
            </a:r>
            <a:r>
              <a:rPr lang="it-IT" sz="2400" dirty="0" err="1">
                <a:latin typeface="Garamond" charset="0"/>
                <a:ea typeface="Garamond" charset="0"/>
                <a:cs typeface="Garamond" charset="0"/>
              </a:rPr>
              <a:t>Giesuiti</a:t>
            </a:r>
            <a:r>
              <a:rPr lang="it-IT" sz="2400" dirty="0">
                <a:latin typeface="Garamond" charset="0"/>
                <a:ea typeface="Garamond" charset="0"/>
                <a:cs typeface="Garamond" charset="0"/>
              </a:rPr>
              <a:t> in </a:t>
            </a:r>
            <a:r>
              <a:rPr lang="it-IT" sz="2400" dirty="0" err="1">
                <a:latin typeface="Garamond" charset="0"/>
                <a:ea typeface="Garamond" charset="0"/>
                <a:cs typeface="Garamond" charset="0"/>
              </a:rPr>
              <a:t>Vintimiglia</a:t>
            </a:r>
            <a:r>
              <a:rPr lang="it-IT" sz="2400" dirty="0">
                <a:latin typeface="Garamond" charset="0"/>
                <a:ea typeface="Garamond" charset="0"/>
                <a:cs typeface="Garamond" charset="0"/>
              </a:rPr>
              <a:t> mia patria). Questi mi mostrava Teatini, </a:t>
            </a:r>
            <a:r>
              <a:rPr lang="it-IT" sz="2400" dirty="0" err="1">
                <a:latin typeface="Garamond" charset="0"/>
                <a:ea typeface="Garamond" charset="0"/>
                <a:cs typeface="Garamond" charset="0"/>
              </a:rPr>
              <a:t>Bernabiti</a:t>
            </a:r>
            <a:r>
              <a:rPr lang="it-IT" sz="2400" dirty="0">
                <a:latin typeface="Garamond" charset="0"/>
                <a:ea typeface="Garamond" charset="0"/>
                <a:cs typeface="Garamond" charset="0"/>
              </a:rPr>
              <a:t>, ed altri simili a noi, ma tutti rifiutavo, finché mandato di anni dieci alle scuole di San Remo, conobbi più l’amore che mi traeva, che dalla vista essere quelli che volevo.</a:t>
            </a:r>
            <a:endParaRPr lang="en-US" sz="2400" dirty="0">
              <a:latin typeface="Garamond" charset="0"/>
              <a:ea typeface="Garamond" charset="0"/>
              <a:cs typeface="Garamond" charset="0"/>
            </a:endParaRPr>
          </a:p>
          <a:p>
            <a:pPr lvl="0" algn="ctr"/>
            <a:endParaRPr lang="en-US" dirty="0">
              <a:latin typeface="Garamond" panose="02020404030301010803" pitchFamily="18" charset="0"/>
            </a:endParaRPr>
          </a:p>
          <a:p>
            <a:pPr lvl="0" algn="ctr"/>
            <a:r>
              <a:rPr lang="en-US" dirty="0">
                <a:latin typeface="Garamond" panose="02020404030301010803" pitchFamily="18" charset="0"/>
              </a:rPr>
              <a:t>(</a:t>
            </a:r>
            <a:r>
              <a:rPr lang="en-US" dirty="0" err="1">
                <a:latin typeface="Garamond" panose="02020404030301010803" pitchFamily="18" charset="0"/>
              </a:rPr>
              <a:t>Onorato</a:t>
            </a:r>
            <a:r>
              <a:rPr lang="en-US" dirty="0">
                <a:latin typeface="Garamond" panose="02020404030301010803" pitchFamily="18" charset="0"/>
              </a:rPr>
              <a:t> Rossi, Milano, 7 </a:t>
            </a:r>
            <a:r>
              <a:rPr lang="en-US" dirty="0" err="1">
                <a:latin typeface="Garamond" panose="02020404030301010803" pitchFamily="18" charset="0"/>
              </a:rPr>
              <a:t>Ottobre</a:t>
            </a:r>
            <a:r>
              <a:rPr lang="en-US" dirty="0">
                <a:latin typeface="Garamond" panose="02020404030301010803" pitchFamily="18" charset="0"/>
              </a:rPr>
              <a:t> 1668)</a:t>
            </a:r>
          </a:p>
        </p:txBody>
      </p:sp>
    </p:spTree>
    <p:extLst>
      <p:ext uri="{BB962C8B-B14F-4D97-AF65-F5344CB8AC3E}">
        <p14:creationId xmlns:p14="http://schemas.microsoft.com/office/powerpoint/2010/main" val="1918758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Garamond" panose="02020404030301010803" pitchFamily="18" charset="0"/>
              </a:rPr>
              <a:t>Modelli</a:t>
            </a:r>
            <a:endParaRPr lang="en-US" dirty="0">
              <a:latin typeface="Garamond" panose="02020404030301010803" pitchFamily="18" charset="0"/>
            </a:endParaRPr>
          </a:p>
        </p:txBody>
      </p:sp>
      <p:sp>
        <p:nvSpPr>
          <p:cNvPr id="4" name="Rectangle 3"/>
          <p:cNvSpPr/>
          <p:nvPr/>
        </p:nvSpPr>
        <p:spPr>
          <a:xfrm>
            <a:off x="571500" y="1417638"/>
            <a:ext cx="8001000" cy="4955203"/>
          </a:xfrm>
          <a:prstGeom prst="rect">
            <a:avLst/>
          </a:prstGeom>
        </p:spPr>
        <p:txBody>
          <a:bodyPr wrap="square">
            <a:spAutoFit/>
          </a:bodyPr>
          <a:lstStyle/>
          <a:p>
            <a:pPr lvl="0" algn="ctr"/>
            <a:r>
              <a:rPr lang="it-IT" sz="2800" dirty="0">
                <a:latin typeface="Garamond" charset="0"/>
                <a:ea typeface="Garamond" charset="0"/>
                <a:cs typeface="Garamond" charset="0"/>
              </a:rPr>
              <a:t>La mula, non dandomi tempo ad accomodarmi, si pose a correre di tutto galoppo; molti uomini vollero trattenerla ma invano, già era vicina alla riva del mare piena di sassi in quel quel luogo non ordinario il pericolo era grande, stando già tutto pendente da una parte. Allora dissi tra me stesso, mancandomi il fiato per parlare, </a:t>
            </a:r>
            <a:r>
              <a:rPr lang="it-IT" sz="2800" i="1" dirty="0">
                <a:latin typeface="Garamond" charset="0"/>
                <a:ea typeface="Garamond" charset="0"/>
                <a:cs typeface="Garamond" charset="0"/>
              </a:rPr>
              <a:t>Santo Padre Francesco sapete che vi ho da seguire aiutatemi</a:t>
            </a:r>
            <a:r>
              <a:rPr lang="it-IT" sz="2800" dirty="0">
                <a:latin typeface="Garamond" charset="0"/>
                <a:ea typeface="Garamond" charset="0"/>
                <a:cs typeface="Garamond" charset="0"/>
              </a:rPr>
              <a:t>. Subito subito si fermò la mula e discesi senza alcun tormento. Caso accorsomi essendo in età di 17 anni, 5 mesi prima di entrare nella Santa Compagnia</a:t>
            </a:r>
            <a:r>
              <a:rPr lang="en-US" sz="2800" dirty="0">
                <a:latin typeface="Garamond" charset="0"/>
                <a:ea typeface="Garamond" charset="0"/>
                <a:cs typeface="Garamond" charset="0"/>
              </a:rPr>
              <a:t>.</a:t>
            </a:r>
          </a:p>
          <a:p>
            <a:pPr lvl="0" algn="ctr"/>
            <a:endParaRPr lang="en-US" dirty="0">
              <a:latin typeface="Garamond" panose="02020404030301010803" pitchFamily="18" charset="0"/>
            </a:endParaRPr>
          </a:p>
          <a:p>
            <a:pPr lvl="0" algn="ctr"/>
            <a:r>
              <a:rPr lang="en-US" dirty="0">
                <a:latin typeface="Garamond" panose="02020404030301010803" pitchFamily="18" charset="0"/>
              </a:rPr>
              <a:t>(</a:t>
            </a:r>
            <a:r>
              <a:rPr lang="en-US" dirty="0" err="1">
                <a:latin typeface="Garamond" panose="02020404030301010803" pitchFamily="18" charset="0"/>
              </a:rPr>
              <a:t>Onorato</a:t>
            </a:r>
            <a:r>
              <a:rPr lang="en-US" dirty="0">
                <a:latin typeface="Garamond" panose="02020404030301010803" pitchFamily="18" charset="0"/>
              </a:rPr>
              <a:t> Rossi, Milano, 7 </a:t>
            </a:r>
            <a:r>
              <a:rPr lang="en-US" dirty="0" err="1">
                <a:latin typeface="Garamond" panose="02020404030301010803" pitchFamily="18" charset="0"/>
              </a:rPr>
              <a:t>Ottobre</a:t>
            </a:r>
            <a:r>
              <a:rPr lang="en-US" dirty="0">
                <a:latin typeface="Garamond" panose="02020404030301010803" pitchFamily="18" charset="0"/>
              </a:rPr>
              <a:t> 1668)</a:t>
            </a:r>
          </a:p>
        </p:txBody>
      </p:sp>
    </p:spTree>
    <p:extLst>
      <p:ext uri="{BB962C8B-B14F-4D97-AF65-F5344CB8AC3E}">
        <p14:creationId xmlns:p14="http://schemas.microsoft.com/office/powerpoint/2010/main" val="1757416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Garamond" panose="02020404030301010803" pitchFamily="18" charset="0"/>
              </a:rPr>
              <a:t>Corpo</a:t>
            </a:r>
            <a:r>
              <a:rPr lang="en-US" dirty="0">
                <a:latin typeface="Garamond" panose="02020404030301010803" pitchFamily="18" charset="0"/>
              </a:rPr>
              <a:t> e Salute</a:t>
            </a:r>
          </a:p>
        </p:txBody>
      </p:sp>
      <p:sp>
        <p:nvSpPr>
          <p:cNvPr id="4" name="Rectangle 3"/>
          <p:cNvSpPr/>
          <p:nvPr/>
        </p:nvSpPr>
        <p:spPr>
          <a:xfrm>
            <a:off x="1472430" y="1417638"/>
            <a:ext cx="6199139" cy="4955203"/>
          </a:xfrm>
          <a:prstGeom prst="rect">
            <a:avLst/>
          </a:prstGeom>
        </p:spPr>
        <p:txBody>
          <a:bodyPr wrap="square">
            <a:spAutoFit/>
          </a:bodyPr>
          <a:lstStyle/>
          <a:p>
            <a:pPr lvl="0" algn="ctr"/>
            <a:r>
              <a:rPr lang="it-IT" sz="2800" dirty="0">
                <a:latin typeface="Garamond" charset="0"/>
                <a:ea typeface="Garamond" charset="0"/>
                <a:cs typeface="Garamond" charset="0"/>
              </a:rPr>
              <a:t>Son quasi cinque anni che mi diletto di dormire in terra, con continuo cilicio o </a:t>
            </a:r>
            <a:r>
              <a:rPr lang="it-IT" sz="2800" dirty="0" err="1">
                <a:latin typeface="Garamond" charset="0"/>
                <a:ea typeface="Garamond" charset="0"/>
                <a:cs typeface="Garamond" charset="0"/>
              </a:rPr>
              <a:t>cingulo</a:t>
            </a:r>
            <a:r>
              <a:rPr lang="it-IT" sz="2800" dirty="0">
                <a:latin typeface="Garamond" charset="0"/>
                <a:ea typeface="Garamond" charset="0"/>
                <a:cs typeface="Garamond" charset="0"/>
              </a:rPr>
              <a:t>, e disciplina. Di dormire da tre a cinque ore. Di digiunare tre giorni la settimana, pascolandomi di cibi grossi, malconci, o con cose amare, di bevere quasi sempre acqua. Di far la quadragesima con cibarmi dopo il tramonto del sole, di travagliare corporalmente negli ospedali, di andare per le ville confessando</a:t>
            </a:r>
            <a:r>
              <a:rPr lang="en-US" sz="2800" dirty="0">
                <a:latin typeface="Garamond" charset="0"/>
                <a:ea typeface="Garamond" charset="0"/>
                <a:cs typeface="Garamond" charset="0"/>
              </a:rPr>
              <a:t>.</a:t>
            </a:r>
            <a:endParaRPr lang="en-US" dirty="0">
              <a:latin typeface="Garamond" charset="0"/>
              <a:ea typeface="Garamond" charset="0"/>
              <a:cs typeface="Garamond" charset="0"/>
            </a:endParaRPr>
          </a:p>
          <a:p>
            <a:pPr lvl="0" algn="ctr"/>
            <a:endParaRPr lang="en-US" dirty="0">
              <a:latin typeface="Garamond" panose="02020404030301010803" pitchFamily="18" charset="0"/>
            </a:endParaRPr>
          </a:p>
          <a:p>
            <a:pPr lvl="0" algn="ctr"/>
            <a:r>
              <a:rPr lang="en-US" dirty="0">
                <a:latin typeface="Garamond" panose="02020404030301010803" pitchFamily="18" charset="0"/>
              </a:rPr>
              <a:t>(Luigi </a:t>
            </a:r>
            <a:r>
              <a:rPr lang="en-US" dirty="0" err="1">
                <a:latin typeface="Garamond" panose="02020404030301010803" pitchFamily="18" charset="0"/>
              </a:rPr>
              <a:t>Sesino</a:t>
            </a:r>
            <a:r>
              <a:rPr lang="en-US" dirty="0">
                <a:latin typeface="Garamond" panose="02020404030301010803" pitchFamily="18" charset="0"/>
              </a:rPr>
              <a:t>, Genova, 18 </a:t>
            </a:r>
            <a:r>
              <a:rPr lang="en-US" dirty="0" err="1">
                <a:latin typeface="Garamond" panose="02020404030301010803" pitchFamily="18" charset="0"/>
              </a:rPr>
              <a:t>Ottobre</a:t>
            </a:r>
            <a:r>
              <a:rPr lang="en-US" dirty="0">
                <a:latin typeface="Garamond" panose="02020404030301010803" pitchFamily="18" charset="0"/>
              </a:rPr>
              <a:t> 1619)</a:t>
            </a:r>
          </a:p>
        </p:txBody>
      </p:sp>
    </p:spTree>
    <p:extLst>
      <p:ext uri="{BB962C8B-B14F-4D97-AF65-F5344CB8AC3E}">
        <p14:creationId xmlns:p14="http://schemas.microsoft.com/office/powerpoint/2010/main" val="2508392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Garamond" panose="02020404030301010803" pitchFamily="18" charset="0"/>
              </a:rPr>
              <a:t>Corpo</a:t>
            </a:r>
            <a:r>
              <a:rPr lang="en-US" dirty="0">
                <a:latin typeface="Garamond" panose="02020404030301010803" pitchFamily="18" charset="0"/>
              </a:rPr>
              <a:t> e Salute</a:t>
            </a:r>
          </a:p>
        </p:txBody>
      </p:sp>
      <p:pic>
        <p:nvPicPr>
          <p:cNvPr id="4" name="Content Placeholder 3" descr="The_Four_Humours_webby-e1315874710484.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197" r="-382"/>
          <a:stretch/>
        </p:blipFill>
        <p:spPr>
          <a:xfrm>
            <a:off x="3033637" y="1600200"/>
            <a:ext cx="3380029" cy="4525963"/>
          </a:xfrm>
        </p:spPr>
      </p:pic>
      <p:sp>
        <p:nvSpPr>
          <p:cNvPr id="5" name="Rectangle 4"/>
          <p:cNvSpPr/>
          <p:nvPr/>
        </p:nvSpPr>
        <p:spPr>
          <a:xfrm>
            <a:off x="6523566" y="1567873"/>
            <a:ext cx="2163234" cy="369332"/>
          </a:xfrm>
          <a:prstGeom prst="rect">
            <a:avLst/>
          </a:prstGeom>
        </p:spPr>
        <p:txBody>
          <a:bodyPr wrap="square">
            <a:spAutoFit/>
          </a:bodyPr>
          <a:lstStyle/>
          <a:p>
            <a:pPr algn="ctr"/>
            <a:r>
              <a:rPr lang="en-US" b="1" dirty="0" err="1">
                <a:latin typeface="Garamond" panose="02020404030301010803" pitchFamily="18" charset="0"/>
              </a:rPr>
              <a:t>Sanguigno</a:t>
            </a:r>
            <a:endParaRPr lang="en-US" dirty="0">
              <a:latin typeface="Garamond" panose="02020404030301010803" pitchFamily="18" charset="0"/>
            </a:endParaRPr>
          </a:p>
        </p:txBody>
      </p:sp>
      <p:sp>
        <p:nvSpPr>
          <p:cNvPr id="6" name="Rectangle 5"/>
          <p:cNvSpPr/>
          <p:nvPr/>
        </p:nvSpPr>
        <p:spPr>
          <a:xfrm>
            <a:off x="6318150" y="5574292"/>
            <a:ext cx="2749759" cy="369332"/>
          </a:xfrm>
          <a:prstGeom prst="rect">
            <a:avLst/>
          </a:prstGeom>
        </p:spPr>
        <p:txBody>
          <a:bodyPr wrap="square">
            <a:spAutoFit/>
          </a:bodyPr>
          <a:lstStyle/>
          <a:p>
            <a:pPr algn="ctr"/>
            <a:r>
              <a:rPr lang="en-US" b="1">
                <a:latin typeface="Garamond" panose="02020404030301010803" pitchFamily="18" charset="0"/>
              </a:rPr>
              <a:t>Collerico</a:t>
            </a:r>
            <a:endParaRPr lang="en-US" dirty="0">
              <a:latin typeface="Garamond" panose="02020404030301010803" pitchFamily="18" charset="0"/>
            </a:endParaRPr>
          </a:p>
        </p:txBody>
      </p:sp>
      <p:sp>
        <p:nvSpPr>
          <p:cNvPr id="7" name="Rectangle 6"/>
          <p:cNvSpPr/>
          <p:nvPr/>
        </p:nvSpPr>
        <p:spPr>
          <a:xfrm>
            <a:off x="457200" y="5574292"/>
            <a:ext cx="2471507" cy="369332"/>
          </a:xfrm>
          <a:prstGeom prst="rect">
            <a:avLst/>
          </a:prstGeom>
        </p:spPr>
        <p:txBody>
          <a:bodyPr wrap="square">
            <a:spAutoFit/>
          </a:bodyPr>
          <a:lstStyle/>
          <a:p>
            <a:pPr algn="ctr"/>
            <a:r>
              <a:rPr lang="en-US" b="1" dirty="0" err="1">
                <a:latin typeface="Garamond" panose="02020404030301010803" pitchFamily="18" charset="0"/>
              </a:rPr>
              <a:t>Melancolico</a:t>
            </a:r>
            <a:endParaRPr lang="en-US" dirty="0">
              <a:latin typeface="Garamond" panose="02020404030301010803" pitchFamily="18" charset="0"/>
            </a:endParaRPr>
          </a:p>
        </p:txBody>
      </p:sp>
      <p:sp>
        <p:nvSpPr>
          <p:cNvPr id="8" name="Rectangle 7"/>
          <p:cNvSpPr/>
          <p:nvPr/>
        </p:nvSpPr>
        <p:spPr>
          <a:xfrm>
            <a:off x="348459" y="1618445"/>
            <a:ext cx="2368081" cy="369332"/>
          </a:xfrm>
          <a:prstGeom prst="rect">
            <a:avLst/>
          </a:prstGeom>
        </p:spPr>
        <p:txBody>
          <a:bodyPr wrap="square">
            <a:spAutoFit/>
          </a:bodyPr>
          <a:lstStyle/>
          <a:p>
            <a:pPr algn="ctr"/>
            <a:r>
              <a:rPr lang="en-US" b="1" dirty="0" err="1">
                <a:latin typeface="Garamond" panose="02020404030301010803" pitchFamily="18" charset="0"/>
              </a:rPr>
              <a:t>Flemmatico</a:t>
            </a:r>
            <a:r>
              <a:rPr lang="en-US" dirty="0">
                <a:latin typeface="Garamond" panose="02020404030301010803" pitchFamily="18" charset="0"/>
              </a:rPr>
              <a:t> </a:t>
            </a:r>
          </a:p>
        </p:txBody>
      </p:sp>
    </p:spTree>
    <p:extLst>
      <p:ext uri="{BB962C8B-B14F-4D97-AF65-F5344CB8AC3E}">
        <p14:creationId xmlns:p14="http://schemas.microsoft.com/office/powerpoint/2010/main" val="10573718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Garamond" panose="02020404030301010803" pitchFamily="18" charset="0"/>
              </a:rPr>
              <a:t>Famiglia</a:t>
            </a:r>
            <a:endParaRPr lang="en-US" dirty="0">
              <a:latin typeface="Garamond" panose="02020404030301010803" pitchFamily="18" charset="0"/>
            </a:endParaRPr>
          </a:p>
        </p:txBody>
      </p:sp>
      <p:sp>
        <p:nvSpPr>
          <p:cNvPr id="4" name="Rectangle 3"/>
          <p:cNvSpPr/>
          <p:nvPr/>
        </p:nvSpPr>
        <p:spPr>
          <a:xfrm>
            <a:off x="934311" y="2014138"/>
            <a:ext cx="7275378" cy="3231654"/>
          </a:xfrm>
          <a:prstGeom prst="rect">
            <a:avLst/>
          </a:prstGeom>
        </p:spPr>
        <p:txBody>
          <a:bodyPr wrap="square">
            <a:spAutoFit/>
          </a:bodyPr>
          <a:lstStyle/>
          <a:p>
            <a:pPr lvl="0" algn="ctr"/>
            <a:r>
              <a:rPr lang="it-IT" sz="2800" dirty="0">
                <a:latin typeface="Garamond" charset="0"/>
                <a:ea typeface="Garamond" charset="0"/>
                <a:cs typeface="Garamond" charset="0"/>
              </a:rPr>
              <a:t>Il desiderio che </a:t>
            </a:r>
            <a:r>
              <a:rPr lang="it-IT" sz="2800" dirty="0" err="1">
                <a:latin typeface="Garamond" charset="0"/>
                <a:ea typeface="Garamond" charset="0"/>
                <a:cs typeface="Garamond" charset="0"/>
              </a:rPr>
              <a:t>sin’hora</a:t>
            </a:r>
            <a:r>
              <a:rPr lang="it-IT" sz="2800" dirty="0">
                <a:latin typeface="Garamond" charset="0"/>
                <a:ea typeface="Garamond" charset="0"/>
                <a:cs typeface="Garamond" charset="0"/>
              </a:rPr>
              <a:t> ho avuto nella Compagnia di servire a Dio Nostro Signore nelle parti del Giappone piace a Sua Divina Maestà di confermarlo con nuovo motivo d’</a:t>
            </a:r>
            <a:r>
              <a:rPr lang="it-IT" sz="2800" dirty="0" err="1">
                <a:latin typeface="Garamond" charset="0"/>
                <a:ea typeface="Garamond" charset="0"/>
                <a:cs typeface="Garamond" charset="0"/>
              </a:rPr>
              <a:t>haver</a:t>
            </a:r>
            <a:r>
              <a:rPr lang="it-IT" sz="2800" dirty="0">
                <a:latin typeface="Garamond" charset="0"/>
                <a:ea typeface="Garamond" charset="0"/>
                <a:cs typeface="Garamond" charset="0"/>
              </a:rPr>
              <a:t> con ciò </a:t>
            </a:r>
            <a:r>
              <a:rPr lang="it-IT" sz="2800" dirty="0" err="1">
                <a:latin typeface="Garamond" charset="0"/>
                <a:ea typeface="Garamond" charset="0"/>
                <a:cs typeface="Garamond" charset="0"/>
              </a:rPr>
              <a:t>perpretuo</a:t>
            </a:r>
            <a:r>
              <a:rPr lang="it-IT" sz="2800" dirty="0">
                <a:latin typeface="Garamond" charset="0"/>
                <a:ea typeface="Garamond" charset="0"/>
                <a:cs typeface="Garamond" charset="0"/>
              </a:rPr>
              <a:t> esilio da’ parenti, che molto inquietano et impediscono il mio profitto religioso</a:t>
            </a:r>
            <a:r>
              <a:rPr lang="en-US" sz="2800" dirty="0">
                <a:latin typeface="Garamond" charset="0"/>
                <a:ea typeface="Garamond" charset="0"/>
                <a:cs typeface="Garamond" charset="0"/>
              </a:rPr>
              <a:t>.</a:t>
            </a:r>
          </a:p>
          <a:p>
            <a:pPr lvl="0" algn="ctr"/>
            <a:endParaRPr lang="en-US" dirty="0">
              <a:latin typeface="Garamond" panose="02020404030301010803" pitchFamily="18" charset="0"/>
            </a:endParaRPr>
          </a:p>
          <a:p>
            <a:pPr algn="ctr"/>
            <a:r>
              <a:rPr lang="en-US" dirty="0">
                <a:latin typeface="Garamond" panose="02020404030301010803" pitchFamily="18" charset="0"/>
              </a:rPr>
              <a:t>(Matteo </a:t>
            </a:r>
            <a:r>
              <a:rPr lang="en-US" dirty="0" err="1">
                <a:latin typeface="Garamond" panose="02020404030301010803" pitchFamily="18" charset="0"/>
              </a:rPr>
              <a:t>Chiostra</a:t>
            </a:r>
            <a:r>
              <a:rPr lang="en-US" dirty="0">
                <a:latin typeface="Garamond" panose="02020404030301010803" pitchFamily="18" charset="0"/>
              </a:rPr>
              <a:t>, XVII </a:t>
            </a:r>
            <a:r>
              <a:rPr lang="en-US" dirty="0" err="1">
                <a:latin typeface="Garamond" panose="02020404030301010803" pitchFamily="18" charset="0"/>
              </a:rPr>
              <a:t>secolo</a:t>
            </a:r>
            <a:r>
              <a:rPr lang="en-US" dirty="0">
                <a:latin typeface="Garamond" panose="02020404030301010803" pitchFamily="18" charset="0"/>
              </a:rPr>
              <a:t>) </a:t>
            </a:r>
          </a:p>
        </p:txBody>
      </p:sp>
    </p:spTree>
    <p:extLst>
      <p:ext uri="{BB962C8B-B14F-4D97-AF65-F5344CB8AC3E}">
        <p14:creationId xmlns:p14="http://schemas.microsoft.com/office/powerpoint/2010/main" val="2153232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223" y="153622"/>
            <a:ext cx="6657631" cy="1028459"/>
          </a:xfrm>
        </p:spPr>
        <p:txBody>
          <a:bodyPr>
            <a:normAutofit/>
          </a:bodyPr>
          <a:lstStyle/>
          <a:p>
            <a:r>
              <a:rPr lang="en-US" dirty="0" err="1">
                <a:latin typeface="Garamond" panose="02020404030301010803" pitchFamily="18" charset="0"/>
              </a:rPr>
              <a:t>Destinazioni</a:t>
            </a:r>
            <a:endParaRPr lang="en-US" dirty="0">
              <a:latin typeface="Garamond" panose="02020404030301010803" pitchFamily="18" charset="0"/>
            </a:endParaRPr>
          </a:p>
        </p:txBody>
      </p:sp>
      <p:pic>
        <p:nvPicPr>
          <p:cNvPr id="4" name="Picture 3" descr="1627_WorldMap_JohnSpeed_l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862" y="1316683"/>
            <a:ext cx="7425819" cy="5552079"/>
          </a:xfrm>
          <a:prstGeom prst="rect">
            <a:avLst/>
          </a:prstGeom>
        </p:spPr>
      </p:pic>
    </p:spTree>
    <p:extLst>
      <p:ext uri="{BB962C8B-B14F-4D97-AF65-F5344CB8AC3E}">
        <p14:creationId xmlns:p14="http://schemas.microsoft.com/office/powerpoint/2010/main" val="402316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223" y="153622"/>
            <a:ext cx="6657631" cy="1028459"/>
          </a:xfrm>
        </p:spPr>
        <p:txBody>
          <a:bodyPr>
            <a:normAutofit/>
          </a:bodyPr>
          <a:lstStyle/>
          <a:p>
            <a:r>
              <a:rPr lang="en-US" dirty="0">
                <a:latin typeface="Garamond" panose="02020404030301010803" pitchFamily="18" charset="0"/>
              </a:rPr>
              <a:t>CV</a:t>
            </a:r>
          </a:p>
        </p:txBody>
      </p:sp>
      <p:sp>
        <p:nvSpPr>
          <p:cNvPr id="3" name="TextBox 2"/>
          <p:cNvSpPr txBox="1"/>
          <p:nvPr/>
        </p:nvSpPr>
        <p:spPr>
          <a:xfrm>
            <a:off x="573437" y="2713189"/>
            <a:ext cx="3595607" cy="2246769"/>
          </a:xfrm>
          <a:prstGeom prst="rect">
            <a:avLst/>
          </a:prstGeom>
          <a:noFill/>
        </p:spPr>
        <p:txBody>
          <a:bodyPr wrap="square" rtlCol="0">
            <a:spAutoFit/>
          </a:bodyPr>
          <a:lstStyle/>
          <a:p>
            <a:r>
              <a:rPr lang="en-US" sz="2800" b="1" dirty="0" err="1">
                <a:solidFill>
                  <a:srgbClr val="0070C0"/>
                </a:solidFill>
                <a:latin typeface="Garamond" charset="0"/>
                <a:ea typeface="Garamond" charset="0"/>
                <a:cs typeface="Garamond" charset="0"/>
              </a:rPr>
              <a:t>Abilità</a:t>
            </a:r>
            <a:r>
              <a:rPr lang="en-US" sz="2800" b="1" dirty="0">
                <a:solidFill>
                  <a:srgbClr val="0070C0"/>
                </a:solidFill>
                <a:latin typeface="Garamond" charset="0"/>
                <a:ea typeface="Garamond" charset="0"/>
                <a:cs typeface="Garamond" charset="0"/>
              </a:rPr>
              <a:t> </a:t>
            </a:r>
            <a:r>
              <a:rPr lang="en-US" sz="2800" b="1" dirty="0" err="1">
                <a:solidFill>
                  <a:srgbClr val="0070C0"/>
                </a:solidFill>
                <a:latin typeface="Garamond" charset="0"/>
                <a:ea typeface="Garamond" charset="0"/>
                <a:cs typeface="Garamond" charset="0"/>
              </a:rPr>
              <a:t>Intellettuali</a:t>
            </a:r>
            <a:endParaRPr lang="en-US" sz="2800" b="1" dirty="0">
              <a:solidFill>
                <a:srgbClr val="0070C0"/>
              </a:solidFill>
              <a:latin typeface="Garamond" charset="0"/>
              <a:ea typeface="Garamond" charset="0"/>
              <a:cs typeface="Garamond" charset="0"/>
            </a:endParaRPr>
          </a:p>
          <a:p>
            <a:endParaRPr lang="en-US" sz="2800" b="1" dirty="0">
              <a:solidFill>
                <a:srgbClr val="0070C0"/>
              </a:solidFill>
              <a:latin typeface="Garamond" charset="0"/>
              <a:ea typeface="Garamond" charset="0"/>
              <a:cs typeface="Garamond" charset="0"/>
            </a:endParaRPr>
          </a:p>
          <a:p>
            <a:pPr marL="457200" indent="-457200">
              <a:buFont typeface="Arial" charset="0"/>
              <a:buChar char="•"/>
            </a:pPr>
            <a:r>
              <a:rPr lang="en-US" sz="2800" b="1" dirty="0" err="1">
                <a:solidFill>
                  <a:srgbClr val="0070C0"/>
                </a:solidFill>
                <a:latin typeface="Garamond" charset="0"/>
                <a:ea typeface="Garamond" charset="0"/>
                <a:cs typeface="Garamond" charset="0"/>
              </a:rPr>
              <a:t>Studi</a:t>
            </a:r>
            <a:endParaRPr lang="en-US" sz="2800" b="1" dirty="0">
              <a:solidFill>
                <a:srgbClr val="0070C0"/>
              </a:solidFill>
              <a:latin typeface="Garamond" charset="0"/>
              <a:ea typeface="Garamond" charset="0"/>
              <a:cs typeface="Garamond" charset="0"/>
            </a:endParaRPr>
          </a:p>
          <a:p>
            <a:pPr marL="457200" indent="-457200">
              <a:buFont typeface="Arial" charset="0"/>
              <a:buChar char="•"/>
            </a:pPr>
            <a:r>
              <a:rPr lang="en-US" sz="2800" b="1" dirty="0" err="1">
                <a:solidFill>
                  <a:srgbClr val="0070C0"/>
                </a:solidFill>
                <a:latin typeface="Garamond" charset="0"/>
                <a:ea typeface="Garamond" charset="0"/>
                <a:cs typeface="Garamond" charset="0"/>
              </a:rPr>
              <a:t>Conoscenze</a:t>
            </a:r>
            <a:r>
              <a:rPr lang="en-US" sz="2800" b="1" dirty="0">
                <a:solidFill>
                  <a:srgbClr val="0070C0"/>
                </a:solidFill>
                <a:latin typeface="Garamond" charset="0"/>
                <a:ea typeface="Garamond" charset="0"/>
                <a:cs typeface="Garamond" charset="0"/>
              </a:rPr>
              <a:t> </a:t>
            </a:r>
            <a:r>
              <a:rPr lang="en-US" sz="2800" b="1" dirty="0" err="1">
                <a:solidFill>
                  <a:srgbClr val="0070C0"/>
                </a:solidFill>
                <a:latin typeface="Garamond" charset="0"/>
                <a:ea typeface="Garamond" charset="0"/>
                <a:cs typeface="Garamond" charset="0"/>
              </a:rPr>
              <a:t>linguistiche</a:t>
            </a:r>
            <a:endParaRPr lang="en-US" sz="2800" b="1" dirty="0">
              <a:solidFill>
                <a:srgbClr val="0070C0"/>
              </a:solidFill>
              <a:latin typeface="Garamond" charset="0"/>
              <a:ea typeface="Garamond" charset="0"/>
              <a:cs typeface="Garamond" charset="0"/>
            </a:endParaRPr>
          </a:p>
        </p:txBody>
      </p:sp>
      <p:sp>
        <p:nvSpPr>
          <p:cNvPr id="5" name="TextBox 4"/>
          <p:cNvSpPr txBox="1"/>
          <p:nvPr/>
        </p:nvSpPr>
        <p:spPr>
          <a:xfrm>
            <a:off x="5842862" y="2713189"/>
            <a:ext cx="3115159" cy="2246769"/>
          </a:xfrm>
          <a:prstGeom prst="rect">
            <a:avLst/>
          </a:prstGeom>
          <a:noFill/>
        </p:spPr>
        <p:txBody>
          <a:bodyPr wrap="square" rtlCol="0">
            <a:spAutoFit/>
          </a:bodyPr>
          <a:lstStyle/>
          <a:p>
            <a:r>
              <a:rPr lang="en-US" sz="2800" b="1" dirty="0" err="1">
                <a:solidFill>
                  <a:srgbClr val="FF0000"/>
                </a:solidFill>
                <a:latin typeface="Garamond" charset="0"/>
                <a:ea typeface="Garamond" charset="0"/>
                <a:cs typeface="Garamond" charset="0"/>
              </a:rPr>
              <a:t>Abilità</a:t>
            </a:r>
            <a:r>
              <a:rPr lang="en-US" sz="2800" b="1" dirty="0">
                <a:solidFill>
                  <a:srgbClr val="FF0000"/>
                </a:solidFill>
                <a:latin typeface="Garamond" charset="0"/>
                <a:ea typeface="Garamond" charset="0"/>
                <a:cs typeface="Garamond" charset="0"/>
              </a:rPr>
              <a:t> </a:t>
            </a:r>
            <a:r>
              <a:rPr lang="en-US" sz="2800" b="1" dirty="0" err="1">
                <a:solidFill>
                  <a:srgbClr val="FF0000"/>
                </a:solidFill>
                <a:latin typeface="Garamond" charset="0"/>
                <a:ea typeface="Garamond" charset="0"/>
                <a:cs typeface="Garamond" charset="0"/>
              </a:rPr>
              <a:t>pratiche</a:t>
            </a:r>
            <a:r>
              <a:rPr lang="en-US" sz="2800" b="1" dirty="0">
                <a:solidFill>
                  <a:srgbClr val="FF0000"/>
                </a:solidFill>
                <a:latin typeface="Garamond" charset="0"/>
                <a:ea typeface="Garamond" charset="0"/>
                <a:cs typeface="Garamond" charset="0"/>
              </a:rPr>
              <a:t>  </a:t>
            </a:r>
          </a:p>
          <a:p>
            <a:endParaRPr lang="en-US" sz="2800" b="1" dirty="0">
              <a:solidFill>
                <a:srgbClr val="FF0000"/>
              </a:solidFill>
              <a:latin typeface="Garamond" charset="0"/>
              <a:ea typeface="Garamond" charset="0"/>
              <a:cs typeface="Garamond" charset="0"/>
            </a:endParaRPr>
          </a:p>
          <a:p>
            <a:pPr marL="457200" indent="-457200">
              <a:buFont typeface="Arial" charset="0"/>
              <a:buChar char="•"/>
            </a:pPr>
            <a:r>
              <a:rPr lang="en-US" sz="2800" b="1" dirty="0" err="1">
                <a:solidFill>
                  <a:srgbClr val="FF0000"/>
                </a:solidFill>
                <a:latin typeface="Garamond" charset="0"/>
                <a:ea typeface="Garamond" charset="0"/>
                <a:cs typeface="Garamond" charset="0"/>
              </a:rPr>
              <a:t>Cuochi</a:t>
            </a:r>
            <a:endParaRPr lang="en-US" sz="2800" b="1" dirty="0">
              <a:solidFill>
                <a:srgbClr val="FF0000"/>
              </a:solidFill>
              <a:latin typeface="Garamond" charset="0"/>
              <a:ea typeface="Garamond" charset="0"/>
              <a:cs typeface="Garamond" charset="0"/>
            </a:endParaRPr>
          </a:p>
          <a:p>
            <a:pPr marL="457200" indent="-457200">
              <a:buFont typeface="Arial" charset="0"/>
              <a:buChar char="•"/>
            </a:pPr>
            <a:r>
              <a:rPr lang="en-US" sz="2800" b="1" dirty="0" err="1">
                <a:solidFill>
                  <a:srgbClr val="FF0000"/>
                </a:solidFill>
                <a:latin typeface="Garamond" charset="0"/>
                <a:ea typeface="Garamond" charset="0"/>
                <a:cs typeface="Garamond" charset="0"/>
              </a:rPr>
              <a:t>Carpentieri</a:t>
            </a:r>
            <a:endParaRPr lang="en-US" sz="2800" b="1" dirty="0">
              <a:solidFill>
                <a:srgbClr val="FF0000"/>
              </a:solidFill>
              <a:latin typeface="Garamond" charset="0"/>
              <a:ea typeface="Garamond" charset="0"/>
              <a:cs typeface="Garamond" charset="0"/>
            </a:endParaRPr>
          </a:p>
          <a:p>
            <a:pPr marL="457200" indent="-457200">
              <a:buFont typeface="Arial" charset="0"/>
              <a:buChar char="•"/>
            </a:pPr>
            <a:r>
              <a:rPr lang="en-US" sz="2800" b="1" dirty="0" err="1">
                <a:solidFill>
                  <a:srgbClr val="FF0000"/>
                </a:solidFill>
                <a:latin typeface="Garamond" charset="0"/>
                <a:ea typeface="Garamond" charset="0"/>
                <a:cs typeface="Garamond" charset="0"/>
              </a:rPr>
              <a:t>Idraulici</a:t>
            </a:r>
            <a:endParaRPr lang="en-US" sz="2800" b="1" dirty="0">
              <a:solidFill>
                <a:srgbClr val="FF0000"/>
              </a:solidFill>
              <a:latin typeface="Garamond" charset="0"/>
              <a:ea typeface="Garamond" charset="0"/>
              <a:cs typeface="Garamond" charset="0"/>
            </a:endParaRPr>
          </a:p>
        </p:txBody>
      </p:sp>
      <p:sp>
        <p:nvSpPr>
          <p:cNvPr id="6" name="Rounded Rectangle 5"/>
          <p:cNvSpPr/>
          <p:nvPr/>
        </p:nvSpPr>
        <p:spPr>
          <a:xfrm>
            <a:off x="173387" y="2441725"/>
            <a:ext cx="3812583" cy="2789695"/>
          </a:xfrm>
          <a:prstGeom prst="roundRect">
            <a:avLst/>
          </a:prstGeom>
          <a:gradFill>
            <a:gsLst>
              <a:gs pos="1000">
                <a:schemeClr val="accent1">
                  <a:tint val="100000"/>
                  <a:shade val="100000"/>
                  <a:satMod val="130000"/>
                  <a:alpha val="16000"/>
                </a:schemeClr>
              </a:gs>
              <a:gs pos="100000">
                <a:schemeClr val="accent1">
                  <a:tint val="50000"/>
                  <a:shade val="100000"/>
                  <a:satMod val="350000"/>
                  <a:alpha val="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5036652" y="2441725"/>
            <a:ext cx="3921369" cy="2789695"/>
          </a:xfrm>
          <a:prstGeom prst="roundRect">
            <a:avLst/>
          </a:prstGeom>
          <a:solidFill>
            <a:srgbClr val="FF000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375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91"/>
            <a:ext cx="8229600" cy="1143000"/>
          </a:xfrm>
        </p:spPr>
        <p:txBody>
          <a:bodyPr>
            <a:normAutofit/>
          </a:bodyPr>
          <a:lstStyle/>
          <a:p>
            <a:r>
              <a:rPr lang="en-US" sz="3200" dirty="0" err="1">
                <a:latin typeface="Garamond" panose="02020404030301010803" pitchFamily="18" charset="0"/>
              </a:rPr>
              <a:t>Circuito</a:t>
            </a:r>
            <a:r>
              <a:rPr lang="en-US" sz="3200" dirty="0">
                <a:latin typeface="Garamond" panose="02020404030301010803" pitchFamily="18" charset="0"/>
              </a:rPr>
              <a:t> </a:t>
            </a:r>
            <a:r>
              <a:rPr lang="en-US" sz="3200" dirty="0" err="1">
                <a:latin typeface="Garamond" panose="02020404030301010803" pitchFamily="18" charset="0"/>
              </a:rPr>
              <a:t>Burocratico</a:t>
            </a:r>
            <a:endParaRPr lang="en-US" sz="3200" dirty="0">
              <a:latin typeface="Garamond" panose="02020404030301010803" pitchFamily="18" charset="0"/>
            </a:endParaRPr>
          </a:p>
        </p:txBody>
      </p:sp>
      <p:grpSp>
        <p:nvGrpSpPr>
          <p:cNvPr id="3" name="Group 2"/>
          <p:cNvGrpSpPr/>
          <p:nvPr/>
        </p:nvGrpSpPr>
        <p:grpSpPr>
          <a:xfrm>
            <a:off x="3791058" y="1095715"/>
            <a:ext cx="1501341" cy="796768"/>
            <a:chOff x="3262707" y="0"/>
            <a:chExt cx="1922988" cy="1037143"/>
          </a:xfrm>
        </p:grpSpPr>
        <p:sp>
          <p:nvSpPr>
            <p:cNvPr id="4" name="Rounded Rectangle 3"/>
            <p:cNvSpPr/>
            <p:nvPr/>
          </p:nvSpPr>
          <p:spPr>
            <a:xfrm>
              <a:off x="3262707" y="0"/>
              <a:ext cx="1922988" cy="1037143"/>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5" name="Rounded Rectangle 4"/>
            <p:cNvSpPr txBox="1"/>
            <p:nvPr/>
          </p:nvSpPr>
          <p:spPr>
            <a:xfrm>
              <a:off x="3313336" y="50629"/>
              <a:ext cx="1821730" cy="935885"/>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2400" kern="1200" dirty="0" err="1">
                  <a:latin typeface="Garamond" panose="02020404030301010803" pitchFamily="18" charset="0"/>
                </a:rPr>
                <a:t>Candidato</a:t>
              </a:r>
              <a:endParaRPr lang="en-US" sz="2400" kern="1200" dirty="0">
                <a:latin typeface="Garamond" panose="02020404030301010803" pitchFamily="18" charset="0"/>
              </a:endParaRPr>
            </a:p>
          </p:txBody>
        </p:sp>
      </p:grpSp>
      <p:grpSp>
        <p:nvGrpSpPr>
          <p:cNvPr id="9" name="Group 8"/>
          <p:cNvGrpSpPr/>
          <p:nvPr/>
        </p:nvGrpSpPr>
        <p:grpSpPr>
          <a:xfrm>
            <a:off x="6144011" y="3404922"/>
            <a:ext cx="1339830" cy="796768"/>
            <a:chOff x="3262707" y="0"/>
            <a:chExt cx="1922988" cy="1037143"/>
          </a:xfrm>
        </p:grpSpPr>
        <p:sp>
          <p:nvSpPr>
            <p:cNvPr id="10" name="Rounded Rectangle 9"/>
            <p:cNvSpPr/>
            <p:nvPr/>
          </p:nvSpPr>
          <p:spPr>
            <a:xfrm>
              <a:off x="3262707" y="0"/>
              <a:ext cx="1922988" cy="1037143"/>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11" name="Rounded Rectangle 4"/>
            <p:cNvSpPr txBox="1"/>
            <p:nvPr/>
          </p:nvSpPr>
          <p:spPr>
            <a:xfrm>
              <a:off x="3313336" y="50629"/>
              <a:ext cx="1821730" cy="9358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2400" kern="1200" dirty="0" err="1">
                  <a:latin typeface="Garamond" panose="02020404030301010803" pitchFamily="18" charset="0"/>
                </a:rPr>
                <a:t>Genitori</a:t>
              </a:r>
              <a:endParaRPr lang="en-US" sz="2400" kern="1200" dirty="0">
                <a:latin typeface="Garamond" panose="02020404030301010803" pitchFamily="18" charset="0"/>
              </a:endParaRPr>
            </a:p>
          </p:txBody>
        </p:sp>
      </p:grpSp>
      <p:grpSp>
        <p:nvGrpSpPr>
          <p:cNvPr id="12" name="Group 11"/>
          <p:cNvGrpSpPr/>
          <p:nvPr/>
        </p:nvGrpSpPr>
        <p:grpSpPr>
          <a:xfrm>
            <a:off x="3230888" y="3550189"/>
            <a:ext cx="1464572" cy="796768"/>
            <a:chOff x="3262707" y="0"/>
            <a:chExt cx="1922988" cy="1037143"/>
          </a:xfrm>
        </p:grpSpPr>
        <p:sp>
          <p:nvSpPr>
            <p:cNvPr id="13" name="Rounded Rectangle 12"/>
            <p:cNvSpPr/>
            <p:nvPr/>
          </p:nvSpPr>
          <p:spPr>
            <a:xfrm>
              <a:off x="3262707" y="0"/>
              <a:ext cx="1922988" cy="1037143"/>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14" name="Rounded Rectangle 4"/>
            <p:cNvSpPr txBox="1"/>
            <p:nvPr/>
          </p:nvSpPr>
          <p:spPr>
            <a:xfrm>
              <a:off x="3313336" y="50629"/>
              <a:ext cx="1821730" cy="93588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2400" kern="1200" dirty="0" err="1">
                  <a:latin typeface="Garamond" panose="02020404030301010803" pitchFamily="18" charset="0"/>
                </a:rPr>
                <a:t>Superiori</a:t>
              </a:r>
              <a:r>
                <a:rPr lang="en-US" sz="2400" kern="1200" dirty="0">
                  <a:latin typeface="Garamond" panose="02020404030301010803" pitchFamily="18" charset="0"/>
                </a:rPr>
                <a:t> </a:t>
              </a:r>
              <a:r>
                <a:rPr lang="en-US" sz="2400" kern="1200" dirty="0" err="1">
                  <a:latin typeface="Garamond" panose="02020404030301010803" pitchFamily="18" charset="0"/>
                </a:rPr>
                <a:t>Locali</a:t>
              </a:r>
              <a:endParaRPr lang="en-US" sz="2400" kern="1200" dirty="0">
                <a:latin typeface="Garamond" panose="02020404030301010803" pitchFamily="18" charset="0"/>
              </a:endParaRPr>
            </a:p>
          </p:txBody>
        </p:sp>
      </p:grpSp>
      <p:grpSp>
        <p:nvGrpSpPr>
          <p:cNvPr id="15" name="Group 14"/>
          <p:cNvGrpSpPr/>
          <p:nvPr/>
        </p:nvGrpSpPr>
        <p:grpSpPr>
          <a:xfrm>
            <a:off x="3962287" y="5469817"/>
            <a:ext cx="1534930" cy="796768"/>
            <a:chOff x="3262707" y="0"/>
            <a:chExt cx="1922988" cy="1037143"/>
          </a:xfrm>
        </p:grpSpPr>
        <p:sp>
          <p:nvSpPr>
            <p:cNvPr id="16" name="Rounded Rectangle 15"/>
            <p:cNvSpPr/>
            <p:nvPr/>
          </p:nvSpPr>
          <p:spPr>
            <a:xfrm>
              <a:off x="3262707" y="0"/>
              <a:ext cx="1922988" cy="1037143"/>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17" name="Rounded Rectangle 4"/>
            <p:cNvSpPr txBox="1"/>
            <p:nvPr/>
          </p:nvSpPr>
          <p:spPr>
            <a:xfrm>
              <a:off x="3313336" y="50629"/>
              <a:ext cx="1821730" cy="935885"/>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2400" kern="1200" dirty="0" err="1">
                  <a:latin typeface="Garamond" panose="02020404030301010803" pitchFamily="18" charset="0"/>
                </a:rPr>
                <a:t>Superiore</a:t>
              </a:r>
              <a:r>
                <a:rPr lang="en-US" sz="2400" kern="1200" dirty="0">
                  <a:latin typeface="Garamond" panose="02020404030301010803" pitchFamily="18" charset="0"/>
                </a:rPr>
                <a:t> </a:t>
              </a:r>
              <a:r>
                <a:rPr lang="en-US" sz="2400" kern="1200" dirty="0" err="1">
                  <a:latin typeface="Garamond" panose="02020404030301010803" pitchFamily="18" charset="0"/>
                </a:rPr>
                <a:t>Generale</a:t>
              </a:r>
              <a:endParaRPr lang="en-US" sz="2400" kern="1200" dirty="0">
                <a:latin typeface="Garamond" panose="02020404030301010803" pitchFamily="18" charset="0"/>
              </a:endParaRPr>
            </a:p>
          </p:txBody>
        </p:sp>
      </p:grpSp>
      <p:cxnSp>
        <p:nvCxnSpPr>
          <p:cNvPr id="22" name="Straight Arrow Connector 21"/>
          <p:cNvCxnSpPr/>
          <p:nvPr/>
        </p:nvCxnSpPr>
        <p:spPr>
          <a:xfrm flipH="1">
            <a:off x="2997819" y="1892483"/>
            <a:ext cx="793239" cy="542174"/>
          </a:xfrm>
          <a:prstGeom prst="straightConnector1">
            <a:avLst/>
          </a:prstGeom>
          <a:ln>
            <a:solidFill>
              <a:schemeClr val="bg1">
                <a:lumMod val="65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p:cNvCxnSpPr/>
          <p:nvPr/>
        </p:nvCxnSpPr>
        <p:spPr>
          <a:xfrm>
            <a:off x="2899317" y="3298550"/>
            <a:ext cx="232317" cy="290534"/>
          </a:xfrm>
          <a:prstGeom prst="straightConnector1">
            <a:avLst/>
          </a:prstGeom>
          <a:ln>
            <a:solidFill>
              <a:schemeClr val="bg1">
                <a:lumMod val="65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a:off x="4135244" y="1984917"/>
            <a:ext cx="0" cy="1471961"/>
          </a:xfrm>
          <a:prstGeom prst="straightConnector1">
            <a:avLst/>
          </a:prstGeom>
          <a:ln>
            <a:solidFill>
              <a:schemeClr val="bg1">
                <a:lumMod val="65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p:cNvCxnSpPr/>
          <p:nvPr/>
        </p:nvCxnSpPr>
        <p:spPr>
          <a:xfrm>
            <a:off x="4135244" y="4449337"/>
            <a:ext cx="406484" cy="1020480"/>
          </a:xfrm>
          <a:prstGeom prst="straightConnector1">
            <a:avLst/>
          </a:prstGeom>
          <a:ln>
            <a:solidFill>
              <a:schemeClr val="bg1">
                <a:lumMod val="65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p:cNvCxnSpPr/>
          <p:nvPr/>
        </p:nvCxnSpPr>
        <p:spPr>
          <a:xfrm flipH="1">
            <a:off x="5497218" y="4308062"/>
            <a:ext cx="682068" cy="1161755"/>
          </a:xfrm>
          <a:prstGeom prst="straightConnector1">
            <a:avLst/>
          </a:prstGeom>
          <a:ln>
            <a:solidFill>
              <a:schemeClr val="bg1">
                <a:lumMod val="65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p:cNvCxnSpPr/>
          <p:nvPr/>
        </p:nvCxnSpPr>
        <p:spPr>
          <a:xfrm>
            <a:off x="4794714" y="3803306"/>
            <a:ext cx="1247388" cy="0"/>
          </a:xfrm>
          <a:prstGeom prst="straightConnector1">
            <a:avLst/>
          </a:prstGeom>
          <a:ln>
            <a:solidFill>
              <a:schemeClr val="bg1">
                <a:lumMod val="65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p:cNvCxnSpPr/>
          <p:nvPr/>
        </p:nvCxnSpPr>
        <p:spPr>
          <a:xfrm>
            <a:off x="5292399" y="1984917"/>
            <a:ext cx="851612" cy="1313633"/>
          </a:xfrm>
          <a:prstGeom prst="straightConnector1">
            <a:avLst/>
          </a:prstGeom>
          <a:ln>
            <a:solidFill>
              <a:schemeClr val="bg1">
                <a:lumMod val="65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p:cNvCxnSpPr/>
          <p:nvPr/>
        </p:nvCxnSpPr>
        <p:spPr>
          <a:xfrm>
            <a:off x="4995436" y="1892483"/>
            <a:ext cx="0" cy="3484900"/>
          </a:xfrm>
          <a:prstGeom prst="straightConnector1">
            <a:avLst/>
          </a:prstGeom>
          <a:ln w="41275">
            <a:tailEnd type="triangle"/>
          </a:ln>
        </p:spPr>
        <p:style>
          <a:lnRef idx="1">
            <a:schemeClr val="accent2"/>
          </a:lnRef>
          <a:fillRef idx="0">
            <a:schemeClr val="accent2"/>
          </a:fillRef>
          <a:effectRef idx="0">
            <a:schemeClr val="accent2"/>
          </a:effectRef>
          <a:fontRef idx="minor">
            <a:schemeClr val="tx1"/>
          </a:fontRef>
        </p:style>
      </p:cxnSp>
      <p:grpSp>
        <p:nvGrpSpPr>
          <p:cNvPr id="27" name="Group 26"/>
          <p:cNvGrpSpPr/>
          <p:nvPr/>
        </p:nvGrpSpPr>
        <p:grpSpPr>
          <a:xfrm>
            <a:off x="1309115" y="2434657"/>
            <a:ext cx="1590202" cy="796768"/>
            <a:chOff x="3262707" y="0"/>
            <a:chExt cx="1922988" cy="1037143"/>
          </a:xfrm>
        </p:grpSpPr>
        <p:sp>
          <p:nvSpPr>
            <p:cNvPr id="29" name="Rounded Rectangle 28"/>
            <p:cNvSpPr/>
            <p:nvPr/>
          </p:nvSpPr>
          <p:spPr>
            <a:xfrm>
              <a:off x="3262707" y="0"/>
              <a:ext cx="1922988" cy="1037143"/>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31" name="Rounded Rectangle 4"/>
            <p:cNvSpPr txBox="1"/>
            <p:nvPr/>
          </p:nvSpPr>
          <p:spPr>
            <a:xfrm>
              <a:off x="3262708" y="50629"/>
              <a:ext cx="1872358" cy="935885"/>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2200" kern="1200" dirty="0" err="1">
                  <a:latin typeface="Garamond" panose="02020404030301010803" pitchFamily="18" charset="0"/>
                </a:rPr>
                <a:t>Procuratore</a:t>
              </a:r>
              <a:endParaRPr lang="en-US" sz="2200" kern="1200" dirty="0">
                <a:latin typeface="Garamond" panose="02020404030301010803" pitchFamily="18" charset="0"/>
              </a:endParaRPr>
            </a:p>
          </p:txBody>
        </p:sp>
      </p:grpSp>
      <p:cxnSp>
        <p:nvCxnSpPr>
          <p:cNvPr id="32" name="Straight Arrow Connector 31"/>
          <p:cNvCxnSpPr/>
          <p:nvPr/>
        </p:nvCxnSpPr>
        <p:spPr>
          <a:xfrm>
            <a:off x="2404083" y="3358731"/>
            <a:ext cx="1544688" cy="2072191"/>
          </a:xfrm>
          <a:prstGeom prst="straightConnector1">
            <a:avLst/>
          </a:prstGeom>
          <a:ln>
            <a:solidFill>
              <a:schemeClr val="bg1">
                <a:lumMod val="65000"/>
              </a:schemeClr>
            </a:solidFill>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897579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8391"/>
            <a:ext cx="8229600" cy="1143000"/>
          </a:xfrm>
        </p:spPr>
        <p:txBody>
          <a:bodyPr>
            <a:normAutofit/>
          </a:bodyPr>
          <a:lstStyle/>
          <a:p>
            <a:r>
              <a:rPr lang="en-US" sz="3200" dirty="0" err="1">
                <a:latin typeface="Garamond" panose="02020404030301010803" pitchFamily="18" charset="0"/>
              </a:rPr>
              <a:t>Circuito</a:t>
            </a:r>
            <a:r>
              <a:rPr lang="en-US" sz="3200" dirty="0">
                <a:latin typeface="Garamond" panose="02020404030301010803" pitchFamily="18" charset="0"/>
              </a:rPr>
              <a:t> </a:t>
            </a:r>
            <a:r>
              <a:rPr lang="en-US" sz="3200" dirty="0" err="1">
                <a:latin typeface="Garamond" panose="02020404030301010803" pitchFamily="18" charset="0"/>
              </a:rPr>
              <a:t>Spirituale</a:t>
            </a:r>
            <a:endParaRPr lang="en-US" sz="3200" dirty="0">
              <a:latin typeface="Garamond" panose="02020404030301010803" pitchFamily="18" charset="0"/>
            </a:endParaRPr>
          </a:p>
        </p:txBody>
      </p:sp>
      <p:grpSp>
        <p:nvGrpSpPr>
          <p:cNvPr id="3" name="Group 2"/>
          <p:cNvGrpSpPr/>
          <p:nvPr/>
        </p:nvGrpSpPr>
        <p:grpSpPr>
          <a:xfrm>
            <a:off x="3791058" y="1095715"/>
            <a:ext cx="1501341" cy="796768"/>
            <a:chOff x="3262707" y="0"/>
            <a:chExt cx="1922988" cy="1037143"/>
          </a:xfrm>
        </p:grpSpPr>
        <p:sp>
          <p:nvSpPr>
            <p:cNvPr id="5" name="Rounded Rectangle 4"/>
            <p:cNvSpPr/>
            <p:nvPr/>
          </p:nvSpPr>
          <p:spPr>
            <a:xfrm>
              <a:off x="3262707" y="0"/>
              <a:ext cx="1922988" cy="1037143"/>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6" name="Rounded Rectangle 4"/>
            <p:cNvSpPr txBox="1"/>
            <p:nvPr/>
          </p:nvSpPr>
          <p:spPr>
            <a:xfrm>
              <a:off x="3313336" y="50629"/>
              <a:ext cx="1821730" cy="935885"/>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2400" kern="1200" dirty="0" err="1">
                  <a:latin typeface="Garamond" panose="02020404030301010803" pitchFamily="18" charset="0"/>
                </a:rPr>
                <a:t>Candidato</a:t>
              </a:r>
              <a:endParaRPr lang="en-US" sz="2400" kern="1200" dirty="0">
                <a:latin typeface="Garamond" panose="02020404030301010803" pitchFamily="18" charset="0"/>
              </a:endParaRPr>
            </a:p>
          </p:txBody>
        </p:sp>
      </p:grpSp>
      <p:grpSp>
        <p:nvGrpSpPr>
          <p:cNvPr id="7" name="Group 6"/>
          <p:cNvGrpSpPr/>
          <p:nvPr/>
        </p:nvGrpSpPr>
        <p:grpSpPr>
          <a:xfrm>
            <a:off x="3962287" y="5469817"/>
            <a:ext cx="1534930" cy="796768"/>
            <a:chOff x="3262707" y="0"/>
            <a:chExt cx="1922988" cy="1037143"/>
          </a:xfrm>
        </p:grpSpPr>
        <p:sp>
          <p:nvSpPr>
            <p:cNvPr id="8" name="Rounded Rectangle 7"/>
            <p:cNvSpPr/>
            <p:nvPr/>
          </p:nvSpPr>
          <p:spPr>
            <a:xfrm>
              <a:off x="3262707" y="0"/>
              <a:ext cx="1922988" cy="1037143"/>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9" name="Rounded Rectangle 4"/>
            <p:cNvSpPr txBox="1"/>
            <p:nvPr/>
          </p:nvSpPr>
          <p:spPr>
            <a:xfrm>
              <a:off x="3313336" y="50629"/>
              <a:ext cx="1821730" cy="935885"/>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2400" kern="1200" dirty="0" err="1">
                  <a:latin typeface="Garamond" panose="02020404030301010803" pitchFamily="18" charset="0"/>
                </a:rPr>
                <a:t>Superiore</a:t>
              </a:r>
              <a:r>
                <a:rPr lang="en-US" sz="2400" kern="1200" dirty="0">
                  <a:latin typeface="Garamond" panose="02020404030301010803" pitchFamily="18" charset="0"/>
                </a:rPr>
                <a:t> </a:t>
              </a:r>
              <a:r>
                <a:rPr lang="en-US" sz="2400" kern="1200" dirty="0" err="1">
                  <a:latin typeface="Garamond" panose="02020404030301010803" pitchFamily="18" charset="0"/>
                </a:rPr>
                <a:t>Generale</a:t>
              </a:r>
              <a:endParaRPr lang="en-US" sz="2400" kern="1200" dirty="0">
                <a:latin typeface="Garamond" panose="02020404030301010803" pitchFamily="18" charset="0"/>
              </a:endParaRPr>
            </a:p>
          </p:txBody>
        </p:sp>
      </p:grpSp>
      <p:cxnSp>
        <p:nvCxnSpPr>
          <p:cNvPr id="10" name="Straight Arrow Connector 9"/>
          <p:cNvCxnSpPr/>
          <p:nvPr/>
        </p:nvCxnSpPr>
        <p:spPr>
          <a:xfrm>
            <a:off x="4995436" y="1892483"/>
            <a:ext cx="0" cy="3484900"/>
          </a:xfrm>
          <a:prstGeom prst="straightConnector1">
            <a:avLst/>
          </a:prstGeom>
          <a:ln w="41275">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p:cNvCxnSpPr/>
          <p:nvPr/>
        </p:nvCxnSpPr>
        <p:spPr>
          <a:xfrm flipH="1">
            <a:off x="2296886" y="1892483"/>
            <a:ext cx="1494174" cy="2146117"/>
          </a:xfrm>
          <a:prstGeom prst="straightConnector1">
            <a:avLst/>
          </a:prstGeom>
          <a:ln>
            <a:solidFill>
              <a:schemeClr val="bg1">
                <a:lumMod val="65000"/>
              </a:schemeClr>
            </a:solidFill>
            <a:headEnd type="triangle"/>
            <a:tailEnd type="triangle"/>
          </a:ln>
        </p:spPr>
        <p:style>
          <a:lnRef idx="1">
            <a:schemeClr val="dk1"/>
          </a:lnRef>
          <a:fillRef idx="0">
            <a:schemeClr val="dk1"/>
          </a:fillRef>
          <a:effectRef idx="0">
            <a:schemeClr val="dk1"/>
          </a:effectRef>
          <a:fontRef idx="minor">
            <a:schemeClr val="tx1"/>
          </a:fontRef>
        </p:style>
      </p:cxnSp>
      <p:grpSp>
        <p:nvGrpSpPr>
          <p:cNvPr id="22" name="Group 21"/>
          <p:cNvGrpSpPr/>
          <p:nvPr/>
        </p:nvGrpSpPr>
        <p:grpSpPr>
          <a:xfrm>
            <a:off x="1309115" y="4148207"/>
            <a:ext cx="1590202" cy="796768"/>
            <a:chOff x="3262707" y="0"/>
            <a:chExt cx="1922988" cy="1037143"/>
          </a:xfrm>
        </p:grpSpPr>
        <p:sp>
          <p:nvSpPr>
            <p:cNvPr id="23" name="Rounded Rectangle 22"/>
            <p:cNvSpPr/>
            <p:nvPr/>
          </p:nvSpPr>
          <p:spPr>
            <a:xfrm>
              <a:off x="3262707" y="0"/>
              <a:ext cx="1922988" cy="1037143"/>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24" name="Rounded Rectangle 4"/>
            <p:cNvSpPr txBox="1"/>
            <p:nvPr/>
          </p:nvSpPr>
          <p:spPr>
            <a:xfrm>
              <a:off x="3313336" y="50629"/>
              <a:ext cx="1821730" cy="935885"/>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2400" kern="1200" dirty="0" err="1">
                  <a:latin typeface="Garamond" panose="02020404030301010803" pitchFamily="18" charset="0"/>
                </a:rPr>
                <a:t>Direttore</a:t>
              </a:r>
              <a:r>
                <a:rPr lang="en-US" sz="2400" kern="1200" dirty="0">
                  <a:latin typeface="Garamond" panose="02020404030301010803" pitchFamily="18" charset="0"/>
                </a:rPr>
                <a:t> </a:t>
              </a:r>
              <a:r>
                <a:rPr lang="en-US" sz="2400" kern="1200" dirty="0" err="1">
                  <a:latin typeface="Garamond" panose="02020404030301010803" pitchFamily="18" charset="0"/>
                </a:rPr>
                <a:t>Spirituale</a:t>
              </a:r>
              <a:endParaRPr lang="en-US" sz="2400" kern="1200" dirty="0">
                <a:latin typeface="Garamond" panose="02020404030301010803" pitchFamily="18" charset="0"/>
              </a:endParaRPr>
            </a:p>
          </p:txBody>
        </p:sp>
      </p:grpSp>
      <p:cxnSp>
        <p:nvCxnSpPr>
          <p:cNvPr id="27" name="Straight Arrow Connector 26"/>
          <p:cNvCxnSpPr/>
          <p:nvPr/>
        </p:nvCxnSpPr>
        <p:spPr>
          <a:xfrm flipH="1" flipV="1">
            <a:off x="2899317" y="4944976"/>
            <a:ext cx="1022558" cy="737367"/>
          </a:xfrm>
          <a:prstGeom prst="straightConnector1">
            <a:avLst/>
          </a:prstGeom>
          <a:ln>
            <a:solidFill>
              <a:schemeClr val="bg1">
                <a:lumMod val="65000"/>
              </a:schemeClr>
            </a:solidFill>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72135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41532" y="988646"/>
            <a:ext cx="6910886" cy="4827822"/>
          </a:xfrm>
          <a:prstGeom prst="rect">
            <a:avLst/>
          </a:prstGeom>
        </p:spPr>
      </p:pic>
      <p:sp>
        <p:nvSpPr>
          <p:cNvPr id="4" name="Rectangle 3"/>
          <p:cNvSpPr/>
          <p:nvPr/>
        </p:nvSpPr>
        <p:spPr>
          <a:xfrm>
            <a:off x="5803717" y="3840091"/>
            <a:ext cx="2038315" cy="954107"/>
          </a:xfrm>
          <a:prstGeom prst="rect">
            <a:avLst/>
          </a:prstGeom>
        </p:spPr>
        <p:txBody>
          <a:bodyPr wrap="none">
            <a:spAutoFit/>
          </a:bodyPr>
          <a:lstStyle/>
          <a:p>
            <a:pPr algn="ctr"/>
            <a:r>
              <a:rPr lang="en-US" sz="2800" dirty="0" err="1">
                <a:latin typeface="Garamond" panose="02020404030301010803" pitchFamily="18" charset="0"/>
              </a:rPr>
              <a:t>Appunti</a:t>
            </a:r>
            <a:endParaRPr lang="en-US" sz="2800" dirty="0">
              <a:latin typeface="Garamond" panose="02020404030301010803" pitchFamily="18" charset="0"/>
            </a:endParaRPr>
          </a:p>
          <a:p>
            <a:pPr algn="ctr"/>
            <a:r>
              <a:rPr lang="en-US" sz="2800" dirty="0">
                <a:latin typeface="Garamond" panose="02020404030301010803" pitchFamily="18" charset="0"/>
              </a:rPr>
              <a:t>del </a:t>
            </a:r>
            <a:r>
              <a:rPr lang="en-US" sz="2800" dirty="0" err="1">
                <a:latin typeface="Garamond" panose="02020404030301010803" pitchFamily="18" charset="0"/>
              </a:rPr>
              <a:t>segretario</a:t>
            </a:r>
            <a:endParaRPr lang="en-US" sz="2800" dirty="0">
              <a:latin typeface="Garamond" panose="02020404030301010803" pitchFamily="18" charset="0"/>
            </a:endParaRPr>
          </a:p>
        </p:txBody>
      </p:sp>
      <p:sp>
        <p:nvSpPr>
          <p:cNvPr id="3" name="Oval 2"/>
          <p:cNvSpPr/>
          <p:nvPr/>
        </p:nvSpPr>
        <p:spPr>
          <a:xfrm>
            <a:off x="2331026" y="3217985"/>
            <a:ext cx="2637692" cy="218049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662246" y="193431"/>
            <a:ext cx="2873883" cy="400110"/>
          </a:xfrm>
          <a:prstGeom prst="rect">
            <a:avLst/>
          </a:prstGeom>
          <a:noFill/>
        </p:spPr>
        <p:txBody>
          <a:bodyPr wrap="square" rtlCol="0">
            <a:spAutoFit/>
          </a:bodyPr>
          <a:lstStyle/>
          <a:p>
            <a:r>
              <a:rPr lang="en-US" sz="2000" dirty="0">
                <a:latin typeface="Garamond" charset="0"/>
                <a:ea typeface="Garamond" charset="0"/>
                <a:cs typeface="Garamond" charset="0"/>
              </a:rPr>
              <a:t>Retro </a:t>
            </a:r>
            <a:r>
              <a:rPr lang="en-US" sz="2000" dirty="0" err="1">
                <a:latin typeface="Garamond" charset="0"/>
                <a:ea typeface="Garamond" charset="0"/>
                <a:cs typeface="Garamond" charset="0"/>
              </a:rPr>
              <a:t>della</a:t>
            </a:r>
            <a:r>
              <a:rPr lang="en-US" sz="2000" dirty="0">
                <a:latin typeface="Garamond" charset="0"/>
                <a:ea typeface="Garamond" charset="0"/>
                <a:cs typeface="Garamond" charset="0"/>
              </a:rPr>
              <a:t> </a:t>
            </a:r>
            <a:r>
              <a:rPr lang="en-US" sz="2000" dirty="0" err="1">
                <a:latin typeface="Garamond" charset="0"/>
                <a:ea typeface="Garamond" charset="0"/>
                <a:cs typeface="Garamond" charset="0"/>
              </a:rPr>
              <a:t>lettera</a:t>
            </a:r>
            <a:endParaRPr lang="en-US" sz="2000" dirty="0">
              <a:latin typeface="Garamond" charset="0"/>
              <a:ea typeface="Garamond" charset="0"/>
              <a:cs typeface="Garamond" charset="0"/>
            </a:endParaRPr>
          </a:p>
        </p:txBody>
      </p:sp>
      <p:sp>
        <p:nvSpPr>
          <p:cNvPr id="6" name="Oval 5"/>
          <p:cNvSpPr/>
          <p:nvPr/>
        </p:nvSpPr>
        <p:spPr>
          <a:xfrm>
            <a:off x="0" y="1143000"/>
            <a:ext cx="2655277" cy="2697091"/>
          </a:xfrm>
          <a:prstGeom prst="ellipse">
            <a:avLst/>
          </a:prstGeom>
          <a:no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 name="TextBox 6"/>
          <p:cNvSpPr txBox="1"/>
          <p:nvPr/>
        </p:nvSpPr>
        <p:spPr>
          <a:xfrm>
            <a:off x="615462" y="562763"/>
            <a:ext cx="1715564" cy="523220"/>
          </a:xfrm>
          <a:prstGeom prst="rect">
            <a:avLst/>
          </a:prstGeom>
          <a:noFill/>
        </p:spPr>
        <p:txBody>
          <a:bodyPr wrap="square" rtlCol="0">
            <a:spAutoFit/>
          </a:bodyPr>
          <a:lstStyle/>
          <a:p>
            <a:r>
              <a:rPr lang="en-US" sz="2800" dirty="0" err="1">
                <a:latin typeface="Garamond" charset="0"/>
                <a:ea typeface="Garamond" charset="0"/>
                <a:cs typeface="Garamond" charset="0"/>
              </a:rPr>
              <a:t>Indirizzo</a:t>
            </a:r>
            <a:endParaRPr lang="en-US" sz="2800" dirty="0">
              <a:latin typeface="Garamond" charset="0"/>
              <a:ea typeface="Garamond" charset="0"/>
              <a:cs typeface="Garamond" charset="0"/>
            </a:endParaRPr>
          </a:p>
        </p:txBody>
      </p:sp>
    </p:spTree>
    <p:extLst>
      <p:ext uri="{BB962C8B-B14F-4D97-AF65-F5344CB8AC3E}">
        <p14:creationId xmlns:p14="http://schemas.microsoft.com/office/powerpoint/2010/main" val="23285375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791058" y="1095715"/>
            <a:ext cx="1501341" cy="796768"/>
            <a:chOff x="3262707" y="0"/>
            <a:chExt cx="1922988" cy="1037143"/>
          </a:xfrm>
        </p:grpSpPr>
        <p:sp>
          <p:nvSpPr>
            <p:cNvPr id="5" name="Rounded Rectangle 4"/>
            <p:cNvSpPr/>
            <p:nvPr/>
          </p:nvSpPr>
          <p:spPr>
            <a:xfrm>
              <a:off x="3262707" y="0"/>
              <a:ext cx="1922988" cy="1037143"/>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6" name="Rounded Rectangle 4"/>
            <p:cNvSpPr txBox="1"/>
            <p:nvPr/>
          </p:nvSpPr>
          <p:spPr>
            <a:xfrm>
              <a:off x="3313336" y="50629"/>
              <a:ext cx="1821730" cy="935885"/>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2400" kern="1200" dirty="0" err="1">
                  <a:latin typeface="Garamond" panose="02020404030301010803" pitchFamily="18" charset="0"/>
                </a:rPr>
                <a:t>Candidato</a:t>
              </a:r>
              <a:endParaRPr lang="en-US" sz="2400" kern="1200" dirty="0">
                <a:latin typeface="Garamond" panose="02020404030301010803" pitchFamily="18" charset="0"/>
              </a:endParaRPr>
            </a:p>
          </p:txBody>
        </p:sp>
      </p:grpSp>
      <p:grpSp>
        <p:nvGrpSpPr>
          <p:cNvPr id="7" name="Group 6"/>
          <p:cNvGrpSpPr/>
          <p:nvPr/>
        </p:nvGrpSpPr>
        <p:grpSpPr>
          <a:xfrm>
            <a:off x="1309115" y="2434657"/>
            <a:ext cx="1590202" cy="796768"/>
            <a:chOff x="3262707" y="0"/>
            <a:chExt cx="1922988" cy="1037143"/>
          </a:xfrm>
        </p:grpSpPr>
        <p:sp>
          <p:nvSpPr>
            <p:cNvPr id="8" name="Rounded Rectangle 7"/>
            <p:cNvSpPr/>
            <p:nvPr/>
          </p:nvSpPr>
          <p:spPr>
            <a:xfrm>
              <a:off x="3262707" y="0"/>
              <a:ext cx="1922988" cy="1037143"/>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9" name="Rounded Rectangle 4"/>
            <p:cNvSpPr txBox="1"/>
            <p:nvPr/>
          </p:nvSpPr>
          <p:spPr>
            <a:xfrm>
              <a:off x="3313336" y="50629"/>
              <a:ext cx="1821730" cy="935885"/>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2200" kern="1200" dirty="0" err="1">
                  <a:latin typeface="Garamond" panose="02020404030301010803" pitchFamily="18" charset="0"/>
                </a:rPr>
                <a:t>Procuratore</a:t>
              </a:r>
              <a:endParaRPr lang="en-US" sz="2200" kern="1200" dirty="0">
                <a:latin typeface="Garamond" panose="02020404030301010803" pitchFamily="18" charset="0"/>
              </a:endParaRPr>
            </a:p>
          </p:txBody>
        </p:sp>
      </p:grpSp>
      <p:grpSp>
        <p:nvGrpSpPr>
          <p:cNvPr id="10" name="Group 9"/>
          <p:cNvGrpSpPr/>
          <p:nvPr/>
        </p:nvGrpSpPr>
        <p:grpSpPr>
          <a:xfrm>
            <a:off x="6144011" y="3404922"/>
            <a:ext cx="1339830" cy="796768"/>
            <a:chOff x="3262707" y="0"/>
            <a:chExt cx="1922988" cy="1037143"/>
          </a:xfrm>
        </p:grpSpPr>
        <p:sp>
          <p:nvSpPr>
            <p:cNvPr id="11" name="Rounded Rectangle 10"/>
            <p:cNvSpPr/>
            <p:nvPr/>
          </p:nvSpPr>
          <p:spPr>
            <a:xfrm>
              <a:off x="3262707" y="0"/>
              <a:ext cx="1922988" cy="1037143"/>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12" name="Rounded Rectangle 4"/>
            <p:cNvSpPr txBox="1"/>
            <p:nvPr/>
          </p:nvSpPr>
          <p:spPr>
            <a:xfrm>
              <a:off x="3313336" y="50629"/>
              <a:ext cx="1821730" cy="9358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2400" kern="1200" dirty="0" err="1">
                  <a:latin typeface="Garamond" panose="02020404030301010803" pitchFamily="18" charset="0"/>
                </a:rPr>
                <a:t>Genitori</a:t>
              </a:r>
              <a:endParaRPr lang="en-US" sz="2400" kern="1200" dirty="0">
                <a:latin typeface="Garamond" panose="02020404030301010803" pitchFamily="18" charset="0"/>
              </a:endParaRPr>
            </a:p>
          </p:txBody>
        </p:sp>
      </p:grpSp>
      <p:grpSp>
        <p:nvGrpSpPr>
          <p:cNvPr id="13" name="Group 12"/>
          <p:cNvGrpSpPr/>
          <p:nvPr/>
        </p:nvGrpSpPr>
        <p:grpSpPr>
          <a:xfrm>
            <a:off x="3230888" y="3550189"/>
            <a:ext cx="1464572" cy="796768"/>
            <a:chOff x="3262707" y="0"/>
            <a:chExt cx="1922988" cy="1037143"/>
          </a:xfrm>
        </p:grpSpPr>
        <p:sp>
          <p:nvSpPr>
            <p:cNvPr id="14" name="Rounded Rectangle 13"/>
            <p:cNvSpPr/>
            <p:nvPr/>
          </p:nvSpPr>
          <p:spPr>
            <a:xfrm>
              <a:off x="3262707" y="0"/>
              <a:ext cx="1922988" cy="1037143"/>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15" name="Rounded Rectangle 4"/>
            <p:cNvSpPr txBox="1"/>
            <p:nvPr/>
          </p:nvSpPr>
          <p:spPr>
            <a:xfrm>
              <a:off x="3313336" y="50629"/>
              <a:ext cx="1821730" cy="93588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2400" kern="1200" dirty="0" err="1">
                  <a:latin typeface="Garamond" panose="02020404030301010803" pitchFamily="18" charset="0"/>
                </a:rPr>
                <a:t>Superiori</a:t>
              </a:r>
              <a:r>
                <a:rPr lang="en-US" sz="2400" kern="1200" dirty="0">
                  <a:latin typeface="Garamond" panose="02020404030301010803" pitchFamily="18" charset="0"/>
                </a:rPr>
                <a:t> </a:t>
              </a:r>
              <a:r>
                <a:rPr lang="en-US" sz="2400" kern="1200" dirty="0" err="1">
                  <a:latin typeface="Garamond" panose="02020404030301010803" pitchFamily="18" charset="0"/>
                </a:rPr>
                <a:t>Locali</a:t>
              </a:r>
              <a:endParaRPr lang="en-US" sz="2400" kern="1200" dirty="0">
                <a:latin typeface="Garamond" panose="02020404030301010803" pitchFamily="18" charset="0"/>
              </a:endParaRPr>
            </a:p>
          </p:txBody>
        </p:sp>
      </p:grpSp>
      <p:grpSp>
        <p:nvGrpSpPr>
          <p:cNvPr id="16" name="Group 15"/>
          <p:cNvGrpSpPr/>
          <p:nvPr/>
        </p:nvGrpSpPr>
        <p:grpSpPr>
          <a:xfrm>
            <a:off x="3962287" y="5469817"/>
            <a:ext cx="1534930" cy="796768"/>
            <a:chOff x="3262707" y="0"/>
            <a:chExt cx="1922988" cy="1037143"/>
          </a:xfrm>
        </p:grpSpPr>
        <p:sp>
          <p:nvSpPr>
            <p:cNvPr id="17" name="Rounded Rectangle 16"/>
            <p:cNvSpPr/>
            <p:nvPr/>
          </p:nvSpPr>
          <p:spPr>
            <a:xfrm>
              <a:off x="3262707" y="0"/>
              <a:ext cx="1922988" cy="1037143"/>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18" name="Rounded Rectangle 4"/>
            <p:cNvSpPr txBox="1"/>
            <p:nvPr/>
          </p:nvSpPr>
          <p:spPr>
            <a:xfrm>
              <a:off x="3313336" y="50629"/>
              <a:ext cx="1821730" cy="935885"/>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2400" kern="1200" dirty="0" err="1">
                  <a:latin typeface="Garamond" panose="02020404030301010803" pitchFamily="18" charset="0"/>
                </a:rPr>
                <a:t>Superiore</a:t>
              </a:r>
              <a:r>
                <a:rPr lang="en-US" sz="2400" kern="1200" dirty="0">
                  <a:latin typeface="Garamond" panose="02020404030301010803" pitchFamily="18" charset="0"/>
                </a:rPr>
                <a:t> </a:t>
              </a:r>
              <a:r>
                <a:rPr lang="en-US" sz="2400" kern="1200" dirty="0" err="1">
                  <a:latin typeface="Garamond" panose="02020404030301010803" pitchFamily="18" charset="0"/>
                </a:rPr>
                <a:t>Generale</a:t>
              </a:r>
              <a:endParaRPr lang="en-US" sz="2400" kern="1200" dirty="0">
                <a:latin typeface="Garamond" panose="02020404030301010803" pitchFamily="18" charset="0"/>
              </a:endParaRPr>
            </a:p>
          </p:txBody>
        </p:sp>
      </p:grpSp>
      <p:cxnSp>
        <p:nvCxnSpPr>
          <p:cNvPr id="19" name="Straight Arrow Connector 18"/>
          <p:cNvCxnSpPr/>
          <p:nvPr/>
        </p:nvCxnSpPr>
        <p:spPr>
          <a:xfrm flipH="1">
            <a:off x="2997819" y="1892483"/>
            <a:ext cx="793239" cy="542174"/>
          </a:xfrm>
          <a:prstGeom prst="straightConnector1">
            <a:avLst/>
          </a:prstGeom>
          <a:ln>
            <a:solidFill>
              <a:schemeClr val="bg1">
                <a:lumMod val="65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a:xfrm>
            <a:off x="2899317" y="3298550"/>
            <a:ext cx="232317" cy="290534"/>
          </a:xfrm>
          <a:prstGeom prst="straightConnector1">
            <a:avLst/>
          </a:prstGeom>
          <a:ln>
            <a:solidFill>
              <a:schemeClr val="bg1">
                <a:lumMod val="65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a:off x="4135244" y="1984917"/>
            <a:ext cx="0" cy="1471961"/>
          </a:xfrm>
          <a:prstGeom prst="straightConnector1">
            <a:avLst/>
          </a:prstGeom>
          <a:ln>
            <a:solidFill>
              <a:schemeClr val="bg1">
                <a:lumMod val="65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a:off x="4135244" y="4449337"/>
            <a:ext cx="406484" cy="1020480"/>
          </a:xfrm>
          <a:prstGeom prst="straightConnector1">
            <a:avLst/>
          </a:prstGeom>
          <a:ln>
            <a:solidFill>
              <a:schemeClr val="bg1">
                <a:lumMod val="65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p:cNvCxnSpPr/>
          <p:nvPr/>
        </p:nvCxnSpPr>
        <p:spPr>
          <a:xfrm>
            <a:off x="2404083" y="3358731"/>
            <a:ext cx="1544688" cy="2072191"/>
          </a:xfrm>
          <a:prstGeom prst="straightConnector1">
            <a:avLst/>
          </a:prstGeom>
          <a:ln>
            <a:solidFill>
              <a:schemeClr val="bg1">
                <a:lumMod val="65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p:cNvCxnSpPr/>
          <p:nvPr/>
        </p:nvCxnSpPr>
        <p:spPr>
          <a:xfrm flipH="1">
            <a:off x="5497218" y="4308062"/>
            <a:ext cx="682068" cy="1161755"/>
          </a:xfrm>
          <a:prstGeom prst="straightConnector1">
            <a:avLst/>
          </a:prstGeom>
          <a:ln>
            <a:solidFill>
              <a:schemeClr val="bg1">
                <a:lumMod val="65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a:xfrm>
            <a:off x="4794714" y="3803306"/>
            <a:ext cx="1247388" cy="0"/>
          </a:xfrm>
          <a:prstGeom prst="straightConnector1">
            <a:avLst/>
          </a:prstGeom>
          <a:ln>
            <a:solidFill>
              <a:schemeClr val="bg1">
                <a:lumMod val="65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a:off x="5292399" y="1984917"/>
            <a:ext cx="851612" cy="1313633"/>
          </a:xfrm>
          <a:prstGeom prst="straightConnector1">
            <a:avLst/>
          </a:prstGeom>
          <a:ln>
            <a:solidFill>
              <a:schemeClr val="bg1">
                <a:lumMod val="65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a:off x="4995436" y="1892483"/>
            <a:ext cx="0" cy="3484900"/>
          </a:xfrm>
          <a:prstGeom prst="straightConnector1">
            <a:avLst/>
          </a:prstGeom>
          <a:ln w="41275">
            <a:tailEnd type="triangle"/>
          </a:ln>
        </p:spPr>
        <p:style>
          <a:lnRef idx="1">
            <a:schemeClr val="accent2"/>
          </a:lnRef>
          <a:fillRef idx="0">
            <a:schemeClr val="accent2"/>
          </a:fillRef>
          <a:effectRef idx="0">
            <a:schemeClr val="accent2"/>
          </a:effectRef>
          <a:fontRef idx="minor">
            <a:schemeClr val="tx1"/>
          </a:fontRef>
        </p:style>
      </p:cxnSp>
      <p:grpSp>
        <p:nvGrpSpPr>
          <p:cNvPr id="28" name="Group 27"/>
          <p:cNvGrpSpPr/>
          <p:nvPr/>
        </p:nvGrpSpPr>
        <p:grpSpPr>
          <a:xfrm>
            <a:off x="1309115" y="4148207"/>
            <a:ext cx="1590202" cy="796768"/>
            <a:chOff x="3262707" y="0"/>
            <a:chExt cx="1922988" cy="1037143"/>
          </a:xfrm>
        </p:grpSpPr>
        <p:sp>
          <p:nvSpPr>
            <p:cNvPr id="29" name="Rounded Rectangle 28"/>
            <p:cNvSpPr/>
            <p:nvPr/>
          </p:nvSpPr>
          <p:spPr>
            <a:xfrm>
              <a:off x="3262707" y="0"/>
              <a:ext cx="1922988" cy="1037143"/>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30" name="Rounded Rectangle 4"/>
            <p:cNvSpPr txBox="1"/>
            <p:nvPr/>
          </p:nvSpPr>
          <p:spPr>
            <a:xfrm>
              <a:off x="3313336" y="50629"/>
              <a:ext cx="1821730" cy="935885"/>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2400" kern="1200" dirty="0" err="1">
                  <a:latin typeface="Garamond" panose="02020404030301010803" pitchFamily="18" charset="0"/>
                </a:rPr>
                <a:t>Direttore</a:t>
              </a:r>
              <a:r>
                <a:rPr lang="en-US" sz="2400" kern="1200" dirty="0">
                  <a:latin typeface="Garamond" panose="02020404030301010803" pitchFamily="18" charset="0"/>
                </a:rPr>
                <a:t> </a:t>
              </a:r>
              <a:r>
                <a:rPr lang="en-US" sz="2400" kern="1200" dirty="0" err="1">
                  <a:latin typeface="Garamond" panose="02020404030301010803" pitchFamily="18" charset="0"/>
                </a:rPr>
                <a:t>Spirituale</a:t>
              </a:r>
              <a:endParaRPr lang="en-US" sz="2400" kern="1200" dirty="0">
                <a:latin typeface="Garamond" panose="02020404030301010803" pitchFamily="18" charset="0"/>
              </a:endParaRPr>
            </a:p>
          </p:txBody>
        </p:sp>
      </p:grpSp>
      <p:cxnSp>
        <p:nvCxnSpPr>
          <p:cNvPr id="36" name="Straight Arrow Connector 35"/>
          <p:cNvCxnSpPr/>
          <p:nvPr/>
        </p:nvCxnSpPr>
        <p:spPr>
          <a:xfrm flipH="1">
            <a:off x="2558143" y="1984917"/>
            <a:ext cx="1390629" cy="2053683"/>
          </a:xfrm>
          <a:prstGeom prst="straightConnector1">
            <a:avLst/>
          </a:prstGeom>
          <a:ln>
            <a:solidFill>
              <a:schemeClr val="bg1">
                <a:lumMod val="65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p:cNvCxnSpPr/>
          <p:nvPr/>
        </p:nvCxnSpPr>
        <p:spPr>
          <a:xfrm flipH="1" flipV="1">
            <a:off x="2899317" y="4944976"/>
            <a:ext cx="1022558" cy="737367"/>
          </a:xfrm>
          <a:prstGeom prst="straightConnector1">
            <a:avLst/>
          </a:prstGeom>
          <a:ln>
            <a:solidFill>
              <a:schemeClr val="bg1">
                <a:lumMod val="65000"/>
              </a:schemeClr>
            </a:solidFill>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99131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144000" cy="6858000"/>
          </a:xfrm>
          <a:prstGeom prst="rect">
            <a:avLst/>
          </a:prstGeom>
          <a:solidFill>
            <a:schemeClr val="accent2">
              <a:lumMod val="50000"/>
            </a:scheme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latin typeface="Garamond" panose="02020404030301010803" pitchFamily="18" charset="0"/>
              </a:rPr>
              <a:t/>
            </a:r>
            <a:br>
              <a:rPr lang="en-US" sz="3600" b="1" dirty="0">
                <a:solidFill>
                  <a:schemeClr val="bg1"/>
                </a:solidFill>
                <a:latin typeface="Garamond" panose="02020404030301010803" pitchFamily="18" charset="0"/>
              </a:rPr>
            </a:br>
            <a:r>
              <a:rPr lang="en-US" sz="2200" b="1" dirty="0">
                <a:solidFill>
                  <a:schemeClr val="bg1"/>
                </a:solidFill>
                <a:latin typeface="Garamond" panose="02020404030301010803" pitchFamily="18" charset="0"/>
              </a:rPr>
              <a:t/>
            </a:r>
            <a:br>
              <a:rPr lang="en-US" sz="2200" b="1" dirty="0">
                <a:solidFill>
                  <a:schemeClr val="bg1"/>
                </a:solidFill>
                <a:latin typeface="Garamond" panose="02020404030301010803" pitchFamily="18" charset="0"/>
              </a:rPr>
            </a:br>
            <a:endParaRPr lang="en-US" sz="2200" b="1" dirty="0">
              <a:solidFill>
                <a:schemeClr val="bg1"/>
              </a:solidFill>
              <a:latin typeface="Garamond" panose="02020404030301010803" pitchFamily="18" charset="0"/>
            </a:endParaRPr>
          </a:p>
          <a:p>
            <a:endParaRPr lang="en-US" sz="2200" b="1" dirty="0">
              <a:solidFill>
                <a:schemeClr val="bg1"/>
              </a:solidFill>
              <a:latin typeface="Garamond" panose="02020404030301010803" pitchFamily="18" charset="0"/>
            </a:endParaRPr>
          </a:p>
          <a:p>
            <a:endParaRPr lang="en-US" sz="2200" b="1" dirty="0">
              <a:solidFill>
                <a:schemeClr val="bg1"/>
              </a:solidFill>
              <a:latin typeface="Garamond" panose="02020404030301010803" pitchFamily="18" charset="0"/>
            </a:endParaRPr>
          </a:p>
          <a:p>
            <a:endParaRPr lang="en-US" sz="2200" b="1" dirty="0">
              <a:solidFill>
                <a:schemeClr val="bg1"/>
              </a:solidFill>
              <a:latin typeface="Garamond" panose="02020404030301010803" pitchFamily="18" charset="0"/>
            </a:endParaRPr>
          </a:p>
        </p:txBody>
      </p:sp>
      <p:sp>
        <p:nvSpPr>
          <p:cNvPr id="2" name="Title 1"/>
          <p:cNvSpPr>
            <a:spLocks noGrp="1"/>
          </p:cNvSpPr>
          <p:nvPr>
            <p:ph type="title"/>
          </p:nvPr>
        </p:nvSpPr>
        <p:spPr>
          <a:xfrm>
            <a:off x="1242932" y="2692307"/>
            <a:ext cx="6707887" cy="1143000"/>
          </a:xfrm>
        </p:spPr>
        <p:txBody>
          <a:bodyPr>
            <a:normAutofit fontScale="90000"/>
          </a:bodyPr>
          <a:lstStyle/>
          <a:p>
            <a:r>
              <a:rPr lang="en-US" dirty="0" err="1">
                <a:solidFill>
                  <a:schemeClr val="bg1"/>
                </a:solidFill>
                <a:latin typeface="Garamond" panose="02020404030301010803" pitchFamily="18" charset="0"/>
              </a:rPr>
              <a:t>Nuovi</a:t>
            </a:r>
            <a:r>
              <a:rPr lang="en-US" dirty="0">
                <a:solidFill>
                  <a:schemeClr val="bg1"/>
                </a:solidFill>
                <a:latin typeface="Garamond" panose="02020404030301010803" pitchFamily="18" charset="0"/>
              </a:rPr>
              <a:t> </a:t>
            </a:r>
            <a:r>
              <a:rPr lang="en-US" dirty="0" err="1">
                <a:solidFill>
                  <a:schemeClr val="bg1"/>
                </a:solidFill>
                <a:latin typeface="Garamond" panose="02020404030301010803" pitchFamily="18" charset="0"/>
              </a:rPr>
              <a:t>sviluppi</a:t>
            </a:r>
            <a:r>
              <a:rPr lang="en-US" dirty="0">
                <a:solidFill>
                  <a:schemeClr val="bg1"/>
                </a:solidFill>
                <a:latin typeface="Garamond" panose="02020404030301010803" pitchFamily="18" charset="0"/>
              </a:rPr>
              <a:t> </a:t>
            </a:r>
            <a:br>
              <a:rPr lang="en-US" dirty="0">
                <a:solidFill>
                  <a:schemeClr val="bg1"/>
                </a:solidFill>
                <a:latin typeface="Garamond" panose="02020404030301010803" pitchFamily="18" charset="0"/>
              </a:rPr>
            </a:br>
            <a:r>
              <a:rPr lang="en-US" dirty="0" err="1">
                <a:solidFill>
                  <a:schemeClr val="bg1"/>
                </a:solidFill>
                <a:latin typeface="Garamond" panose="02020404030301010803" pitchFamily="18" charset="0"/>
              </a:rPr>
              <a:t>negli</a:t>
            </a:r>
            <a:r>
              <a:rPr lang="en-US" dirty="0">
                <a:solidFill>
                  <a:schemeClr val="bg1"/>
                </a:solidFill>
                <a:latin typeface="Garamond" panose="02020404030301010803" pitchFamily="18" charset="0"/>
              </a:rPr>
              <a:t> </a:t>
            </a:r>
            <a:r>
              <a:rPr lang="en-US" dirty="0" err="1">
                <a:solidFill>
                  <a:schemeClr val="bg1"/>
                </a:solidFill>
                <a:latin typeface="Garamond" panose="02020404030301010803" pitchFamily="18" charset="0"/>
              </a:rPr>
              <a:t>studi</a:t>
            </a:r>
            <a:r>
              <a:rPr lang="en-US" dirty="0">
                <a:solidFill>
                  <a:schemeClr val="bg1"/>
                </a:solidFill>
                <a:latin typeface="Garamond" panose="02020404030301010803" pitchFamily="18" charset="0"/>
              </a:rPr>
              <a:t> </a:t>
            </a:r>
            <a:r>
              <a:rPr lang="en-US" dirty="0" err="1">
                <a:solidFill>
                  <a:schemeClr val="bg1"/>
                </a:solidFill>
                <a:latin typeface="Garamond" panose="02020404030301010803" pitchFamily="18" charset="0"/>
              </a:rPr>
              <a:t>sulle</a:t>
            </a:r>
            <a:r>
              <a:rPr lang="en-US" dirty="0">
                <a:solidFill>
                  <a:schemeClr val="bg1"/>
                </a:solidFill>
                <a:latin typeface="Garamond" panose="02020404030301010803" pitchFamily="18" charset="0"/>
              </a:rPr>
              <a:t> </a:t>
            </a:r>
            <a:r>
              <a:rPr lang="en-US" i="1" dirty="0" err="1">
                <a:solidFill>
                  <a:schemeClr val="bg1"/>
                </a:solidFill>
                <a:latin typeface="Garamond" panose="02020404030301010803" pitchFamily="18" charset="0"/>
              </a:rPr>
              <a:t>indipetae</a:t>
            </a:r>
            <a:endParaRPr lang="en-US" dirty="0">
              <a:solidFill>
                <a:schemeClr val="bg1"/>
              </a:solidFill>
              <a:latin typeface="Garamond" panose="02020404030301010803" pitchFamily="18" charset="0"/>
            </a:endParaRPr>
          </a:p>
        </p:txBody>
      </p:sp>
    </p:spTree>
    <p:extLst>
      <p:ext uri="{BB962C8B-B14F-4D97-AF65-F5344CB8AC3E}">
        <p14:creationId xmlns:p14="http://schemas.microsoft.com/office/powerpoint/2010/main" val="9397357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791058" y="1095715"/>
            <a:ext cx="1501341" cy="796768"/>
            <a:chOff x="3262707" y="0"/>
            <a:chExt cx="1922988" cy="1037143"/>
          </a:xfrm>
        </p:grpSpPr>
        <p:sp>
          <p:nvSpPr>
            <p:cNvPr id="5" name="Rounded Rectangle 4"/>
            <p:cNvSpPr/>
            <p:nvPr/>
          </p:nvSpPr>
          <p:spPr>
            <a:xfrm>
              <a:off x="3262707" y="0"/>
              <a:ext cx="1922988" cy="1037143"/>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6" name="Rounded Rectangle 4"/>
            <p:cNvSpPr txBox="1"/>
            <p:nvPr/>
          </p:nvSpPr>
          <p:spPr>
            <a:xfrm>
              <a:off x="3313336" y="50629"/>
              <a:ext cx="1821730" cy="935885"/>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2400" kern="1200" dirty="0" err="1">
                  <a:latin typeface="Garamond" panose="02020404030301010803" pitchFamily="18" charset="0"/>
                </a:rPr>
                <a:t>Candidato</a:t>
              </a:r>
              <a:endParaRPr lang="en-US" sz="2400" kern="1200" dirty="0">
                <a:latin typeface="Garamond" panose="02020404030301010803" pitchFamily="18" charset="0"/>
              </a:endParaRPr>
            </a:p>
          </p:txBody>
        </p:sp>
      </p:grpSp>
      <p:grpSp>
        <p:nvGrpSpPr>
          <p:cNvPr id="7" name="Group 6"/>
          <p:cNvGrpSpPr/>
          <p:nvPr/>
        </p:nvGrpSpPr>
        <p:grpSpPr>
          <a:xfrm>
            <a:off x="1309115" y="2434657"/>
            <a:ext cx="1590202" cy="796768"/>
            <a:chOff x="3262707" y="0"/>
            <a:chExt cx="1922988" cy="1037143"/>
          </a:xfrm>
        </p:grpSpPr>
        <p:sp>
          <p:nvSpPr>
            <p:cNvPr id="8" name="Rounded Rectangle 7"/>
            <p:cNvSpPr/>
            <p:nvPr/>
          </p:nvSpPr>
          <p:spPr>
            <a:xfrm>
              <a:off x="3262707" y="0"/>
              <a:ext cx="1922988" cy="1037143"/>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9" name="Rounded Rectangle 4"/>
            <p:cNvSpPr txBox="1"/>
            <p:nvPr/>
          </p:nvSpPr>
          <p:spPr>
            <a:xfrm>
              <a:off x="3313336" y="50629"/>
              <a:ext cx="1821730" cy="935885"/>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2200" kern="1200" dirty="0" err="1">
                  <a:latin typeface="Garamond" panose="02020404030301010803" pitchFamily="18" charset="0"/>
                </a:rPr>
                <a:t>Procuratore</a:t>
              </a:r>
              <a:endParaRPr lang="en-US" sz="2200" kern="1200" dirty="0">
                <a:latin typeface="Garamond" panose="02020404030301010803" pitchFamily="18" charset="0"/>
              </a:endParaRPr>
            </a:p>
          </p:txBody>
        </p:sp>
      </p:grpSp>
      <p:grpSp>
        <p:nvGrpSpPr>
          <p:cNvPr id="10" name="Group 9"/>
          <p:cNvGrpSpPr/>
          <p:nvPr/>
        </p:nvGrpSpPr>
        <p:grpSpPr>
          <a:xfrm>
            <a:off x="6144011" y="3404922"/>
            <a:ext cx="1339830" cy="796768"/>
            <a:chOff x="3262707" y="0"/>
            <a:chExt cx="1922988" cy="1037143"/>
          </a:xfrm>
        </p:grpSpPr>
        <p:sp>
          <p:nvSpPr>
            <p:cNvPr id="11" name="Rounded Rectangle 10"/>
            <p:cNvSpPr/>
            <p:nvPr/>
          </p:nvSpPr>
          <p:spPr>
            <a:xfrm>
              <a:off x="3262707" y="0"/>
              <a:ext cx="1922988" cy="1037143"/>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12" name="Rounded Rectangle 4"/>
            <p:cNvSpPr txBox="1"/>
            <p:nvPr/>
          </p:nvSpPr>
          <p:spPr>
            <a:xfrm>
              <a:off x="3313336" y="50629"/>
              <a:ext cx="1821730" cy="9358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2400" kern="1200" dirty="0" err="1">
                  <a:latin typeface="Garamond" panose="02020404030301010803" pitchFamily="18" charset="0"/>
                </a:rPr>
                <a:t>Genitori</a:t>
              </a:r>
              <a:endParaRPr lang="en-US" sz="2400" kern="1200" dirty="0">
                <a:latin typeface="Garamond" panose="02020404030301010803" pitchFamily="18" charset="0"/>
              </a:endParaRPr>
            </a:p>
          </p:txBody>
        </p:sp>
      </p:grpSp>
      <p:grpSp>
        <p:nvGrpSpPr>
          <p:cNvPr id="13" name="Group 12"/>
          <p:cNvGrpSpPr/>
          <p:nvPr/>
        </p:nvGrpSpPr>
        <p:grpSpPr>
          <a:xfrm>
            <a:off x="3230888" y="3550189"/>
            <a:ext cx="1464572" cy="796768"/>
            <a:chOff x="3262707" y="0"/>
            <a:chExt cx="1922988" cy="1037143"/>
          </a:xfrm>
        </p:grpSpPr>
        <p:sp>
          <p:nvSpPr>
            <p:cNvPr id="14" name="Rounded Rectangle 13"/>
            <p:cNvSpPr/>
            <p:nvPr/>
          </p:nvSpPr>
          <p:spPr>
            <a:xfrm>
              <a:off x="3262707" y="0"/>
              <a:ext cx="1922988" cy="1037143"/>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15" name="Rounded Rectangle 4"/>
            <p:cNvSpPr txBox="1"/>
            <p:nvPr/>
          </p:nvSpPr>
          <p:spPr>
            <a:xfrm>
              <a:off x="3313336" y="50629"/>
              <a:ext cx="1821730" cy="93588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2400" kern="1200" dirty="0" err="1">
                  <a:latin typeface="Garamond" panose="02020404030301010803" pitchFamily="18" charset="0"/>
                </a:rPr>
                <a:t>Superiori</a:t>
              </a:r>
              <a:r>
                <a:rPr lang="en-US" sz="2400" kern="1200" dirty="0">
                  <a:latin typeface="Garamond" panose="02020404030301010803" pitchFamily="18" charset="0"/>
                </a:rPr>
                <a:t> </a:t>
              </a:r>
              <a:r>
                <a:rPr lang="en-US" sz="2400" kern="1200" dirty="0" err="1">
                  <a:latin typeface="Garamond" panose="02020404030301010803" pitchFamily="18" charset="0"/>
                </a:rPr>
                <a:t>Locali</a:t>
              </a:r>
              <a:endParaRPr lang="en-US" sz="2400" kern="1200" dirty="0">
                <a:latin typeface="Garamond" panose="02020404030301010803" pitchFamily="18" charset="0"/>
              </a:endParaRPr>
            </a:p>
          </p:txBody>
        </p:sp>
      </p:grpSp>
      <p:grpSp>
        <p:nvGrpSpPr>
          <p:cNvPr id="16" name="Group 15"/>
          <p:cNvGrpSpPr/>
          <p:nvPr/>
        </p:nvGrpSpPr>
        <p:grpSpPr>
          <a:xfrm>
            <a:off x="3962287" y="5469817"/>
            <a:ext cx="1534930" cy="796768"/>
            <a:chOff x="3262707" y="0"/>
            <a:chExt cx="1922988" cy="1037143"/>
          </a:xfrm>
        </p:grpSpPr>
        <p:sp>
          <p:nvSpPr>
            <p:cNvPr id="17" name="Rounded Rectangle 16"/>
            <p:cNvSpPr/>
            <p:nvPr/>
          </p:nvSpPr>
          <p:spPr>
            <a:xfrm>
              <a:off x="3262707" y="0"/>
              <a:ext cx="1922988" cy="1037143"/>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18" name="Rounded Rectangle 4"/>
            <p:cNvSpPr txBox="1"/>
            <p:nvPr/>
          </p:nvSpPr>
          <p:spPr>
            <a:xfrm>
              <a:off x="3313336" y="50629"/>
              <a:ext cx="1821730" cy="935885"/>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2400" kern="1200" dirty="0" err="1">
                  <a:latin typeface="Garamond" panose="02020404030301010803" pitchFamily="18" charset="0"/>
                </a:rPr>
                <a:t>Superiore</a:t>
              </a:r>
              <a:r>
                <a:rPr lang="en-US" sz="2400" kern="1200" dirty="0">
                  <a:latin typeface="Garamond" panose="02020404030301010803" pitchFamily="18" charset="0"/>
                </a:rPr>
                <a:t> </a:t>
              </a:r>
              <a:r>
                <a:rPr lang="en-US" sz="2400" kern="1200" dirty="0" err="1">
                  <a:latin typeface="Garamond" panose="02020404030301010803" pitchFamily="18" charset="0"/>
                </a:rPr>
                <a:t>Generale</a:t>
              </a:r>
              <a:endParaRPr lang="en-US" sz="2400" kern="1200" dirty="0">
                <a:latin typeface="Garamond" panose="02020404030301010803" pitchFamily="18" charset="0"/>
              </a:endParaRPr>
            </a:p>
          </p:txBody>
        </p:sp>
      </p:grpSp>
      <p:cxnSp>
        <p:nvCxnSpPr>
          <p:cNvPr id="19" name="Straight Arrow Connector 18"/>
          <p:cNvCxnSpPr/>
          <p:nvPr/>
        </p:nvCxnSpPr>
        <p:spPr>
          <a:xfrm flipH="1">
            <a:off x="2997819" y="1892483"/>
            <a:ext cx="793239" cy="542174"/>
          </a:xfrm>
          <a:prstGeom prst="straightConnector1">
            <a:avLst/>
          </a:prstGeom>
          <a:ln>
            <a:solidFill>
              <a:schemeClr val="bg1">
                <a:lumMod val="65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a:xfrm>
            <a:off x="2899317" y="3298550"/>
            <a:ext cx="232317" cy="290534"/>
          </a:xfrm>
          <a:prstGeom prst="straightConnector1">
            <a:avLst/>
          </a:prstGeom>
          <a:ln>
            <a:solidFill>
              <a:schemeClr val="bg1">
                <a:lumMod val="65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a:off x="4135244" y="1984917"/>
            <a:ext cx="0" cy="1471961"/>
          </a:xfrm>
          <a:prstGeom prst="straightConnector1">
            <a:avLst/>
          </a:prstGeom>
          <a:ln>
            <a:solidFill>
              <a:schemeClr val="bg1">
                <a:lumMod val="65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a:off x="4135244" y="4449337"/>
            <a:ext cx="406484" cy="1020480"/>
          </a:xfrm>
          <a:prstGeom prst="straightConnector1">
            <a:avLst/>
          </a:prstGeom>
          <a:ln>
            <a:solidFill>
              <a:schemeClr val="bg1">
                <a:lumMod val="65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p:cNvCxnSpPr/>
          <p:nvPr/>
        </p:nvCxnSpPr>
        <p:spPr>
          <a:xfrm>
            <a:off x="2404083" y="3358731"/>
            <a:ext cx="1544688" cy="2072191"/>
          </a:xfrm>
          <a:prstGeom prst="straightConnector1">
            <a:avLst/>
          </a:prstGeom>
          <a:ln>
            <a:solidFill>
              <a:schemeClr val="bg1">
                <a:lumMod val="65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p:cNvCxnSpPr/>
          <p:nvPr/>
        </p:nvCxnSpPr>
        <p:spPr>
          <a:xfrm flipH="1">
            <a:off x="5497218" y="4308062"/>
            <a:ext cx="682068" cy="1161755"/>
          </a:xfrm>
          <a:prstGeom prst="straightConnector1">
            <a:avLst/>
          </a:prstGeom>
          <a:ln>
            <a:solidFill>
              <a:schemeClr val="bg1">
                <a:lumMod val="65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a:xfrm>
            <a:off x="4794714" y="3803306"/>
            <a:ext cx="1247388" cy="0"/>
          </a:xfrm>
          <a:prstGeom prst="straightConnector1">
            <a:avLst/>
          </a:prstGeom>
          <a:ln>
            <a:solidFill>
              <a:schemeClr val="bg1">
                <a:lumMod val="65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a:off x="5292399" y="1984917"/>
            <a:ext cx="851612" cy="1313633"/>
          </a:xfrm>
          <a:prstGeom prst="straightConnector1">
            <a:avLst/>
          </a:prstGeom>
          <a:ln>
            <a:solidFill>
              <a:schemeClr val="bg1">
                <a:lumMod val="65000"/>
              </a:schemeClr>
            </a:solidFill>
            <a:headEnd type="triangle"/>
            <a:tailEnd type="triangle"/>
          </a:ln>
        </p:spPr>
        <p:style>
          <a:lnRef idx="1">
            <a:schemeClr val="dk1"/>
          </a:lnRef>
          <a:fillRef idx="0">
            <a:schemeClr val="dk1"/>
          </a:fillRef>
          <a:effectRef idx="0">
            <a:schemeClr val="dk1"/>
          </a:effectRef>
          <a:fontRef idx="minor">
            <a:schemeClr val="tx1"/>
          </a:fontRef>
        </p:style>
      </p:cxnSp>
      <p:grpSp>
        <p:nvGrpSpPr>
          <p:cNvPr id="28" name="Group 27"/>
          <p:cNvGrpSpPr/>
          <p:nvPr/>
        </p:nvGrpSpPr>
        <p:grpSpPr>
          <a:xfrm>
            <a:off x="1309115" y="4148207"/>
            <a:ext cx="1590202" cy="796768"/>
            <a:chOff x="3262707" y="0"/>
            <a:chExt cx="1922988" cy="1037143"/>
          </a:xfrm>
        </p:grpSpPr>
        <p:sp>
          <p:nvSpPr>
            <p:cNvPr id="29" name="Rounded Rectangle 28"/>
            <p:cNvSpPr/>
            <p:nvPr/>
          </p:nvSpPr>
          <p:spPr>
            <a:xfrm>
              <a:off x="3262707" y="0"/>
              <a:ext cx="1922988" cy="1037143"/>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30" name="Rounded Rectangle 4"/>
            <p:cNvSpPr txBox="1"/>
            <p:nvPr/>
          </p:nvSpPr>
          <p:spPr>
            <a:xfrm>
              <a:off x="3313336" y="50629"/>
              <a:ext cx="1821730" cy="935885"/>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2400" kern="1200" dirty="0" err="1">
                  <a:latin typeface="Garamond" panose="02020404030301010803" pitchFamily="18" charset="0"/>
                </a:rPr>
                <a:t>Direttore</a:t>
              </a:r>
              <a:r>
                <a:rPr lang="en-US" sz="2400" kern="1200" dirty="0">
                  <a:latin typeface="Garamond" panose="02020404030301010803" pitchFamily="18" charset="0"/>
                </a:rPr>
                <a:t> </a:t>
              </a:r>
              <a:r>
                <a:rPr lang="en-US" sz="2400" kern="1200" dirty="0" err="1">
                  <a:latin typeface="Garamond" panose="02020404030301010803" pitchFamily="18" charset="0"/>
                </a:rPr>
                <a:t>Spirituale</a:t>
              </a:r>
              <a:endParaRPr lang="en-US" sz="2400" kern="1200" dirty="0">
                <a:latin typeface="Garamond" panose="02020404030301010803" pitchFamily="18" charset="0"/>
              </a:endParaRPr>
            </a:p>
          </p:txBody>
        </p:sp>
      </p:grpSp>
      <p:cxnSp>
        <p:nvCxnSpPr>
          <p:cNvPr id="36" name="Straight Arrow Connector 35"/>
          <p:cNvCxnSpPr/>
          <p:nvPr/>
        </p:nvCxnSpPr>
        <p:spPr>
          <a:xfrm flipH="1">
            <a:off x="2558143" y="1984917"/>
            <a:ext cx="1390629" cy="2053683"/>
          </a:xfrm>
          <a:prstGeom prst="straightConnector1">
            <a:avLst/>
          </a:prstGeom>
          <a:ln>
            <a:solidFill>
              <a:schemeClr val="bg1">
                <a:lumMod val="65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p:cNvCxnSpPr/>
          <p:nvPr/>
        </p:nvCxnSpPr>
        <p:spPr>
          <a:xfrm flipH="1" flipV="1">
            <a:off x="2899317" y="4944976"/>
            <a:ext cx="1022558" cy="737367"/>
          </a:xfrm>
          <a:prstGeom prst="straightConnector1">
            <a:avLst/>
          </a:prstGeom>
          <a:ln>
            <a:solidFill>
              <a:schemeClr val="bg1">
                <a:lumMod val="65000"/>
              </a:schemeClr>
            </a:solidFill>
            <a:headEnd type="triangle"/>
            <a:tailEnd type="triangle"/>
          </a:ln>
        </p:spPr>
        <p:style>
          <a:lnRef idx="1">
            <a:schemeClr val="dk1"/>
          </a:lnRef>
          <a:fillRef idx="0">
            <a:schemeClr val="dk1"/>
          </a:fillRef>
          <a:effectRef idx="0">
            <a:schemeClr val="dk1"/>
          </a:effectRef>
          <a:fontRef idx="minor">
            <a:schemeClr val="tx1"/>
          </a:fontRef>
        </p:style>
      </p:cxnSp>
      <p:sp>
        <p:nvSpPr>
          <p:cNvPr id="2" name="Rectangle 1"/>
          <p:cNvSpPr/>
          <p:nvPr/>
        </p:nvSpPr>
        <p:spPr>
          <a:xfrm>
            <a:off x="3207068" y="144674"/>
            <a:ext cx="2598917" cy="584775"/>
          </a:xfrm>
          <a:prstGeom prst="rect">
            <a:avLst/>
          </a:prstGeom>
        </p:spPr>
        <p:txBody>
          <a:bodyPr wrap="none">
            <a:spAutoFit/>
          </a:bodyPr>
          <a:lstStyle/>
          <a:p>
            <a:r>
              <a:rPr lang="en-US" sz="3200" dirty="0">
                <a:latin typeface="Garamond" panose="02020404030301010803" pitchFamily="18" charset="0"/>
              </a:rPr>
              <a:t>1. </a:t>
            </a:r>
            <a:r>
              <a:rPr lang="en-US" sz="3200" dirty="0" err="1">
                <a:latin typeface="Garamond" panose="02020404030301010803" pitchFamily="18" charset="0"/>
              </a:rPr>
              <a:t>Nuove</a:t>
            </a:r>
            <a:r>
              <a:rPr lang="en-US" sz="3200" dirty="0">
                <a:latin typeface="Garamond" panose="02020404030301010803" pitchFamily="18" charset="0"/>
              </a:rPr>
              <a:t> </a:t>
            </a:r>
            <a:r>
              <a:rPr lang="en-US" sz="3200" dirty="0" err="1">
                <a:latin typeface="Garamond" panose="02020404030301010803" pitchFamily="18" charset="0"/>
              </a:rPr>
              <a:t>Fonti</a:t>
            </a:r>
            <a:endParaRPr lang="en-US" sz="3200" dirty="0"/>
          </a:p>
        </p:txBody>
      </p:sp>
      <p:cxnSp>
        <p:nvCxnSpPr>
          <p:cNvPr id="32" name="Straight Arrow Connector 31"/>
          <p:cNvCxnSpPr/>
          <p:nvPr/>
        </p:nvCxnSpPr>
        <p:spPr>
          <a:xfrm>
            <a:off x="4966798" y="2206331"/>
            <a:ext cx="0" cy="3193949"/>
          </a:xfrm>
          <a:prstGeom prst="straightConnector1">
            <a:avLst/>
          </a:prstGeom>
          <a:ln w="5715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3" name="Oval 32"/>
          <p:cNvSpPr/>
          <p:nvPr/>
        </p:nvSpPr>
        <p:spPr>
          <a:xfrm>
            <a:off x="4536699" y="2046649"/>
            <a:ext cx="823025" cy="823283"/>
          </a:xfrm>
          <a:prstGeom prst="ellipse">
            <a:avLst/>
          </a:prstGeom>
          <a:gradFill flip="none" rotWithShape="1">
            <a:gsLst>
              <a:gs pos="0">
                <a:schemeClr val="accent1">
                  <a:tint val="100000"/>
                  <a:shade val="100000"/>
                  <a:satMod val="130000"/>
                  <a:alpha val="7000"/>
                </a:schemeClr>
              </a:gs>
              <a:gs pos="100000">
                <a:schemeClr val="accent1">
                  <a:tint val="50000"/>
                  <a:shade val="100000"/>
                  <a:satMod val="350000"/>
                  <a:alpha val="7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Connector 33"/>
          <p:cNvCxnSpPr/>
          <p:nvPr/>
        </p:nvCxnSpPr>
        <p:spPr>
          <a:xfrm>
            <a:off x="5369834" y="2364032"/>
            <a:ext cx="962735" cy="92333"/>
          </a:xfrm>
          <a:prstGeom prst="line">
            <a:avLst/>
          </a:prstGeom>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6332569" y="1994700"/>
            <a:ext cx="2465917" cy="923330"/>
          </a:xfrm>
          <a:prstGeom prst="rect">
            <a:avLst/>
          </a:prstGeom>
          <a:noFill/>
        </p:spPr>
        <p:txBody>
          <a:bodyPr wrap="square" rtlCol="0">
            <a:spAutoFit/>
          </a:bodyPr>
          <a:lstStyle/>
          <a:p>
            <a:pPr algn="ctr"/>
            <a:r>
              <a:rPr lang="en-US" dirty="0" err="1">
                <a:latin typeface="Garamond"/>
                <a:cs typeface="Garamond"/>
              </a:rPr>
              <a:t>Risposte</a:t>
            </a:r>
            <a:r>
              <a:rPr lang="en-US" dirty="0">
                <a:latin typeface="Garamond"/>
                <a:cs typeface="Garamond"/>
              </a:rPr>
              <a:t> </a:t>
            </a:r>
            <a:r>
              <a:rPr lang="en-US" dirty="0" err="1">
                <a:latin typeface="Garamond"/>
                <a:cs typeface="Garamond"/>
              </a:rPr>
              <a:t>dei</a:t>
            </a:r>
            <a:r>
              <a:rPr lang="en-US" dirty="0">
                <a:latin typeface="Garamond"/>
                <a:cs typeface="Garamond"/>
              </a:rPr>
              <a:t> Generali</a:t>
            </a:r>
          </a:p>
          <a:p>
            <a:pPr algn="ctr"/>
            <a:endParaRPr lang="en-US" i="1" dirty="0">
              <a:latin typeface="Garamond"/>
              <a:cs typeface="Garamond"/>
            </a:endParaRPr>
          </a:p>
          <a:p>
            <a:pPr algn="ctr"/>
            <a:r>
              <a:rPr lang="en-US" i="1" dirty="0" err="1">
                <a:latin typeface="Garamond"/>
                <a:cs typeface="Garamond"/>
              </a:rPr>
              <a:t>Epistolae</a:t>
            </a:r>
            <a:r>
              <a:rPr lang="en-US" i="1" dirty="0">
                <a:latin typeface="Garamond"/>
                <a:cs typeface="Garamond"/>
              </a:rPr>
              <a:t> </a:t>
            </a:r>
            <a:r>
              <a:rPr lang="en-US" i="1" dirty="0" err="1">
                <a:latin typeface="Garamond"/>
                <a:cs typeface="Garamond"/>
              </a:rPr>
              <a:t>Generalium</a:t>
            </a:r>
            <a:endParaRPr lang="en-US" i="1" dirty="0">
              <a:latin typeface="Garamond"/>
              <a:cs typeface="Garamond"/>
            </a:endParaRPr>
          </a:p>
        </p:txBody>
      </p:sp>
    </p:spTree>
    <p:extLst>
      <p:ext uri="{BB962C8B-B14F-4D97-AF65-F5344CB8AC3E}">
        <p14:creationId xmlns:p14="http://schemas.microsoft.com/office/powerpoint/2010/main" val="18890701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299" y="1846643"/>
            <a:ext cx="8229600" cy="657347"/>
          </a:xfrm>
        </p:spPr>
        <p:txBody>
          <a:bodyPr>
            <a:normAutofit fontScale="90000"/>
          </a:bodyPr>
          <a:lstStyle/>
          <a:p>
            <a:r>
              <a:rPr lang="en-US" i="1" dirty="0">
                <a:latin typeface="Garamond" panose="02020404030301010803" pitchFamily="18" charset="0"/>
              </a:rPr>
              <a:t>2. </a:t>
            </a:r>
            <a:r>
              <a:rPr lang="en-US" i="1" dirty="0" err="1">
                <a:latin typeface="Garamond" panose="02020404030301010803" pitchFamily="18" charset="0"/>
              </a:rPr>
              <a:t>Indipetae</a:t>
            </a:r>
            <a:r>
              <a:rPr lang="en-US" i="1" dirty="0">
                <a:latin typeface="Garamond" panose="02020404030301010803" pitchFamily="18" charset="0"/>
              </a:rPr>
              <a:t> </a:t>
            </a:r>
            <a:r>
              <a:rPr lang="en-US" i="1" dirty="0" err="1">
                <a:latin typeface="Garamond" panose="02020404030301010803" pitchFamily="18" charset="0"/>
              </a:rPr>
              <a:t>della</a:t>
            </a:r>
            <a:r>
              <a:rPr lang="en-US" i="1" dirty="0">
                <a:latin typeface="Garamond" panose="02020404030301010803" pitchFamily="18" charset="0"/>
              </a:rPr>
              <a:t> Nuova </a:t>
            </a:r>
            <a:r>
              <a:rPr lang="en-US" i="1" dirty="0" err="1">
                <a:latin typeface="Garamond" panose="02020404030301010803" pitchFamily="18" charset="0"/>
              </a:rPr>
              <a:t>Compagnia</a:t>
            </a:r>
            <a:endParaRPr lang="en-US" dirty="0">
              <a:latin typeface="Garamond" panose="02020404030301010803" pitchFamily="18" charset="0"/>
            </a:endParaRPr>
          </a:p>
        </p:txBody>
      </p:sp>
      <p:cxnSp>
        <p:nvCxnSpPr>
          <p:cNvPr id="5" name="Straight Arrow Connector 4"/>
          <p:cNvCxnSpPr/>
          <p:nvPr/>
        </p:nvCxnSpPr>
        <p:spPr>
          <a:xfrm flipV="1">
            <a:off x="762632" y="4118276"/>
            <a:ext cx="3867557" cy="487"/>
          </a:xfrm>
          <a:prstGeom prst="straightConnector1">
            <a:avLst/>
          </a:prstGeom>
          <a:ln w="66675">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76516" y="4378926"/>
            <a:ext cx="620683" cy="369332"/>
          </a:xfrm>
          <a:prstGeom prst="rect">
            <a:avLst/>
          </a:prstGeom>
          <a:noFill/>
        </p:spPr>
        <p:txBody>
          <a:bodyPr wrap="none" rtlCol="0">
            <a:spAutoFit/>
          </a:bodyPr>
          <a:lstStyle/>
          <a:p>
            <a:r>
              <a:rPr lang="en-US" dirty="0">
                <a:latin typeface="Garamond" panose="02020404030301010803" pitchFamily="18" charset="0"/>
              </a:rPr>
              <a:t>1560</a:t>
            </a:r>
          </a:p>
        </p:txBody>
      </p:sp>
      <p:sp>
        <p:nvSpPr>
          <p:cNvPr id="7" name="TextBox 6"/>
          <p:cNvSpPr txBox="1"/>
          <p:nvPr/>
        </p:nvSpPr>
        <p:spPr>
          <a:xfrm>
            <a:off x="4168815" y="4378926"/>
            <a:ext cx="965280" cy="369332"/>
          </a:xfrm>
          <a:prstGeom prst="rect">
            <a:avLst/>
          </a:prstGeom>
          <a:noFill/>
        </p:spPr>
        <p:txBody>
          <a:bodyPr wrap="square" rtlCol="0">
            <a:spAutoFit/>
          </a:bodyPr>
          <a:lstStyle/>
          <a:p>
            <a:r>
              <a:rPr lang="en-US" dirty="0">
                <a:latin typeface="Garamond" panose="02020404030301010803" pitchFamily="18" charset="0"/>
              </a:rPr>
              <a:t>1773</a:t>
            </a:r>
          </a:p>
        </p:txBody>
      </p:sp>
      <p:sp>
        <p:nvSpPr>
          <p:cNvPr id="8" name="TextBox 7"/>
          <p:cNvSpPr txBox="1"/>
          <p:nvPr/>
        </p:nvSpPr>
        <p:spPr>
          <a:xfrm>
            <a:off x="1729256" y="3564766"/>
            <a:ext cx="1934308" cy="369332"/>
          </a:xfrm>
          <a:prstGeom prst="rect">
            <a:avLst/>
          </a:prstGeom>
          <a:noFill/>
        </p:spPr>
        <p:txBody>
          <a:bodyPr wrap="square" rtlCol="0">
            <a:spAutoFit/>
          </a:bodyPr>
          <a:lstStyle/>
          <a:p>
            <a:pPr algn="ctr"/>
            <a:r>
              <a:rPr lang="en-US" b="1" dirty="0">
                <a:latin typeface="Garamond" panose="02020404030301010803" pitchFamily="18" charset="0"/>
              </a:rPr>
              <a:t>Due </a:t>
            </a:r>
            <a:r>
              <a:rPr lang="en-US" b="1" dirty="0" err="1">
                <a:latin typeface="Garamond" panose="02020404030301010803" pitchFamily="18" charset="0"/>
              </a:rPr>
              <a:t>Secoli</a:t>
            </a:r>
            <a:endParaRPr lang="en-US" b="1" dirty="0">
              <a:latin typeface="Garamond" panose="02020404030301010803" pitchFamily="18" charset="0"/>
            </a:endParaRPr>
          </a:p>
        </p:txBody>
      </p:sp>
    </p:spTree>
    <p:extLst>
      <p:ext uri="{BB962C8B-B14F-4D97-AF65-F5344CB8AC3E}">
        <p14:creationId xmlns:p14="http://schemas.microsoft.com/office/powerpoint/2010/main" val="23248469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5315"/>
            <a:ext cx="8229600" cy="657347"/>
          </a:xfrm>
        </p:spPr>
        <p:txBody>
          <a:bodyPr>
            <a:normAutofit fontScale="90000"/>
          </a:bodyPr>
          <a:lstStyle/>
          <a:p>
            <a:r>
              <a:rPr lang="en-US" i="1" dirty="0">
                <a:latin typeface="Garamond" panose="02020404030301010803" pitchFamily="18" charset="0"/>
              </a:rPr>
              <a:t>2. </a:t>
            </a:r>
            <a:r>
              <a:rPr lang="en-US" i="1" dirty="0" err="1">
                <a:latin typeface="Garamond" panose="02020404030301010803" pitchFamily="18" charset="0"/>
              </a:rPr>
              <a:t>Indipetae</a:t>
            </a:r>
            <a:r>
              <a:rPr lang="en-US" i="1" dirty="0">
                <a:latin typeface="Garamond" panose="02020404030301010803" pitchFamily="18" charset="0"/>
              </a:rPr>
              <a:t> </a:t>
            </a:r>
            <a:r>
              <a:rPr lang="en-US" i="1" dirty="0" err="1">
                <a:latin typeface="Garamond" panose="02020404030301010803" pitchFamily="18" charset="0"/>
              </a:rPr>
              <a:t>della</a:t>
            </a:r>
            <a:r>
              <a:rPr lang="en-US" i="1" dirty="0">
                <a:latin typeface="Garamond" panose="02020404030301010803" pitchFamily="18" charset="0"/>
              </a:rPr>
              <a:t> Nuova </a:t>
            </a:r>
            <a:r>
              <a:rPr lang="en-US" i="1" dirty="0" err="1">
                <a:latin typeface="Garamond" panose="02020404030301010803" pitchFamily="18" charset="0"/>
              </a:rPr>
              <a:t>Compagnia</a:t>
            </a:r>
            <a:endParaRPr lang="en-US" dirty="0">
              <a:latin typeface="Garamond" panose="02020404030301010803" pitchFamily="18" charset="0"/>
            </a:endParaRPr>
          </a:p>
        </p:txBody>
      </p:sp>
      <p:sp>
        <p:nvSpPr>
          <p:cNvPr id="3" name="Content Placeholder 2"/>
          <p:cNvSpPr>
            <a:spLocks noGrp="1"/>
          </p:cNvSpPr>
          <p:nvPr>
            <p:ph idx="1"/>
          </p:nvPr>
        </p:nvSpPr>
        <p:spPr>
          <a:xfrm>
            <a:off x="3094073" y="2020188"/>
            <a:ext cx="5422603" cy="2985764"/>
          </a:xfrm>
        </p:spPr>
        <p:txBody>
          <a:bodyPr>
            <a:noAutofit/>
          </a:bodyPr>
          <a:lstStyle/>
          <a:p>
            <a:pPr marL="0" indent="0" defTabSz="914400">
              <a:spcBef>
                <a:spcPts val="0"/>
              </a:spcBef>
              <a:buNone/>
            </a:pPr>
            <a:r>
              <a:rPr lang="it-IT" sz="2400" dirty="0">
                <a:latin typeface="Garamond" charset="0"/>
                <a:ea typeface="Garamond" charset="0"/>
                <a:cs typeface="Garamond" charset="0"/>
              </a:rPr>
              <a:t>Quello che più mi è piaciuto della Compagnia è la </a:t>
            </a:r>
            <a:r>
              <a:rPr lang="it-IT" sz="2400" dirty="0" err="1">
                <a:latin typeface="Garamond" charset="0"/>
                <a:ea typeface="Garamond" charset="0"/>
                <a:cs typeface="Garamond" charset="0"/>
              </a:rPr>
              <a:t>missionarietà</a:t>
            </a:r>
            <a:r>
              <a:rPr lang="it-IT" sz="2400" dirty="0">
                <a:latin typeface="Garamond" charset="0"/>
                <a:ea typeface="Garamond" charset="0"/>
                <a:cs typeface="Garamond" charset="0"/>
              </a:rPr>
              <a:t>, e volevo diventare missionario. </a:t>
            </a:r>
            <a:r>
              <a:rPr lang="en-US" sz="2400" dirty="0">
                <a:latin typeface="Garamond" charset="0"/>
                <a:ea typeface="Garamond" charset="0"/>
                <a:cs typeface="Garamond" charset="0"/>
              </a:rPr>
              <a:t>[…] </a:t>
            </a:r>
            <a:r>
              <a:rPr lang="en-US" sz="2400" dirty="0" err="1">
                <a:latin typeface="Garamond" charset="0"/>
                <a:ea typeface="Garamond" charset="0"/>
                <a:cs typeface="Garamond" charset="0"/>
              </a:rPr>
              <a:t>È</a:t>
            </a:r>
            <a:r>
              <a:rPr lang="en-US" sz="2400" dirty="0">
                <a:latin typeface="Garamond" charset="0"/>
                <a:ea typeface="Garamond" charset="0"/>
                <a:cs typeface="Garamond" charset="0"/>
              </a:rPr>
              <a:t> </a:t>
            </a:r>
            <a:r>
              <a:rPr lang="en-US" sz="2400" dirty="0" err="1">
                <a:latin typeface="Garamond" charset="0"/>
                <a:ea typeface="Garamond" charset="0"/>
                <a:cs typeface="Garamond" charset="0"/>
              </a:rPr>
              <a:t>stata</a:t>
            </a:r>
            <a:r>
              <a:rPr lang="en-US" sz="2400" dirty="0">
                <a:latin typeface="Garamond" charset="0"/>
                <a:ea typeface="Garamond" charset="0"/>
                <a:cs typeface="Garamond" charset="0"/>
              </a:rPr>
              <a:t> la </a:t>
            </a:r>
            <a:r>
              <a:rPr lang="en-US" sz="2400" dirty="0" err="1">
                <a:latin typeface="Garamond" charset="0"/>
                <a:ea typeface="Garamond" charset="0"/>
                <a:cs typeface="Garamond" charset="0"/>
              </a:rPr>
              <a:t>dimensione</a:t>
            </a:r>
            <a:r>
              <a:rPr lang="en-US" sz="2400" dirty="0">
                <a:latin typeface="Garamond" charset="0"/>
                <a:ea typeface="Garamond" charset="0"/>
                <a:cs typeface="Garamond" charset="0"/>
              </a:rPr>
              <a:t> </a:t>
            </a:r>
            <a:r>
              <a:rPr lang="en-US" sz="2400" dirty="0" err="1">
                <a:latin typeface="Garamond" charset="0"/>
                <a:ea typeface="Garamond" charset="0"/>
                <a:cs typeface="Garamond" charset="0"/>
              </a:rPr>
              <a:t>missionaria</a:t>
            </a:r>
            <a:r>
              <a:rPr lang="en-US" sz="2400" dirty="0">
                <a:latin typeface="Garamond" charset="0"/>
                <a:ea typeface="Garamond" charset="0"/>
                <a:cs typeface="Garamond" charset="0"/>
              </a:rPr>
              <a:t> </a:t>
            </a:r>
            <a:r>
              <a:rPr lang="en-US" sz="2400" dirty="0" err="1">
                <a:latin typeface="Garamond" charset="0"/>
                <a:ea typeface="Garamond" charset="0"/>
                <a:cs typeface="Garamond" charset="0"/>
              </a:rPr>
              <a:t>che</a:t>
            </a:r>
            <a:r>
              <a:rPr lang="en-US" sz="2400" dirty="0">
                <a:latin typeface="Garamond" charset="0"/>
                <a:ea typeface="Garamond" charset="0"/>
                <a:cs typeface="Garamond" charset="0"/>
              </a:rPr>
              <a:t> mi ha </a:t>
            </a:r>
            <a:r>
              <a:rPr lang="en-US" sz="2400" dirty="0" err="1">
                <a:latin typeface="Garamond" charset="0"/>
                <a:ea typeface="Garamond" charset="0"/>
                <a:cs typeface="Garamond" charset="0"/>
              </a:rPr>
              <a:t>spinto</a:t>
            </a:r>
            <a:r>
              <a:rPr lang="en-US" sz="2400" dirty="0">
                <a:latin typeface="Garamond" charset="0"/>
                <a:ea typeface="Garamond" charset="0"/>
                <a:cs typeface="Garamond" charset="0"/>
              </a:rPr>
              <a:t> a </a:t>
            </a:r>
            <a:r>
              <a:rPr lang="en-US" sz="2400" dirty="0" err="1">
                <a:latin typeface="Garamond" charset="0"/>
                <a:ea typeface="Garamond" charset="0"/>
                <a:cs typeface="Garamond" charset="0"/>
              </a:rPr>
              <a:t>diventare</a:t>
            </a:r>
            <a:r>
              <a:rPr lang="en-US" sz="2400" dirty="0">
                <a:latin typeface="Garamond" charset="0"/>
                <a:ea typeface="Garamond" charset="0"/>
                <a:cs typeface="Garamond" charset="0"/>
              </a:rPr>
              <a:t> un </a:t>
            </a:r>
            <a:r>
              <a:rPr lang="en-US" sz="2400" dirty="0" err="1">
                <a:latin typeface="Garamond" charset="0"/>
                <a:ea typeface="Garamond" charset="0"/>
                <a:cs typeface="Garamond" charset="0"/>
              </a:rPr>
              <a:t>gesuita</a:t>
            </a:r>
            <a:r>
              <a:rPr lang="en-US" sz="2400" dirty="0">
                <a:latin typeface="Garamond" charset="0"/>
                <a:ea typeface="Garamond" charset="0"/>
                <a:cs typeface="Garamond" charset="0"/>
              </a:rPr>
              <a:t>: </a:t>
            </a:r>
            <a:r>
              <a:rPr lang="en-US" sz="2400" dirty="0" err="1">
                <a:latin typeface="Garamond" charset="0"/>
                <a:ea typeface="Garamond" charset="0"/>
                <a:cs typeface="Garamond" charset="0"/>
              </a:rPr>
              <a:t>uscire</a:t>
            </a:r>
            <a:r>
              <a:rPr lang="en-US" sz="2400" dirty="0">
                <a:latin typeface="Garamond" charset="0"/>
                <a:ea typeface="Garamond" charset="0"/>
                <a:cs typeface="Garamond" charset="0"/>
              </a:rPr>
              <a:t>, </a:t>
            </a:r>
            <a:r>
              <a:rPr lang="en-US" sz="2400" dirty="0" err="1">
                <a:latin typeface="Garamond" charset="0"/>
                <a:ea typeface="Garamond" charset="0"/>
                <a:cs typeface="Garamond" charset="0"/>
              </a:rPr>
              <a:t>andare</a:t>
            </a:r>
            <a:r>
              <a:rPr lang="en-US" sz="2400" dirty="0">
                <a:latin typeface="Garamond" charset="0"/>
                <a:ea typeface="Garamond" charset="0"/>
                <a:cs typeface="Garamond" charset="0"/>
              </a:rPr>
              <a:t> </a:t>
            </a:r>
            <a:r>
              <a:rPr lang="en-US" sz="2400" dirty="0" err="1">
                <a:latin typeface="Garamond" charset="0"/>
                <a:ea typeface="Garamond" charset="0"/>
                <a:cs typeface="Garamond" charset="0"/>
              </a:rPr>
              <a:t>nelle</a:t>
            </a:r>
            <a:r>
              <a:rPr lang="en-US" sz="2400" dirty="0">
                <a:latin typeface="Garamond" charset="0"/>
                <a:ea typeface="Garamond" charset="0"/>
                <a:cs typeface="Garamond" charset="0"/>
              </a:rPr>
              <a:t> </a:t>
            </a:r>
            <a:r>
              <a:rPr lang="en-US" sz="2400" dirty="0" err="1">
                <a:latin typeface="Garamond" charset="0"/>
                <a:ea typeface="Garamond" charset="0"/>
                <a:cs typeface="Garamond" charset="0"/>
              </a:rPr>
              <a:t>missioni</a:t>
            </a:r>
            <a:r>
              <a:rPr lang="en-US" sz="2400" dirty="0">
                <a:latin typeface="Garamond" charset="0"/>
                <a:ea typeface="Garamond" charset="0"/>
                <a:cs typeface="Garamond" charset="0"/>
              </a:rPr>
              <a:t> e </a:t>
            </a:r>
            <a:r>
              <a:rPr lang="en-US" sz="2400" dirty="0" err="1">
                <a:latin typeface="Garamond" charset="0"/>
                <a:ea typeface="Garamond" charset="0"/>
                <a:cs typeface="Garamond" charset="0"/>
              </a:rPr>
              <a:t>proclamare</a:t>
            </a:r>
            <a:r>
              <a:rPr lang="en-US" sz="2400" dirty="0">
                <a:latin typeface="Garamond" charset="0"/>
                <a:ea typeface="Garamond" charset="0"/>
                <a:cs typeface="Garamond" charset="0"/>
              </a:rPr>
              <a:t> </a:t>
            </a:r>
            <a:r>
              <a:rPr lang="en-US" sz="2400" dirty="0" err="1">
                <a:latin typeface="Garamond" charset="0"/>
                <a:ea typeface="Garamond" charset="0"/>
                <a:cs typeface="Garamond" charset="0"/>
              </a:rPr>
              <a:t>Gesù</a:t>
            </a:r>
            <a:r>
              <a:rPr lang="en-US" sz="2400" dirty="0">
                <a:latin typeface="Garamond" charset="0"/>
                <a:ea typeface="Garamond" charset="0"/>
                <a:cs typeface="Garamond" charset="0"/>
              </a:rPr>
              <a:t> Cristo. Credo </a:t>
            </a:r>
            <a:r>
              <a:rPr lang="en-US" sz="2400" dirty="0" err="1">
                <a:latin typeface="Garamond" charset="0"/>
                <a:ea typeface="Garamond" charset="0"/>
                <a:cs typeface="Garamond" charset="0"/>
              </a:rPr>
              <a:t>che</a:t>
            </a:r>
            <a:r>
              <a:rPr lang="en-US" sz="2400" dirty="0">
                <a:latin typeface="Garamond" charset="0"/>
                <a:ea typeface="Garamond" charset="0"/>
                <a:cs typeface="Garamond" charset="0"/>
              </a:rPr>
              <a:t> </a:t>
            </a:r>
            <a:r>
              <a:rPr lang="en-US" sz="2400" dirty="0" err="1">
                <a:latin typeface="Garamond" charset="0"/>
                <a:ea typeface="Garamond" charset="0"/>
                <a:cs typeface="Garamond" charset="0"/>
              </a:rPr>
              <a:t>questa</a:t>
            </a:r>
            <a:r>
              <a:rPr lang="en-US" sz="2400" dirty="0">
                <a:latin typeface="Garamond" charset="0"/>
                <a:ea typeface="Garamond" charset="0"/>
                <a:cs typeface="Garamond" charset="0"/>
              </a:rPr>
              <a:t> </a:t>
            </a:r>
            <a:r>
              <a:rPr lang="en-US" sz="2400" dirty="0" err="1">
                <a:latin typeface="Garamond" charset="0"/>
                <a:ea typeface="Garamond" charset="0"/>
                <a:cs typeface="Garamond" charset="0"/>
              </a:rPr>
              <a:t>sia</a:t>
            </a:r>
            <a:r>
              <a:rPr lang="en-US" sz="2400" dirty="0">
                <a:latin typeface="Garamond" charset="0"/>
                <a:ea typeface="Garamond" charset="0"/>
                <a:cs typeface="Garamond" charset="0"/>
              </a:rPr>
              <a:t> </a:t>
            </a:r>
            <a:r>
              <a:rPr lang="en-US" sz="2400" dirty="0" err="1">
                <a:latin typeface="Garamond" charset="0"/>
                <a:ea typeface="Garamond" charset="0"/>
                <a:cs typeface="Garamond" charset="0"/>
              </a:rPr>
              <a:t>una</a:t>
            </a:r>
            <a:r>
              <a:rPr lang="en-US" sz="2400" dirty="0">
                <a:latin typeface="Garamond" charset="0"/>
                <a:ea typeface="Garamond" charset="0"/>
                <a:cs typeface="Garamond" charset="0"/>
              </a:rPr>
              <a:t> </a:t>
            </a:r>
            <a:r>
              <a:rPr lang="en-US" sz="2400" dirty="0" err="1">
                <a:latin typeface="Garamond" charset="0"/>
                <a:ea typeface="Garamond" charset="0"/>
                <a:cs typeface="Garamond" charset="0"/>
              </a:rPr>
              <a:t>caratteristica</a:t>
            </a:r>
            <a:r>
              <a:rPr lang="en-US" sz="2400" dirty="0">
                <a:latin typeface="Garamond" charset="0"/>
                <a:ea typeface="Garamond" charset="0"/>
                <a:cs typeface="Garamond" charset="0"/>
              </a:rPr>
              <a:t> </a:t>
            </a:r>
            <a:r>
              <a:rPr lang="en-US" sz="2400" dirty="0" err="1">
                <a:latin typeface="Garamond" charset="0"/>
                <a:ea typeface="Garamond" charset="0"/>
                <a:cs typeface="Garamond" charset="0"/>
              </a:rPr>
              <a:t>specifica</a:t>
            </a:r>
            <a:r>
              <a:rPr lang="en-US" sz="2400" dirty="0">
                <a:latin typeface="Garamond" charset="0"/>
                <a:ea typeface="Garamond" charset="0"/>
                <a:cs typeface="Garamond" charset="0"/>
              </a:rPr>
              <a:t> </a:t>
            </a:r>
            <a:r>
              <a:rPr lang="en-US" sz="2400" dirty="0" err="1">
                <a:latin typeface="Garamond" charset="0"/>
                <a:ea typeface="Garamond" charset="0"/>
                <a:cs typeface="Garamond" charset="0"/>
              </a:rPr>
              <a:t>della</a:t>
            </a:r>
            <a:r>
              <a:rPr lang="en-US" sz="2400" dirty="0">
                <a:latin typeface="Garamond" charset="0"/>
                <a:ea typeface="Garamond" charset="0"/>
                <a:cs typeface="Garamond" charset="0"/>
              </a:rPr>
              <a:t> nostra </a:t>
            </a:r>
            <a:r>
              <a:rPr lang="en-US" sz="2400" dirty="0" err="1">
                <a:latin typeface="Garamond" charset="0"/>
                <a:ea typeface="Garamond" charset="0"/>
                <a:cs typeface="Garamond" charset="0"/>
              </a:rPr>
              <a:t>spiritualità</a:t>
            </a:r>
            <a:r>
              <a:rPr lang="en-US" sz="2400" dirty="0">
                <a:latin typeface="Garamond" charset="0"/>
                <a:ea typeface="Garamond" charset="0"/>
                <a:cs typeface="Garamond" charset="0"/>
              </a:rPr>
              <a:t>. </a:t>
            </a:r>
          </a:p>
        </p:txBody>
      </p:sp>
      <p:pic>
        <p:nvPicPr>
          <p:cNvPr id="1026" name="Picture 2" descr="http://www.aitonline.tv/pix/NewsImages/133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089" y="2128676"/>
            <a:ext cx="2156039" cy="28772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468552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5315"/>
            <a:ext cx="8229600" cy="657347"/>
          </a:xfrm>
        </p:spPr>
        <p:txBody>
          <a:bodyPr>
            <a:normAutofit fontScale="90000"/>
          </a:bodyPr>
          <a:lstStyle/>
          <a:p>
            <a:r>
              <a:rPr lang="en-US" i="1" dirty="0">
                <a:latin typeface="Garamond" panose="02020404030301010803" pitchFamily="18" charset="0"/>
              </a:rPr>
              <a:t>2. </a:t>
            </a:r>
            <a:r>
              <a:rPr lang="en-US" i="1" dirty="0" err="1">
                <a:latin typeface="Garamond" panose="02020404030301010803" pitchFamily="18" charset="0"/>
              </a:rPr>
              <a:t>Indipetae</a:t>
            </a:r>
            <a:r>
              <a:rPr lang="en-US" i="1" dirty="0">
                <a:latin typeface="Garamond" panose="02020404030301010803" pitchFamily="18" charset="0"/>
              </a:rPr>
              <a:t> </a:t>
            </a:r>
            <a:r>
              <a:rPr lang="en-US" i="1" dirty="0" err="1">
                <a:latin typeface="Garamond" panose="02020404030301010803" pitchFamily="18" charset="0"/>
              </a:rPr>
              <a:t>della</a:t>
            </a:r>
            <a:r>
              <a:rPr lang="en-US" i="1" dirty="0">
                <a:latin typeface="Garamond" panose="02020404030301010803" pitchFamily="18" charset="0"/>
              </a:rPr>
              <a:t> Nuova </a:t>
            </a:r>
            <a:r>
              <a:rPr lang="en-US" i="1" dirty="0" err="1">
                <a:latin typeface="Garamond" panose="02020404030301010803" pitchFamily="18" charset="0"/>
              </a:rPr>
              <a:t>Compagnia</a:t>
            </a:r>
            <a:endParaRPr lang="en-US" dirty="0">
              <a:latin typeface="Garamond" panose="02020404030301010803" pitchFamily="18" charset="0"/>
            </a:endParaRPr>
          </a:p>
        </p:txBody>
      </p:sp>
      <p:sp>
        <p:nvSpPr>
          <p:cNvPr id="3" name="Content Placeholder 2"/>
          <p:cNvSpPr>
            <a:spLocks noGrp="1"/>
          </p:cNvSpPr>
          <p:nvPr>
            <p:ph idx="1"/>
          </p:nvPr>
        </p:nvSpPr>
        <p:spPr>
          <a:xfrm>
            <a:off x="3094073" y="2020188"/>
            <a:ext cx="5422603" cy="2985764"/>
          </a:xfrm>
        </p:spPr>
        <p:txBody>
          <a:bodyPr>
            <a:noAutofit/>
          </a:bodyPr>
          <a:lstStyle/>
          <a:p>
            <a:pPr marL="0" indent="0" defTabSz="914400">
              <a:spcBef>
                <a:spcPts val="0"/>
              </a:spcBef>
              <a:buNone/>
            </a:pPr>
            <a:r>
              <a:rPr lang="it-IT" sz="2400" dirty="0">
                <a:latin typeface="Garamond" charset="0"/>
                <a:ea typeface="Garamond" charset="0"/>
                <a:cs typeface="Garamond" charset="0"/>
              </a:rPr>
              <a:t>Ho scritto al Generale […] che era il Padre </a:t>
            </a:r>
            <a:r>
              <a:rPr lang="it-IT" sz="2400" dirty="0" err="1">
                <a:latin typeface="Garamond" charset="0"/>
                <a:ea typeface="Garamond" charset="0"/>
                <a:cs typeface="Garamond" charset="0"/>
              </a:rPr>
              <a:t>Arrupe</a:t>
            </a:r>
            <a:r>
              <a:rPr lang="it-IT" sz="2400" dirty="0">
                <a:latin typeface="Garamond" charset="0"/>
                <a:ea typeface="Garamond" charset="0"/>
                <a:cs typeface="Garamond" charset="0"/>
              </a:rPr>
              <a:t>, perché mi mandasse, mi inviasse in Giappone o in un’altra parte. Ma lui ha pensato bene, e mi ha detto, con tanta carità: “Ma Lei ha avuto una malattia al polmone, quello non è tanto buono per un lavoro tanto forte”, e sono rimasto a Buenos Aires.</a:t>
            </a:r>
            <a:r>
              <a:rPr lang="en-US" sz="2400" dirty="0">
                <a:latin typeface="Garamond" charset="0"/>
                <a:ea typeface="Garamond" charset="0"/>
                <a:cs typeface="Garamond" charset="0"/>
              </a:rPr>
              <a:t> </a:t>
            </a:r>
          </a:p>
        </p:txBody>
      </p:sp>
      <p:pic>
        <p:nvPicPr>
          <p:cNvPr id="1026" name="Picture 2" descr="http://www.aitonline.tv/pix/NewsImages/133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089" y="2128676"/>
            <a:ext cx="2156039" cy="28772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5443899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615" y="535278"/>
            <a:ext cx="8229600" cy="603779"/>
          </a:xfrm>
        </p:spPr>
        <p:txBody>
          <a:bodyPr>
            <a:noAutofit/>
          </a:bodyPr>
          <a:lstStyle/>
          <a:p>
            <a:r>
              <a:rPr lang="en-US" sz="3600" i="1" dirty="0">
                <a:latin typeface="Garamond" panose="02020404030301010803" pitchFamily="18" charset="0"/>
              </a:rPr>
              <a:t>2. </a:t>
            </a:r>
            <a:r>
              <a:rPr lang="en-US" sz="3600" i="1" dirty="0" err="1">
                <a:latin typeface="Garamond" panose="02020404030301010803" pitchFamily="18" charset="0"/>
              </a:rPr>
              <a:t>Indipetae</a:t>
            </a:r>
            <a:r>
              <a:rPr lang="en-US" sz="3600" i="1" dirty="0">
                <a:latin typeface="Garamond" panose="02020404030301010803" pitchFamily="18" charset="0"/>
              </a:rPr>
              <a:t> </a:t>
            </a:r>
            <a:r>
              <a:rPr lang="en-US" sz="3600" i="1" dirty="0" err="1">
                <a:latin typeface="Garamond" panose="02020404030301010803" pitchFamily="18" charset="0"/>
              </a:rPr>
              <a:t>della</a:t>
            </a:r>
            <a:r>
              <a:rPr lang="en-US" sz="3600" i="1" dirty="0">
                <a:latin typeface="Garamond" panose="02020404030301010803" pitchFamily="18" charset="0"/>
              </a:rPr>
              <a:t> Nuova </a:t>
            </a:r>
            <a:r>
              <a:rPr lang="en-US" sz="3600" i="1" dirty="0" err="1">
                <a:latin typeface="Garamond" panose="02020404030301010803" pitchFamily="18" charset="0"/>
              </a:rPr>
              <a:t>Compagnia</a:t>
            </a:r>
            <a:endParaRPr lang="en-US" sz="3600" dirty="0">
              <a:latin typeface="Garamond" panose="02020404030301010803" pitchFamily="18" charset="0"/>
            </a:endParaRPr>
          </a:p>
        </p:txBody>
      </p:sp>
      <p:cxnSp>
        <p:nvCxnSpPr>
          <p:cNvPr id="14" name="Straight Arrow Connector 13"/>
          <p:cNvCxnSpPr/>
          <p:nvPr/>
        </p:nvCxnSpPr>
        <p:spPr>
          <a:xfrm flipV="1">
            <a:off x="762632" y="3033395"/>
            <a:ext cx="3867557" cy="487"/>
          </a:xfrm>
          <a:prstGeom prst="straightConnector1">
            <a:avLst/>
          </a:prstGeom>
          <a:ln w="66675">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76516" y="3294045"/>
            <a:ext cx="620683" cy="369332"/>
          </a:xfrm>
          <a:prstGeom prst="rect">
            <a:avLst/>
          </a:prstGeom>
          <a:noFill/>
        </p:spPr>
        <p:txBody>
          <a:bodyPr wrap="none" rtlCol="0">
            <a:spAutoFit/>
          </a:bodyPr>
          <a:lstStyle/>
          <a:p>
            <a:r>
              <a:rPr lang="en-US" dirty="0">
                <a:latin typeface="Garamond" panose="02020404030301010803" pitchFamily="18" charset="0"/>
              </a:rPr>
              <a:t>1560</a:t>
            </a:r>
          </a:p>
        </p:txBody>
      </p:sp>
      <p:sp>
        <p:nvSpPr>
          <p:cNvPr id="20" name="TextBox 19"/>
          <p:cNvSpPr txBox="1"/>
          <p:nvPr/>
        </p:nvSpPr>
        <p:spPr>
          <a:xfrm>
            <a:off x="4168815" y="3294045"/>
            <a:ext cx="965280" cy="369332"/>
          </a:xfrm>
          <a:prstGeom prst="rect">
            <a:avLst/>
          </a:prstGeom>
          <a:noFill/>
        </p:spPr>
        <p:txBody>
          <a:bodyPr wrap="square" rtlCol="0">
            <a:spAutoFit/>
          </a:bodyPr>
          <a:lstStyle/>
          <a:p>
            <a:r>
              <a:rPr lang="en-US" dirty="0">
                <a:latin typeface="Garamond" panose="02020404030301010803" pitchFamily="18" charset="0"/>
              </a:rPr>
              <a:t>1773</a:t>
            </a:r>
          </a:p>
        </p:txBody>
      </p:sp>
      <p:sp>
        <p:nvSpPr>
          <p:cNvPr id="21" name="TextBox 20"/>
          <p:cNvSpPr txBox="1"/>
          <p:nvPr/>
        </p:nvSpPr>
        <p:spPr>
          <a:xfrm>
            <a:off x="1729256" y="2479885"/>
            <a:ext cx="1934308" cy="369332"/>
          </a:xfrm>
          <a:prstGeom prst="rect">
            <a:avLst/>
          </a:prstGeom>
          <a:noFill/>
        </p:spPr>
        <p:txBody>
          <a:bodyPr wrap="square" rtlCol="0">
            <a:spAutoFit/>
          </a:bodyPr>
          <a:lstStyle/>
          <a:p>
            <a:pPr algn="ctr"/>
            <a:r>
              <a:rPr lang="en-US" b="1" dirty="0">
                <a:latin typeface="Garamond" panose="02020404030301010803" pitchFamily="18" charset="0"/>
              </a:rPr>
              <a:t>Due </a:t>
            </a:r>
            <a:r>
              <a:rPr lang="en-US" b="1" dirty="0" err="1">
                <a:latin typeface="Garamond" panose="02020404030301010803" pitchFamily="18" charset="0"/>
              </a:rPr>
              <a:t>Secoli</a:t>
            </a:r>
            <a:endParaRPr lang="en-US" b="1" dirty="0">
              <a:latin typeface="Garamond" panose="02020404030301010803" pitchFamily="18" charset="0"/>
            </a:endParaRPr>
          </a:p>
        </p:txBody>
      </p:sp>
    </p:spTree>
    <p:extLst>
      <p:ext uri="{BB962C8B-B14F-4D97-AF65-F5344CB8AC3E}">
        <p14:creationId xmlns:p14="http://schemas.microsoft.com/office/powerpoint/2010/main" val="24056146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p:cNvCxnSpPr/>
          <p:nvPr/>
        </p:nvCxnSpPr>
        <p:spPr>
          <a:xfrm>
            <a:off x="4554415" y="3033391"/>
            <a:ext cx="3991708" cy="0"/>
          </a:xfrm>
          <a:prstGeom prst="straightConnector1">
            <a:avLst/>
          </a:prstGeom>
          <a:ln w="66675">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39615" y="535278"/>
            <a:ext cx="8229600" cy="603779"/>
          </a:xfrm>
        </p:spPr>
        <p:txBody>
          <a:bodyPr>
            <a:noAutofit/>
          </a:bodyPr>
          <a:lstStyle/>
          <a:p>
            <a:r>
              <a:rPr lang="en-US" sz="3600" i="1" dirty="0">
                <a:latin typeface="Garamond" panose="02020404030301010803" pitchFamily="18" charset="0"/>
              </a:rPr>
              <a:t>2. </a:t>
            </a:r>
            <a:r>
              <a:rPr lang="en-US" sz="3600" i="1" dirty="0" err="1">
                <a:latin typeface="Garamond" panose="02020404030301010803" pitchFamily="18" charset="0"/>
              </a:rPr>
              <a:t>Indipetae</a:t>
            </a:r>
            <a:r>
              <a:rPr lang="en-US" sz="3600" i="1" dirty="0">
                <a:latin typeface="Garamond" panose="02020404030301010803" pitchFamily="18" charset="0"/>
              </a:rPr>
              <a:t> </a:t>
            </a:r>
            <a:r>
              <a:rPr lang="en-US" sz="3600" i="1" dirty="0" err="1">
                <a:latin typeface="Garamond" panose="02020404030301010803" pitchFamily="18" charset="0"/>
              </a:rPr>
              <a:t>della</a:t>
            </a:r>
            <a:r>
              <a:rPr lang="en-US" sz="3600" i="1" dirty="0">
                <a:latin typeface="Garamond" panose="02020404030301010803" pitchFamily="18" charset="0"/>
              </a:rPr>
              <a:t> Nuova </a:t>
            </a:r>
            <a:r>
              <a:rPr lang="en-US" sz="3600" i="1" dirty="0" err="1">
                <a:latin typeface="Garamond" panose="02020404030301010803" pitchFamily="18" charset="0"/>
              </a:rPr>
              <a:t>Compagnia</a:t>
            </a:r>
            <a:endParaRPr lang="en-US" sz="3600" dirty="0">
              <a:latin typeface="Garamond" panose="02020404030301010803" pitchFamily="18" charset="0"/>
            </a:endParaRPr>
          </a:p>
        </p:txBody>
      </p:sp>
      <p:sp>
        <p:nvSpPr>
          <p:cNvPr id="18" name="TextBox 17"/>
          <p:cNvSpPr txBox="1"/>
          <p:nvPr/>
        </p:nvSpPr>
        <p:spPr>
          <a:xfrm>
            <a:off x="8106507" y="3294045"/>
            <a:ext cx="1125415" cy="369332"/>
          </a:xfrm>
          <a:prstGeom prst="rect">
            <a:avLst/>
          </a:prstGeom>
          <a:noFill/>
        </p:spPr>
        <p:txBody>
          <a:bodyPr wrap="square" rtlCol="0">
            <a:spAutoFit/>
          </a:bodyPr>
          <a:lstStyle/>
          <a:p>
            <a:r>
              <a:rPr lang="en-US" dirty="0">
                <a:latin typeface="Garamond" panose="02020404030301010803" pitchFamily="18" charset="0"/>
              </a:rPr>
              <a:t>1960s</a:t>
            </a:r>
          </a:p>
        </p:txBody>
      </p:sp>
      <p:sp>
        <p:nvSpPr>
          <p:cNvPr id="3" name="TextBox 2"/>
          <p:cNvSpPr txBox="1"/>
          <p:nvPr/>
        </p:nvSpPr>
        <p:spPr>
          <a:xfrm>
            <a:off x="3975794" y="5260334"/>
            <a:ext cx="1846385" cy="646331"/>
          </a:xfrm>
          <a:prstGeom prst="rect">
            <a:avLst/>
          </a:prstGeom>
          <a:noFill/>
        </p:spPr>
        <p:txBody>
          <a:bodyPr wrap="square" rtlCol="0">
            <a:spAutoFit/>
          </a:bodyPr>
          <a:lstStyle/>
          <a:p>
            <a:r>
              <a:rPr lang="en-US" dirty="0">
                <a:latin typeface="Garamond" panose="02020404030301010803" pitchFamily="18" charset="0"/>
              </a:rPr>
              <a:t>22,000 – 24,000</a:t>
            </a:r>
          </a:p>
          <a:p>
            <a:r>
              <a:rPr lang="en-US" dirty="0" err="1">
                <a:latin typeface="Garamond" panose="02020404030301010803" pitchFamily="18" charset="0"/>
              </a:rPr>
              <a:t>lettere</a:t>
            </a:r>
            <a:r>
              <a:rPr lang="en-US" dirty="0">
                <a:latin typeface="Garamond" panose="02020404030301010803" pitchFamily="18" charset="0"/>
              </a:rPr>
              <a:t> (o </a:t>
            </a:r>
            <a:r>
              <a:rPr lang="en-US" dirty="0" err="1">
                <a:latin typeface="Garamond" panose="02020404030301010803" pitchFamily="18" charset="0"/>
              </a:rPr>
              <a:t>più</a:t>
            </a:r>
            <a:r>
              <a:rPr lang="en-US" dirty="0">
                <a:latin typeface="Garamond" panose="02020404030301010803" pitchFamily="18" charset="0"/>
              </a:rPr>
              <a:t>)</a:t>
            </a:r>
          </a:p>
        </p:txBody>
      </p:sp>
      <p:cxnSp>
        <p:nvCxnSpPr>
          <p:cNvPr id="5" name="Straight Connector 4"/>
          <p:cNvCxnSpPr/>
          <p:nvPr/>
        </p:nvCxnSpPr>
        <p:spPr>
          <a:xfrm>
            <a:off x="686858" y="4954005"/>
            <a:ext cx="7859264" cy="0"/>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686858" y="4435412"/>
            <a:ext cx="0" cy="518593"/>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8546122" y="4432440"/>
            <a:ext cx="0" cy="518593"/>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762632" y="3033395"/>
            <a:ext cx="3867557" cy="487"/>
          </a:xfrm>
          <a:prstGeom prst="straightConnector1">
            <a:avLst/>
          </a:prstGeom>
          <a:ln w="66675">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76516" y="3294045"/>
            <a:ext cx="620683" cy="369332"/>
          </a:xfrm>
          <a:prstGeom prst="rect">
            <a:avLst/>
          </a:prstGeom>
          <a:noFill/>
        </p:spPr>
        <p:txBody>
          <a:bodyPr wrap="none" rtlCol="0">
            <a:spAutoFit/>
          </a:bodyPr>
          <a:lstStyle/>
          <a:p>
            <a:r>
              <a:rPr lang="en-US" dirty="0">
                <a:latin typeface="Garamond" panose="02020404030301010803" pitchFamily="18" charset="0"/>
              </a:rPr>
              <a:t>1560</a:t>
            </a:r>
          </a:p>
        </p:txBody>
      </p:sp>
      <p:sp>
        <p:nvSpPr>
          <p:cNvPr id="20" name="TextBox 19"/>
          <p:cNvSpPr txBox="1"/>
          <p:nvPr/>
        </p:nvSpPr>
        <p:spPr>
          <a:xfrm>
            <a:off x="4168815" y="3294045"/>
            <a:ext cx="965280" cy="369332"/>
          </a:xfrm>
          <a:prstGeom prst="rect">
            <a:avLst/>
          </a:prstGeom>
          <a:noFill/>
        </p:spPr>
        <p:txBody>
          <a:bodyPr wrap="square" rtlCol="0">
            <a:spAutoFit/>
          </a:bodyPr>
          <a:lstStyle/>
          <a:p>
            <a:r>
              <a:rPr lang="en-US" dirty="0">
                <a:latin typeface="Garamond" panose="02020404030301010803" pitchFamily="18" charset="0"/>
              </a:rPr>
              <a:t>1773</a:t>
            </a:r>
          </a:p>
        </p:txBody>
      </p:sp>
      <p:sp>
        <p:nvSpPr>
          <p:cNvPr id="21" name="TextBox 20"/>
          <p:cNvSpPr txBox="1"/>
          <p:nvPr/>
        </p:nvSpPr>
        <p:spPr>
          <a:xfrm>
            <a:off x="1729256" y="2479885"/>
            <a:ext cx="1934308" cy="369332"/>
          </a:xfrm>
          <a:prstGeom prst="rect">
            <a:avLst/>
          </a:prstGeom>
          <a:noFill/>
        </p:spPr>
        <p:txBody>
          <a:bodyPr wrap="square" rtlCol="0">
            <a:spAutoFit/>
          </a:bodyPr>
          <a:lstStyle/>
          <a:p>
            <a:pPr algn="ctr"/>
            <a:r>
              <a:rPr lang="en-US" b="1" dirty="0">
                <a:latin typeface="Garamond" panose="02020404030301010803" pitchFamily="18" charset="0"/>
              </a:rPr>
              <a:t>Due </a:t>
            </a:r>
            <a:r>
              <a:rPr lang="en-US" b="1" dirty="0" err="1">
                <a:latin typeface="Garamond" panose="02020404030301010803" pitchFamily="18" charset="0"/>
              </a:rPr>
              <a:t>Secoli</a:t>
            </a:r>
            <a:endParaRPr lang="en-US" b="1" dirty="0">
              <a:latin typeface="Garamond" panose="02020404030301010803" pitchFamily="18" charset="0"/>
            </a:endParaRPr>
          </a:p>
        </p:txBody>
      </p:sp>
      <p:sp>
        <p:nvSpPr>
          <p:cNvPr id="23" name="TextBox 22"/>
          <p:cNvSpPr txBox="1"/>
          <p:nvPr/>
        </p:nvSpPr>
        <p:spPr>
          <a:xfrm>
            <a:off x="5583115" y="2479885"/>
            <a:ext cx="1934308" cy="369332"/>
          </a:xfrm>
          <a:prstGeom prst="rect">
            <a:avLst/>
          </a:prstGeom>
          <a:noFill/>
        </p:spPr>
        <p:txBody>
          <a:bodyPr wrap="square" rtlCol="0">
            <a:spAutoFit/>
          </a:bodyPr>
          <a:lstStyle/>
          <a:p>
            <a:pPr algn="ctr"/>
            <a:r>
              <a:rPr lang="en-US" b="1" dirty="0">
                <a:latin typeface="Garamond" panose="02020404030301010803" pitchFamily="18" charset="0"/>
              </a:rPr>
              <a:t>Due </a:t>
            </a:r>
            <a:r>
              <a:rPr lang="en-US" b="1" dirty="0" err="1">
                <a:latin typeface="Garamond" panose="02020404030301010803" pitchFamily="18" charset="0"/>
              </a:rPr>
              <a:t>Secoli</a:t>
            </a:r>
            <a:endParaRPr lang="en-US" b="1" dirty="0">
              <a:latin typeface="Garamond" panose="02020404030301010803" pitchFamily="18" charset="0"/>
            </a:endParaRPr>
          </a:p>
        </p:txBody>
      </p:sp>
    </p:spTree>
    <p:extLst>
      <p:ext uri="{BB962C8B-B14F-4D97-AF65-F5344CB8AC3E}">
        <p14:creationId xmlns:p14="http://schemas.microsoft.com/office/powerpoint/2010/main" val="1373760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133" r="84"/>
          <a:stretch/>
        </p:blipFill>
        <p:spPr>
          <a:xfrm>
            <a:off x="0" y="0"/>
            <a:ext cx="4783252" cy="6907271"/>
          </a:xfrm>
        </p:spPr>
      </p:pic>
      <p:sp>
        <p:nvSpPr>
          <p:cNvPr id="5" name="TextBox 4"/>
          <p:cNvSpPr txBox="1"/>
          <p:nvPr/>
        </p:nvSpPr>
        <p:spPr>
          <a:xfrm>
            <a:off x="5592182" y="3990766"/>
            <a:ext cx="1901437" cy="707886"/>
          </a:xfrm>
          <a:prstGeom prst="rect">
            <a:avLst/>
          </a:prstGeom>
          <a:noFill/>
        </p:spPr>
        <p:txBody>
          <a:bodyPr wrap="square" rtlCol="0">
            <a:spAutoFit/>
          </a:bodyPr>
          <a:lstStyle/>
          <a:p>
            <a:r>
              <a:rPr lang="en-US" sz="2000" dirty="0">
                <a:latin typeface="Garamond" panose="02020404030301010803" pitchFamily="18" charset="0"/>
              </a:rPr>
              <a:t>Julián de </a:t>
            </a:r>
            <a:r>
              <a:rPr lang="en-US" sz="2000" dirty="0" err="1">
                <a:latin typeface="Garamond" panose="02020404030301010803" pitchFamily="18" charset="0"/>
              </a:rPr>
              <a:t>Aller</a:t>
            </a:r>
            <a:r>
              <a:rPr lang="en-US" sz="2000" dirty="0">
                <a:latin typeface="Garamond" panose="02020404030301010803" pitchFamily="18" charset="0"/>
              </a:rPr>
              <a:t>, </a:t>
            </a:r>
          </a:p>
          <a:p>
            <a:r>
              <a:rPr lang="en-US" sz="2000" i="1" dirty="0">
                <a:latin typeface="Garamond" panose="02020404030301010803" pitchFamily="18" charset="0"/>
              </a:rPr>
              <a:t>2 </a:t>
            </a:r>
            <a:r>
              <a:rPr lang="en-US" sz="2000" i="1" dirty="0" err="1">
                <a:latin typeface="Garamond" panose="02020404030301010803" pitchFamily="18" charset="0"/>
              </a:rPr>
              <a:t>Novembre</a:t>
            </a:r>
            <a:r>
              <a:rPr lang="en-US" sz="2000" i="1" dirty="0">
                <a:latin typeface="Garamond" panose="02020404030301010803" pitchFamily="18" charset="0"/>
              </a:rPr>
              <a:t> 1639</a:t>
            </a:r>
          </a:p>
        </p:txBody>
      </p:sp>
    </p:spTree>
    <p:extLst>
      <p:ext uri="{BB962C8B-B14F-4D97-AF65-F5344CB8AC3E}">
        <p14:creationId xmlns:p14="http://schemas.microsoft.com/office/powerpoint/2010/main" val="2473520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jpg"/>
          <p:cNvPicPr>
            <a:picLocks noGrp="1" noChangeAspect="1"/>
          </p:cNvPicPr>
          <p:nvPr>
            <p:ph idx="1"/>
          </p:nvPr>
        </p:nvPicPr>
        <p:blipFill rotWithShape="1">
          <a:blip r:embed="rId2">
            <a:extLst>
              <a:ext uri="{28A0092B-C50C-407E-A947-70E740481C1C}">
                <a14:useLocalDpi xmlns:a14="http://schemas.microsoft.com/office/drawing/2010/main" val="0"/>
              </a:ext>
            </a:extLst>
          </a:blip>
          <a:srcRect l="29788" t="19127" r="29772" b="76721"/>
          <a:stretch/>
        </p:blipFill>
        <p:spPr>
          <a:xfrm>
            <a:off x="0" y="1427757"/>
            <a:ext cx="9144000" cy="1339070"/>
          </a:xfrm>
        </p:spPr>
      </p:pic>
      <p:sp>
        <p:nvSpPr>
          <p:cNvPr id="2" name="TextBox 1"/>
          <p:cNvSpPr txBox="1"/>
          <p:nvPr/>
        </p:nvSpPr>
        <p:spPr>
          <a:xfrm>
            <a:off x="1286982" y="3437887"/>
            <a:ext cx="6570036" cy="738664"/>
          </a:xfrm>
          <a:prstGeom prst="rect">
            <a:avLst/>
          </a:prstGeom>
          <a:noFill/>
        </p:spPr>
        <p:txBody>
          <a:bodyPr wrap="square" rtlCol="0">
            <a:spAutoFit/>
          </a:bodyPr>
          <a:lstStyle/>
          <a:p>
            <a:pPr algn="ctr"/>
            <a:r>
              <a:rPr lang="es-ES_tradnl" dirty="0">
                <a:latin typeface="Garamond" panose="02020404030301010803" pitchFamily="18" charset="0"/>
              </a:rPr>
              <a:t>No me cansaré en derramar mi sangre en el papel</a:t>
            </a:r>
          </a:p>
          <a:p>
            <a:pPr algn="ctr"/>
            <a:r>
              <a:rPr lang="en-US" sz="2400" i="1" dirty="0">
                <a:solidFill>
                  <a:srgbClr val="FF0000"/>
                </a:solidFill>
                <a:latin typeface="Garamond" panose="02020404030301010803" pitchFamily="18" charset="0"/>
              </a:rPr>
              <a:t>Non mi </a:t>
            </a:r>
            <a:r>
              <a:rPr lang="en-US" sz="2400" i="1" dirty="0" err="1">
                <a:solidFill>
                  <a:srgbClr val="FF0000"/>
                </a:solidFill>
                <a:latin typeface="Garamond" panose="02020404030301010803" pitchFamily="18" charset="0"/>
              </a:rPr>
              <a:t>stancherò</a:t>
            </a:r>
            <a:r>
              <a:rPr lang="en-US" sz="2400" i="1" dirty="0">
                <a:solidFill>
                  <a:srgbClr val="FF0000"/>
                </a:solidFill>
                <a:latin typeface="Garamond" panose="02020404030301010803" pitchFamily="18" charset="0"/>
              </a:rPr>
              <a:t> di </a:t>
            </a:r>
            <a:r>
              <a:rPr lang="en-US" sz="2400" i="1" dirty="0" err="1">
                <a:solidFill>
                  <a:srgbClr val="FF0000"/>
                </a:solidFill>
                <a:latin typeface="Garamond" panose="02020404030301010803" pitchFamily="18" charset="0"/>
              </a:rPr>
              <a:t>versare</a:t>
            </a:r>
            <a:r>
              <a:rPr lang="en-US" sz="2400" i="1" dirty="0">
                <a:solidFill>
                  <a:srgbClr val="FF0000"/>
                </a:solidFill>
                <a:latin typeface="Garamond" panose="02020404030301010803" pitchFamily="18" charset="0"/>
              </a:rPr>
              <a:t> </a:t>
            </a:r>
            <a:r>
              <a:rPr lang="en-US" sz="2400" i="1" dirty="0" err="1">
                <a:solidFill>
                  <a:srgbClr val="FF0000"/>
                </a:solidFill>
                <a:latin typeface="Garamond" panose="02020404030301010803" pitchFamily="18" charset="0"/>
              </a:rPr>
              <a:t>il</a:t>
            </a:r>
            <a:r>
              <a:rPr lang="en-US" sz="2400" i="1" dirty="0">
                <a:solidFill>
                  <a:srgbClr val="FF0000"/>
                </a:solidFill>
                <a:latin typeface="Garamond" panose="02020404030301010803" pitchFamily="18" charset="0"/>
              </a:rPr>
              <a:t> </a:t>
            </a:r>
            <a:r>
              <a:rPr lang="en-US" sz="2400" i="1" dirty="0" err="1">
                <a:solidFill>
                  <a:srgbClr val="FF0000"/>
                </a:solidFill>
                <a:latin typeface="Garamond" panose="02020404030301010803" pitchFamily="18" charset="0"/>
              </a:rPr>
              <a:t>mio</a:t>
            </a:r>
            <a:r>
              <a:rPr lang="en-US" sz="2400" i="1" dirty="0">
                <a:solidFill>
                  <a:srgbClr val="FF0000"/>
                </a:solidFill>
                <a:latin typeface="Garamond" panose="02020404030301010803" pitchFamily="18" charset="0"/>
              </a:rPr>
              <a:t> </a:t>
            </a:r>
            <a:r>
              <a:rPr lang="en-US" sz="2400" i="1" dirty="0" err="1">
                <a:solidFill>
                  <a:srgbClr val="FF0000"/>
                </a:solidFill>
                <a:latin typeface="Garamond" panose="02020404030301010803" pitchFamily="18" charset="0"/>
              </a:rPr>
              <a:t>sangue</a:t>
            </a:r>
            <a:r>
              <a:rPr lang="en-US" sz="2400" i="1" dirty="0">
                <a:solidFill>
                  <a:srgbClr val="FF0000"/>
                </a:solidFill>
                <a:latin typeface="Garamond" panose="02020404030301010803" pitchFamily="18" charset="0"/>
              </a:rPr>
              <a:t> </a:t>
            </a:r>
            <a:r>
              <a:rPr lang="en-US" sz="2400" i="1" dirty="0" err="1">
                <a:solidFill>
                  <a:srgbClr val="FF0000"/>
                </a:solidFill>
                <a:latin typeface="Garamond" panose="02020404030301010803" pitchFamily="18" charset="0"/>
              </a:rPr>
              <a:t>sulla</a:t>
            </a:r>
            <a:r>
              <a:rPr lang="en-US" sz="2400" i="1" dirty="0">
                <a:solidFill>
                  <a:srgbClr val="FF0000"/>
                </a:solidFill>
                <a:latin typeface="Garamond" panose="02020404030301010803" pitchFamily="18" charset="0"/>
              </a:rPr>
              <a:t> carta</a:t>
            </a:r>
          </a:p>
        </p:txBody>
      </p:sp>
      <p:sp>
        <p:nvSpPr>
          <p:cNvPr id="3" name="TextBox 2"/>
          <p:cNvSpPr txBox="1"/>
          <p:nvPr/>
        </p:nvSpPr>
        <p:spPr>
          <a:xfrm>
            <a:off x="2293926" y="4518045"/>
            <a:ext cx="4544450" cy="646331"/>
          </a:xfrm>
          <a:prstGeom prst="rect">
            <a:avLst/>
          </a:prstGeom>
          <a:noFill/>
        </p:spPr>
        <p:txBody>
          <a:bodyPr wrap="square" rtlCol="0">
            <a:spAutoFit/>
          </a:bodyPr>
          <a:lstStyle/>
          <a:p>
            <a:pPr algn="ctr"/>
            <a:r>
              <a:rPr lang="en-US" dirty="0">
                <a:latin typeface="Garamond" panose="02020404030301010803" pitchFamily="18" charset="0"/>
              </a:rPr>
              <a:t>Julián de </a:t>
            </a:r>
            <a:r>
              <a:rPr lang="en-US" dirty="0" err="1">
                <a:latin typeface="Garamond" panose="02020404030301010803" pitchFamily="18" charset="0"/>
              </a:rPr>
              <a:t>Aller</a:t>
            </a:r>
            <a:r>
              <a:rPr lang="en-US" dirty="0">
                <a:latin typeface="Garamond" panose="02020404030301010803" pitchFamily="18" charset="0"/>
              </a:rPr>
              <a:t>, </a:t>
            </a:r>
          </a:p>
          <a:p>
            <a:pPr algn="ctr"/>
            <a:r>
              <a:rPr lang="en-US" i="1" dirty="0">
                <a:latin typeface="Garamond" panose="02020404030301010803" pitchFamily="18" charset="0"/>
              </a:rPr>
              <a:t>November 2, 1639</a:t>
            </a:r>
          </a:p>
        </p:txBody>
      </p:sp>
    </p:spTree>
    <p:extLst>
      <p:ext uri="{BB962C8B-B14F-4D97-AF65-F5344CB8AC3E}">
        <p14:creationId xmlns:p14="http://schemas.microsoft.com/office/powerpoint/2010/main" val="1242732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858321667"/>
              </p:ext>
            </p:extLst>
          </p:nvPr>
        </p:nvGraphicFramePr>
        <p:xfrm>
          <a:off x="1524000" y="1330093"/>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38846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7999"/>
          </a:xfrm>
          <a:solidFill>
            <a:schemeClr val="accent2">
              <a:lumMod val="50000"/>
            </a:schemeClr>
          </a:solidFill>
        </p:spPr>
        <p:txBody>
          <a:bodyPr>
            <a:normAutofit/>
          </a:bodyPr>
          <a:lstStyle/>
          <a:p>
            <a:pPr marL="0" indent="0" algn="ctr">
              <a:buNone/>
            </a:pPr>
            <a:endParaRPr lang="en-US" sz="3600" dirty="0">
              <a:latin typeface="Garamond" panose="02020404030301010803" pitchFamily="18" charset="0"/>
            </a:endParaRPr>
          </a:p>
          <a:p>
            <a:pPr marL="0" indent="0" algn="ctr">
              <a:buNone/>
            </a:pPr>
            <a:endParaRPr lang="en-US" sz="3600" dirty="0">
              <a:latin typeface="Garamond" panose="02020404030301010803" pitchFamily="18" charset="0"/>
            </a:endParaRPr>
          </a:p>
          <a:p>
            <a:pPr marL="0" indent="0" algn="ctr">
              <a:buNone/>
            </a:pPr>
            <a:endParaRPr lang="en-US" sz="3600" dirty="0">
              <a:latin typeface="Garamond" panose="02020404030301010803" pitchFamily="18" charset="0"/>
            </a:endParaRPr>
          </a:p>
          <a:p>
            <a:pPr marL="0" indent="0" algn="ctr">
              <a:buNone/>
            </a:pPr>
            <a:endParaRPr lang="en-US" sz="3600" dirty="0">
              <a:latin typeface="Garamond" panose="02020404030301010803" pitchFamily="18" charset="0"/>
            </a:endParaRPr>
          </a:p>
          <a:p>
            <a:pPr marL="0" indent="0" algn="ctr">
              <a:buNone/>
            </a:pPr>
            <a:r>
              <a:rPr lang="en-US" sz="3600" dirty="0">
                <a:solidFill>
                  <a:schemeClr val="bg1"/>
                </a:solidFill>
                <a:latin typeface="Garamond" panose="02020404030301010803" pitchFamily="18" charset="0"/>
              </a:rPr>
              <a:t>“</a:t>
            </a:r>
            <a:r>
              <a:rPr lang="en-US" sz="3600" dirty="0" err="1">
                <a:solidFill>
                  <a:schemeClr val="bg1"/>
                </a:solidFill>
                <a:latin typeface="Garamond" panose="02020404030301010803" pitchFamily="18" charset="0"/>
              </a:rPr>
              <a:t>Nessuno</a:t>
            </a:r>
            <a:r>
              <a:rPr lang="en-US" sz="3600" dirty="0">
                <a:solidFill>
                  <a:schemeClr val="bg1"/>
                </a:solidFill>
                <a:latin typeface="Garamond" panose="02020404030301010803" pitchFamily="18" charset="0"/>
              </a:rPr>
              <a:t> </a:t>
            </a:r>
            <a:r>
              <a:rPr lang="en-US" sz="3600" dirty="0" err="1">
                <a:solidFill>
                  <a:schemeClr val="bg1"/>
                </a:solidFill>
                <a:latin typeface="Garamond" panose="02020404030301010803" pitchFamily="18" charset="0"/>
              </a:rPr>
              <a:t>viene</a:t>
            </a:r>
            <a:r>
              <a:rPr lang="en-US" sz="3600" dirty="0">
                <a:solidFill>
                  <a:schemeClr val="bg1"/>
                </a:solidFill>
                <a:latin typeface="Garamond" panose="02020404030301010803" pitchFamily="18" charset="0"/>
              </a:rPr>
              <a:t> </a:t>
            </a:r>
            <a:r>
              <a:rPr lang="en-US" sz="3600" dirty="0" err="1">
                <a:solidFill>
                  <a:schemeClr val="bg1"/>
                </a:solidFill>
                <a:latin typeface="Garamond" panose="02020404030301010803" pitchFamily="18" charset="0"/>
              </a:rPr>
              <a:t>mandato</a:t>
            </a:r>
            <a:r>
              <a:rPr lang="en-US" sz="3600" dirty="0">
                <a:solidFill>
                  <a:schemeClr val="bg1"/>
                </a:solidFill>
                <a:latin typeface="Garamond" panose="02020404030301010803" pitchFamily="18" charset="0"/>
              </a:rPr>
              <a:t>, </a:t>
            </a:r>
          </a:p>
          <a:p>
            <a:pPr marL="0" indent="0" algn="ctr">
              <a:buNone/>
            </a:pPr>
            <a:r>
              <a:rPr lang="en-US" sz="3600" dirty="0">
                <a:solidFill>
                  <a:schemeClr val="bg1"/>
                </a:solidFill>
                <a:latin typeface="Garamond" panose="02020404030301010803" pitchFamily="18" charset="0"/>
              </a:rPr>
              <a:t>se non lo ha </a:t>
            </a:r>
            <a:r>
              <a:rPr lang="en-US" sz="3600" dirty="0" err="1">
                <a:solidFill>
                  <a:schemeClr val="bg1"/>
                </a:solidFill>
                <a:latin typeface="Garamond" panose="02020404030301010803" pitchFamily="18" charset="0"/>
              </a:rPr>
              <a:t>chiesto</a:t>
            </a:r>
            <a:r>
              <a:rPr lang="en-US" sz="3600" dirty="0">
                <a:solidFill>
                  <a:schemeClr val="bg1"/>
                </a:solidFill>
                <a:latin typeface="Garamond" panose="02020404030301010803" pitchFamily="18" charset="0"/>
              </a:rPr>
              <a:t>” </a:t>
            </a:r>
          </a:p>
        </p:txBody>
      </p:sp>
    </p:spTree>
    <p:extLst>
      <p:ext uri="{BB962C8B-B14F-4D97-AF65-F5344CB8AC3E}">
        <p14:creationId xmlns:p14="http://schemas.microsoft.com/office/powerpoint/2010/main" val="4164391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1741404773"/>
              </p:ext>
            </p:extLst>
          </p:nvPr>
        </p:nvGraphicFramePr>
        <p:xfrm>
          <a:off x="1404124" y="794833"/>
          <a:ext cx="7739876" cy="5159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81039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1771" y="452871"/>
            <a:ext cx="2943314" cy="513962"/>
          </a:xfrm>
        </p:spPr>
        <p:txBody>
          <a:bodyPr>
            <a:normAutofit fontScale="90000"/>
          </a:bodyPr>
          <a:lstStyle/>
          <a:p>
            <a:r>
              <a:rPr lang="en-US" dirty="0" err="1">
                <a:solidFill>
                  <a:schemeClr val="accent2">
                    <a:lumMod val="75000"/>
                  </a:schemeClr>
                </a:solidFill>
                <a:latin typeface="Garamond" panose="02020404030301010803" pitchFamily="18" charset="0"/>
              </a:rPr>
              <a:t>Desiderio</a:t>
            </a:r>
            <a:endParaRPr lang="en-US" dirty="0">
              <a:solidFill>
                <a:schemeClr val="accent2">
                  <a:lumMod val="75000"/>
                </a:schemeClr>
              </a:solidFill>
              <a:latin typeface="Garamond" panose="02020404030301010803" pitchFamily="18" charset="0"/>
            </a:endParaRPr>
          </a:p>
        </p:txBody>
      </p:sp>
      <p:sp>
        <p:nvSpPr>
          <p:cNvPr id="5" name="Rectangle 4"/>
          <p:cNvSpPr/>
          <p:nvPr/>
        </p:nvSpPr>
        <p:spPr>
          <a:xfrm>
            <a:off x="1952119" y="2391727"/>
            <a:ext cx="5121689" cy="2646878"/>
          </a:xfrm>
          <a:prstGeom prst="rect">
            <a:avLst/>
          </a:prstGeom>
        </p:spPr>
        <p:txBody>
          <a:bodyPr wrap="square">
            <a:spAutoFit/>
          </a:bodyPr>
          <a:lstStyle/>
          <a:p>
            <a:pPr algn="ctr"/>
            <a:r>
              <a:rPr lang="it-IT" sz="2800" dirty="0">
                <a:latin typeface="Garamond" charset="0"/>
                <a:ea typeface="Garamond" charset="0"/>
                <a:cs typeface="Garamond" charset="0"/>
              </a:rPr>
              <a:t>Vorrei la penna infuocata per imprimere caratteri di fuoco, e con essi il vivo desiderio, che di continuo arde nel mio cuore</a:t>
            </a:r>
            <a:r>
              <a:rPr lang="en-US" sz="2800" dirty="0">
                <a:latin typeface="Garamond" charset="0"/>
                <a:ea typeface="Garamond" charset="0"/>
                <a:cs typeface="Garamond" charset="0"/>
              </a:rPr>
              <a:t>.</a:t>
            </a:r>
          </a:p>
          <a:p>
            <a:pPr algn="ctr"/>
            <a:endParaRPr lang="en-US" dirty="0">
              <a:latin typeface="Garamond" panose="02020404030301010803" pitchFamily="18" charset="0"/>
            </a:endParaRPr>
          </a:p>
          <a:p>
            <a:pPr algn="ctr"/>
            <a:endParaRPr lang="en-US" dirty="0">
              <a:latin typeface="Garamond" panose="02020404030301010803" pitchFamily="18" charset="0"/>
            </a:endParaRPr>
          </a:p>
          <a:p>
            <a:pPr algn="ctr"/>
            <a:r>
              <a:rPr lang="en-US" dirty="0">
                <a:latin typeface="Garamond" panose="02020404030301010803" pitchFamily="18" charset="0"/>
              </a:rPr>
              <a:t>(</a:t>
            </a:r>
            <a:r>
              <a:rPr lang="en-US" dirty="0" err="1">
                <a:latin typeface="Garamond" panose="02020404030301010803" pitchFamily="18" charset="0"/>
              </a:rPr>
              <a:t>Metello</a:t>
            </a:r>
            <a:r>
              <a:rPr lang="en-US" dirty="0">
                <a:latin typeface="Garamond" panose="02020404030301010803" pitchFamily="18" charset="0"/>
              </a:rPr>
              <a:t> </a:t>
            </a:r>
            <a:r>
              <a:rPr lang="en-US" dirty="0" err="1">
                <a:latin typeface="Garamond" panose="02020404030301010803" pitchFamily="18" charset="0"/>
              </a:rPr>
              <a:t>Saccano</a:t>
            </a:r>
            <a:r>
              <a:rPr lang="en-US" dirty="0">
                <a:latin typeface="Garamond" panose="02020404030301010803" pitchFamily="18" charset="0"/>
              </a:rPr>
              <a:t>, Palermo, </a:t>
            </a:r>
            <a:r>
              <a:rPr lang="en-US" dirty="0" err="1">
                <a:latin typeface="Garamond" panose="02020404030301010803" pitchFamily="18" charset="0"/>
              </a:rPr>
              <a:t>Novembre</a:t>
            </a:r>
            <a:r>
              <a:rPr lang="en-US" dirty="0">
                <a:latin typeface="Garamond" panose="02020404030301010803" pitchFamily="18" charset="0"/>
              </a:rPr>
              <a:t> 1641)</a:t>
            </a:r>
          </a:p>
        </p:txBody>
      </p:sp>
    </p:spTree>
    <p:extLst>
      <p:ext uri="{BB962C8B-B14F-4D97-AF65-F5344CB8AC3E}">
        <p14:creationId xmlns:p14="http://schemas.microsoft.com/office/powerpoint/2010/main" val="16098098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5033</TotalTime>
  <Words>1383</Words>
  <Application>Microsoft Macintosh PowerPoint</Application>
  <PresentationFormat>Presentazione su schermo (4:3)</PresentationFormat>
  <Paragraphs>163</Paragraphs>
  <Slides>37</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37</vt:i4>
      </vt:variant>
    </vt:vector>
  </HeadingPairs>
  <TitlesOfParts>
    <vt:vector size="41" baseType="lpstr">
      <vt:lpstr>Calibri</vt:lpstr>
      <vt:lpstr>Garamond</vt:lpstr>
      <vt:lpstr>Arial</vt:lpstr>
      <vt:lpstr>Office Theme</vt:lpstr>
      <vt:lpstr>     Prima del viaggio   Le litterae indipetae della Compagnia di Gesù    </vt:lpstr>
      <vt:lpstr>Litterae indipetae</vt:lpstr>
      <vt:lpstr>Presentazione di PowerPoint</vt:lpstr>
      <vt:lpstr>Presentazione di PowerPoint</vt:lpstr>
      <vt:lpstr>Presentazione di PowerPoint</vt:lpstr>
      <vt:lpstr>Presentazione di PowerPoint</vt:lpstr>
      <vt:lpstr>Presentazione di PowerPoint</vt:lpstr>
      <vt:lpstr>Presentazione di PowerPoint</vt:lpstr>
      <vt:lpstr>Desiderio</vt:lpstr>
      <vt:lpstr>Desiderio</vt:lpstr>
      <vt:lpstr>Desiderio</vt:lpstr>
      <vt:lpstr>Desiderio</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“Modelli”</vt:lpstr>
      <vt:lpstr>Modelli</vt:lpstr>
      <vt:lpstr>Modelli</vt:lpstr>
      <vt:lpstr>Corpo e Salute</vt:lpstr>
      <vt:lpstr>Corpo e Salute</vt:lpstr>
      <vt:lpstr>Famiglia</vt:lpstr>
      <vt:lpstr>Destinazioni</vt:lpstr>
      <vt:lpstr>CV</vt:lpstr>
      <vt:lpstr>Circuito Burocratico</vt:lpstr>
      <vt:lpstr>Circuito Spirituale</vt:lpstr>
      <vt:lpstr>Presentazione di PowerPoint</vt:lpstr>
      <vt:lpstr>Nuovi sviluppi  negli studi sulle indipetae</vt:lpstr>
      <vt:lpstr>Presentazione di PowerPoint</vt:lpstr>
      <vt:lpstr>2. Indipetae della Nuova Compagnia</vt:lpstr>
      <vt:lpstr>2. Indipetae della Nuova Compagnia</vt:lpstr>
      <vt:lpstr>2. Indipetae della Nuova Compagnia</vt:lpstr>
      <vt:lpstr>2. Indipetae della Nuova Compagnia</vt:lpstr>
      <vt:lpstr>2. Indipetae della Nuova Compagnia</vt:lpstr>
    </vt:vector>
  </TitlesOfParts>
  <Manager/>
  <Company>DePaul</Company>
  <LinksUpToDate>false</LinksUpToDate>
  <SharedDoc>false</SharedDoc>
  <HyperlinkBase/>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Four Hundred Years of Desire. New Approaches to Jesuit Missions Through the litterae indipetae</dc:title>
  <dc:subject/>
  <dc:creator>Reviewer Colombo</dc:creator>
  <cp:keywords/>
  <dc:description/>
  <cp:lastModifiedBy>sabina.pavone@unimc.it</cp:lastModifiedBy>
  <cp:revision>65</cp:revision>
  <cp:lastPrinted>2016-11-19T10:32:23Z</cp:lastPrinted>
  <dcterms:created xsi:type="dcterms:W3CDTF">2016-11-04T20:05:48Z</dcterms:created>
  <dcterms:modified xsi:type="dcterms:W3CDTF">2022-10-04T09:43:48Z</dcterms:modified>
  <cp:category/>
</cp:coreProperties>
</file>