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1"/>
    <p:restoredTop sz="96081"/>
  </p:normalViewPr>
  <p:slideViewPr>
    <p:cSldViewPr snapToGrid="0" snapToObjects="1">
      <p:cViewPr varScale="1">
        <p:scale>
          <a:sx n="119" d="100"/>
          <a:sy n="119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2/14/24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2551-295A-9E1C-6619-5E7FE9EB57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Metodologie dell’interpretazione </a:t>
            </a:r>
            <a:r>
              <a:rPr lang="it-IT" dirty="0" err="1"/>
              <a:t>a.a</a:t>
            </a:r>
            <a:r>
              <a:rPr lang="it-IT" dirty="0"/>
              <a:t>.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017A66-6871-B7F2-F6EB-308CC7D084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Prima lezione</a:t>
            </a:r>
          </a:p>
        </p:txBody>
      </p:sp>
    </p:spTree>
    <p:extLst>
      <p:ext uri="{BB962C8B-B14F-4D97-AF65-F5344CB8AC3E}">
        <p14:creationId xmlns:p14="http://schemas.microsoft.com/office/powerpoint/2010/main" val="161350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0CBB70-6C46-E3FD-785F-10EECAD48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Nichilismo passivo: gli ultimi uomini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7CF6A0-00D6-2DA1-C587-44123D25F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Calibri" panose="020F0502020204030204" pitchFamily="34" charset="0"/>
              </a:rPr>
              <a:t>«Si avvicinano i tempi in cui l’uomo non partorirà più stella alcuna. Si avvicinano i tempi in cui dell’uomo più spregevole, quegli che non sa disprezzare se stesso. Ecco! Io vi mostro l’ultimo uomo. “Che cos’è amore? E creazione? E anelito? E stella?” – così domanda l’ultimo uomo e strizza l’occhio. La terra allora sarà diventata piccola e su di essa saltellerà l’ultimo uomo, quegli che tutto rimpicciolisce. La sua genia è indistruttibile, come la pulce di terra; l’ultimo uomo campa più a lungo di tutti. “Noi abbiamo inventato la felicità” – dicono gli ultimi uomini e strizzano l’occhio. Essi hanno lasciato anche le contrade dove la vita era dura: perché ci vuole calore. Si ama anche il vicino e a lui ci si strofina: perché ci vuole calore. Ammalarsi ed essere diffidenti ai loro occhi è una colpa: guardiamo dove si mettono i piedi. Folle chi ancora inciampa nelle pietre e negli uomini. Un po' di veleno ogni tanto: questo rende gradevoli i sogni. E molto veleno alla fine per morire gradevolmente. Si continua a lavorare, perché il lavoro intrattiene. Ma ci si dà cura che l’intrattenimento non sia troppo impegnativo. Non si diventa più né ricchi né poveri: ambedue le cose sono troppo impegnative. Chi vuol governare? Chi vuole obbedire? Entrambe le cose sono troppo fastidiose. Nessun pastore e un sol gregge! Tutti vogliono le stesse cose, tutti sono uguali: chi sente diversamente va da sé in manicomio. Una volta erano tutti matti – dicono i più raffinati e strizzano l’occhio. Oggi si è intelligenti e si sa per filo e per segno come sono andate le cose. Così la materia di scherno è senza fine. Sì, ci si bisticcia ancora, ma si fa pace al più presto – per non guastarsi lo stomaco. Una vogliuzza per il giorno e una vogliuzza per la notte: salva restando la salute. “Noi abbiamo inventato la felicità” – dicono gli ultimi uomini e strizzano l’occhio (CPZ 11-12).</a:t>
            </a:r>
            <a:endParaRPr lang="it-IT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5156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E84836-3A9C-31D7-B504-BD9EE7926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Nichilismo attivo: il superuomo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752F85-72A3-BEAF-D0D8-DD57D00A3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Aforisma 125 della Gaia Scienza di Nietzsche</a:t>
            </a:r>
          </a:p>
          <a:p>
            <a:pPr algn="just"/>
            <a:r>
              <a:rPr lang="it-IT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«Che cos’è un uomo in rivolta? Un uomo che dice no. Ma se rifiuta, non rinuncia tuttavia: è anche un uomo che dice sì, fin dal suo primo muoversi» (Camus, L’uomo in rivolta).</a:t>
            </a:r>
            <a:r>
              <a:rPr lang="it-IT" sz="3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it-IT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78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zion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Citazione</Template>
  <TotalTime>55</TotalTime>
  <Words>451</Words>
  <Application>Microsoft Macintosh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Calibri</vt:lpstr>
      <vt:lpstr>Century Gothic</vt:lpstr>
      <vt:lpstr>Wingdings 2</vt:lpstr>
      <vt:lpstr>Citazione</vt:lpstr>
      <vt:lpstr>Metodologie dell’interpretazione a.a. 23-24</vt:lpstr>
      <vt:lpstr>Nichilismo passivo: gli ultimi uomini</vt:lpstr>
      <vt:lpstr>Nichilismo attivo: il superuomo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Metodologie dell’interpretazione a.a. 22-23</dc:title>
  <dc:creator>sergio.labate@unimc.it</dc:creator>
  <cp:lastModifiedBy>sergio.labate@unimc.it</cp:lastModifiedBy>
  <cp:revision>7</cp:revision>
  <dcterms:created xsi:type="dcterms:W3CDTF">2023-01-24T15:59:29Z</dcterms:created>
  <dcterms:modified xsi:type="dcterms:W3CDTF">2024-02-14T15:48:33Z</dcterms:modified>
</cp:coreProperties>
</file>