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40C3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784"/>
    <p:restoredTop sz="94674"/>
  </p:normalViewPr>
  <p:slideViewPr>
    <p:cSldViewPr snapToGrid="0" snapToObjects="1">
      <p:cViewPr varScale="1">
        <p:scale>
          <a:sx n="59" d="100"/>
          <a:sy n="59" d="100"/>
        </p:scale>
        <p:origin x="740"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a titolo">
    <p:bg>
      <p:bgPr>
        <a:blipFill dpi="0" rotWithShape="1">
          <a:blip r:embed="rId2">
            <a:lum/>
          </a:blip>
          <a:srcRect/>
          <a:stretch>
            <a:fillRect l="-6000" r="-6000"/>
          </a:stretch>
        </a:blipFill>
        <a:effectLst/>
      </p:bgPr>
    </p:bg>
    <p:spTree>
      <p:nvGrpSpPr>
        <p:cNvPr id="1" name=""/>
        <p:cNvGrpSpPr/>
        <p:nvPr/>
      </p:nvGrpSpPr>
      <p:grpSpPr>
        <a:xfrm>
          <a:off x="0" y="0"/>
          <a:ext cx="0" cy="0"/>
          <a:chOff x="0" y="0"/>
          <a:chExt cx="0" cy="0"/>
        </a:xfrm>
      </p:grpSpPr>
      <p:sp>
        <p:nvSpPr>
          <p:cNvPr id="3" name="Sottotitolo 2">
            <a:extLst>
              <a:ext uri="{FF2B5EF4-FFF2-40B4-BE49-F238E27FC236}">
                <a16:creationId xmlns:a16="http://schemas.microsoft.com/office/drawing/2014/main" id="{601FA7F9-12DE-ED42-B12D-9953F30D0ED6}"/>
              </a:ext>
            </a:extLst>
          </p:cNvPr>
          <p:cNvSpPr>
            <a:spLocks noGrp="1"/>
          </p:cNvSpPr>
          <p:nvPr>
            <p:ph type="subTitle" idx="1"/>
          </p:nvPr>
        </p:nvSpPr>
        <p:spPr>
          <a:xfrm>
            <a:off x="2713218" y="3882452"/>
            <a:ext cx="8640580" cy="899410"/>
          </a:xfrm>
        </p:spPr>
        <p:txBody>
          <a:bodyPr/>
          <a:lstStyle>
            <a:lvl1pPr marL="0" indent="0" algn="l">
              <a:buNone/>
              <a:defRPr sz="2400">
                <a:solidFill>
                  <a:schemeClr val="bg1"/>
                </a:solidFill>
                <a:latin typeface="Raleway" panose="020B0503030101060003" pitchFamily="34" charset="77"/>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dirty="0"/>
              <a:t>Fare clic per modificare lo stile del sottotitolo dello schema</a:t>
            </a:r>
          </a:p>
        </p:txBody>
      </p:sp>
      <p:sp>
        <p:nvSpPr>
          <p:cNvPr id="8" name="Titolo 7">
            <a:extLst>
              <a:ext uri="{FF2B5EF4-FFF2-40B4-BE49-F238E27FC236}">
                <a16:creationId xmlns:a16="http://schemas.microsoft.com/office/drawing/2014/main" id="{44F19C3A-61AF-6349-B009-01240C731B89}"/>
              </a:ext>
            </a:extLst>
          </p:cNvPr>
          <p:cNvSpPr>
            <a:spLocks noGrp="1"/>
          </p:cNvSpPr>
          <p:nvPr>
            <p:ph type="title"/>
          </p:nvPr>
        </p:nvSpPr>
        <p:spPr>
          <a:xfrm>
            <a:off x="2713218" y="2067586"/>
            <a:ext cx="7373141" cy="1642768"/>
          </a:xfrm>
        </p:spPr>
        <p:txBody>
          <a:bodyPr/>
          <a:lstStyle>
            <a:lvl1pPr>
              <a:defRPr>
                <a:solidFill>
                  <a:schemeClr val="bg1"/>
                </a:solidFill>
              </a:defRPr>
            </a:lvl1pPr>
          </a:lstStyle>
          <a:p>
            <a:r>
              <a:rPr lang="it-IT" dirty="0"/>
              <a:t>Fare clic per modificare lo stile del titolo dello schema</a:t>
            </a:r>
          </a:p>
        </p:txBody>
      </p:sp>
    </p:spTree>
    <p:extLst>
      <p:ext uri="{BB962C8B-B14F-4D97-AF65-F5344CB8AC3E}">
        <p14:creationId xmlns:p14="http://schemas.microsoft.com/office/powerpoint/2010/main" val="5948211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A37F374C-0DD9-BF49-95E5-25DECDA15C28}"/>
              </a:ext>
            </a:extLst>
          </p:cNvPr>
          <p:cNvSpPr>
            <a:spLocks noGrp="1"/>
          </p:cNvSpPr>
          <p:nvPr>
            <p:ph type="title" orient="vert"/>
          </p:nvPr>
        </p:nvSpPr>
        <p:spPr>
          <a:xfrm>
            <a:off x="8724900" y="1324303"/>
            <a:ext cx="2628900" cy="4852660"/>
          </a:xfrm>
        </p:spPr>
        <p:txBody>
          <a:bodyPr vert="eaVert"/>
          <a:lstStyle/>
          <a:p>
            <a:r>
              <a:rPr lang="it-IT" dirty="0"/>
              <a:t>Fare clic per modificare lo stile del titolo dello schema</a:t>
            </a:r>
          </a:p>
        </p:txBody>
      </p:sp>
      <p:sp>
        <p:nvSpPr>
          <p:cNvPr id="3" name="Segnaposto testo verticale 2">
            <a:extLst>
              <a:ext uri="{FF2B5EF4-FFF2-40B4-BE49-F238E27FC236}">
                <a16:creationId xmlns:a16="http://schemas.microsoft.com/office/drawing/2014/main" id="{C26F6BA3-830C-4E4B-B489-7EACBE7E6CBC}"/>
              </a:ext>
            </a:extLst>
          </p:cNvPr>
          <p:cNvSpPr>
            <a:spLocks noGrp="1"/>
          </p:cNvSpPr>
          <p:nvPr>
            <p:ph type="body" orient="vert" idx="1"/>
          </p:nvPr>
        </p:nvSpPr>
        <p:spPr>
          <a:xfrm>
            <a:off x="838200" y="1324303"/>
            <a:ext cx="7734300" cy="4852660"/>
          </a:xfrm>
        </p:spPr>
        <p:txBody>
          <a:bodyPr vert="eaVert"/>
          <a:lstStyle/>
          <a:p>
            <a:pPr lvl="0"/>
            <a:r>
              <a:rPr lang="it-IT" dirty="0"/>
              <a:t>Fare clic per modificare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4" name="Segnaposto data 3">
            <a:extLst>
              <a:ext uri="{FF2B5EF4-FFF2-40B4-BE49-F238E27FC236}">
                <a16:creationId xmlns:a16="http://schemas.microsoft.com/office/drawing/2014/main" id="{4BAFAA6C-918C-5940-8D9D-8665E97EA315}"/>
              </a:ext>
            </a:extLst>
          </p:cNvPr>
          <p:cNvSpPr>
            <a:spLocks noGrp="1"/>
          </p:cNvSpPr>
          <p:nvPr>
            <p:ph type="dt" sz="half" idx="10"/>
          </p:nvPr>
        </p:nvSpPr>
        <p:spPr>
          <a:xfrm>
            <a:off x="838200" y="6403648"/>
            <a:ext cx="2743200" cy="365125"/>
          </a:xfrm>
        </p:spPr>
        <p:txBody>
          <a:bodyPr/>
          <a:lstStyle/>
          <a:p>
            <a:fld id="{A3750EE6-F4FC-E84C-AF13-5CDD6CE7CC66}" type="datetimeFigureOut">
              <a:rPr lang="it-IT" smtClean="0"/>
              <a:t>04/03/2023</a:t>
            </a:fld>
            <a:endParaRPr lang="it-IT"/>
          </a:p>
        </p:txBody>
      </p:sp>
      <p:sp>
        <p:nvSpPr>
          <p:cNvPr id="5" name="Segnaposto piè di pagina 4">
            <a:extLst>
              <a:ext uri="{FF2B5EF4-FFF2-40B4-BE49-F238E27FC236}">
                <a16:creationId xmlns:a16="http://schemas.microsoft.com/office/drawing/2014/main" id="{8AE58354-0C2D-474C-A379-E866638D827B}"/>
              </a:ext>
            </a:extLst>
          </p:cNvPr>
          <p:cNvSpPr>
            <a:spLocks noGrp="1"/>
          </p:cNvSpPr>
          <p:nvPr>
            <p:ph type="ftr" sz="quarter" idx="11"/>
          </p:nvPr>
        </p:nvSpPr>
        <p:spPr>
          <a:xfrm>
            <a:off x="4038600" y="6403648"/>
            <a:ext cx="4114800" cy="365125"/>
          </a:xfrm>
        </p:spPr>
        <p:txBody>
          <a:bodyPr/>
          <a:lstStyle/>
          <a:p>
            <a:endParaRPr lang="it-IT" dirty="0"/>
          </a:p>
        </p:txBody>
      </p:sp>
      <p:sp>
        <p:nvSpPr>
          <p:cNvPr id="6" name="Segnaposto numero diapositiva 5">
            <a:extLst>
              <a:ext uri="{FF2B5EF4-FFF2-40B4-BE49-F238E27FC236}">
                <a16:creationId xmlns:a16="http://schemas.microsoft.com/office/drawing/2014/main" id="{9ACC8012-130C-4642-938C-A3F25DB1A83F}"/>
              </a:ext>
            </a:extLst>
          </p:cNvPr>
          <p:cNvSpPr>
            <a:spLocks noGrp="1"/>
          </p:cNvSpPr>
          <p:nvPr>
            <p:ph type="sldNum" sz="quarter" idx="12"/>
          </p:nvPr>
        </p:nvSpPr>
        <p:spPr>
          <a:xfrm>
            <a:off x="8610600" y="6403648"/>
            <a:ext cx="2743200" cy="365125"/>
          </a:xfrm>
        </p:spPr>
        <p:txBody>
          <a:bodyPr/>
          <a:lstStyle/>
          <a:p>
            <a:fld id="{521F8777-1489-2D4A-93C2-4300528E9CD9}" type="slidenum">
              <a:rPr lang="it-IT" smtClean="0"/>
              <a:t>‹N›</a:t>
            </a:fld>
            <a:endParaRPr lang="it-IT"/>
          </a:p>
        </p:txBody>
      </p:sp>
    </p:spTree>
    <p:extLst>
      <p:ext uri="{BB962C8B-B14F-4D97-AF65-F5344CB8AC3E}">
        <p14:creationId xmlns:p14="http://schemas.microsoft.com/office/powerpoint/2010/main" val="29075229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it-IT"/>
              <a:t>Fare clic per modificare lo stile del titolo dello schema</a:t>
            </a:r>
            <a:endParaRPr lang="es-ES"/>
          </a:p>
        </p:txBody>
      </p:sp>
      <p:sp>
        <p:nvSpPr>
          <p:cNvPr id="3" name="2 Marcador de contenido"/>
          <p:cNvSpPr>
            <a:spLocks noGrp="1"/>
          </p:cNvSpPr>
          <p:nvPr>
            <p:ph idx="1"/>
          </p:nvPr>
        </p:nvSpPr>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s-ES"/>
          </a:p>
        </p:txBody>
      </p:sp>
      <p:sp>
        <p:nvSpPr>
          <p:cNvPr id="4" name="3 Marcador de fecha"/>
          <p:cNvSpPr>
            <a:spLocks noGrp="1"/>
          </p:cNvSpPr>
          <p:nvPr>
            <p:ph type="dt" sz="half" idx="10"/>
          </p:nvPr>
        </p:nvSpPr>
        <p:spPr/>
        <p:txBody>
          <a:bodyPr/>
          <a:lstStyle/>
          <a:p>
            <a:fld id="{CCCAB9A3-150C-4923-A0A1-0F1F2D787E3F}" type="datetimeFigureOut">
              <a:rPr lang="es-ES" smtClean="0"/>
              <a:pPr/>
              <a:t>04/03/2023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DDED7541-FE47-4045-83E2-F184A034E9AB}" type="slidenum">
              <a:rPr lang="es-ES" smtClean="0"/>
              <a:pPr/>
              <a:t>‹N›</a:t>
            </a:fld>
            <a:endParaRPr lang="es-ES"/>
          </a:p>
        </p:txBody>
      </p:sp>
      <p:pic>
        <p:nvPicPr>
          <p:cNvPr id="7" name="Picture 11"/>
          <p:cNvPicPr>
            <a:picLocks noChangeAspect="1" noChangeArrowheads="1"/>
          </p:cNvPicPr>
          <p:nvPr userDrawn="1"/>
        </p:nvPicPr>
        <p:blipFill>
          <a:blip r:embed="rId2" cstate="print"/>
          <a:srcRect/>
          <a:stretch>
            <a:fillRect/>
          </a:stretch>
        </p:blipFill>
        <p:spPr bwMode="auto">
          <a:xfrm>
            <a:off x="0" y="928670"/>
            <a:ext cx="12192000" cy="304800"/>
          </a:xfrm>
          <a:prstGeom prst="rect">
            <a:avLst/>
          </a:prstGeom>
          <a:noFill/>
          <a:ln w="9525">
            <a:noFill/>
            <a:miter lim="800000"/>
            <a:headEnd/>
            <a:tailEnd/>
          </a:ln>
        </p:spPr>
      </p:pic>
      <p:sp>
        <p:nvSpPr>
          <p:cNvPr id="8" name="Rectangle 2"/>
          <p:cNvSpPr>
            <a:spLocks noChangeArrowheads="1"/>
          </p:cNvSpPr>
          <p:nvPr userDrawn="1"/>
        </p:nvSpPr>
        <p:spPr bwMode="auto">
          <a:xfrm>
            <a:off x="0" y="0"/>
            <a:ext cx="12192000" cy="1066800"/>
          </a:xfrm>
          <a:prstGeom prst="rect">
            <a:avLst/>
          </a:prstGeom>
          <a:gradFill rotWithShape="0">
            <a:gsLst>
              <a:gs pos="100000">
                <a:schemeClr val="bg1">
                  <a:alpha val="46000"/>
                </a:schemeClr>
              </a:gs>
              <a:gs pos="100000">
                <a:srgbClr val="C0DAF9"/>
              </a:gs>
            </a:gsLst>
            <a:lin ang="5400000" scaled="1"/>
          </a:gradFill>
          <a:ln w="9525">
            <a:noFill/>
            <a:miter lim="800000"/>
            <a:headEnd/>
            <a:tailEnd/>
          </a:ln>
        </p:spPr>
        <p:txBody>
          <a:bodyPr wrap="none" anchor="ctr"/>
          <a:lstStyle/>
          <a:p>
            <a:pPr algn="ctr" eaLnBrk="0" hangingPunct="0">
              <a:defRPr/>
            </a:pPr>
            <a:endParaRPr lang="en-US" sz="1800" dirty="0">
              <a:latin typeface="Arial" charset="0"/>
              <a:ea typeface="ヒラギノ角ゴ Pro W3" pitchFamily="-109" charset="-128"/>
              <a:cs typeface="+mn-cs"/>
            </a:endParaRPr>
          </a:p>
        </p:txBody>
      </p:sp>
      <p:sp>
        <p:nvSpPr>
          <p:cNvPr id="9" name="Rectangle 2"/>
          <p:cNvSpPr>
            <a:spLocks noChangeArrowheads="1"/>
          </p:cNvSpPr>
          <p:nvPr userDrawn="1"/>
        </p:nvSpPr>
        <p:spPr bwMode="auto">
          <a:xfrm>
            <a:off x="0" y="1214422"/>
            <a:ext cx="12192000" cy="5643578"/>
          </a:xfrm>
          <a:prstGeom prst="rect">
            <a:avLst/>
          </a:prstGeom>
          <a:gradFill rotWithShape="0">
            <a:gsLst>
              <a:gs pos="26000">
                <a:schemeClr val="bg1">
                  <a:alpha val="3000"/>
                </a:schemeClr>
              </a:gs>
              <a:gs pos="100000">
                <a:srgbClr val="C0DAF9"/>
              </a:gs>
            </a:gsLst>
            <a:lin ang="5400000" scaled="1"/>
          </a:gradFill>
          <a:ln w="9525">
            <a:noFill/>
            <a:miter lim="800000"/>
            <a:headEnd/>
            <a:tailEnd/>
          </a:ln>
        </p:spPr>
        <p:txBody>
          <a:bodyPr wrap="none" anchor="ctr"/>
          <a:lstStyle/>
          <a:p>
            <a:pPr algn="ctr" eaLnBrk="0" hangingPunct="0">
              <a:defRPr/>
            </a:pPr>
            <a:endParaRPr lang="en-US" sz="1800" dirty="0">
              <a:latin typeface="Arial" charset="0"/>
              <a:ea typeface="ヒラギノ角ゴ Pro W3" pitchFamily="-109" charset="-128"/>
              <a:cs typeface="+mn-cs"/>
            </a:endParaRPr>
          </a:p>
        </p:txBody>
      </p:sp>
    </p:spTree>
    <p:extLst>
      <p:ext uri="{BB962C8B-B14F-4D97-AF65-F5344CB8AC3E}">
        <p14:creationId xmlns:p14="http://schemas.microsoft.com/office/powerpoint/2010/main" val="41599820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8C81AEC-CBEF-2349-ADAC-694AAB045059}"/>
              </a:ext>
            </a:extLst>
          </p:cNvPr>
          <p:cNvSpPr>
            <a:spLocks noGrp="1"/>
          </p:cNvSpPr>
          <p:nvPr>
            <p:ph type="title"/>
          </p:nvPr>
        </p:nvSpPr>
        <p:spPr>
          <a:xfrm>
            <a:off x="838200" y="1594735"/>
            <a:ext cx="10515600" cy="1834265"/>
          </a:xfrm>
        </p:spPr>
        <p:txBody>
          <a:bodyPr anchor="b"/>
          <a:lstStyle>
            <a:lvl1pPr>
              <a:defRPr sz="6000"/>
            </a:lvl1pPr>
          </a:lstStyle>
          <a:p>
            <a:r>
              <a:rPr lang="it-IT" dirty="0"/>
              <a:t>Fare clic per modificare lo stile del titolo dello schema</a:t>
            </a:r>
          </a:p>
        </p:txBody>
      </p:sp>
      <p:sp>
        <p:nvSpPr>
          <p:cNvPr id="3" name="Segnaposto testo 2">
            <a:extLst>
              <a:ext uri="{FF2B5EF4-FFF2-40B4-BE49-F238E27FC236}">
                <a16:creationId xmlns:a16="http://schemas.microsoft.com/office/drawing/2014/main" id="{9BB61BBD-DC46-DC48-BE46-C1396EF78A40}"/>
              </a:ext>
            </a:extLst>
          </p:cNvPr>
          <p:cNvSpPr>
            <a:spLocks noGrp="1"/>
          </p:cNvSpPr>
          <p:nvPr>
            <p:ph type="body" idx="1"/>
          </p:nvPr>
        </p:nvSpPr>
        <p:spPr>
          <a:xfrm>
            <a:off x="831850" y="3687581"/>
            <a:ext cx="10515600" cy="2402070"/>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dirty="0"/>
              <a:t>Fare clic per modificare gli stili del testo dello schema</a:t>
            </a:r>
          </a:p>
        </p:txBody>
      </p:sp>
      <p:sp>
        <p:nvSpPr>
          <p:cNvPr id="4" name="Segnaposto data 3">
            <a:extLst>
              <a:ext uri="{FF2B5EF4-FFF2-40B4-BE49-F238E27FC236}">
                <a16:creationId xmlns:a16="http://schemas.microsoft.com/office/drawing/2014/main" id="{B071D491-8608-674A-9D82-578950F9B44D}"/>
              </a:ext>
            </a:extLst>
          </p:cNvPr>
          <p:cNvSpPr>
            <a:spLocks noGrp="1"/>
          </p:cNvSpPr>
          <p:nvPr>
            <p:ph type="dt" sz="half" idx="10"/>
          </p:nvPr>
        </p:nvSpPr>
        <p:spPr>
          <a:xfrm>
            <a:off x="838200" y="6450944"/>
            <a:ext cx="2743200" cy="365125"/>
          </a:xfrm>
        </p:spPr>
        <p:txBody>
          <a:bodyPr/>
          <a:lstStyle/>
          <a:p>
            <a:fld id="{A3750EE6-F4FC-E84C-AF13-5CDD6CE7CC66}" type="datetimeFigureOut">
              <a:rPr lang="it-IT" smtClean="0"/>
              <a:t>04/03/2023</a:t>
            </a:fld>
            <a:endParaRPr lang="it-IT"/>
          </a:p>
        </p:txBody>
      </p:sp>
      <p:sp>
        <p:nvSpPr>
          <p:cNvPr id="5" name="Segnaposto piè di pagina 4">
            <a:extLst>
              <a:ext uri="{FF2B5EF4-FFF2-40B4-BE49-F238E27FC236}">
                <a16:creationId xmlns:a16="http://schemas.microsoft.com/office/drawing/2014/main" id="{BC481B03-386C-684E-ABCE-7478D809ADCF}"/>
              </a:ext>
            </a:extLst>
          </p:cNvPr>
          <p:cNvSpPr>
            <a:spLocks noGrp="1"/>
          </p:cNvSpPr>
          <p:nvPr>
            <p:ph type="ftr" sz="quarter" idx="11"/>
          </p:nvPr>
        </p:nvSpPr>
        <p:spPr>
          <a:xfrm>
            <a:off x="4038600" y="6450944"/>
            <a:ext cx="4114800" cy="365125"/>
          </a:xfrm>
        </p:spPr>
        <p:txBody>
          <a:bodyPr/>
          <a:lstStyle/>
          <a:p>
            <a:endParaRPr lang="it-IT" dirty="0"/>
          </a:p>
        </p:txBody>
      </p:sp>
      <p:sp>
        <p:nvSpPr>
          <p:cNvPr id="6" name="Segnaposto numero diapositiva 5">
            <a:extLst>
              <a:ext uri="{FF2B5EF4-FFF2-40B4-BE49-F238E27FC236}">
                <a16:creationId xmlns:a16="http://schemas.microsoft.com/office/drawing/2014/main" id="{5870F3AB-3307-1746-99C6-48544C9E4EED}"/>
              </a:ext>
            </a:extLst>
          </p:cNvPr>
          <p:cNvSpPr>
            <a:spLocks noGrp="1"/>
          </p:cNvSpPr>
          <p:nvPr>
            <p:ph type="sldNum" sz="quarter" idx="12"/>
          </p:nvPr>
        </p:nvSpPr>
        <p:spPr>
          <a:xfrm>
            <a:off x="8610600" y="6450944"/>
            <a:ext cx="2743200" cy="365125"/>
          </a:xfrm>
        </p:spPr>
        <p:txBody>
          <a:bodyPr/>
          <a:lstStyle/>
          <a:p>
            <a:fld id="{521F8777-1489-2D4A-93C2-4300528E9CD9}" type="slidenum">
              <a:rPr lang="it-IT" smtClean="0"/>
              <a:t>‹N›</a:t>
            </a:fld>
            <a:endParaRPr lang="it-IT"/>
          </a:p>
        </p:txBody>
      </p:sp>
    </p:spTree>
    <p:extLst>
      <p:ext uri="{BB962C8B-B14F-4D97-AF65-F5344CB8AC3E}">
        <p14:creationId xmlns:p14="http://schemas.microsoft.com/office/powerpoint/2010/main" val="29765477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EC8475D-7526-E046-B96C-CF5DF57F43E6}"/>
              </a:ext>
            </a:extLst>
          </p:cNvPr>
          <p:cNvSpPr>
            <a:spLocks noGrp="1"/>
          </p:cNvSpPr>
          <p:nvPr>
            <p:ph type="title"/>
          </p:nvPr>
        </p:nvSpPr>
        <p:spPr>
          <a:xfrm>
            <a:off x="838200" y="1380152"/>
            <a:ext cx="10515600" cy="869924"/>
          </a:xfrm>
        </p:spPr>
        <p:txBody>
          <a:bodyPr/>
          <a:lstStyle/>
          <a:p>
            <a:r>
              <a:rPr lang="it-IT" dirty="0"/>
              <a:t>Fare clic per modificare lo stile del titolo dello schema</a:t>
            </a:r>
          </a:p>
        </p:txBody>
      </p:sp>
      <p:sp>
        <p:nvSpPr>
          <p:cNvPr id="3" name="Segnaposto contenuto 2">
            <a:extLst>
              <a:ext uri="{FF2B5EF4-FFF2-40B4-BE49-F238E27FC236}">
                <a16:creationId xmlns:a16="http://schemas.microsoft.com/office/drawing/2014/main" id="{C0AC8C8B-C1F5-AC4D-B6FC-E61B03DDDCE9}"/>
              </a:ext>
            </a:extLst>
          </p:cNvPr>
          <p:cNvSpPr>
            <a:spLocks noGrp="1"/>
          </p:cNvSpPr>
          <p:nvPr>
            <p:ph sz="half" idx="1"/>
          </p:nvPr>
        </p:nvSpPr>
        <p:spPr>
          <a:xfrm>
            <a:off x="838200" y="2774731"/>
            <a:ext cx="5181600" cy="3402232"/>
          </a:xfrm>
        </p:spPr>
        <p:txBody>
          <a:bodyPr/>
          <a:lstStyle/>
          <a:p>
            <a:pPr lvl="0"/>
            <a:r>
              <a:rPr lang="it-IT" dirty="0"/>
              <a:t>Fare clic per modificare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4" name="Segnaposto contenuto 3">
            <a:extLst>
              <a:ext uri="{FF2B5EF4-FFF2-40B4-BE49-F238E27FC236}">
                <a16:creationId xmlns:a16="http://schemas.microsoft.com/office/drawing/2014/main" id="{AB27E3DD-D9BF-CE4E-A799-838C5ADCE1E2}"/>
              </a:ext>
            </a:extLst>
          </p:cNvPr>
          <p:cNvSpPr>
            <a:spLocks noGrp="1"/>
          </p:cNvSpPr>
          <p:nvPr>
            <p:ph sz="half" idx="2"/>
          </p:nvPr>
        </p:nvSpPr>
        <p:spPr>
          <a:xfrm>
            <a:off x="6172200" y="2774731"/>
            <a:ext cx="5181600" cy="3402232"/>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70CAE719-FFFB-D44F-B925-7437D686A517}"/>
              </a:ext>
            </a:extLst>
          </p:cNvPr>
          <p:cNvSpPr>
            <a:spLocks noGrp="1"/>
          </p:cNvSpPr>
          <p:nvPr>
            <p:ph type="dt" sz="half" idx="10"/>
          </p:nvPr>
        </p:nvSpPr>
        <p:spPr>
          <a:xfrm>
            <a:off x="838200" y="6403648"/>
            <a:ext cx="2743200" cy="365125"/>
          </a:xfrm>
        </p:spPr>
        <p:txBody>
          <a:bodyPr/>
          <a:lstStyle/>
          <a:p>
            <a:fld id="{A3750EE6-F4FC-E84C-AF13-5CDD6CE7CC66}" type="datetimeFigureOut">
              <a:rPr lang="it-IT" smtClean="0"/>
              <a:t>04/03/2023</a:t>
            </a:fld>
            <a:endParaRPr lang="it-IT"/>
          </a:p>
        </p:txBody>
      </p:sp>
      <p:sp>
        <p:nvSpPr>
          <p:cNvPr id="6" name="Segnaposto piè di pagina 5">
            <a:extLst>
              <a:ext uri="{FF2B5EF4-FFF2-40B4-BE49-F238E27FC236}">
                <a16:creationId xmlns:a16="http://schemas.microsoft.com/office/drawing/2014/main" id="{E24A362F-97FF-0540-8CA1-5C15FA646786}"/>
              </a:ext>
            </a:extLst>
          </p:cNvPr>
          <p:cNvSpPr>
            <a:spLocks noGrp="1"/>
          </p:cNvSpPr>
          <p:nvPr>
            <p:ph type="ftr" sz="quarter" idx="11"/>
          </p:nvPr>
        </p:nvSpPr>
        <p:spPr>
          <a:xfrm>
            <a:off x="4038600" y="6403648"/>
            <a:ext cx="4114800" cy="365125"/>
          </a:xfrm>
        </p:spPr>
        <p:txBody>
          <a:bodyPr/>
          <a:lstStyle/>
          <a:p>
            <a:endParaRPr lang="it-IT"/>
          </a:p>
        </p:txBody>
      </p:sp>
      <p:sp>
        <p:nvSpPr>
          <p:cNvPr id="7" name="Segnaposto numero diapositiva 6">
            <a:extLst>
              <a:ext uri="{FF2B5EF4-FFF2-40B4-BE49-F238E27FC236}">
                <a16:creationId xmlns:a16="http://schemas.microsoft.com/office/drawing/2014/main" id="{96B03FB6-9D21-5F46-890A-673BF11E8909}"/>
              </a:ext>
            </a:extLst>
          </p:cNvPr>
          <p:cNvSpPr>
            <a:spLocks noGrp="1"/>
          </p:cNvSpPr>
          <p:nvPr>
            <p:ph type="sldNum" sz="quarter" idx="12"/>
          </p:nvPr>
        </p:nvSpPr>
        <p:spPr>
          <a:xfrm>
            <a:off x="8610600" y="6403648"/>
            <a:ext cx="2743200" cy="365125"/>
          </a:xfrm>
        </p:spPr>
        <p:txBody>
          <a:bodyPr/>
          <a:lstStyle/>
          <a:p>
            <a:fld id="{521F8777-1489-2D4A-93C2-4300528E9CD9}" type="slidenum">
              <a:rPr lang="it-IT" smtClean="0"/>
              <a:t>‹N›</a:t>
            </a:fld>
            <a:endParaRPr lang="it-IT"/>
          </a:p>
        </p:txBody>
      </p:sp>
    </p:spTree>
    <p:extLst>
      <p:ext uri="{BB962C8B-B14F-4D97-AF65-F5344CB8AC3E}">
        <p14:creationId xmlns:p14="http://schemas.microsoft.com/office/powerpoint/2010/main" val="28887140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E7F380A-2025-104F-A50B-E2571587CE92}"/>
              </a:ext>
            </a:extLst>
          </p:cNvPr>
          <p:cNvSpPr>
            <a:spLocks noGrp="1"/>
          </p:cNvSpPr>
          <p:nvPr>
            <p:ph type="title"/>
          </p:nvPr>
        </p:nvSpPr>
        <p:spPr>
          <a:xfrm>
            <a:off x="914400" y="1382151"/>
            <a:ext cx="10515600" cy="1325563"/>
          </a:xfrm>
        </p:spPr>
        <p:txBody>
          <a:bodyPr/>
          <a:lstStyle/>
          <a:p>
            <a:r>
              <a:rPr lang="it-IT" dirty="0"/>
              <a:t>Fare clic per modificare lo stile del titolo dello schema</a:t>
            </a:r>
          </a:p>
        </p:txBody>
      </p:sp>
      <p:sp>
        <p:nvSpPr>
          <p:cNvPr id="3" name="Segnaposto testo 2">
            <a:extLst>
              <a:ext uri="{FF2B5EF4-FFF2-40B4-BE49-F238E27FC236}">
                <a16:creationId xmlns:a16="http://schemas.microsoft.com/office/drawing/2014/main" id="{F6C35060-75A4-C342-8D8B-7789D2516F86}"/>
              </a:ext>
            </a:extLst>
          </p:cNvPr>
          <p:cNvSpPr>
            <a:spLocks noGrp="1"/>
          </p:cNvSpPr>
          <p:nvPr>
            <p:ph type="body" idx="1"/>
          </p:nvPr>
        </p:nvSpPr>
        <p:spPr>
          <a:xfrm>
            <a:off x="921246" y="2983269"/>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dirty="0"/>
              <a:t>Fare clic per modificare gli stili del testo dello schema</a:t>
            </a:r>
          </a:p>
        </p:txBody>
      </p:sp>
      <p:sp>
        <p:nvSpPr>
          <p:cNvPr id="4" name="Segnaposto contenuto 3">
            <a:extLst>
              <a:ext uri="{FF2B5EF4-FFF2-40B4-BE49-F238E27FC236}">
                <a16:creationId xmlns:a16="http://schemas.microsoft.com/office/drawing/2014/main" id="{C2D176E5-CE4C-5447-AF7A-B538C7CEC3BD}"/>
              </a:ext>
            </a:extLst>
          </p:cNvPr>
          <p:cNvSpPr>
            <a:spLocks noGrp="1"/>
          </p:cNvSpPr>
          <p:nvPr>
            <p:ph sz="half" idx="2"/>
          </p:nvPr>
        </p:nvSpPr>
        <p:spPr>
          <a:xfrm>
            <a:off x="921246" y="4082735"/>
            <a:ext cx="5157787" cy="2106927"/>
          </a:xfrm>
        </p:spPr>
        <p:txBody>
          <a:bodyPr/>
          <a:lstStyle/>
          <a:p>
            <a:pPr lvl="0"/>
            <a:r>
              <a:rPr lang="it-IT" dirty="0"/>
              <a:t>Fare clic per modificare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5" name="Segnaposto testo 4">
            <a:extLst>
              <a:ext uri="{FF2B5EF4-FFF2-40B4-BE49-F238E27FC236}">
                <a16:creationId xmlns:a16="http://schemas.microsoft.com/office/drawing/2014/main" id="{A7EDEF16-CD2C-074D-B271-F44F76B81F0C}"/>
              </a:ext>
            </a:extLst>
          </p:cNvPr>
          <p:cNvSpPr>
            <a:spLocks noGrp="1"/>
          </p:cNvSpPr>
          <p:nvPr>
            <p:ph type="body" sz="quarter" idx="3"/>
          </p:nvPr>
        </p:nvSpPr>
        <p:spPr>
          <a:xfrm>
            <a:off x="6253658" y="2983269"/>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dirty="0"/>
              <a:t>Fare clic per modificare gli stili del testo dello schema</a:t>
            </a:r>
          </a:p>
        </p:txBody>
      </p:sp>
      <p:sp>
        <p:nvSpPr>
          <p:cNvPr id="6" name="Segnaposto contenuto 5">
            <a:extLst>
              <a:ext uri="{FF2B5EF4-FFF2-40B4-BE49-F238E27FC236}">
                <a16:creationId xmlns:a16="http://schemas.microsoft.com/office/drawing/2014/main" id="{EF1E8DE2-0079-7B44-8428-4F5C17CD348E}"/>
              </a:ext>
            </a:extLst>
          </p:cNvPr>
          <p:cNvSpPr>
            <a:spLocks noGrp="1"/>
          </p:cNvSpPr>
          <p:nvPr>
            <p:ph sz="quarter" idx="4"/>
          </p:nvPr>
        </p:nvSpPr>
        <p:spPr>
          <a:xfrm>
            <a:off x="6246812" y="4097968"/>
            <a:ext cx="5183188" cy="2091694"/>
          </a:xfrm>
        </p:spPr>
        <p:txBody>
          <a:bodyPr/>
          <a:lstStyle/>
          <a:p>
            <a:pPr lvl="0"/>
            <a:r>
              <a:rPr lang="it-IT" dirty="0"/>
              <a:t>Fare clic per modificare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7" name="Segnaposto data 6">
            <a:extLst>
              <a:ext uri="{FF2B5EF4-FFF2-40B4-BE49-F238E27FC236}">
                <a16:creationId xmlns:a16="http://schemas.microsoft.com/office/drawing/2014/main" id="{8180FAC4-A06E-E94C-9A76-C2F1B703F451}"/>
              </a:ext>
            </a:extLst>
          </p:cNvPr>
          <p:cNvSpPr>
            <a:spLocks noGrp="1"/>
          </p:cNvSpPr>
          <p:nvPr>
            <p:ph type="dt" sz="half" idx="10"/>
          </p:nvPr>
        </p:nvSpPr>
        <p:spPr>
          <a:xfrm>
            <a:off x="838200" y="6403648"/>
            <a:ext cx="2743200" cy="365125"/>
          </a:xfrm>
        </p:spPr>
        <p:txBody>
          <a:bodyPr/>
          <a:lstStyle/>
          <a:p>
            <a:fld id="{A3750EE6-F4FC-E84C-AF13-5CDD6CE7CC66}" type="datetimeFigureOut">
              <a:rPr lang="it-IT" smtClean="0"/>
              <a:t>04/03/2023</a:t>
            </a:fld>
            <a:endParaRPr lang="it-IT"/>
          </a:p>
        </p:txBody>
      </p:sp>
      <p:sp>
        <p:nvSpPr>
          <p:cNvPr id="8" name="Segnaposto piè di pagina 7">
            <a:extLst>
              <a:ext uri="{FF2B5EF4-FFF2-40B4-BE49-F238E27FC236}">
                <a16:creationId xmlns:a16="http://schemas.microsoft.com/office/drawing/2014/main" id="{F3A91576-A15A-BD44-99BB-0DAEA976A048}"/>
              </a:ext>
            </a:extLst>
          </p:cNvPr>
          <p:cNvSpPr>
            <a:spLocks noGrp="1"/>
          </p:cNvSpPr>
          <p:nvPr>
            <p:ph type="ftr" sz="quarter" idx="11"/>
          </p:nvPr>
        </p:nvSpPr>
        <p:spPr>
          <a:xfrm>
            <a:off x="4038600" y="6403648"/>
            <a:ext cx="4114800" cy="365125"/>
          </a:xfrm>
        </p:spPr>
        <p:txBody>
          <a:bodyPr/>
          <a:lstStyle/>
          <a:p>
            <a:endParaRPr lang="it-IT"/>
          </a:p>
        </p:txBody>
      </p:sp>
      <p:sp>
        <p:nvSpPr>
          <p:cNvPr id="9" name="Segnaposto numero diapositiva 8">
            <a:extLst>
              <a:ext uri="{FF2B5EF4-FFF2-40B4-BE49-F238E27FC236}">
                <a16:creationId xmlns:a16="http://schemas.microsoft.com/office/drawing/2014/main" id="{F2F55F22-26BF-654B-ADC0-629A5D21C0A1}"/>
              </a:ext>
            </a:extLst>
          </p:cNvPr>
          <p:cNvSpPr>
            <a:spLocks noGrp="1"/>
          </p:cNvSpPr>
          <p:nvPr>
            <p:ph type="sldNum" sz="quarter" idx="12"/>
          </p:nvPr>
        </p:nvSpPr>
        <p:spPr>
          <a:xfrm>
            <a:off x="8610600" y="6403648"/>
            <a:ext cx="2743200" cy="365125"/>
          </a:xfrm>
        </p:spPr>
        <p:txBody>
          <a:bodyPr/>
          <a:lstStyle/>
          <a:p>
            <a:fld id="{521F8777-1489-2D4A-93C2-4300528E9CD9}" type="slidenum">
              <a:rPr lang="it-IT" smtClean="0"/>
              <a:t>‹N›</a:t>
            </a:fld>
            <a:endParaRPr lang="it-IT"/>
          </a:p>
        </p:txBody>
      </p:sp>
    </p:spTree>
    <p:extLst>
      <p:ext uri="{BB962C8B-B14F-4D97-AF65-F5344CB8AC3E}">
        <p14:creationId xmlns:p14="http://schemas.microsoft.com/office/powerpoint/2010/main" val="9944595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533DCF1-0C08-4D46-A818-6EB683D07A97}"/>
              </a:ext>
            </a:extLst>
          </p:cNvPr>
          <p:cNvSpPr>
            <a:spLocks noGrp="1"/>
          </p:cNvSpPr>
          <p:nvPr>
            <p:ph type="title"/>
          </p:nvPr>
        </p:nvSpPr>
        <p:spPr>
          <a:xfrm>
            <a:off x="838200" y="1386073"/>
            <a:ext cx="10515600" cy="869924"/>
          </a:xfrm>
        </p:spPr>
        <p:txBody>
          <a:bodyPr/>
          <a:lstStyle/>
          <a:p>
            <a:r>
              <a:rPr lang="it-IT" dirty="0"/>
              <a:t>Fare clic per modificare lo stile del titolo dello schema</a:t>
            </a:r>
          </a:p>
        </p:txBody>
      </p:sp>
      <p:sp>
        <p:nvSpPr>
          <p:cNvPr id="3" name="Segnaposto data 2">
            <a:extLst>
              <a:ext uri="{FF2B5EF4-FFF2-40B4-BE49-F238E27FC236}">
                <a16:creationId xmlns:a16="http://schemas.microsoft.com/office/drawing/2014/main" id="{701F6FA8-F741-4849-AA76-B2B5B78B3900}"/>
              </a:ext>
            </a:extLst>
          </p:cNvPr>
          <p:cNvSpPr>
            <a:spLocks noGrp="1"/>
          </p:cNvSpPr>
          <p:nvPr>
            <p:ph type="dt" sz="half" idx="10"/>
          </p:nvPr>
        </p:nvSpPr>
        <p:spPr>
          <a:xfrm>
            <a:off x="838200" y="6403648"/>
            <a:ext cx="2743200" cy="365125"/>
          </a:xfrm>
        </p:spPr>
        <p:txBody>
          <a:bodyPr/>
          <a:lstStyle/>
          <a:p>
            <a:fld id="{A3750EE6-F4FC-E84C-AF13-5CDD6CE7CC66}" type="datetimeFigureOut">
              <a:rPr lang="it-IT" smtClean="0"/>
              <a:t>04/03/2023</a:t>
            </a:fld>
            <a:endParaRPr lang="it-IT"/>
          </a:p>
        </p:txBody>
      </p:sp>
      <p:sp>
        <p:nvSpPr>
          <p:cNvPr id="4" name="Segnaposto piè di pagina 3">
            <a:extLst>
              <a:ext uri="{FF2B5EF4-FFF2-40B4-BE49-F238E27FC236}">
                <a16:creationId xmlns:a16="http://schemas.microsoft.com/office/drawing/2014/main" id="{57A95D4B-7BC6-E34D-943A-845FF13F4CA5}"/>
              </a:ext>
            </a:extLst>
          </p:cNvPr>
          <p:cNvSpPr>
            <a:spLocks noGrp="1"/>
          </p:cNvSpPr>
          <p:nvPr>
            <p:ph type="ftr" sz="quarter" idx="11"/>
          </p:nvPr>
        </p:nvSpPr>
        <p:spPr>
          <a:xfrm>
            <a:off x="4038600" y="6403648"/>
            <a:ext cx="4114800" cy="365125"/>
          </a:xfrm>
        </p:spPr>
        <p:txBody>
          <a:bodyPr/>
          <a:lstStyle/>
          <a:p>
            <a:endParaRPr lang="it-IT"/>
          </a:p>
        </p:txBody>
      </p:sp>
      <p:sp>
        <p:nvSpPr>
          <p:cNvPr id="5" name="Segnaposto numero diapositiva 4">
            <a:extLst>
              <a:ext uri="{FF2B5EF4-FFF2-40B4-BE49-F238E27FC236}">
                <a16:creationId xmlns:a16="http://schemas.microsoft.com/office/drawing/2014/main" id="{0116E4EF-52DB-B947-B7C2-B64EE8F45A67}"/>
              </a:ext>
            </a:extLst>
          </p:cNvPr>
          <p:cNvSpPr>
            <a:spLocks noGrp="1"/>
          </p:cNvSpPr>
          <p:nvPr>
            <p:ph type="sldNum" sz="quarter" idx="12"/>
          </p:nvPr>
        </p:nvSpPr>
        <p:spPr>
          <a:xfrm>
            <a:off x="8610600" y="6403648"/>
            <a:ext cx="2743200" cy="365125"/>
          </a:xfrm>
        </p:spPr>
        <p:txBody>
          <a:bodyPr/>
          <a:lstStyle/>
          <a:p>
            <a:fld id="{521F8777-1489-2D4A-93C2-4300528E9CD9}" type="slidenum">
              <a:rPr lang="it-IT" smtClean="0"/>
              <a:t>‹N›</a:t>
            </a:fld>
            <a:endParaRPr lang="it-IT"/>
          </a:p>
        </p:txBody>
      </p:sp>
    </p:spTree>
    <p:extLst>
      <p:ext uri="{BB962C8B-B14F-4D97-AF65-F5344CB8AC3E}">
        <p14:creationId xmlns:p14="http://schemas.microsoft.com/office/powerpoint/2010/main" val="38394496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2CE94AE3-42D6-6344-8967-D8452263BCD7}"/>
              </a:ext>
            </a:extLst>
          </p:cNvPr>
          <p:cNvSpPr>
            <a:spLocks noGrp="1"/>
          </p:cNvSpPr>
          <p:nvPr>
            <p:ph type="dt" sz="half" idx="10"/>
          </p:nvPr>
        </p:nvSpPr>
        <p:spPr>
          <a:xfrm>
            <a:off x="838200" y="6435179"/>
            <a:ext cx="2743200" cy="365125"/>
          </a:xfrm>
        </p:spPr>
        <p:txBody>
          <a:bodyPr/>
          <a:lstStyle/>
          <a:p>
            <a:fld id="{A3750EE6-F4FC-E84C-AF13-5CDD6CE7CC66}" type="datetimeFigureOut">
              <a:rPr lang="it-IT" smtClean="0"/>
              <a:t>04/03/2023</a:t>
            </a:fld>
            <a:endParaRPr lang="it-IT"/>
          </a:p>
        </p:txBody>
      </p:sp>
      <p:sp>
        <p:nvSpPr>
          <p:cNvPr id="3" name="Segnaposto piè di pagina 2">
            <a:extLst>
              <a:ext uri="{FF2B5EF4-FFF2-40B4-BE49-F238E27FC236}">
                <a16:creationId xmlns:a16="http://schemas.microsoft.com/office/drawing/2014/main" id="{E0B20478-C96F-1C45-9765-C5679642668F}"/>
              </a:ext>
            </a:extLst>
          </p:cNvPr>
          <p:cNvSpPr>
            <a:spLocks noGrp="1"/>
          </p:cNvSpPr>
          <p:nvPr>
            <p:ph type="ftr" sz="quarter" idx="11"/>
          </p:nvPr>
        </p:nvSpPr>
        <p:spPr>
          <a:xfrm>
            <a:off x="4038600" y="6435179"/>
            <a:ext cx="4114800" cy="365125"/>
          </a:xfrm>
        </p:spPr>
        <p:txBody>
          <a:bodyPr/>
          <a:lstStyle/>
          <a:p>
            <a:endParaRPr lang="it-IT"/>
          </a:p>
        </p:txBody>
      </p:sp>
      <p:sp>
        <p:nvSpPr>
          <p:cNvPr id="4" name="Segnaposto numero diapositiva 3">
            <a:extLst>
              <a:ext uri="{FF2B5EF4-FFF2-40B4-BE49-F238E27FC236}">
                <a16:creationId xmlns:a16="http://schemas.microsoft.com/office/drawing/2014/main" id="{5D729070-1FA0-4B46-A8F3-24662683E2A8}"/>
              </a:ext>
            </a:extLst>
          </p:cNvPr>
          <p:cNvSpPr>
            <a:spLocks noGrp="1"/>
          </p:cNvSpPr>
          <p:nvPr>
            <p:ph type="sldNum" sz="quarter" idx="12"/>
          </p:nvPr>
        </p:nvSpPr>
        <p:spPr>
          <a:xfrm>
            <a:off x="8610600" y="6435179"/>
            <a:ext cx="2743200" cy="365125"/>
          </a:xfrm>
        </p:spPr>
        <p:txBody>
          <a:bodyPr/>
          <a:lstStyle/>
          <a:p>
            <a:fld id="{521F8777-1489-2D4A-93C2-4300528E9CD9}" type="slidenum">
              <a:rPr lang="it-IT" smtClean="0"/>
              <a:t>‹N›</a:t>
            </a:fld>
            <a:endParaRPr lang="it-IT"/>
          </a:p>
        </p:txBody>
      </p:sp>
    </p:spTree>
    <p:extLst>
      <p:ext uri="{BB962C8B-B14F-4D97-AF65-F5344CB8AC3E}">
        <p14:creationId xmlns:p14="http://schemas.microsoft.com/office/powerpoint/2010/main" val="254950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8BC81D9-F22F-5C4B-AC68-E136786E2235}"/>
              </a:ext>
            </a:extLst>
          </p:cNvPr>
          <p:cNvSpPr>
            <a:spLocks noGrp="1"/>
          </p:cNvSpPr>
          <p:nvPr>
            <p:ph type="title"/>
          </p:nvPr>
        </p:nvSpPr>
        <p:spPr>
          <a:xfrm>
            <a:off x="836612" y="1581150"/>
            <a:ext cx="3932237" cy="1600200"/>
          </a:xfrm>
        </p:spPr>
        <p:txBody>
          <a:bodyPr anchor="b"/>
          <a:lstStyle>
            <a:lvl1pPr>
              <a:defRPr sz="3200"/>
            </a:lvl1pPr>
          </a:lstStyle>
          <a:p>
            <a:r>
              <a:rPr lang="it-IT" dirty="0"/>
              <a:t>Fare clic per modificare lo stile del titolo dello schema</a:t>
            </a:r>
          </a:p>
        </p:txBody>
      </p:sp>
      <p:sp>
        <p:nvSpPr>
          <p:cNvPr id="3" name="Segnaposto contenuto 2">
            <a:extLst>
              <a:ext uri="{FF2B5EF4-FFF2-40B4-BE49-F238E27FC236}">
                <a16:creationId xmlns:a16="http://schemas.microsoft.com/office/drawing/2014/main" id="{83237EEC-3180-F041-864E-B2C0221B9C37}"/>
              </a:ext>
            </a:extLst>
          </p:cNvPr>
          <p:cNvSpPr>
            <a:spLocks noGrp="1"/>
          </p:cNvSpPr>
          <p:nvPr>
            <p:ph idx="1"/>
          </p:nvPr>
        </p:nvSpPr>
        <p:spPr>
          <a:xfrm>
            <a:off x="5183188" y="1581150"/>
            <a:ext cx="6172200" cy="42799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dirty="0"/>
              <a:t>Fare clic per modificare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4" name="Segnaposto testo 3">
            <a:extLst>
              <a:ext uri="{FF2B5EF4-FFF2-40B4-BE49-F238E27FC236}">
                <a16:creationId xmlns:a16="http://schemas.microsoft.com/office/drawing/2014/main" id="{BA3B782C-0DCD-A94D-B620-362DA760D24B}"/>
              </a:ext>
            </a:extLst>
          </p:cNvPr>
          <p:cNvSpPr>
            <a:spLocks noGrp="1"/>
          </p:cNvSpPr>
          <p:nvPr>
            <p:ph type="body" sz="half" idx="2"/>
          </p:nvPr>
        </p:nvSpPr>
        <p:spPr>
          <a:xfrm>
            <a:off x="839788" y="3429000"/>
            <a:ext cx="3932237" cy="24399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dirty="0"/>
              <a:t>Fare clic per modificare gli stili del testo dello schema</a:t>
            </a:r>
          </a:p>
        </p:txBody>
      </p:sp>
      <p:sp>
        <p:nvSpPr>
          <p:cNvPr id="5" name="Segnaposto data 4">
            <a:extLst>
              <a:ext uri="{FF2B5EF4-FFF2-40B4-BE49-F238E27FC236}">
                <a16:creationId xmlns:a16="http://schemas.microsoft.com/office/drawing/2014/main" id="{C05E2638-156C-8740-A1F7-DF4182D995FC}"/>
              </a:ext>
            </a:extLst>
          </p:cNvPr>
          <p:cNvSpPr>
            <a:spLocks noGrp="1"/>
          </p:cNvSpPr>
          <p:nvPr>
            <p:ph type="dt" sz="half" idx="10"/>
          </p:nvPr>
        </p:nvSpPr>
        <p:spPr>
          <a:xfrm>
            <a:off x="838200" y="6435180"/>
            <a:ext cx="2743200" cy="365125"/>
          </a:xfrm>
        </p:spPr>
        <p:txBody>
          <a:bodyPr/>
          <a:lstStyle/>
          <a:p>
            <a:fld id="{A3750EE6-F4FC-E84C-AF13-5CDD6CE7CC66}" type="datetimeFigureOut">
              <a:rPr lang="it-IT" smtClean="0"/>
              <a:t>04/03/2023</a:t>
            </a:fld>
            <a:endParaRPr lang="it-IT"/>
          </a:p>
        </p:txBody>
      </p:sp>
      <p:sp>
        <p:nvSpPr>
          <p:cNvPr id="6" name="Segnaposto piè di pagina 5">
            <a:extLst>
              <a:ext uri="{FF2B5EF4-FFF2-40B4-BE49-F238E27FC236}">
                <a16:creationId xmlns:a16="http://schemas.microsoft.com/office/drawing/2014/main" id="{14304A7F-EDD3-4440-9E86-57D8D8ACF776}"/>
              </a:ext>
            </a:extLst>
          </p:cNvPr>
          <p:cNvSpPr>
            <a:spLocks noGrp="1"/>
          </p:cNvSpPr>
          <p:nvPr>
            <p:ph type="ftr" sz="quarter" idx="11"/>
          </p:nvPr>
        </p:nvSpPr>
        <p:spPr>
          <a:xfrm>
            <a:off x="4038600" y="6435180"/>
            <a:ext cx="4114800" cy="365125"/>
          </a:xfrm>
        </p:spPr>
        <p:txBody>
          <a:bodyPr/>
          <a:lstStyle/>
          <a:p>
            <a:endParaRPr lang="it-IT"/>
          </a:p>
        </p:txBody>
      </p:sp>
      <p:sp>
        <p:nvSpPr>
          <p:cNvPr id="7" name="Segnaposto numero diapositiva 6">
            <a:extLst>
              <a:ext uri="{FF2B5EF4-FFF2-40B4-BE49-F238E27FC236}">
                <a16:creationId xmlns:a16="http://schemas.microsoft.com/office/drawing/2014/main" id="{3A914550-14E8-8841-8CAB-D367CCCF8B4B}"/>
              </a:ext>
            </a:extLst>
          </p:cNvPr>
          <p:cNvSpPr>
            <a:spLocks noGrp="1"/>
          </p:cNvSpPr>
          <p:nvPr>
            <p:ph type="sldNum" sz="quarter" idx="12"/>
          </p:nvPr>
        </p:nvSpPr>
        <p:spPr>
          <a:xfrm>
            <a:off x="8610600" y="6435180"/>
            <a:ext cx="2743200" cy="365125"/>
          </a:xfrm>
        </p:spPr>
        <p:txBody>
          <a:bodyPr/>
          <a:lstStyle/>
          <a:p>
            <a:fld id="{521F8777-1489-2D4A-93C2-4300528E9CD9}" type="slidenum">
              <a:rPr lang="it-IT" smtClean="0"/>
              <a:t>‹N›</a:t>
            </a:fld>
            <a:endParaRPr lang="it-IT"/>
          </a:p>
        </p:txBody>
      </p:sp>
    </p:spTree>
    <p:extLst>
      <p:ext uri="{BB962C8B-B14F-4D97-AF65-F5344CB8AC3E}">
        <p14:creationId xmlns:p14="http://schemas.microsoft.com/office/powerpoint/2010/main" val="36622234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CCF315C-0734-014E-AB37-D7E823E86277}"/>
              </a:ext>
            </a:extLst>
          </p:cNvPr>
          <p:cNvSpPr>
            <a:spLocks noGrp="1"/>
          </p:cNvSpPr>
          <p:nvPr>
            <p:ph type="title"/>
          </p:nvPr>
        </p:nvSpPr>
        <p:spPr>
          <a:xfrm>
            <a:off x="836612" y="1340069"/>
            <a:ext cx="3932237" cy="2088931"/>
          </a:xfrm>
        </p:spPr>
        <p:txBody>
          <a:bodyPr anchor="b"/>
          <a:lstStyle>
            <a:lvl1pPr>
              <a:defRPr sz="3200"/>
            </a:lvl1pPr>
          </a:lstStyle>
          <a:p>
            <a:r>
              <a:rPr lang="it-IT" dirty="0"/>
              <a:t>Fare clic per modificare lo stile del titolo dello schema</a:t>
            </a:r>
          </a:p>
        </p:txBody>
      </p:sp>
      <p:sp>
        <p:nvSpPr>
          <p:cNvPr id="3" name="Segnaposto immagine 2">
            <a:extLst>
              <a:ext uri="{FF2B5EF4-FFF2-40B4-BE49-F238E27FC236}">
                <a16:creationId xmlns:a16="http://schemas.microsoft.com/office/drawing/2014/main" id="{BDBD5771-BB4A-3B49-BCE4-3B550D0E3F47}"/>
              </a:ext>
            </a:extLst>
          </p:cNvPr>
          <p:cNvSpPr>
            <a:spLocks noGrp="1"/>
          </p:cNvSpPr>
          <p:nvPr>
            <p:ph type="pic" idx="1"/>
          </p:nvPr>
        </p:nvSpPr>
        <p:spPr>
          <a:xfrm>
            <a:off x="5183188" y="1340068"/>
            <a:ext cx="6172200" cy="4520981"/>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ED1FDF3B-475F-D249-AC54-9ADF90E4E64D}"/>
              </a:ext>
            </a:extLst>
          </p:cNvPr>
          <p:cNvSpPr>
            <a:spLocks noGrp="1"/>
          </p:cNvSpPr>
          <p:nvPr>
            <p:ph type="body" sz="half" idx="2"/>
          </p:nvPr>
        </p:nvSpPr>
        <p:spPr>
          <a:xfrm>
            <a:off x="838589" y="3657600"/>
            <a:ext cx="3932237" cy="220345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dirty="0"/>
              <a:t>Fare clic per modificare gli stili del testo dello schema</a:t>
            </a:r>
          </a:p>
        </p:txBody>
      </p:sp>
      <p:sp>
        <p:nvSpPr>
          <p:cNvPr id="5" name="Segnaposto data 4">
            <a:extLst>
              <a:ext uri="{FF2B5EF4-FFF2-40B4-BE49-F238E27FC236}">
                <a16:creationId xmlns:a16="http://schemas.microsoft.com/office/drawing/2014/main" id="{C0E3BD24-40F9-0C4D-B4D3-099578C1C24F}"/>
              </a:ext>
            </a:extLst>
          </p:cNvPr>
          <p:cNvSpPr>
            <a:spLocks noGrp="1"/>
          </p:cNvSpPr>
          <p:nvPr>
            <p:ph type="dt" sz="half" idx="10"/>
          </p:nvPr>
        </p:nvSpPr>
        <p:spPr>
          <a:xfrm>
            <a:off x="838200" y="6435179"/>
            <a:ext cx="2743200" cy="365125"/>
          </a:xfrm>
        </p:spPr>
        <p:txBody>
          <a:bodyPr/>
          <a:lstStyle/>
          <a:p>
            <a:fld id="{A3750EE6-F4FC-E84C-AF13-5CDD6CE7CC66}" type="datetimeFigureOut">
              <a:rPr lang="it-IT" smtClean="0"/>
              <a:t>04/03/2023</a:t>
            </a:fld>
            <a:endParaRPr lang="it-IT"/>
          </a:p>
        </p:txBody>
      </p:sp>
      <p:sp>
        <p:nvSpPr>
          <p:cNvPr id="6" name="Segnaposto piè di pagina 5">
            <a:extLst>
              <a:ext uri="{FF2B5EF4-FFF2-40B4-BE49-F238E27FC236}">
                <a16:creationId xmlns:a16="http://schemas.microsoft.com/office/drawing/2014/main" id="{721102C4-CB9D-9843-AB20-9C84D52814BA}"/>
              </a:ext>
            </a:extLst>
          </p:cNvPr>
          <p:cNvSpPr>
            <a:spLocks noGrp="1"/>
          </p:cNvSpPr>
          <p:nvPr>
            <p:ph type="ftr" sz="quarter" idx="11"/>
          </p:nvPr>
        </p:nvSpPr>
        <p:spPr>
          <a:xfrm>
            <a:off x="4038600" y="6435179"/>
            <a:ext cx="4114800" cy="365125"/>
          </a:xfrm>
        </p:spPr>
        <p:txBody>
          <a:bodyPr/>
          <a:lstStyle/>
          <a:p>
            <a:endParaRPr lang="it-IT"/>
          </a:p>
        </p:txBody>
      </p:sp>
      <p:sp>
        <p:nvSpPr>
          <p:cNvPr id="7" name="Segnaposto numero diapositiva 6">
            <a:extLst>
              <a:ext uri="{FF2B5EF4-FFF2-40B4-BE49-F238E27FC236}">
                <a16:creationId xmlns:a16="http://schemas.microsoft.com/office/drawing/2014/main" id="{E4D8800B-7444-DA47-A26C-BCA4839390A6}"/>
              </a:ext>
            </a:extLst>
          </p:cNvPr>
          <p:cNvSpPr>
            <a:spLocks noGrp="1"/>
          </p:cNvSpPr>
          <p:nvPr>
            <p:ph type="sldNum" sz="quarter" idx="12"/>
          </p:nvPr>
        </p:nvSpPr>
        <p:spPr>
          <a:xfrm>
            <a:off x="8610600" y="6435179"/>
            <a:ext cx="2743200" cy="365125"/>
          </a:xfrm>
        </p:spPr>
        <p:txBody>
          <a:bodyPr/>
          <a:lstStyle/>
          <a:p>
            <a:fld id="{521F8777-1489-2D4A-93C2-4300528E9CD9}" type="slidenum">
              <a:rPr lang="it-IT" smtClean="0"/>
              <a:t>‹N›</a:t>
            </a:fld>
            <a:endParaRPr lang="it-IT"/>
          </a:p>
        </p:txBody>
      </p:sp>
    </p:spTree>
    <p:extLst>
      <p:ext uri="{BB962C8B-B14F-4D97-AF65-F5344CB8AC3E}">
        <p14:creationId xmlns:p14="http://schemas.microsoft.com/office/powerpoint/2010/main" val="26947628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91E532E-34DC-0441-ACE7-10BF804CE147}"/>
              </a:ext>
            </a:extLst>
          </p:cNvPr>
          <p:cNvSpPr>
            <a:spLocks noGrp="1"/>
          </p:cNvSpPr>
          <p:nvPr>
            <p:ph type="title"/>
          </p:nvPr>
        </p:nvSpPr>
        <p:spPr>
          <a:xfrm>
            <a:off x="838200" y="1244184"/>
            <a:ext cx="10515600" cy="1146208"/>
          </a:xfrm>
        </p:spPr>
        <p:txBody>
          <a:bodyPr/>
          <a:lstStyle/>
          <a:p>
            <a:r>
              <a:rPr lang="it-IT" dirty="0"/>
              <a:t>Fare clic per modificare lo stile del titolo dello schema</a:t>
            </a:r>
          </a:p>
        </p:txBody>
      </p:sp>
      <p:sp>
        <p:nvSpPr>
          <p:cNvPr id="3" name="Segnaposto testo verticale 2">
            <a:extLst>
              <a:ext uri="{FF2B5EF4-FFF2-40B4-BE49-F238E27FC236}">
                <a16:creationId xmlns:a16="http://schemas.microsoft.com/office/drawing/2014/main" id="{7DC7C49F-A357-A54B-911E-C61D5957976D}"/>
              </a:ext>
            </a:extLst>
          </p:cNvPr>
          <p:cNvSpPr>
            <a:spLocks noGrp="1"/>
          </p:cNvSpPr>
          <p:nvPr>
            <p:ph type="body" orient="vert" idx="1"/>
          </p:nvPr>
        </p:nvSpPr>
        <p:spPr>
          <a:xfrm>
            <a:off x="838200" y="2569779"/>
            <a:ext cx="10515600" cy="3607184"/>
          </a:xfrm>
        </p:spPr>
        <p:txBody>
          <a:bodyPr vert="eaVert"/>
          <a:lstStyle/>
          <a:p>
            <a:pPr lvl="0"/>
            <a:r>
              <a:rPr lang="it-IT" dirty="0"/>
              <a:t>Fare clic per modificare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4" name="Segnaposto data 3">
            <a:extLst>
              <a:ext uri="{FF2B5EF4-FFF2-40B4-BE49-F238E27FC236}">
                <a16:creationId xmlns:a16="http://schemas.microsoft.com/office/drawing/2014/main" id="{F8E0899B-5F07-4144-9F69-AE008DCED1F2}"/>
              </a:ext>
            </a:extLst>
          </p:cNvPr>
          <p:cNvSpPr>
            <a:spLocks noGrp="1"/>
          </p:cNvSpPr>
          <p:nvPr>
            <p:ph type="dt" sz="half" idx="10"/>
          </p:nvPr>
        </p:nvSpPr>
        <p:spPr>
          <a:xfrm>
            <a:off x="838200" y="6419414"/>
            <a:ext cx="2743200" cy="365125"/>
          </a:xfrm>
        </p:spPr>
        <p:txBody>
          <a:bodyPr/>
          <a:lstStyle/>
          <a:p>
            <a:fld id="{A3750EE6-F4FC-E84C-AF13-5CDD6CE7CC66}" type="datetimeFigureOut">
              <a:rPr lang="it-IT" smtClean="0"/>
              <a:t>04/03/2023</a:t>
            </a:fld>
            <a:endParaRPr lang="it-IT"/>
          </a:p>
        </p:txBody>
      </p:sp>
      <p:sp>
        <p:nvSpPr>
          <p:cNvPr id="5" name="Segnaposto piè di pagina 4">
            <a:extLst>
              <a:ext uri="{FF2B5EF4-FFF2-40B4-BE49-F238E27FC236}">
                <a16:creationId xmlns:a16="http://schemas.microsoft.com/office/drawing/2014/main" id="{A9640A71-5027-1B40-BDC4-26798F939EF7}"/>
              </a:ext>
            </a:extLst>
          </p:cNvPr>
          <p:cNvSpPr>
            <a:spLocks noGrp="1"/>
          </p:cNvSpPr>
          <p:nvPr>
            <p:ph type="ftr" sz="quarter" idx="11"/>
          </p:nvPr>
        </p:nvSpPr>
        <p:spPr>
          <a:xfrm>
            <a:off x="4038600" y="6419414"/>
            <a:ext cx="4114800" cy="365125"/>
          </a:xfrm>
        </p:spPr>
        <p:txBody>
          <a:bodyPr/>
          <a:lstStyle/>
          <a:p>
            <a:endParaRPr lang="it-IT"/>
          </a:p>
        </p:txBody>
      </p:sp>
      <p:sp>
        <p:nvSpPr>
          <p:cNvPr id="6" name="Segnaposto numero diapositiva 5">
            <a:extLst>
              <a:ext uri="{FF2B5EF4-FFF2-40B4-BE49-F238E27FC236}">
                <a16:creationId xmlns:a16="http://schemas.microsoft.com/office/drawing/2014/main" id="{636504EA-2BB4-574D-BE45-BBD2A8F53FB4}"/>
              </a:ext>
            </a:extLst>
          </p:cNvPr>
          <p:cNvSpPr>
            <a:spLocks noGrp="1"/>
          </p:cNvSpPr>
          <p:nvPr>
            <p:ph type="sldNum" sz="quarter" idx="12"/>
          </p:nvPr>
        </p:nvSpPr>
        <p:spPr>
          <a:xfrm>
            <a:off x="8610600" y="6419414"/>
            <a:ext cx="2743200" cy="365125"/>
          </a:xfrm>
        </p:spPr>
        <p:txBody>
          <a:bodyPr/>
          <a:lstStyle/>
          <a:p>
            <a:fld id="{521F8777-1489-2D4A-93C2-4300528E9CD9}" type="slidenum">
              <a:rPr lang="it-IT" smtClean="0"/>
              <a:t>‹N›</a:t>
            </a:fld>
            <a:endParaRPr lang="it-IT"/>
          </a:p>
        </p:txBody>
      </p:sp>
    </p:spTree>
    <p:extLst>
      <p:ext uri="{BB962C8B-B14F-4D97-AF65-F5344CB8AC3E}">
        <p14:creationId xmlns:p14="http://schemas.microsoft.com/office/powerpoint/2010/main" val="11904543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a:lum/>
          </a:blip>
          <a:srcRect/>
          <a:stretch>
            <a:fillRect t="-3000" b="-3000"/>
          </a:stretch>
        </a:blipFill>
        <a:effectLst/>
      </p:bgPr>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E62A5B01-81DF-F94E-93C7-559EE94CFBD7}"/>
              </a:ext>
            </a:extLst>
          </p:cNvPr>
          <p:cNvSpPr>
            <a:spLocks noGrp="1"/>
          </p:cNvSpPr>
          <p:nvPr>
            <p:ph type="title"/>
          </p:nvPr>
        </p:nvSpPr>
        <p:spPr>
          <a:xfrm>
            <a:off x="838200" y="1244184"/>
            <a:ext cx="10515600" cy="869924"/>
          </a:xfrm>
          <a:prstGeom prst="rect">
            <a:avLst/>
          </a:prstGeom>
        </p:spPr>
        <p:txBody>
          <a:bodyPr vert="horz" lIns="91440" tIns="45720" rIns="91440" bIns="45720" rtlCol="0" anchor="ctr">
            <a:noAutofit/>
          </a:bodyPr>
          <a:lstStyle/>
          <a:p>
            <a:r>
              <a:rPr lang="it-IT" dirty="0"/>
              <a:t>Fare clic per modificare lo stile del titolo dello schema</a:t>
            </a:r>
          </a:p>
        </p:txBody>
      </p:sp>
      <p:sp>
        <p:nvSpPr>
          <p:cNvPr id="3" name="Segnaposto testo 2">
            <a:extLst>
              <a:ext uri="{FF2B5EF4-FFF2-40B4-BE49-F238E27FC236}">
                <a16:creationId xmlns:a16="http://schemas.microsoft.com/office/drawing/2014/main" id="{4DAF2986-DE06-DE4C-9395-E031CB387859}"/>
              </a:ext>
            </a:extLst>
          </p:cNvPr>
          <p:cNvSpPr>
            <a:spLocks noGrp="1"/>
          </p:cNvSpPr>
          <p:nvPr>
            <p:ph type="body" idx="1"/>
          </p:nvPr>
        </p:nvSpPr>
        <p:spPr>
          <a:xfrm>
            <a:off x="838200" y="2293495"/>
            <a:ext cx="10515600" cy="3883468"/>
          </a:xfrm>
          <a:prstGeom prst="rect">
            <a:avLst/>
          </a:prstGeom>
        </p:spPr>
        <p:txBody>
          <a:bodyPr vert="horz" lIns="91440" tIns="45720" rIns="91440" bIns="45720" rtlCol="0">
            <a:normAutofit/>
          </a:bodyPr>
          <a:lstStyle/>
          <a:p>
            <a:pPr lvl="0"/>
            <a:r>
              <a:rPr lang="it-IT" dirty="0"/>
              <a:t>Fare clic per modificare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4" name="Segnaposto data 3">
            <a:extLst>
              <a:ext uri="{FF2B5EF4-FFF2-40B4-BE49-F238E27FC236}">
                <a16:creationId xmlns:a16="http://schemas.microsoft.com/office/drawing/2014/main" id="{60E76108-1715-774E-90C6-BAF7F529E9F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Raleway" panose="020B0503030101060003" pitchFamily="34" charset="77"/>
              </a:defRPr>
            </a:lvl1pPr>
          </a:lstStyle>
          <a:p>
            <a:fld id="{A3750EE6-F4FC-E84C-AF13-5CDD6CE7CC66}" type="datetimeFigureOut">
              <a:rPr lang="it-IT" smtClean="0"/>
              <a:pPr/>
              <a:t>04/03/2023</a:t>
            </a:fld>
            <a:endParaRPr lang="it-IT" dirty="0"/>
          </a:p>
        </p:txBody>
      </p:sp>
      <p:sp>
        <p:nvSpPr>
          <p:cNvPr id="5" name="Segnaposto piè di pagina 4">
            <a:extLst>
              <a:ext uri="{FF2B5EF4-FFF2-40B4-BE49-F238E27FC236}">
                <a16:creationId xmlns:a16="http://schemas.microsoft.com/office/drawing/2014/main" id="{9C93133D-901F-F041-8BF9-04104E663D6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Raleway" panose="020B0503030101060003" pitchFamily="34" charset="77"/>
              </a:defRPr>
            </a:lvl1pPr>
          </a:lstStyle>
          <a:p>
            <a:endParaRPr lang="it-IT"/>
          </a:p>
        </p:txBody>
      </p:sp>
      <p:sp>
        <p:nvSpPr>
          <p:cNvPr id="6" name="Segnaposto numero diapositiva 5">
            <a:extLst>
              <a:ext uri="{FF2B5EF4-FFF2-40B4-BE49-F238E27FC236}">
                <a16:creationId xmlns:a16="http://schemas.microsoft.com/office/drawing/2014/main" id="{465EA247-C9B6-7947-BF94-5DF875E42C6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Raleway" panose="020B0503030101060003" pitchFamily="34" charset="77"/>
              </a:defRPr>
            </a:lvl1pPr>
          </a:lstStyle>
          <a:p>
            <a:fld id="{521F8777-1489-2D4A-93C2-4300528E9CD9}" type="slidenum">
              <a:rPr lang="it-IT" smtClean="0"/>
              <a:pPr/>
              <a:t>‹N›</a:t>
            </a:fld>
            <a:endParaRPr lang="it-IT"/>
          </a:p>
        </p:txBody>
      </p:sp>
    </p:spTree>
    <p:extLst>
      <p:ext uri="{BB962C8B-B14F-4D97-AF65-F5344CB8AC3E}">
        <p14:creationId xmlns:p14="http://schemas.microsoft.com/office/powerpoint/2010/main" val="2897590714"/>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l" defTabSz="914400" rtl="0" eaLnBrk="1" latinLnBrk="0" hangingPunct="1">
        <a:lnSpc>
          <a:spcPct val="90000"/>
        </a:lnSpc>
        <a:spcBef>
          <a:spcPct val="0"/>
        </a:spcBef>
        <a:buNone/>
        <a:defRPr sz="4000" b="1" kern="1200">
          <a:solidFill>
            <a:srgbClr val="640C38"/>
          </a:solidFill>
          <a:latin typeface="Raleway" panose="020B0503030101060003" pitchFamily="34" charset="77"/>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Raleway" panose="020B0503030101060003" pitchFamily="34" charset="77"/>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Raleway" panose="020B0503030101060003" pitchFamily="34" charset="77"/>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Raleway" panose="020B0503030101060003" pitchFamily="34" charset="77"/>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Raleway" panose="020B0503030101060003" pitchFamily="34" charset="77"/>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Raleway" panose="020B0503030101060003" pitchFamily="34"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6000" r="-6000"/>
          </a:stretch>
        </a:blip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70C1307-183D-CB4E-83E4-965CAC12A206}"/>
              </a:ext>
            </a:extLst>
          </p:cNvPr>
          <p:cNvSpPr>
            <a:spLocks noGrp="1"/>
          </p:cNvSpPr>
          <p:nvPr>
            <p:ph type="ctrTitle"/>
          </p:nvPr>
        </p:nvSpPr>
        <p:spPr>
          <a:xfrm>
            <a:off x="2713220" y="2027549"/>
            <a:ext cx="8640580" cy="1482413"/>
          </a:xfrm>
        </p:spPr>
        <p:txBody>
          <a:bodyPr/>
          <a:lstStyle/>
          <a:p>
            <a:r>
              <a:rPr lang="it-IT" dirty="0"/>
              <a:t>SISTEMI E TERRITORIO</a:t>
            </a:r>
          </a:p>
        </p:txBody>
      </p:sp>
      <p:sp>
        <p:nvSpPr>
          <p:cNvPr id="3" name="Sottotitolo 2">
            <a:extLst>
              <a:ext uri="{FF2B5EF4-FFF2-40B4-BE49-F238E27FC236}">
                <a16:creationId xmlns:a16="http://schemas.microsoft.com/office/drawing/2014/main" id="{243ECAB6-6677-A34F-A194-030954E4B7FC}"/>
              </a:ext>
            </a:extLst>
          </p:cNvPr>
          <p:cNvSpPr>
            <a:spLocks noGrp="1"/>
          </p:cNvSpPr>
          <p:nvPr>
            <p:ph type="subTitle" idx="1"/>
          </p:nvPr>
        </p:nvSpPr>
        <p:spPr/>
        <p:txBody>
          <a:bodyPr/>
          <a:lstStyle/>
          <a:p>
            <a:endParaRPr lang="it-IT"/>
          </a:p>
        </p:txBody>
      </p:sp>
    </p:spTree>
    <p:extLst>
      <p:ext uri="{BB962C8B-B14F-4D97-AF65-F5344CB8AC3E}">
        <p14:creationId xmlns:p14="http://schemas.microsoft.com/office/powerpoint/2010/main" val="41259569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a:t>FATTORI LIMITANTI E RETROAZIONI NEGATIVE ECOSISTEMA</a:t>
            </a:r>
          </a:p>
        </p:txBody>
      </p:sp>
      <p:sp>
        <p:nvSpPr>
          <p:cNvPr id="3" name="Segnaposto contenuto 2"/>
          <p:cNvSpPr>
            <a:spLocks noGrp="1"/>
          </p:cNvSpPr>
          <p:nvPr>
            <p:ph idx="1"/>
          </p:nvPr>
        </p:nvSpPr>
        <p:spPr/>
        <p:txBody>
          <a:bodyPr>
            <a:normAutofit fontScale="92500" lnSpcReduction="10000"/>
          </a:bodyPr>
          <a:lstStyle/>
          <a:p>
            <a:pPr>
              <a:buNone/>
            </a:pPr>
            <a:r>
              <a:rPr lang="it-IT" dirty="0"/>
              <a:t>FATTORI LIMITANTI: </a:t>
            </a:r>
          </a:p>
          <a:p>
            <a:pPr marL="514350" indent="-514350">
              <a:buAutoNum type="arabicParenR"/>
            </a:pPr>
            <a:r>
              <a:rPr lang="it-IT" dirty="0"/>
              <a:t>NATURALI = caldo, freddo</a:t>
            </a:r>
          </a:p>
          <a:p>
            <a:pPr marL="514350" indent="-514350">
              <a:buAutoNum type="arabicParenR"/>
            </a:pPr>
            <a:r>
              <a:rPr lang="it-IT" dirty="0"/>
              <a:t>UMANI = inquinamento</a:t>
            </a:r>
          </a:p>
          <a:p>
            <a:pPr marL="514350" indent="-514350">
              <a:buAutoNum type="arabicParenR"/>
            </a:pPr>
            <a:r>
              <a:rPr lang="it-IT" dirty="0"/>
              <a:t>NORMALI = si manifestano in modo graduale</a:t>
            </a:r>
          </a:p>
          <a:p>
            <a:pPr marL="514350" indent="-514350">
              <a:buAutoNum type="arabicParenR"/>
            </a:pPr>
            <a:r>
              <a:rPr lang="it-IT" dirty="0"/>
              <a:t>ECCEZIONALI = si manifestano improvvisamente</a:t>
            </a:r>
          </a:p>
          <a:p>
            <a:pPr marL="514350" indent="-514350">
              <a:buNone/>
            </a:pPr>
            <a:r>
              <a:rPr lang="it-IT" dirty="0"/>
              <a:t>Fattori normali = l’ecosistema si evolve gradualmente verso altre forme di equilibrio</a:t>
            </a:r>
          </a:p>
          <a:p>
            <a:pPr marL="514350" indent="-514350">
              <a:buNone/>
            </a:pPr>
            <a:r>
              <a:rPr lang="it-IT" dirty="0"/>
              <a:t>Fattori eccezionali = turbamento traumatico, conseguenze disastrose spesso irreversibili</a:t>
            </a:r>
          </a:p>
        </p:txBody>
      </p:sp>
    </p:spTree>
    <p:extLst>
      <p:ext uri="{BB962C8B-B14F-4D97-AF65-F5344CB8AC3E}">
        <p14:creationId xmlns:p14="http://schemas.microsoft.com/office/powerpoint/2010/main" val="571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a:t>L’evoluzione degli elementi di un ecosistema avviene in modo complesso</a:t>
            </a:r>
          </a:p>
        </p:txBody>
      </p:sp>
      <p:sp>
        <p:nvSpPr>
          <p:cNvPr id="3" name="Segnaposto contenuto 2"/>
          <p:cNvSpPr>
            <a:spLocks noGrp="1"/>
          </p:cNvSpPr>
          <p:nvPr>
            <p:ph idx="1"/>
          </p:nvPr>
        </p:nvSpPr>
        <p:spPr/>
        <p:txBody>
          <a:bodyPr/>
          <a:lstStyle/>
          <a:p>
            <a:pPr>
              <a:buNone/>
            </a:pPr>
            <a:r>
              <a:rPr lang="it-IT" dirty="0"/>
              <a:t>RETROAZIONI (FEEDBACK) = reazioni a catena i cui effetti ritornano al punto di partenza secondo il seguente schema:</a:t>
            </a:r>
          </a:p>
          <a:p>
            <a:pPr>
              <a:buNone/>
            </a:pPr>
            <a:r>
              <a:rPr lang="it-IT" dirty="0"/>
              <a:t>Un elemento imprime un impulso a un altro che a sua volta lo trasmette ad un terzo e così via, fin quando, compiuto un percorso circolare, ritorna all’elemento di partenza modificandolo o influenzandolo</a:t>
            </a:r>
          </a:p>
        </p:txBody>
      </p:sp>
    </p:spTree>
    <p:extLst>
      <p:ext uri="{BB962C8B-B14F-4D97-AF65-F5344CB8AC3E}">
        <p14:creationId xmlns:p14="http://schemas.microsoft.com/office/powerpoint/2010/main" val="37679422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1200" y="274638"/>
            <a:ext cx="8229600" cy="939784"/>
          </a:xfrm>
        </p:spPr>
        <p:txBody>
          <a:bodyPr/>
          <a:lstStyle/>
          <a:p>
            <a:pPr algn="ctr"/>
            <a:r>
              <a:rPr lang="it-IT" dirty="0"/>
              <a:t>RETRAZIONE NEGATIVA</a:t>
            </a:r>
          </a:p>
        </p:txBody>
      </p:sp>
      <p:sp>
        <p:nvSpPr>
          <p:cNvPr id="3" name="Segnaposto contenuto 2"/>
          <p:cNvSpPr>
            <a:spLocks noGrp="1"/>
          </p:cNvSpPr>
          <p:nvPr>
            <p:ph idx="1"/>
          </p:nvPr>
        </p:nvSpPr>
        <p:spPr>
          <a:xfrm>
            <a:off x="457200" y="2132857"/>
            <a:ext cx="9753600" cy="3993307"/>
          </a:xfrm>
        </p:spPr>
        <p:txBody>
          <a:bodyPr/>
          <a:lstStyle/>
          <a:p>
            <a:pPr>
              <a:buNone/>
            </a:pPr>
            <a:r>
              <a:rPr lang="it-IT" dirty="0"/>
              <a:t>Alla fine del percorso circolare può aversi una retroazione negativa, soprattutto per interferenza dell’uomo che introduce fattori estranei in un ambiente per migliorarne l’efficienza</a:t>
            </a:r>
          </a:p>
          <a:p>
            <a:pPr>
              <a:buNone/>
            </a:pPr>
            <a:r>
              <a:rPr lang="it-IT" dirty="0"/>
              <a:t>ESEMPI = irrigazione-composizione chimica-salinizzazione oppure concimi-inquinamento falde freatiche</a:t>
            </a:r>
          </a:p>
          <a:p>
            <a:pPr>
              <a:buNone/>
            </a:pPr>
            <a:endParaRPr lang="it-IT" dirty="0"/>
          </a:p>
        </p:txBody>
      </p:sp>
    </p:spTree>
    <p:extLst>
      <p:ext uri="{BB962C8B-B14F-4D97-AF65-F5344CB8AC3E}">
        <p14:creationId xmlns:p14="http://schemas.microsoft.com/office/powerpoint/2010/main" val="16251203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a:t>TERRITORIO</a:t>
            </a:r>
          </a:p>
        </p:txBody>
      </p:sp>
      <p:sp>
        <p:nvSpPr>
          <p:cNvPr id="3" name="Segnaposto contenuto 2"/>
          <p:cNvSpPr>
            <a:spLocks noGrp="1"/>
          </p:cNvSpPr>
          <p:nvPr>
            <p:ph idx="1"/>
          </p:nvPr>
        </p:nvSpPr>
        <p:spPr/>
        <p:txBody>
          <a:bodyPr/>
          <a:lstStyle/>
          <a:p>
            <a:r>
              <a:rPr lang="it-IT" dirty="0"/>
              <a:t>Si tratta di relazioni indissociabili e ogni località viene definita dalla loro relazione</a:t>
            </a:r>
          </a:p>
          <a:p>
            <a:endParaRPr lang="it-IT" dirty="0"/>
          </a:p>
          <a:p>
            <a:r>
              <a:rPr lang="it-IT" dirty="0"/>
              <a:t>Lo Spazio organizzato dall’uomo viene definito TERRITORIO</a:t>
            </a:r>
          </a:p>
          <a:p>
            <a:endParaRPr lang="it-IT" dirty="0"/>
          </a:p>
          <a:p>
            <a:r>
              <a:rPr lang="it-IT" dirty="0"/>
              <a:t>TERRITORIO = porzione di superficie terrestre che è al contempo suolo e società</a:t>
            </a:r>
          </a:p>
        </p:txBody>
      </p:sp>
    </p:spTree>
    <p:extLst>
      <p:ext uri="{BB962C8B-B14F-4D97-AF65-F5344CB8AC3E}">
        <p14:creationId xmlns:p14="http://schemas.microsoft.com/office/powerpoint/2010/main" val="36848832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dirty="0"/>
              <a:t>PROCESSI DI INTERVENTO SULLO SPAZIO</a:t>
            </a:r>
          </a:p>
        </p:txBody>
      </p:sp>
      <p:sp>
        <p:nvSpPr>
          <p:cNvPr id="3" name="Segnaposto contenuto 2"/>
          <p:cNvSpPr>
            <a:spLocks noGrp="1"/>
          </p:cNvSpPr>
          <p:nvPr>
            <p:ph idx="1"/>
          </p:nvPr>
        </p:nvSpPr>
        <p:spPr>
          <a:xfrm>
            <a:off x="623455" y="2114108"/>
            <a:ext cx="11568545" cy="4012056"/>
          </a:xfrm>
        </p:spPr>
        <p:txBody>
          <a:bodyPr>
            <a:normAutofit/>
          </a:bodyPr>
          <a:lstStyle/>
          <a:p>
            <a:pPr marL="514350" indent="-514350">
              <a:buAutoNum type="arabicParenR"/>
            </a:pPr>
            <a:r>
              <a:rPr lang="it-IT" dirty="0"/>
              <a:t>POPOLAMENTO = processo essenziale</a:t>
            </a:r>
          </a:p>
          <a:p>
            <a:pPr marL="514350" indent="-514350">
              <a:buAutoNum type="arabicParenR"/>
            </a:pPr>
            <a:r>
              <a:rPr lang="it-IT" dirty="0"/>
              <a:t>APPROPRIAZIONE DEL SUOLO</a:t>
            </a:r>
          </a:p>
          <a:p>
            <a:pPr marL="514350" indent="-514350">
              <a:buAutoNum type="arabicParenR"/>
            </a:pPr>
            <a:r>
              <a:rPr lang="it-IT" dirty="0"/>
              <a:t>GESTIONE = assicura il funzionamento politico-amministrativo attraverso la divisione dello spazio</a:t>
            </a:r>
          </a:p>
          <a:p>
            <a:pPr marL="514350" indent="-514350">
              <a:buAutoNum type="arabicParenR"/>
            </a:pPr>
            <a:r>
              <a:rPr lang="it-IT" dirty="0"/>
              <a:t>SFRUTTAMENTO ED UTILIZZAZIONE DEL SUOLO= con la finalità di soddisfare i bisogni essenziali</a:t>
            </a:r>
          </a:p>
          <a:p>
            <a:pPr marL="514350" indent="-514350">
              <a:buAutoNum type="arabicParenR"/>
            </a:pPr>
            <a:r>
              <a:rPr lang="it-IT" dirty="0"/>
              <a:t>CREAZIONE DI RETI DI RELAZIONE</a:t>
            </a:r>
          </a:p>
        </p:txBody>
      </p:sp>
    </p:spTree>
    <p:extLst>
      <p:ext uri="{BB962C8B-B14F-4D97-AF65-F5344CB8AC3E}">
        <p14:creationId xmlns:p14="http://schemas.microsoft.com/office/powerpoint/2010/main" val="24965248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a:t>TERRITORIO</a:t>
            </a:r>
          </a:p>
        </p:txBody>
      </p:sp>
      <p:sp>
        <p:nvSpPr>
          <p:cNvPr id="3" name="Segnaposto contenuto 2"/>
          <p:cNvSpPr>
            <a:spLocks noGrp="1"/>
          </p:cNvSpPr>
          <p:nvPr>
            <p:ph idx="1"/>
          </p:nvPr>
        </p:nvSpPr>
        <p:spPr>
          <a:xfrm>
            <a:off x="290945" y="2114108"/>
            <a:ext cx="11540837" cy="4012056"/>
          </a:xfrm>
        </p:spPr>
        <p:txBody>
          <a:bodyPr>
            <a:normAutofit/>
          </a:bodyPr>
          <a:lstStyle/>
          <a:p>
            <a:pPr algn="just">
              <a:buNone/>
            </a:pPr>
            <a:r>
              <a:rPr lang="it-IT" dirty="0"/>
              <a:t>Spazio sociale diversamente strutturato in</a:t>
            </a:r>
          </a:p>
          <a:p>
            <a:pPr algn="just">
              <a:buNone/>
            </a:pPr>
            <a:r>
              <a:rPr lang="it-IT" dirty="0"/>
              <a:t>funzione di 3 elementi:</a:t>
            </a:r>
          </a:p>
          <a:p>
            <a:pPr marL="514350" indent="-514350" algn="just">
              <a:buAutoNum type="arabicParenR"/>
            </a:pPr>
            <a:r>
              <a:rPr lang="it-IT" dirty="0"/>
              <a:t>ATTORE = comunità umana</a:t>
            </a:r>
          </a:p>
          <a:p>
            <a:pPr marL="514350" indent="-514350" algn="just">
              <a:buAutoNum type="arabicParenR"/>
            </a:pPr>
            <a:r>
              <a:rPr lang="it-IT" dirty="0"/>
              <a:t>FINALITA’ = scopo che la comunità umana si prefigge nello sfruttare le risorse</a:t>
            </a:r>
          </a:p>
          <a:p>
            <a:pPr marL="514350" indent="-514350" algn="just">
              <a:buAutoNum type="arabicParenR"/>
            </a:pPr>
            <a:r>
              <a:rPr lang="it-IT" dirty="0"/>
              <a:t>AZIONE SOCIALE = modalità che la comunità mette in atto per perseguire lo scopo e che varia a seconda della comunità e di elementi culturali e politici</a:t>
            </a:r>
          </a:p>
        </p:txBody>
      </p:sp>
    </p:spTree>
    <p:extLst>
      <p:ext uri="{BB962C8B-B14F-4D97-AF65-F5344CB8AC3E}">
        <p14:creationId xmlns:p14="http://schemas.microsoft.com/office/powerpoint/2010/main" val="12803805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dirty="0"/>
              <a:t>DIVERSE INTERPRETAZIONI DEL TERRITORIO</a:t>
            </a:r>
          </a:p>
        </p:txBody>
      </p:sp>
      <p:sp>
        <p:nvSpPr>
          <p:cNvPr id="3" name="Segnaposto contenuto 2"/>
          <p:cNvSpPr>
            <a:spLocks noGrp="1"/>
          </p:cNvSpPr>
          <p:nvPr>
            <p:ph idx="1"/>
          </p:nvPr>
        </p:nvSpPr>
        <p:spPr>
          <a:xfrm>
            <a:off x="1981200" y="2348881"/>
            <a:ext cx="8229600" cy="3777283"/>
          </a:xfrm>
        </p:spPr>
        <p:txBody>
          <a:bodyPr/>
          <a:lstStyle/>
          <a:p>
            <a:r>
              <a:rPr lang="it-IT" dirty="0"/>
              <a:t>FINO ANNI ‘60= la geografia neopositivistica lo vede come un complesso di relazioni fra elementi</a:t>
            </a:r>
          </a:p>
          <a:p>
            <a:r>
              <a:rPr lang="it-IT" dirty="0"/>
              <a:t>ANNI ‘70= approccio economico = sistema territoriale</a:t>
            </a:r>
          </a:p>
          <a:p>
            <a:r>
              <a:rPr lang="it-IT" dirty="0"/>
              <a:t>ANNI ‘80= diventa un sistema territoriale complesso da studiare con un approccio olistico</a:t>
            </a:r>
          </a:p>
        </p:txBody>
      </p:sp>
    </p:spTree>
    <p:extLst>
      <p:ext uri="{BB962C8B-B14F-4D97-AF65-F5344CB8AC3E}">
        <p14:creationId xmlns:p14="http://schemas.microsoft.com/office/powerpoint/2010/main" val="30922490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38200" y="290946"/>
            <a:ext cx="10515600" cy="762000"/>
          </a:xfrm>
        </p:spPr>
        <p:txBody>
          <a:bodyPr/>
          <a:lstStyle/>
          <a:p>
            <a:r>
              <a:rPr lang="it-IT" dirty="0"/>
              <a:t>                  TERRITORIALIZZAZIONE</a:t>
            </a:r>
          </a:p>
        </p:txBody>
      </p:sp>
      <p:sp>
        <p:nvSpPr>
          <p:cNvPr id="3" name="Segnaposto contenuto 2"/>
          <p:cNvSpPr>
            <a:spLocks noGrp="1"/>
          </p:cNvSpPr>
          <p:nvPr>
            <p:ph idx="1"/>
          </p:nvPr>
        </p:nvSpPr>
        <p:spPr>
          <a:xfrm>
            <a:off x="415636" y="1484784"/>
            <a:ext cx="11776364" cy="4735907"/>
          </a:xfrm>
        </p:spPr>
        <p:txBody>
          <a:bodyPr>
            <a:normAutofit/>
          </a:bodyPr>
          <a:lstStyle/>
          <a:p>
            <a:pPr algn="l"/>
            <a:r>
              <a:rPr lang="it-IT" dirty="0"/>
              <a:t>E’ sia un fenomeno di appropriazione statale che una produzione ideologica</a:t>
            </a:r>
          </a:p>
          <a:p>
            <a:pPr algn="l"/>
            <a:r>
              <a:rPr lang="it-IT" dirty="0"/>
              <a:t>PROIEZIONE DI UN POTERE SULLO SPAZIO</a:t>
            </a:r>
          </a:p>
          <a:p>
            <a:pPr algn="l"/>
            <a:r>
              <a:rPr lang="it-IT" dirty="0"/>
              <a:t>Ad un cambiamento politico/culturale</a:t>
            </a:r>
          </a:p>
          <a:p>
            <a:pPr algn="l">
              <a:buNone/>
            </a:pPr>
            <a:r>
              <a:rPr lang="it-IT" dirty="0"/>
              <a:t>corrisponde un territorio diverso (Turco 1989)</a:t>
            </a:r>
          </a:p>
          <a:p>
            <a:pPr algn="l">
              <a:buNone/>
            </a:pPr>
            <a:endParaRPr lang="it-IT" dirty="0"/>
          </a:p>
          <a:p>
            <a:pPr algn="l">
              <a:buNone/>
            </a:pPr>
            <a:r>
              <a:rPr lang="it-IT" dirty="0"/>
              <a:t>ANNI 90= interesse dell’ONU sui processi di territorializzazione con particolare attenzione agli aspetti umani e ambientali</a:t>
            </a:r>
          </a:p>
          <a:p>
            <a:pPr algn="l">
              <a:buNone/>
            </a:pPr>
            <a:endParaRPr lang="it-IT" dirty="0"/>
          </a:p>
          <a:p>
            <a:pPr algn="l">
              <a:buNone/>
            </a:pPr>
            <a:r>
              <a:rPr lang="it-IT" dirty="0"/>
              <a:t>SVILUPPO SOSTENIBILE</a:t>
            </a:r>
          </a:p>
        </p:txBody>
      </p:sp>
    </p:spTree>
    <p:extLst>
      <p:ext uri="{BB962C8B-B14F-4D97-AF65-F5344CB8AC3E}">
        <p14:creationId xmlns:p14="http://schemas.microsoft.com/office/powerpoint/2010/main" val="5824872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1200" y="274638"/>
            <a:ext cx="8229600" cy="868346"/>
          </a:xfrm>
        </p:spPr>
        <p:txBody>
          <a:bodyPr/>
          <a:lstStyle/>
          <a:p>
            <a:r>
              <a:rPr lang="it-IT" dirty="0"/>
              <a:t>                    TEORIA DEI SISTEMI</a:t>
            </a:r>
          </a:p>
        </p:txBody>
      </p:sp>
      <p:sp>
        <p:nvSpPr>
          <p:cNvPr id="3" name="Segnaposto contenuto 2"/>
          <p:cNvSpPr>
            <a:spLocks noGrp="1"/>
          </p:cNvSpPr>
          <p:nvPr>
            <p:ph idx="1"/>
          </p:nvPr>
        </p:nvSpPr>
        <p:spPr>
          <a:xfrm>
            <a:off x="623455" y="1427018"/>
            <a:ext cx="11194472" cy="4973782"/>
          </a:xfrm>
        </p:spPr>
        <p:txBody>
          <a:bodyPr>
            <a:normAutofit/>
          </a:bodyPr>
          <a:lstStyle/>
          <a:p>
            <a:r>
              <a:rPr lang="it-IT" dirty="0"/>
              <a:t>Sul fronte teorico i nuovi concetti hanno trovato linguaggi e norme metodologiche nella TEORIA DEI SISTEMI</a:t>
            </a:r>
          </a:p>
          <a:p>
            <a:r>
              <a:rPr lang="it-IT" dirty="0"/>
              <a:t>APPROCCIO SISTEMICO: idea dell’insieme, del tutto in cui i fenomeni sono in reciproca interazione = complessità</a:t>
            </a:r>
          </a:p>
          <a:p>
            <a:r>
              <a:rPr lang="it-IT" dirty="0"/>
              <a:t>SISTEMA = insieme di elementi legati fra loro tramite un insieme di relazioni che gli conferiscono una certa coerenza, COMPOSTA DA:</a:t>
            </a:r>
          </a:p>
          <a:p>
            <a:pPr marL="514350" indent="-514350">
              <a:buAutoNum type="arabicParenR"/>
            </a:pPr>
            <a:r>
              <a:rPr lang="it-IT" dirty="0"/>
              <a:t>Insieme di elementi</a:t>
            </a:r>
          </a:p>
          <a:p>
            <a:pPr marL="514350" indent="-514350">
              <a:buAutoNum type="arabicParenR"/>
            </a:pPr>
            <a:r>
              <a:rPr lang="it-IT" dirty="0"/>
              <a:t>Insieme di relazione fra gli elementi</a:t>
            </a:r>
          </a:p>
          <a:p>
            <a:pPr marL="514350" indent="-514350">
              <a:buAutoNum type="arabicParenR"/>
            </a:pPr>
            <a:r>
              <a:rPr lang="it-IT" dirty="0"/>
              <a:t>Insieme di relazioni fra elementi e ambiente (rappresentato da altri sistemi rispetto ai quali un sistema è + o - chiuso e/o + o – aperto)</a:t>
            </a:r>
          </a:p>
        </p:txBody>
      </p:sp>
    </p:spTree>
    <p:extLst>
      <p:ext uri="{BB962C8B-B14F-4D97-AF65-F5344CB8AC3E}">
        <p14:creationId xmlns:p14="http://schemas.microsoft.com/office/powerpoint/2010/main" val="19466501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665018" y="1330036"/>
            <a:ext cx="9545782" cy="748146"/>
          </a:xfrm>
        </p:spPr>
        <p:txBody>
          <a:bodyPr>
            <a:normAutofit fontScale="90000"/>
          </a:bodyPr>
          <a:lstStyle/>
          <a:p>
            <a:pPr algn="ctr"/>
            <a:r>
              <a:rPr lang="it-IT" dirty="0"/>
              <a:t>      SPAZI NATURALI E SISTEMI TERRITORIALI</a:t>
            </a:r>
          </a:p>
        </p:txBody>
      </p:sp>
      <p:sp>
        <p:nvSpPr>
          <p:cNvPr id="3" name="Segnaposto contenuto 2"/>
          <p:cNvSpPr>
            <a:spLocks noGrp="1"/>
          </p:cNvSpPr>
          <p:nvPr>
            <p:ph idx="1"/>
          </p:nvPr>
        </p:nvSpPr>
        <p:spPr>
          <a:xfrm>
            <a:off x="568035" y="2078182"/>
            <a:ext cx="11236037" cy="4047982"/>
          </a:xfrm>
        </p:spPr>
        <p:txBody>
          <a:bodyPr>
            <a:normAutofit/>
          </a:bodyPr>
          <a:lstStyle/>
          <a:p>
            <a:r>
              <a:rPr lang="it-IT" b="1" dirty="0"/>
              <a:t>Dagli spazi naturali ai sistemi territoriali</a:t>
            </a:r>
            <a:r>
              <a:rPr lang="it-IT" dirty="0"/>
              <a:t>: </a:t>
            </a:r>
          </a:p>
          <a:p>
            <a:r>
              <a:rPr lang="it-IT" dirty="0"/>
              <a:t>La terra costituisce un geosistema formato da un complesso di ecosistemi specifici in relazione fra loro.</a:t>
            </a:r>
          </a:p>
          <a:p>
            <a:r>
              <a:rPr lang="it-IT" dirty="0"/>
              <a:t>Anelli di congiunzione di questo complesso sistema sono gli esseri umani</a:t>
            </a:r>
          </a:p>
          <a:p>
            <a:r>
              <a:rPr lang="it-IT" dirty="0"/>
              <a:t>Le relazioni che intercorrono fra l’uomo e l’ambiente intrecciandosi sono di due tipi</a:t>
            </a:r>
          </a:p>
          <a:p>
            <a:endParaRPr lang="it-IT" dirty="0"/>
          </a:p>
          <a:p>
            <a:endParaRPr lang="it-IT" dirty="0"/>
          </a:p>
        </p:txBody>
      </p:sp>
    </p:spTree>
    <p:extLst>
      <p:ext uri="{BB962C8B-B14F-4D97-AF65-F5344CB8AC3E}">
        <p14:creationId xmlns:p14="http://schemas.microsoft.com/office/powerpoint/2010/main" val="37407995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a:t>Relazioni uomo-ambiente</a:t>
            </a:r>
          </a:p>
        </p:txBody>
      </p:sp>
      <p:sp>
        <p:nvSpPr>
          <p:cNvPr id="3" name="Segnaposto contenuto 2"/>
          <p:cNvSpPr>
            <a:spLocks noGrp="1"/>
          </p:cNvSpPr>
          <p:nvPr>
            <p:ph idx="1"/>
          </p:nvPr>
        </p:nvSpPr>
        <p:spPr/>
        <p:txBody>
          <a:bodyPr>
            <a:normAutofit/>
          </a:bodyPr>
          <a:lstStyle/>
          <a:p>
            <a:pPr>
              <a:buNone/>
            </a:pPr>
            <a:r>
              <a:rPr lang="it-IT" dirty="0"/>
              <a:t> 1) Verticali = connettono i gruppi umani con le caratteristiche proprie dei diversi luoghi determinandone forme di insediamenti e di economie – UMANIZZAZIONE</a:t>
            </a:r>
          </a:p>
          <a:p>
            <a:pPr>
              <a:buNone/>
            </a:pPr>
            <a:endParaRPr lang="it-IT" dirty="0"/>
          </a:p>
          <a:p>
            <a:pPr>
              <a:buNone/>
            </a:pPr>
            <a:r>
              <a:rPr lang="it-IT" dirty="0"/>
              <a:t>2)   Orizzontali = hanno come funzione principale la comunicazione e lo scambio e dunque si svolgono tra i diversi soggetti economici e i diversi luoghi-SPAZIALIZZAZIONE</a:t>
            </a:r>
          </a:p>
        </p:txBody>
      </p:sp>
    </p:spTree>
    <p:extLst>
      <p:ext uri="{BB962C8B-B14F-4D97-AF65-F5344CB8AC3E}">
        <p14:creationId xmlns:p14="http://schemas.microsoft.com/office/powerpoint/2010/main" val="9948549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1200" y="274638"/>
            <a:ext cx="8229600" cy="796908"/>
          </a:xfrm>
        </p:spPr>
        <p:txBody>
          <a:bodyPr/>
          <a:lstStyle/>
          <a:p>
            <a:pPr algn="ctr"/>
            <a:r>
              <a:rPr lang="it-IT" dirty="0"/>
              <a:t>ECOSISTEMA</a:t>
            </a:r>
          </a:p>
        </p:txBody>
      </p:sp>
      <p:sp>
        <p:nvSpPr>
          <p:cNvPr id="3" name="Segnaposto contenuto 2"/>
          <p:cNvSpPr>
            <a:spLocks noGrp="1"/>
          </p:cNvSpPr>
          <p:nvPr>
            <p:ph idx="1"/>
          </p:nvPr>
        </p:nvSpPr>
        <p:spPr>
          <a:xfrm>
            <a:off x="1981200" y="2132857"/>
            <a:ext cx="8229600" cy="3993307"/>
          </a:xfrm>
        </p:spPr>
        <p:txBody>
          <a:bodyPr/>
          <a:lstStyle/>
          <a:p>
            <a:pPr algn="ctr">
              <a:buNone/>
            </a:pPr>
            <a:r>
              <a:rPr lang="it-IT" dirty="0"/>
              <a:t>TERRA COME GEOSISTEMA</a:t>
            </a:r>
          </a:p>
          <a:p>
            <a:pPr algn="just">
              <a:buNone/>
            </a:pPr>
            <a:endParaRPr lang="it-IT" dirty="0"/>
          </a:p>
          <a:p>
            <a:pPr algn="just">
              <a:buNone/>
            </a:pPr>
            <a:r>
              <a:rPr lang="it-IT" dirty="0"/>
              <a:t>ECOSISTEMA = abbreviazione di sistema ecologico che indica l’insieme dei legami funzionali che si instaurano tra gli elementi naturali, sia inerti che viventi, di una determinata area</a:t>
            </a:r>
          </a:p>
        </p:txBody>
      </p:sp>
    </p:spTree>
    <p:extLst>
      <p:ext uri="{BB962C8B-B14F-4D97-AF65-F5344CB8AC3E}">
        <p14:creationId xmlns:p14="http://schemas.microsoft.com/office/powerpoint/2010/main" val="375323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a:t>ELEMENTI ECOSISTEMA</a:t>
            </a:r>
          </a:p>
        </p:txBody>
      </p:sp>
      <p:sp>
        <p:nvSpPr>
          <p:cNvPr id="3" name="Segnaposto contenuto 2"/>
          <p:cNvSpPr>
            <a:spLocks noGrp="1"/>
          </p:cNvSpPr>
          <p:nvPr>
            <p:ph idx="1"/>
          </p:nvPr>
        </p:nvSpPr>
        <p:spPr>
          <a:xfrm>
            <a:off x="609599" y="2114108"/>
            <a:ext cx="11263745" cy="4012056"/>
          </a:xfrm>
        </p:spPr>
        <p:txBody>
          <a:bodyPr/>
          <a:lstStyle/>
          <a:p>
            <a:pPr marL="514350" indent="-514350">
              <a:buNone/>
            </a:pPr>
            <a:endParaRPr lang="it-IT" dirty="0"/>
          </a:p>
          <a:p>
            <a:pPr marL="514350" indent="-514350" algn="ctr">
              <a:buNone/>
            </a:pPr>
            <a:endParaRPr lang="it-IT" dirty="0"/>
          </a:p>
          <a:p>
            <a:pPr marL="514350" indent="-514350">
              <a:buNone/>
            </a:pPr>
            <a:r>
              <a:rPr lang="it-IT" dirty="0"/>
              <a:t>ELEMENTI INERTI (rocce, suolo…) = elementi abiotici</a:t>
            </a:r>
          </a:p>
          <a:p>
            <a:pPr marL="514350" indent="-514350">
              <a:buNone/>
            </a:pPr>
            <a:r>
              <a:rPr lang="it-IT" dirty="0"/>
              <a:t>ELEMENTI VIVENTI (vegetali, animali) = elementi biotici</a:t>
            </a:r>
          </a:p>
          <a:p>
            <a:pPr marL="514350" indent="-514350">
              <a:buNone/>
            </a:pPr>
            <a:r>
              <a:rPr lang="it-IT" dirty="0"/>
              <a:t>BIOCENOSI= insieme di organismi collegati nello stesso spazio</a:t>
            </a:r>
          </a:p>
          <a:p>
            <a:pPr marL="514350" indent="-514350">
              <a:buNone/>
            </a:pPr>
            <a:r>
              <a:rPr lang="it-IT" dirty="0"/>
              <a:t>BIOTOPO= spazio che occupano</a:t>
            </a:r>
          </a:p>
        </p:txBody>
      </p:sp>
    </p:spTree>
    <p:extLst>
      <p:ext uri="{BB962C8B-B14F-4D97-AF65-F5344CB8AC3E}">
        <p14:creationId xmlns:p14="http://schemas.microsoft.com/office/powerpoint/2010/main" val="30444049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1200" y="274638"/>
            <a:ext cx="8229600" cy="868346"/>
          </a:xfrm>
        </p:spPr>
        <p:txBody>
          <a:bodyPr/>
          <a:lstStyle/>
          <a:p>
            <a:pPr algn="ctr"/>
            <a:r>
              <a:rPr lang="it-IT" dirty="0"/>
              <a:t>ECOSITEMA</a:t>
            </a:r>
          </a:p>
        </p:txBody>
      </p:sp>
      <p:sp>
        <p:nvSpPr>
          <p:cNvPr id="3" name="Segnaposto contenuto 2"/>
          <p:cNvSpPr>
            <a:spLocks noGrp="1"/>
          </p:cNvSpPr>
          <p:nvPr>
            <p:ph idx="1"/>
          </p:nvPr>
        </p:nvSpPr>
        <p:spPr/>
        <p:txBody>
          <a:bodyPr/>
          <a:lstStyle/>
          <a:p>
            <a:pPr>
              <a:buNone/>
            </a:pPr>
            <a:r>
              <a:rPr lang="it-IT" dirty="0"/>
              <a:t>Un ecosistema si può identificare come una porzione di superficie terrestre in cui tutti gli elementi costitutivi, sia biotici che abiotici, sono caratterizzati da un equilibrio dinamico, in cui cioè si evolvono in modo graduale e proporzionale</a:t>
            </a:r>
          </a:p>
          <a:p>
            <a:pPr>
              <a:buNone/>
            </a:pPr>
            <a:endParaRPr lang="it-IT" dirty="0"/>
          </a:p>
          <a:p>
            <a:pPr>
              <a:buNone/>
            </a:pPr>
            <a:r>
              <a:rPr lang="it-IT" dirty="0"/>
              <a:t>In un ecosistema ogni specie occupa un proprio spazio (nicchia ecologica)</a:t>
            </a:r>
          </a:p>
        </p:txBody>
      </p:sp>
    </p:spTree>
    <p:extLst>
      <p:ext uri="{BB962C8B-B14F-4D97-AF65-F5344CB8AC3E}">
        <p14:creationId xmlns:p14="http://schemas.microsoft.com/office/powerpoint/2010/main" val="40879960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1200" y="274638"/>
            <a:ext cx="8229600" cy="1011222"/>
          </a:xfrm>
        </p:spPr>
        <p:txBody>
          <a:bodyPr/>
          <a:lstStyle/>
          <a:p>
            <a:r>
              <a:rPr lang="it-IT" dirty="0"/>
              <a:t>         CARATTERISTICHE ECOSISTEMA</a:t>
            </a:r>
          </a:p>
        </p:txBody>
      </p:sp>
      <p:sp>
        <p:nvSpPr>
          <p:cNvPr id="3" name="Segnaposto contenuto 2"/>
          <p:cNvSpPr>
            <a:spLocks noGrp="1"/>
          </p:cNvSpPr>
          <p:nvPr>
            <p:ph idx="1"/>
          </p:nvPr>
        </p:nvSpPr>
        <p:spPr/>
        <p:txBody>
          <a:bodyPr/>
          <a:lstStyle/>
          <a:p>
            <a:endParaRPr lang="it-IT" dirty="0"/>
          </a:p>
          <a:p>
            <a:r>
              <a:rPr lang="it-IT" dirty="0"/>
              <a:t>STRUTTURA = componenti e fattori</a:t>
            </a:r>
          </a:p>
          <a:p>
            <a:endParaRPr lang="it-IT" dirty="0"/>
          </a:p>
          <a:p>
            <a:r>
              <a:rPr lang="it-IT" dirty="0"/>
              <a:t>FUNZIONAMENTO = processi ecologici</a:t>
            </a:r>
          </a:p>
          <a:p>
            <a:endParaRPr lang="it-IT" dirty="0"/>
          </a:p>
          <a:p>
            <a:r>
              <a:rPr lang="it-IT" dirty="0"/>
              <a:t>VICENDA TEMPORALE = successione ecologica</a:t>
            </a:r>
          </a:p>
        </p:txBody>
      </p:sp>
    </p:spTree>
    <p:extLst>
      <p:ext uri="{BB962C8B-B14F-4D97-AF65-F5344CB8AC3E}">
        <p14:creationId xmlns:p14="http://schemas.microsoft.com/office/powerpoint/2010/main" val="21011398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38200" y="217714"/>
            <a:ext cx="10515600" cy="914400"/>
          </a:xfrm>
        </p:spPr>
        <p:txBody>
          <a:bodyPr/>
          <a:lstStyle/>
          <a:p>
            <a:pPr algn="ctr"/>
            <a:r>
              <a:rPr lang="it-IT" dirty="0"/>
              <a:t>SISTEMI</a:t>
            </a:r>
          </a:p>
        </p:txBody>
      </p:sp>
      <p:sp>
        <p:nvSpPr>
          <p:cNvPr id="3" name="Segnaposto contenuto 2"/>
          <p:cNvSpPr>
            <a:spLocks noGrp="1"/>
          </p:cNvSpPr>
          <p:nvPr>
            <p:ph idx="1"/>
          </p:nvPr>
        </p:nvSpPr>
        <p:spPr>
          <a:xfrm>
            <a:off x="1981200" y="1412777"/>
            <a:ext cx="8229600" cy="4713387"/>
          </a:xfrm>
        </p:spPr>
        <p:txBody>
          <a:bodyPr>
            <a:normAutofit lnSpcReduction="10000"/>
          </a:bodyPr>
          <a:lstStyle/>
          <a:p>
            <a:pPr algn="l"/>
            <a:r>
              <a:rPr lang="it-IT" dirty="0"/>
              <a:t>Tutte le forme di vita sono legate tra loro</a:t>
            </a:r>
          </a:p>
          <a:p>
            <a:pPr algn="l"/>
            <a:r>
              <a:rPr lang="it-IT" dirty="0"/>
              <a:t>SISTEMI APERTI E DINAMICI  in cui gli elementi che li compongono evolvono in modo complesso, dato che la modificazione dell’uno influisce sul comportamento dell’altro così che  vengono a crearsi nuovi equilibri</a:t>
            </a:r>
          </a:p>
          <a:p>
            <a:pPr algn="l"/>
            <a:r>
              <a:rPr lang="it-IT" dirty="0"/>
              <a:t>I singoli elementi sono interdipendenti</a:t>
            </a:r>
          </a:p>
          <a:p>
            <a:pPr algn="l"/>
            <a:r>
              <a:rPr lang="it-IT" dirty="0"/>
              <a:t>I diversi ecosistemi sono fortemente interconnessi fra loro</a:t>
            </a:r>
          </a:p>
          <a:p>
            <a:pPr algn="l"/>
            <a:r>
              <a:rPr lang="it-IT" dirty="0"/>
              <a:t>TERRA= geosistema regolato dall’energia solare e caratterizzato dalla catena alimentare</a:t>
            </a:r>
          </a:p>
          <a:p>
            <a:pPr>
              <a:buNone/>
            </a:pPr>
            <a:endParaRPr lang="it-IT" dirty="0"/>
          </a:p>
        </p:txBody>
      </p:sp>
    </p:spTree>
    <p:extLst>
      <p:ext uri="{BB962C8B-B14F-4D97-AF65-F5344CB8AC3E}">
        <p14:creationId xmlns:p14="http://schemas.microsoft.com/office/powerpoint/2010/main" val="392757846"/>
      </p:ext>
    </p:extLst>
  </p:cSld>
  <p:clrMapOvr>
    <a:masterClrMapping/>
  </p:clrMapOvr>
</p:sld>
</file>

<file path=ppt/theme/theme1.xml><?xml version="1.0" encoding="utf-8"?>
<a:theme xmlns:a="http://schemas.openxmlformats.org/drawingml/2006/main" name="Tema di Office">
  <a:themeElements>
    <a:clrScheme name="Gradazioni di grigio">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66</TotalTime>
  <Words>799</Words>
  <Application>Microsoft Office PowerPoint</Application>
  <PresentationFormat>Widescreen</PresentationFormat>
  <Paragraphs>90</Paragraphs>
  <Slides>17</Slides>
  <Notes>0</Notes>
  <HiddenSlides>0</HiddenSlides>
  <MMClips>0</MMClips>
  <ScaleCrop>false</ScaleCrop>
  <HeadingPairs>
    <vt:vector size="6" baseType="variant">
      <vt:variant>
        <vt:lpstr>Caratteri utilizzati</vt:lpstr>
      </vt:variant>
      <vt:variant>
        <vt:i4>2</vt:i4>
      </vt:variant>
      <vt:variant>
        <vt:lpstr>Tema</vt:lpstr>
      </vt:variant>
      <vt:variant>
        <vt:i4>1</vt:i4>
      </vt:variant>
      <vt:variant>
        <vt:lpstr>Titoli diapositive</vt:lpstr>
      </vt:variant>
      <vt:variant>
        <vt:i4>17</vt:i4>
      </vt:variant>
    </vt:vector>
  </HeadingPairs>
  <TitlesOfParts>
    <vt:vector size="20" baseType="lpstr">
      <vt:lpstr>Arial</vt:lpstr>
      <vt:lpstr>Raleway</vt:lpstr>
      <vt:lpstr>Tema di Office</vt:lpstr>
      <vt:lpstr>SISTEMI E TERRITORIO</vt:lpstr>
      <vt:lpstr>                    TEORIA DEI SISTEMI</vt:lpstr>
      <vt:lpstr>      SPAZI NATURALI E SISTEMI TERRITORIALI</vt:lpstr>
      <vt:lpstr>Relazioni uomo-ambiente</vt:lpstr>
      <vt:lpstr>ECOSISTEMA</vt:lpstr>
      <vt:lpstr>ELEMENTI ECOSISTEMA</vt:lpstr>
      <vt:lpstr>ECOSITEMA</vt:lpstr>
      <vt:lpstr>         CARATTERISTICHE ECOSISTEMA</vt:lpstr>
      <vt:lpstr>SISTEMI</vt:lpstr>
      <vt:lpstr>FATTORI LIMITANTI E RETROAZIONI NEGATIVE ECOSISTEMA</vt:lpstr>
      <vt:lpstr>L’evoluzione degli elementi di un ecosistema avviene in modo complesso</vt:lpstr>
      <vt:lpstr>RETRAZIONE NEGATIVA</vt:lpstr>
      <vt:lpstr>TERRITORIO</vt:lpstr>
      <vt:lpstr>PROCESSI DI INTERVENTO SULLO SPAZIO</vt:lpstr>
      <vt:lpstr>TERRITORIO</vt:lpstr>
      <vt:lpstr>DIVERSE INTERPRETAZIONI DEL TERRITORIO</vt:lpstr>
      <vt:lpstr>                  TERRITORIALIZZAZIONE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Microsoft Office User</dc:creator>
  <cp:lastModifiedBy>simona epasto</cp:lastModifiedBy>
  <cp:revision>12</cp:revision>
  <dcterms:created xsi:type="dcterms:W3CDTF">2020-04-25T16:23:21Z</dcterms:created>
  <dcterms:modified xsi:type="dcterms:W3CDTF">2023-03-04T08:58:30Z</dcterms:modified>
</cp:coreProperties>
</file>