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0" r:id="rId4"/>
    <p:sldId id="266" r:id="rId5"/>
    <p:sldId id="267" r:id="rId6"/>
    <p:sldId id="268" r:id="rId7"/>
    <p:sldId id="269" r:id="rId8"/>
    <p:sldId id="261" r:id="rId9"/>
    <p:sldId id="262" r:id="rId10"/>
    <p:sldId id="263" r:id="rId11"/>
    <p:sldId id="264" r:id="rId12"/>
    <p:sldId id="265" r:id="rId13"/>
    <p:sldId id="270" r:id="rId14"/>
    <p:sldId id="271" r:id="rId1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B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549"/>
    <p:restoredTop sz="94674"/>
  </p:normalViewPr>
  <p:slideViewPr>
    <p:cSldViewPr snapToGrid="0" snapToObjects="1">
      <p:cViewPr varScale="1">
        <p:scale>
          <a:sx n="59" d="100"/>
          <a:sy n="59" d="100"/>
        </p:scale>
        <p:origin x="56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601FA7F9-12DE-ED42-B12D-9953F30D0ED6}"/>
              </a:ext>
            </a:extLst>
          </p:cNvPr>
          <p:cNvSpPr>
            <a:spLocks noGrp="1"/>
          </p:cNvSpPr>
          <p:nvPr>
            <p:ph type="subTitle" idx="1"/>
          </p:nvPr>
        </p:nvSpPr>
        <p:spPr>
          <a:xfrm>
            <a:off x="2713218" y="3882452"/>
            <a:ext cx="8640580" cy="899410"/>
          </a:xfrm>
        </p:spPr>
        <p:txBody>
          <a:bodyPr/>
          <a:lstStyle>
            <a:lvl1pPr marL="0" indent="0" algn="l">
              <a:buNone/>
              <a:defRPr sz="2400">
                <a:solidFill>
                  <a:schemeClr val="bg1"/>
                </a:solidFill>
                <a:latin typeface="Raleway" panose="020B0503030101060003"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8" name="Titolo 7">
            <a:extLst>
              <a:ext uri="{FF2B5EF4-FFF2-40B4-BE49-F238E27FC236}">
                <a16:creationId xmlns:a16="http://schemas.microsoft.com/office/drawing/2014/main" id="{44F19C3A-61AF-6349-B009-01240C731B89}"/>
              </a:ext>
            </a:extLst>
          </p:cNvPr>
          <p:cNvSpPr>
            <a:spLocks noGrp="1"/>
          </p:cNvSpPr>
          <p:nvPr>
            <p:ph type="title"/>
          </p:nvPr>
        </p:nvSpPr>
        <p:spPr>
          <a:xfrm>
            <a:off x="2713218" y="2067586"/>
            <a:ext cx="7373141" cy="1642768"/>
          </a:xfrm>
        </p:spPr>
        <p:txBody>
          <a:bodyPr/>
          <a:lstStyle>
            <a:lvl1pPr>
              <a:defRPr>
                <a:solidFill>
                  <a:schemeClr val="bg1"/>
                </a:solidFill>
              </a:defRPr>
            </a:lvl1pPr>
          </a:lstStyle>
          <a:p>
            <a:r>
              <a:rPr lang="it-IT" dirty="0"/>
              <a:t>Fare clic per modificare lo stile del titolo dello schema</a:t>
            </a:r>
          </a:p>
        </p:txBody>
      </p:sp>
    </p:spTree>
    <p:extLst>
      <p:ext uri="{BB962C8B-B14F-4D97-AF65-F5344CB8AC3E}">
        <p14:creationId xmlns:p14="http://schemas.microsoft.com/office/powerpoint/2010/main" val="594821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37F374C-0DD9-BF49-95E5-25DECDA15C28}"/>
              </a:ext>
            </a:extLst>
          </p:cNvPr>
          <p:cNvSpPr>
            <a:spLocks noGrp="1"/>
          </p:cNvSpPr>
          <p:nvPr>
            <p:ph type="title" orient="vert"/>
          </p:nvPr>
        </p:nvSpPr>
        <p:spPr>
          <a:xfrm>
            <a:off x="8724900" y="1324303"/>
            <a:ext cx="2628900" cy="4852660"/>
          </a:xfrm>
        </p:spPr>
        <p:txBody>
          <a:bodyPr vert="eaVert"/>
          <a:lstStyle/>
          <a:p>
            <a:r>
              <a:rPr lang="it-IT" dirty="0"/>
              <a:t>Fare clic per modificare lo stile del titolo dello schema</a:t>
            </a:r>
          </a:p>
        </p:txBody>
      </p:sp>
      <p:sp>
        <p:nvSpPr>
          <p:cNvPr id="3" name="Segnaposto testo verticale 2">
            <a:extLst>
              <a:ext uri="{FF2B5EF4-FFF2-40B4-BE49-F238E27FC236}">
                <a16:creationId xmlns:a16="http://schemas.microsoft.com/office/drawing/2014/main" id="{C26F6BA3-830C-4E4B-B489-7EACBE7E6CBC}"/>
              </a:ext>
            </a:extLst>
          </p:cNvPr>
          <p:cNvSpPr>
            <a:spLocks noGrp="1"/>
          </p:cNvSpPr>
          <p:nvPr>
            <p:ph type="body" orient="vert" idx="1"/>
          </p:nvPr>
        </p:nvSpPr>
        <p:spPr>
          <a:xfrm>
            <a:off x="838200" y="1324303"/>
            <a:ext cx="7734300" cy="4852660"/>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4BAFAA6C-918C-5940-8D9D-8665E97EA315}"/>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04/04/2022</a:t>
            </a:fld>
            <a:endParaRPr lang="it-IT"/>
          </a:p>
        </p:txBody>
      </p:sp>
      <p:sp>
        <p:nvSpPr>
          <p:cNvPr id="5" name="Segnaposto piè di pagina 4">
            <a:extLst>
              <a:ext uri="{FF2B5EF4-FFF2-40B4-BE49-F238E27FC236}">
                <a16:creationId xmlns:a16="http://schemas.microsoft.com/office/drawing/2014/main" id="{8AE58354-0C2D-474C-A379-E866638D827B}"/>
              </a:ext>
            </a:extLst>
          </p:cNvPr>
          <p:cNvSpPr>
            <a:spLocks noGrp="1"/>
          </p:cNvSpPr>
          <p:nvPr>
            <p:ph type="ftr" sz="quarter" idx="11"/>
          </p:nvPr>
        </p:nvSpPr>
        <p:spPr>
          <a:xfrm>
            <a:off x="4038600" y="6403648"/>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9ACC8012-130C-4642-938C-A3F25DB1A83F}"/>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907522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857213" y="274638"/>
            <a:ext cx="10725187" cy="939784"/>
          </a:xfrm>
        </p:spPr>
        <p:txBody>
          <a:bodyPr>
            <a:noAutofit/>
          </a:bodyPr>
          <a:lstStyle>
            <a:lvl1pPr>
              <a:defRPr sz="3500" b="1">
                <a:latin typeface="Eras Medium ITC" pitchFamily="34" charset="0"/>
              </a:defRPr>
            </a:lvl1pPr>
          </a:lstStyle>
          <a:p>
            <a:r>
              <a:rPr lang="it-IT"/>
              <a:t>Fare clic per modificare lo stile del titolo dello schema</a:t>
            </a:r>
            <a:endParaRPr lang="es-ES" dirty="0"/>
          </a:p>
        </p:txBody>
      </p:sp>
      <p:sp>
        <p:nvSpPr>
          <p:cNvPr id="3" name="2 Marcador de contenido"/>
          <p:cNvSpPr>
            <a:spLocks noGrp="1"/>
          </p:cNvSpPr>
          <p:nvPr>
            <p:ph idx="1"/>
          </p:nvPr>
        </p:nvSpPr>
        <p:spPr/>
        <p:txBody>
          <a:bodyPr/>
          <a:lstStyle>
            <a:lvl1pPr>
              <a:defRPr sz="2700">
                <a:latin typeface="Eras Medium ITC" pitchFamily="34" charset="0"/>
              </a:defRPr>
            </a:lvl1pPr>
            <a:lvl2pPr>
              <a:defRPr sz="2600">
                <a:latin typeface="Eras Medium ITC" pitchFamily="34" charset="0"/>
              </a:defRPr>
            </a:lvl2pPr>
            <a:lvl3pPr>
              <a:defRPr>
                <a:latin typeface="Eras Medium ITC" pitchFamily="34" charset="0"/>
              </a:defRPr>
            </a:lvl3pPr>
            <a:lvl4pPr>
              <a:defRPr>
                <a:latin typeface="Eras Medium ITC" pitchFamily="34" charset="0"/>
              </a:defRPr>
            </a:lvl4pPr>
            <a:lvl5pPr>
              <a:defRPr>
                <a:latin typeface="Eras Medium ITC" pitchFamily="34" charset="0"/>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dirty="0"/>
          </a:p>
        </p:txBody>
      </p:sp>
      <p:sp>
        <p:nvSpPr>
          <p:cNvPr id="4" name="3 Marcador de fecha"/>
          <p:cNvSpPr>
            <a:spLocks noGrp="1"/>
          </p:cNvSpPr>
          <p:nvPr>
            <p:ph type="dt" sz="half" idx="10"/>
          </p:nvPr>
        </p:nvSpPr>
        <p:spPr/>
        <p:txBody>
          <a:bodyPr/>
          <a:lstStyle/>
          <a:p>
            <a:fld id="{39E91C3F-2703-426D-AA7C-675FFC4322C9}" type="datetimeFigureOut">
              <a:rPr lang="es-ES" smtClean="0"/>
              <a:pPr/>
              <a:t>04/04/2022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42418DC-86E1-42AF-B75A-720E871B94E6}" type="slidenum">
              <a:rPr lang="es-ES" smtClean="0"/>
              <a:pPr/>
              <a:t>‹N›</a:t>
            </a:fld>
            <a:endParaRPr lang="es-ES"/>
          </a:p>
        </p:txBody>
      </p:sp>
    </p:spTree>
    <p:extLst>
      <p:ext uri="{BB962C8B-B14F-4D97-AF65-F5344CB8AC3E}">
        <p14:creationId xmlns:p14="http://schemas.microsoft.com/office/powerpoint/2010/main" val="13192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C81AEC-CBEF-2349-ADAC-694AAB045059}"/>
              </a:ext>
            </a:extLst>
          </p:cNvPr>
          <p:cNvSpPr>
            <a:spLocks noGrp="1"/>
          </p:cNvSpPr>
          <p:nvPr>
            <p:ph type="title"/>
          </p:nvPr>
        </p:nvSpPr>
        <p:spPr>
          <a:xfrm>
            <a:off x="838200" y="1594735"/>
            <a:ext cx="10515600" cy="1834265"/>
          </a:xfrm>
        </p:spPr>
        <p:txBody>
          <a:bodyPr anchor="b"/>
          <a:lstStyle>
            <a:lvl1pPr>
              <a:defRPr sz="6000"/>
            </a:lvl1p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9BB61BBD-DC46-DC48-BE46-C1396EF78A40}"/>
              </a:ext>
            </a:extLst>
          </p:cNvPr>
          <p:cNvSpPr>
            <a:spLocks noGrp="1"/>
          </p:cNvSpPr>
          <p:nvPr>
            <p:ph type="body" idx="1"/>
          </p:nvPr>
        </p:nvSpPr>
        <p:spPr>
          <a:xfrm>
            <a:off x="831850" y="3687581"/>
            <a:ext cx="10515600" cy="240207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dirty="0"/>
              <a:t>Fare clic per modificare gli stili del testo dello schema</a:t>
            </a:r>
          </a:p>
        </p:txBody>
      </p:sp>
      <p:sp>
        <p:nvSpPr>
          <p:cNvPr id="4" name="Segnaposto data 3">
            <a:extLst>
              <a:ext uri="{FF2B5EF4-FFF2-40B4-BE49-F238E27FC236}">
                <a16:creationId xmlns:a16="http://schemas.microsoft.com/office/drawing/2014/main" id="{B071D491-8608-674A-9D82-578950F9B44D}"/>
              </a:ext>
            </a:extLst>
          </p:cNvPr>
          <p:cNvSpPr>
            <a:spLocks noGrp="1"/>
          </p:cNvSpPr>
          <p:nvPr>
            <p:ph type="dt" sz="half" idx="10"/>
          </p:nvPr>
        </p:nvSpPr>
        <p:spPr>
          <a:xfrm>
            <a:off x="838200" y="6450944"/>
            <a:ext cx="2743200" cy="365125"/>
          </a:xfrm>
        </p:spPr>
        <p:txBody>
          <a:bodyPr/>
          <a:lstStyle/>
          <a:p>
            <a:fld id="{A3750EE6-F4FC-E84C-AF13-5CDD6CE7CC66}" type="datetimeFigureOut">
              <a:rPr lang="it-IT" smtClean="0"/>
              <a:t>04/04/2022</a:t>
            </a:fld>
            <a:endParaRPr lang="it-IT"/>
          </a:p>
        </p:txBody>
      </p:sp>
      <p:sp>
        <p:nvSpPr>
          <p:cNvPr id="5" name="Segnaposto piè di pagina 4">
            <a:extLst>
              <a:ext uri="{FF2B5EF4-FFF2-40B4-BE49-F238E27FC236}">
                <a16:creationId xmlns:a16="http://schemas.microsoft.com/office/drawing/2014/main" id="{BC481B03-386C-684E-ABCE-7478D809ADCF}"/>
              </a:ext>
            </a:extLst>
          </p:cNvPr>
          <p:cNvSpPr>
            <a:spLocks noGrp="1"/>
          </p:cNvSpPr>
          <p:nvPr>
            <p:ph type="ftr" sz="quarter" idx="11"/>
          </p:nvPr>
        </p:nvSpPr>
        <p:spPr>
          <a:xfrm>
            <a:off x="4038600" y="6450944"/>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5870F3AB-3307-1746-99C6-48544C9E4EED}"/>
              </a:ext>
            </a:extLst>
          </p:cNvPr>
          <p:cNvSpPr>
            <a:spLocks noGrp="1"/>
          </p:cNvSpPr>
          <p:nvPr>
            <p:ph type="sldNum" sz="quarter" idx="12"/>
          </p:nvPr>
        </p:nvSpPr>
        <p:spPr>
          <a:xfrm>
            <a:off x="8610600" y="6450944"/>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97654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C8475D-7526-E046-B96C-CF5DF57F43E6}"/>
              </a:ext>
            </a:extLst>
          </p:cNvPr>
          <p:cNvSpPr>
            <a:spLocks noGrp="1"/>
          </p:cNvSpPr>
          <p:nvPr>
            <p:ph type="title"/>
          </p:nvPr>
        </p:nvSpPr>
        <p:spPr>
          <a:xfrm>
            <a:off x="838200" y="1380152"/>
            <a:ext cx="10515600" cy="869924"/>
          </a:xfrm>
        </p:spPr>
        <p:txBody>
          <a:body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C0AC8C8B-C1F5-AC4D-B6FC-E61B03DDDCE9}"/>
              </a:ext>
            </a:extLst>
          </p:cNvPr>
          <p:cNvSpPr>
            <a:spLocks noGrp="1"/>
          </p:cNvSpPr>
          <p:nvPr>
            <p:ph sz="half" idx="1"/>
          </p:nvPr>
        </p:nvSpPr>
        <p:spPr>
          <a:xfrm>
            <a:off x="838200" y="2774731"/>
            <a:ext cx="5181600" cy="3402232"/>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contenuto 3">
            <a:extLst>
              <a:ext uri="{FF2B5EF4-FFF2-40B4-BE49-F238E27FC236}">
                <a16:creationId xmlns:a16="http://schemas.microsoft.com/office/drawing/2014/main" id="{AB27E3DD-D9BF-CE4E-A799-838C5ADCE1E2}"/>
              </a:ext>
            </a:extLst>
          </p:cNvPr>
          <p:cNvSpPr>
            <a:spLocks noGrp="1"/>
          </p:cNvSpPr>
          <p:nvPr>
            <p:ph sz="half" idx="2"/>
          </p:nvPr>
        </p:nvSpPr>
        <p:spPr>
          <a:xfrm>
            <a:off x="6172200" y="2774731"/>
            <a:ext cx="5181600" cy="340223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70CAE719-FFFB-D44F-B925-7437D686A517}"/>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04/04/2022</a:t>
            </a:fld>
            <a:endParaRPr lang="it-IT"/>
          </a:p>
        </p:txBody>
      </p:sp>
      <p:sp>
        <p:nvSpPr>
          <p:cNvPr id="6" name="Segnaposto piè di pagina 5">
            <a:extLst>
              <a:ext uri="{FF2B5EF4-FFF2-40B4-BE49-F238E27FC236}">
                <a16:creationId xmlns:a16="http://schemas.microsoft.com/office/drawing/2014/main" id="{E24A362F-97FF-0540-8CA1-5C15FA646786}"/>
              </a:ext>
            </a:extLst>
          </p:cNvPr>
          <p:cNvSpPr>
            <a:spLocks noGrp="1"/>
          </p:cNvSpPr>
          <p:nvPr>
            <p:ph type="ftr" sz="quarter" idx="11"/>
          </p:nvPr>
        </p:nvSpPr>
        <p:spPr>
          <a:xfrm>
            <a:off x="4038600" y="6403648"/>
            <a:ext cx="4114800" cy="365125"/>
          </a:xfrm>
        </p:spPr>
        <p:txBody>
          <a:bodyPr/>
          <a:lstStyle/>
          <a:p>
            <a:endParaRPr lang="it-IT"/>
          </a:p>
        </p:txBody>
      </p:sp>
      <p:sp>
        <p:nvSpPr>
          <p:cNvPr id="7" name="Segnaposto numero diapositiva 6">
            <a:extLst>
              <a:ext uri="{FF2B5EF4-FFF2-40B4-BE49-F238E27FC236}">
                <a16:creationId xmlns:a16="http://schemas.microsoft.com/office/drawing/2014/main" id="{96B03FB6-9D21-5F46-890A-673BF11E8909}"/>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888714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7F380A-2025-104F-A50B-E2571587CE92}"/>
              </a:ext>
            </a:extLst>
          </p:cNvPr>
          <p:cNvSpPr>
            <a:spLocks noGrp="1"/>
          </p:cNvSpPr>
          <p:nvPr>
            <p:ph type="title"/>
          </p:nvPr>
        </p:nvSpPr>
        <p:spPr>
          <a:xfrm>
            <a:off x="914400" y="1382151"/>
            <a:ext cx="10515600" cy="1325563"/>
          </a:xfrm>
        </p:spPr>
        <p:txBody>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F6C35060-75A4-C342-8D8B-7789D2516F86}"/>
              </a:ext>
            </a:extLst>
          </p:cNvPr>
          <p:cNvSpPr>
            <a:spLocks noGrp="1"/>
          </p:cNvSpPr>
          <p:nvPr>
            <p:ph type="body" idx="1"/>
          </p:nvPr>
        </p:nvSpPr>
        <p:spPr>
          <a:xfrm>
            <a:off x="921246" y="29832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4" name="Segnaposto contenuto 3">
            <a:extLst>
              <a:ext uri="{FF2B5EF4-FFF2-40B4-BE49-F238E27FC236}">
                <a16:creationId xmlns:a16="http://schemas.microsoft.com/office/drawing/2014/main" id="{C2D176E5-CE4C-5447-AF7A-B538C7CEC3BD}"/>
              </a:ext>
            </a:extLst>
          </p:cNvPr>
          <p:cNvSpPr>
            <a:spLocks noGrp="1"/>
          </p:cNvSpPr>
          <p:nvPr>
            <p:ph sz="half" idx="2"/>
          </p:nvPr>
        </p:nvSpPr>
        <p:spPr>
          <a:xfrm>
            <a:off x="921246" y="4082735"/>
            <a:ext cx="5157787" cy="2106927"/>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Segnaposto testo 4">
            <a:extLst>
              <a:ext uri="{FF2B5EF4-FFF2-40B4-BE49-F238E27FC236}">
                <a16:creationId xmlns:a16="http://schemas.microsoft.com/office/drawing/2014/main" id="{A7EDEF16-CD2C-074D-B271-F44F76B81F0C}"/>
              </a:ext>
            </a:extLst>
          </p:cNvPr>
          <p:cNvSpPr>
            <a:spLocks noGrp="1"/>
          </p:cNvSpPr>
          <p:nvPr>
            <p:ph type="body" sz="quarter" idx="3"/>
          </p:nvPr>
        </p:nvSpPr>
        <p:spPr>
          <a:xfrm>
            <a:off x="6253658" y="29832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6" name="Segnaposto contenuto 5">
            <a:extLst>
              <a:ext uri="{FF2B5EF4-FFF2-40B4-BE49-F238E27FC236}">
                <a16:creationId xmlns:a16="http://schemas.microsoft.com/office/drawing/2014/main" id="{EF1E8DE2-0079-7B44-8428-4F5C17CD348E}"/>
              </a:ext>
            </a:extLst>
          </p:cNvPr>
          <p:cNvSpPr>
            <a:spLocks noGrp="1"/>
          </p:cNvSpPr>
          <p:nvPr>
            <p:ph sz="quarter" idx="4"/>
          </p:nvPr>
        </p:nvSpPr>
        <p:spPr>
          <a:xfrm>
            <a:off x="6246812" y="4097968"/>
            <a:ext cx="5183188" cy="2091694"/>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7" name="Segnaposto data 6">
            <a:extLst>
              <a:ext uri="{FF2B5EF4-FFF2-40B4-BE49-F238E27FC236}">
                <a16:creationId xmlns:a16="http://schemas.microsoft.com/office/drawing/2014/main" id="{8180FAC4-A06E-E94C-9A76-C2F1B703F451}"/>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04/04/2022</a:t>
            </a:fld>
            <a:endParaRPr lang="it-IT"/>
          </a:p>
        </p:txBody>
      </p:sp>
      <p:sp>
        <p:nvSpPr>
          <p:cNvPr id="8" name="Segnaposto piè di pagina 7">
            <a:extLst>
              <a:ext uri="{FF2B5EF4-FFF2-40B4-BE49-F238E27FC236}">
                <a16:creationId xmlns:a16="http://schemas.microsoft.com/office/drawing/2014/main" id="{F3A91576-A15A-BD44-99BB-0DAEA976A048}"/>
              </a:ext>
            </a:extLst>
          </p:cNvPr>
          <p:cNvSpPr>
            <a:spLocks noGrp="1"/>
          </p:cNvSpPr>
          <p:nvPr>
            <p:ph type="ftr" sz="quarter" idx="11"/>
          </p:nvPr>
        </p:nvSpPr>
        <p:spPr>
          <a:xfrm>
            <a:off x="4038600" y="6403648"/>
            <a:ext cx="4114800" cy="365125"/>
          </a:xfrm>
        </p:spPr>
        <p:txBody>
          <a:bodyPr/>
          <a:lstStyle/>
          <a:p>
            <a:endParaRPr lang="it-IT"/>
          </a:p>
        </p:txBody>
      </p:sp>
      <p:sp>
        <p:nvSpPr>
          <p:cNvPr id="9" name="Segnaposto numero diapositiva 8">
            <a:extLst>
              <a:ext uri="{FF2B5EF4-FFF2-40B4-BE49-F238E27FC236}">
                <a16:creationId xmlns:a16="http://schemas.microsoft.com/office/drawing/2014/main" id="{F2F55F22-26BF-654B-ADC0-629A5D21C0A1}"/>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9944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33DCF1-0C08-4D46-A818-6EB683D07A97}"/>
              </a:ext>
            </a:extLst>
          </p:cNvPr>
          <p:cNvSpPr>
            <a:spLocks noGrp="1"/>
          </p:cNvSpPr>
          <p:nvPr>
            <p:ph type="title"/>
          </p:nvPr>
        </p:nvSpPr>
        <p:spPr>
          <a:xfrm>
            <a:off x="838200" y="1386073"/>
            <a:ext cx="10515600" cy="869924"/>
          </a:xfr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701F6FA8-F741-4849-AA76-B2B5B78B3900}"/>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04/04/2022</a:t>
            </a:fld>
            <a:endParaRPr lang="it-IT"/>
          </a:p>
        </p:txBody>
      </p:sp>
      <p:sp>
        <p:nvSpPr>
          <p:cNvPr id="4" name="Segnaposto piè di pagina 3">
            <a:extLst>
              <a:ext uri="{FF2B5EF4-FFF2-40B4-BE49-F238E27FC236}">
                <a16:creationId xmlns:a16="http://schemas.microsoft.com/office/drawing/2014/main" id="{57A95D4B-7BC6-E34D-943A-845FF13F4CA5}"/>
              </a:ext>
            </a:extLst>
          </p:cNvPr>
          <p:cNvSpPr>
            <a:spLocks noGrp="1"/>
          </p:cNvSpPr>
          <p:nvPr>
            <p:ph type="ftr" sz="quarter" idx="11"/>
          </p:nvPr>
        </p:nvSpPr>
        <p:spPr>
          <a:xfrm>
            <a:off x="4038600" y="6403648"/>
            <a:ext cx="4114800" cy="365125"/>
          </a:xfrm>
        </p:spPr>
        <p:txBody>
          <a:bodyPr/>
          <a:lstStyle/>
          <a:p>
            <a:endParaRPr lang="it-IT"/>
          </a:p>
        </p:txBody>
      </p:sp>
      <p:sp>
        <p:nvSpPr>
          <p:cNvPr id="5" name="Segnaposto numero diapositiva 4">
            <a:extLst>
              <a:ext uri="{FF2B5EF4-FFF2-40B4-BE49-F238E27FC236}">
                <a16:creationId xmlns:a16="http://schemas.microsoft.com/office/drawing/2014/main" id="{0116E4EF-52DB-B947-B7C2-B64EE8F45A67}"/>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3839449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CE94AE3-42D6-6344-8967-D8452263BCD7}"/>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t>04/04/2022</a:t>
            </a:fld>
            <a:endParaRPr lang="it-IT"/>
          </a:p>
        </p:txBody>
      </p:sp>
      <p:sp>
        <p:nvSpPr>
          <p:cNvPr id="3" name="Segnaposto piè di pagina 2">
            <a:extLst>
              <a:ext uri="{FF2B5EF4-FFF2-40B4-BE49-F238E27FC236}">
                <a16:creationId xmlns:a16="http://schemas.microsoft.com/office/drawing/2014/main" id="{E0B20478-C96F-1C45-9765-C5679642668F}"/>
              </a:ext>
            </a:extLst>
          </p:cNvPr>
          <p:cNvSpPr>
            <a:spLocks noGrp="1"/>
          </p:cNvSpPr>
          <p:nvPr>
            <p:ph type="ftr" sz="quarter" idx="11"/>
          </p:nvPr>
        </p:nvSpPr>
        <p:spPr>
          <a:xfrm>
            <a:off x="4038600" y="6435179"/>
            <a:ext cx="4114800" cy="365125"/>
          </a:xfrm>
        </p:spPr>
        <p:txBody>
          <a:bodyPr/>
          <a:lstStyle/>
          <a:p>
            <a:endParaRPr lang="it-IT"/>
          </a:p>
        </p:txBody>
      </p:sp>
      <p:sp>
        <p:nvSpPr>
          <p:cNvPr id="4" name="Segnaposto numero diapositiva 3">
            <a:extLst>
              <a:ext uri="{FF2B5EF4-FFF2-40B4-BE49-F238E27FC236}">
                <a16:creationId xmlns:a16="http://schemas.microsoft.com/office/drawing/2014/main" id="{5D729070-1FA0-4B46-A8F3-24662683E2A8}"/>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5495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BC81D9-F22F-5C4B-AC68-E136786E2235}"/>
              </a:ext>
            </a:extLst>
          </p:cNvPr>
          <p:cNvSpPr>
            <a:spLocks noGrp="1"/>
          </p:cNvSpPr>
          <p:nvPr>
            <p:ph type="title"/>
          </p:nvPr>
        </p:nvSpPr>
        <p:spPr>
          <a:xfrm>
            <a:off x="836612" y="1581150"/>
            <a:ext cx="3932237" cy="1600200"/>
          </a:xfrm>
        </p:spPr>
        <p:txBody>
          <a:bodyPr anchor="b"/>
          <a:lstStyle>
            <a:lvl1pPr>
              <a:defRPr sz="3200"/>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83237EEC-3180-F041-864E-B2C0221B9C37}"/>
              </a:ext>
            </a:extLst>
          </p:cNvPr>
          <p:cNvSpPr>
            <a:spLocks noGrp="1"/>
          </p:cNvSpPr>
          <p:nvPr>
            <p:ph idx="1"/>
          </p:nvPr>
        </p:nvSpPr>
        <p:spPr>
          <a:xfrm>
            <a:off x="5183188" y="1581150"/>
            <a:ext cx="6172200" cy="42799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testo 3">
            <a:extLst>
              <a:ext uri="{FF2B5EF4-FFF2-40B4-BE49-F238E27FC236}">
                <a16:creationId xmlns:a16="http://schemas.microsoft.com/office/drawing/2014/main" id="{BA3B782C-0DCD-A94D-B620-362DA760D24B}"/>
              </a:ext>
            </a:extLst>
          </p:cNvPr>
          <p:cNvSpPr>
            <a:spLocks noGrp="1"/>
          </p:cNvSpPr>
          <p:nvPr>
            <p:ph type="body" sz="half" idx="2"/>
          </p:nvPr>
        </p:nvSpPr>
        <p:spPr>
          <a:xfrm>
            <a:off x="839788" y="3429000"/>
            <a:ext cx="3932237" cy="24399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5" name="Segnaposto data 4">
            <a:extLst>
              <a:ext uri="{FF2B5EF4-FFF2-40B4-BE49-F238E27FC236}">
                <a16:creationId xmlns:a16="http://schemas.microsoft.com/office/drawing/2014/main" id="{C05E2638-156C-8740-A1F7-DF4182D995FC}"/>
              </a:ext>
            </a:extLst>
          </p:cNvPr>
          <p:cNvSpPr>
            <a:spLocks noGrp="1"/>
          </p:cNvSpPr>
          <p:nvPr>
            <p:ph type="dt" sz="half" idx="10"/>
          </p:nvPr>
        </p:nvSpPr>
        <p:spPr>
          <a:xfrm>
            <a:off x="838200" y="6435180"/>
            <a:ext cx="2743200" cy="365125"/>
          </a:xfrm>
        </p:spPr>
        <p:txBody>
          <a:bodyPr/>
          <a:lstStyle/>
          <a:p>
            <a:fld id="{A3750EE6-F4FC-E84C-AF13-5CDD6CE7CC66}" type="datetimeFigureOut">
              <a:rPr lang="it-IT" smtClean="0"/>
              <a:t>04/04/2022</a:t>
            </a:fld>
            <a:endParaRPr lang="it-IT"/>
          </a:p>
        </p:txBody>
      </p:sp>
      <p:sp>
        <p:nvSpPr>
          <p:cNvPr id="6" name="Segnaposto piè di pagina 5">
            <a:extLst>
              <a:ext uri="{FF2B5EF4-FFF2-40B4-BE49-F238E27FC236}">
                <a16:creationId xmlns:a16="http://schemas.microsoft.com/office/drawing/2014/main" id="{14304A7F-EDD3-4440-9E86-57D8D8ACF776}"/>
              </a:ext>
            </a:extLst>
          </p:cNvPr>
          <p:cNvSpPr>
            <a:spLocks noGrp="1"/>
          </p:cNvSpPr>
          <p:nvPr>
            <p:ph type="ftr" sz="quarter" idx="11"/>
          </p:nvPr>
        </p:nvSpPr>
        <p:spPr>
          <a:xfrm>
            <a:off x="4038600" y="6435180"/>
            <a:ext cx="4114800" cy="365125"/>
          </a:xfrm>
        </p:spPr>
        <p:txBody>
          <a:bodyPr/>
          <a:lstStyle/>
          <a:p>
            <a:endParaRPr lang="it-IT"/>
          </a:p>
        </p:txBody>
      </p:sp>
      <p:sp>
        <p:nvSpPr>
          <p:cNvPr id="7" name="Segnaposto numero diapositiva 6">
            <a:extLst>
              <a:ext uri="{FF2B5EF4-FFF2-40B4-BE49-F238E27FC236}">
                <a16:creationId xmlns:a16="http://schemas.microsoft.com/office/drawing/2014/main" id="{3A914550-14E8-8841-8CAB-D367CCCF8B4B}"/>
              </a:ext>
            </a:extLst>
          </p:cNvPr>
          <p:cNvSpPr>
            <a:spLocks noGrp="1"/>
          </p:cNvSpPr>
          <p:nvPr>
            <p:ph type="sldNum" sz="quarter" idx="12"/>
          </p:nvPr>
        </p:nvSpPr>
        <p:spPr>
          <a:xfrm>
            <a:off x="8610600" y="6435180"/>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3662223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CF315C-0734-014E-AB37-D7E823E86277}"/>
              </a:ext>
            </a:extLst>
          </p:cNvPr>
          <p:cNvSpPr>
            <a:spLocks noGrp="1"/>
          </p:cNvSpPr>
          <p:nvPr>
            <p:ph type="title"/>
          </p:nvPr>
        </p:nvSpPr>
        <p:spPr>
          <a:xfrm>
            <a:off x="836612" y="1340069"/>
            <a:ext cx="3932237" cy="2088931"/>
          </a:xfrm>
        </p:spPr>
        <p:txBody>
          <a:bodyPr anchor="b"/>
          <a:lstStyle>
            <a:lvl1pPr>
              <a:defRPr sz="3200"/>
            </a:lvl1pPr>
          </a:lstStyle>
          <a:p>
            <a:r>
              <a:rPr lang="it-IT" dirty="0"/>
              <a:t>Fare clic per modificare lo stile del titolo dello schema</a:t>
            </a:r>
          </a:p>
        </p:txBody>
      </p:sp>
      <p:sp>
        <p:nvSpPr>
          <p:cNvPr id="3" name="Segnaposto immagine 2">
            <a:extLst>
              <a:ext uri="{FF2B5EF4-FFF2-40B4-BE49-F238E27FC236}">
                <a16:creationId xmlns:a16="http://schemas.microsoft.com/office/drawing/2014/main" id="{BDBD5771-BB4A-3B49-BCE4-3B550D0E3F47}"/>
              </a:ext>
            </a:extLst>
          </p:cNvPr>
          <p:cNvSpPr>
            <a:spLocks noGrp="1"/>
          </p:cNvSpPr>
          <p:nvPr>
            <p:ph type="pic" idx="1"/>
          </p:nvPr>
        </p:nvSpPr>
        <p:spPr>
          <a:xfrm>
            <a:off x="5183188" y="1340068"/>
            <a:ext cx="6172200" cy="45209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ED1FDF3B-475F-D249-AC54-9ADF90E4E64D}"/>
              </a:ext>
            </a:extLst>
          </p:cNvPr>
          <p:cNvSpPr>
            <a:spLocks noGrp="1"/>
          </p:cNvSpPr>
          <p:nvPr>
            <p:ph type="body" sz="half" idx="2"/>
          </p:nvPr>
        </p:nvSpPr>
        <p:spPr>
          <a:xfrm>
            <a:off x="838589" y="3657600"/>
            <a:ext cx="3932237" cy="2203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5" name="Segnaposto data 4">
            <a:extLst>
              <a:ext uri="{FF2B5EF4-FFF2-40B4-BE49-F238E27FC236}">
                <a16:creationId xmlns:a16="http://schemas.microsoft.com/office/drawing/2014/main" id="{C0E3BD24-40F9-0C4D-B4D3-099578C1C24F}"/>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t>04/04/2022</a:t>
            </a:fld>
            <a:endParaRPr lang="it-IT"/>
          </a:p>
        </p:txBody>
      </p:sp>
      <p:sp>
        <p:nvSpPr>
          <p:cNvPr id="6" name="Segnaposto piè di pagina 5">
            <a:extLst>
              <a:ext uri="{FF2B5EF4-FFF2-40B4-BE49-F238E27FC236}">
                <a16:creationId xmlns:a16="http://schemas.microsoft.com/office/drawing/2014/main" id="{721102C4-CB9D-9843-AB20-9C84D52814BA}"/>
              </a:ext>
            </a:extLst>
          </p:cNvPr>
          <p:cNvSpPr>
            <a:spLocks noGrp="1"/>
          </p:cNvSpPr>
          <p:nvPr>
            <p:ph type="ftr" sz="quarter" idx="11"/>
          </p:nvPr>
        </p:nvSpPr>
        <p:spPr>
          <a:xfrm>
            <a:off x="4038600" y="6435179"/>
            <a:ext cx="4114800" cy="365125"/>
          </a:xfrm>
        </p:spPr>
        <p:txBody>
          <a:bodyPr/>
          <a:lstStyle/>
          <a:p>
            <a:endParaRPr lang="it-IT"/>
          </a:p>
        </p:txBody>
      </p:sp>
      <p:sp>
        <p:nvSpPr>
          <p:cNvPr id="7" name="Segnaposto numero diapositiva 6">
            <a:extLst>
              <a:ext uri="{FF2B5EF4-FFF2-40B4-BE49-F238E27FC236}">
                <a16:creationId xmlns:a16="http://schemas.microsoft.com/office/drawing/2014/main" id="{E4D8800B-7444-DA47-A26C-BCA4839390A6}"/>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694762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1E532E-34DC-0441-ACE7-10BF804CE147}"/>
              </a:ext>
            </a:extLst>
          </p:cNvPr>
          <p:cNvSpPr>
            <a:spLocks noGrp="1"/>
          </p:cNvSpPr>
          <p:nvPr>
            <p:ph type="title"/>
          </p:nvPr>
        </p:nvSpPr>
        <p:spPr>
          <a:xfrm>
            <a:off x="838200" y="1244184"/>
            <a:ext cx="10515600" cy="1146208"/>
          </a:xfrm>
        </p:spPr>
        <p:txBody>
          <a:bodyPr/>
          <a:lstStyle/>
          <a:p>
            <a:r>
              <a:rPr lang="it-IT" dirty="0"/>
              <a:t>Fare clic per modificare lo stile del titolo dello schema</a:t>
            </a:r>
          </a:p>
        </p:txBody>
      </p:sp>
      <p:sp>
        <p:nvSpPr>
          <p:cNvPr id="3" name="Segnaposto testo verticale 2">
            <a:extLst>
              <a:ext uri="{FF2B5EF4-FFF2-40B4-BE49-F238E27FC236}">
                <a16:creationId xmlns:a16="http://schemas.microsoft.com/office/drawing/2014/main" id="{7DC7C49F-A357-A54B-911E-C61D5957976D}"/>
              </a:ext>
            </a:extLst>
          </p:cNvPr>
          <p:cNvSpPr>
            <a:spLocks noGrp="1"/>
          </p:cNvSpPr>
          <p:nvPr>
            <p:ph type="body" orient="vert" idx="1"/>
          </p:nvPr>
        </p:nvSpPr>
        <p:spPr>
          <a:xfrm>
            <a:off x="838200" y="2569779"/>
            <a:ext cx="10515600" cy="3607184"/>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F8E0899B-5F07-4144-9F69-AE008DCED1F2}"/>
              </a:ext>
            </a:extLst>
          </p:cNvPr>
          <p:cNvSpPr>
            <a:spLocks noGrp="1"/>
          </p:cNvSpPr>
          <p:nvPr>
            <p:ph type="dt" sz="half" idx="10"/>
          </p:nvPr>
        </p:nvSpPr>
        <p:spPr>
          <a:xfrm>
            <a:off x="838200" y="6419414"/>
            <a:ext cx="2743200" cy="365125"/>
          </a:xfrm>
        </p:spPr>
        <p:txBody>
          <a:bodyPr/>
          <a:lstStyle/>
          <a:p>
            <a:fld id="{A3750EE6-F4FC-E84C-AF13-5CDD6CE7CC66}" type="datetimeFigureOut">
              <a:rPr lang="it-IT" smtClean="0"/>
              <a:t>04/04/2022</a:t>
            </a:fld>
            <a:endParaRPr lang="it-IT"/>
          </a:p>
        </p:txBody>
      </p:sp>
      <p:sp>
        <p:nvSpPr>
          <p:cNvPr id="5" name="Segnaposto piè di pagina 4">
            <a:extLst>
              <a:ext uri="{FF2B5EF4-FFF2-40B4-BE49-F238E27FC236}">
                <a16:creationId xmlns:a16="http://schemas.microsoft.com/office/drawing/2014/main" id="{A9640A71-5027-1B40-BDC4-26798F939EF7}"/>
              </a:ext>
            </a:extLst>
          </p:cNvPr>
          <p:cNvSpPr>
            <a:spLocks noGrp="1"/>
          </p:cNvSpPr>
          <p:nvPr>
            <p:ph type="ftr" sz="quarter" idx="11"/>
          </p:nvPr>
        </p:nvSpPr>
        <p:spPr>
          <a:xfrm>
            <a:off x="4038600" y="6419414"/>
            <a:ext cx="4114800" cy="365125"/>
          </a:xfrm>
        </p:spPr>
        <p:txBody>
          <a:bodyPr/>
          <a:lstStyle/>
          <a:p>
            <a:endParaRPr lang="it-IT"/>
          </a:p>
        </p:txBody>
      </p:sp>
      <p:sp>
        <p:nvSpPr>
          <p:cNvPr id="6" name="Segnaposto numero diapositiva 5">
            <a:extLst>
              <a:ext uri="{FF2B5EF4-FFF2-40B4-BE49-F238E27FC236}">
                <a16:creationId xmlns:a16="http://schemas.microsoft.com/office/drawing/2014/main" id="{636504EA-2BB4-574D-BE45-BBD2A8F53FB4}"/>
              </a:ext>
            </a:extLst>
          </p:cNvPr>
          <p:cNvSpPr>
            <a:spLocks noGrp="1"/>
          </p:cNvSpPr>
          <p:nvPr>
            <p:ph type="sldNum" sz="quarter" idx="12"/>
          </p:nvPr>
        </p:nvSpPr>
        <p:spPr>
          <a:xfrm>
            <a:off x="8610600" y="6419414"/>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1190454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t="-3000" b="-3000"/>
          </a:stretch>
        </a:blip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62A5B01-81DF-F94E-93C7-559EE94CFBD7}"/>
              </a:ext>
            </a:extLst>
          </p:cNvPr>
          <p:cNvSpPr>
            <a:spLocks noGrp="1"/>
          </p:cNvSpPr>
          <p:nvPr>
            <p:ph type="title"/>
          </p:nvPr>
        </p:nvSpPr>
        <p:spPr>
          <a:xfrm>
            <a:off x="838200" y="1244184"/>
            <a:ext cx="10515600" cy="869924"/>
          </a:xfrm>
          <a:prstGeom prst="rect">
            <a:avLst/>
          </a:prstGeom>
        </p:spPr>
        <p:txBody>
          <a:bodyPr vert="horz" lIns="91440" tIns="45720" rIns="91440" bIns="45720" rtlCol="0" anchor="ctr">
            <a:noAutofit/>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4DAF2986-DE06-DE4C-9395-E031CB387859}"/>
              </a:ext>
            </a:extLst>
          </p:cNvPr>
          <p:cNvSpPr>
            <a:spLocks noGrp="1"/>
          </p:cNvSpPr>
          <p:nvPr>
            <p:ph type="body" idx="1"/>
          </p:nvPr>
        </p:nvSpPr>
        <p:spPr>
          <a:xfrm>
            <a:off x="838200" y="2293495"/>
            <a:ext cx="10515600" cy="3883468"/>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60E76108-1715-774E-90C6-BAF7F529E9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Raleway" panose="020B0503030101060003" pitchFamily="34" charset="77"/>
              </a:defRPr>
            </a:lvl1pPr>
          </a:lstStyle>
          <a:p>
            <a:fld id="{A3750EE6-F4FC-E84C-AF13-5CDD6CE7CC66}" type="datetimeFigureOut">
              <a:rPr lang="it-IT" smtClean="0"/>
              <a:pPr/>
              <a:t>04/04/2022</a:t>
            </a:fld>
            <a:endParaRPr lang="it-IT"/>
          </a:p>
        </p:txBody>
      </p:sp>
      <p:sp>
        <p:nvSpPr>
          <p:cNvPr id="5" name="Segnaposto piè di pagina 4">
            <a:extLst>
              <a:ext uri="{FF2B5EF4-FFF2-40B4-BE49-F238E27FC236}">
                <a16:creationId xmlns:a16="http://schemas.microsoft.com/office/drawing/2014/main" id="{9C93133D-901F-F041-8BF9-04104E663D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Raleway" panose="020B0503030101060003" pitchFamily="34" charset="77"/>
              </a:defRPr>
            </a:lvl1pPr>
          </a:lstStyle>
          <a:p>
            <a:endParaRPr lang="it-IT"/>
          </a:p>
        </p:txBody>
      </p:sp>
      <p:sp>
        <p:nvSpPr>
          <p:cNvPr id="6" name="Segnaposto numero diapositiva 5">
            <a:extLst>
              <a:ext uri="{FF2B5EF4-FFF2-40B4-BE49-F238E27FC236}">
                <a16:creationId xmlns:a16="http://schemas.microsoft.com/office/drawing/2014/main" id="{465EA247-C9B6-7947-BF94-5DF875E42C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aleway" panose="020B0503030101060003" pitchFamily="34" charset="77"/>
              </a:defRPr>
            </a:lvl1pPr>
          </a:lstStyle>
          <a:p>
            <a:fld id="{521F8777-1489-2D4A-93C2-4300528E9CD9}" type="slidenum">
              <a:rPr lang="it-IT" smtClean="0"/>
              <a:pPr/>
              <a:t>‹N›</a:t>
            </a:fld>
            <a:endParaRPr lang="it-IT"/>
          </a:p>
        </p:txBody>
      </p:sp>
    </p:spTree>
    <p:extLst>
      <p:ext uri="{BB962C8B-B14F-4D97-AF65-F5344CB8AC3E}">
        <p14:creationId xmlns:p14="http://schemas.microsoft.com/office/powerpoint/2010/main" val="2897590714"/>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1" r:id="rId11"/>
  </p:sldLayoutIdLst>
  <p:txStyles>
    <p:titleStyle>
      <a:lvl1pPr algn="l" defTabSz="914400" rtl="0" eaLnBrk="1" latinLnBrk="0" hangingPunct="1">
        <a:lnSpc>
          <a:spcPct val="90000"/>
        </a:lnSpc>
        <a:spcBef>
          <a:spcPct val="0"/>
        </a:spcBef>
        <a:buNone/>
        <a:defRPr sz="4000" b="1" kern="1200">
          <a:solidFill>
            <a:srgbClr val="007BB6"/>
          </a:solidFill>
          <a:latin typeface="Raleway" panose="020B0503030101060003" pitchFamily="34"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0C1307-183D-CB4E-83E4-965CAC12A206}"/>
              </a:ext>
            </a:extLst>
          </p:cNvPr>
          <p:cNvSpPr>
            <a:spLocks noGrp="1"/>
          </p:cNvSpPr>
          <p:nvPr>
            <p:ph type="ctrTitle"/>
          </p:nvPr>
        </p:nvSpPr>
        <p:spPr>
          <a:xfrm>
            <a:off x="2713220" y="2027549"/>
            <a:ext cx="8640580" cy="1482413"/>
          </a:xfrm>
        </p:spPr>
        <p:txBody>
          <a:bodyPr/>
          <a:lstStyle/>
          <a:p>
            <a:r>
              <a:rPr lang="it-IT" dirty="0"/>
              <a:t>Prof.ssa Simona Epasto</a:t>
            </a:r>
          </a:p>
        </p:txBody>
      </p:sp>
      <p:sp>
        <p:nvSpPr>
          <p:cNvPr id="3" name="Sottotitolo 2">
            <a:extLst>
              <a:ext uri="{FF2B5EF4-FFF2-40B4-BE49-F238E27FC236}">
                <a16:creationId xmlns:a16="http://schemas.microsoft.com/office/drawing/2014/main" id="{243ECAB6-6677-A34F-A194-030954E4B7FC}"/>
              </a:ext>
            </a:extLst>
          </p:cNvPr>
          <p:cNvSpPr>
            <a:spLocks noGrp="1"/>
          </p:cNvSpPr>
          <p:nvPr>
            <p:ph type="subTitle" idx="1"/>
          </p:nvPr>
        </p:nvSpPr>
        <p:spPr/>
        <p:txBody>
          <a:bodyPr/>
          <a:lstStyle/>
          <a:p>
            <a:r>
              <a:rPr lang="it-IT" dirty="0"/>
              <a:t>Geopolitica e Paesi Mediterranei</a:t>
            </a:r>
          </a:p>
        </p:txBody>
      </p:sp>
    </p:spTree>
    <p:extLst>
      <p:ext uri="{BB962C8B-B14F-4D97-AF65-F5344CB8AC3E}">
        <p14:creationId xmlns:p14="http://schemas.microsoft.com/office/powerpoint/2010/main" val="4125956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4A6B2B-886C-4A7E-91B4-E9171B7C73BE}"/>
              </a:ext>
            </a:extLst>
          </p:cNvPr>
          <p:cNvSpPr>
            <a:spLocks noGrp="1"/>
          </p:cNvSpPr>
          <p:nvPr>
            <p:ph type="title"/>
          </p:nvPr>
        </p:nvSpPr>
        <p:spPr/>
        <p:txBody>
          <a:bodyPr>
            <a:normAutofit fontScale="90000"/>
          </a:bodyPr>
          <a:lstStyle/>
          <a:p>
            <a:pPr algn="ctr"/>
            <a:br>
              <a:rPr lang="it-IT" dirty="0"/>
            </a:br>
            <a:br>
              <a:rPr lang="it-IT" dirty="0"/>
            </a:br>
            <a:br>
              <a:rPr lang="it-IT" dirty="0"/>
            </a:br>
            <a:br>
              <a:rPr lang="it-IT" dirty="0"/>
            </a:br>
            <a:r>
              <a:rPr lang="it-IT" dirty="0"/>
              <a:t>«IL CONTROLLO DEL MONDO»</a:t>
            </a:r>
          </a:p>
        </p:txBody>
      </p:sp>
      <p:sp>
        <p:nvSpPr>
          <p:cNvPr id="3" name="Segnaposto contenuto 2">
            <a:extLst>
              <a:ext uri="{FF2B5EF4-FFF2-40B4-BE49-F238E27FC236}">
                <a16:creationId xmlns:a16="http://schemas.microsoft.com/office/drawing/2014/main" id="{94295F8C-20FD-42E6-87C0-9750D950BF74}"/>
              </a:ext>
            </a:extLst>
          </p:cNvPr>
          <p:cNvSpPr>
            <a:spLocks noGrp="1"/>
          </p:cNvSpPr>
          <p:nvPr>
            <p:ph idx="1"/>
          </p:nvPr>
        </p:nvSpPr>
        <p:spPr/>
        <p:txBody>
          <a:bodyPr>
            <a:normAutofit/>
          </a:bodyPr>
          <a:lstStyle/>
          <a:p>
            <a:r>
              <a:rPr lang="it-IT" dirty="0"/>
              <a:t>La politica, di conseguenza, ha assunto forme inedite.</a:t>
            </a:r>
          </a:p>
          <a:p>
            <a:r>
              <a:rPr lang="it-IT" dirty="0"/>
              <a:t>Un fenomeno analogo si è prodotto </a:t>
            </a:r>
            <a:r>
              <a:rPr lang="it-IT" b="1" dirty="0"/>
              <a:t>sui mercati finanziari. </a:t>
            </a:r>
          </a:p>
          <a:p>
            <a:r>
              <a:rPr lang="it-IT" dirty="0"/>
              <a:t>È cresciuta la dimensione degli intermediari che richiedono libertà dei movimenti di capitale, mercati omogenei e meno regolamentati dove ricercare opportunità di profitto, necessarie per sostenere il corso delle azioni e realizzare consistenti aumenti di capitale a loro volta indispensabili per finanziare la crescita.</a:t>
            </a:r>
          </a:p>
        </p:txBody>
      </p:sp>
      <p:sp>
        <p:nvSpPr>
          <p:cNvPr id="4" name="Segnaposto data 3">
            <a:extLst>
              <a:ext uri="{FF2B5EF4-FFF2-40B4-BE49-F238E27FC236}">
                <a16:creationId xmlns:a16="http://schemas.microsoft.com/office/drawing/2014/main" id="{D62A7F0E-80E7-4BA0-A6E5-A0F0EB57B011}"/>
              </a:ext>
            </a:extLst>
          </p:cNvPr>
          <p:cNvSpPr>
            <a:spLocks noGrp="1"/>
          </p:cNvSpPr>
          <p:nvPr>
            <p:ph type="dt" sz="half" idx="10"/>
          </p:nvPr>
        </p:nvSpPr>
        <p:spPr/>
        <p:txBody>
          <a:bodyPr/>
          <a:lstStyle/>
          <a:p>
            <a:fld id="{A4B3F369-3775-6B49-950F-429C20F585EB}" type="datetime1">
              <a:rPr lang="it-IT" smtClean="0"/>
              <a:pPr/>
              <a:t>04/04/2022</a:t>
            </a:fld>
            <a:endParaRPr lang="it-IT" dirty="0"/>
          </a:p>
        </p:txBody>
      </p:sp>
      <p:sp>
        <p:nvSpPr>
          <p:cNvPr id="5" name="Segnaposto piè di pagina 4">
            <a:extLst>
              <a:ext uri="{FF2B5EF4-FFF2-40B4-BE49-F238E27FC236}">
                <a16:creationId xmlns:a16="http://schemas.microsoft.com/office/drawing/2014/main" id="{227361C3-C381-417E-9B93-80AC864C17A5}"/>
              </a:ext>
            </a:extLst>
          </p:cNvPr>
          <p:cNvSpPr>
            <a:spLocks noGrp="1"/>
          </p:cNvSpPr>
          <p:nvPr>
            <p:ph type="ftr" sz="quarter" idx="11"/>
          </p:nvPr>
        </p:nvSpPr>
        <p:spPr/>
        <p:txBody>
          <a:bodyPr/>
          <a:lstStyle/>
          <a:p>
            <a:r>
              <a:rPr lang="en-US" dirty="0"/>
              <a:t>TITOLO PRESENTAZIONE</a:t>
            </a:r>
            <a:endParaRPr lang="it-IT" dirty="0"/>
          </a:p>
        </p:txBody>
      </p:sp>
    </p:spTree>
    <p:extLst>
      <p:ext uri="{BB962C8B-B14F-4D97-AF65-F5344CB8AC3E}">
        <p14:creationId xmlns:p14="http://schemas.microsoft.com/office/powerpoint/2010/main" val="3599546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40C392-6DCB-4995-B678-9F5388AD4E4E}"/>
              </a:ext>
            </a:extLst>
          </p:cNvPr>
          <p:cNvSpPr>
            <a:spLocks noGrp="1"/>
          </p:cNvSpPr>
          <p:nvPr>
            <p:ph type="title"/>
          </p:nvPr>
        </p:nvSpPr>
        <p:spPr/>
        <p:txBody>
          <a:bodyPr>
            <a:normAutofit fontScale="90000"/>
          </a:bodyPr>
          <a:lstStyle/>
          <a:p>
            <a:pPr algn="ctr"/>
            <a:br>
              <a:rPr lang="it-IT" dirty="0"/>
            </a:br>
            <a:br>
              <a:rPr lang="it-IT" dirty="0"/>
            </a:br>
            <a:br>
              <a:rPr lang="it-IT" dirty="0"/>
            </a:br>
            <a:br>
              <a:rPr lang="it-IT" dirty="0"/>
            </a:br>
            <a:r>
              <a:rPr lang="it-IT" dirty="0"/>
              <a:t>«IL CONTROLLO DEL MONDO»</a:t>
            </a:r>
          </a:p>
        </p:txBody>
      </p:sp>
      <p:sp>
        <p:nvSpPr>
          <p:cNvPr id="3" name="Segnaposto contenuto 2">
            <a:extLst>
              <a:ext uri="{FF2B5EF4-FFF2-40B4-BE49-F238E27FC236}">
                <a16:creationId xmlns:a16="http://schemas.microsoft.com/office/drawing/2014/main" id="{8C80C246-4DD2-4ED2-8507-5729B62012A0}"/>
              </a:ext>
            </a:extLst>
          </p:cNvPr>
          <p:cNvSpPr>
            <a:spLocks noGrp="1"/>
          </p:cNvSpPr>
          <p:nvPr>
            <p:ph idx="1"/>
          </p:nvPr>
        </p:nvSpPr>
        <p:spPr/>
        <p:txBody>
          <a:bodyPr>
            <a:normAutofit fontScale="92500" lnSpcReduction="10000"/>
          </a:bodyPr>
          <a:lstStyle/>
          <a:p>
            <a:r>
              <a:rPr lang="it-IT" b="1" dirty="0"/>
              <a:t>I progressi nelle tecnologie informatiche consentono </a:t>
            </a:r>
            <a:r>
              <a:rPr lang="it-IT" dirty="0"/>
              <a:t>di sfruttare economie di scala e di gamma (riduzione dei costi per l'azienda che produce due determinati beni insieme invece che separatamente) che giustificano l’incremento dei volumi e della presenza geografica degli operatori. </a:t>
            </a:r>
          </a:p>
          <a:p>
            <a:r>
              <a:rPr lang="it-IT" dirty="0"/>
              <a:t>Il processo si è completato con il passaggio da un sistema di sorveglianza diretto (tutto ciò che non è espressamente permesso è vietato) a uno indiretto (tutto ciò che non è espressamente vietato è permesso) e con l’introduzione di coefficienti patrimoniali che lasciano «liberi gli intermediari di assumere qualunque rischio purché dispongano di un capitale commisurato all’entità dei medesimi» .</a:t>
            </a:r>
          </a:p>
        </p:txBody>
      </p:sp>
      <p:sp>
        <p:nvSpPr>
          <p:cNvPr id="4" name="Segnaposto data 3">
            <a:extLst>
              <a:ext uri="{FF2B5EF4-FFF2-40B4-BE49-F238E27FC236}">
                <a16:creationId xmlns:a16="http://schemas.microsoft.com/office/drawing/2014/main" id="{C144B865-E75A-40F3-8094-B695F038D369}"/>
              </a:ext>
            </a:extLst>
          </p:cNvPr>
          <p:cNvSpPr>
            <a:spLocks noGrp="1"/>
          </p:cNvSpPr>
          <p:nvPr>
            <p:ph type="dt" sz="half" idx="10"/>
          </p:nvPr>
        </p:nvSpPr>
        <p:spPr/>
        <p:txBody>
          <a:bodyPr/>
          <a:lstStyle/>
          <a:p>
            <a:fld id="{A4B3F369-3775-6B49-950F-429C20F585EB}" type="datetime1">
              <a:rPr lang="it-IT" smtClean="0"/>
              <a:pPr/>
              <a:t>04/04/2022</a:t>
            </a:fld>
            <a:endParaRPr lang="it-IT" dirty="0"/>
          </a:p>
        </p:txBody>
      </p:sp>
      <p:sp>
        <p:nvSpPr>
          <p:cNvPr id="5" name="Segnaposto piè di pagina 4">
            <a:extLst>
              <a:ext uri="{FF2B5EF4-FFF2-40B4-BE49-F238E27FC236}">
                <a16:creationId xmlns:a16="http://schemas.microsoft.com/office/drawing/2014/main" id="{B135086B-4049-4DF7-8351-517BC1126C0B}"/>
              </a:ext>
            </a:extLst>
          </p:cNvPr>
          <p:cNvSpPr>
            <a:spLocks noGrp="1"/>
          </p:cNvSpPr>
          <p:nvPr>
            <p:ph type="ftr" sz="quarter" idx="11"/>
          </p:nvPr>
        </p:nvSpPr>
        <p:spPr/>
        <p:txBody>
          <a:bodyPr/>
          <a:lstStyle/>
          <a:p>
            <a:r>
              <a:rPr lang="en-US" dirty="0"/>
              <a:t>TITOLO PRESENTAZIONE</a:t>
            </a:r>
            <a:endParaRPr lang="it-IT" dirty="0"/>
          </a:p>
        </p:txBody>
      </p:sp>
    </p:spTree>
    <p:extLst>
      <p:ext uri="{BB962C8B-B14F-4D97-AF65-F5344CB8AC3E}">
        <p14:creationId xmlns:p14="http://schemas.microsoft.com/office/powerpoint/2010/main" val="1759508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4CFD15-EDB5-448A-B7E0-CDF15E0EC26D}"/>
              </a:ext>
            </a:extLst>
          </p:cNvPr>
          <p:cNvSpPr>
            <a:spLocks noGrp="1"/>
          </p:cNvSpPr>
          <p:nvPr>
            <p:ph type="title"/>
          </p:nvPr>
        </p:nvSpPr>
        <p:spPr/>
        <p:txBody>
          <a:bodyPr>
            <a:normAutofit fontScale="90000"/>
          </a:bodyPr>
          <a:lstStyle/>
          <a:p>
            <a:pPr algn="ctr"/>
            <a:br>
              <a:rPr lang="it-IT" dirty="0"/>
            </a:br>
            <a:br>
              <a:rPr lang="it-IT" dirty="0"/>
            </a:br>
            <a:br>
              <a:rPr lang="it-IT" dirty="0"/>
            </a:br>
            <a:br>
              <a:rPr lang="it-IT" dirty="0"/>
            </a:br>
            <a:r>
              <a:rPr lang="it-IT" dirty="0"/>
              <a:t>«IL CONTROLLO DEL MONDO»</a:t>
            </a:r>
          </a:p>
        </p:txBody>
      </p:sp>
      <p:sp>
        <p:nvSpPr>
          <p:cNvPr id="3" name="Segnaposto contenuto 2">
            <a:extLst>
              <a:ext uri="{FF2B5EF4-FFF2-40B4-BE49-F238E27FC236}">
                <a16:creationId xmlns:a16="http://schemas.microsoft.com/office/drawing/2014/main" id="{6E4123B9-A236-45FE-ACF9-0EFC8B3B0C12}"/>
              </a:ext>
            </a:extLst>
          </p:cNvPr>
          <p:cNvSpPr>
            <a:spLocks noGrp="1"/>
          </p:cNvSpPr>
          <p:nvPr>
            <p:ph idx="1"/>
          </p:nvPr>
        </p:nvSpPr>
        <p:spPr/>
        <p:txBody>
          <a:bodyPr>
            <a:normAutofit/>
          </a:bodyPr>
          <a:lstStyle/>
          <a:p>
            <a:r>
              <a:rPr lang="it-IT" b="1" dirty="0"/>
              <a:t>La globalizzazione finanziaria -</a:t>
            </a:r>
            <a:r>
              <a:rPr lang="it-IT" dirty="0"/>
              <a:t>un’iniziativa dei governi statunitense e inglese per imporre le regole e il ruolo del sistema bancario anglosassone – ha dunque sconvolto le relazioni tra paesi, tra banche e governi, tra mercati e imprese.</a:t>
            </a:r>
          </a:p>
          <a:p>
            <a:endParaRPr lang="it-IT" dirty="0"/>
          </a:p>
          <a:p>
            <a:r>
              <a:rPr lang="it-IT" dirty="0"/>
              <a:t>Ciò, comporta rischi per chi fa business, ma anche opportunità.</a:t>
            </a:r>
          </a:p>
        </p:txBody>
      </p:sp>
      <p:sp>
        <p:nvSpPr>
          <p:cNvPr id="4" name="Segnaposto data 3">
            <a:extLst>
              <a:ext uri="{FF2B5EF4-FFF2-40B4-BE49-F238E27FC236}">
                <a16:creationId xmlns:a16="http://schemas.microsoft.com/office/drawing/2014/main" id="{65679451-8500-41DB-9861-C0E911936A2C}"/>
              </a:ext>
            </a:extLst>
          </p:cNvPr>
          <p:cNvSpPr>
            <a:spLocks noGrp="1"/>
          </p:cNvSpPr>
          <p:nvPr>
            <p:ph type="dt" sz="half" idx="10"/>
          </p:nvPr>
        </p:nvSpPr>
        <p:spPr/>
        <p:txBody>
          <a:bodyPr/>
          <a:lstStyle/>
          <a:p>
            <a:fld id="{A4B3F369-3775-6B49-950F-429C20F585EB}" type="datetime1">
              <a:rPr lang="it-IT" smtClean="0"/>
              <a:pPr/>
              <a:t>04/04/2022</a:t>
            </a:fld>
            <a:endParaRPr lang="it-IT" dirty="0"/>
          </a:p>
        </p:txBody>
      </p:sp>
      <p:sp>
        <p:nvSpPr>
          <p:cNvPr id="5" name="Segnaposto piè di pagina 4">
            <a:extLst>
              <a:ext uri="{FF2B5EF4-FFF2-40B4-BE49-F238E27FC236}">
                <a16:creationId xmlns:a16="http://schemas.microsoft.com/office/drawing/2014/main" id="{42B181AB-F257-4D65-9AC7-39CDFAFBFC43}"/>
              </a:ext>
            </a:extLst>
          </p:cNvPr>
          <p:cNvSpPr>
            <a:spLocks noGrp="1"/>
          </p:cNvSpPr>
          <p:nvPr>
            <p:ph type="ftr" sz="quarter" idx="11"/>
          </p:nvPr>
        </p:nvSpPr>
        <p:spPr/>
        <p:txBody>
          <a:bodyPr/>
          <a:lstStyle/>
          <a:p>
            <a:r>
              <a:rPr lang="en-US" dirty="0"/>
              <a:t>TITOLO PRESENTAZIONE</a:t>
            </a:r>
            <a:endParaRPr lang="it-IT" dirty="0"/>
          </a:p>
        </p:txBody>
      </p:sp>
    </p:spTree>
    <p:extLst>
      <p:ext uri="{BB962C8B-B14F-4D97-AF65-F5344CB8AC3E}">
        <p14:creationId xmlns:p14="http://schemas.microsoft.com/office/powerpoint/2010/main" val="3757866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DF9375-CFCD-4E7A-9261-9553C05152F8}"/>
              </a:ext>
            </a:extLst>
          </p:cNvPr>
          <p:cNvSpPr>
            <a:spLocks noGrp="1"/>
          </p:cNvSpPr>
          <p:nvPr>
            <p:ph type="title"/>
          </p:nvPr>
        </p:nvSpPr>
        <p:spPr/>
        <p:txBody>
          <a:bodyPr/>
          <a:lstStyle/>
          <a:p>
            <a:pPr algn="ctr"/>
            <a:br>
              <a:rPr lang="it-IT" dirty="0"/>
            </a:br>
            <a:br>
              <a:rPr lang="it-IT" dirty="0"/>
            </a:br>
            <a:br>
              <a:rPr lang="it-IT" dirty="0"/>
            </a:br>
            <a:br>
              <a:rPr lang="it-IT" dirty="0"/>
            </a:br>
            <a:r>
              <a:rPr lang="it-IT" dirty="0"/>
              <a:t>KUPCHAN E LA QUESTIONE UCRAINA</a:t>
            </a:r>
          </a:p>
        </p:txBody>
      </p:sp>
      <p:sp>
        <p:nvSpPr>
          <p:cNvPr id="4" name="Segnaposto contenuto 3">
            <a:extLst>
              <a:ext uri="{FF2B5EF4-FFF2-40B4-BE49-F238E27FC236}">
                <a16:creationId xmlns:a16="http://schemas.microsoft.com/office/drawing/2014/main" id="{F19B8A96-80BD-4CBA-B2C5-8D81D7B7B6DD}"/>
              </a:ext>
            </a:extLst>
          </p:cNvPr>
          <p:cNvSpPr>
            <a:spLocks noGrp="1"/>
          </p:cNvSpPr>
          <p:nvPr>
            <p:ph idx="1"/>
          </p:nvPr>
        </p:nvSpPr>
        <p:spPr/>
        <p:txBody>
          <a:bodyPr>
            <a:normAutofit lnSpcReduction="10000"/>
          </a:bodyPr>
          <a:lstStyle/>
          <a:p>
            <a:r>
              <a:rPr lang="it-IT" dirty="0"/>
              <a:t>In una intervista al Corriere della Sera (11.3.22) spiega quali sono le intenzioni di Putin sull’Ucraina.</a:t>
            </a:r>
          </a:p>
          <a:p>
            <a:r>
              <a:rPr lang="it-IT" dirty="0"/>
              <a:t>Gli scenari, secondo </a:t>
            </a:r>
            <a:r>
              <a:rPr lang="it-IT" dirty="0" err="1"/>
              <a:t>Kupchan</a:t>
            </a:r>
            <a:r>
              <a:rPr lang="it-IT" dirty="0"/>
              <a:t>, sono due: «Parto da quello che mi sembra il meno plausibile. Putin prende atto che le operazioni militari non sono andate come immaginava. Concentra lo sforzo nella zona est dell’Ucraina, in una fascia lungo il confine con la Russia, fino al Donbass. Da lì si spinge fino alle città sul Mar Nero, </a:t>
            </a:r>
            <a:r>
              <a:rPr lang="it-IT" dirty="0" err="1"/>
              <a:t>Mykolaiv</a:t>
            </a:r>
            <a:r>
              <a:rPr lang="it-IT" dirty="0"/>
              <a:t> e poi Odessa. A quel punto il leader russo si ferma: annuncia di aver raggiunto i suoi obiettivi; si annette o dichiara indipendente il territorio conquistato; si rende disponibile per un cessate il fuoco e un negoziato finale».</a:t>
            </a:r>
          </a:p>
        </p:txBody>
      </p:sp>
    </p:spTree>
    <p:extLst>
      <p:ext uri="{BB962C8B-B14F-4D97-AF65-F5344CB8AC3E}">
        <p14:creationId xmlns:p14="http://schemas.microsoft.com/office/powerpoint/2010/main" val="7633741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DF9375-CFCD-4E7A-9261-9553C05152F8}"/>
              </a:ext>
            </a:extLst>
          </p:cNvPr>
          <p:cNvSpPr>
            <a:spLocks noGrp="1"/>
          </p:cNvSpPr>
          <p:nvPr>
            <p:ph type="title"/>
          </p:nvPr>
        </p:nvSpPr>
        <p:spPr/>
        <p:txBody>
          <a:bodyPr/>
          <a:lstStyle/>
          <a:p>
            <a:pPr algn="ctr"/>
            <a:br>
              <a:rPr lang="it-IT" dirty="0"/>
            </a:br>
            <a:br>
              <a:rPr lang="it-IT" dirty="0"/>
            </a:br>
            <a:br>
              <a:rPr lang="it-IT" dirty="0"/>
            </a:br>
            <a:br>
              <a:rPr lang="it-IT" dirty="0"/>
            </a:br>
            <a:r>
              <a:rPr lang="it-IT" dirty="0"/>
              <a:t>KUPCHAN E LA QUESTIONE UCRAINA</a:t>
            </a:r>
          </a:p>
        </p:txBody>
      </p:sp>
      <p:sp>
        <p:nvSpPr>
          <p:cNvPr id="4" name="Segnaposto contenuto 3">
            <a:extLst>
              <a:ext uri="{FF2B5EF4-FFF2-40B4-BE49-F238E27FC236}">
                <a16:creationId xmlns:a16="http://schemas.microsoft.com/office/drawing/2014/main" id="{F19B8A96-80BD-4CBA-B2C5-8D81D7B7B6DD}"/>
              </a:ext>
            </a:extLst>
          </p:cNvPr>
          <p:cNvSpPr>
            <a:spLocks noGrp="1"/>
          </p:cNvSpPr>
          <p:nvPr>
            <p:ph idx="1"/>
          </p:nvPr>
        </p:nvSpPr>
        <p:spPr>
          <a:xfrm>
            <a:off x="217714" y="2057399"/>
            <a:ext cx="11658600" cy="4119563"/>
          </a:xfrm>
        </p:spPr>
        <p:txBody>
          <a:bodyPr>
            <a:normAutofit lnSpcReduction="10000"/>
          </a:bodyPr>
          <a:lstStyle/>
          <a:p>
            <a:r>
              <a:rPr lang="it-IT" dirty="0"/>
              <a:t>Ma secondo il professore il vero scopo di Putin è un altro: «Entrare a Kiev, cacciare o catturare </a:t>
            </a:r>
            <a:r>
              <a:rPr lang="it-IT" dirty="0" err="1"/>
              <a:t>Zelensky</a:t>
            </a:r>
            <a:r>
              <a:rPr lang="it-IT" dirty="0"/>
              <a:t>, installare un governo fantoccio al servizio di Mosca. E penso che, nonostante le difficoltà incontrate sul terreno, non vi abbia ancora rinunciato. La sua armata è in stallo nel Nord nel Paese. Ma nel Sud può avanzare fino </a:t>
            </a:r>
            <a:r>
              <a:rPr lang="it-IT" dirty="0" err="1"/>
              <a:t>Dnipro</a:t>
            </a:r>
            <a:r>
              <a:rPr lang="it-IT" dirty="0"/>
              <a:t>, tagliando fuori l’esercito ucraino che combatte nella zona est, a Kharkiv. Da </a:t>
            </a:r>
            <a:r>
              <a:rPr lang="it-IT" dirty="0" err="1"/>
              <a:t>Dnipro</a:t>
            </a:r>
            <a:r>
              <a:rPr lang="it-IT" dirty="0"/>
              <a:t> i russi possono arrivare alla capitale. In ogni caso sono solo delle ipotesi: è ancora troppo presto». Ma per il negoziato le possibilità sono scarse: «Ho l’impressione che i russi non vogliano trattare in buona fede. Le intese minime raggiunte finora, come l’apertura di corridoi umanitari, non hanno retto alla prova dei fatti. Per come si sono messe le cose, mi sembra improbabile che la diplomazia possa mettere fine alla guerra».</a:t>
            </a:r>
          </a:p>
          <a:p>
            <a:endParaRPr lang="it-IT" dirty="0"/>
          </a:p>
        </p:txBody>
      </p:sp>
    </p:spTree>
    <p:extLst>
      <p:ext uri="{BB962C8B-B14F-4D97-AF65-F5344CB8AC3E}">
        <p14:creationId xmlns:p14="http://schemas.microsoft.com/office/powerpoint/2010/main" val="2668600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52894B-70F4-9F4A-B7C6-068ED1B0CB71}"/>
              </a:ext>
            </a:extLst>
          </p:cNvPr>
          <p:cNvSpPr>
            <a:spLocks noGrp="1"/>
          </p:cNvSpPr>
          <p:nvPr>
            <p:ph type="title"/>
          </p:nvPr>
        </p:nvSpPr>
        <p:spPr/>
        <p:txBody>
          <a:bodyPr/>
          <a:lstStyle/>
          <a:p>
            <a:pPr algn="ctr"/>
            <a:r>
              <a:rPr lang="es-ES" b="1"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“IL CONTROLLO DEL MONDO”</a:t>
            </a:r>
            <a:endParaRPr lang="it-IT" dirty="0"/>
          </a:p>
        </p:txBody>
      </p:sp>
      <p:sp>
        <p:nvSpPr>
          <p:cNvPr id="3" name="Segnaposto testo 2">
            <a:extLst>
              <a:ext uri="{FF2B5EF4-FFF2-40B4-BE49-F238E27FC236}">
                <a16:creationId xmlns:a16="http://schemas.microsoft.com/office/drawing/2014/main" id="{44546E72-B7B5-8A49-A711-8EB40DFD703D}"/>
              </a:ext>
            </a:extLst>
          </p:cNvPr>
          <p:cNvSpPr>
            <a:spLocks noGrp="1"/>
          </p:cNvSpPr>
          <p:nvPr>
            <p:ph type="body" idx="1"/>
          </p:nvPr>
        </p:nvSpPr>
        <p:spPr/>
        <p:txBody>
          <a:bodyPr/>
          <a:lstStyle/>
          <a:p>
            <a:pPr algn="ctr"/>
            <a:r>
              <a:rPr lang="it-IT" dirty="0"/>
              <a:t>Charles </a:t>
            </a:r>
            <a:r>
              <a:rPr lang="it-IT" dirty="0" err="1"/>
              <a:t>Kupchan</a:t>
            </a:r>
            <a:endParaRPr lang="it-IT" dirty="0"/>
          </a:p>
        </p:txBody>
      </p:sp>
    </p:spTree>
    <p:extLst>
      <p:ext uri="{BB962C8B-B14F-4D97-AF65-F5344CB8AC3E}">
        <p14:creationId xmlns:p14="http://schemas.microsoft.com/office/powerpoint/2010/main" val="243242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DD50B1-4370-4CFC-9F93-7C008C224BA4}"/>
              </a:ext>
            </a:extLst>
          </p:cNvPr>
          <p:cNvSpPr>
            <a:spLocks noGrp="1"/>
          </p:cNvSpPr>
          <p:nvPr>
            <p:ph type="title"/>
          </p:nvPr>
        </p:nvSpPr>
        <p:spPr/>
        <p:txBody>
          <a:bodyPr>
            <a:normAutofit fontScale="90000"/>
          </a:bodyPr>
          <a:lstStyle/>
          <a:p>
            <a:pPr algn="ctr"/>
            <a:br>
              <a:rPr lang="it-IT" dirty="0"/>
            </a:br>
            <a:br>
              <a:rPr lang="it-IT" dirty="0"/>
            </a:br>
            <a:br>
              <a:rPr lang="it-IT" dirty="0"/>
            </a:br>
            <a:r>
              <a:rPr lang="it-IT" dirty="0"/>
              <a:t>«IL CONTROLLO DEL MONDO»</a:t>
            </a:r>
          </a:p>
        </p:txBody>
      </p:sp>
      <p:sp>
        <p:nvSpPr>
          <p:cNvPr id="3" name="Segnaposto contenuto 2">
            <a:extLst>
              <a:ext uri="{FF2B5EF4-FFF2-40B4-BE49-F238E27FC236}">
                <a16:creationId xmlns:a16="http://schemas.microsoft.com/office/drawing/2014/main" id="{19836267-B503-4B6C-ACFC-6FBE8FA0E4CB}"/>
              </a:ext>
            </a:extLst>
          </p:cNvPr>
          <p:cNvSpPr>
            <a:spLocks noGrp="1"/>
          </p:cNvSpPr>
          <p:nvPr>
            <p:ph idx="1"/>
          </p:nvPr>
        </p:nvSpPr>
        <p:spPr/>
        <p:txBody>
          <a:bodyPr>
            <a:normAutofit fontScale="92500" lnSpcReduction="10000"/>
          </a:bodyPr>
          <a:lstStyle/>
          <a:p>
            <a:r>
              <a:rPr lang="it-IT" b="1" i="1" dirty="0">
                <a:solidFill>
                  <a:srgbClr val="92D050"/>
                </a:solidFill>
              </a:rPr>
              <a:t>Nessuno controlla il mondo. L'occidente e l'ascesa del resto del mondo. La prossima svolta globale</a:t>
            </a:r>
            <a:r>
              <a:rPr lang="it-IT" dirty="0"/>
              <a:t>, è il titolo di un famoso libro di Charles Kupchan (prof. Di International Relations  ed ex consigliere di Obama) del 2013.</a:t>
            </a:r>
          </a:p>
          <a:p>
            <a:pPr fontAlgn="base"/>
            <a:endParaRPr lang="it-IT" dirty="0"/>
          </a:p>
          <a:p>
            <a:pPr fontAlgn="base"/>
            <a:r>
              <a:rPr lang="it-IT" dirty="0"/>
              <a:t>La supremazia globale dell’Occidente è giunta al tramonto. </a:t>
            </a:r>
          </a:p>
          <a:p>
            <a:pPr fontAlgn="base"/>
            <a:endParaRPr lang="it-IT" dirty="0"/>
          </a:p>
          <a:p>
            <a:pPr fontAlgn="base"/>
            <a:r>
              <a:rPr lang="it-IT" dirty="0"/>
              <a:t>I «Brics», con altri paesi emergenti, sono in vertiginosa ascesa, mentre la superpotenza americana ripiega su se stessa e la Grande recessione tormenta un’Europa in crisi d’identità. </a:t>
            </a:r>
          </a:p>
        </p:txBody>
      </p:sp>
      <p:sp>
        <p:nvSpPr>
          <p:cNvPr id="4" name="Segnaposto data 3">
            <a:extLst>
              <a:ext uri="{FF2B5EF4-FFF2-40B4-BE49-F238E27FC236}">
                <a16:creationId xmlns:a16="http://schemas.microsoft.com/office/drawing/2014/main" id="{0C192363-6592-4422-A5E1-4EE47D37352C}"/>
              </a:ext>
            </a:extLst>
          </p:cNvPr>
          <p:cNvSpPr>
            <a:spLocks noGrp="1"/>
          </p:cNvSpPr>
          <p:nvPr>
            <p:ph type="dt" sz="half" idx="10"/>
          </p:nvPr>
        </p:nvSpPr>
        <p:spPr/>
        <p:txBody>
          <a:bodyPr/>
          <a:lstStyle/>
          <a:p>
            <a:fld id="{A4B3F369-3775-6B49-950F-429C20F585EB}" type="datetime1">
              <a:rPr lang="it-IT" smtClean="0"/>
              <a:pPr/>
              <a:t>04/04/2022</a:t>
            </a:fld>
            <a:endParaRPr lang="it-IT" dirty="0"/>
          </a:p>
        </p:txBody>
      </p:sp>
      <p:sp>
        <p:nvSpPr>
          <p:cNvPr id="5" name="Segnaposto piè di pagina 4">
            <a:extLst>
              <a:ext uri="{FF2B5EF4-FFF2-40B4-BE49-F238E27FC236}">
                <a16:creationId xmlns:a16="http://schemas.microsoft.com/office/drawing/2014/main" id="{B94F88DD-CE50-44E7-8834-5F50B463C4D4}"/>
              </a:ext>
            </a:extLst>
          </p:cNvPr>
          <p:cNvSpPr>
            <a:spLocks noGrp="1"/>
          </p:cNvSpPr>
          <p:nvPr>
            <p:ph type="ftr" sz="quarter" idx="11"/>
          </p:nvPr>
        </p:nvSpPr>
        <p:spPr/>
        <p:txBody>
          <a:bodyPr/>
          <a:lstStyle/>
          <a:p>
            <a:r>
              <a:rPr lang="en-US" dirty="0"/>
              <a:t>TITOLO PRESENTAZIONE</a:t>
            </a:r>
            <a:endParaRPr lang="it-IT" dirty="0"/>
          </a:p>
        </p:txBody>
      </p:sp>
    </p:spTree>
    <p:extLst>
      <p:ext uri="{BB962C8B-B14F-4D97-AF65-F5344CB8AC3E}">
        <p14:creationId xmlns:p14="http://schemas.microsoft.com/office/powerpoint/2010/main" val="1455910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DD50B1-4370-4CFC-9F93-7C008C224BA4}"/>
              </a:ext>
            </a:extLst>
          </p:cNvPr>
          <p:cNvSpPr>
            <a:spLocks noGrp="1"/>
          </p:cNvSpPr>
          <p:nvPr>
            <p:ph type="title"/>
          </p:nvPr>
        </p:nvSpPr>
        <p:spPr/>
        <p:txBody>
          <a:bodyPr>
            <a:normAutofit fontScale="90000"/>
          </a:bodyPr>
          <a:lstStyle/>
          <a:p>
            <a:pPr algn="ctr"/>
            <a:br>
              <a:rPr lang="it-IT" dirty="0"/>
            </a:br>
            <a:br>
              <a:rPr lang="it-IT" dirty="0"/>
            </a:br>
            <a:br>
              <a:rPr lang="it-IT" dirty="0"/>
            </a:br>
            <a:br>
              <a:rPr lang="it-IT" dirty="0"/>
            </a:br>
            <a:r>
              <a:rPr lang="it-IT" dirty="0"/>
              <a:t>«IL CONTROLLO DEL MONDO»</a:t>
            </a:r>
          </a:p>
        </p:txBody>
      </p:sp>
      <p:sp>
        <p:nvSpPr>
          <p:cNvPr id="3" name="Segnaposto contenuto 2">
            <a:extLst>
              <a:ext uri="{FF2B5EF4-FFF2-40B4-BE49-F238E27FC236}">
                <a16:creationId xmlns:a16="http://schemas.microsoft.com/office/drawing/2014/main" id="{19836267-B503-4B6C-ACFC-6FBE8FA0E4CB}"/>
              </a:ext>
            </a:extLst>
          </p:cNvPr>
          <p:cNvSpPr>
            <a:spLocks noGrp="1"/>
          </p:cNvSpPr>
          <p:nvPr>
            <p:ph idx="1"/>
          </p:nvPr>
        </p:nvSpPr>
        <p:spPr/>
        <p:txBody>
          <a:bodyPr>
            <a:normAutofit lnSpcReduction="10000"/>
          </a:bodyPr>
          <a:lstStyle/>
          <a:p>
            <a:pPr fontAlgn="base"/>
            <a:r>
              <a:rPr lang="it-IT" dirty="0"/>
              <a:t>Dopo il secolo americano assisteremo a un secolo cinese, oppure russo, indiano o brasiliano? </a:t>
            </a:r>
          </a:p>
          <a:p>
            <a:pPr fontAlgn="base"/>
            <a:r>
              <a:rPr lang="it-IT" dirty="0"/>
              <a:t>Che futuro avrà l’alleanza atlantica? </a:t>
            </a:r>
          </a:p>
          <a:p>
            <a:pPr fontAlgn="base"/>
            <a:r>
              <a:rPr lang="it-IT" dirty="0"/>
              <a:t>E quali saranno i princìpi e le regole fondanti del nuovo ordine internazionale?</a:t>
            </a:r>
          </a:p>
          <a:p>
            <a:r>
              <a:rPr lang="it-IT" dirty="0"/>
              <a:t>Le risposte di Charles Kupchan esortano a vedere il mondo non per quello che è stato o si desidera che diventi, ma per quello che sta diventando: un mondo di nessuno, multipolare e interdipendente, che per la prima volta nella storia sarà privo di un centro di gravità.</a:t>
            </a:r>
          </a:p>
        </p:txBody>
      </p:sp>
      <p:sp>
        <p:nvSpPr>
          <p:cNvPr id="4" name="Segnaposto data 3">
            <a:extLst>
              <a:ext uri="{FF2B5EF4-FFF2-40B4-BE49-F238E27FC236}">
                <a16:creationId xmlns:a16="http://schemas.microsoft.com/office/drawing/2014/main" id="{0C192363-6592-4422-A5E1-4EE47D37352C}"/>
              </a:ext>
            </a:extLst>
          </p:cNvPr>
          <p:cNvSpPr>
            <a:spLocks noGrp="1"/>
          </p:cNvSpPr>
          <p:nvPr>
            <p:ph type="dt" sz="half" idx="10"/>
          </p:nvPr>
        </p:nvSpPr>
        <p:spPr/>
        <p:txBody>
          <a:bodyPr/>
          <a:lstStyle/>
          <a:p>
            <a:fld id="{A4B3F369-3775-6B49-950F-429C20F585EB}" type="datetime1">
              <a:rPr lang="it-IT" smtClean="0"/>
              <a:pPr/>
              <a:t>04/04/2022</a:t>
            </a:fld>
            <a:endParaRPr lang="it-IT" dirty="0"/>
          </a:p>
        </p:txBody>
      </p:sp>
      <p:sp>
        <p:nvSpPr>
          <p:cNvPr id="5" name="Segnaposto piè di pagina 4">
            <a:extLst>
              <a:ext uri="{FF2B5EF4-FFF2-40B4-BE49-F238E27FC236}">
                <a16:creationId xmlns:a16="http://schemas.microsoft.com/office/drawing/2014/main" id="{B94F88DD-CE50-44E7-8834-5F50B463C4D4}"/>
              </a:ext>
            </a:extLst>
          </p:cNvPr>
          <p:cNvSpPr>
            <a:spLocks noGrp="1"/>
          </p:cNvSpPr>
          <p:nvPr>
            <p:ph type="ftr" sz="quarter" idx="11"/>
          </p:nvPr>
        </p:nvSpPr>
        <p:spPr/>
        <p:txBody>
          <a:bodyPr/>
          <a:lstStyle/>
          <a:p>
            <a:r>
              <a:rPr lang="en-US" dirty="0"/>
              <a:t>TITOLO PRESENTAZIONE</a:t>
            </a:r>
            <a:endParaRPr lang="it-IT" dirty="0"/>
          </a:p>
        </p:txBody>
      </p:sp>
    </p:spTree>
    <p:extLst>
      <p:ext uri="{BB962C8B-B14F-4D97-AF65-F5344CB8AC3E}">
        <p14:creationId xmlns:p14="http://schemas.microsoft.com/office/powerpoint/2010/main" val="2512563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DD50B1-4370-4CFC-9F93-7C008C224BA4}"/>
              </a:ext>
            </a:extLst>
          </p:cNvPr>
          <p:cNvSpPr>
            <a:spLocks noGrp="1"/>
          </p:cNvSpPr>
          <p:nvPr>
            <p:ph type="title"/>
          </p:nvPr>
        </p:nvSpPr>
        <p:spPr/>
        <p:txBody>
          <a:bodyPr>
            <a:normAutofit fontScale="90000"/>
          </a:bodyPr>
          <a:lstStyle/>
          <a:p>
            <a:pPr algn="ctr"/>
            <a:br>
              <a:rPr lang="it-IT" dirty="0"/>
            </a:br>
            <a:br>
              <a:rPr lang="it-IT" dirty="0"/>
            </a:br>
            <a:br>
              <a:rPr lang="it-IT" dirty="0"/>
            </a:br>
            <a:br>
              <a:rPr lang="it-IT" dirty="0"/>
            </a:br>
            <a:r>
              <a:rPr lang="it-IT" dirty="0"/>
              <a:t>«IL CONTROLLO DEL MONDO»</a:t>
            </a:r>
          </a:p>
        </p:txBody>
      </p:sp>
      <p:sp>
        <p:nvSpPr>
          <p:cNvPr id="3" name="Segnaposto contenuto 2">
            <a:extLst>
              <a:ext uri="{FF2B5EF4-FFF2-40B4-BE49-F238E27FC236}">
                <a16:creationId xmlns:a16="http://schemas.microsoft.com/office/drawing/2014/main" id="{19836267-B503-4B6C-ACFC-6FBE8FA0E4CB}"/>
              </a:ext>
            </a:extLst>
          </p:cNvPr>
          <p:cNvSpPr>
            <a:spLocks noGrp="1"/>
          </p:cNvSpPr>
          <p:nvPr>
            <p:ph idx="1"/>
          </p:nvPr>
        </p:nvSpPr>
        <p:spPr/>
        <p:txBody>
          <a:bodyPr>
            <a:normAutofit fontScale="92500" lnSpcReduction="10000"/>
          </a:bodyPr>
          <a:lstStyle/>
          <a:p>
            <a:pPr fontAlgn="base"/>
            <a:r>
              <a:rPr lang="it-IT" dirty="0"/>
              <a:t>L</a:t>
            </a:r>
            <a:r>
              <a:rPr lang="it-IT" b="1" dirty="0"/>
              <a:t>’</a:t>
            </a:r>
            <a:r>
              <a:rPr lang="it-IT" b="1" dirty="0">
                <a:solidFill>
                  <a:srgbClr val="FF0000"/>
                </a:solidFill>
              </a:rPr>
              <a:t>Occidente</a:t>
            </a:r>
            <a:r>
              <a:rPr lang="it-IT" dirty="0"/>
              <a:t> ha perso la leadership globale, ma deve anche rassegnarsi ad accettare la fine della propria egemonia ideologica. </a:t>
            </a:r>
          </a:p>
          <a:p>
            <a:pPr fontAlgn="base"/>
            <a:r>
              <a:rPr lang="it-IT" b="1" dirty="0">
                <a:solidFill>
                  <a:srgbClr val="FFC000"/>
                </a:solidFill>
              </a:rPr>
              <a:t>Stati Uniti ed Europa </a:t>
            </a:r>
            <a:r>
              <a:rPr lang="it-IT" dirty="0"/>
              <a:t>,se vogliono contribuire a un ordine stabile e pacifico, non possono illudersi che il modello di democrazia liberale, capitalismo e nazionalismo laico si estenda alle potenze in ascesa. </a:t>
            </a:r>
          </a:p>
          <a:p>
            <a:pPr fontAlgn="base"/>
            <a:r>
              <a:rPr lang="it-IT" dirty="0">
                <a:solidFill>
                  <a:srgbClr val="FF66FF"/>
                </a:solidFill>
              </a:rPr>
              <a:t>Le autocrazie in </a:t>
            </a:r>
            <a:r>
              <a:rPr lang="it-IT" b="1" dirty="0">
                <a:solidFill>
                  <a:srgbClr val="FF66FF"/>
                </a:solidFill>
              </a:rPr>
              <a:t>Cina</a:t>
            </a:r>
            <a:r>
              <a:rPr lang="it-IT" dirty="0">
                <a:solidFill>
                  <a:srgbClr val="FF66FF"/>
                </a:solidFill>
              </a:rPr>
              <a:t>, in </a:t>
            </a:r>
            <a:r>
              <a:rPr lang="it-IT" b="1" dirty="0">
                <a:solidFill>
                  <a:srgbClr val="FF66FF"/>
                </a:solidFill>
              </a:rPr>
              <a:t>Russia </a:t>
            </a:r>
            <a:r>
              <a:rPr lang="it-IT" dirty="0">
                <a:solidFill>
                  <a:srgbClr val="FF66FF"/>
                </a:solidFill>
              </a:rPr>
              <a:t>e nel </a:t>
            </a:r>
            <a:r>
              <a:rPr lang="it-IT" b="1" dirty="0">
                <a:solidFill>
                  <a:srgbClr val="FF66FF"/>
                </a:solidFill>
              </a:rPr>
              <a:t>Golfo Persico</a:t>
            </a:r>
            <a:r>
              <a:rPr lang="it-IT" dirty="0">
                <a:solidFill>
                  <a:srgbClr val="FF66FF"/>
                </a:solidFill>
              </a:rPr>
              <a:t>, le teocrazie in </a:t>
            </a:r>
            <a:r>
              <a:rPr lang="it-IT" b="1" dirty="0">
                <a:solidFill>
                  <a:srgbClr val="FF66FF"/>
                </a:solidFill>
              </a:rPr>
              <a:t>Medio Oriente</a:t>
            </a:r>
            <a:r>
              <a:rPr lang="it-IT" dirty="0">
                <a:solidFill>
                  <a:srgbClr val="FF66FF"/>
                </a:solidFill>
              </a:rPr>
              <a:t>, gli «uomini forti» in </a:t>
            </a:r>
            <a:r>
              <a:rPr lang="it-IT" b="1" dirty="0">
                <a:solidFill>
                  <a:srgbClr val="FF66FF"/>
                </a:solidFill>
              </a:rPr>
              <a:t>Africa</a:t>
            </a:r>
            <a:r>
              <a:rPr lang="it-IT" dirty="0">
                <a:solidFill>
                  <a:srgbClr val="FF66FF"/>
                </a:solidFill>
              </a:rPr>
              <a:t>, il populismo di sinistra in </a:t>
            </a:r>
            <a:r>
              <a:rPr lang="it-IT" b="1" dirty="0">
                <a:solidFill>
                  <a:srgbClr val="FF66FF"/>
                </a:solidFill>
              </a:rPr>
              <a:t>America Latina</a:t>
            </a:r>
            <a:r>
              <a:rPr lang="it-IT" dirty="0"/>
              <a:t>: questi regimi, che l’autore indaga con lucidità, non sono una semplice tappa intermedia lungo la strada che porta alla «via occidentale», ma alternative durevoli, spesso con un alto livello di efficacia e legittimità.</a:t>
            </a:r>
          </a:p>
        </p:txBody>
      </p:sp>
      <p:sp>
        <p:nvSpPr>
          <p:cNvPr id="4" name="Segnaposto data 3">
            <a:extLst>
              <a:ext uri="{FF2B5EF4-FFF2-40B4-BE49-F238E27FC236}">
                <a16:creationId xmlns:a16="http://schemas.microsoft.com/office/drawing/2014/main" id="{0C192363-6592-4422-A5E1-4EE47D37352C}"/>
              </a:ext>
            </a:extLst>
          </p:cNvPr>
          <p:cNvSpPr>
            <a:spLocks noGrp="1"/>
          </p:cNvSpPr>
          <p:nvPr>
            <p:ph type="dt" sz="half" idx="10"/>
          </p:nvPr>
        </p:nvSpPr>
        <p:spPr/>
        <p:txBody>
          <a:bodyPr/>
          <a:lstStyle/>
          <a:p>
            <a:fld id="{A4B3F369-3775-6B49-950F-429C20F585EB}" type="datetime1">
              <a:rPr lang="it-IT" smtClean="0"/>
              <a:pPr/>
              <a:t>04/04/2022</a:t>
            </a:fld>
            <a:endParaRPr lang="it-IT" dirty="0"/>
          </a:p>
        </p:txBody>
      </p:sp>
      <p:sp>
        <p:nvSpPr>
          <p:cNvPr id="5" name="Segnaposto piè di pagina 4">
            <a:extLst>
              <a:ext uri="{FF2B5EF4-FFF2-40B4-BE49-F238E27FC236}">
                <a16:creationId xmlns:a16="http://schemas.microsoft.com/office/drawing/2014/main" id="{B94F88DD-CE50-44E7-8834-5F50B463C4D4}"/>
              </a:ext>
            </a:extLst>
          </p:cNvPr>
          <p:cNvSpPr>
            <a:spLocks noGrp="1"/>
          </p:cNvSpPr>
          <p:nvPr>
            <p:ph type="ftr" sz="quarter" idx="11"/>
          </p:nvPr>
        </p:nvSpPr>
        <p:spPr/>
        <p:txBody>
          <a:bodyPr/>
          <a:lstStyle/>
          <a:p>
            <a:r>
              <a:rPr lang="en-US" dirty="0"/>
              <a:t>TITOLO PRESENTAZIONE</a:t>
            </a:r>
            <a:endParaRPr lang="it-IT" dirty="0"/>
          </a:p>
        </p:txBody>
      </p:sp>
    </p:spTree>
    <p:extLst>
      <p:ext uri="{BB962C8B-B14F-4D97-AF65-F5344CB8AC3E}">
        <p14:creationId xmlns:p14="http://schemas.microsoft.com/office/powerpoint/2010/main" val="3920473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DD50B1-4370-4CFC-9F93-7C008C224BA4}"/>
              </a:ext>
            </a:extLst>
          </p:cNvPr>
          <p:cNvSpPr>
            <a:spLocks noGrp="1"/>
          </p:cNvSpPr>
          <p:nvPr>
            <p:ph type="title"/>
          </p:nvPr>
        </p:nvSpPr>
        <p:spPr/>
        <p:txBody>
          <a:bodyPr>
            <a:normAutofit fontScale="90000"/>
          </a:bodyPr>
          <a:lstStyle/>
          <a:p>
            <a:pPr algn="ctr"/>
            <a:br>
              <a:rPr lang="it-IT" dirty="0"/>
            </a:br>
            <a:br>
              <a:rPr lang="it-IT" dirty="0"/>
            </a:br>
            <a:br>
              <a:rPr lang="it-IT" dirty="0"/>
            </a:br>
            <a:br>
              <a:rPr lang="it-IT" dirty="0"/>
            </a:br>
            <a:r>
              <a:rPr lang="it-IT" dirty="0"/>
              <a:t>«IL CONTROLLO DEL MONDO»</a:t>
            </a:r>
          </a:p>
        </p:txBody>
      </p:sp>
      <p:sp>
        <p:nvSpPr>
          <p:cNvPr id="3" name="Segnaposto contenuto 2">
            <a:extLst>
              <a:ext uri="{FF2B5EF4-FFF2-40B4-BE49-F238E27FC236}">
                <a16:creationId xmlns:a16="http://schemas.microsoft.com/office/drawing/2014/main" id="{19836267-B503-4B6C-ACFC-6FBE8FA0E4CB}"/>
              </a:ext>
            </a:extLst>
          </p:cNvPr>
          <p:cNvSpPr>
            <a:spLocks noGrp="1"/>
          </p:cNvSpPr>
          <p:nvPr>
            <p:ph idx="1"/>
          </p:nvPr>
        </p:nvSpPr>
        <p:spPr/>
        <p:txBody>
          <a:bodyPr>
            <a:normAutofit/>
          </a:bodyPr>
          <a:lstStyle/>
          <a:p>
            <a:r>
              <a:rPr lang="it-IT" dirty="0"/>
              <a:t>Le </a:t>
            </a:r>
            <a:r>
              <a:rPr lang="it-IT" b="1" dirty="0"/>
              <a:t>democrazie atlantiche </a:t>
            </a:r>
            <a:r>
              <a:rPr lang="it-IT" dirty="0"/>
              <a:t>dovranno affrontare la prossima, inesorabile svolta globale con flessibilità ed equilibrio. </a:t>
            </a:r>
          </a:p>
          <a:p>
            <a:r>
              <a:rPr lang="it-IT" dirty="0"/>
              <a:t>E nel testo l’autore sostiene che per rivitalizzare le istituzioni occidentali occorrerà imparare dai paesi emergenti, riscoprendo il ruolo economico dello stato e nuove forme di coesione sociale, oltre che un atteggiamento pragmatico nelle relazioni internazionali.</a:t>
            </a:r>
          </a:p>
        </p:txBody>
      </p:sp>
      <p:sp>
        <p:nvSpPr>
          <p:cNvPr id="4" name="Segnaposto data 3">
            <a:extLst>
              <a:ext uri="{FF2B5EF4-FFF2-40B4-BE49-F238E27FC236}">
                <a16:creationId xmlns:a16="http://schemas.microsoft.com/office/drawing/2014/main" id="{0C192363-6592-4422-A5E1-4EE47D37352C}"/>
              </a:ext>
            </a:extLst>
          </p:cNvPr>
          <p:cNvSpPr>
            <a:spLocks noGrp="1"/>
          </p:cNvSpPr>
          <p:nvPr>
            <p:ph type="dt" sz="half" idx="10"/>
          </p:nvPr>
        </p:nvSpPr>
        <p:spPr/>
        <p:txBody>
          <a:bodyPr/>
          <a:lstStyle/>
          <a:p>
            <a:fld id="{A4B3F369-3775-6B49-950F-429C20F585EB}" type="datetime1">
              <a:rPr lang="it-IT" smtClean="0"/>
              <a:pPr/>
              <a:t>04/04/2022</a:t>
            </a:fld>
            <a:endParaRPr lang="it-IT" dirty="0"/>
          </a:p>
        </p:txBody>
      </p:sp>
      <p:sp>
        <p:nvSpPr>
          <p:cNvPr id="5" name="Segnaposto piè di pagina 4">
            <a:extLst>
              <a:ext uri="{FF2B5EF4-FFF2-40B4-BE49-F238E27FC236}">
                <a16:creationId xmlns:a16="http://schemas.microsoft.com/office/drawing/2014/main" id="{B94F88DD-CE50-44E7-8834-5F50B463C4D4}"/>
              </a:ext>
            </a:extLst>
          </p:cNvPr>
          <p:cNvSpPr>
            <a:spLocks noGrp="1"/>
          </p:cNvSpPr>
          <p:nvPr>
            <p:ph type="ftr" sz="quarter" idx="11"/>
          </p:nvPr>
        </p:nvSpPr>
        <p:spPr/>
        <p:txBody>
          <a:bodyPr/>
          <a:lstStyle/>
          <a:p>
            <a:r>
              <a:rPr lang="en-US" dirty="0"/>
              <a:t>TITOLO PRESENTAZIONE</a:t>
            </a:r>
            <a:endParaRPr lang="it-IT" dirty="0"/>
          </a:p>
        </p:txBody>
      </p:sp>
    </p:spTree>
    <p:extLst>
      <p:ext uri="{BB962C8B-B14F-4D97-AF65-F5344CB8AC3E}">
        <p14:creationId xmlns:p14="http://schemas.microsoft.com/office/powerpoint/2010/main" val="951772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5385CF-F1E1-4F98-956A-0D58FD1A90AD}"/>
              </a:ext>
            </a:extLst>
          </p:cNvPr>
          <p:cNvSpPr>
            <a:spLocks noGrp="1"/>
          </p:cNvSpPr>
          <p:nvPr>
            <p:ph type="title"/>
          </p:nvPr>
        </p:nvSpPr>
        <p:spPr/>
        <p:txBody>
          <a:bodyPr>
            <a:normAutofit fontScale="90000"/>
          </a:bodyPr>
          <a:lstStyle/>
          <a:p>
            <a:pPr algn="ctr"/>
            <a:br>
              <a:rPr lang="it-IT" dirty="0"/>
            </a:br>
            <a:br>
              <a:rPr lang="it-IT" dirty="0"/>
            </a:br>
            <a:br>
              <a:rPr lang="it-IT" dirty="0"/>
            </a:br>
            <a:br>
              <a:rPr lang="it-IT" dirty="0"/>
            </a:br>
            <a:r>
              <a:rPr lang="it-IT" dirty="0"/>
              <a:t>«IL CONTROLLO DEL MONDO»</a:t>
            </a:r>
          </a:p>
        </p:txBody>
      </p:sp>
      <p:sp>
        <p:nvSpPr>
          <p:cNvPr id="3" name="Segnaposto contenuto 2">
            <a:extLst>
              <a:ext uri="{FF2B5EF4-FFF2-40B4-BE49-F238E27FC236}">
                <a16:creationId xmlns:a16="http://schemas.microsoft.com/office/drawing/2014/main" id="{B8E5E5F4-8C7E-474C-AF27-E8A09F54DCF1}"/>
              </a:ext>
            </a:extLst>
          </p:cNvPr>
          <p:cNvSpPr>
            <a:spLocks noGrp="1"/>
          </p:cNvSpPr>
          <p:nvPr>
            <p:ph idx="1"/>
          </p:nvPr>
        </p:nvSpPr>
        <p:spPr/>
        <p:txBody>
          <a:bodyPr>
            <a:normAutofit/>
          </a:bodyPr>
          <a:lstStyle/>
          <a:p>
            <a:r>
              <a:rPr lang="it-IT" dirty="0"/>
              <a:t>Pubblicato qualche anno fa, questo libro ha anticipato tutta una serie di testi di studiosi che si concentrano sulla «crisi»: politica, sociale ed, in un certo senso, esistenziale che si è abbattuta sul mondo occidentale in questi anni. </a:t>
            </a:r>
          </a:p>
          <a:p>
            <a:r>
              <a:rPr lang="it-IT" dirty="0"/>
              <a:t>Ma si tratta di crisi o, come fa Kupchan adottando lo sguardo del lungo periodo, possiamo considerarla come la dinamica storica dell'alternanza di modelli di società, in cui il dominio occidentale degli ultimi secoli non è uno stato di natura ma una contingenza storica? </a:t>
            </a:r>
          </a:p>
        </p:txBody>
      </p:sp>
      <p:sp>
        <p:nvSpPr>
          <p:cNvPr id="4" name="Segnaposto data 3">
            <a:extLst>
              <a:ext uri="{FF2B5EF4-FFF2-40B4-BE49-F238E27FC236}">
                <a16:creationId xmlns:a16="http://schemas.microsoft.com/office/drawing/2014/main" id="{4E0168F6-1298-46CC-A747-158B15BCF923}"/>
              </a:ext>
            </a:extLst>
          </p:cNvPr>
          <p:cNvSpPr>
            <a:spLocks noGrp="1"/>
          </p:cNvSpPr>
          <p:nvPr>
            <p:ph type="dt" sz="half" idx="10"/>
          </p:nvPr>
        </p:nvSpPr>
        <p:spPr/>
        <p:txBody>
          <a:bodyPr/>
          <a:lstStyle/>
          <a:p>
            <a:fld id="{A4B3F369-3775-6B49-950F-429C20F585EB}" type="datetime1">
              <a:rPr lang="it-IT" smtClean="0"/>
              <a:pPr/>
              <a:t>04/04/2022</a:t>
            </a:fld>
            <a:endParaRPr lang="it-IT" dirty="0"/>
          </a:p>
        </p:txBody>
      </p:sp>
      <p:sp>
        <p:nvSpPr>
          <p:cNvPr id="5" name="Segnaposto piè di pagina 4">
            <a:extLst>
              <a:ext uri="{FF2B5EF4-FFF2-40B4-BE49-F238E27FC236}">
                <a16:creationId xmlns:a16="http://schemas.microsoft.com/office/drawing/2014/main" id="{21211767-05FE-4CB2-ACE9-494907BA42D5}"/>
              </a:ext>
            </a:extLst>
          </p:cNvPr>
          <p:cNvSpPr>
            <a:spLocks noGrp="1"/>
          </p:cNvSpPr>
          <p:nvPr>
            <p:ph type="ftr" sz="quarter" idx="11"/>
          </p:nvPr>
        </p:nvSpPr>
        <p:spPr/>
        <p:txBody>
          <a:bodyPr/>
          <a:lstStyle/>
          <a:p>
            <a:r>
              <a:rPr lang="en-US" dirty="0"/>
              <a:t>TITOLO PRESENTAZIONE</a:t>
            </a:r>
            <a:endParaRPr lang="it-IT" dirty="0"/>
          </a:p>
        </p:txBody>
      </p:sp>
    </p:spTree>
    <p:extLst>
      <p:ext uri="{BB962C8B-B14F-4D97-AF65-F5344CB8AC3E}">
        <p14:creationId xmlns:p14="http://schemas.microsoft.com/office/powerpoint/2010/main" val="3325398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5385CF-F1E1-4F98-956A-0D58FD1A90AD}"/>
              </a:ext>
            </a:extLst>
          </p:cNvPr>
          <p:cNvSpPr>
            <a:spLocks noGrp="1"/>
          </p:cNvSpPr>
          <p:nvPr>
            <p:ph type="title"/>
          </p:nvPr>
        </p:nvSpPr>
        <p:spPr/>
        <p:txBody>
          <a:bodyPr>
            <a:normAutofit fontScale="90000"/>
          </a:bodyPr>
          <a:lstStyle/>
          <a:p>
            <a:pPr algn="ctr"/>
            <a:br>
              <a:rPr lang="it-IT" dirty="0"/>
            </a:br>
            <a:br>
              <a:rPr lang="it-IT" dirty="0"/>
            </a:br>
            <a:br>
              <a:rPr lang="it-IT" dirty="0"/>
            </a:br>
            <a:br>
              <a:rPr lang="it-IT" dirty="0"/>
            </a:br>
            <a:r>
              <a:rPr lang="it-IT" dirty="0"/>
              <a:t>«IL CONTROLLO DEL MONDO»</a:t>
            </a:r>
          </a:p>
        </p:txBody>
      </p:sp>
      <p:sp>
        <p:nvSpPr>
          <p:cNvPr id="3" name="Segnaposto contenuto 2">
            <a:extLst>
              <a:ext uri="{FF2B5EF4-FFF2-40B4-BE49-F238E27FC236}">
                <a16:creationId xmlns:a16="http://schemas.microsoft.com/office/drawing/2014/main" id="{B8E5E5F4-8C7E-474C-AF27-E8A09F54DCF1}"/>
              </a:ext>
            </a:extLst>
          </p:cNvPr>
          <p:cNvSpPr>
            <a:spLocks noGrp="1"/>
          </p:cNvSpPr>
          <p:nvPr>
            <p:ph idx="1"/>
          </p:nvPr>
        </p:nvSpPr>
        <p:spPr/>
        <p:txBody>
          <a:bodyPr>
            <a:normAutofit/>
          </a:bodyPr>
          <a:lstStyle/>
          <a:p>
            <a:r>
              <a:rPr lang="it-IT" dirty="0"/>
              <a:t>Sapere se il liberalismo occidentale è destinato a tramontare non è dato: ma sicuramente possiamo affermare che non rappresenta più l'unico modello di società a cui tutte le nazioni del mondo vogliono tendere. </a:t>
            </a:r>
          </a:p>
          <a:p>
            <a:r>
              <a:rPr lang="it-IT" dirty="0"/>
              <a:t>E quindi il mondo diventerà multipolare. </a:t>
            </a:r>
          </a:p>
          <a:p>
            <a:r>
              <a:rPr lang="it-IT" dirty="0"/>
              <a:t>Questa è la tesi principale del libro in cui si evidenzia la mancanza di rimpianti per un monopolio del potere mondiale che l'Occidente sta gradualmente perdendo.</a:t>
            </a:r>
          </a:p>
        </p:txBody>
      </p:sp>
      <p:sp>
        <p:nvSpPr>
          <p:cNvPr id="4" name="Segnaposto data 3">
            <a:extLst>
              <a:ext uri="{FF2B5EF4-FFF2-40B4-BE49-F238E27FC236}">
                <a16:creationId xmlns:a16="http://schemas.microsoft.com/office/drawing/2014/main" id="{4E0168F6-1298-46CC-A747-158B15BCF923}"/>
              </a:ext>
            </a:extLst>
          </p:cNvPr>
          <p:cNvSpPr>
            <a:spLocks noGrp="1"/>
          </p:cNvSpPr>
          <p:nvPr>
            <p:ph type="dt" sz="half" idx="10"/>
          </p:nvPr>
        </p:nvSpPr>
        <p:spPr/>
        <p:txBody>
          <a:bodyPr/>
          <a:lstStyle/>
          <a:p>
            <a:fld id="{A4B3F369-3775-6B49-950F-429C20F585EB}" type="datetime1">
              <a:rPr lang="it-IT" smtClean="0"/>
              <a:pPr/>
              <a:t>04/04/2022</a:t>
            </a:fld>
            <a:endParaRPr lang="it-IT" dirty="0"/>
          </a:p>
        </p:txBody>
      </p:sp>
      <p:sp>
        <p:nvSpPr>
          <p:cNvPr id="5" name="Segnaposto piè di pagina 4">
            <a:extLst>
              <a:ext uri="{FF2B5EF4-FFF2-40B4-BE49-F238E27FC236}">
                <a16:creationId xmlns:a16="http://schemas.microsoft.com/office/drawing/2014/main" id="{21211767-05FE-4CB2-ACE9-494907BA42D5}"/>
              </a:ext>
            </a:extLst>
          </p:cNvPr>
          <p:cNvSpPr>
            <a:spLocks noGrp="1"/>
          </p:cNvSpPr>
          <p:nvPr>
            <p:ph type="ftr" sz="quarter" idx="11"/>
          </p:nvPr>
        </p:nvSpPr>
        <p:spPr/>
        <p:txBody>
          <a:bodyPr/>
          <a:lstStyle/>
          <a:p>
            <a:r>
              <a:rPr lang="en-US" dirty="0"/>
              <a:t>TITOLO PRESENTAZIONE</a:t>
            </a:r>
            <a:endParaRPr lang="it-IT" dirty="0"/>
          </a:p>
        </p:txBody>
      </p:sp>
    </p:spTree>
    <p:extLst>
      <p:ext uri="{BB962C8B-B14F-4D97-AF65-F5344CB8AC3E}">
        <p14:creationId xmlns:p14="http://schemas.microsoft.com/office/powerpoint/2010/main" val="2174188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B59858-16A5-4B37-9FF3-CF897D75F60F}"/>
              </a:ext>
            </a:extLst>
          </p:cNvPr>
          <p:cNvSpPr>
            <a:spLocks noGrp="1"/>
          </p:cNvSpPr>
          <p:nvPr>
            <p:ph type="title"/>
          </p:nvPr>
        </p:nvSpPr>
        <p:spPr/>
        <p:txBody>
          <a:bodyPr>
            <a:normAutofit fontScale="90000"/>
          </a:bodyPr>
          <a:lstStyle/>
          <a:p>
            <a:pPr algn="ctr"/>
            <a:br>
              <a:rPr lang="it-IT" dirty="0"/>
            </a:br>
            <a:br>
              <a:rPr lang="it-IT" dirty="0"/>
            </a:br>
            <a:br>
              <a:rPr lang="it-IT" dirty="0"/>
            </a:br>
            <a:r>
              <a:rPr lang="it-IT" dirty="0"/>
              <a:t>«IL CONTROLLO DEL MONDO»</a:t>
            </a:r>
          </a:p>
        </p:txBody>
      </p:sp>
      <p:sp>
        <p:nvSpPr>
          <p:cNvPr id="3" name="Segnaposto contenuto 2">
            <a:extLst>
              <a:ext uri="{FF2B5EF4-FFF2-40B4-BE49-F238E27FC236}">
                <a16:creationId xmlns:a16="http://schemas.microsoft.com/office/drawing/2014/main" id="{AD565AE3-4786-46C1-9306-7E145DC61A4F}"/>
              </a:ext>
            </a:extLst>
          </p:cNvPr>
          <p:cNvSpPr>
            <a:spLocks noGrp="1"/>
          </p:cNvSpPr>
          <p:nvPr>
            <p:ph idx="1"/>
          </p:nvPr>
        </p:nvSpPr>
        <p:spPr>
          <a:xfrm>
            <a:off x="-1" y="1632858"/>
            <a:ext cx="11908971" cy="4593772"/>
          </a:xfrm>
        </p:spPr>
        <p:txBody>
          <a:bodyPr>
            <a:normAutofit fontScale="85000" lnSpcReduction="20000"/>
          </a:bodyPr>
          <a:lstStyle/>
          <a:p>
            <a:r>
              <a:rPr lang="it-IT" dirty="0"/>
              <a:t>Il testo, dunque, riassume la convinzione che le società occidentali abbiano perduto la capacità di guidare l’evoluzione dell’ordine internazionale, i processi di sviluppo sociale ed economico, i mercati finanziari, le controversie diplomatiche e la competizione tra sistemi politici.</a:t>
            </a:r>
          </a:p>
          <a:p>
            <a:r>
              <a:rPr lang="it-IT" dirty="0"/>
              <a:t>In effetti</a:t>
            </a:r>
            <a:r>
              <a:rPr lang="it-IT" b="1" dirty="0"/>
              <a:t>:</a:t>
            </a:r>
          </a:p>
          <a:p>
            <a:pPr>
              <a:buFontTx/>
              <a:buChar char="-"/>
            </a:pPr>
            <a:r>
              <a:rPr lang="it-IT" b="1" dirty="0"/>
              <a:t>l’economia dei paesi emergenti cresce a tassi maggiori </a:t>
            </a:r>
            <a:r>
              <a:rPr lang="it-IT" dirty="0"/>
              <a:t>di quelli realizzati in Occidente; </a:t>
            </a:r>
          </a:p>
          <a:p>
            <a:pPr>
              <a:buFontTx/>
              <a:buChar char="-"/>
            </a:pPr>
            <a:r>
              <a:rPr lang="it-IT" b="1" dirty="0"/>
              <a:t>l’internazionalizzazione della tecnologia </a:t>
            </a:r>
            <a:r>
              <a:rPr lang="it-IT" dirty="0"/>
              <a:t>appare un dato di fatto; </a:t>
            </a:r>
          </a:p>
          <a:p>
            <a:pPr>
              <a:buFontTx/>
              <a:buChar char="-"/>
            </a:pPr>
            <a:r>
              <a:rPr lang="it-IT" dirty="0"/>
              <a:t>la </a:t>
            </a:r>
            <a:r>
              <a:rPr lang="it-IT" b="1" dirty="0"/>
              <a:t>produzione industriale e il commercio internazionale </a:t>
            </a:r>
            <a:r>
              <a:rPr lang="it-IT" dirty="0"/>
              <a:t>si sviluppano secondo modalità che non sembrano più determinabili da Stati Uniti, Europa e Giappone; </a:t>
            </a:r>
          </a:p>
          <a:p>
            <a:pPr>
              <a:buFontTx/>
              <a:buChar char="-"/>
            </a:pPr>
            <a:r>
              <a:rPr lang="it-IT" dirty="0"/>
              <a:t>la </a:t>
            </a:r>
            <a:r>
              <a:rPr lang="it-IT" b="1" dirty="0"/>
              <a:t>finanza</a:t>
            </a:r>
            <a:r>
              <a:rPr lang="it-IT" dirty="0"/>
              <a:t> sembra incontrollabile; </a:t>
            </a:r>
          </a:p>
          <a:p>
            <a:pPr>
              <a:buFontTx/>
              <a:buChar char="-"/>
            </a:pPr>
            <a:r>
              <a:rPr lang="it-IT" dirty="0"/>
              <a:t>la </a:t>
            </a:r>
            <a:r>
              <a:rPr lang="it-IT" b="1" dirty="0"/>
              <a:t>forza militare </a:t>
            </a:r>
            <a:r>
              <a:rPr lang="it-IT" dirty="0"/>
              <a:t>di molte nazioni emergenti sta crescendo, tanto in termini relativi che assoluti; </a:t>
            </a:r>
          </a:p>
          <a:p>
            <a:pPr>
              <a:buFontTx/>
              <a:buChar char="-"/>
            </a:pPr>
            <a:r>
              <a:rPr lang="it-IT" dirty="0"/>
              <a:t>persino le crisi militari – è il caso della Siria – sembrano poter essere affrontate senza la partecipazione degli Usa, circostanza mai accaduta dalla fine della WWII.</a:t>
            </a:r>
          </a:p>
        </p:txBody>
      </p:sp>
      <p:sp>
        <p:nvSpPr>
          <p:cNvPr id="4" name="Segnaposto data 3">
            <a:extLst>
              <a:ext uri="{FF2B5EF4-FFF2-40B4-BE49-F238E27FC236}">
                <a16:creationId xmlns:a16="http://schemas.microsoft.com/office/drawing/2014/main" id="{BB358CB5-A426-4295-8A8A-EFFBABC1DAFD}"/>
              </a:ext>
            </a:extLst>
          </p:cNvPr>
          <p:cNvSpPr>
            <a:spLocks noGrp="1"/>
          </p:cNvSpPr>
          <p:nvPr>
            <p:ph type="dt" sz="half" idx="10"/>
          </p:nvPr>
        </p:nvSpPr>
        <p:spPr/>
        <p:txBody>
          <a:bodyPr/>
          <a:lstStyle/>
          <a:p>
            <a:fld id="{A4B3F369-3775-6B49-950F-429C20F585EB}" type="datetime1">
              <a:rPr lang="it-IT" smtClean="0"/>
              <a:pPr/>
              <a:t>04/04/2022</a:t>
            </a:fld>
            <a:endParaRPr lang="it-IT" dirty="0"/>
          </a:p>
        </p:txBody>
      </p:sp>
      <p:sp>
        <p:nvSpPr>
          <p:cNvPr id="5" name="Segnaposto piè di pagina 4">
            <a:extLst>
              <a:ext uri="{FF2B5EF4-FFF2-40B4-BE49-F238E27FC236}">
                <a16:creationId xmlns:a16="http://schemas.microsoft.com/office/drawing/2014/main" id="{BADDFD21-ADDF-462D-937A-9FAE10F9BB43}"/>
              </a:ext>
            </a:extLst>
          </p:cNvPr>
          <p:cNvSpPr>
            <a:spLocks noGrp="1"/>
          </p:cNvSpPr>
          <p:nvPr>
            <p:ph type="ftr" sz="quarter" idx="11"/>
          </p:nvPr>
        </p:nvSpPr>
        <p:spPr/>
        <p:txBody>
          <a:bodyPr/>
          <a:lstStyle/>
          <a:p>
            <a:r>
              <a:rPr lang="en-US" dirty="0"/>
              <a:t>TITOLO PRESENTAZIONE</a:t>
            </a:r>
            <a:endParaRPr lang="it-IT" dirty="0"/>
          </a:p>
        </p:txBody>
      </p:sp>
    </p:spTree>
    <p:extLst>
      <p:ext uri="{BB962C8B-B14F-4D97-AF65-F5344CB8AC3E}">
        <p14:creationId xmlns:p14="http://schemas.microsoft.com/office/powerpoint/2010/main" val="1791710542"/>
      </p:ext>
    </p:extLst>
  </p:cSld>
  <p:clrMapOvr>
    <a:masterClrMapping/>
  </p:clrMapOvr>
</p:sld>
</file>

<file path=ppt/theme/theme1.xml><?xml version="1.0" encoding="utf-8"?>
<a:theme xmlns:a="http://schemas.openxmlformats.org/drawingml/2006/main" name="Tema di Office">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1351</Words>
  <Application>Microsoft Office PowerPoint</Application>
  <PresentationFormat>Widescreen</PresentationFormat>
  <Paragraphs>74</Paragraphs>
  <Slides>14</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14</vt:i4>
      </vt:variant>
    </vt:vector>
  </HeadingPairs>
  <TitlesOfParts>
    <vt:vector size="19" baseType="lpstr">
      <vt:lpstr>Arial</vt:lpstr>
      <vt:lpstr>Eras Demi ITC</vt:lpstr>
      <vt:lpstr>Eras Medium ITC</vt:lpstr>
      <vt:lpstr>Raleway</vt:lpstr>
      <vt:lpstr>Tema di Office</vt:lpstr>
      <vt:lpstr>Prof.ssa Simona Epasto</vt:lpstr>
      <vt:lpstr>“IL CONTROLLO DEL MONDO”</vt:lpstr>
      <vt:lpstr>   «IL CONTROLLO DEL MONDO»</vt:lpstr>
      <vt:lpstr>    «IL CONTROLLO DEL MONDO»</vt:lpstr>
      <vt:lpstr>    «IL CONTROLLO DEL MONDO»</vt:lpstr>
      <vt:lpstr>    «IL CONTROLLO DEL MONDO»</vt:lpstr>
      <vt:lpstr>    «IL CONTROLLO DEL MONDO»</vt:lpstr>
      <vt:lpstr>    «IL CONTROLLO DEL MONDO»</vt:lpstr>
      <vt:lpstr>   «IL CONTROLLO DEL MONDO»</vt:lpstr>
      <vt:lpstr>    «IL CONTROLLO DEL MONDO»</vt:lpstr>
      <vt:lpstr>    «IL CONTROLLO DEL MONDO»</vt:lpstr>
      <vt:lpstr>    «IL CONTROLLO DEL MONDO»</vt:lpstr>
      <vt:lpstr>    KUPCHAN E LA QUESTIONE UCRAINA</vt:lpstr>
      <vt:lpstr>    KUPCHAN E LA QUESTIONE UCRAINA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Microsoft Office User</dc:creator>
  <cp:lastModifiedBy>simona epasto</cp:lastModifiedBy>
  <cp:revision>6</cp:revision>
  <dcterms:created xsi:type="dcterms:W3CDTF">2020-04-25T16:23:21Z</dcterms:created>
  <dcterms:modified xsi:type="dcterms:W3CDTF">2022-04-04T15:47:35Z</dcterms:modified>
</cp:coreProperties>
</file>