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1.xml" ContentType="application/vnd.openxmlformats-officedocument.drawingml.chartshapes+xml"/>
  <Override PartName="/ppt/drawings/drawing4.xml" ContentType="application/vnd.openxmlformats-officedocument.drawingml.chartshapes+xml"/>
  <Override PartName="/ppt/slides/slide2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rts/chart24.xml" ContentType="application/vnd.openxmlformats-officedocument.drawingml.char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18.xml" ContentType="application/vnd.openxmlformats-officedocument.drawingml.chart+xml"/>
  <Override PartName="/ppt/charts/chart17.xml" ContentType="application/vnd.openxmlformats-officedocument.drawingml.chart+xml"/>
  <Override PartName="/ppt/charts/chart16.xml" ContentType="application/vnd.openxmlformats-officedocument.drawingml.chart+xml"/>
  <Override PartName="/ppt/charts/chart15.xml" ContentType="application/vnd.openxmlformats-officedocument.drawingml.chart+xml"/>
  <Override PartName="/ppt/charts/chart14.xml" ContentType="application/vnd.openxmlformats-officedocument.drawingml.chart+xml"/>
  <Override PartName="/ppt/charts/chart13.xml" ContentType="application/vnd.openxmlformats-officedocument.drawingml.chart+xml"/>
  <Override PartName="/ppt/theme/themeOverride2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harts/chart23.xml" ContentType="application/vnd.openxmlformats-officedocument.drawingml.chart+xml"/>
  <Override PartName="/ppt/charts/chart22.xml" ContentType="application/vnd.openxmlformats-officedocument.drawingml.chart+xml"/>
  <Override PartName="/ppt/charts/chart21.xml" ContentType="application/vnd.openxmlformats-officedocument.drawingml.chart+xml"/>
  <Override PartName="/ppt/theme/theme1.xml" ContentType="application/vnd.openxmlformats-officedocument.them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8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4" r:id="rId35"/>
    <p:sldId id="305" r:id="rId36"/>
    <p:sldId id="306" r:id="rId37"/>
    <p:sldId id="307" r:id="rId38"/>
    <p:sldId id="308" r:id="rId39"/>
    <p:sldId id="309" r:id="rId40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elaborazionigdpwagecapital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H:\Documents\sviluppoedistribuzione\OECD\elaborazionigdpwagecapital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elaborazionigdpwagecapital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elaborazionigdpwagecapital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E:\Documents\sviluppoedistribuzione\OECD\capitale%20rivalutato.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inistrator\Documenti\CD\Lavori%20miei\lavori%20miei\Marx\cadutasaggioprofitto\statistiche\ISTAT\elaborazioni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E:\Documents\sviluppoedistribuzione\OECD\capitale%20rivalutato.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capitale%20rivalutato.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E:\Documents\sviluppoedistribuzione\OECD\capitale%20rivalutato.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E:\Documents\sviluppoedistribuzione\OECD\capitale%20rivalutato.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capitale%20rivalutato.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capitale%20rivalutato.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capitale%20rivalutato.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capitale%20rivalutato.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capitale%20rivalutato.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capitale%20rivalutato.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capitale%20rivalutato.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\sviluppoedistribuzione\OECD\elaborazionigdpwagecapit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USA Settore privato X/K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080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Foglio4!$D$4:$CF$4</c:f>
              <c:numCache>
                <c:formatCode>General</c:formatCode>
                <c:ptCount val="81"/>
                <c:pt idx="0">
                  <c:v>1929</c:v>
                </c:pt>
                <c:pt idx="1">
                  <c:v>1930</c:v>
                </c:pt>
                <c:pt idx="2">
                  <c:v>1931</c:v>
                </c:pt>
                <c:pt idx="3">
                  <c:v>1932</c:v>
                </c:pt>
                <c:pt idx="4">
                  <c:v>1933</c:v>
                </c:pt>
                <c:pt idx="5">
                  <c:v>1934</c:v>
                </c:pt>
                <c:pt idx="6">
                  <c:v>1935</c:v>
                </c:pt>
                <c:pt idx="7">
                  <c:v>1936</c:v>
                </c:pt>
                <c:pt idx="8">
                  <c:v>1937</c:v>
                </c:pt>
                <c:pt idx="9">
                  <c:v>1938</c:v>
                </c:pt>
                <c:pt idx="10">
                  <c:v>1939</c:v>
                </c:pt>
                <c:pt idx="11">
                  <c:v>1940</c:v>
                </c:pt>
                <c:pt idx="12">
                  <c:v>1941</c:v>
                </c:pt>
                <c:pt idx="13">
                  <c:v>1942</c:v>
                </c:pt>
                <c:pt idx="14">
                  <c:v>1943</c:v>
                </c:pt>
                <c:pt idx="15">
                  <c:v>1944</c:v>
                </c:pt>
                <c:pt idx="16">
                  <c:v>1945</c:v>
                </c:pt>
                <c:pt idx="17">
                  <c:v>1946</c:v>
                </c:pt>
                <c:pt idx="18">
                  <c:v>1947</c:v>
                </c:pt>
                <c:pt idx="19">
                  <c:v>1948</c:v>
                </c:pt>
                <c:pt idx="20">
                  <c:v>1949</c:v>
                </c:pt>
                <c:pt idx="21">
                  <c:v>1950</c:v>
                </c:pt>
                <c:pt idx="22">
                  <c:v>1951</c:v>
                </c:pt>
                <c:pt idx="23">
                  <c:v>1952</c:v>
                </c:pt>
                <c:pt idx="24">
                  <c:v>1953</c:v>
                </c:pt>
                <c:pt idx="25">
                  <c:v>1954</c:v>
                </c:pt>
                <c:pt idx="26">
                  <c:v>1955</c:v>
                </c:pt>
                <c:pt idx="27">
                  <c:v>1956</c:v>
                </c:pt>
                <c:pt idx="28">
                  <c:v>1957</c:v>
                </c:pt>
                <c:pt idx="29">
                  <c:v>1958</c:v>
                </c:pt>
                <c:pt idx="30">
                  <c:v>1959</c:v>
                </c:pt>
                <c:pt idx="31">
                  <c:v>1960</c:v>
                </c:pt>
                <c:pt idx="32">
                  <c:v>1961</c:v>
                </c:pt>
                <c:pt idx="33">
                  <c:v>1962</c:v>
                </c:pt>
                <c:pt idx="34">
                  <c:v>1963</c:v>
                </c:pt>
                <c:pt idx="35">
                  <c:v>1964</c:v>
                </c:pt>
                <c:pt idx="36">
                  <c:v>1965</c:v>
                </c:pt>
                <c:pt idx="37">
                  <c:v>1966</c:v>
                </c:pt>
                <c:pt idx="38">
                  <c:v>1967</c:v>
                </c:pt>
                <c:pt idx="39">
                  <c:v>1968</c:v>
                </c:pt>
                <c:pt idx="40">
                  <c:v>1969</c:v>
                </c:pt>
                <c:pt idx="41">
                  <c:v>1970</c:v>
                </c:pt>
                <c:pt idx="42">
                  <c:v>1971</c:v>
                </c:pt>
                <c:pt idx="43">
                  <c:v>1972</c:v>
                </c:pt>
                <c:pt idx="44">
                  <c:v>1973</c:v>
                </c:pt>
                <c:pt idx="45">
                  <c:v>1974</c:v>
                </c:pt>
                <c:pt idx="46">
                  <c:v>1975</c:v>
                </c:pt>
                <c:pt idx="47">
                  <c:v>1976</c:v>
                </c:pt>
                <c:pt idx="48">
                  <c:v>1977</c:v>
                </c:pt>
                <c:pt idx="49">
                  <c:v>1978</c:v>
                </c:pt>
                <c:pt idx="50">
                  <c:v>1979</c:v>
                </c:pt>
                <c:pt idx="51">
                  <c:v>1980</c:v>
                </c:pt>
                <c:pt idx="52">
                  <c:v>1981</c:v>
                </c:pt>
                <c:pt idx="53">
                  <c:v>1982</c:v>
                </c:pt>
                <c:pt idx="54">
                  <c:v>1983</c:v>
                </c:pt>
                <c:pt idx="55">
                  <c:v>1984</c:v>
                </c:pt>
                <c:pt idx="56">
                  <c:v>1985</c:v>
                </c:pt>
                <c:pt idx="57">
                  <c:v>1986</c:v>
                </c:pt>
                <c:pt idx="58">
                  <c:v>1987</c:v>
                </c:pt>
                <c:pt idx="59">
                  <c:v>1988</c:v>
                </c:pt>
                <c:pt idx="60">
                  <c:v>1989</c:v>
                </c:pt>
                <c:pt idx="61">
                  <c:v>1990</c:v>
                </c:pt>
                <c:pt idx="62">
                  <c:v>1991</c:v>
                </c:pt>
                <c:pt idx="63">
                  <c:v>1992</c:v>
                </c:pt>
                <c:pt idx="64">
                  <c:v>1993</c:v>
                </c:pt>
                <c:pt idx="65">
                  <c:v>1994</c:v>
                </c:pt>
                <c:pt idx="66">
                  <c:v>1995</c:v>
                </c:pt>
                <c:pt idx="67">
                  <c:v>1996</c:v>
                </c:pt>
                <c:pt idx="68">
                  <c:v>1997</c:v>
                </c:pt>
                <c:pt idx="69">
                  <c:v>1998</c:v>
                </c:pt>
                <c:pt idx="70">
                  <c:v>1999</c:v>
                </c:pt>
                <c:pt idx="71">
                  <c:v>2000</c:v>
                </c:pt>
                <c:pt idx="72">
                  <c:v>2001</c:v>
                </c:pt>
                <c:pt idx="73">
                  <c:v>2002</c:v>
                </c:pt>
                <c:pt idx="74">
                  <c:v>2003</c:v>
                </c:pt>
                <c:pt idx="75">
                  <c:v>2004</c:v>
                </c:pt>
                <c:pt idx="76">
                  <c:v>2005</c:v>
                </c:pt>
                <c:pt idx="77">
                  <c:v>2006</c:v>
                </c:pt>
                <c:pt idx="78">
                  <c:v>2007</c:v>
                </c:pt>
                <c:pt idx="79">
                  <c:v>2008</c:v>
                </c:pt>
                <c:pt idx="80">
                  <c:v>2009</c:v>
                </c:pt>
              </c:numCache>
            </c:numRef>
          </c:cat>
          <c:val>
            <c:numRef>
              <c:f>Foglio4!$D$8:$CF$8</c:f>
              <c:numCache>
                <c:formatCode>General</c:formatCode>
                <c:ptCount val="81"/>
                <c:pt idx="0">
                  <c:v>0.6101568334578078</c:v>
                </c:pt>
                <c:pt idx="1">
                  <c:v>0.5500394011032308</c:v>
                </c:pt>
                <c:pt idx="2">
                  <c:v>0.49867374005305048</c:v>
                </c:pt>
                <c:pt idx="3">
                  <c:v>0.39005736137667596</c:v>
                </c:pt>
                <c:pt idx="4">
                  <c:v>0.37040527803958667</c:v>
                </c:pt>
                <c:pt idx="5">
                  <c:v>0.44547996272134394</c:v>
                </c:pt>
                <c:pt idx="6">
                  <c:v>0.5112359550561798</c:v>
                </c:pt>
                <c:pt idx="7">
                  <c:v>0.53872340425531962</c:v>
                </c:pt>
                <c:pt idx="8">
                  <c:v>0.57692307692308165</c:v>
                </c:pt>
                <c:pt idx="9">
                  <c:v>0.52775476387738196</c:v>
                </c:pt>
                <c:pt idx="10">
                  <c:v>0.57615894039735049</c:v>
                </c:pt>
                <c:pt idx="11">
                  <c:v>0.60872954014029901</c:v>
                </c:pt>
                <c:pt idx="12">
                  <c:v>0.6912983425414394</c:v>
                </c:pt>
                <c:pt idx="13">
                  <c:v>0.8209635416666633</c:v>
                </c:pt>
                <c:pt idx="14">
                  <c:v>0.95694087403599304</c:v>
                </c:pt>
                <c:pt idx="15">
                  <c:v>1.017230376515635</c:v>
                </c:pt>
                <c:pt idx="16">
                  <c:v>0.91988304093567252</c:v>
                </c:pt>
                <c:pt idx="17">
                  <c:v>0.79109426811937733</c:v>
                </c:pt>
                <c:pt idx="18">
                  <c:v>0.74488188976378233</c:v>
                </c:pt>
                <c:pt idx="19">
                  <c:v>0.75645624103299858</c:v>
                </c:pt>
                <c:pt idx="20">
                  <c:v>0.7229467747620727</c:v>
                </c:pt>
                <c:pt idx="21">
                  <c:v>0.7098880597014926</c:v>
                </c:pt>
                <c:pt idx="22">
                  <c:v>0.74650698602794097</c:v>
                </c:pt>
                <c:pt idx="23">
                  <c:v>0.73782467532468032</c:v>
                </c:pt>
                <c:pt idx="24">
                  <c:v>0.74805396990140116</c:v>
                </c:pt>
                <c:pt idx="25">
                  <c:v>0.72064777327935559</c:v>
                </c:pt>
                <c:pt idx="26">
                  <c:v>0.71864951768489616</c:v>
                </c:pt>
                <c:pt idx="27">
                  <c:v>0.6793433083956808</c:v>
                </c:pt>
                <c:pt idx="28">
                  <c:v>0.66543402101985205</c:v>
                </c:pt>
                <c:pt idx="29">
                  <c:v>0.64971319311663478</c:v>
                </c:pt>
                <c:pt idx="30">
                  <c:v>0.68362100624312216</c:v>
                </c:pt>
                <c:pt idx="31">
                  <c:v>0.69138024113730367</c:v>
                </c:pt>
                <c:pt idx="32">
                  <c:v>0.69183601962158869</c:v>
                </c:pt>
                <c:pt idx="33">
                  <c:v>0.72073748308525032</c:v>
                </c:pt>
                <c:pt idx="34">
                  <c:v>0.73252775963422601</c:v>
                </c:pt>
                <c:pt idx="35">
                  <c:v>0.74556669236700079</c:v>
                </c:pt>
                <c:pt idx="36">
                  <c:v>0.75799481417459802</c:v>
                </c:pt>
                <c:pt idx="37">
                  <c:v>0.76224516812284882</c:v>
                </c:pt>
                <c:pt idx="38">
                  <c:v>0.73588141614602964</c:v>
                </c:pt>
                <c:pt idx="39">
                  <c:v>0.73041346261005269</c:v>
                </c:pt>
                <c:pt idx="40">
                  <c:v>0.71356275303643657</c:v>
                </c:pt>
                <c:pt idx="41">
                  <c:v>0.67270553614125794</c:v>
                </c:pt>
                <c:pt idx="42">
                  <c:v>0.66062479117942297</c:v>
                </c:pt>
                <c:pt idx="43">
                  <c:v>0.66973603437691864</c:v>
                </c:pt>
                <c:pt idx="44">
                  <c:v>0.6693899782135122</c:v>
                </c:pt>
                <c:pt idx="45">
                  <c:v>0.58946544397226175</c:v>
                </c:pt>
                <c:pt idx="46">
                  <c:v>0.57597442143727162</c:v>
                </c:pt>
                <c:pt idx="47">
                  <c:v>0.59188687992582267</c:v>
                </c:pt>
                <c:pt idx="48">
                  <c:v>0.59567991326467085</c:v>
                </c:pt>
                <c:pt idx="49">
                  <c:v>0.59712890553291376</c:v>
                </c:pt>
                <c:pt idx="50">
                  <c:v>0.5782005599389155</c:v>
                </c:pt>
                <c:pt idx="51">
                  <c:v>0.53816095776521256</c:v>
                </c:pt>
                <c:pt idx="52">
                  <c:v>0.53231417511882018</c:v>
                </c:pt>
                <c:pt idx="53">
                  <c:v>0.50753247949875557</c:v>
                </c:pt>
                <c:pt idx="54">
                  <c:v>0.54048858988399551</c:v>
                </c:pt>
                <c:pt idx="55">
                  <c:v>0.57516133114007362</c:v>
                </c:pt>
                <c:pt idx="56">
                  <c:v>0.58373607061549126</c:v>
                </c:pt>
                <c:pt idx="57">
                  <c:v>0.5868479255643686</c:v>
                </c:pt>
                <c:pt idx="58">
                  <c:v>0.58917168647456053</c:v>
                </c:pt>
                <c:pt idx="59">
                  <c:v>0.59617836560529069</c:v>
                </c:pt>
                <c:pt idx="60">
                  <c:v>0.60545690775227357</c:v>
                </c:pt>
                <c:pt idx="61">
                  <c:v>0.60428125238059527</c:v>
                </c:pt>
                <c:pt idx="62">
                  <c:v>0.60488497161637578</c:v>
                </c:pt>
                <c:pt idx="63">
                  <c:v>0.62422126278578183</c:v>
                </c:pt>
                <c:pt idx="64">
                  <c:v>0.62957264246406364</c:v>
                </c:pt>
                <c:pt idx="65">
                  <c:v>0.6390425027650497</c:v>
                </c:pt>
                <c:pt idx="66">
                  <c:v>0.63434629152169064</c:v>
                </c:pt>
                <c:pt idx="67">
                  <c:v>0.64339038927841963</c:v>
                </c:pt>
                <c:pt idx="68">
                  <c:v>0.65227339661539541</c:v>
                </c:pt>
                <c:pt idx="69">
                  <c:v>0.65164795131150866</c:v>
                </c:pt>
                <c:pt idx="70">
                  <c:v>0.65399520393399402</c:v>
                </c:pt>
                <c:pt idx="71">
                  <c:v>0.64952094221010703</c:v>
                </c:pt>
                <c:pt idx="72">
                  <c:v>0.63033149767844154</c:v>
                </c:pt>
                <c:pt idx="73">
                  <c:v>0.62311631816566859</c:v>
                </c:pt>
                <c:pt idx="74">
                  <c:v>0.63135483113857183</c:v>
                </c:pt>
                <c:pt idx="75">
                  <c:v>0.62506973284572065</c:v>
                </c:pt>
                <c:pt idx="76">
                  <c:v>0.61233940842545564</c:v>
                </c:pt>
                <c:pt idx="77">
                  <c:v>0.60077368674254161</c:v>
                </c:pt>
                <c:pt idx="78">
                  <c:v>0.59580984286911143</c:v>
                </c:pt>
                <c:pt idx="79">
                  <c:v>0.56233505939331263</c:v>
                </c:pt>
                <c:pt idx="80">
                  <c:v>0.55910204180610057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12064"/>
        <c:axId val="15911744"/>
      </c:lineChart>
      <c:catAx>
        <c:axId val="1711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11744"/>
        <c:crosses val="autoZero"/>
        <c:auto val="1"/>
        <c:lblAlgn val="ctr"/>
        <c:lblOffset val="100"/>
        <c:noMultiLvlLbl val="0"/>
      </c:catAx>
      <c:valAx>
        <c:axId val="1591174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1120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Pil per peresona impiegata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salari'!$C$3:$AR$3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salari'!$C$16:$AR$16</c:f>
              <c:numCache>
                <c:formatCode>General</c:formatCode>
                <c:ptCount val="42"/>
                <c:pt idx="0">
                  <c:v>29028.04870523464</c:v>
                </c:pt>
                <c:pt idx="1">
                  <c:v>29634.322269422428</c:v>
                </c:pt>
                <c:pt idx="2">
                  <c:v>31051.038332681434</c:v>
                </c:pt>
                <c:pt idx="3">
                  <c:v>32758.173954676244</c:v>
                </c:pt>
                <c:pt idx="4">
                  <c:v>33754.82994024246</c:v>
                </c:pt>
                <c:pt idx="5">
                  <c:v>32870.962370524678</c:v>
                </c:pt>
                <c:pt idx="6">
                  <c:v>34765.668302006947</c:v>
                </c:pt>
                <c:pt idx="7">
                  <c:v>35223.494535058744</c:v>
                </c:pt>
                <c:pt idx="8">
                  <c:v>36333.780124037105</c:v>
                </c:pt>
                <c:pt idx="9">
                  <c:v>37934.710746478093</c:v>
                </c:pt>
                <c:pt idx="10">
                  <c:v>38688.729835371705</c:v>
                </c:pt>
                <c:pt idx="11">
                  <c:v>39239.948233298201</c:v>
                </c:pt>
                <c:pt idx="12">
                  <c:v>39535.154649490607</c:v>
                </c:pt>
                <c:pt idx="13">
                  <c:v>40026.851715012599</c:v>
                </c:pt>
                <c:pt idx="14">
                  <c:v>41206.991920932473</c:v>
                </c:pt>
                <c:pt idx="15">
                  <c:v>42263.70579949383</c:v>
                </c:pt>
                <c:pt idx="16">
                  <c:v>43347.465282626523</c:v>
                </c:pt>
                <c:pt idx="17">
                  <c:v>44753.157912117953</c:v>
                </c:pt>
                <c:pt idx="18">
                  <c:v>46428.137658939166</c:v>
                </c:pt>
                <c:pt idx="19">
                  <c:v>48084.284864116365</c:v>
                </c:pt>
                <c:pt idx="20">
                  <c:v>48422.919869882731</c:v>
                </c:pt>
                <c:pt idx="21">
                  <c:v>48817.106279580061</c:v>
                </c:pt>
                <c:pt idx="22">
                  <c:v>49614.438466280226</c:v>
                </c:pt>
                <c:pt idx="23">
                  <c:v>50767.176073488423</c:v>
                </c:pt>
                <c:pt idx="24">
                  <c:v>52790.475840489002</c:v>
                </c:pt>
                <c:pt idx="25">
                  <c:v>54652.1334477696</c:v>
                </c:pt>
                <c:pt idx="26">
                  <c:v>54910.976340058289</c:v>
                </c:pt>
                <c:pt idx="27">
                  <c:v>55763.243748945424</c:v>
                </c:pt>
                <c:pt idx="28">
                  <c:v>55881.570329996575</c:v>
                </c:pt>
                <c:pt idx="29">
                  <c:v>55986.009322479033</c:v>
                </c:pt>
                <c:pt idx="30">
                  <c:v>57091.515401037388</c:v>
                </c:pt>
                <c:pt idx="31">
                  <c:v>56925.141273140682</c:v>
                </c:pt>
                <c:pt idx="32">
                  <c:v>56353.02987248572</c:v>
                </c:pt>
                <c:pt idx="33">
                  <c:v>55845.611390557264</c:v>
                </c:pt>
                <c:pt idx="34">
                  <c:v>55773.977954359616</c:v>
                </c:pt>
                <c:pt idx="35">
                  <c:v>55815.983969750836</c:v>
                </c:pt>
                <c:pt idx="36">
                  <c:v>55906.167439053934</c:v>
                </c:pt>
                <c:pt idx="37">
                  <c:v>56154.729911540344</c:v>
                </c:pt>
                <c:pt idx="38">
                  <c:v>55113.807619927211</c:v>
                </c:pt>
                <c:pt idx="39">
                  <c:v>52951.874551138259</c:v>
                </c:pt>
                <c:pt idx="40">
                  <c:v>53716.308629629042</c:v>
                </c:pt>
                <c:pt idx="41">
                  <c:v>54688.882867724868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988288"/>
        <c:axId val="158430272"/>
      </c:lineChart>
      <c:catAx>
        <c:axId val="15898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8430272"/>
        <c:crosses val="autoZero"/>
        <c:auto val="1"/>
        <c:lblAlgn val="ctr"/>
        <c:lblOffset val="100"/>
        <c:noMultiLvlLbl val="0"/>
      </c:catAx>
      <c:valAx>
        <c:axId val="158430272"/>
        <c:scaling>
          <c:orientation val="minMax"/>
          <c:min val="200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8988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Salario reale per persona impiegata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'Quota dei salari'!$A$55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salari'!$C$55:$AR$55</c:f>
              <c:numCache>
                <c:formatCode>General</c:formatCode>
                <c:ptCount val="42"/>
                <c:pt idx="0">
                  <c:v>19587.893173335095</c:v>
                </c:pt>
                <c:pt idx="1">
                  <c:v>20488.961801857891</c:v>
                </c:pt>
                <c:pt idx="2">
                  <c:v>21109.224165173771</c:v>
                </c:pt>
                <c:pt idx="3">
                  <c:v>21979.548192617574</c:v>
                </c:pt>
                <c:pt idx="4">
                  <c:v>23255.673747936689</c:v>
                </c:pt>
                <c:pt idx="5">
                  <c:v>24237.373879504947</c:v>
                </c:pt>
                <c:pt idx="6">
                  <c:v>25040.680265849402</c:v>
                </c:pt>
                <c:pt idx="7">
                  <c:v>25819.933224889119</c:v>
                </c:pt>
                <c:pt idx="8">
                  <c:v>26563.6635426707</c:v>
                </c:pt>
                <c:pt idx="9">
                  <c:v>27182.719959102553</c:v>
                </c:pt>
                <c:pt idx="10">
                  <c:v>27928.579130147282</c:v>
                </c:pt>
                <c:pt idx="11">
                  <c:v>28514.811278515041</c:v>
                </c:pt>
                <c:pt idx="12">
                  <c:v>29068.19124226259</c:v>
                </c:pt>
                <c:pt idx="13">
                  <c:v>29193.707405559526</c:v>
                </c:pt>
                <c:pt idx="14">
                  <c:v>29339.910306239512</c:v>
                </c:pt>
                <c:pt idx="15">
                  <c:v>29448.455099501098</c:v>
                </c:pt>
                <c:pt idx="16">
                  <c:v>29164.471605008661</c:v>
                </c:pt>
                <c:pt idx="17">
                  <c:v>29284.191339913312</c:v>
                </c:pt>
                <c:pt idx="18">
                  <c:v>29647.451372824587</c:v>
                </c:pt>
                <c:pt idx="19">
                  <c:v>29865.792650301373</c:v>
                </c:pt>
                <c:pt idx="20">
                  <c:v>30658.687158589717</c:v>
                </c:pt>
                <c:pt idx="21">
                  <c:v>31019.725347524101</c:v>
                </c:pt>
                <c:pt idx="22">
                  <c:v>31543.661520279922</c:v>
                </c:pt>
                <c:pt idx="23">
                  <c:v>31831.378721070003</c:v>
                </c:pt>
                <c:pt idx="24">
                  <c:v>31848.472264174889</c:v>
                </c:pt>
                <c:pt idx="25">
                  <c:v>32107.435928011837</c:v>
                </c:pt>
                <c:pt idx="26">
                  <c:v>32232.634765173952</c:v>
                </c:pt>
                <c:pt idx="27">
                  <c:v>32492.969418560289</c:v>
                </c:pt>
                <c:pt idx="28">
                  <c:v>32783.452233403295</c:v>
                </c:pt>
                <c:pt idx="29">
                  <c:v>33507.74462182854</c:v>
                </c:pt>
                <c:pt idx="30">
                  <c:v>33827.954482002497</c:v>
                </c:pt>
                <c:pt idx="31">
                  <c:v>33968.460352752008</c:v>
                </c:pt>
                <c:pt idx="32">
                  <c:v>34296.928094523624</c:v>
                </c:pt>
                <c:pt idx="33">
                  <c:v>34594.219782614608</c:v>
                </c:pt>
                <c:pt idx="34">
                  <c:v>35229.888323442079</c:v>
                </c:pt>
                <c:pt idx="35">
                  <c:v>35623.379759218813</c:v>
                </c:pt>
                <c:pt idx="36">
                  <c:v>35934.12254055652</c:v>
                </c:pt>
                <c:pt idx="37">
                  <c:v>36017.145343966025</c:v>
                </c:pt>
                <c:pt idx="38">
                  <c:v>36090.890117295537</c:v>
                </c:pt>
                <c:pt idx="39">
                  <c:v>36228.150919060281</c:v>
                </c:pt>
                <c:pt idx="40">
                  <c:v>36442.916926300022</c:v>
                </c:pt>
                <c:pt idx="41">
                  <c:v>36705.003591019806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'Quota dei salari'!$A$56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salari'!$C$56:$AR$56</c:f>
              <c:numCache>
                <c:formatCode>General</c:formatCode>
                <c:ptCount val="42"/>
                <c:pt idx="21">
                  <c:v>27614.880532632604</c:v>
                </c:pt>
                <c:pt idx="22">
                  <c:v>29037.332368100942</c:v>
                </c:pt>
                <c:pt idx="23">
                  <c:v>29133.765984195779</c:v>
                </c:pt>
                <c:pt idx="24">
                  <c:v>29293.126477026297</c:v>
                </c:pt>
                <c:pt idx="25">
                  <c:v>29781.535686685616</c:v>
                </c:pt>
                <c:pt idx="26">
                  <c:v>30011.352171187242</c:v>
                </c:pt>
                <c:pt idx="27">
                  <c:v>30147.768178480095</c:v>
                </c:pt>
                <c:pt idx="28">
                  <c:v>30261.738856797503</c:v>
                </c:pt>
                <c:pt idx="29">
                  <c:v>30486.573105153835</c:v>
                </c:pt>
                <c:pt idx="30">
                  <c:v>31272.400687932593</c:v>
                </c:pt>
                <c:pt idx="31">
                  <c:v>31384.833657902214</c:v>
                </c:pt>
                <c:pt idx="32">
                  <c:v>31362.305236238386</c:v>
                </c:pt>
                <c:pt idx="33">
                  <c:v>31487.726161647668</c:v>
                </c:pt>
                <c:pt idx="34">
                  <c:v>31310.43504943603</c:v>
                </c:pt>
                <c:pt idx="35">
                  <c:v>31075.326213531076</c:v>
                </c:pt>
                <c:pt idx="36">
                  <c:v>31235.854375761028</c:v>
                </c:pt>
                <c:pt idx="37">
                  <c:v>30938.465959253965</c:v>
                </c:pt>
                <c:pt idx="38">
                  <c:v>31111.883261510156</c:v>
                </c:pt>
                <c:pt idx="39">
                  <c:v>30609.049900023754</c:v>
                </c:pt>
                <c:pt idx="40">
                  <c:v>30792.354814324961</c:v>
                </c:pt>
                <c:pt idx="41">
                  <c:v>31047.568674555394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'Quota dei salari'!$A$57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salari'!$C$57:$AR$57</c:f>
              <c:numCache>
                <c:formatCode>General</c:formatCode>
                <c:ptCount val="42"/>
                <c:pt idx="0">
                  <c:v>18099.58303270036</c:v>
                </c:pt>
                <c:pt idx="1">
                  <c:v>19129.242543157176</c:v>
                </c:pt>
                <c:pt idx="2">
                  <c:v>19803.921992737021</c:v>
                </c:pt>
                <c:pt idx="3">
                  <c:v>20925.36027966594</c:v>
                </c:pt>
                <c:pt idx="4">
                  <c:v>21298.583198076431</c:v>
                </c:pt>
                <c:pt idx="5">
                  <c:v>22131.229710245287</c:v>
                </c:pt>
                <c:pt idx="6">
                  <c:v>22684.821238292683</c:v>
                </c:pt>
                <c:pt idx="7">
                  <c:v>23326.287893496312</c:v>
                </c:pt>
                <c:pt idx="8">
                  <c:v>24128.362172219029</c:v>
                </c:pt>
                <c:pt idx="9">
                  <c:v>24669.175658577326</c:v>
                </c:pt>
                <c:pt idx="10">
                  <c:v>24878.149082137112</c:v>
                </c:pt>
                <c:pt idx="11">
                  <c:v>25612.132984928619</c:v>
                </c:pt>
                <c:pt idx="12">
                  <c:v>25361.851238253214</c:v>
                </c:pt>
                <c:pt idx="13">
                  <c:v>25502.311795306454</c:v>
                </c:pt>
                <c:pt idx="14">
                  <c:v>25734.744646818257</c:v>
                </c:pt>
                <c:pt idx="15">
                  <c:v>25916.567179485282</c:v>
                </c:pt>
                <c:pt idx="16">
                  <c:v>25914.981196860768</c:v>
                </c:pt>
                <c:pt idx="17">
                  <c:v>26399.833843039603</c:v>
                </c:pt>
                <c:pt idx="18">
                  <c:v>26802.16664149487</c:v>
                </c:pt>
                <c:pt idx="19">
                  <c:v>27382.765340188573</c:v>
                </c:pt>
                <c:pt idx="20">
                  <c:v>27751.650387026672</c:v>
                </c:pt>
                <c:pt idx="21">
                  <c:v>27766.426829396209</c:v>
                </c:pt>
                <c:pt idx="22">
                  <c:v>28021.109346734978</c:v>
                </c:pt>
                <c:pt idx="23">
                  <c:v>28033.006086196576</c:v>
                </c:pt>
                <c:pt idx="24">
                  <c:v>28151.807434605991</c:v>
                </c:pt>
                <c:pt idx="25">
                  <c:v>28054.300778321256</c:v>
                </c:pt>
                <c:pt idx="26">
                  <c:v>28258.658515667459</c:v>
                </c:pt>
                <c:pt idx="27">
                  <c:v>28766.494712528274</c:v>
                </c:pt>
                <c:pt idx="28">
                  <c:v>27539.252481058909</c:v>
                </c:pt>
                <c:pt idx="29">
                  <c:v>27592.92356154156</c:v>
                </c:pt>
                <c:pt idx="30">
                  <c:v>27684.103754713411</c:v>
                </c:pt>
                <c:pt idx="31">
                  <c:v>27669.429279030901</c:v>
                </c:pt>
                <c:pt idx="32">
                  <c:v>27393.510988527822</c:v>
                </c:pt>
                <c:pt idx="33">
                  <c:v>27215.930595063906</c:v>
                </c:pt>
                <c:pt idx="34">
                  <c:v>27381.719222199103</c:v>
                </c:pt>
                <c:pt idx="35">
                  <c:v>27604.501784376476</c:v>
                </c:pt>
                <c:pt idx="36">
                  <c:v>27698.902443759765</c:v>
                </c:pt>
                <c:pt idx="37">
                  <c:v>27580.927477931386</c:v>
                </c:pt>
                <c:pt idx="38">
                  <c:v>27565.131863183353</c:v>
                </c:pt>
                <c:pt idx="39">
                  <c:v>26998.19373493069</c:v>
                </c:pt>
                <c:pt idx="40">
                  <c:v>27112.239565325832</c:v>
                </c:pt>
                <c:pt idx="41">
                  <c:v>27256.743155954151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'Quota dei salari'!$A$58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salari'!$C$58:$AR$58</c:f>
              <c:numCache>
                <c:formatCode>General</c:formatCode>
                <c:ptCount val="42"/>
                <c:pt idx="0">
                  <c:v>17465.313612520513</c:v>
                </c:pt>
                <c:pt idx="1">
                  <c:v>19000.474361349956</c:v>
                </c:pt>
                <c:pt idx="2">
                  <c:v>20612.049136718848</c:v>
                </c:pt>
                <c:pt idx="3">
                  <c:v>22010.603425572102</c:v>
                </c:pt>
                <c:pt idx="4">
                  <c:v>23042.264076737822</c:v>
                </c:pt>
                <c:pt idx="5">
                  <c:v>25010.824114389427</c:v>
                </c:pt>
                <c:pt idx="6">
                  <c:v>25581.161652582206</c:v>
                </c:pt>
                <c:pt idx="7">
                  <c:v>26342.102110782915</c:v>
                </c:pt>
                <c:pt idx="8">
                  <c:v>26992.913373799634</c:v>
                </c:pt>
                <c:pt idx="9">
                  <c:v>27758.428981742309</c:v>
                </c:pt>
                <c:pt idx="10">
                  <c:v>27901.88971154446</c:v>
                </c:pt>
                <c:pt idx="11">
                  <c:v>28794.986677167639</c:v>
                </c:pt>
                <c:pt idx="12">
                  <c:v>29520.654026014636</c:v>
                </c:pt>
                <c:pt idx="13">
                  <c:v>29945.466297689101</c:v>
                </c:pt>
                <c:pt idx="14">
                  <c:v>30639.601147164562</c:v>
                </c:pt>
                <c:pt idx="15">
                  <c:v>31377.707749789966</c:v>
                </c:pt>
                <c:pt idx="16">
                  <c:v>31647.343976426157</c:v>
                </c:pt>
                <c:pt idx="17">
                  <c:v>32422.196045901095</c:v>
                </c:pt>
                <c:pt idx="18">
                  <c:v>33363.475070529305</c:v>
                </c:pt>
                <c:pt idx="19">
                  <c:v>33918.666401596704</c:v>
                </c:pt>
                <c:pt idx="20">
                  <c:v>34708.96446948115</c:v>
                </c:pt>
                <c:pt idx="21">
                  <c:v>35318.865952345943</c:v>
                </c:pt>
                <c:pt idx="22">
                  <c:v>35077.912686691401</c:v>
                </c:pt>
                <c:pt idx="23">
                  <c:v>35111.700740871063</c:v>
                </c:pt>
                <c:pt idx="24">
                  <c:v>35528.627703270184</c:v>
                </c:pt>
                <c:pt idx="25">
                  <c:v>36166.116634727841</c:v>
                </c:pt>
                <c:pt idx="26">
                  <c:v>36481.522544977423</c:v>
                </c:pt>
                <c:pt idx="27">
                  <c:v>36657.957304393793</c:v>
                </c:pt>
                <c:pt idx="28">
                  <c:v>36345.253235313598</c:v>
                </c:pt>
                <c:pt idx="29">
                  <c:v>36341.195388176529</c:v>
                </c:pt>
                <c:pt idx="30">
                  <c:v>36986.690664623566</c:v>
                </c:pt>
                <c:pt idx="31">
                  <c:v>37082.965358629837</c:v>
                </c:pt>
                <c:pt idx="32">
                  <c:v>37002.488837440986</c:v>
                </c:pt>
                <c:pt idx="33">
                  <c:v>37021.630973294959</c:v>
                </c:pt>
                <c:pt idx="34">
                  <c:v>36968.622357971704</c:v>
                </c:pt>
                <c:pt idx="35">
                  <c:v>37476.181257409211</c:v>
                </c:pt>
                <c:pt idx="36">
                  <c:v>38012.551456590685</c:v>
                </c:pt>
                <c:pt idx="37">
                  <c:v>38043.414954539039</c:v>
                </c:pt>
                <c:pt idx="38">
                  <c:v>38638.841559252294</c:v>
                </c:pt>
                <c:pt idx="39">
                  <c:v>37689.393916141191</c:v>
                </c:pt>
                <c:pt idx="40">
                  <c:v>38390.545550528492</c:v>
                </c:pt>
                <c:pt idx="41">
                  <c:v>38994.973941837408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'Quota dei salari'!$A$59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salari'!$C$59:$AR$59</c:f>
              <c:numCache>
                <c:formatCode>General</c:formatCode>
                <c:ptCount val="42"/>
                <c:pt idx="0">
                  <c:v>12665.865283146541</c:v>
                </c:pt>
                <c:pt idx="1">
                  <c:v>13358.973063061321</c:v>
                </c:pt>
                <c:pt idx="2">
                  <c:v>14511.476347965629</c:v>
                </c:pt>
                <c:pt idx="3">
                  <c:v>15238.573130922627</c:v>
                </c:pt>
                <c:pt idx="4">
                  <c:v>15890.552088858352</c:v>
                </c:pt>
                <c:pt idx="5">
                  <c:v>16340.659911100573</c:v>
                </c:pt>
                <c:pt idx="6">
                  <c:v>17302.781463269104</c:v>
                </c:pt>
                <c:pt idx="7">
                  <c:v>17838.210468949012</c:v>
                </c:pt>
                <c:pt idx="8">
                  <c:v>18412.414089319776</c:v>
                </c:pt>
                <c:pt idx="9">
                  <c:v>18693.86371339071</c:v>
                </c:pt>
                <c:pt idx="10">
                  <c:v>19153.031640016416</c:v>
                </c:pt>
                <c:pt idx="11">
                  <c:v>19699.926608863821</c:v>
                </c:pt>
                <c:pt idx="12">
                  <c:v>19735.696018412014</c:v>
                </c:pt>
                <c:pt idx="13">
                  <c:v>20087.775458288157</c:v>
                </c:pt>
                <c:pt idx="14">
                  <c:v>20007.385024231909</c:v>
                </c:pt>
                <c:pt idx="15">
                  <c:v>20118.14686227496</c:v>
                </c:pt>
                <c:pt idx="16">
                  <c:v>19871.599493829995</c:v>
                </c:pt>
                <c:pt idx="17">
                  <c:v>20082.098984607521</c:v>
                </c:pt>
                <c:pt idx="18">
                  <c:v>20373.053449562874</c:v>
                </c:pt>
                <c:pt idx="19">
                  <c:v>20461.886609866546</c:v>
                </c:pt>
                <c:pt idx="20">
                  <c:v>20992.55091903884</c:v>
                </c:pt>
                <c:pt idx="21">
                  <c:v>21607.152421938612</c:v>
                </c:pt>
                <c:pt idx="22">
                  <c:v>22539.457454094962</c:v>
                </c:pt>
                <c:pt idx="23">
                  <c:v>23166.412457920916</c:v>
                </c:pt>
                <c:pt idx="24">
                  <c:v>23127.597137341596</c:v>
                </c:pt>
                <c:pt idx="25">
                  <c:v>22847.417317232157</c:v>
                </c:pt>
                <c:pt idx="26">
                  <c:v>23030.730969214899</c:v>
                </c:pt>
                <c:pt idx="27">
                  <c:v>23017.347747920405</c:v>
                </c:pt>
                <c:pt idx="28">
                  <c:v>22858.570316922873</c:v>
                </c:pt>
                <c:pt idx="29">
                  <c:v>22741.293782856261</c:v>
                </c:pt>
                <c:pt idx="30">
                  <c:v>22598.0067009021</c:v>
                </c:pt>
                <c:pt idx="31">
                  <c:v>22487.804209498976</c:v>
                </c:pt>
                <c:pt idx="32">
                  <c:v>22287.523769631858</c:v>
                </c:pt>
                <c:pt idx="33">
                  <c:v>21998.69647383038</c:v>
                </c:pt>
                <c:pt idx="34">
                  <c:v>21611.554470096817</c:v>
                </c:pt>
                <c:pt idx="35">
                  <c:v>21319.004524628221</c:v>
                </c:pt>
                <c:pt idx="36">
                  <c:v>21149.412866508366</c:v>
                </c:pt>
                <c:pt idx="37">
                  <c:v>21357.781652466954</c:v>
                </c:pt>
                <c:pt idx="38">
                  <c:v>22072.601643984217</c:v>
                </c:pt>
                <c:pt idx="39">
                  <c:v>22859.788161158893</c:v>
                </c:pt>
                <c:pt idx="40">
                  <c:v>23174.637459063732</c:v>
                </c:pt>
                <c:pt idx="41">
                  <c:v>23406.36407870577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'Quota dei salari'!$A$60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salari'!$C$60:$AR$60</c:f>
              <c:numCache>
                <c:formatCode>General</c:formatCode>
                <c:ptCount val="42"/>
                <c:pt idx="0">
                  <c:v>20895.595246139543</c:v>
                </c:pt>
                <c:pt idx="1">
                  <c:v>21282.062291910315</c:v>
                </c:pt>
                <c:pt idx="2">
                  <c:v>22187.750105286977</c:v>
                </c:pt>
                <c:pt idx="3">
                  <c:v>23502.737340001917</c:v>
                </c:pt>
                <c:pt idx="4">
                  <c:v>24319.825394273612</c:v>
                </c:pt>
                <c:pt idx="5">
                  <c:v>25119.328547039062</c:v>
                </c:pt>
                <c:pt idx="6">
                  <c:v>24925.631185205326</c:v>
                </c:pt>
                <c:pt idx="7">
                  <c:v>24256.864490994591</c:v>
                </c:pt>
                <c:pt idx="8">
                  <c:v>24768.410056982786</c:v>
                </c:pt>
                <c:pt idx="9">
                  <c:v>25114.732176175308</c:v>
                </c:pt>
                <c:pt idx="10">
                  <c:v>25238.326204190591</c:v>
                </c:pt>
                <c:pt idx="11">
                  <c:v>25481.089039331564</c:v>
                </c:pt>
                <c:pt idx="12">
                  <c:v>25789.862420059319</c:v>
                </c:pt>
                <c:pt idx="13">
                  <c:v>26489.68358398386</c:v>
                </c:pt>
                <c:pt idx="14">
                  <c:v>26903.968741245888</c:v>
                </c:pt>
                <c:pt idx="15">
                  <c:v>27328.818493781226</c:v>
                </c:pt>
                <c:pt idx="16">
                  <c:v>28456.18052938447</c:v>
                </c:pt>
                <c:pt idx="17">
                  <c:v>29148.398175294682</c:v>
                </c:pt>
                <c:pt idx="18">
                  <c:v>29844.649973645017</c:v>
                </c:pt>
                <c:pt idx="19">
                  <c:v>30486.033160564621</c:v>
                </c:pt>
                <c:pt idx="20">
                  <c:v>31072.5431276003</c:v>
                </c:pt>
                <c:pt idx="21">
                  <c:v>31683.289015018479</c:v>
                </c:pt>
                <c:pt idx="22">
                  <c:v>32243.045140261322</c:v>
                </c:pt>
                <c:pt idx="23">
                  <c:v>32448.157212654362</c:v>
                </c:pt>
                <c:pt idx="24">
                  <c:v>32859.928990379201</c:v>
                </c:pt>
                <c:pt idx="25">
                  <c:v>32941.43792167685</c:v>
                </c:pt>
                <c:pt idx="26">
                  <c:v>32795.530466666212</c:v>
                </c:pt>
                <c:pt idx="27">
                  <c:v>33149.626456858045</c:v>
                </c:pt>
                <c:pt idx="28">
                  <c:v>34482.047486740805</c:v>
                </c:pt>
                <c:pt idx="29">
                  <c:v>35299.794142375584</c:v>
                </c:pt>
                <c:pt idx="30">
                  <c:v>36859.878021822049</c:v>
                </c:pt>
                <c:pt idx="31">
                  <c:v>37928.940354632367</c:v>
                </c:pt>
                <c:pt idx="32">
                  <c:v>37983.593732703797</c:v>
                </c:pt>
                <c:pt idx="33">
                  <c:v>38636.890428372593</c:v>
                </c:pt>
                <c:pt idx="34">
                  <c:v>39102.431596055416</c:v>
                </c:pt>
                <c:pt idx="35">
                  <c:v>39708.679238557481</c:v>
                </c:pt>
                <c:pt idx="36">
                  <c:v>40103.077326184844</c:v>
                </c:pt>
                <c:pt idx="37">
                  <c:v>40914.223303054576</c:v>
                </c:pt>
                <c:pt idx="38">
                  <c:v>40671.40999901903</c:v>
                </c:pt>
                <c:pt idx="39">
                  <c:v>40759.11679061925</c:v>
                </c:pt>
                <c:pt idx="40">
                  <c:v>40713.312489507887</c:v>
                </c:pt>
                <c:pt idx="41">
                  <c:v>40774.246181518589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'Quota dei salari'!$A$61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CC0066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salari'!$C$61:$AR$61</c:f>
              <c:numCache>
                <c:formatCode>General</c:formatCode>
                <c:ptCount val="42"/>
                <c:pt idx="0">
                  <c:v>28326.807785703626</c:v>
                </c:pt>
                <c:pt idx="1">
                  <c:v>28641.088806311167</c:v>
                </c:pt>
                <c:pt idx="2">
                  <c:v>29227.699509108028</c:v>
                </c:pt>
                <c:pt idx="3">
                  <c:v>29726.419809960651</c:v>
                </c:pt>
                <c:pt idx="4">
                  <c:v>29325.619193498656</c:v>
                </c:pt>
                <c:pt idx="5">
                  <c:v>29055.647701976155</c:v>
                </c:pt>
                <c:pt idx="6">
                  <c:v>29721.450384043801</c:v>
                </c:pt>
                <c:pt idx="7">
                  <c:v>29982.811295803247</c:v>
                </c:pt>
                <c:pt idx="8">
                  <c:v>30139.209087699317</c:v>
                </c:pt>
                <c:pt idx="9">
                  <c:v>30158.144435724407</c:v>
                </c:pt>
                <c:pt idx="10">
                  <c:v>30203.991842403269</c:v>
                </c:pt>
                <c:pt idx="11">
                  <c:v>30243.503334827947</c:v>
                </c:pt>
                <c:pt idx="12">
                  <c:v>30590.549008895439</c:v>
                </c:pt>
                <c:pt idx="13">
                  <c:v>30979.417862340157</c:v>
                </c:pt>
                <c:pt idx="14">
                  <c:v>31471.68593852608</c:v>
                </c:pt>
                <c:pt idx="15">
                  <c:v>31832.725236387221</c:v>
                </c:pt>
                <c:pt idx="16">
                  <c:v>32381.390312649637</c:v>
                </c:pt>
                <c:pt idx="17">
                  <c:v>32783.193707383907</c:v>
                </c:pt>
                <c:pt idx="18">
                  <c:v>33187.406396585531</c:v>
                </c:pt>
                <c:pt idx="19">
                  <c:v>33058.129651182622</c:v>
                </c:pt>
                <c:pt idx="20">
                  <c:v>33291.626103630588</c:v>
                </c:pt>
                <c:pt idx="21">
                  <c:v>33574.288421199803</c:v>
                </c:pt>
                <c:pt idx="22">
                  <c:v>34674.846188092692</c:v>
                </c:pt>
                <c:pt idx="23">
                  <c:v>34611.440051510035</c:v>
                </c:pt>
                <c:pt idx="24">
                  <c:v>34537.192801575125</c:v>
                </c:pt>
                <c:pt idx="25">
                  <c:v>34581.966541770082</c:v>
                </c:pt>
                <c:pt idx="26">
                  <c:v>34915.770767430571</c:v>
                </c:pt>
                <c:pt idx="27">
                  <c:v>35602.080921543624</c:v>
                </c:pt>
                <c:pt idx="28">
                  <c:v>36917.982144710571</c:v>
                </c:pt>
                <c:pt idx="29">
                  <c:v>37843.198214670003</c:v>
                </c:pt>
                <c:pt idx="30">
                  <c:v>39401.499394361774</c:v>
                </c:pt>
                <c:pt idx="31">
                  <c:v>39830.305561555004</c:v>
                </c:pt>
                <c:pt idx="32">
                  <c:v>40511.003555838943</c:v>
                </c:pt>
                <c:pt idx="33">
                  <c:v>41427.431266825595</c:v>
                </c:pt>
                <c:pt idx="34">
                  <c:v>42003.302897708971</c:v>
                </c:pt>
                <c:pt idx="35">
                  <c:v>42064.113471003584</c:v>
                </c:pt>
                <c:pt idx="36">
                  <c:v>42358.794840814298</c:v>
                </c:pt>
                <c:pt idx="37">
                  <c:v>42859.60369311348</c:v>
                </c:pt>
                <c:pt idx="38">
                  <c:v>43079.514392782257</c:v>
                </c:pt>
                <c:pt idx="39">
                  <c:v>42611.709862143056</c:v>
                </c:pt>
                <c:pt idx="40">
                  <c:v>43468.991129921858</c:v>
                </c:pt>
                <c:pt idx="41">
                  <c:v>44224.544609447286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775744"/>
        <c:axId val="158432576"/>
      </c:lineChart>
      <c:catAx>
        <c:axId val="15977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8432576"/>
        <c:crosses val="autoZero"/>
        <c:auto val="1"/>
        <c:lblAlgn val="ctr"/>
        <c:lblOffset val="100"/>
        <c:noMultiLvlLbl val="0"/>
      </c:catAx>
      <c:valAx>
        <c:axId val="1584325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9775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Italia. salario reale per persona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Italia</c:v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salari'!$C$3:$AR$3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salari'!$C$57:$AR$57</c:f>
              <c:numCache>
                <c:formatCode>General</c:formatCode>
                <c:ptCount val="42"/>
                <c:pt idx="0">
                  <c:v>18099.58303270036</c:v>
                </c:pt>
                <c:pt idx="1">
                  <c:v>19129.242543157176</c:v>
                </c:pt>
                <c:pt idx="2">
                  <c:v>19803.921992737021</c:v>
                </c:pt>
                <c:pt idx="3">
                  <c:v>20925.36027966594</c:v>
                </c:pt>
                <c:pt idx="4">
                  <c:v>21298.583198076431</c:v>
                </c:pt>
                <c:pt idx="5">
                  <c:v>22131.229710245287</c:v>
                </c:pt>
                <c:pt idx="6">
                  <c:v>22684.821238292683</c:v>
                </c:pt>
                <c:pt idx="7">
                  <c:v>23326.287893496312</c:v>
                </c:pt>
                <c:pt idx="8">
                  <c:v>24128.362172219029</c:v>
                </c:pt>
                <c:pt idx="9">
                  <c:v>24669.175658577326</c:v>
                </c:pt>
                <c:pt idx="10">
                  <c:v>24878.149082137112</c:v>
                </c:pt>
                <c:pt idx="11">
                  <c:v>25612.132984928619</c:v>
                </c:pt>
                <c:pt idx="12">
                  <c:v>25361.851238253214</c:v>
                </c:pt>
                <c:pt idx="13">
                  <c:v>25502.311795306454</c:v>
                </c:pt>
                <c:pt idx="14">
                  <c:v>25734.744646818257</c:v>
                </c:pt>
                <c:pt idx="15">
                  <c:v>25916.567179485282</c:v>
                </c:pt>
                <c:pt idx="16">
                  <c:v>25914.981196860768</c:v>
                </c:pt>
                <c:pt idx="17">
                  <c:v>26399.833843039603</c:v>
                </c:pt>
                <c:pt idx="18">
                  <c:v>26802.16664149487</c:v>
                </c:pt>
                <c:pt idx="19">
                  <c:v>27382.765340188573</c:v>
                </c:pt>
                <c:pt idx="20">
                  <c:v>27751.650387026672</c:v>
                </c:pt>
                <c:pt idx="21">
                  <c:v>27766.426829396209</c:v>
                </c:pt>
                <c:pt idx="22">
                  <c:v>28021.109346734978</c:v>
                </c:pt>
                <c:pt idx="23">
                  <c:v>28033.006086196576</c:v>
                </c:pt>
                <c:pt idx="24">
                  <c:v>28151.807434605991</c:v>
                </c:pt>
                <c:pt idx="25">
                  <c:v>28054.300778321256</c:v>
                </c:pt>
                <c:pt idx="26">
                  <c:v>28258.658515667459</c:v>
                </c:pt>
                <c:pt idx="27">
                  <c:v>28766.494712528274</c:v>
                </c:pt>
                <c:pt idx="28">
                  <c:v>27539.252481058909</c:v>
                </c:pt>
                <c:pt idx="29">
                  <c:v>27592.92356154156</c:v>
                </c:pt>
                <c:pt idx="30">
                  <c:v>27684.103754713411</c:v>
                </c:pt>
                <c:pt idx="31">
                  <c:v>27669.429279030901</c:v>
                </c:pt>
                <c:pt idx="32">
                  <c:v>27393.510988527822</c:v>
                </c:pt>
                <c:pt idx="33">
                  <c:v>27215.930595063906</c:v>
                </c:pt>
                <c:pt idx="34">
                  <c:v>27381.719222199103</c:v>
                </c:pt>
                <c:pt idx="35">
                  <c:v>27604.501784376476</c:v>
                </c:pt>
                <c:pt idx="36">
                  <c:v>27698.902443759765</c:v>
                </c:pt>
                <c:pt idx="37">
                  <c:v>27580.927477931386</c:v>
                </c:pt>
                <c:pt idx="38">
                  <c:v>27565.131863183353</c:v>
                </c:pt>
                <c:pt idx="39">
                  <c:v>26998.19373493069</c:v>
                </c:pt>
                <c:pt idx="40">
                  <c:v>27112.239565325832</c:v>
                </c:pt>
                <c:pt idx="41">
                  <c:v>27256.743155954151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17088"/>
        <c:axId val="159810688"/>
      </c:lineChart>
      <c:catAx>
        <c:axId val="1301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9810688"/>
        <c:crosses val="autoZero"/>
        <c:auto val="1"/>
        <c:lblAlgn val="ctr"/>
        <c:lblOffset val="100"/>
        <c:noMultiLvlLbl val="0"/>
      </c:catAx>
      <c:valAx>
        <c:axId val="159810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17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Rapporto prodotto-capitale</a:t>
            </a:r>
          </a:p>
        </c:rich>
      </c:tx>
      <c:layout>
        <c:manualLayout>
          <c:xMode val="edge"/>
          <c:yMode val="edge"/>
          <c:x val="0.18193744531933556"/>
          <c:y val="2.7777777777777863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KTV!$A$37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KTV!$C$37:$AR$37</c:f>
              <c:numCache>
                <c:formatCode>General</c:formatCode>
                <c:ptCount val="42"/>
                <c:pt idx="0">
                  <c:v>1.5276357767686528</c:v>
                </c:pt>
                <c:pt idx="1">
                  <c:v>1.5178848783135015</c:v>
                </c:pt>
                <c:pt idx="2">
                  <c:v>1.5015641693924771</c:v>
                </c:pt>
                <c:pt idx="3">
                  <c:v>1.491803196032365</c:v>
                </c:pt>
                <c:pt idx="4">
                  <c:v>1.3750878559019581</c:v>
                </c:pt>
                <c:pt idx="5">
                  <c:v>1.3028873595542225</c:v>
                </c:pt>
                <c:pt idx="6">
                  <c:v>1.2700601828576912</c:v>
                </c:pt>
                <c:pt idx="7">
                  <c:v>1.2437545804418535</c:v>
                </c:pt>
                <c:pt idx="8">
                  <c:v>1.2297185941929458</c:v>
                </c:pt>
                <c:pt idx="9">
                  <c:v>1.1936476294848315</c:v>
                </c:pt>
                <c:pt idx="10">
                  <c:v>1.116724678357893</c:v>
                </c:pt>
                <c:pt idx="11">
                  <c:v>1.0702756214629101</c:v>
                </c:pt>
                <c:pt idx="12">
                  <c:v>1.0401647033393338</c:v>
                </c:pt>
                <c:pt idx="13">
                  <c:v>1.0231581626431541</c:v>
                </c:pt>
                <c:pt idx="14">
                  <c:v>1.0133846615265829</c:v>
                </c:pt>
                <c:pt idx="15">
                  <c:v>1.0065772860870439</c:v>
                </c:pt>
                <c:pt idx="16">
                  <c:v>1.0204625915653933</c:v>
                </c:pt>
                <c:pt idx="17">
                  <c:v>1.0129245007959382</c:v>
                </c:pt>
                <c:pt idx="18">
                  <c:v>1.024121388143141</c:v>
                </c:pt>
                <c:pt idx="19">
                  <c:v>1.0362409867798137</c:v>
                </c:pt>
                <c:pt idx="20">
                  <c:v>1.0302266195362608</c:v>
                </c:pt>
                <c:pt idx="21">
                  <c:v>1.0044688073098298</c:v>
                </c:pt>
                <c:pt idx="22">
                  <c:v>1.0116320279500135</c:v>
                </c:pt>
                <c:pt idx="23">
                  <c:v>0.99831211389109131</c:v>
                </c:pt>
                <c:pt idx="24">
                  <c:v>1.0077098702510359</c:v>
                </c:pt>
                <c:pt idx="25">
                  <c:v>1.0225218745146494</c:v>
                </c:pt>
                <c:pt idx="26">
                  <c:v>1.0157419355219919</c:v>
                </c:pt>
                <c:pt idx="27">
                  <c:v>1.0168413324058259</c:v>
                </c:pt>
                <c:pt idx="28">
                  <c:v>1.025499823709346</c:v>
                </c:pt>
                <c:pt idx="29">
                  <c:v>1.0146089454278515</c:v>
                </c:pt>
                <c:pt idx="30">
                  <c:v>1.0054275314790784</c:v>
                </c:pt>
                <c:pt idx="31">
                  <c:v>0.98614548260837787</c:v>
                </c:pt>
                <c:pt idx="32">
                  <c:v>0.97677869952838348</c:v>
                </c:pt>
                <c:pt idx="33">
                  <c:v>0.96807989646243953</c:v>
                </c:pt>
                <c:pt idx="34">
                  <c:v>0.95313777417026468</c:v>
                </c:pt>
                <c:pt idx="35">
                  <c:v>0.93655521582804169</c:v>
                </c:pt>
                <c:pt idx="36">
                  <c:v>0.91530615263830595</c:v>
                </c:pt>
                <c:pt idx="37">
                  <c:v>0.89927410844823552</c:v>
                </c:pt>
                <c:pt idx="38">
                  <c:v>0.85944736356241624</c:v>
                </c:pt>
                <c:pt idx="39">
                  <c:v>0.83078671415051164</c:v>
                </c:pt>
                <c:pt idx="40">
                  <c:v>0.82277541381652053</c:v>
                </c:pt>
                <c:pt idx="41">
                  <c:v>0.81827870224320765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KTV!$A$38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KTV!$C$38:$AR$38</c:f>
              <c:numCache>
                <c:formatCode>General</c:formatCode>
                <c:ptCount val="42"/>
                <c:pt idx="21">
                  <c:v>0.83718688574946176</c:v>
                </c:pt>
                <c:pt idx="22">
                  <c:v>0.82993596895965727</c:v>
                </c:pt>
                <c:pt idx="23">
                  <c:v>0.81018564136404969</c:v>
                </c:pt>
                <c:pt idx="24">
                  <c:v>0.82269200274499765</c:v>
                </c:pt>
                <c:pt idx="25">
                  <c:v>0.82769023470408065</c:v>
                </c:pt>
                <c:pt idx="26">
                  <c:v>0.82874477105223954</c:v>
                </c:pt>
                <c:pt idx="27">
                  <c:v>0.83107192057927881</c:v>
                </c:pt>
                <c:pt idx="28">
                  <c:v>0.83718119336996877</c:v>
                </c:pt>
                <c:pt idx="29">
                  <c:v>0.84266826499217662</c:v>
                </c:pt>
                <c:pt idx="30">
                  <c:v>0.83725271915591848</c:v>
                </c:pt>
                <c:pt idx="31">
                  <c:v>0.84402552942015463</c:v>
                </c:pt>
                <c:pt idx="32">
                  <c:v>0.85169779510900689</c:v>
                </c:pt>
                <c:pt idx="33">
                  <c:v>0.86087114989720859</c:v>
                </c:pt>
                <c:pt idx="34">
                  <c:v>0.86360823410065335</c:v>
                </c:pt>
                <c:pt idx="35">
                  <c:v>0.86614747573198181</c:v>
                </c:pt>
                <c:pt idx="36">
                  <c:v>0.8783045609880038</c:v>
                </c:pt>
                <c:pt idx="37">
                  <c:v>0.87646803728645362</c:v>
                </c:pt>
                <c:pt idx="38">
                  <c:v>0.87048253294173328</c:v>
                </c:pt>
                <c:pt idx="39">
                  <c:v>0.83250856469526457</c:v>
                </c:pt>
                <c:pt idx="40">
                  <c:v>0.83901263756473043</c:v>
                </c:pt>
                <c:pt idx="41">
                  <c:v>0.84958728298148833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KTV!$A$39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KTV!$C$39:$AR$39</c:f>
              <c:numCache>
                <c:formatCode>General</c:formatCode>
                <c:ptCount val="42"/>
                <c:pt idx="0">
                  <c:v>1.3729951914260821</c:v>
                </c:pt>
                <c:pt idx="1">
                  <c:v>1.3151460675422515</c:v>
                </c:pt>
                <c:pt idx="2">
                  <c:v>1.2952695132796144</c:v>
                </c:pt>
                <c:pt idx="3">
                  <c:v>1.2008915129779012</c:v>
                </c:pt>
                <c:pt idx="4">
                  <c:v>1.0983030066145261</c:v>
                </c:pt>
                <c:pt idx="5">
                  <c:v>1.0226591976286812</c:v>
                </c:pt>
                <c:pt idx="6">
                  <c:v>1.0003648699926546</c:v>
                </c:pt>
                <c:pt idx="7">
                  <c:v>0.97676497435739162</c:v>
                </c:pt>
                <c:pt idx="8">
                  <c:v>0.9624444436429499</c:v>
                </c:pt>
                <c:pt idx="9">
                  <c:v>0.96595021905850043</c:v>
                </c:pt>
                <c:pt idx="10">
                  <c:v>0.92798520126825312</c:v>
                </c:pt>
                <c:pt idx="11">
                  <c:v>0.87458044533788692</c:v>
                </c:pt>
                <c:pt idx="12">
                  <c:v>0.86388008995594656</c:v>
                </c:pt>
                <c:pt idx="13">
                  <c:v>0.87427806541559894</c:v>
                </c:pt>
                <c:pt idx="14">
                  <c:v>0.88517096682882512</c:v>
                </c:pt>
                <c:pt idx="15">
                  <c:v>0.88444013470174088</c:v>
                </c:pt>
                <c:pt idx="16">
                  <c:v>0.910922356415511</c:v>
                </c:pt>
                <c:pt idx="17">
                  <c:v>0.9179756926504653</c:v>
                </c:pt>
                <c:pt idx="18">
                  <c:v>0.92749841068459027</c:v>
                </c:pt>
                <c:pt idx="19">
                  <c:v>0.92759494028895806</c:v>
                </c:pt>
                <c:pt idx="20">
                  <c:v>0.92346467157486345</c:v>
                </c:pt>
                <c:pt idx="21">
                  <c:v>0.91820881336143445</c:v>
                </c:pt>
                <c:pt idx="22">
                  <c:v>0.89794250341821025</c:v>
                </c:pt>
                <c:pt idx="23">
                  <c:v>0.87580095430832794</c:v>
                </c:pt>
                <c:pt idx="24">
                  <c:v>0.88039979467899065</c:v>
                </c:pt>
                <c:pt idx="25">
                  <c:v>0.89297763050477308</c:v>
                </c:pt>
                <c:pt idx="26">
                  <c:v>0.89577715047953765</c:v>
                </c:pt>
                <c:pt idx="27">
                  <c:v>0.88832730061470611</c:v>
                </c:pt>
                <c:pt idx="28">
                  <c:v>0.87982423252495656</c:v>
                </c:pt>
                <c:pt idx="29">
                  <c:v>0.8699379451071042</c:v>
                </c:pt>
                <c:pt idx="30">
                  <c:v>0.86290329332913573</c:v>
                </c:pt>
                <c:pt idx="31">
                  <c:v>0.85476701839498093</c:v>
                </c:pt>
                <c:pt idx="32">
                  <c:v>0.83142939890526457</c:v>
                </c:pt>
                <c:pt idx="33">
                  <c:v>0.82051305204481162</c:v>
                </c:pt>
                <c:pt idx="34">
                  <c:v>0.80724558231833365</c:v>
                </c:pt>
                <c:pt idx="35">
                  <c:v>0.78487655048067961</c:v>
                </c:pt>
                <c:pt idx="36">
                  <c:v>0.77615010163620601</c:v>
                </c:pt>
                <c:pt idx="37">
                  <c:v>0.7657884127303074</c:v>
                </c:pt>
                <c:pt idx="38">
                  <c:v>0.73955041774984764</c:v>
                </c:pt>
                <c:pt idx="39">
                  <c:v>0.70912564976386461</c:v>
                </c:pt>
                <c:pt idx="40">
                  <c:v>0.72055811913732659</c:v>
                </c:pt>
                <c:pt idx="41">
                  <c:v>0.72866085640295064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KTV!$A$40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KTV!$C$40:$AR$40</c:f>
              <c:numCache>
                <c:formatCode>General</c:formatCode>
                <c:ptCount val="42"/>
                <c:pt idx="0">
                  <c:v>1.0266335067646051</c:v>
                </c:pt>
                <c:pt idx="1">
                  <c:v>0.99216032471057958</c:v>
                </c:pt>
                <c:pt idx="2">
                  <c:v>0.98894694938814021</c:v>
                </c:pt>
                <c:pt idx="3">
                  <c:v>0.94369909541977137</c:v>
                </c:pt>
                <c:pt idx="4">
                  <c:v>0.82485443661163615</c:v>
                </c:pt>
                <c:pt idx="5">
                  <c:v>0.80637396825015351</c:v>
                </c:pt>
                <c:pt idx="6">
                  <c:v>0.81205213063210169</c:v>
                </c:pt>
                <c:pt idx="7">
                  <c:v>0.81619761290752146</c:v>
                </c:pt>
                <c:pt idx="8">
                  <c:v>0.82643388578029009</c:v>
                </c:pt>
                <c:pt idx="9">
                  <c:v>0.78914438429848077</c:v>
                </c:pt>
                <c:pt idx="10">
                  <c:v>0.71837705254050033</c:v>
                </c:pt>
                <c:pt idx="11">
                  <c:v>0.71620738620928814</c:v>
                </c:pt>
                <c:pt idx="12">
                  <c:v>0.70351599286202049</c:v>
                </c:pt>
                <c:pt idx="13">
                  <c:v>0.69566954954539162</c:v>
                </c:pt>
                <c:pt idx="14">
                  <c:v>0.69488716159272257</c:v>
                </c:pt>
                <c:pt idx="15">
                  <c:v>0.70347329056057228</c:v>
                </c:pt>
                <c:pt idx="16">
                  <c:v>0.71339041825254201</c:v>
                </c:pt>
                <c:pt idx="17">
                  <c:v>0.71382909744851653</c:v>
                </c:pt>
                <c:pt idx="18">
                  <c:v>0.72663316104688669</c:v>
                </c:pt>
                <c:pt idx="19">
                  <c:v>0.72108210958283647</c:v>
                </c:pt>
                <c:pt idx="20">
                  <c:v>0.71709609962723186</c:v>
                </c:pt>
                <c:pt idx="21">
                  <c:v>0.70640535692566508</c:v>
                </c:pt>
                <c:pt idx="22">
                  <c:v>0.6866264576550084</c:v>
                </c:pt>
                <c:pt idx="23">
                  <c:v>0.66761178435200963</c:v>
                </c:pt>
                <c:pt idx="24">
                  <c:v>0.65737363918662162</c:v>
                </c:pt>
                <c:pt idx="25">
                  <c:v>0.65212868945138736</c:v>
                </c:pt>
                <c:pt idx="26">
                  <c:v>0.64738049722634561</c:v>
                </c:pt>
                <c:pt idx="27">
                  <c:v>0.63634950694699233</c:v>
                </c:pt>
                <c:pt idx="28">
                  <c:v>0.61430197331030578</c:v>
                </c:pt>
                <c:pt idx="29">
                  <c:v>0.6010778601905038</c:v>
                </c:pt>
                <c:pt idx="30">
                  <c:v>0.597580632476164</c:v>
                </c:pt>
                <c:pt idx="31">
                  <c:v>0.58958367021833458</c:v>
                </c:pt>
                <c:pt idx="32">
                  <c:v>0.58350138625292181</c:v>
                </c:pt>
                <c:pt idx="33">
                  <c:v>0.58442344097781707</c:v>
                </c:pt>
                <c:pt idx="34">
                  <c:v>0.58768506477587645</c:v>
                </c:pt>
                <c:pt idx="35">
                  <c:v>0.58332015170068729</c:v>
                </c:pt>
                <c:pt idx="36">
                  <c:v>0.57988141136604565</c:v>
                </c:pt>
                <c:pt idx="37">
                  <c:v>0.57826031932184829</c:v>
                </c:pt>
                <c:pt idx="38">
                  <c:v>0.55557288831738749</c:v>
                </c:pt>
                <c:pt idx="39">
                  <c:v>0.54883526229360113</c:v>
                </c:pt>
                <c:pt idx="40">
                  <c:v>0.56679348105265237</c:v>
                </c:pt>
                <c:pt idx="41">
                  <c:v>0.58347047477318181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KTV!$A$41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KTV!$C$41:$AR$41</c:f>
              <c:numCache>
                <c:formatCode>General</c:formatCode>
                <c:ptCount val="42"/>
                <c:pt idx="0">
                  <c:v>1.3798508251792081</c:v>
                </c:pt>
                <c:pt idx="1">
                  <c:v>1.3840198078612689</c:v>
                </c:pt>
                <c:pt idx="2">
                  <c:v>1.4088544505470242</c:v>
                </c:pt>
                <c:pt idx="3">
                  <c:v>1.3882936870014062</c:v>
                </c:pt>
                <c:pt idx="4">
                  <c:v>1.2840976149321104</c:v>
                </c:pt>
                <c:pt idx="5">
                  <c:v>1.2116261611292618</c:v>
                </c:pt>
                <c:pt idx="6">
                  <c:v>1.1980656032183623</c:v>
                </c:pt>
                <c:pt idx="7">
                  <c:v>1.1718030779977162</c:v>
                </c:pt>
                <c:pt idx="8">
                  <c:v>1.1440411567781159</c:v>
                </c:pt>
                <c:pt idx="9">
                  <c:v>1.0956641362803898</c:v>
                </c:pt>
                <c:pt idx="10">
                  <c:v>1.0233896168014078</c:v>
                </c:pt>
                <c:pt idx="11">
                  <c:v>0.97621601654020251</c:v>
                </c:pt>
                <c:pt idx="12">
                  <c:v>0.96851448883473257</c:v>
                </c:pt>
                <c:pt idx="13">
                  <c:v>0.9581098072755565</c:v>
                </c:pt>
                <c:pt idx="14">
                  <c:v>0.97550008157960511</c:v>
                </c:pt>
                <c:pt idx="15">
                  <c:v>0.99539782577968949</c:v>
                </c:pt>
                <c:pt idx="16">
                  <c:v>1.0321930262830801</c:v>
                </c:pt>
                <c:pt idx="17">
                  <c:v>1.0437873177892296</c:v>
                </c:pt>
                <c:pt idx="18">
                  <c:v>1.0368076211692525</c:v>
                </c:pt>
                <c:pt idx="19">
                  <c:v>1.0304109202669192</c:v>
                </c:pt>
                <c:pt idx="20">
                  <c:v>1.020763106271906</c:v>
                </c:pt>
                <c:pt idx="21">
                  <c:v>1.008008488175782</c:v>
                </c:pt>
                <c:pt idx="22">
                  <c:v>0.9993054540173465</c:v>
                </c:pt>
                <c:pt idx="23">
                  <c:v>0.95568236466311263</c:v>
                </c:pt>
                <c:pt idx="24">
                  <c:v>0.94495109462273874</c:v>
                </c:pt>
                <c:pt idx="25">
                  <c:v>0.93705658543276615</c:v>
                </c:pt>
                <c:pt idx="26">
                  <c:v>0.92428886869292159</c:v>
                </c:pt>
                <c:pt idx="27">
                  <c:v>0.90692687249339599</c:v>
                </c:pt>
                <c:pt idx="28">
                  <c:v>0.90268379528995857</c:v>
                </c:pt>
                <c:pt idx="29">
                  <c:v>0.8771738815214658</c:v>
                </c:pt>
                <c:pt idx="30">
                  <c:v>0.83421213919716042</c:v>
                </c:pt>
                <c:pt idx="31">
                  <c:v>0.81775013538361063</c:v>
                </c:pt>
                <c:pt idx="32">
                  <c:v>0.79311132975986909</c:v>
                </c:pt>
                <c:pt idx="33">
                  <c:v>0.77135585593644973</c:v>
                </c:pt>
                <c:pt idx="34">
                  <c:v>0.74699819117964961</c:v>
                </c:pt>
                <c:pt idx="35">
                  <c:v>0.72274216784268652</c:v>
                </c:pt>
                <c:pt idx="36">
                  <c:v>0.70265044631157791</c:v>
                </c:pt>
                <c:pt idx="37">
                  <c:v>0.69356407072607651</c:v>
                </c:pt>
                <c:pt idx="38">
                  <c:v>0.67709602095186783</c:v>
                </c:pt>
                <c:pt idx="39">
                  <c:v>0.6699682594225963</c:v>
                </c:pt>
                <c:pt idx="40">
                  <c:v>0.65343695895779152</c:v>
                </c:pt>
                <c:pt idx="41">
                  <c:v>0.65138466001857542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KTV!$A$42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KTV!$C$42:$AR$42</c:f>
              <c:numCache>
                <c:formatCode>General</c:formatCode>
                <c:ptCount val="42"/>
                <c:pt idx="0">
                  <c:v>1.6096250230707325</c:v>
                </c:pt>
                <c:pt idx="1">
                  <c:v>1.5671574187909381</c:v>
                </c:pt>
                <c:pt idx="2">
                  <c:v>1.5366133950956038</c:v>
                </c:pt>
                <c:pt idx="3">
                  <c:v>1.4643088748175439</c:v>
                </c:pt>
                <c:pt idx="4">
                  <c:v>1.3042638047638053</c:v>
                </c:pt>
                <c:pt idx="5">
                  <c:v>1.2846617124556474</c:v>
                </c:pt>
                <c:pt idx="6">
                  <c:v>1.2708068731927724</c:v>
                </c:pt>
                <c:pt idx="7">
                  <c:v>1.2675774250823317</c:v>
                </c:pt>
                <c:pt idx="8">
                  <c:v>1.2607874209466337</c:v>
                </c:pt>
                <c:pt idx="9">
                  <c:v>1.2394998525263397</c:v>
                </c:pt>
                <c:pt idx="10">
                  <c:v>1.184048491376531</c:v>
                </c:pt>
                <c:pt idx="11">
                  <c:v>1.1563140447191127</c:v>
                </c:pt>
                <c:pt idx="12">
                  <c:v>1.1971440896759225</c:v>
                </c:pt>
                <c:pt idx="13">
                  <c:v>1.2354630904946753</c:v>
                </c:pt>
                <c:pt idx="14">
                  <c:v>1.2371537763589953</c:v>
                </c:pt>
                <c:pt idx="15">
                  <c:v>1.2448555365231901</c:v>
                </c:pt>
                <c:pt idx="16">
                  <c:v>1.2441926769594558</c:v>
                </c:pt>
                <c:pt idx="17">
                  <c:v>1.2538571941804288</c:v>
                </c:pt>
                <c:pt idx="18">
                  <c:v>1.2599053377921023</c:v>
                </c:pt>
                <c:pt idx="19">
                  <c:v>1.2025311226977848</c:v>
                </c:pt>
                <c:pt idx="20">
                  <c:v>1.1808380369980949</c:v>
                </c:pt>
                <c:pt idx="21">
                  <c:v>1.1834483794691864</c:v>
                </c:pt>
                <c:pt idx="22">
                  <c:v>1.2178950667538528</c:v>
                </c:pt>
                <c:pt idx="23">
                  <c:v>1.2329852169748778</c:v>
                </c:pt>
                <c:pt idx="24">
                  <c:v>1.227436329161101</c:v>
                </c:pt>
                <c:pt idx="25">
                  <c:v>1.1840105258709805</c:v>
                </c:pt>
                <c:pt idx="26">
                  <c:v>1.1841197354617286</c:v>
                </c:pt>
                <c:pt idx="27">
                  <c:v>1.203173865008363</c:v>
                </c:pt>
                <c:pt idx="28">
                  <c:v>1.2023402788724871</c:v>
                </c:pt>
                <c:pt idx="29">
                  <c:v>1.1847653023070872</c:v>
                </c:pt>
                <c:pt idx="30">
                  <c:v>1.1662867128467451</c:v>
                </c:pt>
                <c:pt idx="31">
                  <c:v>1.1543924091556681</c:v>
                </c:pt>
                <c:pt idx="32">
                  <c:v>1.1441838233165418</c:v>
                </c:pt>
                <c:pt idx="33">
                  <c:v>1.1434989675506451</c:v>
                </c:pt>
                <c:pt idx="34">
                  <c:v>1.1408448902408395</c:v>
                </c:pt>
                <c:pt idx="35">
                  <c:v>1.1186143687712518</c:v>
                </c:pt>
                <c:pt idx="36">
                  <c:v>1.1179223871517459</c:v>
                </c:pt>
                <c:pt idx="37">
                  <c:v>1.1100664984673798</c:v>
                </c:pt>
                <c:pt idx="38">
                  <c:v>1.0892909656398975</c:v>
                </c:pt>
                <c:pt idx="39">
                  <c:v>1.0096396488013601</c:v>
                </c:pt>
                <c:pt idx="40">
                  <c:v>1.0063672269787916</c:v>
                </c:pt>
                <c:pt idx="41">
                  <c:v>1.0130961522563118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KTV!$A$43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CC0066"/>
              </a:solidFill>
            </a:ln>
          </c:spPr>
          <c:marker>
            <c:symbol val="none"/>
          </c:marker>
          <c:cat>
            <c:strRef>
              <c:f>KTV!$M$15:$BB$15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KTV!$C$43:$AR$43</c:f>
              <c:numCache>
                <c:formatCode>General</c:formatCode>
                <c:ptCount val="42"/>
                <c:pt idx="0">
                  <c:v>1.3180646056459058</c:v>
                </c:pt>
                <c:pt idx="1">
                  <c:v>1.3033561347573084</c:v>
                </c:pt>
                <c:pt idx="2">
                  <c:v>1.310632206395987</c:v>
                </c:pt>
                <c:pt idx="3">
                  <c:v>1.3108952567031844</c:v>
                </c:pt>
                <c:pt idx="4">
                  <c:v>1.2230898364773977</c:v>
                </c:pt>
                <c:pt idx="5">
                  <c:v>1.150308355161092</c:v>
                </c:pt>
                <c:pt idx="6">
                  <c:v>1.1806320319981289</c:v>
                </c:pt>
                <c:pt idx="7">
                  <c:v>1.1803461728564519</c:v>
                </c:pt>
                <c:pt idx="8">
                  <c:v>1.1823454122517449</c:v>
                </c:pt>
                <c:pt idx="9">
                  <c:v>1.1541781882531281</c:v>
                </c:pt>
                <c:pt idx="10">
                  <c:v>1.0892119596603609</c:v>
                </c:pt>
                <c:pt idx="11">
                  <c:v>1.0626906129289444</c:v>
                </c:pt>
                <c:pt idx="12">
                  <c:v>1.0043242476037355</c:v>
                </c:pt>
                <c:pt idx="13">
                  <c:v>1.0591779763073463</c:v>
                </c:pt>
                <c:pt idx="14">
                  <c:v>1.1139731579644898</c:v>
                </c:pt>
                <c:pt idx="15">
                  <c:v>1.1219689633217669</c:v>
                </c:pt>
                <c:pt idx="16">
                  <c:v>1.1116478959152303</c:v>
                </c:pt>
                <c:pt idx="17">
                  <c:v>1.1144814577275233</c:v>
                </c:pt>
                <c:pt idx="18">
                  <c:v>1.12528721435236</c:v>
                </c:pt>
                <c:pt idx="19">
                  <c:v>1.1330015398420115</c:v>
                </c:pt>
                <c:pt idx="20">
                  <c:v>1.1310422956584114</c:v>
                </c:pt>
                <c:pt idx="21">
                  <c:v>1.1157465968100939</c:v>
                </c:pt>
                <c:pt idx="22">
                  <c:v>1.1461752371717788</c:v>
                </c:pt>
                <c:pt idx="23">
                  <c:v>1.1484718622570589</c:v>
                </c:pt>
                <c:pt idx="24">
                  <c:v>1.1596557560603082</c:v>
                </c:pt>
                <c:pt idx="25">
                  <c:v>1.1457430163447033</c:v>
                </c:pt>
                <c:pt idx="26">
                  <c:v>1.1515909578755374</c:v>
                </c:pt>
                <c:pt idx="27">
                  <c:v>1.1527391676274719</c:v>
                </c:pt>
                <c:pt idx="28">
                  <c:v>1.1464502209321601</c:v>
                </c:pt>
                <c:pt idx="29">
                  <c:v>1.1351760974270102</c:v>
                </c:pt>
                <c:pt idx="30">
                  <c:v>1.1146626722176498</c:v>
                </c:pt>
                <c:pt idx="31">
                  <c:v>1.0866150645435231</c:v>
                </c:pt>
                <c:pt idx="32">
                  <c:v>1.0823247405231058</c:v>
                </c:pt>
                <c:pt idx="33">
                  <c:v>1.085436157869285</c:v>
                </c:pt>
                <c:pt idx="34">
                  <c:v>1.0818215197048768</c:v>
                </c:pt>
                <c:pt idx="35">
                  <c:v>1.0596243646515537</c:v>
                </c:pt>
                <c:pt idx="36">
                  <c:v>1.0342709260464127</c:v>
                </c:pt>
                <c:pt idx="37">
                  <c:v>1.0164434417164241</c:v>
                </c:pt>
                <c:pt idx="38">
                  <c:v>0.99018581374552761</c:v>
                </c:pt>
                <c:pt idx="39">
                  <c:v>0.97141866665443155</c:v>
                </c:pt>
                <c:pt idx="40">
                  <c:v>0.99824637839527208</c:v>
                </c:pt>
                <c:pt idx="41">
                  <c:v>1.0126882698785304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776256"/>
        <c:axId val="159813568"/>
      </c:lineChart>
      <c:catAx>
        <c:axId val="159776256"/>
        <c:scaling>
          <c:orientation val="minMax"/>
        </c:scaling>
        <c:delete val="0"/>
        <c:axPos val="b"/>
        <c:majorTickMark val="none"/>
        <c:minorTickMark val="none"/>
        <c:tickLblPos val="nextTo"/>
        <c:crossAx val="159813568"/>
        <c:crosses val="autoZero"/>
        <c:auto val="1"/>
        <c:lblAlgn val="ctr"/>
        <c:lblOffset val="100"/>
        <c:noMultiLvlLbl val="0"/>
      </c:catAx>
      <c:valAx>
        <c:axId val="159813568"/>
        <c:scaling>
          <c:orientation val="minMax"/>
          <c:min val="0.4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1597762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rapporto prodotto capitale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KTV!$C$3:$AR$3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KTV!$C$39:$AR$39</c:f>
              <c:numCache>
                <c:formatCode>General</c:formatCode>
                <c:ptCount val="42"/>
                <c:pt idx="0">
                  <c:v>1.3729951914260821</c:v>
                </c:pt>
                <c:pt idx="1">
                  <c:v>1.3151460675422515</c:v>
                </c:pt>
                <c:pt idx="2">
                  <c:v>1.2952695132796148</c:v>
                </c:pt>
                <c:pt idx="3">
                  <c:v>1.2008915129779016</c:v>
                </c:pt>
                <c:pt idx="4">
                  <c:v>1.0983030066145261</c:v>
                </c:pt>
                <c:pt idx="5">
                  <c:v>1.0226591976286812</c:v>
                </c:pt>
                <c:pt idx="6">
                  <c:v>1.0003648699926546</c:v>
                </c:pt>
                <c:pt idx="7">
                  <c:v>0.97676497435739162</c:v>
                </c:pt>
                <c:pt idx="8">
                  <c:v>0.9624444436429499</c:v>
                </c:pt>
                <c:pt idx="9">
                  <c:v>0.96595021905849998</c:v>
                </c:pt>
                <c:pt idx="10">
                  <c:v>0.92798520126825312</c:v>
                </c:pt>
                <c:pt idx="11">
                  <c:v>0.87458044533788692</c:v>
                </c:pt>
                <c:pt idx="12">
                  <c:v>0.86388008995594656</c:v>
                </c:pt>
                <c:pt idx="13">
                  <c:v>0.87427806541559872</c:v>
                </c:pt>
                <c:pt idx="14">
                  <c:v>0.88517096682882512</c:v>
                </c:pt>
                <c:pt idx="15">
                  <c:v>0.8844401347017411</c:v>
                </c:pt>
                <c:pt idx="16">
                  <c:v>0.91092235641551078</c:v>
                </c:pt>
                <c:pt idx="17">
                  <c:v>0.91797569265046486</c:v>
                </c:pt>
                <c:pt idx="18">
                  <c:v>0.92749841068458982</c:v>
                </c:pt>
                <c:pt idx="19">
                  <c:v>0.92759494028895806</c:v>
                </c:pt>
                <c:pt idx="20">
                  <c:v>0.92346467157486345</c:v>
                </c:pt>
                <c:pt idx="21">
                  <c:v>0.91820881336143423</c:v>
                </c:pt>
                <c:pt idx="22">
                  <c:v>0.89794250341821025</c:v>
                </c:pt>
                <c:pt idx="23">
                  <c:v>0.87580095430832772</c:v>
                </c:pt>
                <c:pt idx="24">
                  <c:v>0.88039979467899065</c:v>
                </c:pt>
                <c:pt idx="25">
                  <c:v>0.89297763050477275</c:v>
                </c:pt>
                <c:pt idx="26">
                  <c:v>0.89577715047953765</c:v>
                </c:pt>
                <c:pt idx="27">
                  <c:v>0.88832730061470611</c:v>
                </c:pt>
                <c:pt idx="28">
                  <c:v>0.87982423252495612</c:v>
                </c:pt>
                <c:pt idx="29">
                  <c:v>0.8699379451071042</c:v>
                </c:pt>
                <c:pt idx="30">
                  <c:v>0.8629032933291354</c:v>
                </c:pt>
                <c:pt idx="31">
                  <c:v>0.8547670183949807</c:v>
                </c:pt>
                <c:pt idx="32">
                  <c:v>0.83142939890526468</c:v>
                </c:pt>
                <c:pt idx="33">
                  <c:v>0.82051305204481162</c:v>
                </c:pt>
                <c:pt idx="34">
                  <c:v>0.80724558231833343</c:v>
                </c:pt>
                <c:pt idx="35">
                  <c:v>0.78487655048067939</c:v>
                </c:pt>
                <c:pt idx="36">
                  <c:v>0.77615010163620601</c:v>
                </c:pt>
                <c:pt idx="37">
                  <c:v>0.76578841273030696</c:v>
                </c:pt>
                <c:pt idx="38">
                  <c:v>0.73955041774984764</c:v>
                </c:pt>
                <c:pt idx="39">
                  <c:v>0.70912564976386461</c:v>
                </c:pt>
                <c:pt idx="40">
                  <c:v>0.72055811913732659</c:v>
                </c:pt>
                <c:pt idx="41">
                  <c:v>0.72866085640295064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20672"/>
        <c:axId val="159815296"/>
      </c:lineChart>
      <c:catAx>
        <c:axId val="1302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815296"/>
        <c:crosses val="autoZero"/>
        <c:auto val="1"/>
        <c:lblAlgn val="ctr"/>
        <c:lblOffset val="100"/>
        <c:noMultiLvlLbl val="0"/>
      </c:catAx>
      <c:valAx>
        <c:axId val="159815296"/>
        <c:scaling>
          <c:orientation val="minMax"/>
          <c:min val="0.4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020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Capitale per lavoratore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'capitale per lavoratore'!$A$28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lavoratore'!$C$28:$AR$28</c:f>
              <c:numCache>
                <c:formatCode>General</c:formatCode>
                <c:ptCount val="42"/>
                <c:pt idx="0">
                  <c:v>18434.734679879966</c:v>
                </c:pt>
                <c:pt idx="1">
                  <c:v>19543.417382129959</c:v>
                </c:pt>
                <c:pt idx="2">
                  <c:v>20753.058270681006</c:v>
                </c:pt>
                <c:pt idx="3">
                  <c:v>21873.758566714376</c:v>
                </c:pt>
                <c:pt idx="4">
                  <c:v>23521.011059079952</c:v>
                </c:pt>
                <c:pt idx="5">
                  <c:v>25088.12869117286</c:v>
                </c:pt>
                <c:pt idx="6">
                  <c:v>26448.785680503937</c:v>
                </c:pt>
                <c:pt idx="7">
                  <c:v>27693.836696367511</c:v>
                </c:pt>
                <c:pt idx="8">
                  <c:v>29345.812382673914</c:v>
                </c:pt>
                <c:pt idx="9">
                  <c:v>30754.676873305332</c:v>
                </c:pt>
                <c:pt idx="10">
                  <c:v>32275.638381201421</c:v>
                </c:pt>
                <c:pt idx="11">
                  <c:v>34036.679981321584</c:v>
                </c:pt>
                <c:pt idx="12">
                  <c:v>35750.152737354576</c:v>
                </c:pt>
                <c:pt idx="13">
                  <c:v>37581.978200737001</c:v>
                </c:pt>
                <c:pt idx="14">
                  <c:v>39198.791552748</c:v>
                </c:pt>
                <c:pt idx="15">
                  <c:v>40684.470550387174</c:v>
                </c:pt>
                <c:pt idx="16">
                  <c:v>41348.494462390503</c:v>
                </c:pt>
                <c:pt idx="17">
                  <c:v>42440.930321278742</c:v>
                </c:pt>
                <c:pt idx="18">
                  <c:v>43771.84103763444</c:v>
                </c:pt>
                <c:pt idx="19">
                  <c:v>44737.071934788779</c:v>
                </c:pt>
                <c:pt idx="20">
                  <c:v>46164.7794429321</c:v>
                </c:pt>
                <c:pt idx="21">
                  <c:v>47838.960598280282</c:v>
                </c:pt>
                <c:pt idx="22">
                  <c:v>49237.311872362043</c:v>
                </c:pt>
                <c:pt idx="23">
                  <c:v>50495.887117742437</c:v>
                </c:pt>
                <c:pt idx="24">
                  <c:v>51762.44502682281</c:v>
                </c:pt>
                <c:pt idx="25">
                  <c:v>52323.105298808659</c:v>
                </c:pt>
                <c:pt idx="26">
                  <c:v>53387.992940955126</c:v>
                </c:pt>
                <c:pt idx="27">
                  <c:v>55100.173051340797</c:v>
                </c:pt>
                <c:pt idx="28">
                  <c:v>56463.522953459062</c:v>
                </c:pt>
                <c:pt idx="29">
                  <c:v>58299.549837578743</c:v>
                </c:pt>
                <c:pt idx="30">
                  <c:v>59263.109461504435</c:v>
                </c:pt>
                <c:pt idx="31">
                  <c:v>60849.883315482126</c:v>
                </c:pt>
                <c:pt idx="32">
                  <c:v>62111.89067428522</c:v>
                </c:pt>
                <c:pt idx="33">
                  <c:v>64134.606644621621</c:v>
                </c:pt>
                <c:pt idx="34">
                  <c:v>65479.533394387734</c:v>
                </c:pt>
                <c:pt idx="35">
                  <c:v>66842.08948909679</c:v>
                </c:pt>
                <c:pt idx="36">
                  <c:v>68501.504473521039</c:v>
                </c:pt>
                <c:pt idx="37">
                  <c:v>69909.274365339792</c:v>
                </c:pt>
                <c:pt idx="38">
                  <c:v>71353.101098546409</c:v>
                </c:pt>
                <c:pt idx="39">
                  <c:v>73243.475000125734</c:v>
                </c:pt>
                <c:pt idx="40">
                  <c:v>74966.436028832468</c:v>
                </c:pt>
                <c:pt idx="41">
                  <c:v>76456.318272877208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'capitale per lavoratore'!$A$29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lavoratore'!$C$29:$AR$29</c:f>
              <c:numCache>
                <c:formatCode>General</c:formatCode>
                <c:ptCount val="42"/>
                <c:pt idx="21">
                  <c:v>50195.820413820853</c:v>
                </c:pt>
                <c:pt idx="22">
                  <c:v>52886.414513383643</c:v>
                </c:pt>
                <c:pt idx="23">
                  <c:v>54979.360074769458</c:v>
                </c:pt>
                <c:pt idx="24">
                  <c:v>56383.65225336446</c:v>
                </c:pt>
                <c:pt idx="25">
                  <c:v>57529.021851522521</c:v>
                </c:pt>
                <c:pt idx="26">
                  <c:v>58945.233971018664</c:v>
                </c:pt>
                <c:pt idx="27">
                  <c:v>60310.814325776126</c:v>
                </c:pt>
                <c:pt idx="28">
                  <c:v>61137.289773782373</c:v>
                </c:pt>
                <c:pt idx="29">
                  <c:v>62085.697615962505</c:v>
                </c:pt>
                <c:pt idx="30">
                  <c:v>62873.291301346115</c:v>
                </c:pt>
                <c:pt idx="31">
                  <c:v>64217.314037523145</c:v>
                </c:pt>
                <c:pt idx="32">
                  <c:v>65622.144304603324</c:v>
                </c:pt>
                <c:pt idx="33">
                  <c:v>67013.683680335787</c:v>
                </c:pt>
                <c:pt idx="34">
                  <c:v>67416.36543995903</c:v>
                </c:pt>
                <c:pt idx="35">
                  <c:v>68401.44172810798</c:v>
                </c:pt>
                <c:pt idx="36">
                  <c:v>69300.098858471989</c:v>
                </c:pt>
                <c:pt idx="37">
                  <c:v>69639.373830484401</c:v>
                </c:pt>
                <c:pt idx="38">
                  <c:v>70112.510307008677</c:v>
                </c:pt>
                <c:pt idx="39">
                  <c:v>70486.096277801844</c:v>
                </c:pt>
                <c:pt idx="40">
                  <c:v>71990.931751310316</c:v>
                </c:pt>
                <c:pt idx="41">
                  <c:v>72777.848366610546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'capitale per lavoratore'!$A$30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lavoratore'!$C$30:$AR$30</c:f>
              <c:numCache>
                <c:formatCode>General</c:formatCode>
                <c:ptCount val="42"/>
                <c:pt idx="0">
                  <c:v>21000.649701331247</c:v>
                </c:pt>
                <c:pt idx="1">
                  <c:v>22454.242457512661</c:v>
                </c:pt>
                <c:pt idx="2">
                  <c:v>24315.799048232297</c:v>
                </c:pt>
                <c:pt idx="3">
                  <c:v>25782.831602411497</c:v>
                </c:pt>
                <c:pt idx="4">
                  <c:v>26930.287139935532</c:v>
                </c:pt>
                <c:pt idx="5">
                  <c:v>28241.60998149739</c:v>
                </c:pt>
                <c:pt idx="6">
                  <c:v>29572.218436078856</c:v>
                </c:pt>
                <c:pt idx="7">
                  <c:v>30851.030786497708</c:v>
                </c:pt>
                <c:pt idx="8">
                  <c:v>32271.322586687729</c:v>
                </c:pt>
                <c:pt idx="9">
                  <c:v>33622.092024756152</c:v>
                </c:pt>
                <c:pt idx="10">
                  <c:v>34817.235449368804</c:v>
                </c:pt>
                <c:pt idx="11">
                  <c:v>36564.24356950423</c:v>
                </c:pt>
                <c:pt idx="12">
                  <c:v>38104.952640816417</c:v>
                </c:pt>
                <c:pt idx="13">
                  <c:v>39309.958162219795</c:v>
                </c:pt>
                <c:pt idx="14">
                  <c:v>40563.748968083877</c:v>
                </c:pt>
                <c:pt idx="15">
                  <c:v>41687.983648803034</c:v>
                </c:pt>
                <c:pt idx="16">
                  <c:v>42971.883087420269</c:v>
                </c:pt>
                <c:pt idx="17">
                  <c:v>44722.131237413931</c:v>
                </c:pt>
                <c:pt idx="18">
                  <c:v>46401.020648026453</c:v>
                </c:pt>
                <c:pt idx="19">
                  <c:v>48410.844988654644</c:v>
                </c:pt>
                <c:pt idx="20">
                  <c:v>49795.052873653891</c:v>
                </c:pt>
                <c:pt idx="21">
                  <c:v>51307.041345685597</c:v>
                </c:pt>
                <c:pt idx="22">
                  <c:v>53517.377003749993</c:v>
                </c:pt>
                <c:pt idx="23">
                  <c:v>56202.184943767206</c:v>
                </c:pt>
                <c:pt idx="24">
                  <c:v>58213.844661896313</c:v>
                </c:pt>
                <c:pt idx="25">
                  <c:v>59949.344803422835</c:v>
                </c:pt>
                <c:pt idx="26">
                  <c:v>61159.678715232338</c:v>
                </c:pt>
                <c:pt idx="27">
                  <c:v>62552.904272779211</c:v>
                </c:pt>
                <c:pt idx="28">
                  <c:v>63750.903401184201</c:v>
                </c:pt>
                <c:pt idx="29">
                  <c:v>64993.862359326326</c:v>
                </c:pt>
                <c:pt idx="30">
                  <c:v>66162.124820566925</c:v>
                </c:pt>
                <c:pt idx="31">
                  <c:v>67161.466226020129</c:v>
                </c:pt>
                <c:pt idx="32">
                  <c:v>68595.910893418913</c:v>
                </c:pt>
                <c:pt idx="33">
                  <c:v>69931.959358410357</c:v>
                </c:pt>
                <c:pt idx="34">
                  <c:v>70927.434367208392</c:v>
                </c:pt>
                <c:pt idx="35">
                  <c:v>72346.555456851507</c:v>
                </c:pt>
                <c:pt idx="36">
                  <c:v>72656.366667996263</c:v>
                </c:pt>
                <c:pt idx="37">
                  <c:v>73880.064492558464</c:v>
                </c:pt>
                <c:pt idx="38">
                  <c:v>74786.164643550408</c:v>
                </c:pt>
                <c:pt idx="39">
                  <c:v>75602.061173432914</c:v>
                </c:pt>
                <c:pt idx="40">
                  <c:v>76017.254122611179</c:v>
                </c:pt>
                <c:pt idx="41">
                  <c:v>76653.944371865378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'capitale per lavoratore'!$A$31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lavoratore'!$C$31:$AR$31</c:f>
              <c:numCache>
                <c:formatCode>General</c:formatCode>
                <c:ptCount val="42"/>
                <c:pt idx="0">
                  <c:v>21908.828782736869</c:v>
                </c:pt>
                <c:pt idx="1">
                  <c:v>24560.95365675705</c:v>
                </c:pt>
                <c:pt idx="2">
                  <c:v>27241.205267281432</c:v>
                </c:pt>
                <c:pt idx="3">
                  <c:v>29217.131199337749</c:v>
                </c:pt>
                <c:pt idx="4">
                  <c:v>32040.378764754299</c:v>
                </c:pt>
                <c:pt idx="5">
                  <c:v>35075.673395616221</c:v>
                </c:pt>
                <c:pt idx="6">
                  <c:v>37055.810155994994</c:v>
                </c:pt>
                <c:pt idx="7">
                  <c:v>38719.592954465406</c:v>
                </c:pt>
                <c:pt idx="8">
                  <c:v>40475.189609326946</c:v>
                </c:pt>
                <c:pt idx="9">
                  <c:v>42373.490710217164</c:v>
                </c:pt>
                <c:pt idx="10">
                  <c:v>44683.969073041277</c:v>
                </c:pt>
                <c:pt idx="11">
                  <c:v>47217.584168427966</c:v>
                </c:pt>
                <c:pt idx="12">
                  <c:v>49500.884790062562</c:v>
                </c:pt>
                <c:pt idx="13">
                  <c:v>51398.030062843325</c:v>
                </c:pt>
                <c:pt idx="14">
                  <c:v>54146.205156365075</c:v>
                </c:pt>
                <c:pt idx="15">
                  <c:v>57068.230916908811</c:v>
                </c:pt>
                <c:pt idx="16">
                  <c:v>59027.249039155889</c:v>
                </c:pt>
                <c:pt idx="17">
                  <c:v>61156.680490717263</c:v>
                </c:pt>
                <c:pt idx="18">
                  <c:v>63377.335533168793</c:v>
                </c:pt>
                <c:pt idx="19">
                  <c:v>65855.61516799462</c:v>
                </c:pt>
                <c:pt idx="20">
                  <c:v>68201.291683277464</c:v>
                </c:pt>
                <c:pt idx="21">
                  <c:v>70493.264940598136</c:v>
                </c:pt>
                <c:pt idx="22">
                  <c:v>72964.268331275031</c:v>
                </c:pt>
                <c:pt idx="23">
                  <c:v>75793.963664543669</c:v>
                </c:pt>
                <c:pt idx="24">
                  <c:v>78373.287755002399</c:v>
                </c:pt>
                <c:pt idx="25">
                  <c:v>81105.364337547609</c:v>
                </c:pt>
                <c:pt idx="26">
                  <c:v>83830.850491768157</c:v>
                </c:pt>
                <c:pt idx="27">
                  <c:v>85927.294726325286</c:v>
                </c:pt>
                <c:pt idx="28">
                  <c:v>89106.162080308539</c:v>
                </c:pt>
                <c:pt idx="29">
                  <c:v>92431.134084793288</c:v>
                </c:pt>
                <c:pt idx="30">
                  <c:v>95420.527536129273</c:v>
                </c:pt>
                <c:pt idx="31">
                  <c:v>98305.583039624733</c:v>
                </c:pt>
                <c:pt idx="32">
                  <c:v>101412.81016192971</c:v>
                </c:pt>
                <c:pt idx="33">
                  <c:v>103024.09895616822</c:v>
                </c:pt>
                <c:pt idx="34">
                  <c:v>104146.41000017052</c:v>
                </c:pt>
                <c:pt idx="35">
                  <c:v>105037.67462056699</c:v>
                </c:pt>
                <c:pt idx="36">
                  <c:v>105484.69432268612</c:v>
                </c:pt>
                <c:pt idx="37">
                  <c:v>105969.78301788915</c:v>
                </c:pt>
                <c:pt idx="38">
                  <c:v>106690.95617680515</c:v>
                </c:pt>
                <c:pt idx="39">
                  <c:v>107321.8336813698</c:v>
                </c:pt>
                <c:pt idx="40">
                  <c:v>107127.71347623786</c:v>
                </c:pt>
                <c:pt idx="41">
                  <c:v>106463.86637930501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'capitale per lavoratore'!$A$32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lavoratore'!$C$32:$AR$32</c:f>
              <c:numCache>
                <c:formatCode>General</c:formatCode>
                <c:ptCount val="42"/>
                <c:pt idx="0">
                  <c:v>13405.252407192607</c:v>
                </c:pt>
                <c:pt idx="1">
                  <c:v>14059.127376598382</c:v>
                </c:pt>
                <c:pt idx="2">
                  <c:v>15018.163912586597</c:v>
                </c:pt>
                <c:pt idx="3">
                  <c:v>16011.655723985659</c:v>
                </c:pt>
                <c:pt idx="4">
                  <c:v>17162.688766383897</c:v>
                </c:pt>
                <c:pt idx="5">
                  <c:v>18563.919552735311</c:v>
                </c:pt>
                <c:pt idx="6">
                  <c:v>19842.977174089225</c:v>
                </c:pt>
                <c:pt idx="7">
                  <c:v>21085.224876744709</c:v>
                </c:pt>
                <c:pt idx="8">
                  <c:v>22547.666696437896</c:v>
                </c:pt>
                <c:pt idx="9">
                  <c:v>23965.473061290784</c:v>
                </c:pt>
                <c:pt idx="10">
                  <c:v>25754.205612719645</c:v>
                </c:pt>
                <c:pt idx="11">
                  <c:v>27405.819991414312</c:v>
                </c:pt>
                <c:pt idx="12">
                  <c:v>28450.052621327792</c:v>
                </c:pt>
                <c:pt idx="13">
                  <c:v>29353.143360972499</c:v>
                </c:pt>
                <c:pt idx="14">
                  <c:v>30766.210785815707</c:v>
                </c:pt>
                <c:pt idx="15">
                  <c:v>31657.965528869081</c:v>
                </c:pt>
                <c:pt idx="16">
                  <c:v>32248.893281814424</c:v>
                </c:pt>
                <c:pt idx="17">
                  <c:v>32248.573270936718</c:v>
                </c:pt>
                <c:pt idx="18">
                  <c:v>32813.207942179884</c:v>
                </c:pt>
                <c:pt idx="19">
                  <c:v>33772.513268035967</c:v>
                </c:pt>
                <c:pt idx="20">
                  <c:v>35060.775902960588</c:v>
                </c:pt>
                <c:pt idx="21">
                  <c:v>36863.343661875384</c:v>
                </c:pt>
                <c:pt idx="22">
                  <c:v>39432.237396576456</c:v>
                </c:pt>
                <c:pt idx="23">
                  <c:v>42613.038701387515</c:v>
                </c:pt>
                <c:pt idx="24">
                  <c:v>44520.070750009676</c:v>
                </c:pt>
                <c:pt idx="25">
                  <c:v>45309.529547593629</c:v>
                </c:pt>
                <c:pt idx="26">
                  <c:v>46086.288786157958</c:v>
                </c:pt>
                <c:pt idx="27">
                  <c:v>46676.180461816824</c:v>
                </c:pt>
                <c:pt idx="28">
                  <c:v>47457.748855457263</c:v>
                </c:pt>
                <c:pt idx="29">
                  <c:v>47896.372851013017</c:v>
                </c:pt>
                <c:pt idx="30">
                  <c:v>48376.216962105435</c:v>
                </c:pt>
                <c:pt idx="31">
                  <c:v>49348.353475872216</c:v>
                </c:pt>
                <c:pt idx="32">
                  <c:v>50533.278184931922</c:v>
                </c:pt>
                <c:pt idx="33">
                  <c:v>51125.310059955969</c:v>
                </c:pt>
                <c:pt idx="34">
                  <c:v>51749.583986200996</c:v>
                </c:pt>
                <c:pt idx="35">
                  <c:v>52109.26889658135</c:v>
                </c:pt>
                <c:pt idx="36">
                  <c:v>53015.154969909738</c:v>
                </c:pt>
                <c:pt idx="37">
                  <c:v>54283.16113869573</c:v>
                </c:pt>
                <c:pt idx="38">
                  <c:v>56909.236031169494</c:v>
                </c:pt>
                <c:pt idx="39">
                  <c:v>62254.677873441702</c:v>
                </c:pt>
                <c:pt idx="40">
                  <c:v>65281.945140458221</c:v>
                </c:pt>
                <c:pt idx="41">
                  <c:v>65961.878546041757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'capitale per lavoratore'!$A$33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lavoratore'!$C$33:$AR$33</c:f>
              <c:numCache>
                <c:formatCode>General</c:formatCode>
                <c:ptCount val="42"/>
                <c:pt idx="0">
                  <c:v>15805.682055982317</c:v>
                </c:pt>
                <c:pt idx="1">
                  <c:v>16650.69499345134</c:v>
                </c:pt>
                <c:pt idx="2">
                  <c:v>17270.079516169681</c:v>
                </c:pt>
                <c:pt idx="3">
                  <c:v>17789.414313397698</c:v>
                </c:pt>
                <c:pt idx="4">
                  <c:v>18598.13855323031</c:v>
                </c:pt>
                <c:pt idx="5">
                  <c:v>19480.990973802396</c:v>
                </c:pt>
                <c:pt idx="6">
                  <c:v>20420.836647606866</c:v>
                </c:pt>
                <c:pt idx="7">
                  <c:v>21213.229842209101</c:v>
                </c:pt>
                <c:pt idx="8">
                  <c:v>21944.122358664215</c:v>
                </c:pt>
                <c:pt idx="9">
                  <c:v>22574.030043973256</c:v>
                </c:pt>
                <c:pt idx="10">
                  <c:v>23406.199859060314</c:v>
                </c:pt>
                <c:pt idx="11">
                  <c:v>24611.448773282325</c:v>
                </c:pt>
                <c:pt idx="12">
                  <c:v>25724.281991246851</c:v>
                </c:pt>
                <c:pt idx="13">
                  <c:v>26531.61019217506</c:v>
                </c:pt>
                <c:pt idx="14">
                  <c:v>26709.898390550061</c:v>
                </c:pt>
                <c:pt idx="15">
                  <c:v>27229.541432538066</c:v>
                </c:pt>
                <c:pt idx="16">
                  <c:v>27880.759468905057</c:v>
                </c:pt>
                <c:pt idx="17">
                  <c:v>28330.930306854647</c:v>
                </c:pt>
                <c:pt idx="18">
                  <c:v>28702.27575554316</c:v>
                </c:pt>
                <c:pt idx="19">
                  <c:v>29465.439617674299</c:v>
                </c:pt>
                <c:pt idx="20">
                  <c:v>30749.702300416047</c:v>
                </c:pt>
                <c:pt idx="21">
                  <c:v>32984.695811617399</c:v>
                </c:pt>
                <c:pt idx="22">
                  <c:v>35086.477094850437</c:v>
                </c:pt>
                <c:pt idx="23">
                  <c:v>36666.936936479629</c:v>
                </c:pt>
                <c:pt idx="24">
                  <c:v>37718.971288474393</c:v>
                </c:pt>
                <c:pt idx="25">
                  <c:v>38696.250345666507</c:v>
                </c:pt>
                <c:pt idx="26">
                  <c:v>40118.72336016997</c:v>
                </c:pt>
                <c:pt idx="27">
                  <c:v>41461.20140739037</c:v>
                </c:pt>
                <c:pt idx="28">
                  <c:v>43844.874710941418</c:v>
                </c:pt>
                <c:pt idx="29">
                  <c:v>46046.209434638673</c:v>
                </c:pt>
                <c:pt idx="30">
                  <c:v>48310.894295640159</c:v>
                </c:pt>
                <c:pt idx="31">
                  <c:v>50568.259627074942</c:v>
                </c:pt>
                <c:pt idx="32">
                  <c:v>52557.540222373602</c:v>
                </c:pt>
                <c:pt idx="33">
                  <c:v>53963.373930811664</c:v>
                </c:pt>
                <c:pt idx="34">
                  <c:v>55308.796091464908</c:v>
                </c:pt>
                <c:pt idx="35">
                  <c:v>56977.903819115694</c:v>
                </c:pt>
                <c:pt idx="36">
                  <c:v>58676.432957447221</c:v>
                </c:pt>
                <c:pt idx="37">
                  <c:v>60999.105358342211</c:v>
                </c:pt>
                <c:pt idx="38">
                  <c:v>63182.580491386543</c:v>
                </c:pt>
                <c:pt idx="39">
                  <c:v>65877.336587111902</c:v>
                </c:pt>
                <c:pt idx="40">
                  <c:v>68352.663269925892</c:v>
                </c:pt>
                <c:pt idx="41">
                  <c:v>69802.57186108068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'capitale per lavoratore'!$A$34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CC0066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lavoratore'!$C$34:$AR$34</c:f>
              <c:numCache>
                <c:formatCode>General</c:formatCode>
                <c:ptCount val="42"/>
                <c:pt idx="0">
                  <c:v>26564.758634408936</c:v>
                </c:pt>
                <c:pt idx="1">
                  <c:v>27404.774176156116</c:v>
                </c:pt>
                <c:pt idx="2">
                  <c:v>27505.372160940347</c:v>
                </c:pt>
                <c:pt idx="3">
                  <c:v>28049.62477901045</c:v>
                </c:pt>
                <c:pt idx="4">
                  <c:v>28861.118849497496</c:v>
                </c:pt>
                <c:pt idx="5">
                  <c:v>30261.592663493098</c:v>
                </c:pt>
                <c:pt idx="6">
                  <c:v>30144.632831046416</c:v>
                </c:pt>
                <c:pt idx="7">
                  <c:v>30152.279372341109</c:v>
                </c:pt>
                <c:pt idx="8">
                  <c:v>30156.074870933</c:v>
                </c:pt>
                <c:pt idx="9">
                  <c:v>30792.374521686226</c:v>
                </c:pt>
                <c:pt idx="10">
                  <c:v>32271.297240760574</c:v>
                </c:pt>
                <c:pt idx="11">
                  <c:v>33530.808691179343</c:v>
                </c:pt>
                <c:pt idx="12">
                  <c:v>35251.213218715136</c:v>
                </c:pt>
                <c:pt idx="13">
                  <c:v>35797.31553969255</c:v>
                </c:pt>
                <c:pt idx="14">
                  <c:v>36113.417952078642</c:v>
                </c:pt>
                <c:pt idx="15">
                  <c:v>37300.251883150195</c:v>
                </c:pt>
                <c:pt idx="16">
                  <c:v>38188.584990241623</c:v>
                </c:pt>
                <c:pt idx="17">
                  <c:v>38805.514531094035</c:v>
                </c:pt>
                <c:pt idx="18">
                  <c:v>39524.362501615331</c:v>
                </c:pt>
                <c:pt idx="19">
                  <c:v>40391.988959198381</c:v>
                </c:pt>
                <c:pt idx="20">
                  <c:v>41420.646769297811</c:v>
                </c:pt>
                <c:pt idx="21">
                  <c:v>43118.109614492139</c:v>
                </c:pt>
                <c:pt idx="22">
                  <c:v>44207.977692160486</c:v>
                </c:pt>
                <c:pt idx="23">
                  <c:v>45040.390494321604</c:v>
                </c:pt>
                <c:pt idx="24">
                  <c:v>45638.887301549912</c:v>
                </c:pt>
                <c:pt idx="25">
                  <c:v>46939.672495891355</c:v>
                </c:pt>
                <c:pt idx="26">
                  <c:v>48676.667210921136</c:v>
                </c:pt>
                <c:pt idx="27">
                  <c:v>50617.049237534018</c:v>
                </c:pt>
                <c:pt idx="28">
                  <c:v>53299.93119114486</c:v>
                </c:pt>
                <c:pt idx="29">
                  <c:v>56266.770827262029</c:v>
                </c:pt>
                <c:pt idx="30">
                  <c:v>58634.139817905823</c:v>
                </c:pt>
                <c:pt idx="31">
                  <c:v>61551.814677660768</c:v>
                </c:pt>
                <c:pt idx="32">
                  <c:v>63813.98856717236</c:v>
                </c:pt>
                <c:pt idx="33">
                  <c:v>65071.515937139193</c:v>
                </c:pt>
                <c:pt idx="34">
                  <c:v>66429.994850045987</c:v>
                </c:pt>
                <c:pt idx="35">
                  <c:v>67651.9783895125</c:v>
                </c:pt>
                <c:pt idx="36">
                  <c:v>68992.783680679058</c:v>
                </c:pt>
                <c:pt idx="37">
                  <c:v>71026.297260086518</c:v>
                </c:pt>
                <c:pt idx="38">
                  <c:v>74149.884255649988</c:v>
                </c:pt>
                <c:pt idx="39">
                  <c:v>78062.038474894463</c:v>
                </c:pt>
                <c:pt idx="40">
                  <c:v>79554.781805452949</c:v>
                </c:pt>
                <c:pt idx="41">
                  <c:v>79754.187958448776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423104"/>
        <c:axId val="17072128"/>
      </c:lineChart>
      <c:catAx>
        <c:axId val="17342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072128"/>
        <c:crosses val="autoZero"/>
        <c:auto val="1"/>
        <c:lblAlgn val="ctr"/>
        <c:lblOffset val="100"/>
        <c:noMultiLvlLbl val="0"/>
      </c:catAx>
      <c:valAx>
        <c:axId val="1707212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34231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capitale per lavoratore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'capitale per lavoratore'!$C$27:$AR$27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'capitale per lavoratore'!$C$30:$AR$30</c:f>
              <c:numCache>
                <c:formatCode>General</c:formatCode>
                <c:ptCount val="42"/>
                <c:pt idx="0">
                  <c:v>21000.649701331255</c:v>
                </c:pt>
                <c:pt idx="1">
                  <c:v>22454.242457512661</c:v>
                </c:pt>
                <c:pt idx="2">
                  <c:v>24315.799048232297</c:v>
                </c:pt>
                <c:pt idx="3">
                  <c:v>25782.831602411497</c:v>
                </c:pt>
                <c:pt idx="4">
                  <c:v>26930.287139935532</c:v>
                </c:pt>
                <c:pt idx="5">
                  <c:v>28241.609981497397</c:v>
                </c:pt>
                <c:pt idx="6">
                  <c:v>29572.21843607886</c:v>
                </c:pt>
                <c:pt idx="7">
                  <c:v>30851.030786497715</c:v>
                </c:pt>
                <c:pt idx="8">
                  <c:v>32271.322586687736</c:v>
                </c:pt>
                <c:pt idx="9">
                  <c:v>33622.092024756152</c:v>
                </c:pt>
                <c:pt idx="10">
                  <c:v>34817.235449368804</c:v>
                </c:pt>
                <c:pt idx="11">
                  <c:v>36564.243569504244</c:v>
                </c:pt>
                <c:pt idx="12">
                  <c:v>38104.952640816417</c:v>
                </c:pt>
                <c:pt idx="13">
                  <c:v>39309.958162219795</c:v>
                </c:pt>
                <c:pt idx="14">
                  <c:v>40563.748968083877</c:v>
                </c:pt>
                <c:pt idx="15">
                  <c:v>41687.983648803034</c:v>
                </c:pt>
                <c:pt idx="16">
                  <c:v>42971.883087420269</c:v>
                </c:pt>
                <c:pt idx="17">
                  <c:v>44722.131237413931</c:v>
                </c:pt>
                <c:pt idx="18">
                  <c:v>46401.020648026453</c:v>
                </c:pt>
                <c:pt idx="19">
                  <c:v>48410.844988654644</c:v>
                </c:pt>
                <c:pt idx="20">
                  <c:v>49795.052873653891</c:v>
                </c:pt>
                <c:pt idx="21">
                  <c:v>51307.041345685619</c:v>
                </c:pt>
                <c:pt idx="22">
                  <c:v>53517.377003749993</c:v>
                </c:pt>
                <c:pt idx="23">
                  <c:v>56202.184943767221</c:v>
                </c:pt>
                <c:pt idx="24">
                  <c:v>58213.844661896313</c:v>
                </c:pt>
                <c:pt idx="25">
                  <c:v>59949.344803422806</c:v>
                </c:pt>
                <c:pt idx="26">
                  <c:v>61159.678715232338</c:v>
                </c:pt>
                <c:pt idx="27">
                  <c:v>62552.904272779211</c:v>
                </c:pt>
                <c:pt idx="28">
                  <c:v>63750.903401184216</c:v>
                </c:pt>
                <c:pt idx="29">
                  <c:v>64993.862359326304</c:v>
                </c:pt>
                <c:pt idx="30">
                  <c:v>66162.124820566925</c:v>
                </c:pt>
                <c:pt idx="31">
                  <c:v>67161.466226020159</c:v>
                </c:pt>
                <c:pt idx="32">
                  <c:v>68595.910893418957</c:v>
                </c:pt>
                <c:pt idx="33">
                  <c:v>69931.959358410357</c:v>
                </c:pt>
                <c:pt idx="34">
                  <c:v>70927.434367208421</c:v>
                </c:pt>
                <c:pt idx="35">
                  <c:v>72346.555456851449</c:v>
                </c:pt>
                <c:pt idx="36">
                  <c:v>72656.366667996263</c:v>
                </c:pt>
                <c:pt idx="37">
                  <c:v>73880.064492558464</c:v>
                </c:pt>
                <c:pt idx="38">
                  <c:v>74786.164643550408</c:v>
                </c:pt>
                <c:pt idx="39">
                  <c:v>75602.061173432914</c:v>
                </c:pt>
                <c:pt idx="40">
                  <c:v>76017.25412261115</c:v>
                </c:pt>
                <c:pt idx="41">
                  <c:v>76653.944371865378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422592"/>
        <c:axId val="17073856"/>
      </c:lineChart>
      <c:catAx>
        <c:axId val="17342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073856"/>
        <c:crosses val="autoZero"/>
        <c:auto val="1"/>
        <c:lblAlgn val="ctr"/>
        <c:lblOffset val="100"/>
        <c:noMultiLvlLbl val="0"/>
      </c:catAx>
      <c:valAx>
        <c:axId val="170738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3422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Quota dei salari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'Quota dei salari'!$A$26</c:f>
              <c:strCache>
                <c:ptCount val="1"/>
                <c:pt idx="0">
                  <c:v>FRA: France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salari'!$C$26:$AR$26</c:f>
              <c:numCache>
                <c:formatCode>General</c:formatCode>
                <c:ptCount val="42"/>
                <c:pt idx="0">
                  <c:v>0.64450368552063719</c:v>
                </c:pt>
                <c:pt idx="1">
                  <c:v>0.64527349778239163</c:v>
                </c:pt>
                <c:pt idx="2">
                  <c:v>0.63841394075621427</c:v>
                </c:pt>
                <c:pt idx="3">
                  <c:v>0.6330158377712477</c:v>
                </c:pt>
                <c:pt idx="4">
                  <c:v>0.64567022473448799</c:v>
                </c:pt>
                <c:pt idx="5">
                  <c:v>0.6743663071503454</c:v>
                </c:pt>
                <c:pt idx="6">
                  <c:v>0.67671587959827939</c:v>
                </c:pt>
                <c:pt idx="7">
                  <c:v>0.67690030346986796</c:v>
                </c:pt>
                <c:pt idx="8">
                  <c:v>0.66872692218482033</c:v>
                </c:pt>
                <c:pt idx="9">
                  <c:v>0.6686811262116874</c:v>
                </c:pt>
                <c:pt idx="10">
                  <c:v>0.68223203157342083</c:v>
                </c:pt>
                <c:pt idx="11">
                  <c:v>0.68789392495319346</c:v>
                </c:pt>
                <c:pt idx="12">
                  <c:v>0.68243730260880575</c:v>
                </c:pt>
                <c:pt idx="13">
                  <c:v>0.67263157128612794</c:v>
                </c:pt>
                <c:pt idx="14">
                  <c:v>0.66222422972699324</c:v>
                </c:pt>
                <c:pt idx="15">
                  <c:v>0.65329911696792864</c:v>
                </c:pt>
                <c:pt idx="16">
                  <c:v>0.63889875567822596</c:v>
                </c:pt>
                <c:pt idx="17">
                  <c:v>0.62722735339262703</c:v>
                </c:pt>
                <c:pt idx="18">
                  <c:v>0.6091898400473168</c:v>
                </c:pt>
                <c:pt idx="19">
                  <c:v>0.59626936411105691</c:v>
                </c:pt>
                <c:pt idx="20">
                  <c:v>0.59798991174257632</c:v>
                </c:pt>
                <c:pt idx="21">
                  <c:v>0.59599918163601351</c:v>
                </c:pt>
                <c:pt idx="22">
                  <c:v>0.59745590256995851</c:v>
                </c:pt>
                <c:pt idx="23">
                  <c:v>0.60518660750571462</c:v>
                </c:pt>
                <c:pt idx="24">
                  <c:v>0.59030374580488743</c:v>
                </c:pt>
                <c:pt idx="25">
                  <c:v>0.58892069475467068</c:v>
                </c:pt>
                <c:pt idx="26">
                  <c:v>0.5881876925748557</c:v>
                </c:pt>
                <c:pt idx="27">
                  <c:v>0.57782106105609665</c:v>
                </c:pt>
                <c:pt idx="28">
                  <c:v>0.56908886247886481</c:v>
                </c:pt>
                <c:pt idx="29">
                  <c:v>0.56970790398449522</c:v>
                </c:pt>
                <c:pt idx="30">
                  <c:v>0.5677258688624276</c:v>
                </c:pt>
                <c:pt idx="31">
                  <c:v>0.56876428344711383</c:v>
                </c:pt>
                <c:pt idx="32">
                  <c:v>0.57383369097418668</c:v>
                </c:pt>
                <c:pt idx="33">
                  <c:v>0.56962490560664469</c:v>
                </c:pt>
                <c:pt idx="34">
                  <c:v>0.56954809301304643</c:v>
                </c:pt>
                <c:pt idx="35">
                  <c:v>0.56893855423352124</c:v>
                </c:pt>
                <c:pt idx="36">
                  <c:v>0.56384604079252476</c:v>
                </c:pt>
                <c:pt idx="37">
                  <c:v>0.56206133435684369</c:v>
                </c:pt>
                <c:pt idx="38">
                  <c:v>0.56918533382383663</c:v>
                </c:pt>
                <c:pt idx="39">
                  <c:v>0.58212616351062085</c:v>
                </c:pt>
                <c:pt idx="40">
                  <c:v>0.57606569235032612</c:v>
                </c:pt>
                <c:pt idx="41">
                  <c:v>0.5723041242300515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'Quota dei salari'!$A$27</c:f>
              <c:strCache>
                <c:ptCount val="1"/>
                <c:pt idx="0">
                  <c:v>DEU: 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salari'!$C$27:$AR$27</c:f>
              <c:numCache>
                <c:formatCode>General</c:formatCode>
                <c:ptCount val="42"/>
                <c:pt idx="21">
                  <c:v>0.60426855861734052</c:v>
                </c:pt>
                <c:pt idx="22">
                  <c:v>0.61458175360005263</c:v>
                </c:pt>
                <c:pt idx="23">
                  <c:v>0.61352179718951316</c:v>
                </c:pt>
                <c:pt idx="24">
                  <c:v>0.59998128214656987</c:v>
                </c:pt>
                <c:pt idx="25">
                  <c:v>0.59956291328292555</c:v>
                </c:pt>
                <c:pt idx="26">
                  <c:v>0.59631295287695985</c:v>
                </c:pt>
                <c:pt idx="27">
                  <c:v>0.58758991303054386</c:v>
                </c:pt>
                <c:pt idx="28">
                  <c:v>0.58622548473223046</c:v>
                </c:pt>
                <c:pt idx="29">
                  <c:v>0.58754649548676308</c:v>
                </c:pt>
                <c:pt idx="30">
                  <c:v>0.59341599466358863</c:v>
                </c:pt>
                <c:pt idx="31">
                  <c:v>0.59011976421885159</c:v>
                </c:pt>
                <c:pt idx="32">
                  <c:v>0.58628659702361818</c:v>
                </c:pt>
                <c:pt idx="33">
                  <c:v>0.58448187415350494</c:v>
                </c:pt>
                <c:pt idx="34">
                  <c:v>0.57919951740906095</c:v>
                </c:pt>
                <c:pt idx="35">
                  <c:v>0.56901776506993118</c:v>
                </c:pt>
                <c:pt idx="36">
                  <c:v>0.5567491369212566</c:v>
                </c:pt>
                <c:pt idx="37">
                  <c:v>0.54646231585373317</c:v>
                </c:pt>
                <c:pt idx="38">
                  <c:v>0.55183282793440869</c:v>
                </c:pt>
                <c:pt idx="39">
                  <c:v>0.57034382517231752</c:v>
                </c:pt>
                <c:pt idx="40">
                  <c:v>0.55701257893109646</c:v>
                </c:pt>
                <c:pt idx="41">
                  <c:v>0.54907823852151183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'Quota dei salari'!$A$28</c:f>
              <c:strCache>
                <c:ptCount val="1"/>
                <c:pt idx="0">
                  <c:v>ITA: Italy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salari'!$C$28:$AR$28</c:f>
              <c:numCache>
                <c:formatCode>General</c:formatCode>
                <c:ptCount val="42"/>
                <c:pt idx="0">
                  <c:v>0.62352048587531961</c:v>
                </c:pt>
                <c:pt idx="1">
                  <c:v>0.64550970220416715</c:v>
                </c:pt>
                <c:pt idx="2">
                  <c:v>0.63778614359228203</c:v>
                </c:pt>
                <c:pt idx="3">
                  <c:v>0.63878286709808696</c:v>
                </c:pt>
                <c:pt idx="4">
                  <c:v>0.63097883283021106</c:v>
                </c:pt>
                <c:pt idx="5">
                  <c:v>0.67327598933003341</c:v>
                </c:pt>
                <c:pt idx="6">
                  <c:v>0.65250640491738043</c:v>
                </c:pt>
                <c:pt idx="7">
                  <c:v>0.6622366179562087</c:v>
                </c:pt>
                <c:pt idx="8">
                  <c:v>0.66407519641086288</c:v>
                </c:pt>
                <c:pt idx="9">
                  <c:v>0.65030614898962058</c:v>
                </c:pt>
                <c:pt idx="10">
                  <c:v>0.64303349290603862</c:v>
                </c:pt>
                <c:pt idx="11">
                  <c:v>0.65270557526359785</c:v>
                </c:pt>
                <c:pt idx="12">
                  <c:v>0.64150125282436532</c:v>
                </c:pt>
                <c:pt idx="13">
                  <c:v>0.6371300939899176</c:v>
                </c:pt>
                <c:pt idx="14">
                  <c:v>0.6245237385004424</c:v>
                </c:pt>
                <c:pt idx="15">
                  <c:v>0.61321094989724345</c:v>
                </c:pt>
                <c:pt idx="16">
                  <c:v>0.59784305790187464</c:v>
                </c:pt>
                <c:pt idx="17">
                  <c:v>0.58989879317301175</c:v>
                </c:pt>
                <c:pt idx="18">
                  <c:v>0.57728282875318915</c:v>
                </c:pt>
                <c:pt idx="19">
                  <c:v>0.56947431822207262</c:v>
                </c:pt>
                <c:pt idx="20">
                  <c:v>0.57310980960252245</c:v>
                </c:pt>
                <c:pt idx="21">
                  <c:v>0.56878477536901373</c:v>
                </c:pt>
                <c:pt idx="22">
                  <c:v>0.56477731509103268</c:v>
                </c:pt>
                <c:pt idx="23">
                  <c:v>0.55218761913440273</c:v>
                </c:pt>
                <c:pt idx="24">
                  <c:v>0.53327436410440998</c:v>
                </c:pt>
                <c:pt idx="25">
                  <c:v>0.51332489709907536</c:v>
                </c:pt>
                <c:pt idx="26">
                  <c:v>0.51462677226251363</c:v>
                </c:pt>
                <c:pt idx="27">
                  <c:v>0.51586838889859721</c:v>
                </c:pt>
                <c:pt idx="28">
                  <c:v>0.49281457765828379</c:v>
                </c:pt>
                <c:pt idx="29">
                  <c:v>0.4928539093152105</c:v>
                </c:pt>
                <c:pt idx="30">
                  <c:v>0.48490749562780688</c:v>
                </c:pt>
                <c:pt idx="31">
                  <c:v>0.48606694090167124</c:v>
                </c:pt>
                <c:pt idx="32">
                  <c:v>0.48610537979081547</c:v>
                </c:pt>
                <c:pt idx="33">
                  <c:v>0.48734233393433191</c:v>
                </c:pt>
                <c:pt idx="34">
                  <c:v>0.49094076174028461</c:v>
                </c:pt>
                <c:pt idx="35">
                  <c:v>0.49456266504835966</c:v>
                </c:pt>
                <c:pt idx="36">
                  <c:v>0.49545343049951845</c:v>
                </c:pt>
                <c:pt idx="37">
                  <c:v>0.49115947171999907</c:v>
                </c:pt>
                <c:pt idx="38">
                  <c:v>0.5001492920481293</c:v>
                </c:pt>
                <c:pt idx="39">
                  <c:v>0.5098628511981611</c:v>
                </c:pt>
                <c:pt idx="40">
                  <c:v>0.50473013237494113</c:v>
                </c:pt>
                <c:pt idx="41">
                  <c:v>0.49839641489623415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'Quota dei salari'!$A$29</c:f>
              <c:strCache>
                <c:ptCount val="1"/>
                <c:pt idx="0">
                  <c:v>JPN: 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salari'!$C$29:$AR$29</c:f>
              <c:numCache>
                <c:formatCode>General</c:formatCode>
                <c:ptCount val="42"/>
                <c:pt idx="0">
                  <c:v>0.66064569664085615</c:v>
                </c:pt>
                <c:pt idx="1">
                  <c:v>0.69223494929111329</c:v>
                </c:pt>
                <c:pt idx="2">
                  <c:v>0.69564574228535214</c:v>
                </c:pt>
                <c:pt idx="3">
                  <c:v>0.70289469855947073</c:v>
                </c:pt>
                <c:pt idx="4">
                  <c:v>0.74182725873747413</c:v>
                </c:pt>
                <c:pt idx="5">
                  <c:v>0.77903118757998213</c:v>
                </c:pt>
                <c:pt idx="6">
                  <c:v>0.7733399540294259</c:v>
                </c:pt>
                <c:pt idx="7">
                  <c:v>0.77316427325924464</c:v>
                </c:pt>
                <c:pt idx="8">
                  <c:v>0.76188768228087467</c:v>
                </c:pt>
                <c:pt idx="9">
                  <c:v>0.75261670283013282</c:v>
                </c:pt>
                <c:pt idx="10">
                  <c:v>0.7433391919525989</c:v>
                </c:pt>
                <c:pt idx="11">
                  <c:v>0.74244915059747618</c:v>
                </c:pt>
                <c:pt idx="12">
                  <c:v>0.74379555912731099</c:v>
                </c:pt>
                <c:pt idx="13">
                  <c:v>0.74430655015532354</c:v>
                </c:pt>
                <c:pt idx="14">
                  <c:v>0.73325593203028616</c:v>
                </c:pt>
                <c:pt idx="15">
                  <c:v>0.71124635103548661</c:v>
                </c:pt>
                <c:pt idx="16">
                  <c:v>0.70317432504881405</c:v>
                </c:pt>
                <c:pt idx="17">
                  <c:v>0.69871668501340345</c:v>
                </c:pt>
                <c:pt idx="18">
                  <c:v>0.68236902429735857</c:v>
                </c:pt>
                <c:pt idx="19">
                  <c:v>0.67123029421796909</c:v>
                </c:pt>
                <c:pt idx="20">
                  <c:v>0.66349738044373852</c:v>
                </c:pt>
                <c:pt idx="21">
                  <c:v>0.66592051051885004</c:v>
                </c:pt>
                <c:pt idx="22">
                  <c:v>0.66297481648946244</c:v>
                </c:pt>
                <c:pt idx="23">
                  <c:v>0.66389543705206755</c:v>
                </c:pt>
                <c:pt idx="24">
                  <c:v>0.6664055448557179</c:v>
                </c:pt>
                <c:pt idx="25">
                  <c:v>0.66621242327210661</c:v>
                </c:pt>
                <c:pt idx="26">
                  <c:v>0.65768678599687724</c:v>
                </c:pt>
                <c:pt idx="27">
                  <c:v>0.6577827180559217</c:v>
                </c:pt>
                <c:pt idx="28">
                  <c:v>0.66145534077992718</c:v>
                </c:pt>
                <c:pt idx="29">
                  <c:v>0.65701134559296048</c:v>
                </c:pt>
                <c:pt idx="30">
                  <c:v>0.64847827780328726</c:v>
                </c:pt>
                <c:pt idx="31">
                  <c:v>0.64557990138331944</c:v>
                </c:pt>
                <c:pt idx="32">
                  <c:v>0.63436093503990154</c:v>
                </c:pt>
                <c:pt idx="33">
                  <c:v>0.62442590889372762</c:v>
                </c:pt>
                <c:pt idx="34">
                  <c:v>0.60807835461497994</c:v>
                </c:pt>
                <c:pt idx="35">
                  <c:v>0.6073106423424337</c:v>
                </c:pt>
                <c:pt idx="36">
                  <c:v>0.60614414479471668</c:v>
                </c:pt>
                <c:pt idx="37">
                  <c:v>0.59556761831690352</c:v>
                </c:pt>
                <c:pt idx="38">
                  <c:v>0.60657073499327641</c:v>
                </c:pt>
                <c:pt idx="39">
                  <c:v>0.61369973933166722</c:v>
                </c:pt>
                <c:pt idx="40">
                  <c:v>0.60867548770362989</c:v>
                </c:pt>
                <c:pt idx="41">
                  <c:v>0.6059749628753891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'Quota dei salari'!$A$30</c:f>
              <c:strCache>
                <c:ptCount val="1"/>
                <c:pt idx="0">
                  <c:v>ESP: 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salari'!$C$30:$AR$30</c:f>
              <c:numCache>
                <c:formatCode>General</c:formatCode>
                <c:ptCount val="42"/>
                <c:pt idx="0">
                  <c:v>0.62463655580539224</c:v>
                </c:pt>
                <c:pt idx="1">
                  <c:v>0.63422654745598162</c:v>
                </c:pt>
                <c:pt idx="2">
                  <c:v>0.63893357900177861</c:v>
                </c:pt>
                <c:pt idx="3">
                  <c:v>0.63226639576553878</c:v>
                </c:pt>
                <c:pt idx="4">
                  <c:v>0.63187869622465742</c:v>
                </c:pt>
                <c:pt idx="5">
                  <c:v>0.64021682659464285</c:v>
                </c:pt>
                <c:pt idx="6">
                  <c:v>0.65307587805445722</c:v>
                </c:pt>
                <c:pt idx="7">
                  <c:v>0.65017446940252543</c:v>
                </c:pt>
                <c:pt idx="8">
                  <c:v>0.65112044389053336</c:v>
                </c:pt>
                <c:pt idx="9">
                  <c:v>0.6516921760972576</c:v>
                </c:pt>
                <c:pt idx="10">
                  <c:v>0.6412105023878667</c:v>
                </c:pt>
                <c:pt idx="11">
                  <c:v>0.643384223576004</c:v>
                </c:pt>
                <c:pt idx="12">
                  <c:v>0.63073697143420915</c:v>
                </c:pt>
                <c:pt idx="13">
                  <c:v>0.62754481300473508</c:v>
                </c:pt>
                <c:pt idx="14">
                  <c:v>0.59779789181108434</c:v>
                </c:pt>
                <c:pt idx="15">
                  <c:v>0.58140034240086258</c:v>
                </c:pt>
                <c:pt idx="16">
                  <c:v>0.56653212158941957</c:v>
                </c:pt>
                <c:pt idx="17">
                  <c:v>0.56858382622518344</c:v>
                </c:pt>
                <c:pt idx="18">
                  <c:v>0.57010025554091281</c:v>
                </c:pt>
                <c:pt idx="19">
                  <c:v>0.56566976692363968</c:v>
                </c:pt>
                <c:pt idx="20">
                  <c:v>0.57319611628481926</c:v>
                </c:pt>
                <c:pt idx="21">
                  <c:v>0.57988319627282769</c:v>
                </c:pt>
                <c:pt idx="22">
                  <c:v>0.58855111322849463</c:v>
                </c:pt>
                <c:pt idx="23">
                  <c:v>0.58603268673877051</c:v>
                </c:pt>
                <c:pt idx="24">
                  <c:v>0.56743342871879987</c:v>
                </c:pt>
                <c:pt idx="25">
                  <c:v>0.55911415791633667</c:v>
                </c:pt>
                <c:pt idx="26">
                  <c:v>0.56562691004359655</c:v>
                </c:pt>
                <c:pt idx="27">
                  <c:v>0.56428651351256454</c:v>
                </c:pt>
                <c:pt idx="28">
                  <c:v>0.55887866894413063</c:v>
                </c:pt>
                <c:pt idx="29">
                  <c:v>0.5608125045104978</c:v>
                </c:pt>
                <c:pt idx="30">
                  <c:v>0.55996187168764167</c:v>
                </c:pt>
                <c:pt idx="31">
                  <c:v>0.55982085523563663</c:v>
                </c:pt>
                <c:pt idx="32">
                  <c:v>0.55642271276286337</c:v>
                </c:pt>
                <c:pt idx="33">
                  <c:v>0.55403819502652729</c:v>
                </c:pt>
                <c:pt idx="34">
                  <c:v>0.54763570120619931</c:v>
                </c:pt>
                <c:pt idx="35">
                  <c:v>0.54653090583903108</c:v>
                </c:pt>
                <c:pt idx="36">
                  <c:v>0.54251125286199908</c:v>
                </c:pt>
                <c:pt idx="37">
                  <c:v>0.54530209965823506</c:v>
                </c:pt>
                <c:pt idx="38">
                  <c:v>0.55605871116189765</c:v>
                </c:pt>
                <c:pt idx="39">
                  <c:v>0.55686210841335659</c:v>
                </c:pt>
                <c:pt idx="40">
                  <c:v>0.55596889749508471</c:v>
                </c:pt>
                <c:pt idx="41">
                  <c:v>0.55759485434571465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'Quota dei salari'!$A$31</c:f>
              <c:strCache>
                <c:ptCount val="1"/>
                <c:pt idx="0">
                  <c:v>GBR: United Kingdom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salari'!$C$31:$AR$31</c:f>
              <c:numCache>
                <c:formatCode>General</c:formatCode>
                <c:ptCount val="42"/>
                <c:pt idx="0">
                  <c:v>0.6498608416620818</c:v>
                </c:pt>
                <c:pt idx="1">
                  <c:v>0.64210025209037958</c:v>
                </c:pt>
                <c:pt idx="2">
                  <c:v>0.6477180653232556</c:v>
                </c:pt>
                <c:pt idx="3">
                  <c:v>0.65009403530011312</c:v>
                </c:pt>
                <c:pt idx="4">
                  <c:v>0.68339324442631444</c:v>
                </c:pt>
                <c:pt idx="5">
                  <c:v>0.70755384533424959</c:v>
                </c:pt>
                <c:pt idx="6">
                  <c:v>0.68003479312484894</c:v>
                </c:pt>
                <c:pt idx="7">
                  <c:v>0.6470412848827376</c:v>
                </c:pt>
                <c:pt idx="8">
                  <c:v>0.64338411795418193</c:v>
                </c:pt>
                <c:pt idx="9">
                  <c:v>0.64186427243793664</c:v>
                </c:pt>
                <c:pt idx="10">
                  <c:v>0.65588811284643833</c:v>
                </c:pt>
                <c:pt idx="11">
                  <c:v>0.65351734365929293</c:v>
                </c:pt>
                <c:pt idx="12">
                  <c:v>0.63517036472613786</c:v>
                </c:pt>
                <c:pt idx="13">
                  <c:v>0.62497605571619064</c:v>
                </c:pt>
                <c:pt idx="14">
                  <c:v>0.6314952798577006</c:v>
                </c:pt>
                <c:pt idx="15">
                  <c:v>0.62701810897815613</c:v>
                </c:pt>
                <c:pt idx="16">
                  <c:v>0.63162111340053784</c:v>
                </c:pt>
                <c:pt idx="17">
                  <c:v>0.63107218766972761</c:v>
                </c:pt>
                <c:pt idx="18">
                  <c:v>0.63545123201144205</c:v>
                </c:pt>
                <c:pt idx="19">
                  <c:v>0.65115202000632555</c:v>
                </c:pt>
                <c:pt idx="20">
                  <c:v>0.66156277596442636</c:v>
                </c:pt>
                <c:pt idx="21">
                  <c:v>0.66604821485850008</c:v>
                </c:pt>
                <c:pt idx="22">
                  <c:v>0.66071236145355761</c:v>
                </c:pt>
                <c:pt idx="23">
                  <c:v>0.64444446673690969</c:v>
                </c:pt>
                <c:pt idx="24">
                  <c:v>0.63082517630520174</c:v>
                </c:pt>
                <c:pt idx="25">
                  <c:v>0.62120770696877858</c:v>
                </c:pt>
                <c:pt idx="26">
                  <c:v>0.60672281855933285</c:v>
                </c:pt>
                <c:pt idx="27">
                  <c:v>0.60424390567469044</c:v>
                </c:pt>
                <c:pt idx="28">
                  <c:v>0.61280272476191644</c:v>
                </c:pt>
                <c:pt idx="29">
                  <c:v>0.61471614751020509</c:v>
                </c:pt>
                <c:pt idx="30">
                  <c:v>0.62487082052143395</c:v>
                </c:pt>
                <c:pt idx="31">
                  <c:v>0.63274284660251934</c:v>
                </c:pt>
                <c:pt idx="32">
                  <c:v>0.62536575648703963</c:v>
                </c:pt>
                <c:pt idx="33">
                  <c:v>0.62461305876471851</c:v>
                </c:pt>
                <c:pt idx="34">
                  <c:v>0.62052258843993657</c:v>
                </c:pt>
                <c:pt idx="35">
                  <c:v>0.62301511141652288</c:v>
                </c:pt>
                <c:pt idx="36">
                  <c:v>0.61717811879451379</c:v>
                </c:pt>
                <c:pt idx="37">
                  <c:v>0.61802069968455786</c:v>
                </c:pt>
                <c:pt idx="38">
                  <c:v>0.61561311887020254</c:v>
                </c:pt>
                <c:pt idx="39">
                  <c:v>0.63350247003409943</c:v>
                </c:pt>
                <c:pt idx="40">
                  <c:v>0.61089429332957301</c:v>
                </c:pt>
                <c:pt idx="41">
                  <c:v>0.59509068467173987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'Quota dei salari'!$A$32</c:f>
              <c:strCache>
                <c:ptCount val="1"/>
                <c:pt idx="0">
                  <c:v>USA: United States</c:v>
                </c:pt>
              </c:strCache>
            </c:strRef>
          </c:tx>
          <c:spPr>
            <a:ln w="44450">
              <a:solidFill>
                <a:srgbClr val="CC0066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salari'!$C$32:$AR$32</c:f>
              <c:numCache>
                <c:formatCode>General</c:formatCode>
                <c:ptCount val="42"/>
                <c:pt idx="0">
                  <c:v>0.64927546174407513</c:v>
                </c:pt>
                <c:pt idx="1">
                  <c:v>0.64069959248789521</c:v>
                </c:pt>
                <c:pt idx="2">
                  <c:v>0.64259190038213054</c:v>
                </c:pt>
                <c:pt idx="3">
                  <c:v>0.6396921227924407</c:v>
                </c:pt>
                <c:pt idx="4">
                  <c:v>0.64763715694096069</c:v>
                </c:pt>
                <c:pt idx="5">
                  <c:v>0.63583950954449286</c:v>
                </c:pt>
                <c:pt idx="6">
                  <c:v>0.63830690440731719</c:v>
                </c:pt>
                <c:pt idx="7">
                  <c:v>0.63826490065104269</c:v>
                </c:pt>
                <c:pt idx="8">
                  <c:v>0.63430345548030242</c:v>
                </c:pt>
                <c:pt idx="9">
                  <c:v>0.63327986348223564</c:v>
                </c:pt>
                <c:pt idx="10">
                  <c:v>0.63905993371231262</c:v>
                </c:pt>
                <c:pt idx="11">
                  <c:v>0.63094591979029802</c:v>
                </c:pt>
                <c:pt idx="12">
                  <c:v>0.64518037951634255</c:v>
                </c:pt>
                <c:pt idx="13">
                  <c:v>0.63325887096772915</c:v>
                </c:pt>
                <c:pt idx="14">
                  <c:v>0.62508126210222925</c:v>
                </c:pt>
                <c:pt idx="15">
                  <c:v>0.61957100340527305</c:v>
                </c:pt>
                <c:pt idx="16">
                  <c:v>0.6230535797710135</c:v>
                </c:pt>
                <c:pt idx="17">
                  <c:v>0.62706059693359872</c:v>
                </c:pt>
                <c:pt idx="18">
                  <c:v>0.62347349402612762</c:v>
                </c:pt>
                <c:pt idx="19">
                  <c:v>0.6118930163428018</c:v>
                </c:pt>
                <c:pt idx="20">
                  <c:v>0.61243461422144063</c:v>
                </c:pt>
                <c:pt idx="21">
                  <c:v>0.6134388855621371</c:v>
                </c:pt>
                <c:pt idx="22">
                  <c:v>0.61679270940509912</c:v>
                </c:pt>
                <c:pt idx="23">
                  <c:v>0.6075367166672222</c:v>
                </c:pt>
                <c:pt idx="24">
                  <c:v>0.5961267065654906</c:v>
                </c:pt>
                <c:pt idx="25">
                  <c:v>0.5909485802685267</c:v>
                </c:pt>
                <c:pt idx="26">
                  <c:v>0.58348116836981567</c:v>
                </c:pt>
                <c:pt idx="27">
                  <c:v>0.58238686785530003</c:v>
                </c:pt>
                <c:pt idx="28">
                  <c:v>0.58721081936642039</c:v>
                </c:pt>
                <c:pt idx="29">
                  <c:v>0.58305732616722206</c:v>
                </c:pt>
                <c:pt idx="30">
                  <c:v>0.59778654456877822</c:v>
                </c:pt>
                <c:pt idx="31">
                  <c:v>0.59800661604415761</c:v>
                </c:pt>
                <c:pt idx="32">
                  <c:v>0.59539199765128314</c:v>
                </c:pt>
                <c:pt idx="33">
                  <c:v>0.5994993331655899</c:v>
                </c:pt>
                <c:pt idx="34">
                  <c:v>0.5932988572376986</c:v>
                </c:pt>
                <c:pt idx="35">
                  <c:v>0.58679123939220312</c:v>
                </c:pt>
                <c:pt idx="36">
                  <c:v>0.58650791425397852</c:v>
                </c:pt>
                <c:pt idx="37">
                  <c:v>0.58755904335534948</c:v>
                </c:pt>
                <c:pt idx="38">
                  <c:v>0.58525311695617732</c:v>
                </c:pt>
                <c:pt idx="39">
                  <c:v>0.57183093610836322</c:v>
                </c:pt>
                <c:pt idx="40">
                  <c:v>0.56627121581522122</c:v>
                </c:pt>
                <c:pt idx="41">
                  <c:v>0.57018769013540183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396864"/>
        <c:axId val="17076160"/>
      </c:lineChart>
      <c:catAx>
        <c:axId val="18339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076160"/>
        <c:crosses val="autoZero"/>
        <c:auto val="1"/>
        <c:lblAlgn val="ctr"/>
        <c:lblOffset val="100"/>
        <c:noMultiLvlLbl val="0"/>
      </c:catAx>
      <c:valAx>
        <c:axId val="17076160"/>
        <c:scaling>
          <c:orientation val="minMax"/>
          <c:min val="0.4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833968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quota dei salari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salari'!$C$28:$AR$28</c:f>
              <c:numCache>
                <c:formatCode>General</c:formatCode>
                <c:ptCount val="42"/>
                <c:pt idx="0">
                  <c:v>0.62352048587531972</c:v>
                </c:pt>
                <c:pt idx="1">
                  <c:v>0.64550970220416704</c:v>
                </c:pt>
                <c:pt idx="2">
                  <c:v>0.63778614359228203</c:v>
                </c:pt>
                <c:pt idx="3">
                  <c:v>0.63878286709808685</c:v>
                </c:pt>
                <c:pt idx="4">
                  <c:v>0.63097883283021095</c:v>
                </c:pt>
                <c:pt idx="5">
                  <c:v>0.6732759893300333</c:v>
                </c:pt>
                <c:pt idx="6">
                  <c:v>0.65250640491738043</c:v>
                </c:pt>
                <c:pt idx="7">
                  <c:v>0.6622366179562087</c:v>
                </c:pt>
                <c:pt idx="8">
                  <c:v>0.66407519641086266</c:v>
                </c:pt>
                <c:pt idx="9">
                  <c:v>0.65030614898962069</c:v>
                </c:pt>
                <c:pt idx="10">
                  <c:v>0.64303349290603851</c:v>
                </c:pt>
                <c:pt idx="11">
                  <c:v>0.65270557526359763</c:v>
                </c:pt>
                <c:pt idx="12">
                  <c:v>0.64150125282436521</c:v>
                </c:pt>
                <c:pt idx="13">
                  <c:v>0.63713009398991749</c:v>
                </c:pt>
                <c:pt idx="14">
                  <c:v>0.62452373850044229</c:v>
                </c:pt>
                <c:pt idx="15">
                  <c:v>0.61321094989724356</c:v>
                </c:pt>
                <c:pt idx="16">
                  <c:v>0.59784305790187453</c:v>
                </c:pt>
                <c:pt idx="17">
                  <c:v>0.58989879317301175</c:v>
                </c:pt>
                <c:pt idx="18">
                  <c:v>0.57728282875318915</c:v>
                </c:pt>
                <c:pt idx="19">
                  <c:v>0.56947431822207251</c:v>
                </c:pt>
                <c:pt idx="20">
                  <c:v>0.57310980960252234</c:v>
                </c:pt>
                <c:pt idx="21">
                  <c:v>0.56878477536901373</c:v>
                </c:pt>
                <c:pt idx="22">
                  <c:v>0.56477731509103268</c:v>
                </c:pt>
                <c:pt idx="23">
                  <c:v>0.55218761913440273</c:v>
                </c:pt>
                <c:pt idx="24">
                  <c:v>0.53327436410440998</c:v>
                </c:pt>
                <c:pt idx="25">
                  <c:v>0.51332489709907525</c:v>
                </c:pt>
                <c:pt idx="26">
                  <c:v>0.51462677226251363</c:v>
                </c:pt>
                <c:pt idx="27">
                  <c:v>0.51586838889859721</c:v>
                </c:pt>
                <c:pt idx="28">
                  <c:v>0.49281457765828363</c:v>
                </c:pt>
                <c:pt idx="29">
                  <c:v>0.49285390931521039</c:v>
                </c:pt>
                <c:pt idx="30">
                  <c:v>0.48490749562780677</c:v>
                </c:pt>
                <c:pt idx="31">
                  <c:v>0.48606694090167113</c:v>
                </c:pt>
                <c:pt idx="32">
                  <c:v>0.48610537979081542</c:v>
                </c:pt>
                <c:pt idx="33">
                  <c:v>0.48734233393433185</c:v>
                </c:pt>
                <c:pt idx="34">
                  <c:v>0.4909407617402845</c:v>
                </c:pt>
                <c:pt idx="35">
                  <c:v>0.49456266504835955</c:v>
                </c:pt>
                <c:pt idx="36">
                  <c:v>0.49545343049951845</c:v>
                </c:pt>
                <c:pt idx="37">
                  <c:v>0.49115947171999902</c:v>
                </c:pt>
                <c:pt idx="38">
                  <c:v>0.50014929204812908</c:v>
                </c:pt>
                <c:pt idx="39">
                  <c:v>0.5098628511981611</c:v>
                </c:pt>
                <c:pt idx="40">
                  <c:v>0.50473013237494113</c:v>
                </c:pt>
                <c:pt idx="41">
                  <c:v>0.4983964148962341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396352"/>
        <c:axId val="17077888"/>
      </c:lineChart>
      <c:catAx>
        <c:axId val="18339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077888"/>
        <c:crosses val="autoZero"/>
        <c:auto val="1"/>
        <c:lblAlgn val="ctr"/>
        <c:lblOffset val="100"/>
        <c:noMultiLvlLbl val="0"/>
      </c:catAx>
      <c:valAx>
        <c:axId val="17077888"/>
        <c:scaling>
          <c:orientation val="minMax"/>
          <c:min val="0.4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83396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USA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Foglio1!$A$265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0.18000000000000022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0.24000000000000019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0.32000000000000051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0.38000000000000056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0.62000000000000111</c:v>
                </c:pt>
                <c:pt idx="32">
                  <c:v>0.64000000000000123</c:v>
                </c:pt>
                <c:pt idx="33">
                  <c:v>0.66000000000000136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0.74000000000000121</c:v>
                </c:pt>
                <c:pt idx="38">
                  <c:v>0.76000000000000134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1.1800000000000024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Foglio1!$D$265:$BS$265</c:f>
              <c:numCache>
                <c:formatCode>General</c:formatCode>
                <c:ptCount val="68"/>
                <c:pt idx="0">
                  <c:v>43628.335667595558</c:v>
                </c:pt>
                <c:pt idx="1">
                  <c:v>42966.329640262535</c:v>
                </c:pt>
                <c:pt idx="2">
                  <c:v>42304.323612929518</c:v>
                </c:pt>
                <c:pt idx="3">
                  <c:v>41642.31758559656</c:v>
                </c:pt>
                <c:pt idx="4">
                  <c:v>40980.311558263493</c:v>
                </c:pt>
                <c:pt idx="5">
                  <c:v>40318.305530930462</c:v>
                </c:pt>
                <c:pt idx="6">
                  <c:v>39656.299503597424</c:v>
                </c:pt>
                <c:pt idx="7">
                  <c:v>38994.293476264349</c:v>
                </c:pt>
                <c:pt idx="8">
                  <c:v>38332.287448931296</c:v>
                </c:pt>
                <c:pt idx="9">
                  <c:v>37670.281421598374</c:v>
                </c:pt>
                <c:pt idx="10">
                  <c:v>37008.275394265278</c:v>
                </c:pt>
                <c:pt idx="11">
                  <c:v>36346.269366932247</c:v>
                </c:pt>
                <c:pt idx="12">
                  <c:v>35684.263339599274</c:v>
                </c:pt>
                <c:pt idx="13">
                  <c:v>35022.257312266287</c:v>
                </c:pt>
                <c:pt idx="14">
                  <c:v>34360.251284933191</c:v>
                </c:pt>
                <c:pt idx="15">
                  <c:v>33698.245257600225</c:v>
                </c:pt>
                <c:pt idx="16">
                  <c:v>33036.239230267194</c:v>
                </c:pt>
                <c:pt idx="17">
                  <c:v>32374.233202934207</c:v>
                </c:pt>
                <c:pt idx="18">
                  <c:v>31712.227175601212</c:v>
                </c:pt>
                <c:pt idx="19">
                  <c:v>31050.22114826816</c:v>
                </c:pt>
                <c:pt idx="20">
                  <c:v>30388.215120935107</c:v>
                </c:pt>
                <c:pt idx="21">
                  <c:v>29726.20909360212</c:v>
                </c:pt>
                <c:pt idx="22">
                  <c:v>29064.2030662691</c:v>
                </c:pt>
                <c:pt idx="23">
                  <c:v>28402.197038936039</c:v>
                </c:pt>
                <c:pt idx="24">
                  <c:v>27740.191011603059</c:v>
                </c:pt>
                <c:pt idx="25">
                  <c:v>27078.184984270039</c:v>
                </c:pt>
                <c:pt idx="26">
                  <c:v>26416.178956936958</c:v>
                </c:pt>
                <c:pt idx="27">
                  <c:v>25754.172929603992</c:v>
                </c:pt>
                <c:pt idx="28">
                  <c:v>25092.166902270972</c:v>
                </c:pt>
                <c:pt idx="29">
                  <c:v>24430.160874937952</c:v>
                </c:pt>
                <c:pt idx="30">
                  <c:v>23768.154847604917</c:v>
                </c:pt>
                <c:pt idx="31">
                  <c:v>23106.148820271908</c:v>
                </c:pt>
                <c:pt idx="32">
                  <c:v>22444.142792938885</c:v>
                </c:pt>
                <c:pt idx="33">
                  <c:v>21782.136765605857</c:v>
                </c:pt>
                <c:pt idx="34">
                  <c:v>21120.130738272816</c:v>
                </c:pt>
                <c:pt idx="35">
                  <c:v>20458.124710939817</c:v>
                </c:pt>
                <c:pt idx="36">
                  <c:v>19796.118683606801</c:v>
                </c:pt>
                <c:pt idx="37">
                  <c:v>19134.112656273726</c:v>
                </c:pt>
                <c:pt idx="38">
                  <c:v>18472.106628940721</c:v>
                </c:pt>
                <c:pt idx="39">
                  <c:v>17810.100601607712</c:v>
                </c:pt>
                <c:pt idx="40">
                  <c:v>17148.094574274717</c:v>
                </c:pt>
                <c:pt idx="41">
                  <c:v>16486.088546941693</c:v>
                </c:pt>
                <c:pt idx="42">
                  <c:v>15824.082519608663</c:v>
                </c:pt>
                <c:pt idx="43">
                  <c:v>15162.07649227565</c:v>
                </c:pt>
                <c:pt idx="44">
                  <c:v>14500.07046494263</c:v>
                </c:pt>
                <c:pt idx="45">
                  <c:v>13838.06443760961</c:v>
                </c:pt>
                <c:pt idx="46">
                  <c:v>13176.058410276586</c:v>
                </c:pt>
                <c:pt idx="47">
                  <c:v>12514.052382943561</c:v>
                </c:pt>
                <c:pt idx="48">
                  <c:v>11852.046355610546</c:v>
                </c:pt>
                <c:pt idx="49">
                  <c:v>11190.040328277522</c:v>
                </c:pt>
                <c:pt idx="50">
                  <c:v>10528.034300944506</c:v>
                </c:pt>
                <c:pt idx="51">
                  <c:v>9866.0282736114823</c:v>
                </c:pt>
                <c:pt idx="52">
                  <c:v>9204.0222462784768</c:v>
                </c:pt>
                <c:pt idx="53">
                  <c:v>8542.0162189454422</c:v>
                </c:pt>
                <c:pt idx="54">
                  <c:v>7880.0101916124268</c:v>
                </c:pt>
                <c:pt idx="55">
                  <c:v>7218.0041642794113</c:v>
                </c:pt>
                <c:pt idx="56">
                  <c:v>6555.9981369463785</c:v>
                </c:pt>
                <c:pt idx="57">
                  <c:v>5893.9921096133639</c:v>
                </c:pt>
                <c:pt idx="58">
                  <c:v>5231.9860822803385</c:v>
                </c:pt>
                <c:pt idx="59">
                  <c:v>4569.9800549473075</c:v>
                </c:pt>
                <c:pt idx="60">
                  <c:v>3907.9740276142911</c:v>
                </c:pt>
                <c:pt idx="61">
                  <c:v>3245.9680002812675</c:v>
                </c:pt>
                <c:pt idx="62">
                  <c:v>2583.9619729482556</c:v>
                </c:pt>
                <c:pt idx="63">
                  <c:v>1921.9559456152281</c:v>
                </c:pt>
                <c:pt idx="64">
                  <c:v>1259.9499182822037</c:v>
                </c:pt>
                <c:pt idx="65">
                  <c:v>597.9438909491887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Foglio1!$A$269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0.18000000000000022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0.24000000000000019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0.32000000000000051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0.38000000000000056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0.62000000000000111</c:v>
                </c:pt>
                <c:pt idx="32">
                  <c:v>0.64000000000000123</c:v>
                </c:pt>
                <c:pt idx="33">
                  <c:v>0.66000000000000136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0.74000000000000121</c:v>
                </c:pt>
                <c:pt idx="38">
                  <c:v>0.76000000000000134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1.1800000000000024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Foglio1!$D$269:$BA$269</c:f>
              <c:numCache>
                <c:formatCode>General</c:formatCode>
                <c:ptCount val="50"/>
                <c:pt idx="0">
                  <c:v>76763.554134289923</c:v>
                </c:pt>
                <c:pt idx="1">
                  <c:v>75225.586037522036</c:v>
                </c:pt>
                <c:pt idx="2">
                  <c:v>73687.617940754542</c:v>
                </c:pt>
                <c:pt idx="3">
                  <c:v>72149.649843986888</c:v>
                </c:pt>
                <c:pt idx="4">
                  <c:v>70611.68174721922</c:v>
                </c:pt>
                <c:pt idx="5">
                  <c:v>69073.713650451478</c:v>
                </c:pt>
                <c:pt idx="6">
                  <c:v>67535.745553683868</c:v>
                </c:pt>
                <c:pt idx="7">
                  <c:v>65997.777456916287</c:v>
                </c:pt>
                <c:pt idx="8">
                  <c:v>64459.809360148596</c:v>
                </c:pt>
                <c:pt idx="9">
                  <c:v>62921.841263380862</c:v>
                </c:pt>
                <c:pt idx="10">
                  <c:v>61383.873166613121</c:v>
                </c:pt>
                <c:pt idx="11">
                  <c:v>59845.90506984551</c:v>
                </c:pt>
                <c:pt idx="12">
                  <c:v>58307.936973077842</c:v>
                </c:pt>
                <c:pt idx="13">
                  <c:v>56769.968876310202</c:v>
                </c:pt>
                <c:pt idx="14">
                  <c:v>55232.000779542497</c:v>
                </c:pt>
                <c:pt idx="15">
                  <c:v>53694.032682774821</c:v>
                </c:pt>
                <c:pt idx="16">
                  <c:v>52156.064586007153</c:v>
                </c:pt>
                <c:pt idx="17">
                  <c:v>50618.096489239477</c:v>
                </c:pt>
                <c:pt idx="18">
                  <c:v>49080.128392471801</c:v>
                </c:pt>
                <c:pt idx="19">
                  <c:v>47542.160295704132</c:v>
                </c:pt>
                <c:pt idx="20">
                  <c:v>46004.192198936456</c:v>
                </c:pt>
                <c:pt idx="21">
                  <c:v>44466.224102168722</c:v>
                </c:pt>
                <c:pt idx="22">
                  <c:v>42928.256005401112</c:v>
                </c:pt>
                <c:pt idx="23">
                  <c:v>41390.287908633371</c:v>
                </c:pt>
                <c:pt idx="24">
                  <c:v>39852.31981186576</c:v>
                </c:pt>
                <c:pt idx="25">
                  <c:v>38314.351715098193</c:v>
                </c:pt>
                <c:pt idx="26">
                  <c:v>36776.383618330474</c:v>
                </c:pt>
                <c:pt idx="27">
                  <c:v>35238.415521562725</c:v>
                </c:pt>
                <c:pt idx="28">
                  <c:v>33700.447424795071</c:v>
                </c:pt>
                <c:pt idx="29">
                  <c:v>32162.479328027392</c:v>
                </c:pt>
                <c:pt idx="30">
                  <c:v>30624.511231259716</c:v>
                </c:pt>
                <c:pt idx="31">
                  <c:v>29086.543134492065</c:v>
                </c:pt>
                <c:pt idx="32">
                  <c:v>27548.575037724375</c:v>
                </c:pt>
                <c:pt idx="33">
                  <c:v>26010.606940956692</c:v>
                </c:pt>
                <c:pt idx="34">
                  <c:v>24472.638844189023</c:v>
                </c:pt>
                <c:pt idx="35">
                  <c:v>22934.670747421322</c:v>
                </c:pt>
                <c:pt idx="36">
                  <c:v>21396.702650653679</c:v>
                </c:pt>
                <c:pt idx="37">
                  <c:v>19858.734553885952</c:v>
                </c:pt>
                <c:pt idx="38">
                  <c:v>18320.766457118334</c:v>
                </c:pt>
                <c:pt idx="39">
                  <c:v>16782.798360350658</c:v>
                </c:pt>
                <c:pt idx="40">
                  <c:v>15244.830263582982</c:v>
                </c:pt>
                <c:pt idx="41">
                  <c:v>13706.862166815314</c:v>
                </c:pt>
                <c:pt idx="42">
                  <c:v>12168.894070047631</c:v>
                </c:pt>
                <c:pt idx="43">
                  <c:v>10630.925973279953</c:v>
                </c:pt>
                <c:pt idx="44">
                  <c:v>9092.957876512286</c:v>
                </c:pt>
                <c:pt idx="45">
                  <c:v>7554.9897797446165</c:v>
                </c:pt>
                <c:pt idx="46">
                  <c:v>6017.0216829769342</c:v>
                </c:pt>
                <c:pt idx="47">
                  <c:v>4479.0535862092656</c:v>
                </c:pt>
                <c:pt idx="48">
                  <c:v>2941.0854894415957</c:v>
                </c:pt>
                <c:pt idx="49">
                  <c:v>1403.117392673912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0.18000000000000022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0.24000000000000019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0.32000000000000051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0.38000000000000056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0.62000000000000111</c:v>
                </c:pt>
                <c:pt idx="32">
                  <c:v>0.64000000000000123</c:v>
                </c:pt>
                <c:pt idx="33">
                  <c:v>0.66000000000000136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0.74000000000000121</c:v>
                </c:pt>
                <c:pt idx="38">
                  <c:v>0.76000000000000134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1.1800000000000024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Foglio1!$D$272:$AA$272</c:f>
              <c:numCache>
                <c:formatCode>General</c:formatCode>
                <c:ptCount val="24"/>
                <c:pt idx="0">
                  <c:v>28326.807785703648</c:v>
                </c:pt>
                <c:pt idx="1">
                  <c:v>28326.807785703648</c:v>
                </c:pt>
                <c:pt idx="2">
                  <c:v>28326.807785703648</c:v>
                </c:pt>
                <c:pt idx="3">
                  <c:v>28326.807785703648</c:v>
                </c:pt>
                <c:pt idx="4">
                  <c:v>28326.807785703648</c:v>
                </c:pt>
                <c:pt idx="5">
                  <c:v>28326.807785703648</c:v>
                </c:pt>
                <c:pt idx="6">
                  <c:v>28326.807785703648</c:v>
                </c:pt>
                <c:pt idx="7">
                  <c:v>28326.807785703648</c:v>
                </c:pt>
                <c:pt idx="8">
                  <c:v>28326.807785703648</c:v>
                </c:pt>
                <c:pt idx="9">
                  <c:v>28326.807785703648</c:v>
                </c:pt>
                <c:pt idx="10">
                  <c:v>28326.807785703648</c:v>
                </c:pt>
                <c:pt idx="11">
                  <c:v>28326.807785703648</c:v>
                </c:pt>
                <c:pt idx="12">
                  <c:v>28326.807785703648</c:v>
                </c:pt>
                <c:pt idx="13">
                  <c:v>28326.807785703648</c:v>
                </c:pt>
                <c:pt idx="14">
                  <c:v>28326.807785703648</c:v>
                </c:pt>
                <c:pt idx="15">
                  <c:v>28326.807785703648</c:v>
                </c:pt>
                <c:pt idx="16">
                  <c:v>28326.807785703648</c:v>
                </c:pt>
                <c:pt idx="17">
                  <c:v>28326.807785703648</c:v>
                </c:pt>
                <c:pt idx="18">
                  <c:v>28326.807785703648</c:v>
                </c:pt>
                <c:pt idx="19">
                  <c:v>28326.807785703648</c:v>
                </c:pt>
                <c:pt idx="20">
                  <c:v>28326.807785703648</c:v>
                </c:pt>
                <c:pt idx="21">
                  <c:v>28326.807785703648</c:v>
                </c:pt>
                <c:pt idx="22">
                  <c:v>28326.807785703648</c:v>
                </c:pt>
                <c:pt idx="23">
                  <c:v>28326.807785703648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0.18000000000000022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0.24000000000000019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0.32000000000000051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0.38000000000000056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0.62000000000000111</c:v>
                </c:pt>
                <c:pt idx="32">
                  <c:v>0.64000000000000123</c:v>
                </c:pt>
                <c:pt idx="33">
                  <c:v>0.66000000000000136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0.74000000000000121</c:v>
                </c:pt>
                <c:pt idx="38">
                  <c:v>0.76000000000000134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1.1800000000000024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Foglio1!$D$276:$AA$276</c:f>
              <c:numCache>
                <c:formatCode>General</c:formatCode>
                <c:ptCount val="24"/>
                <c:pt idx="0">
                  <c:v>43468.991129921837</c:v>
                </c:pt>
                <c:pt idx="1">
                  <c:v>43468.991129921837</c:v>
                </c:pt>
                <c:pt idx="2">
                  <c:v>43468.991129921837</c:v>
                </c:pt>
                <c:pt idx="3">
                  <c:v>43468.991129921837</c:v>
                </c:pt>
                <c:pt idx="4">
                  <c:v>43468.991129921837</c:v>
                </c:pt>
                <c:pt idx="5">
                  <c:v>43468.991129921837</c:v>
                </c:pt>
                <c:pt idx="6">
                  <c:v>43468.991129921837</c:v>
                </c:pt>
                <c:pt idx="7">
                  <c:v>43468.991129921837</c:v>
                </c:pt>
                <c:pt idx="8">
                  <c:v>43468.991129921837</c:v>
                </c:pt>
                <c:pt idx="9">
                  <c:v>43468.991129921837</c:v>
                </c:pt>
                <c:pt idx="10">
                  <c:v>43468.991129921837</c:v>
                </c:pt>
                <c:pt idx="11">
                  <c:v>43468.991129921837</c:v>
                </c:pt>
                <c:pt idx="12">
                  <c:v>43468.991129921837</c:v>
                </c:pt>
                <c:pt idx="13">
                  <c:v>43468.991129921837</c:v>
                </c:pt>
                <c:pt idx="14">
                  <c:v>43468.991129921837</c:v>
                </c:pt>
                <c:pt idx="15">
                  <c:v>43468.991129921837</c:v>
                </c:pt>
                <c:pt idx="16">
                  <c:v>43468.991129921837</c:v>
                </c:pt>
                <c:pt idx="17">
                  <c:v>43468.991129921837</c:v>
                </c:pt>
                <c:pt idx="18">
                  <c:v>43468.991129921837</c:v>
                </c:pt>
                <c:pt idx="19">
                  <c:v>43468.991129921837</c:v>
                </c:pt>
                <c:pt idx="20">
                  <c:v>43468.991129921837</c:v>
                </c:pt>
                <c:pt idx="21">
                  <c:v>43468.991129921837</c:v>
                </c:pt>
                <c:pt idx="22">
                  <c:v>43468.991129921837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972352"/>
        <c:axId val="183529408"/>
      </c:lineChart>
      <c:catAx>
        <c:axId val="18397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3529408"/>
        <c:crosses val="autoZero"/>
        <c:auto val="1"/>
        <c:lblAlgn val="ctr"/>
        <c:lblOffset val="100"/>
        <c:noMultiLvlLbl val="0"/>
      </c:catAx>
      <c:valAx>
        <c:axId val="183529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39723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Italia: Industria X/K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0800">
              <a:solidFill>
                <a:srgbClr val="C0000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'settori vari'!$M$2:$AM$2</c:f>
              <c:numCache>
                <c:formatCode>General</c:formatCode>
                <c:ptCount val="27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</c:numCache>
            </c:numRef>
          </c:cat>
          <c:val>
            <c:numRef>
              <c:f>'settori vari'!$M$18:$AM$18</c:f>
              <c:numCache>
                <c:formatCode>General</c:formatCode>
                <c:ptCount val="27"/>
                <c:pt idx="0">
                  <c:v>0.49892344379810138</c:v>
                </c:pt>
                <c:pt idx="1">
                  <c:v>0.45898833845688336</c:v>
                </c:pt>
                <c:pt idx="2">
                  <c:v>0.43749305489159329</c:v>
                </c:pt>
                <c:pt idx="3">
                  <c:v>0.44259176708260517</c:v>
                </c:pt>
                <c:pt idx="4">
                  <c:v>0.440695222656526</c:v>
                </c:pt>
                <c:pt idx="5">
                  <c:v>0.43012625877452138</c:v>
                </c:pt>
                <c:pt idx="6">
                  <c:v>0.4377992128965596</c:v>
                </c:pt>
                <c:pt idx="7">
                  <c:v>0.44385209368675232</c:v>
                </c:pt>
                <c:pt idx="8">
                  <c:v>0.45346695647284857</c:v>
                </c:pt>
                <c:pt idx="9">
                  <c:v>0.43726669257798884</c:v>
                </c:pt>
                <c:pt idx="10">
                  <c:v>0.41717707529463394</c:v>
                </c:pt>
                <c:pt idx="11">
                  <c:v>0.39896450152190044</c:v>
                </c:pt>
                <c:pt idx="12">
                  <c:v>0.38875883114053761</c:v>
                </c:pt>
                <c:pt idx="13">
                  <c:v>0.39649546693464166</c:v>
                </c:pt>
                <c:pt idx="14">
                  <c:v>0.41335091754870823</c:v>
                </c:pt>
                <c:pt idx="15">
                  <c:v>0.40686287583340586</c:v>
                </c:pt>
                <c:pt idx="16">
                  <c:v>0.40283329110855631</c:v>
                </c:pt>
                <c:pt idx="17">
                  <c:v>0.38692432420074091</c:v>
                </c:pt>
                <c:pt idx="18">
                  <c:v>0.37617465028571634</c:v>
                </c:pt>
                <c:pt idx="19">
                  <c:v>0.37867070271853132</c:v>
                </c:pt>
                <c:pt idx="20">
                  <c:v>0.37127087899021965</c:v>
                </c:pt>
                <c:pt idx="21">
                  <c:v>0.36199316628302936</c:v>
                </c:pt>
                <c:pt idx="22">
                  <c:v>0.34655864270205061</c:v>
                </c:pt>
                <c:pt idx="23">
                  <c:v>0.34892789527408791</c:v>
                </c:pt>
                <c:pt idx="24">
                  <c:v>0.33936781397948618</c:v>
                </c:pt>
                <c:pt idx="25">
                  <c:v>0.33367086053403705</c:v>
                </c:pt>
                <c:pt idx="26">
                  <c:v>0.33252238725320726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28000"/>
        <c:axId val="15913472"/>
      </c:lineChart>
      <c:catAx>
        <c:axId val="1772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13472"/>
        <c:crosses val="autoZero"/>
        <c:auto val="1"/>
        <c:lblAlgn val="ctr"/>
        <c:lblOffset val="100"/>
        <c:noMultiLvlLbl val="0"/>
      </c:catAx>
      <c:valAx>
        <c:axId val="15913472"/>
        <c:scaling>
          <c:orientation val="minMax"/>
          <c:min val="0.2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7280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Francia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Foglio1!$A$87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Foglio1!$D$79:$CD$79</c:f>
              <c:numCache>
                <c:formatCode>General</c:formatCode>
                <c:ptCount val="79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</c:numCache>
            </c:numRef>
          </c:cat>
          <c:val>
            <c:numRef>
              <c:f>Foglio1!$D$80:$CD$80</c:f>
              <c:numCache>
                <c:formatCode>General</c:formatCode>
                <c:ptCount val="79"/>
                <c:pt idx="0">
                  <c:v>30392.212819561766</c:v>
                </c:pt>
                <c:pt idx="1">
                  <c:v>29994.314141332983</c:v>
                </c:pt>
                <c:pt idx="2">
                  <c:v>29596.415463104222</c:v>
                </c:pt>
                <c:pt idx="3">
                  <c:v>29198.516784875432</c:v>
                </c:pt>
                <c:pt idx="4">
                  <c:v>28800.61810664666</c:v>
                </c:pt>
                <c:pt idx="5">
                  <c:v>28402.719428417884</c:v>
                </c:pt>
                <c:pt idx="6">
                  <c:v>28004.820750189116</c:v>
                </c:pt>
                <c:pt idx="7">
                  <c:v>27606.92207196034</c:v>
                </c:pt>
                <c:pt idx="8">
                  <c:v>27209.023393731564</c:v>
                </c:pt>
                <c:pt idx="9">
                  <c:v>26811.124715502789</c:v>
                </c:pt>
                <c:pt idx="10">
                  <c:v>26413.22603727402</c:v>
                </c:pt>
                <c:pt idx="11">
                  <c:v>26015.32735904523</c:v>
                </c:pt>
                <c:pt idx="12">
                  <c:v>25617.428680816465</c:v>
                </c:pt>
                <c:pt idx="13">
                  <c:v>25219.53000258769</c:v>
                </c:pt>
                <c:pt idx="14">
                  <c:v>24821.631324358907</c:v>
                </c:pt>
                <c:pt idx="15">
                  <c:v>24423.732646130124</c:v>
                </c:pt>
                <c:pt idx="16">
                  <c:v>24025.833967901348</c:v>
                </c:pt>
                <c:pt idx="17">
                  <c:v>23627.935289672587</c:v>
                </c:pt>
                <c:pt idx="18">
                  <c:v>23230.036611443811</c:v>
                </c:pt>
                <c:pt idx="19">
                  <c:v>22832.137933215032</c:v>
                </c:pt>
                <c:pt idx="20">
                  <c:v>22434.239254986249</c:v>
                </c:pt>
                <c:pt idx="21">
                  <c:v>22036.340576757477</c:v>
                </c:pt>
                <c:pt idx="22">
                  <c:v>21638.441898528719</c:v>
                </c:pt>
                <c:pt idx="23">
                  <c:v>21240.543220299933</c:v>
                </c:pt>
                <c:pt idx="24">
                  <c:v>20842.64454207115</c:v>
                </c:pt>
                <c:pt idx="25">
                  <c:v>20444.745863842385</c:v>
                </c:pt>
                <c:pt idx="26">
                  <c:v>20046.847185613628</c:v>
                </c:pt>
                <c:pt idx="27">
                  <c:v>19648.948507384834</c:v>
                </c:pt>
                <c:pt idx="28">
                  <c:v>19251.049829156058</c:v>
                </c:pt>
                <c:pt idx="29">
                  <c:v>18853.151150927282</c:v>
                </c:pt>
                <c:pt idx="30">
                  <c:v>18455.252472698507</c:v>
                </c:pt>
                <c:pt idx="31">
                  <c:v>18057.353794469731</c:v>
                </c:pt>
                <c:pt idx="32">
                  <c:v>17659.455116240955</c:v>
                </c:pt>
                <c:pt idx="33">
                  <c:v>17261.55643801218</c:v>
                </c:pt>
                <c:pt idx="34">
                  <c:v>16863.657759783404</c:v>
                </c:pt>
                <c:pt idx="35">
                  <c:v>16465.759081554628</c:v>
                </c:pt>
                <c:pt idx="36">
                  <c:v>16067.860403325851</c:v>
                </c:pt>
                <c:pt idx="37">
                  <c:v>15669.961725097071</c:v>
                </c:pt>
                <c:pt idx="38">
                  <c:v>15272.063046868299</c:v>
                </c:pt>
                <c:pt idx="39">
                  <c:v>14874.164368639527</c:v>
                </c:pt>
                <c:pt idx="40">
                  <c:v>14476.265690410744</c:v>
                </c:pt>
                <c:pt idx="41">
                  <c:v>14078.36701218197</c:v>
                </c:pt>
                <c:pt idx="42">
                  <c:v>13680.468333953189</c:v>
                </c:pt>
                <c:pt idx="43">
                  <c:v>13282.569655724423</c:v>
                </c:pt>
                <c:pt idx="44">
                  <c:v>12884.670977495647</c:v>
                </c:pt>
                <c:pt idx="45">
                  <c:v>12486.772299266871</c:v>
                </c:pt>
                <c:pt idx="46">
                  <c:v>12088.873621038092</c:v>
                </c:pt>
                <c:pt idx="47">
                  <c:v>11690.974942809324</c:v>
                </c:pt>
                <c:pt idx="48">
                  <c:v>11293.076264580543</c:v>
                </c:pt>
                <c:pt idx="49">
                  <c:v>10895.177586351772</c:v>
                </c:pt>
                <c:pt idx="50">
                  <c:v>10497.278908122998</c:v>
                </c:pt>
                <c:pt idx="51">
                  <c:v>10099.380229894221</c:v>
                </c:pt>
                <c:pt idx="52">
                  <c:v>9701.4815516654453</c:v>
                </c:pt>
                <c:pt idx="53">
                  <c:v>9303.5828734366696</c:v>
                </c:pt>
                <c:pt idx="54">
                  <c:v>8905.6841952078903</c:v>
                </c:pt>
                <c:pt idx="55">
                  <c:v>8507.7855169791146</c:v>
                </c:pt>
                <c:pt idx="56">
                  <c:v>8109.8868387503444</c:v>
                </c:pt>
                <c:pt idx="57">
                  <c:v>7711.9881605215687</c:v>
                </c:pt>
                <c:pt idx="58">
                  <c:v>7314.0894822927894</c:v>
                </c:pt>
                <c:pt idx="59">
                  <c:v>6916.1908040640174</c:v>
                </c:pt>
                <c:pt idx="60">
                  <c:v>6518.2921258352417</c:v>
                </c:pt>
                <c:pt idx="61">
                  <c:v>6120.3934476064624</c:v>
                </c:pt>
                <c:pt idx="62">
                  <c:v>5722.4947693776894</c:v>
                </c:pt>
                <c:pt idx="63">
                  <c:v>5324.5960911489146</c:v>
                </c:pt>
                <c:pt idx="64">
                  <c:v>4926.6974129201353</c:v>
                </c:pt>
                <c:pt idx="65">
                  <c:v>4528.7987346913624</c:v>
                </c:pt>
                <c:pt idx="66">
                  <c:v>4130.9000564625858</c:v>
                </c:pt>
                <c:pt idx="67">
                  <c:v>3733.001378233811</c:v>
                </c:pt>
                <c:pt idx="68">
                  <c:v>3335.1027000050344</c:v>
                </c:pt>
                <c:pt idx="69">
                  <c:v>2937.2040217762587</c:v>
                </c:pt>
                <c:pt idx="70">
                  <c:v>2539.3053435474849</c:v>
                </c:pt>
                <c:pt idx="71">
                  <c:v>2141.4066653187056</c:v>
                </c:pt>
                <c:pt idx="72">
                  <c:v>1743.5079870899317</c:v>
                </c:pt>
                <c:pt idx="73">
                  <c:v>1345.6093088611558</c:v>
                </c:pt>
                <c:pt idx="74">
                  <c:v>947.71063063238068</c:v>
                </c:pt>
                <c:pt idx="75">
                  <c:v>549.81195240360432</c:v>
                </c:pt>
                <c:pt idx="76">
                  <c:v>151.91327417482887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Foglio1!$A$91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Foglio1!$D$79:$CD$79</c:f>
              <c:numCache>
                <c:formatCode>General</c:formatCode>
                <c:ptCount val="79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</c:numCache>
            </c:numRef>
          </c:cat>
          <c:val>
            <c:numRef>
              <c:f>Foglio1!$D$84:$AT$84</c:f>
              <c:numCache>
                <c:formatCode>General</c:formatCode>
                <c:ptCount val="43"/>
                <c:pt idx="0">
                  <c:v>63261.738045211976</c:v>
                </c:pt>
                <c:pt idx="1">
                  <c:v>61723.973620488439</c:v>
                </c:pt>
                <c:pt idx="2">
                  <c:v>60186.209195764881</c:v>
                </c:pt>
                <c:pt idx="3">
                  <c:v>58648.444771041344</c:v>
                </c:pt>
                <c:pt idx="4">
                  <c:v>57110.680346317786</c:v>
                </c:pt>
                <c:pt idx="5">
                  <c:v>55572.915921594235</c:v>
                </c:pt>
                <c:pt idx="6">
                  <c:v>54035.151496870683</c:v>
                </c:pt>
                <c:pt idx="7">
                  <c:v>52497.387072147169</c:v>
                </c:pt>
                <c:pt idx="8">
                  <c:v>50959.622647423595</c:v>
                </c:pt>
                <c:pt idx="9">
                  <c:v>49421.858222700066</c:v>
                </c:pt>
                <c:pt idx="10">
                  <c:v>47884.093797976508</c:v>
                </c:pt>
                <c:pt idx="11">
                  <c:v>46346.329373252971</c:v>
                </c:pt>
                <c:pt idx="12">
                  <c:v>44808.564948529405</c:v>
                </c:pt>
                <c:pt idx="13">
                  <c:v>43270.800523805861</c:v>
                </c:pt>
                <c:pt idx="14">
                  <c:v>41733.03609908231</c:v>
                </c:pt>
                <c:pt idx="15">
                  <c:v>40195.271674358766</c:v>
                </c:pt>
                <c:pt idx="16">
                  <c:v>38657.507249635193</c:v>
                </c:pt>
                <c:pt idx="17">
                  <c:v>37119.742824911649</c:v>
                </c:pt>
                <c:pt idx="18">
                  <c:v>35581.978400188113</c:v>
                </c:pt>
                <c:pt idx="19">
                  <c:v>34044.213975464561</c:v>
                </c:pt>
                <c:pt idx="20">
                  <c:v>32506.449550741014</c:v>
                </c:pt>
                <c:pt idx="21">
                  <c:v>30968.685126017463</c:v>
                </c:pt>
                <c:pt idx="22">
                  <c:v>29430.920701293922</c:v>
                </c:pt>
                <c:pt idx="23">
                  <c:v>27893.156276570346</c:v>
                </c:pt>
                <c:pt idx="24">
                  <c:v>26355.391851846813</c:v>
                </c:pt>
                <c:pt idx="25">
                  <c:v>24817.627427123269</c:v>
                </c:pt>
                <c:pt idx="26">
                  <c:v>23279.863002399718</c:v>
                </c:pt>
                <c:pt idx="27">
                  <c:v>21742.098577676152</c:v>
                </c:pt>
                <c:pt idx="28">
                  <c:v>20204.334152952615</c:v>
                </c:pt>
                <c:pt idx="29">
                  <c:v>18666.569728229071</c:v>
                </c:pt>
                <c:pt idx="30">
                  <c:v>17128.805303505516</c:v>
                </c:pt>
                <c:pt idx="31">
                  <c:v>15591.040878781972</c:v>
                </c:pt>
                <c:pt idx="32">
                  <c:v>14053.276454058418</c:v>
                </c:pt>
                <c:pt idx="33">
                  <c:v>12515.512029334866</c:v>
                </c:pt>
                <c:pt idx="34">
                  <c:v>10977.747604611315</c:v>
                </c:pt>
                <c:pt idx="35">
                  <c:v>9439.9831798877676</c:v>
                </c:pt>
                <c:pt idx="36">
                  <c:v>7902.2187551642182</c:v>
                </c:pt>
                <c:pt idx="37">
                  <c:v>6364.4543304406689</c:v>
                </c:pt>
                <c:pt idx="38">
                  <c:v>4826.6899057171195</c:v>
                </c:pt>
                <c:pt idx="39">
                  <c:v>3288.9254809935665</c:v>
                </c:pt>
                <c:pt idx="40">
                  <c:v>1751.1610562700148</c:v>
                </c:pt>
                <c:pt idx="41">
                  <c:v>213.39663154647138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Foglio1!$D$79:$CD$79</c:f>
              <c:numCache>
                <c:formatCode>General</c:formatCode>
                <c:ptCount val="79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</c:numCache>
            </c:numRef>
          </c:cat>
          <c:val>
            <c:numRef>
              <c:f>Foglio1!$D$87:$AE$87</c:f>
              <c:numCache>
                <c:formatCode>General</c:formatCode>
                <c:ptCount val="28"/>
                <c:pt idx="0">
                  <c:v>19587.893173335109</c:v>
                </c:pt>
                <c:pt idx="1">
                  <c:v>19587.893173335109</c:v>
                </c:pt>
                <c:pt idx="2">
                  <c:v>19587.893173335109</c:v>
                </c:pt>
                <c:pt idx="3">
                  <c:v>19587.893173335109</c:v>
                </c:pt>
                <c:pt idx="4">
                  <c:v>19587.893173335109</c:v>
                </c:pt>
                <c:pt idx="5">
                  <c:v>19587.893173335109</c:v>
                </c:pt>
                <c:pt idx="6">
                  <c:v>19587.893173335109</c:v>
                </c:pt>
                <c:pt idx="7">
                  <c:v>19587.893173335109</c:v>
                </c:pt>
                <c:pt idx="8">
                  <c:v>19587.893173335109</c:v>
                </c:pt>
                <c:pt idx="9">
                  <c:v>19587.893173335109</c:v>
                </c:pt>
                <c:pt idx="10">
                  <c:v>19587.893173335109</c:v>
                </c:pt>
                <c:pt idx="11">
                  <c:v>19587.893173335109</c:v>
                </c:pt>
                <c:pt idx="12">
                  <c:v>19587.893173335109</c:v>
                </c:pt>
                <c:pt idx="13">
                  <c:v>19587.893173335109</c:v>
                </c:pt>
                <c:pt idx="14">
                  <c:v>19587.893173335109</c:v>
                </c:pt>
                <c:pt idx="15">
                  <c:v>19587.893173335109</c:v>
                </c:pt>
                <c:pt idx="16">
                  <c:v>19587.893173335109</c:v>
                </c:pt>
                <c:pt idx="17">
                  <c:v>19587.893173335109</c:v>
                </c:pt>
                <c:pt idx="18">
                  <c:v>19587.893173335109</c:v>
                </c:pt>
                <c:pt idx="19">
                  <c:v>19587.893173335109</c:v>
                </c:pt>
                <c:pt idx="20">
                  <c:v>19587.893173335109</c:v>
                </c:pt>
                <c:pt idx="21">
                  <c:v>19587.893173335109</c:v>
                </c:pt>
                <c:pt idx="22">
                  <c:v>19587.893173335109</c:v>
                </c:pt>
                <c:pt idx="23">
                  <c:v>19587.893173335109</c:v>
                </c:pt>
                <c:pt idx="24">
                  <c:v>19587.893173335109</c:v>
                </c:pt>
                <c:pt idx="25">
                  <c:v>19587.893173335109</c:v>
                </c:pt>
                <c:pt idx="26">
                  <c:v>19587.893173335109</c:v>
                </c:pt>
                <c:pt idx="27">
                  <c:v>19587.893173335109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Foglio1!$D$79:$CD$79</c:f>
              <c:numCache>
                <c:formatCode>General</c:formatCode>
                <c:ptCount val="79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</c:numCache>
            </c:numRef>
          </c:cat>
          <c:val>
            <c:numRef>
              <c:f>Foglio1!$D$91:$X$91</c:f>
              <c:numCache>
                <c:formatCode>General</c:formatCode>
                <c:ptCount val="21"/>
                <c:pt idx="0">
                  <c:v>36442.9169263</c:v>
                </c:pt>
                <c:pt idx="1">
                  <c:v>36442.9169263</c:v>
                </c:pt>
                <c:pt idx="2">
                  <c:v>36442.9169263</c:v>
                </c:pt>
                <c:pt idx="3">
                  <c:v>36442.9169263</c:v>
                </c:pt>
                <c:pt idx="4">
                  <c:v>36442.9169263</c:v>
                </c:pt>
                <c:pt idx="5">
                  <c:v>36442.9169263</c:v>
                </c:pt>
                <c:pt idx="6">
                  <c:v>36442.9169263</c:v>
                </c:pt>
                <c:pt idx="7">
                  <c:v>36442.9169263</c:v>
                </c:pt>
                <c:pt idx="8">
                  <c:v>36442.9169263</c:v>
                </c:pt>
                <c:pt idx="9">
                  <c:v>36442.9169263</c:v>
                </c:pt>
                <c:pt idx="10">
                  <c:v>36442.9169263</c:v>
                </c:pt>
                <c:pt idx="11">
                  <c:v>36442.9169263</c:v>
                </c:pt>
                <c:pt idx="12">
                  <c:v>36442.9169263</c:v>
                </c:pt>
                <c:pt idx="13">
                  <c:v>36442.9169263</c:v>
                </c:pt>
                <c:pt idx="14">
                  <c:v>36442.9169263</c:v>
                </c:pt>
                <c:pt idx="15">
                  <c:v>36442.9169263</c:v>
                </c:pt>
                <c:pt idx="16">
                  <c:v>36442.9169263</c:v>
                </c:pt>
                <c:pt idx="17">
                  <c:v>36442.9169263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058880"/>
        <c:axId val="183531136"/>
      </c:lineChart>
      <c:catAx>
        <c:axId val="18405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3531136"/>
        <c:crosses val="autoZero"/>
        <c:auto val="1"/>
        <c:lblAlgn val="ctr"/>
        <c:lblOffset val="100"/>
        <c:noMultiLvlLbl val="0"/>
      </c:catAx>
      <c:valAx>
        <c:axId val="183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40588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Foglio1!$A$121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Foglio1!$D$113:$BW$113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Foglio1!$D$114:$BV$114</c:f>
              <c:numCache>
                <c:formatCode>General</c:formatCode>
                <c:ptCount val="71"/>
                <c:pt idx="0">
                  <c:v>29028.048705234633</c:v>
                </c:pt>
                <c:pt idx="1">
                  <c:v>28605.206019600973</c:v>
                </c:pt>
                <c:pt idx="2">
                  <c:v>28182.363333967322</c:v>
                </c:pt>
                <c:pt idx="3">
                  <c:v>27759.520648333666</c:v>
                </c:pt>
                <c:pt idx="4">
                  <c:v>27336.677962700018</c:v>
                </c:pt>
                <c:pt idx="5">
                  <c:v>26913.835277066359</c:v>
                </c:pt>
                <c:pt idx="6">
                  <c:v>26490.992591432718</c:v>
                </c:pt>
                <c:pt idx="7">
                  <c:v>26068.149905799073</c:v>
                </c:pt>
                <c:pt idx="8">
                  <c:v>25645.307220165418</c:v>
                </c:pt>
                <c:pt idx="9">
                  <c:v>25222.464534531773</c:v>
                </c:pt>
                <c:pt idx="10">
                  <c:v>24799.62184889811</c:v>
                </c:pt>
                <c:pt idx="11">
                  <c:v>24376.77916326448</c:v>
                </c:pt>
                <c:pt idx="12">
                  <c:v>23953.936477630818</c:v>
                </c:pt>
                <c:pt idx="13">
                  <c:v>23531.093791997166</c:v>
                </c:pt>
                <c:pt idx="14">
                  <c:v>23108.251106363517</c:v>
                </c:pt>
                <c:pt idx="15">
                  <c:v>22685.40842072988</c:v>
                </c:pt>
                <c:pt idx="16">
                  <c:v>22262.565735096221</c:v>
                </c:pt>
                <c:pt idx="17">
                  <c:v>21839.723049462566</c:v>
                </c:pt>
                <c:pt idx="18">
                  <c:v>21416.880363828917</c:v>
                </c:pt>
                <c:pt idx="19">
                  <c:v>20994.037678195255</c:v>
                </c:pt>
                <c:pt idx="20">
                  <c:v>20571.194992561621</c:v>
                </c:pt>
                <c:pt idx="21">
                  <c:v>20148.352306927954</c:v>
                </c:pt>
                <c:pt idx="22">
                  <c:v>19725.509621294314</c:v>
                </c:pt>
                <c:pt idx="23">
                  <c:v>19302.666935660665</c:v>
                </c:pt>
                <c:pt idx="24">
                  <c:v>18879.824250027013</c:v>
                </c:pt>
                <c:pt idx="25">
                  <c:v>18456.981564393362</c:v>
                </c:pt>
                <c:pt idx="26">
                  <c:v>18034.13887875971</c:v>
                </c:pt>
                <c:pt idx="27">
                  <c:v>17611.296193126072</c:v>
                </c:pt>
                <c:pt idx="28">
                  <c:v>17188.45350749241</c:v>
                </c:pt>
                <c:pt idx="29">
                  <c:v>16765.610821858751</c:v>
                </c:pt>
                <c:pt idx="30">
                  <c:v>16342.768136225106</c:v>
                </c:pt>
                <c:pt idx="31">
                  <c:v>15919.925450591458</c:v>
                </c:pt>
                <c:pt idx="32">
                  <c:v>15497.082764957808</c:v>
                </c:pt>
                <c:pt idx="33">
                  <c:v>15074.240079324156</c:v>
                </c:pt>
                <c:pt idx="34">
                  <c:v>14651.397393690499</c:v>
                </c:pt>
                <c:pt idx="35">
                  <c:v>14228.554708056859</c:v>
                </c:pt>
                <c:pt idx="36">
                  <c:v>13805.712022423204</c:v>
                </c:pt>
                <c:pt idx="37">
                  <c:v>13382.869336789547</c:v>
                </c:pt>
                <c:pt idx="38">
                  <c:v>12960.026651155906</c:v>
                </c:pt>
                <c:pt idx="39">
                  <c:v>12537.183965522254</c:v>
                </c:pt>
                <c:pt idx="40">
                  <c:v>12114.341279888602</c:v>
                </c:pt>
                <c:pt idx="41">
                  <c:v>11691.498594254947</c:v>
                </c:pt>
                <c:pt idx="42">
                  <c:v>11268.655908621293</c:v>
                </c:pt>
                <c:pt idx="43">
                  <c:v>10845.813222987646</c:v>
                </c:pt>
                <c:pt idx="44">
                  <c:v>10422.970537353995</c:v>
                </c:pt>
                <c:pt idx="45">
                  <c:v>10000.127851720346</c:v>
                </c:pt>
                <c:pt idx="46">
                  <c:v>9577.2851660866945</c:v>
                </c:pt>
                <c:pt idx="47">
                  <c:v>9154.4424804530463</c:v>
                </c:pt>
                <c:pt idx="48">
                  <c:v>8731.5997948193944</c:v>
                </c:pt>
                <c:pt idx="49">
                  <c:v>8308.757109185739</c:v>
                </c:pt>
                <c:pt idx="50">
                  <c:v>7885.9144235520944</c:v>
                </c:pt>
                <c:pt idx="51">
                  <c:v>7463.0717379184434</c:v>
                </c:pt>
                <c:pt idx="52">
                  <c:v>7040.2290522847925</c:v>
                </c:pt>
                <c:pt idx="53">
                  <c:v>6617.3863666511452</c:v>
                </c:pt>
                <c:pt idx="54">
                  <c:v>6194.5436810174942</c:v>
                </c:pt>
                <c:pt idx="55">
                  <c:v>5771.7009953838415</c:v>
                </c:pt>
                <c:pt idx="56">
                  <c:v>5348.8583097501914</c:v>
                </c:pt>
                <c:pt idx="57">
                  <c:v>4926.0156241165423</c:v>
                </c:pt>
                <c:pt idx="58">
                  <c:v>4503.1729384828932</c:v>
                </c:pt>
                <c:pt idx="59">
                  <c:v>4080.3302528492404</c:v>
                </c:pt>
                <c:pt idx="60">
                  <c:v>3657.4875672155872</c:v>
                </c:pt>
                <c:pt idx="61">
                  <c:v>3234.6448815819376</c:v>
                </c:pt>
                <c:pt idx="62">
                  <c:v>2811.8021959482871</c:v>
                </c:pt>
                <c:pt idx="63">
                  <c:v>2388.9595103146357</c:v>
                </c:pt>
                <c:pt idx="64">
                  <c:v>1966.1168246809866</c:v>
                </c:pt>
                <c:pt idx="65">
                  <c:v>1543.2741390473348</c:v>
                </c:pt>
                <c:pt idx="66">
                  <c:v>1120.4314534136831</c:v>
                </c:pt>
                <c:pt idx="67">
                  <c:v>697.58876778003105</c:v>
                </c:pt>
                <c:pt idx="68">
                  <c:v>274.74608214638283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Foglio1!$A$118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Foglio1!$D$113:$BW$113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Foglio1!$D$118:$AN$118</c:f>
              <c:numCache>
                <c:formatCode>General</c:formatCode>
                <c:ptCount val="37"/>
                <c:pt idx="0">
                  <c:v>53716.308629629042</c:v>
                </c:pt>
                <c:pt idx="1">
                  <c:v>52225.344689234073</c:v>
                </c:pt>
                <c:pt idx="2">
                  <c:v>50734.380748839088</c:v>
                </c:pt>
                <c:pt idx="3">
                  <c:v>49243.416808444148</c:v>
                </c:pt>
                <c:pt idx="4">
                  <c:v>47752.452868049157</c:v>
                </c:pt>
                <c:pt idx="5">
                  <c:v>46261.488927654173</c:v>
                </c:pt>
                <c:pt idx="6">
                  <c:v>44770.524987259181</c:v>
                </c:pt>
                <c:pt idx="7">
                  <c:v>43279.56104686419</c:v>
                </c:pt>
                <c:pt idx="8">
                  <c:v>41788.59710646922</c:v>
                </c:pt>
                <c:pt idx="9">
                  <c:v>40297.633166074243</c:v>
                </c:pt>
                <c:pt idx="10">
                  <c:v>38806.669225679274</c:v>
                </c:pt>
                <c:pt idx="11">
                  <c:v>37315.705285284304</c:v>
                </c:pt>
                <c:pt idx="12">
                  <c:v>35824.74134488932</c:v>
                </c:pt>
                <c:pt idx="13">
                  <c:v>34333.777404494365</c:v>
                </c:pt>
                <c:pt idx="14">
                  <c:v>32842.813464099389</c:v>
                </c:pt>
                <c:pt idx="15">
                  <c:v>31351.849523704415</c:v>
                </c:pt>
                <c:pt idx="16">
                  <c:v>29860.885583309439</c:v>
                </c:pt>
                <c:pt idx="17">
                  <c:v>28369.921642914465</c:v>
                </c:pt>
                <c:pt idx="18">
                  <c:v>26878.957702519492</c:v>
                </c:pt>
                <c:pt idx="19">
                  <c:v>25387.993762124519</c:v>
                </c:pt>
                <c:pt idx="20">
                  <c:v>23897.029821729535</c:v>
                </c:pt>
                <c:pt idx="21">
                  <c:v>22406.065881334565</c:v>
                </c:pt>
                <c:pt idx="22">
                  <c:v>20915.101940939567</c:v>
                </c:pt>
                <c:pt idx="23">
                  <c:v>19424.138000544604</c:v>
                </c:pt>
                <c:pt idx="24">
                  <c:v>17933.17406014962</c:v>
                </c:pt>
                <c:pt idx="25">
                  <c:v>16442.210119754665</c:v>
                </c:pt>
                <c:pt idx="26">
                  <c:v>14951.246179359685</c:v>
                </c:pt>
                <c:pt idx="27">
                  <c:v>13460.282238964704</c:v>
                </c:pt>
                <c:pt idx="28">
                  <c:v>11969.318298569728</c:v>
                </c:pt>
                <c:pt idx="29">
                  <c:v>10478.354358174754</c:v>
                </c:pt>
                <c:pt idx="30">
                  <c:v>8987.390417779774</c:v>
                </c:pt>
                <c:pt idx="31">
                  <c:v>7496.4264773847972</c:v>
                </c:pt>
                <c:pt idx="32">
                  <c:v>6005.4625369898313</c:v>
                </c:pt>
                <c:pt idx="33">
                  <c:v>4514.4985965948508</c:v>
                </c:pt>
                <c:pt idx="34">
                  <c:v>3023.534656199874</c:v>
                </c:pt>
                <c:pt idx="35">
                  <c:v>1532.5707158048972</c:v>
                </c:pt>
                <c:pt idx="36">
                  <c:v>41.606775409920381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Foglio1!$D$113:$BW$113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Foglio1!$D$121:$AD$121</c:f>
              <c:numCache>
                <c:formatCode>General</c:formatCode>
                <c:ptCount val="27"/>
                <c:pt idx="0">
                  <c:v>18099.583032700357</c:v>
                </c:pt>
                <c:pt idx="1">
                  <c:v>18099.583032700357</c:v>
                </c:pt>
                <c:pt idx="2">
                  <c:v>18099.583032700357</c:v>
                </c:pt>
                <c:pt idx="3">
                  <c:v>18099.583032700357</c:v>
                </c:pt>
                <c:pt idx="4">
                  <c:v>18099.583032700357</c:v>
                </c:pt>
                <c:pt idx="5">
                  <c:v>18099.583032700357</c:v>
                </c:pt>
                <c:pt idx="6">
                  <c:v>18099.583032700357</c:v>
                </c:pt>
                <c:pt idx="7">
                  <c:v>18099.583032700357</c:v>
                </c:pt>
                <c:pt idx="8">
                  <c:v>18099.583032700357</c:v>
                </c:pt>
                <c:pt idx="9">
                  <c:v>18099.583032700357</c:v>
                </c:pt>
                <c:pt idx="10">
                  <c:v>18099.583032700357</c:v>
                </c:pt>
                <c:pt idx="11">
                  <c:v>18099.583032700357</c:v>
                </c:pt>
                <c:pt idx="12">
                  <c:v>18099.583032700357</c:v>
                </c:pt>
                <c:pt idx="13">
                  <c:v>18099.583032700357</c:v>
                </c:pt>
                <c:pt idx="14">
                  <c:v>18099.583032700357</c:v>
                </c:pt>
                <c:pt idx="15">
                  <c:v>18099.583032700357</c:v>
                </c:pt>
                <c:pt idx="16">
                  <c:v>18099.583032700357</c:v>
                </c:pt>
                <c:pt idx="17">
                  <c:v>18099.583032700357</c:v>
                </c:pt>
                <c:pt idx="18">
                  <c:v>18099.583032700357</c:v>
                </c:pt>
                <c:pt idx="19">
                  <c:v>18099.583032700357</c:v>
                </c:pt>
                <c:pt idx="20">
                  <c:v>18099.583032700357</c:v>
                </c:pt>
                <c:pt idx="21">
                  <c:v>18099.583032700357</c:v>
                </c:pt>
                <c:pt idx="22">
                  <c:v>18099.583032700357</c:v>
                </c:pt>
                <c:pt idx="23">
                  <c:v>18099.583032700357</c:v>
                </c:pt>
                <c:pt idx="24">
                  <c:v>18099.583032700357</c:v>
                </c:pt>
                <c:pt idx="25">
                  <c:v>18099.583032700357</c:v>
                </c:pt>
                <c:pt idx="26">
                  <c:v>18099.583032700357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Foglio1!$D$113:$BW$113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Foglio1!$D$125:$U$125</c:f>
              <c:numCache>
                <c:formatCode>General</c:formatCode>
                <c:ptCount val="18"/>
                <c:pt idx="0">
                  <c:v>27112.239565325846</c:v>
                </c:pt>
                <c:pt idx="1">
                  <c:v>27112.239565325846</c:v>
                </c:pt>
                <c:pt idx="2">
                  <c:v>27112.239565325846</c:v>
                </c:pt>
                <c:pt idx="3">
                  <c:v>27112.239565325846</c:v>
                </c:pt>
                <c:pt idx="4">
                  <c:v>27112.239565325846</c:v>
                </c:pt>
                <c:pt idx="5">
                  <c:v>27112.239565325846</c:v>
                </c:pt>
                <c:pt idx="6">
                  <c:v>27112.239565325846</c:v>
                </c:pt>
                <c:pt idx="7">
                  <c:v>27112.239565325846</c:v>
                </c:pt>
                <c:pt idx="8">
                  <c:v>27112.239565325846</c:v>
                </c:pt>
                <c:pt idx="9">
                  <c:v>27112.239565325846</c:v>
                </c:pt>
                <c:pt idx="10">
                  <c:v>27112.239565325846</c:v>
                </c:pt>
                <c:pt idx="11">
                  <c:v>27112.239565325846</c:v>
                </c:pt>
                <c:pt idx="12">
                  <c:v>27112.239565325846</c:v>
                </c:pt>
                <c:pt idx="13">
                  <c:v>27112.239565325846</c:v>
                </c:pt>
                <c:pt idx="14">
                  <c:v>27112.239565325846</c:v>
                </c:pt>
                <c:pt idx="15">
                  <c:v>27112.239565325846</c:v>
                </c:pt>
                <c:pt idx="16">
                  <c:v>27112.239565325846</c:v>
                </c:pt>
                <c:pt idx="17">
                  <c:v>27112.239565325846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092160"/>
        <c:axId val="184158464"/>
      </c:lineChart>
      <c:catAx>
        <c:axId val="18409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4158464"/>
        <c:crosses val="autoZero"/>
        <c:auto val="1"/>
        <c:lblAlgn val="ctr"/>
        <c:lblOffset val="100"/>
        <c:noMultiLvlLbl val="0"/>
      </c:catAx>
      <c:valAx>
        <c:axId val="184158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40921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Giappone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Foglio1!$A$151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Foglio1!$D$150:$BG$150</c:f>
              <c:numCache>
                <c:formatCode>General</c:formatCode>
                <c:ptCount val="56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</c:numCache>
            </c:numRef>
          </c:cat>
          <c:val>
            <c:numRef>
              <c:f>Foglio1!$D$151:$BE$151</c:f>
              <c:numCache>
                <c:formatCode>General</c:formatCode>
                <c:ptCount val="54"/>
                <c:pt idx="0">
                  <c:v>26436.73258045172</c:v>
                </c:pt>
                <c:pt idx="1">
                  <c:v>25921.714662056162</c:v>
                </c:pt>
                <c:pt idx="2">
                  <c:v>25406.696743660621</c:v>
                </c:pt>
                <c:pt idx="3">
                  <c:v>24891.678825265069</c:v>
                </c:pt>
                <c:pt idx="4">
                  <c:v>24376.660906869503</c:v>
                </c:pt>
                <c:pt idx="5">
                  <c:v>23861.642988473952</c:v>
                </c:pt>
                <c:pt idx="6">
                  <c:v>23346.625070078397</c:v>
                </c:pt>
                <c:pt idx="7">
                  <c:v>22831.60715168286</c:v>
                </c:pt>
                <c:pt idx="8">
                  <c:v>22316.589233287297</c:v>
                </c:pt>
                <c:pt idx="9">
                  <c:v>21801.571314891742</c:v>
                </c:pt>
                <c:pt idx="10">
                  <c:v>21286.553396496183</c:v>
                </c:pt>
                <c:pt idx="11">
                  <c:v>20771.535478100632</c:v>
                </c:pt>
                <c:pt idx="12">
                  <c:v>20256.517559705077</c:v>
                </c:pt>
                <c:pt idx="13">
                  <c:v>19741.499641309514</c:v>
                </c:pt>
                <c:pt idx="14">
                  <c:v>19226.481722913981</c:v>
                </c:pt>
                <c:pt idx="15">
                  <c:v>18711.463804518433</c:v>
                </c:pt>
                <c:pt idx="16">
                  <c:v>18196.445886122881</c:v>
                </c:pt>
                <c:pt idx="17">
                  <c:v>17681.427967727315</c:v>
                </c:pt>
                <c:pt idx="18">
                  <c:v>17166.410049331749</c:v>
                </c:pt>
                <c:pt idx="19">
                  <c:v>16651.392130936198</c:v>
                </c:pt>
                <c:pt idx="20">
                  <c:v>16136.37421254065</c:v>
                </c:pt>
                <c:pt idx="21">
                  <c:v>15621.356294145091</c:v>
                </c:pt>
                <c:pt idx="22">
                  <c:v>15106.338375749541</c:v>
                </c:pt>
                <c:pt idx="23">
                  <c:v>14591.320457353992</c:v>
                </c:pt>
                <c:pt idx="24">
                  <c:v>14076.302538958433</c:v>
                </c:pt>
                <c:pt idx="25">
                  <c:v>13561.284620562879</c:v>
                </c:pt>
                <c:pt idx="26">
                  <c:v>13046.266702167326</c:v>
                </c:pt>
                <c:pt idx="27">
                  <c:v>12531.248783771774</c:v>
                </c:pt>
                <c:pt idx="28">
                  <c:v>12016.230865376221</c:v>
                </c:pt>
                <c:pt idx="29">
                  <c:v>11501.212946980662</c:v>
                </c:pt>
                <c:pt idx="30">
                  <c:v>10986.195028585109</c:v>
                </c:pt>
                <c:pt idx="31">
                  <c:v>10471.17711018955</c:v>
                </c:pt>
                <c:pt idx="32">
                  <c:v>9956.1591917939932</c:v>
                </c:pt>
                <c:pt idx="33">
                  <c:v>9441.1412733984489</c:v>
                </c:pt>
                <c:pt idx="34">
                  <c:v>8926.1233550028956</c:v>
                </c:pt>
                <c:pt idx="35">
                  <c:v>8411.1054366073313</c:v>
                </c:pt>
                <c:pt idx="36">
                  <c:v>7896.0875182117834</c:v>
                </c:pt>
                <c:pt idx="37">
                  <c:v>7381.0695998162319</c:v>
                </c:pt>
                <c:pt idx="38">
                  <c:v>6866.0516814206767</c:v>
                </c:pt>
                <c:pt idx="39">
                  <c:v>6351.0337630251197</c:v>
                </c:pt>
                <c:pt idx="40">
                  <c:v>5836.01584462957</c:v>
                </c:pt>
                <c:pt idx="41">
                  <c:v>5320.9979262340112</c:v>
                </c:pt>
                <c:pt idx="42">
                  <c:v>4805.980007838456</c:v>
                </c:pt>
                <c:pt idx="43">
                  <c:v>4290.9620894429045</c:v>
                </c:pt>
                <c:pt idx="44">
                  <c:v>3775.9441710473511</c:v>
                </c:pt>
                <c:pt idx="45">
                  <c:v>3260.9262526517959</c:v>
                </c:pt>
                <c:pt idx="46">
                  <c:v>2745.9083342562412</c:v>
                </c:pt>
                <c:pt idx="47">
                  <c:v>2230.8904158606856</c:v>
                </c:pt>
                <c:pt idx="48">
                  <c:v>1715.8724974651341</c:v>
                </c:pt>
                <c:pt idx="49">
                  <c:v>1200.8545790695789</c:v>
                </c:pt>
                <c:pt idx="50">
                  <c:v>685.83666067402737</c:v>
                </c:pt>
                <c:pt idx="51">
                  <c:v>170.8187422784722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Foglio1!$A$155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Foglio1!$D$150:$BG$150</c:f>
              <c:numCache>
                <c:formatCode>General</c:formatCode>
                <c:ptCount val="56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</c:numCache>
            </c:numRef>
          </c:cat>
          <c:val>
            <c:numRef>
              <c:f>Foglio1!$D$155:$AF$155</c:f>
              <c:numCache>
                <c:formatCode>General</c:formatCode>
                <c:ptCount val="29"/>
                <c:pt idx="0">
                  <c:v>63072.271392701834</c:v>
                </c:pt>
                <c:pt idx="1">
                  <c:v>60846.689289126385</c:v>
                </c:pt>
                <c:pt idx="2">
                  <c:v>58621.107185550864</c:v>
                </c:pt>
                <c:pt idx="3">
                  <c:v>56395.525081975371</c:v>
                </c:pt>
                <c:pt idx="4">
                  <c:v>54169.942978399929</c:v>
                </c:pt>
                <c:pt idx="5">
                  <c:v>51944.360874824422</c:v>
                </c:pt>
                <c:pt idx="6">
                  <c:v>49718.77877124893</c:v>
                </c:pt>
                <c:pt idx="7">
                  <c:v>47493.196667673416</c:v>
                </c:pt>
                <c:pt idx="8">
                  <c:v>45267.614564097952</c:v>
                </c:pt>
                <c:pt idx="9">
                  <c:v>43042.03246052243</c:v>
                </c:pt>
                <c:pt idx="10">
                  <c:v>40816.450356946982</c:v>
                </c:pt>
                <c:pt idx="11">
                  <c:v>38590.868253371489</c:v>
                </c:pt>
                <c:pt idx="12">
                  <c:v>36365.286149795982</c:v>
                </c:pt>
                <c:pt idx="13">
                  <c:v>34139.70404622049</c:v>
                </c:pt>
                <c:pt idx="14">
                  <c:v>31914.121942644997</c:v>
                </c:pt>
                <c:pt idx="15">
                  <c:v>29688.539839069497</c:v>
                </c:pt>
                <c:pt idx="16">
                  <c:v>27462.957735494023</c:v>
                </c:pt>
                <c:pt idx="17">
                  <c:v>25237.375631918516</c:v>
                </c:pt>
                <c:pt idx="18">
                  <c:v>23011.79352834302</c:v>
                </c:pt>
                <c:pt idx="19">
                  <c:v>20786.211424767534</c:v>
                </c:pt>
                <c:pt idx="20">
                  <c:v>18560.629321192042</c:v>
                </c:pt>
                <c:pt idx="21">
                  <c:v>16335.047217616553</c:v>
                </c:pt>
                <c:pt idx="22">
                  <c:v>14109.46511404105</c:v>
                </c:pt>
                <c:pt idx="23">
                  <c:v>11883.883010465563</c:v>
                </c:pt>
                <c:pt idx="24">
                  <c:v>9658.300906890061</c:v>
                </c:pt>
                <c:pt idx="25">
                  <c:v>7432.7188033145785</c:v>
                </c:pt>
                <c:pt idx="26">
                  <c:v>5207.1366997390905</c:v>
                </c:pt>
                <c:pt idx="27">
                  <c:v>2981.5545961635953</c:v>
                </c:pt>
                <c:pt idx="28">
                  <c:v>755.97249258810211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Foglio1!$D$150:$BG$150</c:f>
              <c:numCache>
                <c:formatCode>General</c:formatCode>
                <c:ptCount val="56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</c:numCache>
            </c:numRef>
          </c:cat>
          <c:val>
            <c:numRef>
              <c:f>Foglio1!$D$158:$U$158</c:f>
              <c:numCache>
                <c:formatCode>General</c:formatCode>
                <c:ptCount val="18"/>
                <c:pt idx="0">
                  <c:v>17465.313612520513</c:v>
                </c:pt>
                <c:pt idx="1">
                  <c:v>17465.313612520513</c:v>
                </c:pt>
                <c:pt idx="2">
                  <c:v>17465.313612520513</c:v>
                </c:pt>
                <c:pt idx="3">
                  <c:v>17465.313612520513</c:v>
                </c:pt>
                <c:pt idx="4">
                  <c:v>17465.313612520513</c:v>
                </c:pt>
                <c:pt idx="5">
                  <c:v>17465.313612520513</c:v>
                </c:pt>
                <c:pt idx="6">
                  <c:v>17465.313612520513</c:v>
                </c:pt>
                <c:pt idx="7">
                  <c:v>17465.313612520513</c:v>
                </c:pt>
                <c:pt idx="8">
                  <c:v>17465.313612520513</c:v>
                </c:pt>
                <c:pt idx="9">
                  <c:v>17465.313612520513</c:v>
                </c:pt>
                <c:pt idx="10">
                  <c:v>17465.313612520513</c:v>
                </c:pt>
                <c:pt idx="11">
                  <c:v>17465.313612520513</c:v>
                </c:pt>
                <c:pt idx="12">
                  <c:v>17465.313612520513</c:v>
                </c:pt>
                <c:pt idx="13">
                  <c:v>17465.313612520513</c:v>
                </c:pt>
                <c:pt idx="14">
                  <c:v>17465.313612520513</c:v>
                </c:pt>
                <c:pt idx="15">
                  <c:v>17465.313612520513</c:v>
                </c:pt>
                <c:pt idx="16">
                  <c:v>17465.313612520513</c:v>
                </c:pt>
                <c:pt idx="17">
                  <c:v>17465.313612520513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Foglio1!$D$150:$BG$150</c:f>
              <c:numCache>
                <c:formatCode>General</c:formatCode>
                <c:ptCount val="56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</c:numCache>
            </c:numRef>
          </c:cat>
          <c:val>
            <c:numRef>
              <c:f>Foglio1!$D$162:$O$162</c:f>
              <c:numCache>
                <c:formatCode>General</c:formatCode>
                <c:ptCount val="12"/>
                <c:pt idx="0">
                  <c:v>38390.545550528492</c:v>
                </c:pt>
                <c:pt idx="1">
                  <c:v>38390.545550528492</c:v>
                </c:pt>
                <c:pt idx="2">
                  <c:v>38390.545550528492</c:v>
                </c:pt>
                <c:pt idx="3">
                  <c:v>38390.545550528492</c:v>
                </c:pt>
                <c:pt idx="4">
                  <c:v>38390.545550528492</c:v>
                </c:pt>
                <c:pt idx="5">
                  <c:v>38390.545550528492</c:v>
                </c:pt>
                <c:pt idx="6">
                  <c:v>38390.545550528492</c:v>
                </c:pt>
                <c:pt idx="7">
                  <c:v>38390.545550528492</c:v>
                </c:pt>
                <c:pt idx="8">
                  <c:v>38390.545550528492</c:v>
                </c:pt>
                <c:pt idx="9">
                  <c:v>38390.545550528492</c:v>
                </c:pt>
                <c:pt idx="10">
                  <c:v>38390.545550528492</c:v>
                </c:pt>
                <c:pt idx="11">
                  <c:v>38390.545550528492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141312"/>
        <c:axId val="184160768"/>
      </c:lineChart>
      <c:catAx>
        <c:axId val="18414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4160768"/>
        <c:crosses val="autoZero"/>
        <c:auto val="1"/>
        <c:lblAlgn val="ctr"/>
        <c:lblOffset val="100"/>
        <c:noMultiLvlLbl val="0"/>
      </c:catAx>
      <c:valAx>
        <c:axId val="184160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41413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Spagna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Foglio1!$A$191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Foglio1!$D$190:$BW$190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Foglio1!$D$191:$BV$191</c:f>
              <c:numCache>
                <c:formatCode>General</c:formatCode>
                <c:ptCount val="71"/>
                <c:pt idx="0">
                  <c:v>20277.175847986455</c:v>
                </c:pt>
                <c:pt idx="1">
                  <c:v>19983.271963914747</c:v>
                </c:pt>
                <c:pt idx="2">
                  <c:v>19689.368079843032</c:v>
                </c:pt>
                <c:pt idx="3">
                  <c:v>19395.464195771328</c:v>
                </c:pt>
                <c:pt idx="4">
                  <c:v>19101.56031169961</c:v>
                </c:pt>
                <c:pt idx="5">
                  <c:v>18807.656427627888</c:v>
                </c:pt>
                <c:pt idx="6">
                  <c:v>18513.752543556169</c:v>
                </c:pt>
                <c:pt idx="7">
                  <c:v>18219.848659484462</c:v>
                </c:pt>
                <c:pt idx="8">
                  <c:v>17925.944775412754</c:v>
                </c:pt>
                <c:pt idx="9">
                  <c:v>17632.040891341039</c:v>
                </c:pt>
                <c:pt idx="10">
                  <c:v>17338.137007269317</c:v>
                </c:pt>
                <c:pt idx="11">
                  <c:v>17044.23312319761</c:v>
                </c:pt>
                <c:pt idx="12">
                  <c:v>16750.32923912588</c:v>
                </c:pt>
                <c:pt idx="13">
                  <c:v>16456.425355054183</c:v>
                </c:pt>
                <c:pt idx="14">
                  <c:v>16162.521470982465</c:v>
                </c:pt>
                <c:pt idx="15">
                  <c:v>15868.617586910746</c:v>
                </c:pt>
                <c:pt idx="16">
                  <c:v>15574.713702839039</c:v>
                </c:pt>
                <c:pt idx="17">
                  <c:v>15280.809818767313</c:v>
                </c:pt>
                <c:pt idx="18">
                  <c:v>14986.905934695593</c:v>
                </c:pt>
                <c:pt idx="19">
                  <c:v>14693.002050623887</c:v>
                </c:pt>
                <c:pt idx="20">
                  <c:v>14399.098166552172</c:v>
                </c:pt>
                <c:pt idx="21">
                  <c:v>14105.194282480457</c:v>
                </c:pt>
                <c:pt idx="22">
                  <c:v>13811.290398408742</c:v>
                </c:pt>
                <c:pt idx="23">
                  <c:v>13517.386514337024</c:v>
                </c:pt>
                <c:pt idx="24">
                  <c:v>13223.482630265309</c:v>
                </c:pt>
                <c:pt idx="25">
                  <c:v>12929.578746193598</c:v>
                </c:pt>
                <c:pt idx="26">
                  <c:v>12635.67486212189</c:v>
                </c:pt>
                <c:pt idx="27">
                  <c:v>12341.77097805017</c:v>
                </c:pt>
                <c:pt idx="28">
                  <c:v>12047.867093978448</c:v>
                </c:pt>
                <c:pt idx="29">
                  <c:v>11753.96320990674</c:v>
                </c:pt>
                <c:pt idx="30">
                  <c:v>11460.059325835025</c:v>
                </c:pt>
                <c:pt idx="31">
                  <c:v>11166.155441763311</c:v>
                </c:pt>
                <c:pt idx="32">
                  <c:v>10872.251557691596</c:v>
                </c:pt>
                <c:pt idx="33">
                  <c:v>10578.347673619881</c:v>
                </c:pt>
                <c:pt idx="34">
                  <c:v>10284.443789548166</c:v>
                </c:pt>
                <c:pt idx="35">
                  <c:v>9990.5399054764512</c:v>
                </c:pt>
                <c:pt idx="36">
                  <c:v>9696.6360214047327</c:v>
                </c:pt>
                <c:pt idx="37">
                  <c:v>9402.7321373330269</c:v>
                </c:pt>
                <c:pt idx="38">
                  <c:v>9108.8282532613048</c:v>
                </c:pt>
                <c:pt idx="39">
                  <c:v>8814.9243691895936</c:v>
                </c:pt>
                <c:pt idx="40">
                  <c:v>8521.0204851178787</c:v>
                </c:pt>
                <c:pt idx="41">
                  <c:v>8227.1166010461639</c:v>
                </c:pt>
                <c:pt idx="42">
                  <c:v>7933.212716974449</c:v>
                </c:pt>
                <c:pt idx="43">
                  <c:v>7639.3088329027323</c:v>
                </c:pt>
                <c:pt idx="44">
                  <c:v>7345.4049488310175</c:v>
                </c:pt>
                <c:pt idx="45">
                  <c:v>7051.5010647593062</c:v>
                </c:pt>
                <c:pt idx="46">
                  <c:v>6757.5971806875914</c:v>
                </c:pt>
                <c:pt idx="47">
                  <c:v>6463.6932966158793</c:v>
                </c:pt>
                <c:pt idx="48">
                  <c:v>6169.789412544158</c:v>
                </c:pt>
                <c:pt idx="49">
                  <c:v>5875.8855284724468</c:v>
                </c:pt>
                <c:pt idx="50">
                  <c:v>5581.9816444007338</c:v>
                </c:pt>
                <c:pt idx="51">
                  <c:v>5288.0777603290153</c:v>
                </c:pt>
                <c:pt idx="52">
                  <c:v>4994.1738762573041</c:v>
                </c:pt>
                <c:pt idx="53">
                  <c:v>4700.269992185591</c:v>
                </c:pt>
                <c:pt idx="54">
                  <c:v>4406.3661081138762</c:v>
                </c:pt>
                <c:pt idx="55">
                  <c:v>4112.4622240421622</c:v>
                </c:pt>
                <c:pt idx="56">
                  <c:v>3818.5583399704456</c:v>
                </c:pt>
                <c:pt idx="57">
                  <c:v>3524.6544558987298</c:v>
                </c:pt>
                <c:pt idx="58">
                  <c:v>3230.7505718270149</c:v>
                </c:pt>
                <c:pt idx="59">
                  <c:v>2936.8466877552992</c:v>
                </c:pt>
                <c:pt idx="60">
                  <c:v>2642.9428036835852</c:v>
                </c:pt>
                <c:pt idx="61">
                  <c:v>2349.0389196118704</c:v>
                </c:pt>
                <c:pt idx="62">
                  <c:v>2055.1350355401564</c:v>
                </c:pt>
                <c:pt idx="63">
                  <c:v>1761.2311514684411</c:v>
                </c:pt>
                <c:pt idx="64">
                  <c:v>1467.327267396726</c:v>
                </c:pt>
                <c:pt idx="65">
                  <c:v>1173.4233833250109</c:v>
                </c:pt>
                <c:pt idx="66">
                  <c:v>879.51949925329632</c:v>
                </c:pt>
                <c:pt idx="67">
                  <c:v>585.61561518158101</c:v>
                </c:pt>
                <c:pt idx="68">
                  <c:v>291.71173110986638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Foglio1!$A$195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Foglio1!$D$190:$BW$190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Foglio1!$D$195:$AJ$195</c:f>
              <c:numCache>
                <c:formatCode>General</c:formatCode>
                <c:ptCount val="33"/>
                <c:pt idx="0">
                  <c:v>41683.334379813306</c:v>
                </c:pt>
                <c:pt idx="1">
                  <c:v>40407.516297949798</c:v>
                </c:pt>
                <c:pt idx="2">
                  <c:v>39131.698216086261</c:v>
                </c:pt>
                <c:pt idx="3">
                  <c:v>37855.880134222738</c:v>
                </c:pt>
                <c:pt idx="4">
                  <c:v>36580.062052359193</c:v>
                </c:pt>
                <c:pt idx="5">
                  <c:v>35304.243970495671</c:v>
                </c:pt>
                <c:pt idx="6">
                  <c:v>34028.425888632126</c:v>
                </c:pt>
                <c:pt idx="7">
                  <c:v>32752.607806768621</c:v>
                </c:pt>
                <c:pt idx="8">
                  <c:v>31476.789724905087</c:v>
                </c:pt>
                <c:pt idx="9">
                  <c:v>30200.971643041557</c:v>
                </c:pt>
                <c:pt idx="10">
                  <c:v>28925.15356117802</c:v>
                </c:pt>
                <c:pt idx="11">
                  <c:v>27649.335479314501</c:v>
                </c:pt>
                <c:pt idx="12">
                  <c:v>26373.517397450982</c:v>
                </c:pt>
                <c:pt idx="13">
                  <c:v>25097.699315587452</c:v>
                </c:pt>
                <c:pt idx="14">
                  <c:v>23821.881233723925</c:v>
                </c:pt>
                <c:pt idx="15">
                  <c:v>22546.063151860399</c:v>
                </c:pt>
                <c:pt idx="16">
                  <c:v>21270.245069996861</c:v>
                </c:pt>
                <c:pt idx="17">
                  <c:v>19994.426988133338</c:v>
                </c:pt>
                <c:pt idx="18">
                  <c:v>18718.608906269819</c:v>
                </c:pt>
                <c:pt idx="19">
                  <c:v>17442.790824406289</c:v>
                </c:pt>
                <c:pt idx="20">
                  <c:v>16166.972742542759</c:v>
                </c:pt>
                <c:pt idx="21">
                  <c:v>14891.154660679225</c:v>
                </c:pt>
                <c:pt idx="22">
                  <c:v>13615.336578815704</c:v>
                </c:pt>
                <c:pt idx="23">
                  <c:v>12339.518496952172</c:v>
                </c:pt>
                <c:pt idx="24">
                  <c:v>11063.700415088642</c:v>
                </c:pt>
                <c:pt idx="25">
                  <c:v>9787.8823332251086</c:v>
                </c:pt>
                <c:pt idx="26">
                  <c:v>8512.0642513615931</c:v>
                </c:pt>
                <c:pt idx="27">
                  <c:v>7236.2461694980611</c:v>
                </c:pt>
                <c:pt idx="28">
                  <c:v>5960.4280876345274</c:v>
                </c:pt>
                <c:pt idx="29">
                  <c:v>4684.6100057710009</c:v>
                </c:pt>
                <c:pt idx="30">
                  <c:v>3408.7919239074772</c:v>
                </c:pt>
                <c:pt idx="31">
                  <c:v>2132.9738420439462</c:v>
                </c:pt>
                <c:pt idx="32">
                  <c:v>857.15576018041588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Foglio1!$D$190:$BW$190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Foglio1!$D$198:$AD$198</c:f>
              <c:numCache>
                <c:formatCode>General</c:formatCode>
                <c:ptCount val="27"/>
                <c:pt idx="0">
                  <c:v>12665.865283146544</c:v>
                </c:pt>
                <c:pt idx="1">
                  <c:v>12665.865283146544</c:v>
                </c:pt>
                <c:pt idx="2">
                  <c:v>12665.865283146544</c:v>
                </c:pt>
                <c:pt idx="3">
                  <c:v>12665.865283146544</c:v>
                </c:pt>
                <c:pt idx="4">
                  <c:v>12665.865283146544</c:v>
                </c:pt>
                <c:pt idx="5">
                  <c:v>12665.865283146544</c:v>
                </c:pt>
                <c:pt idx="6">
                  <c:v>12665.865283146544</c:v>
                </c:pt>
                <c:pt idx="7">
                  <c:v>12665.865283146544</c:v>
                </c:pt>
                <c:pt idx="8">
                  <c:v>12665.865283146544</c:v>
                </c:pt>
                <c:pt idx="9">
                  <c:v>12665.865283146544</c:v>
                </c:pt>
                <c:pt idx="10">
                  <c:v>12665.865283146544</c:v>
                </c:pt>
                <c:pt idx="11">
                  <c:v>12665.865283146544</c:v>
                </c:pt>
                <c:pt idx="12">
                  <c:v>12665.865283146544</c:v>
                </c:pt>
                <c:pt idx="13">
                  <c:v>12665.865283146544</c:v>
                </c:pt>
                <c:pt idx="14">
                  <c:v>12665.865283146544</c:v>
                </c:pt>
                <c:pt idx="15">
                  <c:v>12665.865283146544</c:v>
                </c:pt>
                <c:pt idx="16">
                  <c:v>12665.865283146544</c:v>
                </c:pt>
                <c:pt idx="17">
                  <c:v>12665.865283146544</c:v>
                </c:pt>
                <c:pt idx="18">
                  <c:v>12665.865283146544</c:v>
                </c:pt>
                <c:pt idx="19">
                  <c:v>12665.865283146544</c:v>
                </c:pt>
                <c:pt idx="20">
                  <c:v>12665.865283146544</c:v>
                </c:pt>
                <c:pt idx="21">
                  <c:v>12665.865283146544</c:v>
                </c:pt>
                <c:pt idx="22">
                  <c:v>12665.865283146544</c:v>
                </c:pt>
                <c:pt idx="23">
                  <c:v>12665.865283146544</c:v>
                </c:pt>
                <c:pt idx="24">
                  <c:v>12665.865283146544</c:v>
                </c:pt>
                <c:pt idx="25">
                  <c:v>12665.865283146544</c:v>
                </c:pt>
                <c:pt idx="26">
                  <c:v>12665.865283146544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Foglio1!$D$190:$BW$190</c:f>
              <c:numCache>
                <c:formatCode>General</c:formatCode>
                <c:ptCount val="72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</c:numCache>
            </c:numRef>
          </c:cat>
          <c:val>
            <c:numRef>
              <c:f>Foglio1!$D$202:$R$202</c:f>
              <c:numCache>
                <c:formatCode>General</c:formatCode>
                <c:ptCount val="15"/>
                <c:pt idx="0">
                  <c:v>23174.637459063732</c:v>
                </c:pt>
                <c:pt idx="1">
                  <c:v>23174.637459063732</c:v>
                </c:pt>
                <c:pt idx="2">
                  <c:v>23174.637459063732</c:v>
                </c:pt>
                <c:pt idx="3">
                  <c:v>23174.637459063732</c:v>
                </c:pt>
                <c:pt idx="4">
                  <c:v>23174.637459063732</c:v>
                </c:pt>
                <c:pt idx="5">
                  <c:v>23174.637459063732</c:v>
                </c:pt>
                <c:pt idx="6">
                  <c:v>23174.637459063732</c:v>
                </c:pt>
                <c:pt idx="7">
                  <c:v>23174.637459063732</c:v>
                </c:pt>
                <c:pt idx="8">
                  <c:v>23174.637459063732</c:v>
                </c:pt>
                <c:pt idx="9">
                  <c:v>23174.637459063732</c:v>
                </c:pt>
                <c:pt idx="10">
                  <c:v>23174.637459063732</c:v>
                </c:pt>
                <c:pt idx="11">
                  <c:v>23174.637459063732</c:v>
                </c:pt>
                <c:pt idx="12">
                  <c:v>23174.637459063732</c:v>
                </c:pt>
                <c:pt idx="13">
                  <c:v>23174.637459063732</c:v>
                </c:pt>
                <c:pt idx="14">
                  <c:v>23174.637459063732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329728"/>
        <c:axId val="184207040"/>
      </c:lineChart>
      <c:catAx>
        <c:axId val="18432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4207040"/>
        <c:crosses val="autoZero"/>
        <c:auto val="1"/>
        <c:lblAlgn val="ctr"/>
        <c:lblOffset val="100"/>
        <c:noMultiLvlLbl val="0"/>
      </c:catAx>
      <c:valAx>
        <c:axId val="184207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4329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Regno Unito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Foglio1!$A$227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Foglio1!$D$226:$CH$226</c:f>
              <c:numCache>
                <c:formatCode>General</c:formatCode>
                <c:ptCount val="83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1.5800000000000014</c:v>
                </c:pt>
                <c:pt idx="80">
                  <c:v>1.6000000000000014</c:v>
                </c:pt>
                <c:pt idx="81">
                  <c:v>1.6200000000000014</c:v>
                </c:pt>
                <c:pt idx="82">
                  <c:v>1.6400000000000015</c:v>
                </c:pt>
              </c:numCache>
            </c:numRef>
          </c:cat>
          <c:val>
            <c:numRef>
              <c:f>Foglio1!$D$227:$CH$227</c:f>
              <c:numCache>
                <c:formatCode>General</c:formatCode>
                <c:ptCount val="83"/>
                <c:pt idx="0">
                  <c:v>32153.953441319962</c:v>
                </c:pt>
                <c:pt idx="1">
                  <c:v>31754.432397841418</c:v>
                </c:pt>
                <c:pt idx="2">
                  <c:v>31354.911354362874</c:v>
                </c:pt>
                <c:pt idx="3">
                  <c:v>30955.390310884322</c:v>
                </c:pt>
                <c:pt idx="4">
                  <c:v>30555.869267405764</c:v>
                </c:pt>
                <c:pt idx="5">
                  <c:v>30156.348223927234</c:v>
                </c:pt>
                <c:pt idx="6">
                  <c:v>29756.827180448694</c:v>
                </c:pt>
                <c:pt idx="7">
                  <c:v>29357.306136970128</c:v>
                </c:pt>
                <c:pt idx="8">
                  <c:v>28957.785093491599</c:v>
                </c:pt>
                <c:pt idx="9">
                  <c:v>28558.264050013055</c:v>
                </c:pt>
                <c:pt idx="10">
                  <c:v>28158.7430065345</c:v>
                </c:pt>
                <c:pt idx="11">
                  <c:v>27759.221963055952</c:v>
                </c:pt>
                <c:pt idx="12">
                  <c:v>27359.700919577397</c:v>
                </c:pt>
                <c:pt idx="13">
                  <c:v>26960.179876098849</c:v>
                </c:pt>
                <c:pt idx="14">
                  <c:v>26560.65883262032</c:v>
                </c:pt>
                <c:pt idx="15">
                  <c:v>26161.137789141758</c:v>
                </c:pt>
                <c:pt idx="16">
                  <c:v>25761.616745663221</c:v>
                </c:pt>
                <c:pt idx="17">
                  <c:v>25362.095702184677</c:v>
                </c:pt>
                <c:pt idx="18">
                  <c:v>24962.574658706115</c:v>
                </c:pt>
                <c:pt idx="19">
                  <c:v>24563.053615227574</c:v>
                </c:pt>
                <c:pt idx="20">
                  <c:v>24163.53257174902</c:v>
                </c:pt>
                <c:pt idx="21">
                  <c:v>23764.011528270468</c:v>
                </c:pt>
                <c:pt idx="22">
                  <c:v>23364.490484791942</c:v>
                </c:pt>
                <c:pt idx="23">
                  <c:v>22964.969441313384</c:v>
                </c:pt>
                <c:pt idx="24">
                  <c:v>22565.448397834843</c:v>
                </c:pt>
                <c:pt idx="25">
                  <c:v>22165.927354356299</c:v>
                </c:pt>
                <c:pt idx="26">
                  <c:v>21766.406310877737</c:v>
                </c:pt>
                <c:pt idx="27">
                  <c:v>21366.88526739919</c:v>
                </c:pt>
                <c:pt idx="28">
                  <c:v>20967.364223920649</c:v>
                </c:pt>
                <c:pt idx="29">
                  <c:v>20567.843180442105</c:v>
                </c:pt>
                <c:pt idx="30">
                  <c:v>20168.322136963558</c:v>
                </c:pt>
                <c:pt idx="31">
                  <c:v>19768.80109348501</c:v>
                </c:pt>
                <c:pt idx="32">
                  <c:v>19369.280050006462</c:v>
                </c:pt>
                <c:pt idx="33">
                  <c:v>18969.759006527907</c:v>
                </c:pt>
                <c:pt idx="34">
                  <c:v>18570.23796304936</c:v>
                </c:pt>
                <c:pt idx="35">
                  <c:v>18170.716919570816</c:v>
                </c:pt>
                <c:pt idx="36">
                  <c:v>17771.195876092272</c:v>
                </c:pt>
                <c:pt idx="37">
                  <c:v>17371.674832613724</c:v>
                </c:pt>
                <c:pt idx="38">
                  <c:v>16972.153789135169</c:v>
                </c:pt>
                <c:pt idx="39">
                  <c:v>16572.632745656621</c:v>
                </c:pt>
                <c:pt idx="40">
                  <c:v>16173.111702178088</c:v>
                </c:pt>
                <c:pt idx="41">
                  <c:v>15773.590658699533</c:v>
                </c:pt>
                <c:pt idx="42">
                  <c:v>15374.069615220982</c:v>
                </c:pt>
                <c:pt idx="43">
                  <c:v>14974.548571742438</c:v>
                </c:pt>
                <c:pt idx="44">
                  <c:v>14575.027528263889</c:v>
                </c:pt>
                <c:pt idx="45">
                  <c:v>14175.506484785345</c:v>
                </c:pt>
                <c:pt idx="46">
                  <c:v>13775.985441306804</c:v>
                </c:pt>
                <c:pt idx="47">
                  <c:v>13376.464397828251</c:v>
                </c:pt>
                <c:pt idx="48">
                  <c:v>12976.943354349707</c:v>
                </c:pt>
                <c:pt idx="49">
                  <c:v>12577.422310871156</c:v>
                </c:pt>
                <c:pt idx="50">
                  <c:v>12177.901267392615</c:v>
                </c:pt>
                <c:pt idx="51">
                  <c:v>11778.38022391406</c:v>
                </c:pt>
                <c:pt idx="52">
                  <c:v>11378.859180435511</c:v>
                </c:pt>
                <c:pt idx="53">
                  <c:v>10979.338136956969</c:v>
                </c:pt>
                <c:pt idx="54">
                  <c:v>10579.817093478416</c:v>
                </c:pt>
                <c:pt idx="55">
                  <c:v>10180.296049999874</c:v>
                </c:pt>
                <c:pt idx="56">
                  <c:v>9780.7750065213258</c:v>
                </c:pt>
                <c:pt idx="57">
                  <c:v>9381.2539630427746</c:v>
                </c:pt>
                <c:pt idx="58">
                  <c:v>8981.7329195642269</c:v>
                </c:pt>
                <c:pt idx="59">
                  <c:v>8582.2118760856829</c:v>
                </c:pt>
                <c:pt idx="60">
                  <c:v>8182.6908326071352</c:v>
                </c:pt>
                <c:pt idx="61">
                  <c:v>7783.1697891285894</c:v>
                </c:pt>
                <c:pt idx="62">
                  <c:v>7383.6487456500436</c:v>
                </c:pt>
                <c:pt idx="63">
                  <c:v>6984.1277021714959</c:v>
                </c:pt>
                <c:pt idx="64">
                  <c:v>6584.6066586929501</c:v>
                </c:pt>
                <c:pt idx="65">
                  <c:v>6185.0856152144006</c:v>
                </c:pt>
                <c:pt idx="66">
                  <c:v>5785.5645717358548</c:v>
                </c:pt>
                <c:pt idx="67">
                  <c:v>5386.0435282573053</c:v>
                </c:pt>
                <c:pt idx="68">
                  <c:v>4986.5224847787613</c:v>
                </c:pt>
                <c:pt idx="69">
                  <c:v>4587.00144130021</c:v>
                </c:pt>
                <c:pt idx="70">
                  <c:v>4187.4803978216596</c:v>
                </c:pt>
                <c:pt idx="71">
                  <c:v>3787.959354343116</c:v>
                </c:pt>
                <c:pt idx="72">
                  <c:v>3388.4383108645679</c:v>
                </c:pt>
                <c:pt idx="73">
                  <c:v>2988.9172673860203</c:v>
                </c:pt>
                <c:pt idx="74">
                  <c:v>2589.3962239074763</c:v>
                </c:pt>
                <c:pt idx="75">
                  <c:v>2189.8751804289277</c:v>
                </c:pt>
                <c:pt idx="76">
                  <c:v>1790.3541369503794</c:v>
                </c:pt>
                <c:pt idx="77">
                  <c:v>1390.8330934718324</c:v>
                </c:pt>
                <c:pt idx="78">
                  <c:v>991.31204999328429</c:v>
                </c:pt>
                <c:pt idx="79">
                  <c:v>591.79100651473732</c:v>
                </c:pt>
                <c:pt idx="80">
                  <c:v>192.26996303618935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Foglio1!$A$231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Foglio1!$D$226:$CH$226</c:f>
              <c:numCache>
                <c:formatCode>General</c:formatCode>
                <c:ptCount val="83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1.5800000000000014</c:v>
                </c:pt>
                <c:pt idx="80">
                  <c:v>1.6000000000000014</c:v>
                </c:pt>
                <c:pt idx="81">
                  <c:v>1.6200000000000014</c:v>
                </c:pt>
                <c:pt idx="82">
                  <c:v>1.6400000000000015</c:v>
                </c:pt>
              </c:numCache>
            </c:numRef>
          </c:cat>
          <c:val>
            <c:numRef>
              <c:f>Foglio1!$D$231:$BB$231</c:f>
              <c:numCache>
                <c:formatCode>General</c:formatCode>
                <c:ptCount val="51"/>
                <c:pt idx="0">
                  <c:v>66645.429387803189</c:v>
                </c:pt>
                <c:pt idx="1">
                  <c:v>65320.9540352447</c:v>
                </c:pt>
                <c:pt idx="2">
                  <c:v>63996.478682686167</c:v>
                </c:pt>
                <c:pt idx="3">
                  <c:v>62672.003330127656</c:v>
                </c:pt>
                <c:pt idx="4">
                  <c:v>61347.527977569131</c:v>
                </c:pt>
                <c:pt idx="5">
                  <c:v>60023.052625010634</c:v>
                </c:pt>
                <c:pt idx="6">
                  <c:v>58698.577272452145</c:v>
                </c:pt>
                <c:pt idx="7">
                  <c:v>57374.101919893605</c:v>
                </c:pt>
                <c:pt idx="8">
                  <c:v>56049.626567335108</c:v>
                </c:pt>
                <c:pt idx="9">
                  <c:v>54725.151214776612</c:v>
                </c:pt>
                <c:pt idx="10">
                  <c:v>53400.675862218086</c:v>
                </c:pt>
                <c:pt idx="11">
                  <c:v>52076.200509659582</c:v>
                </c:pt>
                <c:pt idx="12">
                  <c:v>50751.725157101057</c:v>
                </c:pt>
                <c:pt idx="13">
                  <c:v>49427.24980454256</c:v>
                </c:pt>
                <c:pt idx="14">
                  <c:v>48102.774451984034</c:v>
                </c:pt>
                <c:pt idx="15">
                  <c:v>46778.299099425538</c:v>
                </c:pt>
                <c:pt idx="16">
                  <c:v>45453.823746867012</c:v>
                </c:pt>
                <c:pt idx="17">
                  <c:v>44129.348394308545</c:v>
                </c:pt>
                <c:pt idx="18">
                  <c:v>42804.873041750005</c:v>
                </c:pt>
                <c:pt idx="19">
                  <c:v>41480.397689191494</c:v>
                </c:pt>
                <c:pt idx="20">
                  <c:v>40155.922336632982</c:v>
                </c:pt>
                <c:pt idx="21">
                  <c:v>38831.446984074486</c:v>
                </c:pt>
                <c:pt idx="22">
                  <c:v>37506.971631515946</c:v>
                </c:pt>
                <c:pt idx="23">
                  <c:v>36182.496278957449</c:v>
                </c:pt>
                <c:pt idx="24">
                  <c:v>34858.020926398953</c:v>
                </c:pt>
                <c:pt idx="25">
                  <c:v>33533.545573840442</c:v>
                </c:pt>
                <c:pt idx="26">
                  <c:v>32209.070221281916</c:v>
                </c:pt>
                <c:pt idx="27">
                  <c:v>30884.594868723412</c:v>
                </c:pt>
                <c:pt idx="28">
                  <c:v>29560.119516164887</c:v>
                </c:pt>
                <c:pt idx="29">
                  <c:v>28235.644163606383</c:v>
                </c:pt>
                <c:pt idx="30">
                  <c:v>26911.168811047875</c:v>
                </c:pt>
                <c:pt idx="31">
                  <c:v>25586.69345848935</c:v>
                </c:pt>
                <c:pt idx="32">
                  <c:v>24262.218105930857</c:v>
                </c:pt>
                <c:pt idx="33">
                  <c:v>22937.742753372331</c:v>
                </c:pt>
                <c:pt idx="34">
                  <c:v>21613.267400813835</c:v>
                </c:pt>
                <c:pt idx="35">
                  <c:v>20288.792048255316</c:v>
                </c:pt>
                <c:pt idx="36">
                  <c:v>18964.316695696805</c:v>
                </c:pt>
                <c:pt idx="37">
                  <c:v>17639.841343138287</c:v>
                </c:pt>
                <c:pt idx="38">
                  <c:v>16315.365990579769</c:v>
                </c:pt>
                <c:pt idx="39">
                  <c:v>14990.890638021265</c:v>
                </c:pt>
                <c:pt idx="40">
                  <c:v>13666.41528546275</c:v>
                </c:pt>
                <c:pt idx="41">
                  <c:v>12341.939932904243</c:v>
                </c:pt>
                <c:pt idx="42">
                  <c:v>11017.464580345732</c:v>
                </c:pt>
                <c:pt idx="43">
                  <c:v>9692.989227787215</c:v>
                </c:pt>
                <c:pt idx="44">
                  <c:v>8368.5138752287094</c:v>
                </c:pt>
                <c:pt idx="45">
                  <c:v>7044.0385226701983</c:v>
                </c:pt>
                <c:pt idx="46">
                  <c:v>5719.563170111689</c:v>
                </c:pt>
                <c:pt idx="47">
                  <c:v>4395.0878175531761</c:v>
                </c:pt>
                <c:pt idx="48">
                  <c:v>3070.6124649946642</c:v>
                </c:pt>
                <c:pt idx="49">
                  <c:v>1746.137112436154</c:v>
                </c:pt>
                <c:pt idx="50">
                  <c:v>421.66175987765013</c:v>
                </c:pt>
              </c:numCache>
            </c:numRef>
          </c:val>
          <c:smooth val="0"/>
        </c:ser>
        <c:ser>
          <c:idx val="2"/>
          <c:order val="2"/>
          <c:tx>
            <c:v>w(1970)</c:v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Foglio1!$D$226:$CH$226</c:f>
              <c:numCache>
                <c:formatCode>General</c:formatCode>
                <c:ptCount val="83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1.5800000000000014</c:v>
                </c:pt>
                <c:pt idx="80">
                  <c:v>1.6000000000000014</c:v>
                </c:pt>
                <c:pt idx="81">
                  <c:v>1.6200000000000014</c:v>
                </c:pt>
                <c:pt idx="82">
                  <c:v>1.6400000000000015</c:v>
                </c:pt>
              </c:numCache>
            </c:numRef>
          </c:cat>
          <c:val>
            <c:numRef>
              <c:f>Foglio1!$D$234:$AF$234</c:f>
              <c:numCache>
                <c:formatCode>General</c:formatCode>
                <c:ptCount val="29"/>
                <c:pt idx="0">
                  <c:v>20895.595246139554</c:v>
                </c:pt>
                <c:pt idx="1">
                  <c:v>20895.595246139554</c:v>
                </c:pt>
                <c:pt idx="2">
                  <c:v>20895.595246139554</c:v>
                </c:pt>
                <c:pt idx="3">
                  <c:v>20895.595246139554</c:v>
                </c:pt>
                <c:pt idx="4">
                  <c:v>20895.595246139554</c:v>
                </c:pt>
                <c:pt idx="5">
                  <c:v>20895.595246139554</c:v>
                </c:pt>
                <c:pt idx="6">
                  <c:v>20895.595246139554</c:v>
                </c:pt>
                <c:pt idx="7">
                  <c:v>20895.595246139554</c:v>
                </c:pt>
                <c:pt idx="8">
                  <c:v>20895.595246139554</c:v>
                </c:pt>
                <c:pt idx="9">
                  <c:v>20895.595246139554</c:v>
                </c:pt>
                <c:pt idx="10">
                  <c:v>20895.595246139554</c:v>
                </c:pt>
                <c:pt idx="11">
                  <c:v>20895.595246139554</c:v>
                </c:pt>
                <c:pt idx="12">
                  <c:v>20895.595246139554</c:v>
                </c:pt>
                <c:pt idx="13">
                  <c:v>20895.595246139554</c:v>
                </c:pt>
                <c:pt idx="14">
                  <c:v>20895.595246139554</c:v>
                </c:pt>
                <c:pt idx="15">
                  <c:v>20895.595246139554</c:v>
                </c:pt>
                <c:pt idx="16">
                  <c:v>20895.595246139554</c:v>
                </c:pt>
                <c:pt idx="17">
                  <c:v>20895.595246139554</c:v>
                </c:pt>
                <c:pt idx="18">
                  <c:v>20895.595246139554</c:v>
                </c:pt>
                <c:pt idx="19">
                  <c:v>20895.595246139554</c:v>
                </c:pt>
                <c:pt idx="20">
                  <c:v>20895.595246139554</c:v>
                </c:pt>
                <c:pt idx="21">
                  <c:v>20895.595246139554</c:v>
                </c:pt>
                <c:pt idx="22">
                  <c:v>20895.595246139554</c:v>
                </c:pt>
                <c:pt idx="23">
                  <c:v>20895.595246139554</c:v>
                </c:pt>
                <c:pt idx="24">
                  <c:v>20895.595246139554</c:v>
                </c:pt>
                <c:pt idx="25">
                  <c:v>20895.595246139554</c:v>
                </c:pt>
                <c:pt idx="26">
                  <c:v>20895.595246139554</c:v>
                </c:pt>
                <c:pt idx="27">
                  <c:v>20895.595246139554</c:v>
                </c:pt>
                <c:pt idx="28">
                  <c:v>20895.595246139554</c:v>
                </c:pt>
              </c:numCache>
            </c:numRef>
          </c:val>
          <c:smooth val="0"/>
        </c:ser>
        <c:ser>
          <c:idx val="3"/>
          <c:order val="3"/>
          <c:tx>
            <c:v>w(2010)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Foglio1!$D$226:$CH$226</c:f>
              <c:numCache>
                <c:formatCode>General</c:formatCode>
                <c:ptCount val="83"/>
                <c:pt idx="0">
                  <c:v>0</c:v>
                </c:pt>
                <c:pt idx="1">
                  <c:v>2.0000000000000007E-2</c:v>
                </c:pt>
                <c:pt idx="2">
                  <c:v>4.0000000000000015E-2</c:v>
                </c:pt>
                <c:pt idx="3">
                  <c:v>6.0000000000000019E-2</c:v>
                </c:pt>
                <c:pt idx="4">
                  <c:v>8.0000000000000029E-2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0.18000000000000005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0.24000000000000002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0.3000000000000001</c:v>
                </c:pt>
                <c:pt idx="16">
                  <c:v>0.32000000000000012</c:v>
                </c:pt>
                <c:pt idx="17">
                  <c:v>0.34</c:v>
                </c:pt>
                <c:pt idx="18">
                  <c:v>0.36000000000000015</c:v>
                </c:pt>
                <c:pt idx="19">
                  <c:v>0.38000000000000017</c:v>
                </c:pt>
                <c:pt idx="20">
                  <c:v>0.40000000000000008</c:v>
                </c:pt>
                <c:pt idx="21">
                  <c:v>0.42000000000000021</c:v>
                </c:pt>
                <c:pt idx="22">
                  <c:v>0.44000000000000011</c:v>
                </c:pt>
                <c:pt idx="23">
                  <c:v>0.46000000000000024</c:v>
                </c:pt>
                <c:pt idx="24">
                  <c:v>0.48000000000000026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0.56000000000000039</c:v>
                </c:pt>
                <c:pt idx="29">
                  <c:v>0.58000000000000018</c:v>
                </c:pt>
                <c:pt idx="30">
                  <c:v>0.60000000000000042</c:v>
                </c:pt>
                <c:pt idx="31">
                  <c:v>0.62000000000000044</c:v>
                </c:pt>
                <c:pt idx="32">
                  <c:v>0.64000000000000046</c:v>
                </c:pt>
                <c:pt idx="33">
                  <c:v>0.66000000000000059</c:v>
                </c:pt>
                <c:pt idx="34">
                  <c:v>0.68000000000000049</c:v>
                </c:pt>
                <c:pt idx="35">
                  <c:v>0.70000000000000051</c:v>
                </c:pt>
                <c:pt idx="36">
                  <c:v>0.72000000000000053</c:v>
                </c:pt>
                <c:pt idx="37">
                  <c:v>0.74000000000000055</c:v>
                </c:pt>
                <c:pt idx="38">
                  <c:v>0.76000000000000056</c:v>
                </c:pt>
                <c:pt idx="39">
                  <c:v>0.78000000000000058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</c:v>
                </c:pt>
                <c:pt idx="57">
                  <c:v>1.140000000000001</c:v>
                </c:pt>
                <c:pt idx="58">
                  <c:v>1.160000000000001</c:v>
                </c:pt>
                <c:pt idx="59">
                  <c:v>1.180000000000001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1.3600000000000012</c:v>
                </c:pt>
                <c:pt idx="69">
                  <c:v>1.3800000000000012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1.5800000000000014</c:v>
                </c:pt>
                <c:pt idx="80">
                  <c:v>1.6000000000000014</c:v>
                </c:pt>
                <c:pt idx="81">
                  <c:v>1.6200000000000014</c:v>
                </c:pt>
                <c:pt idx="82">
                  <c:v>1.6400000000000015</c:v>
                </c:pt>
              </c:numCache>
            </c:numRef>
          </c:cat>
          <c:val>
            <c:numRef>
              <c:f>Foglio1!$D$238:$X$238</c:f>
              <c:numCache>
                <c:formatCode>General</c:formatCode>
                <c:ptCount val="21"/>
                <c:pt idx="0">
                  <c:v>40713.312489507887</c:v>
                </c:pt>
                <c:pt idx="1">
                  <c:v>40713.312489507887</c:v>
                </c:pt>
                <c:pt idx="2">
                  <c:v>40713.312489507887</c:v>
                </c:pt>
                <c:pt idx="3">
                  <c:v>40713.312489507887</c:v>
                </c:pt>
                <c:pt idx="4">
                  <c:v>40713.312489507887</c:v>
                </c:pt>
                <c:pt idx="5">
                  <c:v>40713.312489507887</c:v>
                </c:pt>
                <c:pt idx="6">
                  <c:v>40713.312489507887</c:v>
                </c:pt>
                <c:pt idx="7">
                  <c:v>40713.312489507887</c:v>
                </c:pt>
                <c:pt idx="8">
                  <c:v>40713.312489507887</c:v>
                </c:pt>
                <c:pt idx="9">
                  <c:v>40713.312489507887</c:v>
                </c:pt>
                <c:pt idx="10">
                  <c:v>40713.312489507887</c:v>
                </c:pt>
                <c:pt idx="11">
                  <c:v>40713.312489507887</c:v>
                </c:pt>
                <c:pt idx="12">
                  <c:v>40713.312489507887</c:v>
                </c:pt>
                <c:pt idx="13">
                  <c:v>40713.312489507887</c:v>
                </c:pt>
                <c:pt idx="14">
                  <c:v>40713.312489507887</c:v>
                </c:pt>
                <c:pt idx="15">
                  <c:v>40713.312489507887</c:v>
                </c:pt>
                <c:pt idx="16">
                  <c:v>40713.312489507887</c:v>
                </c:pt>
                <c:pt idx="17">
                  <c:v>40713.312489507887</c:v>
                </c:pt>
                <c:pt idx="18">
                  <c:v>40713.312489507887</c:v>
                </c:pt>
                <c:pt idx="19">
                  <c:v>40713.312489507887</c:v>
                </c:pt>
                <c:pt idx="20">
                  <c:v>40713.312489507887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504320"/>
        <c:axId val="184209344"/>
      </c:lineChart>
      <c:catAx>
        <c:axId val="18450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84209344"/>
        <c:crosses val="autoZero"/>
        <c:auto val="1"/>
        <c:lblAlgn val="ctr"/>
        <c:lblOffset val="100"/>
        <c:noMultiLvlLbl val="0"/>
      </c:catAx>
      <c:valAx>
        <c:axId val="184209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845043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USA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711998529929214"/>
          <c:y val="0.17625651304689524"/>
          <c:w val="0.71472863271782205"/>
          <c:h val="0.78659340223596053"/>
        </c:manualLayout>
      </c:layout>
      <c:lineChart>
        <c:grouping val="standard"/>
        <c:varyColors val="0"/>
        <c:ser>
          <c:idx val="0"/>
          <c:order val="0"/>
          <c:tx>
            <c:strRef>
              <c:f>Foglio1!$A$265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0.18000000000000024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0.24000000000000021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0.32000000000000084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0.38000000000000089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0.62000000000000166</c:v>
                </c:pt>
                <c:pt idx="32">
                  <c:v>0.6400000000000019</c:v>
                </c:pt>
                <c:pt idx="33">
                  <c:v>0.66000000000000214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0.74000000000000177</c:v>
                </c:pt>
                <c:pt idx="38">
                  <c:v>0.76000000000000201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1.1800000000000035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Foglio1!$D$265:$BS$265</c:f>
              <c:numCache>
                <c:formatCode>General</c:formatCode>
                <c:ptCount val="68"/>
                <c:pt idx="0">
                  <c:v>43628.335667595558</c:v>
                </c:pt>
                <c:pt idx="1">
                  <c:v>42966.329640262535</c:v>
                </c:pt>
                <c:pt idx="2">
                  <c:v>42304.323612929518</c:v>
                </c:pt>
                <c:pt idx="3">
                  <c:v>41642.317585596604</c:v>
                </c:pt>
                <c:pt idx="4">
                  <c:v>40980.311558263493</c:v>
                </c:pt>
                <c:pt idx="5">
                  <c:v>40318.305530930462</c:v>
                </c:pt>
                <c:pt idx="6">
                  <c:v>39656.299503597424</c:v>
                </c:pt>
                <c:pt idx="7">
                  <c:v>38994.293476264298</c:v>
                </c:pt>
                <c:pt idx="8">
                  <c:v>38332.287448931223</c:v>
                </c:pt>
                <c:pt idx="9">
                  <c:v>37670.281421598374</c:v>
                </c:pt>
                <c:pt idx="10">
                  <c:v>37008.275394265227</c:v>
                </c:pt>
                <c:pt idx="11">
                  <c:v>36346.269366932182</c:v>
                </c:pt>
                <c:pt idx="12">
                  <c:v>35684.263339599274</c:v>
                </c:pt>
                <c:pt idx="13">
                  <c:v>35022.257312266287</c:v>
                </c:pt>
                <c:pt idx="14">
                  <c:v>34360.251284933176</c:v>
                </c:pt>
                <c:pt idx="15">
                  <c:v>33698.245257600225</c:v>
                </c:pt>
                <c:pt idx="16">
                  <c:v>33036.239230267194</c:v>
                </c:pt>
                <c:pt idx="17">
                  <c:v>32374.233202934207</c:v>
                </c:pt>
                <c:pt idx="18">
                  <c:v>31712.227175601234</c:v>
                </c:pt>
                <c:pt idx="19">
                  <c:v>31050.22114826816</c:v>
                </c:pt>
                <c:pt idx="20">
                  <c:v>30388.215120935096</c:v>
                </c:pt>
                <c:pt idx="21">
                  <c:v>29726.20909360212</c:v>
                </c:pt>
                <c:pt idx="22">
                  <c:v>29064.2030662691</c:v>
                </c:pt>
                <c:pt idx="23">
                  <c:v>28402.19703893601</c:v>
                </c:pt>
                <c:pt idx="24">
                  <c:v>27740.191011603059</c:v>
                </c:pt>
                <c:pt idx="25">
                  <c:v>27078.184984270039</c:v>
                </c:pt>
                <c:pt idx="26">
                  <c:v>26416.178956936918</c:v>
                </c:pt>
                <c:pt idx="27">
                  <c:v>25754.172929603992</c:v>
                </c:pt>
                <c:pt idx="28">
                  <c:v>25092.166902270972</c:v>
                </c:pt>
                <c:pt idx="29">
                  <c:v>24430.160874937952</c:v>
                </c:pt>
                <c:pt idx="30">
                  <c:v>23768.154847604917</c:v>
                </c:pt>
                <c:pt idx="31">
                  <c:v>23106.148820271908</c:v>
                </c:pt>
                <c:pt idx="32">
                  <c:v>22444.142792938885</c:v>
                </c:pt>
                <c:pt idx="33">
                  <c:v>21782.136765605857</c:v>
                </c:pt>
                <c:pt idx="34">
                  <c:v>21120.130738272816</c:v>
                </c:pt>
                <c:pt idx="35">
                  <c:v>20458.124710939817</c:v>
                </c:pt>
                <c:pt idx="36">
                  <c:v>19796.118683606801</c:v>
                </c:pt>
                <c:pt idx="37">
                  <c:v>19134.112656273694</c:v>
                </c:pt>
                <c:pt idx="38">
                  <c:v>18472.106628940699</c:v>
                </c:pt>
                <c:pt idx="39">
                  <c:v>17810.100601607712</c:v>
                </c:pt>
                <c:pt idx="40">
                  <c:v>17148.094574274717</c:v>
                </c:pt>
                <c:pt idx="41">
                  <c:v>16486.088546941693</c:v>
                </c:pt>
                <c:pt idx="42">
                  <c:v>15824.082519608663</c:v>
                </c:pt>
                <c:pt idx="43">
                  <c:v>15162.07649227565</c:v>
                </c:pt>
                <c:pt idx="44">
                  <c:v>14500.07046494263</c:v>
                </c:pt>
                <c:pt idx="45">
                  <c:v>13838.06443760961</c:v>
                </c:pt>
                <c:pt idx="46">
                  <c:v>13176.058410276586</c:v>
                </c:pt>
                <c:pt idx="47">
                  <c:v>12514.052382943561</c:v>
                </c:pt>
                <c:pt idx="48">
                  <c:v>11852.046355610546</c:v>
                </c:pt>
                <c:pt idx="49">
                  <c:v>11190.040328277522</c:v>
                </c:pt>
                <c:pt idx="50">
                  <c:v>10528.034300944506</c:v>
                </c:pt>
                <c:pt idx="51">
                  <c:v>9866.0282736114823</c:v>
                </c:pt>
                <c:pt idx="52">
                  <c:v>9204.0222462784768</c:v>
                </c:pt>
                <c:pt idx="53">
                  <c:v>8542.0162189454422</c:v>
                </c:pt>
                <c:pt idx="54">
                  <c:v>7880.0101916124331</c:v>
                </c:pt>
                <c:pt idx="55">
                  <c:v>7218.0041642794158</c:v>
                </c:pt>
                <c:pt idx="56">
                  <c:v>6555.9981369463785</c:v>
                </c:pt>
                <c:pt idx="57">
                  <c:v>5893.9921096133703</c:v>
                </c:pt>
                <c:pt idx="58">
                  <c:v>5231.9860822803385</c:v>
                </c:pt>
                <c:pt idx="59">
                  <c:v>4569.9800549473075</c:v>
                </c:pt>
                <c:pt idx="60">
                  <c:v>3907.9740276142911</c:v>
                </c:pt>
                <c:pt idx="61">
                  <c:v>3245.9680002812675</c:v>
                </c:pt>
                <c:pt idx="62">
                  <c:v>2583.9619729482579</c:v>
                </c:pt>
                <c:pt idx="63">
                  <c:v>1921.9559456152281</c:v>
                </c:pt>
                <c:pt idx="64">
                  <c:v>1259.9499182822037</c:v>
                </c:pt>
                <c:pt idx="65">
                  <c:v>597.94389094918927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Foglio1!$A$266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0.18000000000000024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0.24000000000000021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0.32000000000000084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0.38000000000000089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0.62000000000000166</c:v>
                </c:pt>
                <c:pt idx="32">
                  <c:v>0.6400000000000019</c:v>
                </c:pt>
                <c:pt idx="33">
                  <c:v>0.66000000000000214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0.74000000000000177</c:v>
                </c:pt>
                <c:pt idx="38">
                  <c:v>0.76000000000000201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1.1800000000000035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Foglio1!$D$266:$BS$266</c:f>
              <c:numCache>
                <c:formatCode>General</c:formatCode>
                <c:ptCount val="68"/>
                <c:pt idx="0">
                  <c:v>47263.1599151392</c:v>
                </c:pt>
                <c:pt idx="1">
                  <c:v>46395.318546047594</c:v>
                </c:pt>
                <c:pt idx="2">
                  <c:v>45527.477176955625</c:v>
                </c:pt>
                <c:pt idx="3">
                  <c:v>44659.635807863771</c:v>
                </c:pt>
                <c:pt idx="4">
                  <c:v>43791.794438772085</c:v>
                </c:pt>
                <c:pt idx="5">
                  <c:v>42923.953069680305</c:v>
                </c:pt>
                <c:pt idx="6">
                  <c:v>42056.111700588524</c:v>
                </c:pt>
                <c:pt idx="7">
                  <c:v>41188.270331496868</c:v>
                </c:pt>
                <c:pt idx="8">
                  <c:v>40320.428962404992</c:v>
                </c:pt>
                <c:pt idx="9">
                  <c:v>39452.587593313205</c:v>
                </c:pt>
                <c:pt idx="10">
                  <c:v>38584.746224221439</c:v>
                </c:pt>
                <c:pt idx="11">
                  <c:v>37716.904855129767</c:v>
                </c:pt>
                <c:pt idx="12">
                  <c:v>36849.063486037747</c:v>
                </c:pt>
                <c:pt idx="13">
                  <c:v>35981.222116946112</c:v>
                </c:pt>
                <c:pt idx="14">
                  <c:v>35113.380747854331</c:v>
                </c:pt>
                <c:pt idx="15">
                  <c:v>34245.539378762558</c:v>
                </c:pt>
                <c:pt idx="16">
                  <c:v>33377.698009670785</c:v>
                </c:pt>
                <c:pt idx="17">
                  <c:v>32509.856640578946</c:v>
                </c:pt>
                <c:pt idx="18">
                  <c:v>31642.015271487136</c:v>
                </c:pt>
                <c:pt idx="19">
                  <c:v>30774.173902395396</c:v>
                </c:pt>
                <c:pt idx="20">
                  <c:v>29906.332533303656</c:v>
                </c:pt>
                <c:pt idx="21">
                  <c:v>29038.491164211948</c:v>
                </c:pt>
                <c:pt idx="22">
                  <c:v>28170.64979512012</c:v>
                </c:pt>
                <c:pt idx="23">
                  <c:v>27302.808426028343</c:v>
                </c:pt>
                <c:pt idx="24">
                  <c:v>26434.967056936552</c:v>
                </c:pt>
                <c:pt idx="25">
                  <c:v>25567.125687844793</c:v>
                </c:pt>
                <c:pt idx="26">
                  <c:v>24699.284318753074</c:v>
                </c:pt>
                <c:pt idx="27">
                  <c:v>23831.442949661239</c:v>
                </c:pt>
                <c:pt idx="28">
                  <c:v>22963.601580569462</c:v>
                </c:pt>
                <c:pt idx="29">
                  <c:v>22095.760211477686</c:v>
                </c:pt>
                <c:pt idx="30">
                  <c:v>21227.918842385898</c:v>
                </c:pt>
                <c:pt idx="31">
                  <c:v>20360.077473294135</c:v>
                </c:pt>
                <c:pt idx="32">
                  <c:v>19492.236104202369</c:v>
                </c:pt>
                <c:pt idx="33">
                  <c:v>18624.394735110578</c:v>
                </c:pt>
                <c:pt idx="34">
                  <c:v>17756.553366018743</c:v>
                </c:pt>
                <c:pt idx="35">
                  <c:v>16888.711996927017</c:v>
                </c:pt>
                <c:pt idx="36">
                  <c:v>16020.870627835247</c:v>
                </c:pt>
                <c:pt idx="37">
                  <c:v>15153.029258743472</c:v>
                </c:pt>
                <c:pt idx="38">
                  <c:v>14285.187889651685</c:v>
                </c:pt>
                <c:pt idx="39">
                  <c:v>13417.346520559913</c:v>
                </c:pt>
                <c:pt idx="40">
                  <c:v>12549.505151468109</c:v>
                </c:pt>
                <c:pt idx="41">
                  <c:v>11681.663782376394</c:v>
                </c:pt>
                <c:pt idx="42">
                  <c:v>10813.822413284583</c:v>
                </c:pt>
                <c:pt idx="43">
                  <c:v>9945.9810441928148</c:v>
                </c:pt>
                <c:pt idx="44">
                  <c:v>9078.1396751010325</c:v>
                </c:pt>
                <c:pt idx="45">
                  <c:v>8210.298306009252</c:v>
                </c:pt>
                <c:pt idx="46">
                  <c:v>7342.4569369174824</c:v>
                </c:pt>
                <c:pt idx="47">
                  <c:v>6474.6155678257101</c:v>
                </c:pt>
                <c:pt idx="48">
                  <c:v>5606.774198733925</c:v>
                </c:pt>
                <c:pt idx="49">
                  <c:v>4738.9328296421445</c:v>
                </c:pt>
                <c:pt idx="50">
                  <c:v>3871.0914605503722</c:v>
                </c:pt>
                <c:pt idx="51">
                  <c:v>3003.250091458598</c:v>
                </c:pt>
                <c:pt idx="52">
                  <c:v>2135.4087223668157</c:v>
                </c:pt>
                <c:pt idx="53">
                  <c:v>1267.5673532750443</c:v>
                </c:pt>
                <c:pt idx="54">
                  <c:v>399.72598418326402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Foglio1!$A$267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0.18000000000000024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0.24000000000000021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0.32000000000000084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0.38000000000000089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0.62000000000000166</c:v>
                </c:pt>
                <c:pt idx="32">
                  <c:v>0.6400000000000019</c:v>
                </c:pt>
                <c:pt idx="33">
                  <c:v>0.66000000000000214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0.74000000000000177</c:v>
                </c:pt>
                <c:pt idx="38">
                  <c:v>0.76000000000000201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1.1800000000000035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Foglio1!$D$267:$BS$267</c:f>
              <c:numCache>
                <c:formatCode>General</c:formatCode>
                <c:ptCount val="68"/>
                <c:pt idx="0">
                  <c:v>54359.47827010521</c:v>
                </c:pt>
                <c:pt idx="1">
                  <c:v>53398.250233297695</c:v>
                </c:pt>
                <c:pt idx="2">
                  <c:v>52437.022196489997</c:v>
                </c:pt>
                <c:pt idx="3">
                  <c:v>51475.794159682293</c:v>
                </c:pt>
                <c:pt idx="4">
                  <c:v>50514.566122874778</c:v>
                </c:pt>
                <c:pt idx="5">
                  <c:v>49553.338086067182</c:v>
                </c:pt>
                <c:pt idx="6">
                  <c:v>48592.110049259602</c:v>
                </c:pt>
                <c:pt idx="7">
                  <c:v>47630.88201245213</c:v>
                </c:pt>
                <c:pt idx="8">
                  <c:v>46669.653975644353</c:v>
                </c:pt>
                <c:pt idx="9">
                  <c:v>45708.425938836735</c:v>
                </c:pt>
                <c:pt idx="10">
                  <c:v>44747.197902029126</c:v>
                </c:pt>
                <c:pt idx="11">
                  <c:v>43785.96986522153</c:v>
                </c:pt>
                <c:pt idx="12">
                  <c:v>42824.74182841392</c:v>
                </c:pt>
                <c:pt idx="13">
                  <c:v>41863.513791606274</c:v>
                </c:pt>
                <c:pt idx="14">
                  <c:v>40902.285754798708</c:v>
                </c:pt>
                <c:pt idx="15">
                  <c:v>39941.057717991098</c:v>
                </c:pt>
                <c:pt idx="16">
                  <c:v>38979.829681183393</c:v>
                </c:pt>
                <c:pt idx="17">
                  <c:v>38018.601644375885</c:v>
                </c:pt>
                <c:pt idx="18">
                  <c:v>37057.373607568275</c:v>
                </c:pt>
                <c:pt idx="19">
                  <c:v>36096.145570760586</c:v>
                </c:pt>
                <c:pt idx="20">
                  <c:v>35134.917533953063</c:v>
                </c:pt>
                <c:pt idx="21">
                  <c:v>34173.689497145446</c:v>
                </c:pt>
                <c:pt idx="22">
                  <c:v>33212.461460337719</c:v>
                </c:pt>
                <c:pt idx="23">
                  <c:v>32251.233423530233</c:v>
                </c:pt>
                <c:pt idx="24">
                  <c:v>31290.005386722678</c:v>
                </c:pt>
                <c:pt idx="25">
                  <c:v>30328.777349915017</c:v>
                </c:pt>
                <c:pt idx="26">
                  <c:v>29367.549313107411</c:v>
                </c:pt>
                <c:pt idx="27">
                  <c:v>28406.321276299743</c:v>
                </c:pt>
                <c:pt idx="28">
                  <c:v>27445.093239492144</c:v>
                </c:pt>
                <c:pt idx="29">
                  <c:v>26483.865202684585</c:v>
                </c:pt>
                <c:pt idx="30">
                  <c:v>25522.637165876902</c:v>
                </c:pt>
                <c:pt idx="31">
                  <c:v>24561.409129069358</c:v>
                </c:pt>
                <c:pt idx="32">
                  <c:v>23600.181092261817</c:v>
                </c:pt>
                <c:pt idx="33">
                  <c:v>22638.95305545416</c:v>
                </c:pt>
                <c:pt idx="34">
                  <c:v>21677.725018646546</c:v>
                </c:pt>
                <c:pt idx="35">
                  <c:v>20716.496981838936</c:v>
                </c:pt>
                <c:pt idx="36">
                  <c:v>19755.268945031326</c:v>
                </c:pt>
                <c:pt idx="37">
                  <c:v>18794.04090822372</c:v>
                </c:pt>
                <c:pt idx="38">
                  <c:v>17832.812871416096</c:v>
                </c:pt>
                <c:pt idx="39">
                  <c:v>16871.584834608529</c:v>
                </c:pt>
                <c:pt idx="40">
                  <c:v>15910.356797800889</c:v>
                </c:pt>
                <c:pt idx="41">
                  <c:v>14949.128760993284</c:v>
                </c:pt>
                <c:pt idx="42">
                  <c:v>13987.900724185682</c:v>
                </c:pt>
                <c:pt idx="43">
                  <c:v>13026.672687378072</c:v>
                </c:pt>
                <c:pt idx="44">
                  <c:v>12065.444650570476</c:v>
                </c:pt>
                <c:pt idx="45">
                  <c:v>11104.216613762845</c:v>
                </c:pt>
                <c:pt idx="46">
                  <c:v>10142.988576955242</c:v>
                </c:pt>
                <c:pt idx="47">
                  <c:v>9181.7605401476394</c:v>
                </c:pt>
                <c:pt idx="48">
                  <c:v>8220.5325033400295</c:v>
                </c:pt>
                <c:pt idx="49">
                  <c:v>7259.3044665324214</c:v>
                </c:pt>
                <c:pt idx="50">
                  <c:v>6298.0764297248224</c:v>
                </c:pt>
                <c:pt idx="51">
                  <c:v>5336.8483929171935</c:v>
                </c:pt>
                <c:pt idx="52">
                  <c:v>4375.6203561096054</c:v>
                </c:pt>
                <c:pt idx="53">
                  <c:v>3414.3923193020009</c:v>
                </c:pt>
                <c:pt idx="54">
                  <c:v>2453.1642824943847</c:v>
                </c:pt>
                <c:pt idx="55">
                  <c:v>1491.9362456867761</c:v>
                </c:pt>
                <c:pt idx="56">
                  <c:v>530.70820887916636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Foglio1!$A$268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0.18000000000000024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0.24000000000000021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0.32000000000000084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0.38000000000000089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0.62000000000000166</c:v>
                </c:pt>
                <c:pt idx="32">
                  <c:v>0.6400000000000019</c:v>
                </c:pt>
                <c:pt idx="33">
                  <c:v>0.66000000000000214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0.74000000000000177</c:v>
                </c:pt>
                <c:pt idx="38">
                  <c:v>0.76000000000000201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1.1800000000000035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Foglio1!$D$268:$BS$268</c:f>
              <c:numCache>
                <c:formatCode>General</c:formatCode>
                <c:ptCount val="68"/>
                <c:pt idx="0">
                  <c:v>65912.322303581837</c:v>
                </c:pt>
                <c:pt idx="1">
                  <c:v>64729.680703635648</c:v>
                </c:pt>
                <c:pt idx="2">
                  <c:v>63547.039103689574</c:v>
                </c:pt>
                <c:pt idx="3">
                  <c:v>62364.397503743625</c:v>
                </c:pt>
                <c:pt idx="4">
                  <c:v>61181.755903797581</c:v>
                </c:pt>
                <c:pt idx="5">
                  <c:v>59999.114303851515</c:v>
                </c:pt>
                <c:pt idx="6">
                  <c:v>58816.472703905456</c:v>
                </c:pt>
                <c:pt idx="7">
                  <c:v>57633.831103959375</c:v>
                </c:pt>
                <c:pt idx="8">
                  <c:v>56451.189504013324</c:v>
                </c:pt>
                <c:pt idx="9">
                  <c:v>55268.547904067185</c:v>
                </c:pt>
                <c:pt idx="10">
                  <c:v>54085.906304121199</c:v>
                </c:pt>
                <c:pt idx="11">
                  <c:v>52903.264704175126</c:v>
                </c:pt>
                <c:pt idx="12">
                  <c:v>51720.623104229075</c:v>
                </c:pt>
                <c:pt idx="13">
                  <c:v>50537.981504283016</c:v>
                </c:pt>
                <c:pt idx="14">
                  <c:v>49355.339904336943</c:v>
                </c:pt>
                <c:pt idx="15">
                  <c:v>48172.698304390891</c:v>
                </c:pt>
                <c:pt idx="16">
                  <c:v>46990.056704444956</c:v>
                </c:pt>
                <c:pt idx="17">
                  <c:v>45807.415104498868</c:v>
                </c:pt>
                <c:pt idx="18">
                  <c:v>44624.773504552584</c:v>
                </c:pt>
                <c:pt idx="19">
                  <c:v>43442.131904606584</c:v>
                </c:pt>
                <c:pt idx="20">
                  <c:v>42259.490304660554</c:v>
                </c:pt>
                <c:pt idx="21">
                  <c:v>41076.848704714495</c:v>
                </c:pt>
                <c:pt idx="22">
                  <c:v>39894.20710476832</c:v>
                </c:pt>
                <c:pt idx="23">
                  <c:v>38711.565504822371</c:v>
                </c:pt>
                <c:pt idx="24">
                  <c:v>37528.923904876276</c:v>
                </c:pt>
                <c:pt idx="25">
                  <c:v>36346.282304930224</c:v>
                </c:pt>
                <c:pt idx="26">
                  <c:v>35163.64070498418</c:v>
                </c:pt>
                <c:pt idx="27">
                  <c:v>33980.999105038107</c:v>
                </c:pt>
                <c:pt idx="28">
                  <c:v>32798.357505092215</c:v>
                </c:pt>
                <c:pt idx="29">
                  <c:v>31615.715905145982</c:v>
                </c:pt>
                <c:pt idx="30">
                  <c:v>30433.07430519992</c:v>
                </c:pt>
                <c:pt idx="31">
                  <c:v>29250.432705253923</c:v>
                </c:pt>
                <c:pt idx="32">
                  <c:v>28067.791105307784</c:v>
                </c:pt>
                <c:pt idx="33">
                  <c:v>26885.149505361696</c:v>
                </c:pt>
                <c:pt idx="34">
                  <c:v>25702.507905415659</c:v>
                </c:pt>
                <c:pt idx="35">
                  <c:v>24519.866305469644</c:v>
                </c:pt>
                <c:pt idx="36">
                  <c:v>23337.224705523582</c:v>
                </c:pt>
                <c:pt idx="37">
                  <c:v>22154.583105577465</c:v>
                </c:pt>
                <c:pt idx="38">
                  <c:v>20971.941505631399</c:v>
                </c:pt>
                <c:pt idx="39">
                  <c:v>19789.299905685297</c:v>
                </c:pt>
                <c:pt idx="40">
                  <c:v>18606.658305739271</c:v>
                </c:pt>
                <c:pt idx="41">
                  <c:v>17424.016705793259</c:v>
                </c:pt>
                <c:pt idx="42">
                  <c:v>16241.375105847095</c:v>
                </c:pt>
                <c:pt idx="43">
                  <c:v>15058.733505901078</c:v>
                </c:pt>
                <c:pt idx="44">
                  <c:v>13876.091905955007</c:v>
                </c:pt>
                <c:pt idx="45">
                  <c:v>12693.450306008945</c:v>
                </c:pt>
                <c:pt idx="46">
                  <c:v>11510.808706062882</c:v>
                </c:pt>
                <c:pt idx="47">
                  <c:v>10328.167106116816</c:v>
                </c:pt>
                <c:pt idx="48">
                  <c:v>9145.5255061707503</c:v>
                </c:pt>
                <c:pt idx="49">
                  <c:v>7962.8839062246825</c:v>
                </c:pt>
                <c:pt idx="50">
                  <c:v>6780.2423062786256</c:v>
                </c:pt>
                <c:pt idx="51">
                  <c:v>5597.6007063325669</c:v>
                </c:pt>
                <c:pt idx="52">
                  <c:v>4414.9591063865009</c:v>
                </c:pt>
                <c:pt idx="53">
                  <c:v>3232.3175064404463</c:v>
                </c:pt>
                <c:pt idx="54">
                  <c:v>2049.6759064943712</c:v>
                </c:pt>
                <c:pt idx="55">
                  <c:v>867.0343065483047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Foglio1!$A$269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Foglio1!$D$264:$BS$264</c:f>
              <c:numCache>
                <c:formatCode>General</c:formatCode>
                <c:ptCount val="68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0.18000000000000024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0.24000000000000021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0.30000000000000032</c:v>
                </c:pt>
                <c:pt idx="16">
                  <c:v>0.32000000000000084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0.38000000000000089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0.62000000000000166</c:v>
                </c:pt>
                <c:pt idx="32">
                  <c:v>0.6400000000000019</c:v>
                </c:pt>
                <c:pt idx="33">
                  <c:v>0.66000000000000214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0.74000000000000177</c:v>
                </c:pt>
                <c:pt idx="38">
                  <c:v>0.76000000000000201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1.1200000000000021</c:v>
                </c:pt>
                <c:pt idx="57">
                  <c:v>1.1400000000000021</c:v>
                </c:pt>
                <c:pt idx="58">
                  <c:v>1.1600000000000021</c:v>
                </c:pt>
                <c:pt idx="59">
                  <c:v>1.1800000000000035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</c:numCache>
            </c:numRef>
          </c:cat>
          <c:val>
            <c:numRef>
              <c:f>Foglio1!$D$269:$BS$269</c:f>
              <c:numCache>
                <c:formatCode>General</c:formatCode>
                <c:ptCount val="68"/>
                <c:pt idx="0">
                  <c:v>76763.554134289923</c:v>
                </c:pt>
                <c:pt idx="1">
                  <c:v>75225.586037521978</c:v>
                </c:pt>
                <c:pt idx="2">
                  <c:v>73687.617940754542</c:v>
                </c:pt>
                <c:pt idx="3">
                  <c:v>72149.649843986888</c:v>
                </c:pt>
                <c:pt idx="4">
                  <c:v>70611.68174721922</c:v>
                </c:pt>
                <c:pt idx="5">
                  <c:v>69073.713650451478</c:v>
                </c:pt>
                <c:pt idx="6">
                  <c:v>67535.745553683868</c:v>
                </c:pt>
                <c:pt idx="7">
                  <c:v>65997.777456916287</c:v>
                </c:pt>
                <c:pt idx="8">
                  <c:v>64459.809360148603</c:v>
                </c:pt>
                <c:pt idx="9">
                  <c:v>62921.841263380862</c:v>
                </c:pt>
                <c:pt idx="10">
                  <c:v>61383.87316661307</c:v>
                </c:pt>
                <c:pt idx="11">
                  <c:v>59845.90506984551</c:v>
                </c:pt>
                <c:pt idx="12">
                  <c:v>58307.936973077842</c:v>
                </c:pt>
                <c:pt idx="13">
                  <c:v>56769.968876310202</c:v>
                </c:pt>
                <c:pt idx="14">
                  <c:v>55232.000779542497</c:v>
                </c:pt>
                <c:pt idx="15">
                  <c:v>53694.032682774821</c:v>
                </c:pt>
                <c:pt idx="16">
                  <c:v>52156.064586007153</c:v>
                </c:pt>
                <c:pt idx="17">
                  <c:v>50618.096489239477</c:v>
                </c:pt>
                <c:pt idx="18">
                  <c:v>49080.128392471801</c:v>
                </c:pt>
                <c:pt idx="19">
                  <c:v>47542.160295704132</c:v>
                </c:pt>
                <c:pt idx="20">
                  <c:v>46004.192198936456</c:v>
                </c:pt>
                <c:pt idx="21">
                  <c:v>44466.224102168679</c:v>
                </c:pt>
                <c:pt idx="22">
                  <c:v>42928.256005401112</c:v>
                </c:pt>
                <c:pt idx="23">
                  <c:v>41390.28790863332</c:v>
                </c:pt>
                <c:pt idx="24">
                  <c:v>39852.31981186576</c:v>
                </c:pt>
                <c:pt idx="25">
                  <c:v>38314.35171509823</c:v>
                </c:pt>
                <c:pt idx="26">
                  <c:v>36776.383618330517</c:v>
                </c:pt>
                <c:pt idx="27">
                  <c:v>35238.415521562725</c:v>
                </c:pt>
                <c:pt idx="28">
                  <c:v>33700.447424795071</c:v>
                </c:pt>
                <c:pt idx="29">
                  <c:v>32162.479328027392</c:v>
                </c:pt>
                <c:pt idx="30">
                  <c:v>30624.511231259716</c:v>
                </c:pt>
                <c:pt idx="31">
                  <c:v>29086.543134492065</c:v>
                </c:pt>
                <c:pt idx="32">
                  <c:v>27548.575037724375</c:v>
                </c:pt>
                <c:pt idx="33">
                  <c:v>26010.606940956692</c:v>
                </c:pt>
                <c:pt idx="34">
                  <c:v>24472.638844189023</c:v>
                </c:pt>
                <c:pt idx="35">
                  <c:v>22934.670747421304</c:v>
                </c:pt>
                <c:pt idx="36">
                  <c:v>21396.702650653679</c:v>
                </c:pt>
                <c:pt idx="37">
                  <c:v>19858.734553885919</c:v>
                </c:pt>
                <c:pt idx="38">
                  <c:v>18320.766457118334</c:v>
                </c:pt>
                <c:pt idx="39">
                  <c:v>16782.798360350658</c:v>
                </c:pt>
                <c:pt idx="40">
                  <c:v>15244.830263582982</c:v>
                </c:pt>
                <c:pt idx="41">
                  <c:v>13706.862166815314</c:v>
                </c:pt>
                <c:pt idx="42">
                  <c:v>12168.894070047631</c:v>
                </c:pt>
                <c:pt idx="43">
                  <c:v>10630.925973279944</c:v>
                </c:pt>
                <c:pt idx="44">
                  <c:v>9092.957876512286</c:v>
                </c:pt>
                <c:pt idx="45">
                  <c:v>7554.9897797446165</c:v>
                </c:pt>
                <c:pt idx="46">
                  <c:v>6017.0216829769342</c:v>
                </c:pt>
                <c:pt idx="47">
                  <c:v>4479.0535862092656</c:v>
                </c:pt>
                <c:pt idx="48">
                  <c:v>2941.0854894415957</c:v>
                </c:pt>
                <c:pt idx="49">
                  <c:v>1403.1173926739107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31072"/>
        <c:axId val="155219008"/>
      </c:lineChart>
      <c:catAx>
        <c:axId val="1773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55219008"/>
        <c:crosses val="autoZero"/>
        <c:auto val="1"/>
        <c:lblAlgn val="ctr"/>
        <c:lblOffset val="100"/>
        <c:noMultiLvlLbl val="0"/>
      </c:catAx>
      <c:valAx>
        <c:axId val="155219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7731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Francia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Foglio1!$A$80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Foglio1!$D$79:$CF$79</c:f>
              <c:numCache>
                <c:formatCode>General</c:formatCode>
                <c:ptCount val="8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</c:numCache>
            </c:numRef>
          </c:cat>
          <c:val>
            <c:numRef>
              <c:f>Foglio1!$D$80:$CB$80</c:f>
              <c:numCache>
                <c:formatCode>General</c:formatCode>
                <c:ptCount val="77"/>
                <c:pt idx="0">
                  <c:v>30392.212819561766</c:v>
                </c:pt>
                <c:pt idx="1">
                  <c:v>29994.314141332969</c:v>
                </c:pt>
                <c:pt idx="2">
                  <c:v>29596.415463104229</c:v>
                </c:pt>
                <c:pt idx="3">
                  <c:v>29198.516784875432</c:v>
                </c:pt>
                <c:pt idx="4">
                  <c:v>28800.618106646656</c:v>
                </c:pt>
                <c:pt idx="5">
                  <c:v>28402.719428417873</c:v>
                </c:pt>
                <c:pt idx="6">
                  <c:v>28004.820750189116</c:v>
                </c:pt>
                <c:pt idx="7">
                  <c:v>27606.92207196034</c:v>
                </c:pt>
                <c:pt idx="8">
                  <c:v>27209.023393731564</c:v>
                </c:pt>
                <c:pt idx="9">
                  <c:v>26811.124715502789</c:v>
                </c:pt>
                <c:pt idx="10">
                  <c:v>26413.22603727402</c:v>
                </c:pt>
                <c:pt idx="11">
                  <c:v>26015.327359045219</c:v>
                </c:pt>
                <c:pt idx="12">
                  <c:v>25617.428680816465</c:v>
                </c:pt>
                <c:pt idx="13">
                  <c:v>25219.53000258769</c:v>
                </c:pt>
                <c:pt idx="14">
                  <c:v>24821.631324358896</c:v>
                </c:pt>
                <c:pt idx="15">
                  <c:v>24423.732646130109</c:v>
                </c:pt>
                <c:pt idx="16">
                  <c:v>24025.833967901326</c:v>
                </c:pt>
                <c:pt idx="17">
                  <c:v>23627.935289672587</c:v>
                </c:pt>
                <c:pt idx="18">
                  <c:v>23230.036611443811</c:v>
                </c:pt>
                <c:pt idx="19">
                  <c:v>22832.137933215032</c:v>
                </c:pt>
                <c:pt idx="20">
                  <c:v>22434.239254986231</c:v>
                </c:pt>
                <c:pt idx="21">
                  <c:v>22036.340576757466</c:v>
                </c:pt>
                <c:pt idx="22">
                  <c:v>21638.44189852873</c:v>
                </c:pt>
                <c:pt idx="23">
                  <c:v>21240.543220299933</c:v>
                </c:pt>
                <c:pt idx="24">
                  <c:v>20842.644542071139</c:v>
                </c:pt>
                <c:pt idx="25">
                  <c:v>20444.745863842385</c:v>
                </c:pt>
                <c:pt idx="26">
                  <c:v>20046.847185613653</c:v>
                </c:pt>
                <c:pt idx="27">
                  <c:v>19648.948507384834</c:v>
                </c:pt>
                <c:pt idx="28">
                  <c:v>19251.049829156058</c:v>
                </c:pt>
                <c:pt idx="29">
                  <c:v>18853.151150927282</c:v>
                </c:pt>
                <c:pt idx="30">
                  <c:v>18455.252472698507</c:v>
                </c:pt>
                <c:pt idx="31">
                  <c:v>18057.353794469731</c:v>
                </c:pt>
                <c:pt idx="32">
                  <c:v>17659.455116240955</c:v>
                </c:pt>
                <c:pt idx="33">
                  <c:v>17261.55643801218</c:v>
                </c:pt>
                <c:pt idx="34">
                  <c:v>16863.657759783404</c:v>
                </c:pt>
                <c:pt idx="35">
                  <c:v>16465.759081554628</c:v>
                </c:pt>
                <c:pt idx="36">
                  <c:v>16067.860403325851</c:v>
                </c:pt>
                <c:pt idx="37">
                  <c:v>15669.961725097066</c:v>
                </c:pt>
                <c:pt idx="38">
                  <c:v>15272.063046868299</c:v>
                </c:pt>
                <c:pt idx="39">
                  <c:v>14874.164368639533</c:v>
                </c:pt>
                <c:pt idx="40">
                  <c:v>14476.265690410743</c:v>
                </c:pt>
                <c:pt idx="41">
                  <c:v>14078.367012181969</c:v>
                </c:pt>
                <c:pt idx="42">
                  <c:v>13680.468333953178</c:v>
                </c:pt>
                <c:pt idx="43">
                  <c:v>13282.569655724423</c:v>
                </c:pt>
                <c:pt idx="44">
                  <c:v>12884.670977495647</c:v>
                </c:pt>
                <c:pt idx="45">
                  <c:v>12486.772299266871</c:v>
                </c:pt>
                <c:pt idx="46">
                  <c:v>12088.873621038087</c:v>
                </c:pt>
                <c:pt idx="47">
                  <c:v>11690.974942809329</c:v>
                </c:pt>
                <c:pt idx="48">
                  <c:v>11293.076264580543</c:v>
                </c:pt>
                <c:pt idx="49">
                  <c:v>10895.177586351772</c:v>
                </c:pt>
                <c:pt idx="50">
                  <c:v>10497.278908122998</c:v>
                </c:pt>
                <c:pt idx="51">
                  <c:v>10099.380229894221</c:v>
                </c:pt>
                <c:pt idx="52">
                  <c:v>9701.4815516654453</c:v>
                </c:pt>
                <c:pt idx="53">
                  <c:v>9303.5828734366696</c:v>
                </c:pt>
                <c:pt idx="54">
                  <c:v>8905.6841952078848</c:v>
                </c:pt>
                <c:pt idx="55">
                  <c:v>8507.785516979111</c:v>
                </c:pt>
                <c:pt idx="56">
                  <c:v>8109.8868387503444</c:v>
                </c:pt>
                <c:pt idx="57">
                  <c:v>7711.9881605215714</c:v>
                </c:pt>
                <c:pt idx="58">
                  <c:v>7314.0894822927885</c:v>
                </c:pt>
                <c:pt idx="59">
                  <c:v>6916.1908040640201</c:v>
                </c:pt>
                <c:pt idx="60">
                  <c:v>6518.2921258352444</c:v>
                </c:pt>
                <c:pt idx="61">
                  <c:v>6120.3934476064615</c:v>
                </c:pt>
                <c:pt idx="62">
                  <c:v>5722.4947693776894</c:v>
                </c:pt>
                <c:pt idx="63">
                  <c:v>5324.5960911489183</c:v>
                </c:pt>
                <c:pt idx="64">
                  <c:v>4926.6974129201317</c:v>
                </c:pt>
                <c:pt idx="65">
                  <c:v>4528.7987346913624</c:v>
                </c:pt>
                <c:pt idx="66">
                  <c:v>4130.9000564625858</c:v>
                </c:pt>
                <c:pt idx="67">
                  <c:v>3733.0013782338124</c:v>
                </c:pt>
                <c:pt idx="68">
                  <c:v>3335.1027000050344</c:v>
                </c:pt>
                <c:pt idx="69">
                  <c:v>2937.2040217762587</c:v>
                </c:pt>
                <c:pt idx="70">
                  <c:v>2539.3053435474876</c:v>
                </c:pt>
                <c:pt idx="71">
                  <c:v>2141.4066653187033</c:v>
                </c:pt>
                <c:pt idx="72">
                  <c:v>1743.5079870899317</c:v>
                </c:pt>
                <c:pt idx="73">
                  <c:v>1345.6093088611558</c:v>
                </c:pt>
                <c:pt idx="74">
                  <c:v>947.71063063238103</c:v>
                </c:pt>
                <c:pt idx="75">
                  <c:v>549.81195240360398</c:v>
                </c:pt>
                <c:pt idx="76">
                  <c:v>151.91327417482867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Foglio1!$A$81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Foglio1!$D$79:$CF$79</c:f>
              <c:numCache>
                <c:formatCode>General</c:formatCode>
                <c:ptCount val="8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</c:numCache>
            </c:numRef>
          </c:cat>
          <c:val>
            <c:numRef>
              <c:f>Foglio1!$D$81:$CB$81</c:f>
              <c:numCache>
                <c:formatCode>General</c:formatCode>
                <c:ptCount val="77"/>
                <c:pt idx="0">
                  <c:v>40937.068090655375</c:v>
                </c:pt>
                <c:pt idx="1">
                  <c:v>40203.904959509193</c:v>
                </c:pt>
                <c:pt idx="2">
                  <c:v>39470.741828362981</c:v>
                </c:pt>
                <c:pt idx="3">
                  <c:v>38737.578697216792</c:v>
                </c:pt>
                <c:pt idx="4">
                  <c:v>38004.415566070602</c:v>
                </c:pt>
                <c:pt idx="5">
                  <c:v>37271.252434924383</c:v>
                </c:pt>
                <c:pt idx="6">
                  <c:v>36538.089303778193</c:v>
                </c:pt>
                <c:pt idx="7">
                  <c:v>35804.926172631975</c:v>
                </c:pt>
                <c:pt idx="8">
                  <c:v>35071.763041485727</c:v>
                </c:pt>
                <c:pt idx="9">
                  <c:v>34338.599910339573</c:v>
                </c:pt>
                <c:pt idx="10">
                  <c:v>33605.436779193391</c:v>
                </c:pt>
                <c:pt idx="11">
                  <c:v>32872.273648047179</c:v>
                </c:pt>
                <c:pt idx="12">
                  <c:v>32139.110516900928</c:v>
                </c:pt>
                <c:pt idx="13">
                  <c:v>31405.947385754829</c:v>
                </c:pt>
                <c:pt idx="14">
                  <c:v>30672.784254608574</c:v>
                </c:pt>
                <c:pt idx="15">
                  <c:v>29939.621123462373</c:v>
                </c:pt>
                <c:pt idx="16">
                  <c:v>29206.457992316173</c:v>
                </c:pt>
                <c:pt idx="17">
                  <c:v>28473.294861169979</c:v>
                </c:pt>
                <c:pt idx="18">
                  <c:v>27740.131730023772</c:v>
                </c:pt>
                <c:pt idx="19">
                  <c:v>27006.968598877556</c:v>
                </c:pt>
                <c:pt idx="20">
                  <c:v>26273.805467731356</c:v>
                </c:pt>
                <c:pt idx="21">
                  <c:v>25540.64233658513</c:v>
                </c:pt>
                <c:pt idx="22">
                  <c:v>24807.479205438944</c:v>
                </c:pt>
                <c:pt idx="23">
                  <c:v>24074.316074292758</c:v>
                </c:pt>
                <c:pt idx="24">
                  <c:v>23341.152943146542</c:v>
                </c:pt>
                <c:pt idx="25">
                  <c:v>22607.989812000364</c:v>
                </c:pt>
                <c:pt idx="26">
                  <c:v>21874.826680854163</c:v>
                </c:pt>
                <c:pt idx="27">
                  <c:v>21141.663549707944</c:v>
                </c:pt>
                <c:pt idx="28">
                  <c:v>20408.500418561758</c:v>
                </c:pt>
                <c:pt idx="29">
                  <c:v>19675.337287415539</c:v>
                </c:pt>
                <c:pt idx="30">
                  <c:v>18942.174156269357</c:v>
                </c:pt>
                <c:pt idx="31">
                  <c:v>18209.01102512316</c:v>
                </c:pt>
                <c:pt idx="32">
                  <c:v>17475.847893976959</c:v>
                </c:pt>
                <c:pt idx="33">
                  <c:v>16742.684762830733</c:v>
                </c:pt>
                <c:pt idx="34">
                  <c:v>16009.521631684542</c:v>
                </c:pt>
                <c:pt idx="35">
                  <c:v>15276.358500538347</c:v>
                </c:pt>
                <c:pt idx="36">
                  <c:v>14543.19536939215</c:v>
                </c:pt>
                <c:pt idx="37">
                  <c:v>13810.032238245954</c:v>
                </c:pt>
                <c:pt idx="38">
                  <c:v>13076.869107099747</c:v>
                </c:pt>
                <c:pt idx="39">
                  <c:v>12343.705975953535</c:v>
                </c:pt>
                <c:pt idx="40">
                  <c:v>11610.542844807353</c:v>
                </c:pt>
                <c:pt idx="41">
                  <c:v>10877.379713661128</c:v>
                </c:pt>
                <c:pt idx="42">
                  <c:v>10144.216582514951</c:v>
                </c:pt>
                <c:pt idx="43">
                  <c:v>9411.0534513687489</c:v>
                </c:pt>
                <c:pt idx="44">
                  <c:v>8677.8903202225283</c:v>
                </c:pt>
                <c:pt idx="45">
                  <c:v>7944.7271890763404</c:v>
                </c:pt>
                <c:pt idx="46">
                  <c:v>7211.5640579301353</c:v>
                </c:pt>
                <c:pt idx="47">
                  <c:v>6478.400926783941</c:v>
                </c:pt>
                <c:pt idx="48">
                  <c:v>5745.2377956377295</c:v>
                </c:pt>
                <c:pt idx="49">
                  <c:v>5012.0746644915416</c:v>
                </c:pt>
                <c:pt idx="50">
                  <c:v>4278.9115333453374</c:v>
                </c:pt>
                <c:pt idx="51">
                  <c:v>3545.7484021991304</c:v>
                </c:pt>
                <c:pt idx="52">
                  <c:v>2812.5852710529357</c:v>
                </c:pt>
                <c:pt idx="53">
                  <c:v>2079.4221399067319</c:v>
                </c:pt>
                <c:pt idx="54">
                  <c:v>1346.2590087605281</c:v>
                </c:pt>
                <c:pt idx="55">
                  <c:v>613.09587761433124</c:v>
                </c:pt>
                <c:pt idx="56">
                  <c:v>-120.06725353187367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Foglio1!$A$82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Foglio1!$D$79:$CF$79</c:f>
              <c:numCache>
                <c:formatCode>General</c:formatCode>
                <c:ptCount val="8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</c:numCache>
            </c:numRef>
          </c:cat>
          <c:val>
            <c:numRef>
              <c:f>Foglio1!$D$82:$CB$82</c:f>
              <c:numCache>
                <c:formatCode>General</c:formatCode>
                <c:ptCount val="77"/>
                <c:pt idx="0">
                  <c:v>51269.572540527595</c:v>
                </c:pt>
                <c:pt idx="1">
                  <c:v>50274.265846479931</c:v>
                </c:pt>
                <c:pt idx="2">
                  <c:v>49278.959152432246</c:v>
                </c:pt>
                <c:pt idx="3">
                  <c:v>48283.652458384611</c:v>
                </c:pt>
                <c:pt idx="4">
                  <c:v>47288.345764336882</c:v>
                </c:pt>
                <c:pt idx="5">
                  <c:v>46293.039070289204</c:v>
                </c:pt>
                <c:pt idx="6">
                  <c:v>45297.732376241533</c:v>
                </c:pt>
                <c:pt idx="7">
                  <c:v>44302.425682193825</c:v>
                </c:pt>
                <c:pt idx="8">
                  <c:v>43307.118988146212</c:v>
                </c:pt>
                <c:pt idx="9">
                  <c:v>42311.812294098578</c:v>
                </c:pt>
                <c:pt idx="10">
                  <c:v>41316.505600050805</c:v>
                </c:pt>
                <c:pt idx="11">
                  <c:v>40321.198906003134</c:v>
                </c:pt>
                <c:pt idx="12">
                  <c:v>39325.892211955448</c:v>
                </c:pt>
                <c:pt idx="13">
                  <c:v>38330.585517907792</c:v>
                </c:pt>
                <c:pt idx="14">
                  <c:v>37335.278823860084</c:v>
                </c:pt>
                <c:pt idx="15">
                  <c:v>36339.972129812406</c:v>
                </c:pt>
                <c:pt idx="16">
                  <c:v>35344.665435764684</c:v>
                </c:pt>
                <c:pt idx="17">
                  <c:v>34349.358741717035</c:v>
                </c:pt>
                <c:pt idx="18">
                  <c:v>33354.052047669371</c:v>
                </c:pt>
                <c:pt idx="19">
                  <c:v>32358.745353621714</c:v>
                </c:pt>
                <c:pt idx="20">
                  <c:v>31363.438659574011</c:v>
                </c:pt>
                <c:pt idx="21">
                  <c:v>30368.131965526307</c:v>
                </c:pt>
                <c:pt idx="22">
                  <c:v>29372.825271478629</c:v>
                </c:pt>
                <c:pt idx="23">
                  <c:v>28377.518577430928</c:v>
                </c:pt>
                <c:pt idx="24">
                  <c:v>27382.211883383301</c:v>
                </c:pt>
                <c:pt idx="25">
                  <c:v>26386.905189335615</c:v>
                </c:pt>
                <c:pt idx="26">
                  <c:v>25391.598495287952</c:v>
                </c:pt>
                <c:pt idx="27">
                  <c:v>24396.291801240273</c:v>
                </c:pt>
                <c:pt idx="28">
                  <c:v>23400.985107192591</c:v>
                </c:pt>
                <c:pt idx="29">
                  <c:v>22405.678413144909</c:v>
                </c:pt>
                <c:pt idx="30">
                  <c:v>21410.371719097213</c:v>
                </c:pt>
                <c:pt idx="31">
                  <c:v>20415.065025049531</c:v>
                </c:pt>
                <c:pt idx="32">
                  <c:v>19419.75833100186</c:v>
                </c:pt>
                <c:pt idx="33">
                  <c:v>18424.451636954156</c:v>
                </c:pt>
                <c:pt idx="34">
                  <c:v>17429.144942906471</c:v>
                </c:pt>
                <c:pt idx="35">
                  <c:v>16433.838248858789</c:v>
                </c:pt>
                <c:pt idx="36">
                  <c:v>15438.531554811141</c:v>
                </c:pt>
                <c:pt idx="37">
                  <c:v>14443.224860763454</c:v>
                </c:pt>
                <c:pt idx="38">
                  <c:v>13447.918166715768</c:v>
                </c:pt>
                <c:pt idx="39">
                  <c:v>12452.61147266809</c:v>
                </c:pt>
                <c:pt idx="40">
                  <c:v>11457.304778620412</c:v>
                </c:pt>
                <c:pt idx="41">
                  <c:v>10461.998084572733</c:v>
                </c:pt>
                <c:pt idx="42">
                  <c:v>9466.6913905250476</c:v>
                </c:pt>
                <c:pt idx="43">
                  <c:v>8471.3846964773602</c:v>
                </c:pt>
                <c:pt idx="44">
                  <c:v>7476.078002429691</c:v>
                </c:pt>
                <c:pt idx="45">
                  <c:v>6480.7713083820081</c:v>
                </c:pt>
                <c:pt idx="46">
                  <c:v>5485.4646143343271</c:v>
                </c:pt>
                <c:pt idx="47">
                  <c:v>4490.1579202866524</c:v>
                </c:pt>
                <c:pt idx="48">
                  <c:v>3494.8512262389745</c:v>
                </c:pt>
                <c:pt idx="49">
                  <c:v>2499.5445321912862</c:v>
                </c:pt>
                <c:pt idx="50">
                  <c:v>1504.2378381436149</c:v>
                </c:pt>
                <c:pt idx="51">
                  <c:v>508.93114409593517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Foglio1!$A$83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Foglio1!$D$79:$CF$79</c:f>
              <c:numCache>
                <c:formatCode>General</c:formatCode>
                <c:ptCount val="8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</c:numCache>
            </c:numRef>
          </c:cat>
          <c:val>
            <c:numRef>
              <c:f>Foglio1!$D$83:$CB$83</c:f>
              <c:numCache>
                <c:formatCode>General</c:formatCode>
                <c:ptCount val="77"/>
                <c:pt idx="0">
                  <c:v>59585.015123205085</c:v>
                </c:pt>
                <c:pt idx="1">
                  <c:v>58399.747895928187</c:v>
                </c:pt>
                <c:pt idx="2">
                  <c:v>57214.480668651195</c:v>
                </c:pt>
                <c:pt idx="3">
                  <c:v>56029.213441374275</c:v>
                </c:pt>
                <c:pt idx="4">
                  <c:v>54843.946214097399</c:v>
                </c:pt>
                <c:pt idx="5">
                  <c:v>53658.678986820407</c:v>
                </c:pt>
                <c:pt idx="6">
                  <c:v>52473.411759543465</c:v>
                </c:pt>
                <c:pt idx="7">
                  <c:v>51288.144532266568</c:v>
                </c:pt>
                <c:pt idx="8">
                  <c:v>50102.877304989597</c:v>
                </c:pt>
                <c:pt idx="9">
                  <c:v>48917.610077712656</c:v>
                </c:pt>
                <c:pt idx="10">
                  <c:v>47732.342850435743</c:v>
                </c:pt>
                <c:pt idx="11">
                  <c:v>46547.075623158787</c:v>
                </c:pt>
                <c:pt idx="12">
                  <c:v>45361.808395881853</c:v>
                </c:pt>
                <c:pt idx="13">
                  <c:v>44176.541168604905</c:v>
                </c:pt>
                <c:pt idx="14">
                  <c:v>42991.273941327978</c:v>
                </c:pt>
                <c:pt idx="15">
                  <c:v>41806.006714051044</c:v>
                </c:pt>
                <c:pt idx="16">
                  <c:v>40620.739486774073</c:v>
                </c:pt>
                <c:pt idx="17">
                  <c:v>39435.472259497226</c:v>
                </c:pt>
                <c:pt idx="18">
                  <c:v>38250.205032220227</c:v>
                </c:pt>
                <c:pt idx="19">
                  <c:v>37064.937804943285</c:v>
                </c:pt>
                <c:pt idx="20">
                  <c:v>35879.670577666358</c:v>
                </c:pt>
                <c:pt idx="21">
                  <c:v>34694.403350389417</c:v>
                </c:pt>
                <c:pt idx="22">
                  <c:v>33509.136123112476</c:v>
                </c:pt>
                <c:pt idx="23">
                  <c:v>32323.868895835545</c:v>
                </c:pt>
                <c:pt idx="24">
                  <c:v>31138.601668558589</c:v>
                </c:pt>
                <c:pt idx="25">
                  <c:v>29953.334441281673</c:v>
                </c:pt>
                <c:pt idx="26">
                  <c:v>28768.067214004735</c:v>
                </c:pt>
                <c:pt idx="27">
                  <c:v>27582.799986727798</c:v>
                </c:pt>
                <c:pt idx="28">
                  <c:v>26397.532759450856</c:v>
                </c:pt>
                <c:pt idx="29">
                  <c:v>25212.265532173922</c:v>
                </c:pt>
                <c:pt idx="30">
                  <c:v>24026.998304896988</c:v>
                </c:pt>
                <c:pt idx="31">
                  <c:v>22841.731077620054</c:v>
                </c:pt>
                <c:pt idx="32">
                  <c:v>21656.46385034312</c:v>
                </c:pt>
                <c:pt idx="33">
                  <c:v>20471.19662306616</c:v>
                </c:pt>
                <c:pt idx="34">
                  <c:v>19285.929395789255</c:v>
                </c:pt>
                <c:pt idx="35">
                  <c:v>18100.662168512303</c:v>
                </c:pt>
                <c:pt idx="36">
                  <c:v>16915.39494123534</c:v>
                </c:pt>
                <c:pt idx="37">
                  <c:v>15730.127713958427</c:v>
                </c:pt>
                <c:pt idx="38">
                  <c:v>14544.860486681484</c:v>
                </c:pt>
                <c:pt idx="39">
                  <c:v>13359.593259404552</c:v>
                </c:pt>
                <c:pt idx="40">
                  <c:v>12174.326032127608</c:v>
                </c:pt>
                <c:pt idx="41">
                  <c:v>10989.058804850671</c:v>
                </c:pt>
                <c:pt idx="42">
                  <c:v>9803.7915775737511</c:v>
                </c:pt>
                <c:pt idx="43">
                  <c:v>8618.5243502968096</c:v>
                </c:pt>
                <c:pt idx="44">
                  <c:v>7433.257123019871</c:v>
                </c:pt>
                <c:pt idx="45">
                  <c:v>6247.9898957429268</c:v>
                </c:pt>
                <c:pt idx="46">
                  <c:v>5062.7226684660036</c:v>
                </c:pt>
                <c:pt idx="47">
                  <c:v>3877.4554411890567</c:v>
                </c:pt>
                <c:pt idx="48">
                  <c:v>2692.1882139121153</c:v>
                </c:pt>
                <c:pt idx="49">
                  <c:v>1506.9209866351812</c:v>
                </c:pt>
                <c:pt idx="50">
                  <c:v>321.65375935824699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Foglio1!$A$84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Foglio1!$D$79:$CF$79</c:f>
              <c:numCache>
                <c:formatCode>General</c:formatCode>
                <c:ptCount val="8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</c:numCache>
            </c:numRef>
          </c:cat>
          <c:val>
            <c:numRef>
              <c:f>Foglio1!$D$84:$CB$84</c:f>
              <c:numCache>
                <c:formatCode>General</c:formatCode>
                <c:ptCount val="77"/>
                <c:pt idx="0">
                  <c:v>63261.738045211976</c:v>
                </c:pt>
                <c:pt idx="1">
                  <c:v>61723.973620488439</c:v>
                </c:pt>
                <c:pt idx="2">
                  <c:v>60186.209195764874</c:v>
                </c:pt>
                <c:pt idx="3">
                  <c:v>58648.444771041344</c:v>
                </c:pt>
                <c:pt idx="4">
                  <c:v>57110.680346317786</c:v>
                </c:pt>
                <c:pt idx="5">
                  <c:v>55572.915921594235</c:v>
                </c:pt>
                <c:pt idx="6">
                  <c:v>54035.151496870676</c:v>
                </c:pt>
                <c:pt idx="7">
                  <c:v>52497.387072147198</c:v>
                </c:pt>
                <c:pt idx="8">
                  <c:v>50959.622647423595</c:v>
                </c:pt>
                <c:pt idx="9">
                  <c:v>49421.858222700088</c:v>
                </c:pt>
                <c:pt idx="10">
                  <c:v>47884.093797976508</c:v>
                </c:pt>
                <c:pt idx="11">
                  <c:v>46346.329373252993</c:v>
                </c:pt>
                <c:pt idx="12">
                  <c:v>44808.564948529405</c:v>
                </c:pt>
                <c:pt idx="13">
                  <c:v>43270.800523805861</c:v>
                </c:pt>
                <c:pt idx="14">
                  <c:v>41733.03609908231</c:v>
                </c:pt>
                <c:pt idx="15">
                  <c:v>40195.271674358766</c:v>
                </c:pt>
                <c:pt idx="16">
                  <c:v>38657.507249635186</c:v>
                </c:pt>
                <c:pt idx="17">
                  <c:v>37119.74282491162</c:v>
                </c:pt>
                <c:pt idx="18">
                  <c:v>35581.978400188113</c:v>
                </c:pt>
                <c:pt idx="19">
                  <c:v>34044.213975464561</c:v>
                </c:pt>
                <c:pt idx="20">
                  <c:v>32506.449550741014</c:v>
                </c:pt>
                <c:pt idx="21">
                  <c:v>30968.685126017463</c:v>
                </c:pt>
                <c:pt idx="22">
                  <c:v>29430.920701293933</c:v>
                </c:pt>
                <c:pt idx="23">
                  <c:v>27893.156276570317</c:v>
                </c:pt>
                <c:pt idx="24">
                  <c:v>26355.391851846813</c:v>
                </c:pt>
                <c:pt idx="25">
                  <c:v>24817.627427123269</c:v>
                </c:pt>
                <c:pt idx="26">
                  <c:v>23279.863002399718</c:v>
                </c:pt>
                <c:pt idx="27">
                  <c:v>21742.098577676134</c:v>
                </c:pt>
                <c:pt idx="28">
                  <c:v>20204.334152952615</c:v>
                </c:pt>
                <c:pt idx="29">
                  <c:v>18666.569728229071</c:v>
                </c:pt>
                <c:pt idx="30">
                  <c:v>17128.805303505516</c:v>
                </c:pt>
                <c:pt idx="31">
                  <c:v>15591.040878781972</c:v>
                </c:pt>
                <c:pt idx="32">
                  <c:v>14053.276454058418</c:v>
                </c:pt>
                <c:pt idx="33">
                  <c:v>12515.512029334866</c:v>
                </c:pt>
                <c:pt idx="34">
                  <c:v>10977.747604611315</c:v>
                </c:pt>
                <c:pt idx="35">
                  <c:v>9439.9831798877622</c:v>
                </c:pt>
                <c:pt idx="36">
                  <c:v>7902.2187551642155</c:v>
                </c:pt>
                <c:pt idx="37">
                  <c:v>6364.4543304406689</c:v>
                </c:pt>
                <c:pt idx="38">
                  <c:v>4826.6899057171204</c:v>
                </c:pt>
                <c:pt idx="39">
                  <c:v>3288.9254809935665</c:v>
                </c:pt>
                <c:pt idx="40">
                  <c:v>1751.1610562700148</c:v>
                </c:pt>
                <c:pt idx="41">
                  <c:v>213.39663154647141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684352"/>
        <c:axId val="155221312"/>
      </c:lineChart>
      <c:catAx>
        <c:axId val="15568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55221312"/>
        <c:crosses val="autoZero"/>
        <c:auto val="1"/>
        <c:lblAlgn val="ctr"/>
        <c:lblOffset val="100"/>
        <c:noMultiLvlLbl val="0"/>
      </c:catAx>
      <c:valAx>
        <c:axId val="155221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56843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290362514445071"/>
          <c:y val="0.16386306844701434"/>
          <c:w val="0.70733946751056631"/>
          <c:h val="0.81047604835099241"/>
        </c:manualLayout>
      </c:layout>
      <c:lineChart>
        <c:grouping val="standard"/>
        <c:varyColors val="0"/>
        <c:ser>
          <c:idx val="0"/>
          <c:order val="0"/>
          <c:tx>
            <c:strRef>
              <c:f>Foglio1!$A$114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Foglio1!$D$113:$BV$113</c:f>
              <c:numCache>
                <c:formatCode>General</c:formatCode>
                <c:ptCount val="7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</c:numCache>
            </c:numRef>
          </c:cat>
          <c:val>
            <c:numRef>
              <c:f>Foglio1!$D$114:$BT$114</c:f>
              <c:numCache>
                <c:formatCode>General</c:formatCode>
                <c:ptCount val="69"/>
                <c:pt idx="0">
                  <c:v>29028.048705234654</c:v>
                </c:pt>
                <c:pt idx="1">
                  <c:v>28605.206019600973</c:v>
                </c:pt>
                <c:pt idx="2">
                  <c:v>28182.363333967322</c:v>
                </c:pt>
                <c:pt idx="3">
                  <c:v>27759.520648333655</c:v>
                </c:pt>
                <c:pt idx="4">
                  <c:v>27336.677962700018</c:v>
                </c:pt>
                <c:pt idx="5">
                  <c:v>26913.835277066337</c:v>
                </c:pt>
                <c:pt idx="6">
                  <c:v>26490.992591432718</c:v>
                </c:pt>
                <c:pt idx="7">
                  <c:v>26068.149905799073</c:v>
                </c:pt>
                <c:pt idx="8">
                  <c:v>25645.307220165418</c:v>
                </c:pt>
                <c:pt idx="9">
                  <c:v>25222.464534531773</c:v>
                </c:pt>
                <c:pt idx="10">
                  <c:v>24799.621848898099</c:v>
                </c:pt>
                <c:pt idx="11">
                  <c:v>24376.779163264491</c:v>
                </c:pt>
                <c:pt idx="12">
                  <c:v>23953.936477630818</c:v>
                </c:pt>
                <c:pt idx="13">
                  <c:v>23531.093791997166</c:v>
                </c:pt>
                <c:pt idx="14">
                  <c:v>23108.251106363517</c:v>
                </c:pt>
                <c:pt idx="15">
                  <c:v>22685.408420729902</c:v>
                </c:pt>
                <c:pt idx="16">
                  <c:v>22262.565735096221</c:v>
                </c:pt>
                <c:pt idx="17">
                  <c:v>21839.723049462566</c:v>
                </c:pt>
                <c:pt idx="18">
                  <c:v>21416.880363828917</c:v>
                </c:pt>
                <c:pt idx="19">
                  <c:v>20994.037678195244</c:v>
                </c:pt>
                <c:pt idx="20">
                  <c:v>20571.194992561621</c:v>
                </c:pt>
                <c:pt idx="21">
                  <c:v>20148.352306927944</c:v>
                </c:pt>
                <c:pt idx="22">
                  <c:v>19725.509621294314</c:v>
                </c:pt>
                <c:pt idx="23">
                  <c:v>19302.666935660665</c:v>
                </c:pt>
                <c:pt idx="24">
                  <c:v>18879.824250027013</c:v>
                </c:pt>
                <c:pt idx="25">
                  <c:v>18456.981564393362</c:v>
                </c:pt>
                <c:pt idx="26">
                  <c:v>18034.13887875971</c:v>
                </c:pt>
                <c:pt idx="27">
                  <c:v>17611.296193126094</c:v>
                </c:pt>
                <c:pt idx="28">
                  <c:v>17188.45350749241</c:v>
                </c:pt>
                <c:pt idx="29">
                  <c:v>16765.61082185874</c:v>
                </c:pt>
                <c:pt idx="30">
                  <c:v>16342.768136225101</c:v>
                </c:pt>
                <c:pt idx="31">
                  <c:v>15919.925450591458</c:v>
                </c:pt>
                <c:pt idx="32">
                  <c:v>15497.082764957808</c:v>
                </c:pt>
                <c:pt idx="33">
                  <c:v>15074.240079324156</c:v>
                </c:pt>
                <c:pt idx="34">
                  <c:v>14651.397393690488</c:v>
                </c:pt>
                <c:pt idx="35">
                  <c:v>14228.554708056869</c:v>
                </c:pt>
                <c:pt idx="36">
                  <c:v>13805.712022423204</c:v>
                </c:pt>
                <c:pt idx="37">
                  <c:v>13382.869336789541</c:v>
                </c:pt>
                <c:pt idx="38">
                  <c:v>12960.026651155911</c:v>
                </c:pt>
                <c:pt idx="39">
                  <c:v>12537.183965522254</c:v>
                </c:pt>
                <c:pt idx="40">
                  <c:v>12114.341279888602</c:v>
                </c:pt>
                <c:pt idx="41">
                  <c:v>11691.498594254947</c:v>
                </c:pt>
                <c:pt idx="42">
                  <c:v>11268.655908621287</c:v>
                </c:pt>
                <c:pt idx="43">
                  <c:v>10845.813222987645</c:v>
                </c:pt>
                <c:pt idx="44">
                  <c:v>10422.970537353995</c:v>
                </c:pt>
                <c:pt idx="45">
                  <c:v>10000.127851720346</c:v>
                </c:pt>
                <c:pt idx="46">
                  <c:v>9577.2851660866891</c:v>
                </c:pt>
                <c:pt idx="47">
                  <c:v>9154.4424804530463</c:v>
                </c:pt>
                <c:pt idx="48">
                  <c:v>8731.5997948193944</c:v>
                </c:pt>
                <c:pt idx="49">
                  <c:v>8308.7571091857335</c:v>
                </c:pt>
                <c:pt idx="50">
                  <c:v>7885.9144235520944</c:v>
                </c:pt>
                <c:pt idx="51">
                  <c:v>7463.0717379184398</c:v>
                </c:pt>
                <c:pt idx="52">
                  <c:v>7040.2290522847925</c:v>
                </c:pt>
                <c:pt idx="53">
                  <c:v>6617.3863666511497</c:v>
                </c:pt>
                <c:pt idx="54">
                  <c:v>6194.5436810174942</c:v>
                </c:pt>
                <c:pt idx="55">
                  <c:v>5771.7009953838415</c:v>
                </c:pt>
                <c:pt idx="56">
                  <c:v>5348.8583097501914</c:v>
                </c:pt>
                <c:pt idx="57">
                  <c:v>4926.015624116545</c:v>
                </c:pt>
                <c:pt idx="58">
                  <c:v>4503.1729384828959</c:v>
                </c:pt>
                <c:pt idx="59">
                  <c:v>4080.3302528492427</c:v>
                </c:pt>
                <c:pt idx="60">
                  <c:v>3657.4875672155872</c:v>
                </c:pt>
                <c:pt idx="61">
                  <c:v>3234.6448815819358</c:v>
                </c:pt>
                <c:pt idx="62">
                  <c:v>2811.8021959482871</c:v>
                </c:pt>
                <c:pt idx="63">
                  <c:v>2388.9595103146362</c:v>
                </c:pt>
                <c:pt idx="64">
                  <c:v>1966.1168246809866</c:v>
                </c:pt>
                <c:pt idx="65">
                  <c:v>1543.2741390473348</c:v>
                </c:pt>
                <c:pt idx="66">
                  <c:v>1120.4314534136831</c:v>
                </c:pt>
                <c:pt idx="67">
                  <c:v>697.58876778003105</c:v>
                </c:pt>
                <c:pt idx="68">
                  <c:v>274.74608214638283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Foglio1!$A$115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Foglio1!$D$113:$BV$113</c:f>
              <c:numCache>
                <c:formatCode>General</c:formatCode>
                <c:ptCount val="7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</c:numCache>
            </c:numRef>
          </c:cat>
          <c:val>
            <c:numRef>
              <c:f>Foglio1!$D$115:$BT$115</c:f>
              <c:numCache>
                <c:formatCode>General</c:formatCode>
                <c:ptCount val="69"/>
                <c:pt idx="0">
                  <c:v>38688.729835371705</c:v>
                </c:pt>
                <c:pt idx="1">
                  <c:v>37854.907705827034</c:v>
                </c:pt>
                <c:pt idx="2">
                  <c:v>37021.085576282363</c:v>
                </c:pt>
                <c:pt idx="3">
                  <c:v>36187.263446737597</c:v>
                </c:pt>
                <c:pt idx="4">
                  <c:v>35353.441317193043</c:v>
                </c:pt>
                <c:pt idx="5">
                  <c:v>34519.619187648357</c:v>
                </c:pt>
                <c:pt idx="6">
                  <c:v>33685.79705810365</c:v>
                </c:pt>
                <c:pt idx="7">
                  <c:v>32851.974928559015</c:v>
                </c:pt>
                <c:pt idx="8">
                  <c:v>32018.152799014344</c:v>
                </c:pt>
                <c:pt idx="9">
                  <c:v>31184.330669469651</c:v>
                </c:pt>
                <c:pt idx="10">
                  <c:v>30350.508539925006</c:v>
                </c:pt>
                <c:pt idx="11">
                  <c:v>29516.68641038032</c:v>
                </c:pt>
                <c:pt idx="12">
                  <c:v>28682.864280835656</c:v>
                </c:pt>
                <c:pt idx="13">
                  <c:v>27849.042151291014</c:v>
                </c:pt>
                <c:pt idx="14">
                  <c:v>27015.220021746318</c:v>
                </c:pt>
                <c:pt idx="15">
                  <c:v>26181.397892201679</c:v>
                </c:pt>
                <c:pt idx="16">
                  <c:v>25347.575762656983</c:v>
                </c:pt>
                <c:pt idx="17">
                  <c:v>24513.753633112319</c:v>
                </c:pt>
                <c:pt idx="18">
                  <c:v>23679.931503567641</c:v>
                </c:pt>
                <c:pt idx="19">
                  <c:v>22846.109374022952</c:v>
                </c:pt>
                <c:pt idx="20">
                  <c:v>22012.287244478302</c:v>
                </c:pt>
                <c:pt idx="21">
                  <c:v>21178.465114933657</c:v>
                </c:pt>
                <c:pt idx="22">
                  <c:v>20344.642985388957</c:v>
                </c:pt>
                <c:pt idx="23">
                  <c:v>19510.820855844289</c:v>
                </c:pt>
                <c:pt idx="24">
                  <c:v>18676.998726299629</c:v>
                </c:pt>
                <c:pt idx="25">
                  <c:v>17843.176596754951</c:v>
                </c:pt>
                <c:pt idx="26">
                  <c:v>17009.35446721028</c:v>
                </c:pt>
                <c:pt idx="27">
                  <c:v>16175.532337665609</c:v>
                </c:pt>
                <c:pt idx="28">
                  <c:v>15341.710208120952</c:v>
                </c:pt>
                <c:pt idx="29">
                  <c:v>14507.88807857627</c:v>
                </c:pt>
                <c:pt idx="30">
                  <c:v>13674.065949031587</c:v>
                </c:pt>
                <c:pt idx="31">
                  <c:v>12840.243819486926</c:v>
                </c:pt>
                <c:pt idx="32">
                  <c:v>12006.421689942244</c:v>
                </c:pt>
                <c:pt idx="33">
                  <c:v>11172.599560397584</c:v>
                </c:pt>
                <c:pt idx="34">
                  <c:v>10338.777430852921</c:v>
                </c:pt>
                <c:pt idx="35">
                  <c:v>9504.9553013082295</c:v>
                </c:pt>
                <c:pt idx="36">
                  <c:v>8671.133171763573</c:v>
                </c:pt>
                <c:pt idx="37">
                  <c:v>7837.311042218902</c:v>
                </c:pt>
                <c:pt idx="38">
                  <c:v>7003.4889126742264</c:v>
                </c:pt>
                <c:pt idx="39">
                  <c:v>6169.6667831295645</c:v>
                </c:pt>
                <c:pt idx="40">
                  <c:v>5335.8446535848852</c:v>
                </c:pt>
                <c:pt idx="41">
                  <c:v>4502.0225240402215</c:v>
                </c:pt>
                <c:pt idx="42">
                  <c:v>3668.2003944955504</c:v>
                </c:pt>
                <c:pt idx="43">
                  <c:v>2834.3782649508794</c:v>
                </c:pt>
                <c:pt idx="44">
                  <c:v>2000.5561354062083</c:v>
                </c:pt>
                <c:pt idx="45">
                  <c:v>1166.7340058615373</c:v>
                </c:pt>
                <c:pt idx="46">
                  <c:v>332.91187631686631</c:v>
                </c:pt>
                <c:pt idx="47">
                  <c:v>-500.9102532278045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Foglio1!$A$116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Foglio1!$D$113:$BV$113</c:f>
              <c:numCache>
                <c:formatCode>General</c:formatCode>
                <c:ptCount val="7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</c:numCache>
            </c:numRef>
          </c:cat>
          <c:val>
            <c:numRef>
              <c:f>Foglio1!$D$116:$BT$116</c:f>
              <c:numCache>
                <c:formatCode>General</c:formatCode>
                <c:ptCount val="69"/>
                <c:pt idx="0">
                  <c:v>48422.919869882731</c:v>
                </c:pt>
                <c:pt idx="1">
                  <c:v>47374.197133423208</c:v>
                </c:pt>
                <c:pt idx="2">
                  <c:v>46325.474396963735</c:v>
                </c:pt>
                <c:pt idx="3">
                  <c:v>45276.751660504196</c:v>
                </c:pt>
                <c:pt idx="4">
                  <c:v>44228.028924044782</c:v>
                </c:pt>
                <c:pt idx="5">
                  <c:v>43179.306187585251</c:v>
                </c:pt>
                <c:pt idx="6">
                  <c:v>42130.583451125785</c:v>
                </c:pt>
                <c:pt idx="7">
                  <c:v>41081.860714666305</c:v>
                </c:pt>
                <c:pt idx="8">
                  <c:v>40033.137978206811</c:v>
                </c:pt>
                <c:pt idx="9">
                  <c:v>38984.415241747323</c:v>
                </c:pt>
                <c:pt idx="10">
                  <c:v>37935.692505287836</c:v>
                </c:pt>
                <c:pt idx="11">
                  <c:v>36886.969768828334</c:v>
                </c:pt>
                <c:pt idx="12">
                  <c:v>35838.247032368861</c:v>
                </c:pt>
                <c:pt idx="13">
                  <c:v>34789.524295909381</c:v>
                </c:pt>
                <c:pt idx="14">
                  <c:v>33740.801559449952</c:v>
                </c:pt>
                <c:pt idx="15">
                  <c:v>32692.078822990388</c:v>
                </c:pt>
                <c:pt idx="16">
                  <c:v>31643.356086530897</c:v>
                </c:pt>
                <c:pt idx="17">
                  <c:v>30594.633350071381</c:v>
                </c:pt>
                <c:pt idx="18">
                  <c:v>29545.910613611919</c:v>
                </c:pt>
                <c:pt idx="19">
                  <c:v>28497.187877152428</c:v>
                </c:pt>
                <c:pt idx="20">
                  <c:v>27448.465140692959</c:v>
                </c:pt>
                <c:pt idx="21">
                  <c:v>26399.742404233471</c:v>
                </c:pt>
                <c:pt idx="22">
                  <c:v>25351.019667773919</c:v>
                </c:pt>
                <c:pt idx="23">
                  <c:v>24302.296931314464</c:v>
                </c:pt>
                <c:pt idx="24">
                  <c:v>23253.574194854991</c:v>
                </c:pt>
                <c:pt idx="25">
                  <c:v>22204.851458395457</c:v>
                </c:pt>
                <c:pt idx="26">
                  <c:v>21156.12872193598</c:v>
                </c:pt>
                <c:pt idx="27">
                  <c:v>20107.405985476507</c:v>
                </c:pt>
                <c:pt idx="28">
                  <c:v>19058.683249017016</c:v>
                </c:pt>
                <c:pt idx="29">
                  <c:v>18009.960512557522</c:v>
                </c:pt>
                <c:pt idx="30">
                  <c:v>16961.237776098016</c:v>
                </c:pt>
                <c:pt idx="31">
                  <c:v>15912.515039638531</c:v>
                </c:pt>
                <c:pt idx="32">
                  <c:v>14863.792303179056</c:v>
                </c:pt>
                <c:pt idx="33">
                  <c:v>13815.069566719571</c:v>
                </c:pt>
                <c:pt idx="34">
                  <c:v>12766.346830260061</c:v>
                </c:pt>
                <c:pt idx="35">
                  <c:v>11717.624093800579</c:v>
                </c:pt>
                <c:pt idx="36">
                  <c:v>10668.901357341092</c:v>
                </c:pt>
                <c:pt idx="37">
                  <c:v>9620.1786208816011</c:v>
                </c:pt>
                <c:pt idx="38">
                  <c:v>8571.4558844220919</c:v>
                </c:pt>
                <c:pt idx="39">
                  <c:v>7522.7331479626182</c:v>
                </c:pt>
                <c:pt idx="40">
                  <c:v>6474.0104115031327</c:v>
                </c:pt>
                <c:pt idx="41">
                  <c:v>5425.2876750436408</c:v>
                </c:pt>
                <c:pt idx="42">
                  <c:v>4376.5649385841507</c:v>
                </c:pt>
                <c:pt idx="43">
                  <c:v>3327.8422021246588</c:v>
                </c:pt>
                <c:pt idx="44">
                  <c:v>2279.1194656651692</c:v>
                </c:pt>
                <c:pt idx="45">
                  <c:v>1230.3967292056768</c:v>
                </c:pt>
                <c:pt idx="46">
                  <c:v>181.67399274618927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Foglio1!$A$117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Foglio1!$D$113:$BV$113</c:f>
              <c:numCache>
                <c:formatCode>General</c:formatCode>
                <c:ptCount val="7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</c:numCache>
            </c:numRef>
          </c:cat>
          <c:val>
            <c:numRef>
              <c:f>Foglio1!$D$117:$BT$117</c:f>
              <c:numCache>
                <c:formatCode>General</c:formatCode>
                <c:ptCount val="69"/>
                <c:pt idx="0">
                  <c:v>57091.515401037374</c:v>
                </c:pt>
                <c:pt idx="1">
                  <c:v>55768.272904632591</c:v>
                </c:pt>
                <c:pt idx="2">
                  <c:v>54445.030408227853</c:v>
                </c:pt>
                <c:pt idx="3">
                  <c:v>53121.787911823078</c:v>
                </c:pt>
                <c:pt idx="4">
                  <c:v>51798.545415418303</c:v>
                </c:pt>
                <c:pt idx="5">
                  <c:v>50475.302919013542</c:v>
                </c:pt>
                <c:pt idx="6">
                  <c:v>49152.060422608709</c:v>
                </c:pt>
                <c:pt idx="7">
                  <c:v>47828.817926203992</c:v>
                </c:pt>
                <c:pt idx="8">
                  <c:v>46505.575429799195</c:v>
                </c:pt>
                <c:pt idx="9">
                  <c:v>45182.332933394471</c:v>
                </c:pt>
                <c:pt idx="10">
                  <c:v>43859.090436989602</c:v>
                </c:pt>
                <c:pt idx="11">
                  <c:v>42535.847940584856</c:v>
                </c:pt>
                <c:pt idx="12">
                  <c:v>41212.605444180044</c:v>
                </c:pt>
                <c:pt idx="13">
                  <c:v>39889.362947775306</c:v>
                </c:pt>
                <c:pt idx="14">
                  <c:v>38566.120451370531</c:v>
                </c:pt>
                <c:pt idx="15">
                  <c:v>37242.877954965734</c:v>
                </c:pt>
                <c:pt idx="16">
                  <c:v>35919.635458560937</c:v>
                </c:pt>
                <c:pt idx="17">
                  <c:v>34596.392962156198</c:v>
                </c:pt>
                <c:pt idx="18">
                  <c:v>33273.15046575138</c:v>
                </c:pt>
                <c:pt idx="19">
                  <c:v>31949.907969346619</c:v>
                </c:pt>
                <c:pt idx="20">
                  <c:v>30626.665472941859</c:v>
                </c:pt>
                <c:pt idx="21">
                  <c:v>29303.422976537058</c:v>
                </c:pt>
                <c:pt idx="22">
                  <c:v>27980.180480132301</c:v>
                </c:pt>
                <c:pt idx="23">
                  <c:v>26656.937983727541</c:v>
                </c:pt>
                <c:pt idx="24">
                  <c:v>25333.695487322744</c:v>
                </c:pt>
                <c:pt idx="25">
                  <c:v>24010.452990917966</c:v>
                </c:pt>
                <c:pt idx="26">
                  <c:v>22687.210494513212</c:v>
                </c:pt>
                <c:pt idx="27">
                  <c:v>21363.967998108434</c:v>
                </c:pt>
                <c:pt idx="28">
                  <c:v>20040.725501703655</c:v>
                </c:pt>
                <c:pt idx="29">
                  <c:v>18717.483005298887</c:v>
                </c:pt>
                <c:pt idx="30">
                  <c:v>17394.24050889408</c:v>
                </c:pt>
                <c:pt idx="31">
                  <c:v>16070.998012489288</c:v>
                </c:pt>
                <c:pt idx="32">
                  <c:v>14747.755516084513</c:v>
                </c:pt>
                <c:pt idx="33">
                  <c:v>13424.51301967974</c:v>
                </c:pt>
                <c:pt idx="34">
                  <c:v>12101.270523274965</c:v>
                </c:pt>
                <c:pt idx="35">
                  <c:v>10778.028026870184</c:v>
                </c:pt>
                <c:pt idx="36">
                  <c:v>9454.7855304653986</c:v>
                </c:pt>
                <c:pt idx="37">
                  <c:v>8131.5430340606254</c:v>
                </c:pt>
                <c:pt idx="38">
                  <c:v>6808.3005376558549</c:v>
                </c:pt>
                <c:pt idx="39">
                  <c:v>5485.0580412510726</c:v>
                </c:pt>
                <c:pt idx="40">
                  <c:v>4161.8155448462931</c:v>
                </c:pt>
                <c:pt idx="41">
                  <c:v>2838.5730484415112</c:v>
                </c:pt>
                <c:pt idx="42">
                  <c:v>1515.330552036736</c:v>
                </c:pt>
                <c:pt idx="43">
                  <c:v>192.08805563195338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Foglio1!$A$118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Foglio1!$D$113:$BV$113</c:f>
              <c:numCache>
                <c:formatCode>General</c:formatCode>
                <c:ptCount val="71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</c:numCache>
            </c:numRef>
          </c:cat>
          <c:val>
            <c:numRef>
              <c:f>Foglio1!$D$118:$BT$118</c:f>
              <c:numCache>
                <c:formatCode>General</c:formatCode>
                <c:ptCount val="69"/>
                <c:pt idx="0">
                  <c:v>53716.308629629042</c:v>
                </c:pt>
                <c:pt idx="1">
                  <c:v>52225.344689234094</c:v>
                </c:pt>
                <c:pt idx="2">
                  <c:v>50734.380748839088</c:v>
                </c:pt>
                <c:pt idx="3">
                  <c:v>49243.416808444199</c:v>
                </c:pt>
                <c:pt idx="4">
                  <c:v>47752.4528680492</c:v>
                </c:pt>
                <c:pt idx="5">
                  <c:v>46261.488927654194</c:v>
                </c:pt>
                <c:pt idx="6">
                  <c:v>44770.524987259181</c:v>
                </c:pt>
                <c:pt idx="7">
                  <c:v>43279.561046864175</c:v>
                </c:pt>
                <c:pt idx="8">
                  <c:v>41788.597106469191</c:v>
                </c:pt>
                <c:pt idx="9">
                  <c:v>40297.633166074214</c:v>
                </c:pt>
                <c:pt idx="10">
                  <c:v>38806.669225679274</c:v>
                </c:pt>
                <c:pt idx="11">
                  <c:v>37315.705285284304</c:v>
                </c:pt>
                <c:pt idx="12">
                  <c:v>35824.741344889284</c:v>
                </c:pt>
                <c:pt idx="13">
                  <c:v>34333.777404494365</c:v>
                </c:pt>
                <c:pt idx="14">
                  <c:v>32842.813464099389</c:v>
                </c:pt>
                <c:pt idx="15">
                  <c:v>31351.849523704415</c:v>
                </c:pt>
                <c:pt idx="16">
                  <c:v>29860.885583309439</c:v>
                </c:pt>
                <c:pt idx="17">
                  <c:v>28369.921642914465</c:v>
                </c:pt>
                <c:pt idx="18">
                  <c:v>26878.957702519507</c:v>
                </c:pt>
                <c:pt idx="19">
                  <c:v>25387.99376212453</c:v>
                </c:pt>
                <c:pt idx="20">
                  <c:v>23897.029821729535</c:v>
                </c:pt>
                <c:pt idx="21">
                  <c:v>22406.065881334565</c:v>
                </c:pt>
                <c:pt idx="22">
                  <c:v>20915.101940939549</c:v>
                </c:pt>
                <c:pt idx="23">
                  <c:v>19424.138000544604</c:v>
                </c:pt>
                <c:pt idx="24">
                  <c:v>17933.174060149617</c:v>
                </c:pt>
                <c:pt idx="25">
                  <c:v>16442.210119754665</c:v>
                </c:pt>
                <c:pt idx="26">
                  <c:v>14951.24617935969</c:v>
                </c:pt>
                <c:pt idx="27">
                  <c:v>13460.282238964704</c:v>
                </c:pt>
                <c:pt idx="28">
                  <c:v>11969.318298569728</c:v>
                </c:pt>
                <c:pt idx="29">
                  <c:v>10478.354358174754</c:v>
                </c:pt>
                <c:pt idx="30">
                  <c:v>8987.390417779774</c:v>
                </c:pt>
                <c:pt idx="31">
                  <c:v>7496.4264773847972</c:v>
                </c:pt>
                <c:pt idx="32">
                  <c:v>6005.462536989834</c:v>
                </c:pt>
                <c:pt idx="33">
                  <c:v>4514.4985965948508</c:v>
                </c:pt>
                <c:pt idx="34">
                  <c:v>3023.534656199874</c:v>
                </c:pt>
                <c:pt idx="35">
                  <c:v>1532.5707158048972</c:v>
                </c:pt>
                <c:pt idx="36">
                  <c:v>41.606775409920381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897344"/>
        <c:axId val="155229504"/>
      </c:lineChart>
      <c:catAx>
        <c:axId val="15589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55229504"/>
        <c:crosses val="autoZero"/>
        <c:auto val="1"/>
        <c:lblAlgn val="ctr"/>
        <c:lblOffset val="100"/>
        <c:noMultiLvlLbl val="0"/>
      </c:catAx>
      <c:valAx>
        <c:axId val="155229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58973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Giappone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Foglio1!$A$151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Foglio1!$D$150:$BF$150</c:f>
              <c:numCache>
                <c:formatCode>General</c:formatCode>
                <c:ptCount val="55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</c:numCache>
            </c:numRef>
          </c:cat>
          <c:val>
            <c:numRef>
              <c:f>Foglio1!$D$151:$BE$151</c:f>
              <c:numCache>
                <c:formatCode>General</c:formatCode>
                <c:ptCount val="54"/>
                <c:pt idx="0">
                  <c:v>26436.732580451717</c:v>
                </c:pt>
                <c:pt idx="1">
                  <c:v>25921.714662056151</c:v>
                </c:pt>
                <c:pt idx="2">
                  <c:v>25406.696743660621</c:v>
                </c:pt>
                <c:pt idx="3">
                  <c:v>24891.678825265069</c:v>
                </c:pt>
                <c:pt idx="4">
                  <c:v>24376.660906869496</c:v>
                </c:pt>
                <c:pt idx="5">
                  <c:v>23861.642988473952</c:v>
                </c:pt>
                <c:pt idx="6">
                  <c:v>23346.625070078382</c:v>
                </c:pt>
                <c:pt idx="7">
                  <c:v>22831.60715168286</c:v>
                </c:pt>
                <c:pt idx="8">
                  <c:v>22316.589233287297</c:v>
                </c:pt>
                <c:pt idx="9">
                  <c:v>21801.571314891742</c:v>
                </c:pt>
                <c:pt idx="10">
                  <c:v>21286.553396496172</c:v>
                </c:pt>
                <c:pt idx="11">
                  <c:v>20771.535478100632</c:v>
                </c:pt>
                <c:pt idx="12">
                  <c:v>20256.517559705062</c:v>
                </c:pt>
                <c:pt idx="13">
                  <c:v>19741.499641309503</c:v>
                </c:pt>
                <c:pt idx="14">
                  <c:v>19226.481722913992</c:v>
                </c:pt>
                <c:pt idx="15">
                  <c:v>18711.463804518455</c:v>
                </c:pt>
                <c:pt idx="16">
                  <c:v>18196.445886122907</c:v>
                </c:pt>
                <c:pt idx="17">
                  <c:v>17681.427967727315</c:v>
                </c:pt>
                <c:pt idx="18">
                  <c:v>17166.410049331731</c:v>
                </c:pt>
                <c:pt idx="19">
                  <c:v>16651.392130936187</c:v>
                </c:pt>
                <c:pt idx="20">
                  <c:v>16136.37421254065</c:v>
                </c:pt>
                <c:pt idx="21">
                  <c:v>15621.356294145085</c:v>
                </c:pt>
                <c:pt idx="22">
                  <c:v>15106.338375749541</c:v>
                </c:pt>
                <c:pt idx="23">
                  <c:v>14591.320457353997</c:v>
                </c:pt>
                <c:pt idx="24">
                  <c:v>14076.302538958433</c:v>
                </c:pt>
                <c:pt idx="25">
                  <c:v>13561.284620562879</c:v>
                </c:pt>
                <c:pt idx="26">
                  <c:v>13046.266702167326</c:v>
                </c:pt>
                <c:pt idx="27">
                  <c:v>12531.248783771774</c:v>
                </c:pt>
                <c:pt idx="28">
                  <c:v>12016.23086537623</c:v>
                </c:pt>
                <c:pt idx="29">
                  <c:v>11501.212946980662</c:v>
                </c:pt>
                <c:pt idx="30">
                  <c:v>10986.195028585109</c:v>
                </c:pt>
                <c:pt idx="31">
                  <c:v>10471.177110189547</c:v>
                </c:pt>
                <c:pt idx="32">
                  <c:v>9956.1591917939877</c:v>
                </c:pt>
                <c:pt idx="33">
                  <c:v>9441.1412733984489</c:v>
                </c:pt>
                <c:pt idx="34">
                  <c:v>8926.123355002901</c:v>
                </c:pt>
                <c:pt idx="35">
                  <c:v>8411.1054366073258</c:v>
                </c:pt>
                <c:pt idx="36">
                  <c:v>7896.0875182117825</c:v>
                </c:pt>
                <c:pt idx="37">
                  <c:v>7381.0695998162346</c:v>
                </c:pt>
                <c:pt idx="38">
                  <c:v>6866.0516814206812</c:v>
                </c:pt>
                <c:pt idx="39">
                  <c:v>6351.0337630251197</c:v>
                </c:pt>
                <c:pt idx="40">
                  <c:v>5836.0158446295727</c:v>
                </c:pt>
                <c:pt idx="41">
                  <c:v>5320.9979262340084</c:v>
                </c:pt>
                <c:pt idx="42">
                  <c:v>4805.9800078384515</c:v>
                </c:pt>
                <c:pt idx="43">
                  <c:v>4290.9620894429054</c:v>
                </c:pt>
                <c:pt idx="44">
                  <c:v>3775.9441710473511</c:v>
                </c:pt>
                <c:pt idx="45">
                  <c:v>3260.9262526517959</c:v>
                </c:pt>
                <c:pt idx="46">
                  <c:v>2745.9083342562412</c:v>
                </c:pt>
                <c:pt idx="47">
                  <c:v>2230.8904158606856</c:v>
                </c:pt>
                <c:pt idx="48">
                  <c:v>1715.8724974651341</c:v>
                </c:pt>
                <c:pt idx="49">
                  <c:v>1200.8545790695789</c:v>
                </c:pt>
                <c:pt idx="50">
                  <c:v>685.83666067402737</c:v>
                </c:pt>
                <c:pt idx="51">
                  <c:v>170.8187422784722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Foglio1!$A$152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Foglio1!$D$150:$BF$150</c:f>
              <c:numCache>
                <c:formatCode>General</c:formatCode>
                <c:ptCount val="55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</c:numCache>
            </c:numRef>
          </c:cat>
          <c:val>
            <c:numRef>
              <c:f>Foglio1!$D$152:$BE$152</c:f>
              <c:numCache>
                <c:formatCode>General</c:formatCode>
                <c:ptCount val="54"/>
                <c:pt idx="0">
                  <c:v>37535.878658909343</c:v>
                </c:pt>
                <c:pt idx="1">
                  <c:v>36490.859792391631</c:v>
                </c:pt>
                <c:pt idx="2">
                  <c:v>35445.840925873948</c:v>
                </c:pt>
                <c:pt idx="3">
                  <c:v>34400.822059356302</c:v>
                </c:pt>
                <c:pt idx="4">
                  <c:v>33355.803192838583</c:v>
                </c:pt>
                <c:pt idx="5">
                  <c:v>32310.7843263209</c:v>
                </c:pt>
                <c:pt idx="6">
                  <c:v>31265.76545980322</c:v>
                </c:pt>
                <c:pt idx="7">
                  <c:v>30220.746593285534</c:v>
                </c:pt>
                <c:pt idx="8">
                  <c:v>29175.727726767869</c:v>
                </c:pt>
                <c:pt idx="9">
                  <c:v>28130.708860250175</c:v>
                </c:pt>
                <c:pt idx="10">
                  <c:v>27085.689993732489</c:v>
                </c:pt>
                <c:pt idx="11">
                  <c:v>26040.67112721482</c:v>
                </c:pt>
                <c:pt idx="12">
                  <c:v>24995.652260697094</c:v>
                </c:pt>
                <c:pt idx="13">
                  <c:v>23950.633394179444</c:v>
                </c:pt>
                <c:pt idx="14">
                  <c:v>22905.614527661739</c:v>
                </c:pt>
                <c:pt idx="15">
                  <c:v>21860.595661144078</c:v>
                </c:pt>
                <c:pt idx="16">
                  <c:v>20815.576794626417</c:v>
                </c:pt>
                <c:pt idx="17">
                  <c:v>19770.557928108698</c:v>
                </c:pt>
                <c:pt idx="18">
                  <c:v>18725.539061591007</c:v>
                </c:pt>
                <c:pt idx="19">
                  <c:v>17680.520195073361</c:v>
                </c:pt>
                <c:pt idx="20">
                  <c:v>16635.501328555656</c:v>
                </c:pt>
                <c:pt idx="21">
                  <c:v>15590.482462037982</c:v>
                </c:pt>
                <c:pt idx="22">
                  <c:v>14545.463595520287</c:v>
                </c:pt>
                <c:pt idx="23">
                  <c:v>13500.444729002616</c:v>
                </c:pt>
                <c:pt idx="24">
                  <c:v>12455.425862484923</c:v>
                </c:pt>
                <c:pt idx="25">
                  <c:v>11410.40699596722</c:v>
                </c:pt>
                <c:pt idx="26">
                  <c:v>10365.38812944954</c:v>
                </c:pt>
                <c:pt idx="27">
                  <c:v>9320.3692629318757</c:v>
                </c:pt>
                <c:pt idx="28">
                  <c:v>8275.3503964141819</c:v>
                </c:pt>
                <c:pt idx="29">
                  <c:v>7230.3315298965144</c:v>
                </c:pt>
                <c:pt idx="30">
                  <c:v>6185.3126633788343</c:v>
                </c:pt>
                <c:pt idx="31">
                  <c:v>5140.2937968611404</c:v>
                </c:pt>
                <c:pt idx="32">
                  <c:v>4095.2749303434612</c:v>
                </c:pt>
                <c:pt idx="33">
                  <c:v>3050.2560638257783</c:v>
                </c:pt>
                <c:pt idx="34">
                  <c:v>2005.2371973080881</c:v>
                </c:pt>
                <c:pt idx="35">
                  <c:v>960.2183307904055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Foglio1!$A$153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Foglio1!$D$150:$BF$150</c:f>
              <c:numCache>
                <c:formatCode>General</c:formatCode>
                <c:ptCount val="55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</c:numCache>
            </c:numRef>
          </c:cat>
          <c:val>
            <c:numRef>
              <c:f>Foglio1!$D$153:$BE$153</c:f>
              <c:numCache>
                <c:formatCode>General</c:formatCode>
                <c:ptCount val="54"/>
                <c:pt idx="0">
                  <c:v>52312.134896852593</c:v>
                </c:pt>
                <c:pt idx="1">
                  <c:v>50853.135610033212</c:v>
                </c:pt>
                <c:pt idx="2">
                  <c:v>49394.136323213934</c:v>
                </c:pt>
                <c:pt idx="3">
                  <c:v>47935.137036394612</c:v>
                </c:pt>
                <c:pt idx="4">
                  <c:v>46476.137749575224</c:v>
                </c:pt>
                <c:pt idx="5">
                  <c:v>45017.138462755924</c:v>
                </c:pt>
                <c:pt idx="6">
                  <c:v>43558.139175936594</c:v>
                </c:pt>
                <c:pt idx="7">
                  <c:v>42099.139889117272</c:v>
                </c:pt>
                <c:pt idx="8">
                  <c:v>40640.140602298015</c:v>
                </c:pt>
                <c:pt idx="9">
                  <c:v>39181.141315478693</c:v>
                </c:pt>
                <c:pt idx="10">
                  <c:v>37722.142028659327</c:v>
                </c:pt>
                <c:pt idx="11">
                  <c:v>36263.142741840005</c:v>
                </c:pt>
                <c:pt idx="12">
                  <c:v>34804.143455020676</c:v>
                </c:pt>
                <c:pt idx="13">
                  <c:v>33345.144168201354</c:v>
                </c:pt>
                <c:pt idx="14">
                  <c:v>31886.144881382024</c:v>
                </c:pt>
                <c:pt idx="15">
                  <c:v>30427.145594562709</c:v>
                </c:pt>
                <c:pt idx="16">
                  <c:v>28968.146307743362</c:v>
                </c:pt>
                <c:pt idx="17">
                  <c:v>27509.147020924058</c:v>
                </c:pt>
                <c:pt idx="18">
                  <c:v>26050.147734104721</c:v>
                </c:pt>
                <c:pt idx="19">
                  <c:v>24591.148447285366</c:v>
                </c:pt>
                <c:pt idx="20">
                  <c:v>23132.149160466037</c:v>
                </c:pt>
                <c:pt idx="21">
                  <c:v>21673.149873646707</c:v>
                </c:pt>
                <c:pt idx="22">
                  <c:v>20214.150586827378</c:v>
                </c:pt>
                <c:pt idx="23">
                  <c:v>18755.151300008056</c:v>
                </c:pt>
                <c:pt idx="24">
                  <c:v>17296.152013188726</c:v>
                </c:pt>
                <c:pt idx="25">
                  <c:v>15837.152726369422</c:v>
                </c:pt>
                <c:pt idx="26">
                  <c:v>14378.153439550093</c:v>
                </c:pt>
                <c:pt idx="27">
                  <c:v>12919.154152730773</c:v>
                </c:pt>
                <c:pt idx="28">
                  <c:v>11460.154865911451</c:v>
                </c:pt>
                <c:pt idx="29">
                  <c:v>10001.155579092107</c:v>
                </c:pt>
                <c:pt idx="30">
                  <c:v>8542.1562922727826</c:v>
                </c:pt>
                <c:pt idx="31">
                  <c:v>7083.1570054534586</c:v>
                </c:pt>
                <c:pt idx="32">
                  <c:v>5624.1577186341192</c:v>
                </c:pt>
                <c:pt idx="33">
                  <c:v>4165.1584318148034</c:v>
                </c:pt>
                <c:pt idx="34">
                  <c:v>2706.1591449954722</c:v>
                </c:pt>
                <c:pt idx="35">
                  <c:v>1247.1598581761427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Foglio1!$A$154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Foglio1!$D$150:$BF$150</c:f>
              <c:numCache>
                <c:formatCode>General</c:formatCode>
                <c:ptCount val="55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</c:numCache>
            </c:numRef>
          </c:cat>
          <c:val>
            <c:numRef>
              <c:f>Foglio1!$D$154:$BE$154</c:f>
              <c:numCache>
                <c:formatCode>General</c:formatCode>
                <c:ptCount val="54"/>
                <c:pt idx="0">
                  <c:v>57036.128935445042</c:v>
                </c:pt>
                <c:pt idx="1">
                  <c:v>55127.227413683548</c:v>
                </c:pt>
                <c:pt idx="2">
                  <c:v>53218.325891922192</c:v>
                </c:pt>
                <c:pt idx="3">
                  <c:v>51309.42437016077</c:v>
                </c:pt>
                <c:pt idx="4">
                  <c:v>49400.522848399349</c:v>
                </c:pt>
                <c:pt idx="5">
                  <c:v>47491.621326637884</c:v>
                </c:pt>
                <c:pt idx="6">
                  <c:v>45582.719804876513</c:v>
                </c:pt>
                <c:pt idx="7">
                  <c:v>43673.818283115092</c:v>
                </c:pt>
                <c:pt idx="8">
                  <c:v>41764.916761353677</c:v>
                </c:pt>
                <c:pt idx="9">
                  <c:v>39856.015239592263</c:v>
                </c:pt>
                <c:pt idx="10">
                  <c:v>37947.113717830835</c:v>
                </c:pt>
                <c:pt idx="11">
                  <c:v>36038.21219606942</c:v>
                </c:pt>
                <c:pt idx="12">
                  <c:v>34129.310674308079</c:v>
                </c:pt>
                <c:pt idx="13">
                  <c:v>32220.40915254657</c:v>
                </c:pt>
                <c:pt idx="14">
                  <c:v>30311.507630785156</c:v>
                </c:pt>
                <c:pt idx="15">
                  <c:v>28402.606109023745</c:v>
                </c:pt>
                <c:pt idx="16">
                  <c:v>26493.704587262324</c:v>
                </c:pt>
                <c:pt idx="17">
                  <c:v>24584.803065500906</c:v>
                </c:pt>
                <c:pt idx="18">
                  <c:v>22675.901543739485</c:v>
                </c:pt>
                <c:pt idx="19">
                  <c:v>20767.000021978056</c:v>
                </c:pt>
                <c:pt idx="20">
                  <c:v>18858.098500216645</c:v>
                </c:pt>
                <c:pt idx="21">
                  <c:v>16949.196978455191</c:v>
                </c:pt>
                <c:pt idx="22">
                  <c:v>15040.295456693799</c:v>
                </c:pt>
                <c:pt idx="23">
                  <c:v>13131.393934932385</c:v>
                </c:pt>
                <c:pt idx="24">
                  <c:v>11222.49241317097</c:v>
                </c:pt>
                <c:pt idx="25">
                  <c:v>9313.5908914095471</c:v>
                </c:pt>
                <c:pt idx="26">
                  <c:v>7404.6893696481284</c:v>
                </c:pt>
                <c:pt idx="27">
                  <c:v>5495.7878478866996</c:v>
                </c:pt>
                <c:pt idx="28">
                  <c:v>3586.8863261252845</c:v>
                </c:pt>
                <c:pt idx="29">
                  <c:v>1677.9848043638628</c:v>
                </c:pt>
                <c:pt idx="30">
                  <c:v>-230.91671739755839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Foglio1!$A$155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Foglio1!$D$150:$BF$150</c:f>
              <c:numCache>
                <c:formatCode>General</c:formatCode>
                <c:ptCount val="55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</c:numCache>
            </c:numRef>
          </c:cat>
          <c:val>
            <c:numRef>
              <c:f>Foglio1!$D$155:$BE$155</c:f>
              <c:numCache>
                <c:formatCode>General</c:formatCode>
                <c:ptCount val="54"/>
                <c:pt idx="0">
                  <c:v>63072.271392701805</c:v>
                </c:pt>
                <c:pt idx="1">
                  <c:v>60846.689289126392</c:v>
                </c:pt>
                <c:pt idx="2">
                  <c:v>58621.107185550834</c:v>
                </c:pt>
                <c:pt idx="3">
                  <c:v>56395.525081975349</c:v>
                </c:pt>
                <c:pt idx="4">
                  <c:v>54169.942978399973</c:v>
                </c:pt>
                <c:pt idx="5">
                  <c:v>51944.360874824444</c:v>
                </c:pt>
                <c:pt idx="6">
                  <c:v>49718.778771248952</c:v>
                </c:pt>
                <c:pt idx="7">
                  <c:v>47493.196667673394</c:v>
                </c:pt>
                <c:pt idx="8">
                  <c:v>45267.614564097974</c:v>
                </c:pt>
                <c:pt idx="9">
                  <c:v>43042.032460522409</c:v>
                </c:pt>
                <c:pt idx="10">
                  <c:v>40816.450356947018</c:v>
                </c:pt>
                <c:pt idx="11">
                  <c:v>38590.868253371518</c:v>
                </c:pt>
                <c:pt idx="12">
                  <c:v>36365.286149795982</c:v>
                </c:pt>
                <c:pt idx="13">
                  <c:v>34139.70404622049</c:v>
                </c:pt>
                <c:pt idx="14">
                  <c:v>31914.121942644997</c:v>
                </c:pt>
                <c:pt idx="15">
                  <c:v>29688.539839069497</c:v>
                </c:pt>
                <c:pt idx="16">
                  <c:v>27462.957735494034</c:v>
                </c:pt>
                <c:pt idx="17">
                  <c:v>25237.375631918516</c:v>
                </c:pt>
                <c:pt idx="18">
                  <c:v>23011.793528343016</c:v>
                </c:pt>
                <c:pt idx="19">
                  <c:v>20786.211424767534</c:v>
                </c:pt>
                <c:pt idx="20">
                  <c:v>18560.629321192042</c:v>
                </c:pt>
                <c:pt idx="21">
                  <c:v>16335.047217616559</c:v>
                </c:pt>
                <c:pt idx="22">
                  <c:v>14109.465114041039</c:v>
                </c:pt>
                <c:pt idx="23">
                  <c:v>11883.883010465563</c:v>
                </c:pt>
                <c:pt idx="24">
                  <c:v>9658.300906890061</c:v>
                </c:pt>
                <c:pt idx="25">
                  <c:v>7432.7188033145785</c:v>
                </c:pt>
                <c:pt idx="26">
                  <c:v>5207.1366997390942</c:v>
                </c:pt>
                <c:pt idx="27">
                  <c:v>2981.5545961635962</c:v>
                </c:pt>
                <c:pt idx="28">
                  <c:v>755.97249258810245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800384"/>
        <c:axId val="160212672"/>
      </c:lineChart>
      <c:catAx>
        <c:axId val="15880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0212672"/>
        <c:crosses val="autoZero"/>
        <c:auto val="1"/>
        <c:lblAlgn val="ctr"/>
        <c:lblOffset val="100"/>
        <c:noMultiLvlLbl val="0"/>
      </c:catAx>
      <c:valAx>
        <c:axId val="160212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88003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Spagna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Foglio1!$A$191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Foglio1!$D$190:$BX$190</c:f>
              <c:numCache>
                <c:formatCode>General</c:formatCode>
                <c:ptCount val="73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</c:numCache>
            </c:numRef>
          </c:cat>
          <c:val>
            <c:numRef>
              <c:f>Foglio1!$D$191:$BT$191</c:f>
              <c:numCache>
                <c:formatCode>General</c:formatCode>
                <c:ptCount val="69"/>
                <c:pt idx="0">
                  <c:v>20277.175847986444</c:v>
                </c:pt>
                <c:pt idx="1">
                  <c:v>19983.271963914747</c:v>
                </c:pt>
                <c:pt idx="2">
                  <c:v>19689.368079843032</c:v>
                </c:pt>
                <c:pt idx="3">
                  <c:v>19395.464195771343</c:v>
                </c:pt>
                <c:pt idx="4">
                  <c:v>19101.560311699621</c:v>
                </c:pt>
                <c:pt idx="5">
                  <c:v>18807.656427627888</c:v>
                </c:pt>
                <c:pt idx="6">
                  <c:v>18513.752543556155</c:v>
                </c:pt>
                <c:pt idx="7">
                  <c:v>18219.848659484462</c:v>
                </c:pt>
                <c:pt idx="8">
                  <c:v>17925.944775412761</c:v>
                </c:pt>
                <c:pt idx="9">
                  <c:v>17632.040891341039</c:v>
                </c:pt>
                <c:pt idx="10">
                  <c:v>17338.137007269317</c:v>
                </c:pt>
                <c:pt idx="11">
                  <c:v>17044.23312319762</c:v>
                </c:pt>
                <c:pt idx="12">
                  <c:v>16750.329239125869</c:v>
                </c:pt>
                <c:pt idx="13">
                  <c:v>16456.425355054194</c:v>
                </c:pt>
                <c:pt idx="14">
                  <c:v>16162.52147098247</c:v>
                </c:pt>
                <c:pt idx="15">
                  <c:v>15868.617586910746</c:v>
                </c:pt>
                <c:pt idx="16">
                  <c:v>15574.713702839052</c:v>
                </c:pt>
                <c:pt idx="17">
                  <c:v>15280.809818767308</c:v>
                </c:pt>
                <c:pt idx="18">
                  <c:v>14986.905934695582</c:v>
                </c:pt>
                <c:pt idx="19">
                  <c:v>14693.002050623887</c:v>
                </c:pt>
                <c:pt idx="20">
                  <c:v>14399.098166552172</c:v>
                </c:pt>
                <c:pt idx="21">
                  <c:v>14105.194282480457</c:v>
                </c:pt>
                <c:pt idx="22">
                  <c:v>13811.290398408742</c:v>
                </c:pt>
                <c:pt idx="23">
                  <c:v>13517.386514337019</c:v>
                </c:pt>
                <c:pt idx="24">
                  <c:v>13223.482630265304</c:v>
                </c:pt>
                <c:pt idx="25">
                  <c:v>12929.578746193598</c:v>
                </c:pt>
                <c:pt idx="26">
                  <c:v>12635.674862121896</c:v>
                </c:pt>
                <c:pt idx="27">
                  <c:v>12341.77097805017</c:v>
                </c:pt>
                <c:pt idx="28">
                  <c:v>12047.867093978439</c:v>
                </c:pt>
                <c:pt idx="29">
                  <c:v>11753.96320990674</c:v>
                </c:pt>
                <c:pt idx="30">
                  <c:v>11460.059325835025</c:v>
                </c:pt>
                <c:pt idx="31">
                  <c:v>11166.155441763311</c:v>
                </c:pt>
                <c:pt idx="32">
                  <c:v>10872.251557691596</c:v>
                </c:pt>
                <c:pt idx="33">
                  <c:v>10578.347673619881</c:v>
                </c:pt>
                <c:pt idx="34">
                  <c:v>10284.443789548166</c:v>
                </c:pt>
                <c:pt idx="35">
                  <c:v>9990.5399054764512</c:v>
                </c:pt>
                <c:pt idx="36">
                  <c:v>9696.636021404729</c:v>
                </c:pt>
                <c:pt idx="37">
                  <c:v>9402.7321373330269</c:v>
                </c:pt>
                <c:pt idx="38">
                  <c:v>9108.828253261303</c:v>
                </c:pt>
                <c:pt idx="39">
                  <c:v>8814.9243691895936</c:v>
                </c:pt>
                <c:pt idx="40">
                  <c:v>8521.0204851178787</c:v>
                </c:pt>
                <c:pt idx="41">
                  <c:v>8227.1166010461639</c:v>
                </c:pt>
                <c:pt idx="42">
                  <c:v>7933.212716974449</c:v>
                </c:pt>
                <c:pt idx="43">
                  <c:v>7639.3088329027305</c:v>
                </c:pt>
                <c:pt idx="44">
                  <c:v>7345.4049488310175</c:v>
                </c:pt>
                <c:pt idx="45">
                  <c:v>7051.5010647593117</c:v>
                </c:pt>
                <c:pt idx="46">
                  <c:v>6757.5971806875914</c:v>
                </c:pt>
                <c:pt idx="47">
                  <c:v>6463.6932966158847</c:v>
                </c:pt>
                <c:pt idx="48">
                  <c:v>6169.7894125441553</c:v>
                </c:pt>
                <c:pt idx="49">
                  <c:v>5875.8855284724523</c:v>
                </c:pt>
                <c:pt idx="50">
                  <c:v>5581.9816444007365</c:v>
                </c:pt>
                <c:pt idx="51">
                  <c:v>5288.0777603290117</c:v>
                </c:pt>
                <c:pt idx="52">
                  <c:v>4994.1738762573041</c:v>
                </c:pt>
                <c:pt idx="53">
                  <c:v>4700.2699921855938</c:v>
                </c:pt>
                <c:pt idx="54">
                  <c:v>4406.3661081138816</c:v>
                </c:pt>
                <c:pt idx="55">
                  <c:v>4112.462224042165</c:v>
                </c:pt>
                <c:pt idx="56">
                  <c:v>3818.5583399704469</c:v>
                </c:pt>
                <c:pt idx="57">
                  <c:v>3524.6544558987298</c:v>
                </c:pt>
                <c:pt idx="58">
                  <c:v>3230.7505718270149</c:v>
                </c:pt>
                <c:pt idx="59">
                  <c:v>2936.8466877552987</c:v>
                </c:pt>
                <c:pt idx="60">
                  <c:v>2642.9428036835852</c:v>
                </c:pt>
                <c:pt idx="61">
                  <c:v>2349.0389196118704</c:v>
                </c:pt>
                <c:pt idx="62">
                  <c:v>2055.1350355401578</c:v>
                </c:pt>
                <c:pt idx="63">
                  <c:v>1761.2311514684411</c:v>
                </c:pt>
                <c:pt idx="64">
                  <c:v>1467.327267396726</c:v>
                </c:pt>
                <c:pt idx="65">
                  <c:v>1173.4233833250109</c:v>
                </c:pt>
                <c:pt idx="66">
                  <c:v>879.51949925329654</c:v>
                </c:pt>
                <c:pt idx="67">
                  <c:v>585.61561518158067</c:v>
                </c:pt>
                <c:pt idx="68">
                  <c:v>291.71173110986638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Foglio1!$A$192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Foglio1!$D$190:$BX$190</c:f>
              <c:numCache>
                <c:formatCode>General</c:formatCode>
                <c:ptCount val="73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</c:numCache>
            </c:numRef>
          </c:cat>
          <c:val>
            <c:numRef>
              <c:f>Foglio1!$D$192:$BT$192</c:f>
              <c:numCache>
                <c:formatCode>General</c:formatCode>
                <c:ptCount val="69"/>
                <c:pt idx="0">
                  <c:v>29870.115303306116</c:v>
                </c:pt>
                <c:pt idx="1">
                  <c:v>29286.366654445217</c:v>
                </c:pt>
                <c:pt idx="2">
                  <c:v>28702.6180055843</c:v>
                </c:pt>
                <c:pt idx="3">
                  <c:v>28118.869356723357</c:v>
                </c:pt>
                <c:pt idx="4">
                  <c:v>27535.120707862436</c:v>
                </c:pt>
                <c:pt idx="5">
                  <c:v>26951.372059001496</c:v>
                </c:pt>
                <c:pt idx="6">
                  <c:v>26367.623410140586</c:v>
                </c:pt>
                <c:pt idx="7">
                  <c:v>25783.874761279658</c:v>
                </c:pt>
                <c:pt idx="8">
                  <c:v>25200.126112418737</c:v>
                </c:pt>
                <c:pt idx="9">
                  <c:v>24616.377463557808</c:v>
                </c:pt>
                <c:pt idx="10">
                  <c:v>24032.628814696902</c:v>
                </c:pt>
                <c:pt idx="11">
                  <c:v>23448.880165835952</c:v>
                </c:pt>
                <c:pt idx="12">
                  <c:v>22865.131516974983</c:v>
                </c:pt>
                <c:pt idx="13">
                  <c:v>22281.382868114109</c:v>
                </c:pt>
                <c:pt idx="14">
                  <c:v>21697.634219253159</c:v>
                </c:pt>
                <c:pt idx="15">
                  <c:v>21113.885570392253</c:v>
                </c:pt>
                <c:pt idx="16">
                  <c:v>20530.136921531303</c:v>
                </c:pt>
                <c:pt idx="17">
                  <c:v>19946.388272670396</c:v>
                </c:pt>
                <c:pt idx="18">
                  <c:v>19362.639623809442</c:v>
                </c:pt>
                <c:pt idx="19">
                  <c:v>18778.890974948521</c:v>
                </c:pt>
                <c:pt idx="20">
                  <c:v>18195.1423260876</c:v>
                </c:pt>
                <c:pt idx="21">
                  <c:v>17611.39367722669</c:v>
                </c:pt>
                <c:pt idx="22">
                  <c:v>17027.645028365743</c:v>
                </c:pt>
                <c:pt idx="23">
                  <c:v>16443.89637950484</c:v>
                </c:pt>
                <c:pt idx="24">
                  <c:v>15860.147730643905</c:v>
                </c:pt>
                <c:pt idx="25">
                  <c:v>15276.399081782985</c:v>
                </c:pt>
                <c:pt idx="26">
                  <c:v>14692.650432922059</c:v>
                </c:pt>
                <c:pt idx="27">
                  <c:v>14108.901784061129</c:v>
                </c:pt>
                <c:pt idx="28">
                  <c:v>13525.153135200195</c:v>
                </c:pt>
                <c:pt idx="29">
                  <c:v>12941.40448633929</c:v>
                </c:pt>
                <c:pt idx="30">
                  <c:v>12357.655837478344</c:v>
                </c:pt>
                <c:pt idx="31">
                  <c:v>11773.907188617421</c:v>
                </c:pt>
                <c:pt idx="32">
                  <c:v>11190.1585397565</c:v>
                </c:pt>
                <c:pt idx="33">
                  <c:v>10606.409890895571</c:v>
                </c:pt>
                <c:pt idx="34">
                  <c:v>10022.661242034656</c:v>
                </c:pt>
                <c:pt idx="35">
                  <c:v>9438.912593173709</c:v>
                </c:pt>
                <c:pt idx="36">
                  <c:v>8855.1639443127988</c:v>
                </c:pt>
                <c:pt idx="37">
                  <c:v>8271.4152954518631</c:v>
                </c:pt>
                <c:pt idx="38">
                  <c:v>7687.6666465909466</c:v>
                </c:pt>
                <c:pt idx="39">
                  <c:v>7103.9179977300073</c:v>
                </c:pt>
                <c:pt idx="40">
                  <c:v>6520.1693488690844</c:v>
                </c:pt>
                <c:pt idx="41">
                  <c:v>5936.4207000081587</c:v>
                </c:pt>
                <c:pt idx="42">
                  <c:v>5352.6720511472304</c:v>
                </c:pt>
                <c:pt idx="43">
                  <c:v>4768.9234022862975</c:v>
                </c:pt>
                <c:pt idx="44">
                  <c:v>4185.1747534253773</c:v>
                </c:pt>
                <c:pt idx="45">
                  <c:v>3601.4261045644512</c:v>
                </c:pt>
                <c:pt idx="46">
                  <c:v>3017.6774557035242</c:v>
                </c:pt>
                <c:pt idx="47">
                  <c:v>2433.9288068425972</c:v>
                </c:pt>
                <c:pt idx="48">
                  <c:v>1850.1801579816711</c:v>
                </c:pt>
                <c:pt idx="49">
                  <c:v>1266.431509120745</c:v>
                </c:pt>
                <c:pt idx="50">
                  <c:v>682.68286025981854</c:v>
                </c:pt>
                <c:pt idx="51">
                  <c:v>98.934211398893297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Foglio1!$A$193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Foglio1!$D$190:$BX$190</c:f>
              <c:numCache>
                <c:formatCode>General</c:formatCode>
                <c:ptCount val="73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</c:numCache>
            </c:numRef>
          </c:cat>
          <c:val>
            <c:numRef>
              <c:f>Foglio1!$D$193:$BT$193</c:f>
              <c:numCache>
                <c:formatCode>General</c:formatCode>
                <c:ptCount val="69"/>
                <c:pt idx="0">
                  <c:v>36623.679614409222</c:v>
                </c:pt>
                <c:pt idx="1">
                  <c:v>35906.105098061955</c:v>
                </c:pt>
                <c:pt idx="2">
                  <c:v>35188.530581714673</c:v>
                </c:pt>
                <c:pt idx="3">
                  <c:v>34470.956065367463</c:v>
                </c:pt>
                <c:pt idx="4">
                  <c:v>33753.381549020203</c:v>
                </c:pt>
                <c:pt idx="5">
                  <c:v>33035.807032672987</c:v>
                </c:pt>
                <c:pt idx="6">
                  <c:v>32318.232516325668</c:v>
                </c:pt>
                <c:pt idx="7">
                  <c:v>31600.657999978419</c:v>
                </c:pt>
                <c:pt idx="8">
                  <c:v>30883.083483631199</c:v>
                </c:pt>
                <c:pt idx="9">
                  <c:v>30165.508967283917</c:v>
                </c:pt>
                <c:pt idx="10">
                  <c:v>29447.934450936657</c:v>
                </c:pt>
                <c:pt idx="11">
                  <c:v>28730.3599345894</c:v>
                </c:pt>
                <c:pt idx="12">
                  <c:v>28012.785418242165</c:v>
                </c:pt>
                <c:pt idx="13">
                  <c:v>27295.210901894898</c:v>
                </c:pt>
                <c:pt idx="14">
                  <c:v>26577.636385547659</c:v>
                </c:pt>
                <c:pt idx="15">
                  <c:v>25860.061869200395</c:v>
                </c:pt>
                <c:pt idx="16">
                  <c:v>25142.487352853139</c:v>
                </c:pt>
                <c:pt idx="17">
                  <c:v>24424.912836505886</c:v>
                </c:pt>
                <c:pt idx="18">
                  <c:v>23707.338320158626</c:v>
                </c:pt>
                <c:pt idx="19">
                  <c:v>22989.763803811391</c:v>
                </c:pt>
                <c:pt idx="20">
                  <c:v>22272.189287464116</c:v>
                </c:pt>
                <c:pt idx="21">
                  <c:v>21554.614771116856</c:v>
                </c:pt>
                <c:pt idx="22">
                  <c:v>20837.040254769621</c:v>
                </c:pt>
                <c:pt idx="23">
                  <c:v>20119.465738422361</c:v>
                </c:pt>
                <c:pt idx="24">
                  <c:v>19401.891222075072</c:v>
                </c:pt>
                <c:pt idx="25">
                  <c:v>18684.316705727862</c:v>
                </c:pt>
                <c:pt idx="26">
                  <c:v>17966.742189380584</c:v>
                </c:pt>
                <c:pt idx="27">
                  <c:v>17249.167673033317</c:v>
                </c:pt>
                <c:pt idx="28">
                  <c:v>16531.593156686056</c:v>
                </c:pt>
                <c:pt idx="29">
                  <c:v>15814.018640338818</c:v>
                </c:pt>
                <c:pt idx="30">
                  <c:v>15096.444123991561</c:v>
                </c:pt>
                <c:pt idx="31">
                  <c:v>14378.869607644292</c:v>
                </c:pt>
                <c:pt idx="32">
                  <c:v>13661.295091297045</c:v>
                </c:pt>
                <c:pt idx="33">
                  <c:v>12943.720574949795</c:v>
                </c:pt>
                <c:pt idx="34">
                  <c:v>12226.14605860255</c:v>
                </c:pt>
                <c:pt idx="35">
                  <c:v>11508.571542255291</c:v>
                </c:pt>
                <c:pt idx="36">
                  <c:v>10790.997025908015</c:v>
                </c:pt>
                <c:pt idx="37">
                  <c:v>10073.422509560773</c:v>
                </c:pt>
                <c:pt idx="38">
                  <c:v>9355.8479932135015</c:v>
                </c:pt>
                <c:pt idx="39">
                  <c:v>8638.2734768662704</c:v>
                </c:pt>
                <c:pt idx="40">
                  <c:v>7920.6989605190083</c:v>
                </c:pt>
                <c:pt idx="41">
                  <c:v>7203.1244441717581</c:v>
                </c:pt>
                <c:pt idx="42">
                  <c:v>6485.5499278244915</c:v>
                </c:pt>
                <c:pt idx="43">
                  <c:v>5767.9754114772404</c:v>
                </c:pt>
                <c:pt idx="44">
                  <c:v>5050.4008951299775</c:v>
                </c:pt>
                <c:pt idx="45">
                  <c:v>4332.8263787827254</c:v>
                </c:pt>
                <c:pt idx="46">
                  <c:v>3615.2518624354711</c:v>
                </c:pt>
                <c:pt idx="47">
                  <c:v>2897.6773460882127</c:v>
                </c:pt>
                <c:pt idx="48">
                  <c:v>2180.1028297409543</c:v>
                </c:pt>
                <c:pt idx="49">
                  <c:v>1462.528313393705</c:v>
                </c:pt>
                <c:pt idx="50">
                  <c:v>744.95379704645165</c:v>
                </c:pt>
                <c:pt idx="51">
                  <c:v>27.37928069919144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Foglio1!$A$194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Foglio1!$D$190:$BX$190</c:f>
              <c:numCache>
                <c:formatCode>General</c:formatCode>
                <c:ptCount val="73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</c:numCache>
            </c:numRef>
          </c:cat>
          <c:val>
            <c:numRef>
              <c:f>Foglio1!$D$194:$BT$194</c:f>
              <c:numCache>
                <c:formatCode>General</c:formatCode>
                <c:ptCount val="69"/>
                <c:pt idx="0">
                  <c:v>40356.331106607424</c:v>
                </c:pt>
                <c:pt idx="1">
                  <c:v>39388.79948700167</c:v>
                </c:pt>
                <c:pt idx="2">
                  <c:v>38421.267867396069</c:v>
                </c:pt>
                <c:pt idx="3">
                  <c:v>37453.736247790388</c:v>
                </c:pt>
                <c:pt idx="4">
                  <c:v>36486.204628184707</c:v>
                </c:pt>
                <c:pt idx="5">
                  <c:v>35518.673008579026</c:v>
                </c:pt>
                <c:pt idx="6">
                  <c:v>34551.141388973308</c:v>
                </c:pt>
                <c:pt idx="7">
                  <c:v>33583.609769367627</c:v>
                </c:pt>
                <c:pt idx="8">
                  <c:v>32616.078149762005</c:v>
                </c:pt>
                <c:pt idx="9">
                  <c:v>31648.546530156302</c:v>
                </c:pt>
                <c:pt idx="10">
                  <c:v>30681.014910550617</c:v>
                </c:pt>
                <c:pt idx="11">
                  <c:v>29713.483290944961</c:v>
                </c:pt>
                <c:pt idx="12">
                  <c:v>28745.951671339248</c:v>
                </c:pt>
                <c:pt idx="13">
                  <c:v>27778.420051733585</c:v>
                </c:pt>
                <c:pt idx="14">
                  <c:v>26810.888432127922</c:v>
                </c:pt>
                <c:pt idx="15">
                  <c:v>25843.356812522241</c:v>
                </c:pt>
                <c:pt idx="16">
                  <c:v>24875.825192916545</c:v>
                </c:pt>
                <c:pt idx="17">
                  <c:v>23908.293573310857</c:v>
                </c:pt>
                <c:pt idx="18">
                  <c:v>22940.76195370518</c:v>
                </c:pt>
                <c:pt idx="19">
                  <c:v>21973.230334099499</c:v>
                </c:pt>
                <c:pt idx="20">
                  <c:v>21005.698714493821</c:v>
                </c:pt>
                <c:pt idx="21">
                  <c:v>20038.167094888136</c:v>
                </c:pt>
                <c:pt idx="22">
                  <c:v>19070.635475282455</c:v>
                </c:pt>
                <c:pt idx="23">
                  <c:v>18103.103855676756</c:v>
                </c:pt>
                <c:pt idx="24">
                  <c:v>17135.572236071072</c:v>
                </c:pt>
                <c:pt idx="25">
                  <c:v>16168.040616465409</c:v>
                </c:pt>
                <c:pt idx="26">
                  <c:v>15200.508996859731</c:v>
                </c:pt>
                <c:pt idx="27">
                  <c:v>14232.977377254047</c:v>
                </c:pt>
                <c:pt idx="28">
                  <c:v>13265.445757648369</c:v>
                </c:pt>
                <c:pt idx="29">
                  <c:v>12297.914138042688</c:v>
                </c:pt>
                <c:pt idx="30">
                  <c:v>11330.382518437007</c:v>
                </c:pt>
                <c:pt idx="31">
                  <c:v>10362.850898831326</c:v>
                </c:pt>
                <c:pt idx="32">
                  <c:v>9395.319279225645</c:v>
                </c:pt>
                <c:pt idx="33">
                  <c:v>8427.787659619964</c:v>
                </c:pt>
                <c:pt idx="34">
                  <c:v>7460.2560400142829</c:v>
                </c:pt>
                <c:pt idx="35">
                  <c:v>6492.7244204086064</c:v>
                </c:pt>
                <c:pt idx="36">
                  <c:v>5525.1928008029254</c:v>
                </c:pt>
                <c:pt idx="37">
                  <c:v>4557.6611811972462</c:v>
                </c:pt>
                <c:pt idx="38">
                  <c:v>3590.1295615915592</c:v>
                </c:pt>
                <c:pt idx="39">
                  <c:v>2622.5979419858777</c:v>
                </c:pt>
                <c:pt idx="40">
                  <c:v>1655.0663223801967</c:v>
                </c:pt>
                <c:pt idx="41">
                  <c:v>687.53470277451561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Foglio1!$A$195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Foglio1!$D$190:$BX$190</c:f>
              <c:numCache>
                <c:formatCode>General</c:formatCode>
                <c:ptCount val="73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</c:numCache>
            </c:numRef>
          </c:cat>
          <c:val>
            <c:numRef>
              <c:f>Foglio1!$D$195:$BT$195</c:f>
              <c:numCache>
                <c:formatCode>General</c:formatCode>
                <c:ptCount val="69"/>
                <c:pt idx="0">
                  <c:v>41683.334379813306</c:v>
                </c:pt>
                <c:pt idx="1">
                  <c:v>40407.516297949835</c:v>
                </c:pt>
                <c:pt idx="2">
                  <c:v>39131.698216086261</c:v>
                </c:pt>
                <c:pt idx="3">
                  <c:v>37855.88013422276</c:v>
                </c:pt>
                <c:pt idx="4">
                  <c:v>36580.062052359193</c:v>
                </c:pt>
                <c:pt idx="5">
                  <c:v>35304.243970495671</c:v>
                </c:pt>
                <c:pt idx="6">
                  <c:v>34028.425888632126</c:v>
                </c:pt>
                <c:pt idx="7">
                  <c:v>32752.607806768621</c:v>
                </c:pt>
                <c:pt idx="8">
                  <c:v>31476.789724905087</c:v>
                </c:pt>
                <c:pt idx="9">
                  <c:v>30200.971643041557</c:v>
                </c:pt>
                <c:pt idx="10">
                  <c:v>28925.153561178002</c:v>
                </c:pt>
                <c:pt idx="11">
                  <c:v>27649.335479314497</c:v>
                </c:pt>
                <c:pt idx="12">
                  <c:v>26373.517397450982</c:v>
                </c:pt>
                <c:pt idx="13">
                  <c:v>25097.699315587452</c:v>
                </c:pt>
                <c:pt idx="14">
                  <c:v>23821.881233723925</c:v>
                </c:pt>
                <c:pt idx="15">
                  <c:v>22546.063151860399</c:v>
                </c:pt>
                <c:pt idx="16">
                  <c:v>21270.245069996858</c:v>
                </c:pt>
                <c:pt idx="17">
                  <c:v>19994.426988133338</c:v>
                </c:pt>
                <c:pt idx="18">
                  <c:v>18718.608906269819</c:v>
                </c:pt>
                <c:pt idx="19">
                  <c:v>17442.790824406289</c:v>
                </c:pt>
                <c:pt idx="20">
                  <c:v>16166.972742542768</c:v>
                </c:pt>
                <c:pt idx="21">
                  <c:v>14891.154660679225</c:v>
                </c:pt>
                <c:pt idx="22">
                  <c:v>13615.33657881571</c:v>
                </c:pt>
                <c:pt idx="23">
                  <c:v>12339.518496952172</c:v>
                </c:pt>
                <c:pt idx="24">
                  <c:v>11063.700415088642</c:v>
                </c:pt>
                <c:pt idx="25">
                  <c:v>9787.8823332251013</c:v>
                </c:pt>
                <c:pt idx="26">
                  <c:v>8512.0642513615949</c:v>
                </c:pt>
                <c:pt idx="27">
                  <c:v>7236.2461694980639</c:v>
                </c:pt>
                <c:pt idx="28">
                  <c:v>5960.4280876345265</c:v>
                </c:pt>
                <c:pt idx="29">
                  <c:v>4684.6100057710037</c:v>
                </c:pt>
                <c:pt idx="30">
                  <c:v>3408.7919239074772</c:v>
                </c:pt>
                <c:pt idx="31">
                  <c:v>2132.9738420439462</c:v>
                </c:pt>
                <c:pt idx="32">
                  <c:v>857.15576018041543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8976"/>
        <c:axId val="160217856"/>
      </c:lineChart>
      <c:catAx>
        <c:axId val="15839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60217856"/>
        <c:crosses val="autoZero"/>
        <c:auto val="1"/>
        <c:lblAlgn val="ctr"/>
        <c:lblOffset val="100"/>
        <c:noMultiLvlLbl val="0"/>
      </c:catAx>
      <c:valAx>
        <c:axId val="16021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83989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Regno Unito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Foglio1!$A$227</c:f>
              <c:strCache>
                <c:ptCount val="1"/>
                <c:pt idx="0">
                  <c:v>1970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Foglio1!$D$226:$CI$226</c:f>
              <c:numCache>
                <c:formatCode>General</c:formatCode>
                <c:ptCount val="84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  <c:pt idx="81">
                  <c:v>1.6200000000000021</c:v>
                </c:pt>
                <c:pt idx="82">
                  <c:v>1.6400000000000021</c:v>
                </c:pt>
                <c:pt idx="83">
                  <c:v>1.6600000000000021</c:v>
                </c:pt>
              </c:numCache>
            </c:numRef>
          </c:cat>
          <c:val>
            <c:numRef>
              <c:f>Foglio1!$D$227:$CH$227</c:f>
              <c:numCache>
                <c:formatCode>General</c:formatCode>
                <c:ptCount val="83"/>
                <c:pt idx="0">
                  <c:v>32153.953441319962</c:v>
                </c:pt>
                <c:pt idx="1">
                  <c:v>31754.432397841418</c:v>
                </c:pt>
                <c:pt idx="2">
                  <c:v>31354.911354362874</c:v>
                </c:pt>
                <c:pt idx="3">
                  <c:v>30955.390310884311</c:v>
                </c:pt>
                <c:pt idx="4">
                  <c:v>30555.869267405738</c:v>
                </c:pt>
                <c:pt idx="5">
                  <c:v>30156.348223927234</c:v>
                </c:pt>
                <c:pt idx="6">
                  <c:v>29756.827180448701</c:v>
                </c:pt>
                <c:pt idx="7">
                  <c:v>29357.30613697011</c:v>
                </c:pt>
                <c:pt idx="8">
                  <c:v>28957.785093491617</c:v>
                </c:pt>
                <c:pt idx="9">
                  <c:v>28558.264050013066</c:v>
                </c:pt>
                <c:pt idx="10">
                  <c:v>28158.7430065345</c:v>
                </c:pt>
                <c:pt idx="11">
                  <c:v>27759.221963055952</c:v>
                </c:pt>
                <c:pt idx="12">
                  <c:v>27359.700919577386</c:v>
                </c:pt>
                <c:pt idx="13">
                  <c:v>26960.179876098831</c:v>
                </c:pt>
                <c:pt idx="14">
                  <c:v>26560.65883262032</c:v>
                </c:pt>
                <c:pt idx="15">
                  <c:v>26161.137789141758</c:v>
                </c:pt>
                <c:pt idx="16">
                  <c:v>25761.616745663221</c:v>
                </c:pt>
                <c:pt idx="17">
                  <c:v>25362.095702184688</c:v>
                </c:pt>
                <c:pt idx="18">
                  <c:v>24962.574658706104</c:v>
                </c:pt>
                <c:pt idx="19">
                  <c:v>24563.053615227574</c:v>
                </c:pt>
                <c:pt idx="20">
                  <c:v>24163.532571749016</c:v>
                </c:pt>
                <c:pt idx="21">
                  <c:v>23764.01152827045</c:v>
                </c:pt>
                <c:pt idx="22">
                  <c:v>23364.490484791964</c:v>
                </c:pt>
                <c:pt idx="23">
                  <c:v>22964.969441313384</c:v>
                </c:pt>
                <c:pt idx="24">
                  <c:v>22565.448397834854</c:v>
                </c:pt>
                <c:pt idx="25">
                  <c:v>22165.927354356299</c:v>
                </c:pt>
                <c:pt idx="26">
                  <c:v>21766.406310877726</c:v>
                </c:pt>
                <c:pt idx="27">
                  <c:v>21366.885267399179</c:v>
                </c:pt>
                <c:pt idx="28">
                  <c:v>20967.364223920649</c:v>
                </c:pt>
                <c:pt idx="29">
                  <c:v>20567.843180442105</c:v>
                </c:pt>
                <c:pt idx="30">
                  <c:v>20168.322136963558</c:v>
                </c:pt>
                <c:pt idx="31">
                  <c:v>19768.80109348501</c:v>
                </c:pt>
                <c:pt idx="32">
                  <c:v>19369.280050006462</c:v>
                </c:pt>
                <c:pt idx="33">
                  <c:v>18969.759006527896</c:v>
                </c:pt>
                <c:pt idx="34">
                  <c:v>18570.237963049356</c:v>
                </c:pt>
                <c:pt idx="35">
                  <c:v>18170.716919570816</c:v>
                </c:pt>
                <c:pt idx="36">
                  <c:v>17771.195876092272</c:v>
                </c:pt>
                <c:pt idx="37">
                  <c:v>17371.674832613724</c:v>
                </c:pt>
                <c:pt idx="38">
                  <c:v>16972.153789135155</c:v>
                </c:pt>
                <c:pt idx="39">
                  <c:v>16572.632745656618</c:v>
                </c:pt>
                <c:pt idx="40">
                  <c:v>16173.111702178094</c:v>
                </c:pt>
                <c:pt idx="41">
                  <c:v>15773.590658699533</c:v>
                </c:pt>
                <c:pt idx="42">
                  <c:v>15374.069615220975</c:v>
                </c:pt>
                <c:pt idx="43">
                  <c:v>14974.548571742438</c:v>
                </c:pt>
                <c:pt idx="44">
                  <c:v>14575.027528263889</c:v>
                </c:pt>
                <c:pt idx="45">
                  <c:v>14175.506484785345</c:v>
                </c:pt>
                <c:pt idx="46">
                  <c:v>13775.98544130681</c:v>
                </c:pt>
                <c:pt idx="47">
                  <c:v>13376.464397828251</c:v>
                </c:pt>
                <c:pt idx="48">
                  <c:v>12976.943354349713</c:v>
                </c:pt>
                <c:pt idx="49">
                  <c:v>12577.422310871156</c:v>
                </c:pt>
                <c:pt idx="50">
                  <c:v>12177.901267392621</c:v>
                </c:pt>
                <c:pt idx="51">
                  <c:v>11778.380223914055</c:v>
                </c:pt>
                <c:pt idx="52">
                  <c:v>11378.859180435506</c:v>
                </c:pt>
                <c:pt idx="53">
                  <c:v>10979.338136956969</c:v>
                </c:pt>
                <c:pt idx="54">
                  <c:v>10579.817093478405</c:v>
                </c:pt>
                <c:pt idx="55">
                  <c:v>10180.296049999874</c:v>
                </c:pt>
                <c:pt idx="56">
                  <c:v>9780.7750065213258</c:v>
                </c:pt>
                <c:pt idx="57">
                  <c:v>9381.2539630427691</c:v>
                </c:pt>
                <c:pt idx="58">
                  <c:v>8981.7329195642251</c:v>
                </c:pt>
                <c:pt idx="59">
                  <c:v>8582.2118760856829</c:v>
                </c:pt>
                <c:pt idx="60">
                  <c:v>8182.6908326071352</c:v>
                </c:pt>
                <c:pt idx="61">
                  <c:v>7783.1697891285894</c:v>
                </c:pt>
                <c:pt idx="62">
                  <c:v>7383.6487456500436</c:v>
                </c:pt>
                <c:pt idx="63">
                  <c:v>6984.1277021714959</c:v>
                </c:pt>
                <c:pt idx="64">
                  <c:v>6584.6066586929528</c:v>
                </c:pt>
                <c:pt idx="65">
                  <c:v>6185.0856152144006</c:v>
                </c:pt>
                <c:pt idx="66">
                  <c:v>5785.5645717358584</c:v>
                </c:pt>
                <c:pt idx="67">
                  <c:v>5386.0435282573053</c:v>
                </c:pt>
                <c:pt idx="68">
                  <c:v>4986.522484778764</c:v>
                </c:pt>
                <c:pt idx="69">
                  <c:v>4587.00144130021</c:v>
                </c:pt>
                <c:pt idx="70">
                  <c:v>4187.4803978216569</c:v>
                </c:pt>
                <c:pt idx="71">
                  <c:v>3787.9593543431174</c:v>
                </c:pt>
                <c:pt idx="72">
                  <c:v>3388.4383108645702</c:v>
                </c:pt>
                <c:pt idx="73">
                  <c:v>2988.9172673860212</c:v>
                </c:pt>
                <c:pt idx="74">
                  <c:v>2589.3962239074772</c:v>
                </c:pt>
                <c:pt idx="75">
                  <c:v>2189.8751804289277</c:v>
                </c:pt>
                <c:pt idx="76">
                  <c:v>1790.3541369503782</c:v>
                </c:pt>
                <c:pt idx="77">
                  <c:v>1390.8330934718324</c:v>
                </c:pt>
                <c:pt idx="78">
                  <c:v>991.31204999328395</c:v>
                </c:pt>
                <c:pt idx="79">
                  <c:v>591.79100651473755</c:v>
                </c:pt>
                <c:pt idx="80">
                  <c:v>192.26996303618927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Foglio1!$A$228</c:f>
              <c:strCache>
                <c:ptCount val="1"/>
                <c:pt idx="0">
                  <c:v>1980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Foglio1!$D$226:$CI$226</c:f>
              <c:numCache>
                <c:formatCode>General</c:formatCode>
                <c:ptCount val="84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  <c:pt idx="81">
                  <c:v>1.6200000000000021</c:v>
                </c:pt>
                <c:pt idx="82">
                  <c:v>1.6400000000000021</c:v>
                </c:pt>
                <c:pt idx="83">
                  <c:v>1.6600000000000021</c:v>
                </c:pt>
              </c:numCache>
            </c:numRef>
          </c:cat>
          <c:val>
            <c:numRef>
              <c:f>Foglio1!$D$228:$CH$228</c:f>
              <c:numCache>
                <c:formatCode>General</c:formatCode>
                <c:ptCount val="83"/>
                <c:pt idx="0">
                  <c:v>38479.621310196853</c:v>
                </c:pt>
                <c:pt idx="1">
                  <c:v>37829.654326742282</c:v>
                </c:pt>
                <c:pt idx="2">
                  <c:v>37179.687343287704</c:v>
                </c:pt>
                <c:pt idx="3">
                  <c:v>36529.720359833125</c:v>
                </c:pt>
                <c:pt idx="4">
                  <c:v>35879.753376378612</c:v>
                </c:pt>
                <c:pt idx="5">
                  <c:v>35229.786392924012</c:v>
                </c:pt>
                <c:pt idx="6">
                  <c:v>34579.819409469441</c:v>
                </c:pt>
                <c:pt idx="7">
                  <c:v>33929.852426014862</c:v>
                </c:pt>
                <c:pt idx="8">
                  <c:v>33279.885442560233</c:v>
                </c:pt>
                <c:pt idx="9">
                  <c:v>32629.918459105716</c:v>
                </c:pt>
                <c:pt idx="10">
                  <c:v>31979.95147565116</c:v>
                </c:pt>
                <c:pt idx="11">
                  <c:v>31329.984492196614</c:v>
                </c:pt>
                <c:pt idx="12">
                  <c:v>30680.017508742014</c:v>
                </c:pt>
                <c:pt idx="13">
                  <c:v>30030.050525287443</c:v>
                </c:pt>
                <c:pt idx="14">
                  <c:v>29380.083541832872</c:v>
                </c:pt>
                <c:pt idx="15">
                  <c:v>28730.116558378249</c:v>
                </c:pt>
                <c:pt idx="16">
                  <c:v>28080.149574923707</c:v>
                </c:pt>
                <c:pt idx="17">
                  <c:v>27430.182591469162</c:v>
                </c:pt>
                <c:pt idx="18">
                  <c:v>26780.215608014591</c:v>
                </c:pt>
                <c:pt idx="19">
                  <c:v>26130.248624560038</c:v>
                </c:pt>
                <c:pt idx="20">
                  <c:v>25480.281641105455</c:v>
                </c:pt>
                <c:pt idx="21">
                  <c:v>24830.314657650863</c:v>
                </c:pt>
                <c:pt idx="22">
                  <c:v>24180.34767419631</c:v>
                </c:pt>
                <c:pt idx="23">
                  <c:v>23530.380690741738</c:v>
                </c:pt>
                <c:pt idx="24">
                  <c:v>22880.413707287156</c:v>
                </c:pt>
                <c:pt idx="25">
                  <c:v>22230.446723832614</c:v>
                </c:pt>
                <c:pt idx="26">
                  <c:v>21580.479740378003</c:v>
                </c:pt>
                <c:pt idx="27">
                  <c:v>20930.512756923457</c:v>
                </c:pt>
                <c:pt idx="28">
                  <c:v>20280.545773468901</c:v>
                </c:pt>
                <c:pt idx="29">
                  <c:v>19630.578790014333</c:v>
                </c:pt>
                <c:pt idx="30">
                  <c:v>18980.611806559722</c:v>
                </c:pt>
                <c:pt idx="31">
                  <c:v>18330.644823105173</c:v>
                </c:pt>
                <c:pt idx="32">
                  <c:v>17680.677839650605</c:v>
                </c:pt>
                <c:pt idx="33">
                  <c:v>17030.710856196016</c:v>
                </c:pt>
                <c:pt idx="34">
                  <c:v>16380.743872741474</c:v>
                </c:pt>
                <c:pt idx="35">
                  <c:v>15730.776889286883</c:v>
                </c:pt>
                <c:pt idx="36">
                  <c:v>15080.809905832322</c:v>
                </c:pt>
                <c:pt idx="37">
                  <c:v>14430.842922377749</c:v>
                </c:pt>
                <c:pt idx="38">
                  <c:v>13780.875938923158</c:v>
                </c:pt>
                <c:pt idx="39">
                  <c:v>13130.908955468598</c:v>
                </c:pt>
                <c:pt idx="40">
                  <c:v>12480.941972014039</c:v>
                </c:pt>
                <c:pt idx="41">
                  <c:v>11830.974988559468</c:v>
                </c:pt>
                <c:pt idx="42">
                  <c:v>11181.008005104897</c:v>
                </c:pt>
                <c:pt idx="43">
                  <c:v>10531.041021650326</c:v>
                </c:pt>
                <c:pt idx="44">
                  <c:v>9881.0740381957548</c:v>
                </c:pt>
                <c:pt idx="45">
                  <c:v>9231.1070547411837</c:v>
                </c:pt>
                <c:pt idx="46">
                  <c:v>8581.1400712866125</c:v>
                </c:pt>
                <c:pt idx="47">
                  <c:v>7931.1730878320377</c:v>
                </c:pt>
                <c:pt idx="48">
                  <c:v>7281.2061043774793</c:v>
                </c:pt>
                <c:pt idx="49">
                  <c:v>6631.2391209229027</c:v>
                </c:pt>
                <c:pt idx="50">
                  <c:v>5981.2721374683351</c:v>
                </c:pt>
                <c:pt idx="51">
                  <c:v>5331.3051540137731</c:v>
                </c:pt>
                <c:pt idx="52">
                  <c:v>4681.338170559201</c:v>
                </c:pt>
                <c:pt idx="53">
                  <c:v>4031.3711871046262</c:v>
                </c:pt>
                <c:pt idx="54">
                  <c:v>3381.4042036500541</c:v>
                </c:pt>
                <c:pt idx="55">
                  <c:v>2731.4372201954852</c:v>
                </c:pt>
                <c:pt idx="56">
                  <c:v>2081.4702367409122</c:v>
                </c:pt>
                <c:pt idx="57">
                  <c:v>1431.5032532863406</c:v>
                </c:pt>
                <c:pt idx="58">
                  <c:v>781.53626983176844</c:v>
                </c:pt>
                <c:pt idx="59">
                  <c:v>131.56928637719841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Foglio1!$A$229</c:f>
              <c:strCache>
                <c:ptCount val="1"/>
                <c:pt idx="0">
                  <c:v>1990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Foglio1!$D$226:$CI$226</c:f>
              <c:numCache>
                <c:formatCode>General</c:formatCode>
                <c:ptCount val="84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  <c:pt idx="81">
                  <c:v>1.6200000000000021</c:v>
                </c:pt>
                <c:pt idx="82">
                  <c:v>1.6400000000000021</c:v>
                </c:pt>
                <c:pt idx="83">
                  <c:v>1.6600000000000021</c:v>
                </c:pt>
              </c:numCache>
            </c:numRef>
          </c:cat>
          <c:val>
            <c:numRef>
              <c:f>Foglio1!$D$229:$CH$229</c:f>
              <c:numCache>
                <c:formatCode>General</c:formatCode>
                <c:ptCount val="83"/>
                <c:pt idx="0">
                  <c:v>46968.397038818788</c:v>
                </c:pt>
                <c:pt idx="1">
                  <c:v>46172.887484295614</c:v>
                </c:pt>
                <c:pt idx="2">
                  <c:v>45377.377929772432</c:v>
                </c:pt>
                <c:pt idx="3">
                  <c:v>44581.868375249294</c:v>
                </c:pt>
                <c:pt idx="4">
                  <c:v>43786.358820726149</c:v>
                </c:pt>
                <c:pt idx="5">
                  <c:v>42990.849266202946</c:v>
                </c:pt>
                <c:pt idx="6">
                  <c:v>42195.339711679728</c:v>
                </c:pt>
                <c:pt idx="7">
                  <c:v>41399.830157156597</c:v>
                </c:pt>
                <c:pt idx="8">
                  <c:v>40604.320602633328</c:v>
                </c:pt>
                <c:pt idx="9">
                  <c:v>39808.811048110198</c:v>
                </c:pt>
                <c:pt idx="10">
                  <c:v>39013.301493586994</c:v>
                </c:pt>
                <c:pt idx="11">
                  <c:v>38217.791939063798</c:v>
                </c:pt>
                <c:pt idx="12">
                  <c:v>37422.282384540631</c:v>
                </c:pt>
                <c:pt idx="13">
                  <c:v>36626.772830017486</c:v>
                </c:pt>
                <c:pt idx="14">
                  <c:v>35831.263275494319</c:v>
                </c:pt>
                <c:pt idx="15">
                  <c:v>35035.753720971101</c:v>
                </c:pt>
                <c:pt idx="16">
                  <c:v>34240.244166447963</c:v>
                </c:pt>
                <c:pt idx="17">
                  <c:v>33444.734611924781</c:v>
                </c:pt>
                <c:pt idx="18">
                  <c:v>32649.225057401607</c:v>
                </c:pt>
                <c:pt idx="19">
                  <c:v>31853.715502878407</c:v>
                </c:pt>
                <c:pt idx="20">
                  <c:v>31058.205948355233</c:v>
                </c:pt>
                <c:pt idx="21">
                  <c:v>30262.696393832077</c:v>
                </c:pt>
                <c:pt idx="22">
                  <c:v>29467.186839308899</c:v>
                </c:pt>
                <c:pt idx="23">
                  <c:v>28671.677284785717</c:v>
                </c:pt>
                <c:pt idx="24">
                  <c:v>27876.167730262561</c:v>
                </c:pt>
                <c:pt idx="25">
                  <c:v>27080.658175739358</c:v>
                </c:pt>
                <c:pt idx="26">
                  <c:v>26285.148621216191</c:v>
                </c:pt>
                <c:pt idx="27">
                  <c:v>25489.639066692984</c:v>
                </c:pt>
                <c:pt idx="28">
                  <c:v>24694.129512169817</c:v>
                </c:pt>
                <c:pt idx="29">
                  <c:v>23898.619957646613</c:v>
                </c:pt>
                <c:pt idx="30">
                  <c:v>23103.110403123501</c:v>
                </c:pt>
                <c:pt idx="31">
                  <c:v>22307.600848600297</c:v>
                </c:pt>
                <c:pt idx="32">
                  <c:v>21512.091294077116</c:v>
                </c:pt>
                <c:pt idx="33">
                  <c:v>20716.581739553949</c:v>
                </c:pt>
                <c:pt idx="34">
                  <c:v>19921.072185030771</c:v>
                </c:pt>
                <c:pt idx="35">
                  <c:v>19125.562630507593</c:v>
                </c:pt>
                <c:pt idx="36">
                  <c:v>18330.053075984419</c:v>
                </c:pt>
                <c:pt idx="37">
                  <c:v>17534.543521461241</c:v>
                </c:pt>
                <c:pt idx="38">
                  <c:v>16739.033966938034</c:v>
                </c:pt>
                <c:pt idx="39">
                  <c:v>15943.524412414898</c:v>
                </c:pt>
                <c:pt idx="40">
                  <c:v>15148.01485789172</c:v>
                </c:pt>
                <c:pt idx="41">
                  <c:v>14352.50530336852</c:v>
                </c:pt>
                <c:pt idx="42">
                  <c:v>13556.995748845358</c:v>
                </c:pt>
                <c:pt idx="43">
                  <c:v>12761.486194322168</c:v>
                </c:pt>
                <c:pt idx="44">
                  <c:v>11965.976639798979</c:v>
                </c:pt>
                <c:pt idx="45">
                  <c:v>11170.467085275821</c:v>
                </c:pt>
                <c:pt idx="46">
                  <c:v>10374.957530752647</c:v>
                </c:pt>
                <c:pt idx="47">
                  <c:v>9579.447976229465</c:v>
                </c:pt>
                <c:pt idx="48">
                  <c:v>8783.9384217062907</c:v>
                </c:pt>
                <c:pt idx="49">
                  <c:v>7988.4288671831091</c:v>
                </c:pt>
                <c:pt idx="50">
                  <c:v>7192.9193126599421</c:v>
                </c:pt>
                <c:pt idx="51">
                  <c:v>6397.409758136756</c:v>
                </c:pt>
                <c:pt idx="52">
                  <c:v>5601.9002036135907</c:v>
                </c:pt>
                <c:pt idx="53">
                  <c:v>4806.3906490904092</c:v>
                </c:pt>
                <c:pt idx="54">
                  <c:v>4010.8810945672312</c:v>
                </c:pt>
                <c:pt idx="55">
                  <c:v>3215.3715400440519</c:v>
                </c:pt>
                <c:pt idx="56">
                  <c:v>2419.8619855208744</c:v>
                </c:pt>
                <c:pt idx="57">
                  <c:v>1624.3524309976988</c:v>
                </c:pt>
                <c:pt idx="58">
                  <c:v>828.84287647451799</c:v>
                </c:pt>
                <c:pt idx="59">
                  <c:v>33.333321951344203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Foglio1!$A$230</c:f>
              <c:strCache>
                <c:ptCount val="1"/>
                <c:pt idx="0">
                  <c:v>2000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Foglio1!$D$226:$CI$226</c:f>
              <c:numCache>
                <c:formatCode>General</c:formatCode>
                <c:ptCount val="84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  <c:pt idx="81">
                  <c:v>1.6200000000000021</c:v>
                </c:pt>
                <c:pt idx="82">
                  <c:v>1.6400000000000021</c:v>
                </c:pt>
                <c:pt idx="83">
                  <c:v>1.6600000000000021</c:v>
                </c:pt>
              </c:numCache>
            </c:numRef>
          </c:cat>
          <c:val>
            <c:numRef>
              <c:f>Foglio1!$D$230:$CH$230</c:f>
              <c:numCache>
                <c:formatCode>General</c:formatCode>
                <c:ptCount val="83"/>
                <c:pt idx="0">
                  <c:v>58987.996896804601</c:v>
                </c:pt>
                <c:pt idx="1">
                  <c:v>57976.444655883963</c:v>
                </c:pt>
                <c:pt idx="2">
                  <c:v>56964.892414963273</c:v>
                </c:pt>
                <c:pt idx="3">
                  <c:v>55953.340174042693</c:v>
                </c:pt>
                <c:pt idx="4">
                  <c:v>54941.787933122032</c:v>
                </c:pt>
                <c:pt idx="5">
                  <c:v>53930.23569220135</c:v>
                </c:pt>
                <c:pt idx="6">
                  <c:v>52918.683451280725</c:v>
                </c:pt>
                <c:pt idx="7">
                  <c:v>51907.131210360109</c:v>
                </c:pt>
                <c:pt idx="8">
                  <c:v>50895.578969439492</c:v>
                </c:pt>
                <c:pt idx="9">
                  <c:v>49884.026728518824</c:v>
                </c:pt>
                <c:pt idx="10">
                  <c:v>48872.474487598192</c:v>
                </c:pt>
                <c:pt idx="11">
                  <c:v>47860.922246677546</c:v>
                </c:pt>
                <c:pt idx="12">
                  <c:v>46849.370005756944</c:v>
                </c:pt>
                <c:pt idx="13">
                  <c:v>45837.817764836254</c:v>
                </c:pt>
                <c:pt idx="14">
                  <c:v>44826.265523915572</c:v>
                </c:pt>
                <c:pt idx="15">
                  <c:v>43814.713282994991</c:v>
                </c:pt>
                <c:pt idx="16">
                  <c:v>42803.161042074324</c:v>
                </c:pt>
                <c:pt idx="17">
                  <c:v>41791.608801153685</c:v>
                </c:pt>
                <c:pt idx="18">
                  <c:v>40780.056560233061</c:v>
                </c:pt>
                <c:pt idx="19">
                  <c:v>39768.504319312451</c:v>
                </c:pt>
                <c:pt idx="20">
                  <c:v>38756.95207839182</c:v>
                </c:pt>
                <c:pt idx="21">
                  <c:v>37745.399837471166</c:v>
                </c:pt>
                <c:pt idx="22">
                  <c:v>36733.847596550491</c:v>
                </c:pt>
                <c:pt idx="23">
                  <c:v>35722.295355629809</c:v>
                </c:pt>
                <c:pt idx="24">
                  <c:v>34710.743114709185</c:v>
                </c:pt>
                <c:pt idx="25">
                  <c:v>33699.190873788568</c:v>
                </c:pt>
                <c:pt idx="26">
                  <c:v>32687.638632867904</c:v>
                </c:pt>
                <c:pt idx="27">
                  <c:v>31676.086391947301</c:v>
                </c:pt>
                <c:pt idx="28">
                  <c:v>30664.534151026641</c:v>
                </c:pt>
                <c:pt idx="29">
                  <c:v>29652.981910105998</c:v>
                </c:pt>
                <c:pt idx="30">
                  <c:v>28641.429669185327</c:v>
                </c:pt>
                <c:pt idx="31">
                  <c:v>27629.877428264721</c:v>
                </c:pt>
                <c:pt idx="32">
                  <c:v>26618.325187344075</c:v>
                </c:pt>
                <c:pt idx="33">
                  <c:v>25606.772946423422</c:v>
                </c:pt>
                <c:pt idx="34">
                  <c:v>24595.220705502808</c:v>
                </c:pt>
                <c:pt idx="35">
                  <c:v>23583.668464582144</c:v>
                </c:pt>
                <c:pt idx="36">
                  <c:v>22572.116223661506</c:v>
                </c:pt>
                <c:pt idx="37">
                  <c:v>21560.563982740885</c:v>
                </c:pt>
                <c:pt idx="38">
                  <c:v>20549.011741820217</c:v>
                </c:pt>
                <c:pt idx="39">
                  <c:v>19537.459500899553</c:v>
                </c:pt>
                <c:pt idx="40">
                  <c:v>18525.907259978914</c:v>
                </c:pt>
                <c:pt idx="41">
                  <c:v>17514.355019058297</c:v>
                </c:pt>
                <c:pt idx="42">
                  <c:v>16502.80277813764</c:v>
                </c:pt>
                <c:pt idx="43">
                  <c:v>15491.250537217013</c:v>
                </c:pt>
                <c:pt idx="44">
                  <c:v>14479.698296296374</c:v>
                </c:pt>
                <c:pt idx="45">
                  <c:v>13468.146055375737</c:v>
                </c:pt>
                <c:pt idx="46">
                  <c:v>12456.593814455089</c:v>
                </c:pt>
                <c:pt idx="47">
                  <c:v>11445.04157353445</c:v>
                </c:pt>
                <c:pt idx="48">
                  <c:v>10433.489332613803</c:v>
                </c:pt>
                <c:pt idx="49">
                  <c:v>9421.9370916931548</c:v>
                </c:pt>
                <c:pt idx="50">
                  <c:v>8410.3848507725288</c:v>
                </c:pt>
                <c:pt idx="51">
                  <c:v>7398.8326098518901</c:v>
                </c:pt>
                <c:pt idx="52">
                  <c:v>6387.2803689312395</c:v>
                </c:pt>
                <c:pt idx="53">
                  <c:v>5375.7281280106054</c:v>
                </c:pt>
                <c:pt idx="54">
                  <c:v>4364.1758870899594</c:v>
                </c:pt>
                <c:pt idx="55">
                  <c:v>3352.6236461693188</c:v>
                </c:pt>
                <c:pt idx="56">
                  <c:v>2341.0714052486728</c:v>
                </c:pt>
                <c:pt idx="57">
                  <c:v>1329.5191643280341</c:v>
                </c:pt>
                <c:pt idx="58">
                  <c:v>317.96692340739503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Foglio1!$A$231</c:f>
              <c:strCache>
                <c:ptCount val="1"/>
                <c:pt idx="0">
                  <c:v>2010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Foglio1!$D$226:$CI$226</c:f>
              <c:numCache>
                <c:formatCode>General</c:formatCode>
                <c:ptCount val="84"/>
                <c:pt idx="0">
                  <c:v>0</c:v>
                </c:pt>
                <c:pt idx="1">
                  <c:v>2.0000000000000011E-2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0.18000000000000013</c:v>
                </c:pt>
                <c:pt idx="10">
                  <c:v>0.2</c:v>
                </c:pt>
                <c:pt idx="11">
                  <c:v>0.22000000000000003</c:v>
                </c:pt>
                <c:pt idx="12">
                  <c:v>0.2400000000000001</c:v>
                </c:pt>
                <c:pt idx="13">
                  <c:v>0.26</c:v>
                </c:pt>
                <c:pt idx="14">
                  <c:v>0.28000000000000008</c:v>
                </c:pt>
                <c:pt idx="15">
                  <c:v>0.30000000000000027</c:v>
                </c:pt>
                <c:pt idx="16">
                  <c:v>0.32000000000000034</c:v>
                </c:pt>
                <c:pt idx="17">
                  <c:v>0.34</c:v>
                </c:pt>
                <c:pt idx="18">
                  <c:v>0.36000000000000032</c:v>
                </c:pt>
                <c:pt idx="19">
                  <c:v>0.38000000000000039</c:v>
                </c:pt>
                <c:pt idx="20">
                  <c:v>0.40000000000000008</c:v>
                </c:pt>
                <c:pt idx="21">
                  <c:v>0.42000000000000032</c:v>
                </c:pt>
                <c:pt idx="22">
                  <c:v>0.44000000000000011</c:v>
                </c:pt>
                <c:pt idx="23">
                  <c:v>0.4600000000000003</c:v>
                </c:pt>
                <c:pt idx="24">
                  <c:v>0.48000000000000032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0.56000000000000061</c:v>
                </c:pt>
                <c:pt idx="29">
                  <c:v>0.58000000000000018</c:v>
                </c:pt>
                <c:pt idx="30">
                  <c:v>0.60000000000000064</c:v>
                </c:pt>
                <c:pt idx="31">
                  <c:v>0.62000000000000077</c:v>
                </c:pt>
                <c:pt idx="32">
                  <c:v>0.6400000000000009</c:v>
                </c:pt>
                <c:pt idx="33">
                  <c:v>0.66000000000000103</c:v>
                </c:pt>
                <c:pt idx="34">
                  <c:v>0.6800000000000006</c:v>
                </c:pt>
                <c:pt idx="35">
                  <c:v>0.70000000000000062</c:v>
                </c:pt>
                <c:pt idx="36">
                  <c:v>0.72000000000000064</c:v>
                </c:pt>
                <c:pt idx="37">
                  <c:v>0.74000000000000088</c:v>
                </c:pt>
                <c:pt idx="38">
                  <c:v>0.76000000000000101</c:v>
                </c:pt>
                <c:pt idx="39">
                  <c:v>0.78000000000000069</c:v>
                </c:pt>
                <c:pt idx="40">
                  <c:v>0.8000000000000006</c:v>
                </c:pt>
                <c:pt idx="41">
                  <c:v>0.82000000000000062</c:v>
                </c:pt>
                <c:pt idx="42">
                  <c:v>0.84000000000000064</c:v>
                </c:pt>
                <c:pt idx="43">
                  <c:v>0.86000000000000065</c:v>
                </c:pt>
                <c:pt idx="44">
                  <c:v>0.88000000000000045</c:v>
                </c:pt>
                <c:pt idx="45">
                  <c:v>0.90000000000000069</c:v>
                </c:pt>
                <c:pt idx="46">
                  <c:v>0.9200000000000006</c:v>
                </c:pt>
                <c:pt idx="47">
                  <c:v>0.94000000000000061</c:v>
                </c:pt>
                <c:pt idx="48">
                  <c:v>0.96000000000000063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1.1200000000000017</c:v>
                </c:pt>
                <c:pt idx="57">
                  <c:v>1.1400000000000017</c:v>
                </c:pt>
                <c:pt idx="58">
                  <c:v>1.1600000000000017</c:v>
                </c:pt>
                <c:pt idx="59">
                  <c:v>1.1800000000000017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1.3600000000000019</c:v>
                </c:pt>
                <c:pt idx="69">
                  <c:v>1.3800000000000019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1.5800000000000021</c:v>
                </c:pt>
                <c:pt idx="80">
                  <c:v>1.6000000000000021</c:v>
                </c:pt>
                <c:pt idx="81">
                  <c:v>1.6200000000000021</c:v>
                </c:pt>
                <c:pt idx="82">
                  <c:v>1.6400000000000021</c:v>
                </c:pt>
                <c:pt idx="83">
                  <c:v>1.6600000000000021</c:v>
                </c:pt>
              </c:numCache>
            </c:numRef>
          </c:cat>
          <c:val>
            <c:numRef>
              <c:f>Foglio1!$D$231:$CH$231</c:f>
              <c:numCache>
                <c:formatCode>General</c:formatCode>
                <c:ptCount val="83"/>
                <c:pt idx="0">
                  <c:v>66645.429387803189</c:v>
                </c:pt>
                <c:pt idx="1">
                  <c:v>65320.954035244744</c:v>
                </c:pt>
                <c:pt idx="2">
                  <c:v>63996.478682686167</c:v>
                </c:pt>
                <c:pt idx="3">
                  <c:v>62672.003330127656</c:v>
                </c:pt>
                <c:pt idx="4">
                  <c:v>61347.527977569109</c:v>
                </c:pt>
                <c:pt idx="5">
                  <c:v>60023.052625010634</c:v>
                </c:pt>
                <c:pt idx="6">
                  <c:v>58698.577272452167</c:v>
                </c:pt>
                <c:pt idx="7">
                  <c:v>57374.101919893605</c:v>
                </c:pt>
                <c:pt idx="8">
                  <c:v>56049.626567335108</c:v>
                </c:pt>
                <c:pt idx="9">
                  <c:v>54725.151214776612</c:v>
                </c:pt>
                <c:pt idx="10">
                  <c:v>53400.675862218086</c:v>
                </c:pt>
                <c:pt idx="11">
                  <c:v>52076.200509659582</c:v>
                </c:pt>
                <c:pt idx="12">
                  <c:v>50751.725157101027</c:v>
                </c:pt>
                <c:pt idx="13">
                  <c:v>49427.24980454256</c:v>
                </c:pt>
                <c:pt idx="14">
                  <c:v>48102.774451984034</c:v>
                </c:pt>
                <c:pt idx="15">
                  <c:v>46778.299099425538</c:v>
                </c:pt>
                <c:pt idx="16">
                  <c:v>45453.823746866983</c:v>
                </c:pt>
                <c:pt idx="17">
                  <c:v>44129.348394308596</c:v>
                </c:pt>
                <c:pt idx="18">
                  <c:v>42804.873041750005</c:v>
                </c:pt>
                <c:pt idx="19">
                  <c:v>41480.397689191494</c:v>
                </c:pt>
                <c:pt idx="20">
                  <c:v>40155.922336632982</c:v>
                </c:pt>
                <c:pt idx="21">
                  <c:v>38831.446984074493</c:v>
                </c:pt>
                <c:pt idx="22">
                  <c:v>37506.971631515924</c:v>
                </c:pt>
                <c:pt idx="23">
                  <c:v>36182.496278957449</c:v>
                </c:pt>
                <c:pt idx="24">
                  <c:v>34858.020926398975</c:v>
                </c:pt>
                <c:pt idx="25">
                  <c:v>33533.545573840442</c:v>
                </c:pt>
                <c:pt idx="26">
                  <c:v>32209.070221281916</c:v>
                </c:pt>
                <c:pt idx="27">
                  <c:v>30884.594868723427</c:v>
                </c:pt>
                <c:pt idx="28">
                  <c:v>29560.119516164872</c:v>
                </c:pt>
                <c:pt idx="29">
                  <c:v>28235.644163606383</c:v>
                </c:pt>
                <c:pt idx="30">
                  <c:v>26911.168811047875</c:v>
                </c:pt>
                <c:pt idx="31">
                  <c:v>25586.693458489339</c:v>
                </c:pt>
                <c:pt idx="32">
                  <c:v>24262.21810593086</c:v>
                </c:pt>
                <c:pt idx="33">
                  <c:v>22937.74275337232</c:v>
                </c:pt>
                <c:pt idx="34">
                  <c:v>21613.267400813849</c:v>
                </c:pt>
                <c:pt idx="35">
                  <c:v>20288.792048255316</c:v>
                </c:pt>
                <c:pt idx="36">
                  <c:v>18964.316695696805</c:v>
                </c:pt>
                <c:pt idx="37">
                  <c:v>17639.841343138287</c:v>
                </c:pt>
                <c:pt idx="38">
                  <c:v>16315.365990579763</c:v>
                </c:pt>
                <c:pt idx="39">
                  <c:v>14990.890638021265</c:v>
                </c:pt>
                <c:pt idx="40">
                  <c:v>13666.415285462745</c:v>
                </c:pt>
                <c:pt idx="41">
                  <c:v>12341.939932904243</c:v>
                </c:pt>
                <c:pt idx="42">
                  <c:v>11017.464580345732</c:v>
                </c:pt>
                <c:pt idx="43">
                  <c:v>9692.9892277872095</c:v>
                </c:pt>
                <c:pt idx="44">
                  <c:v>8368.5138752287094</c:v>
                </c:pt>
                <c:pt idx="45">
                  <c:v>7044.0385226701983</c:v>
                </c:pt>
                <c:pt idx="46">
                  <c:v>5719.5631701116918</c:v>
                </c:pt>
                <c:pt idx="47">
                  <c:v>4395.0878175531761</c:v>
                </c:pt>
                <c:pt idx="48">
                  <c:v>3070.6124649946637</c:v>
                </c:pt>
                <c:pt idx="49">
                  <c:v>1746.137112436154</c:v>
                </c:pt>
                <c:pt idx="50">
                  <c:v>421.66175987765013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553600"/>
        <c:axId val="158426240"/>
      </c:lineChart>
      <c:catAx>
        <c:axId val="15855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58426240"/>
        <c:crosses val="autoZero"/>
        <c:auto val="1"/>
        <c:lblAlgn val="ctr"/>
        <c:lblOffset val="100"/>
        <c:noMultiLvlLbl val="0"/>
      </c:catAx>
      <c:valAx>
        <c:axId val="158426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85536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PIL per persona impiegata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'Quota dei salari'!$A$14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salari'!$C$14:$AR$14</c:f>
              <c:numCache>
                <c:formatCode>General</c:formatCode>
                <c:ptCount val="42"/>
                <c:pt idx="0">
                  <c:v>30392.212819561766</c:v>
                </c:pt>
                <c:pt idx="1">
                  <c:v>31752.368371352917</c:v>
                </c:pt>
                <c:pt idx="2">
                  <c:v>33065.105282897552</c:v>
                </c:pt>
                <c:pt idx="3">
                  <c:v>34721.95619939662</c:v>
                </c:pt>
                <c:pt idx="4">
                  <c:v>36017.881663197237</c:v>
                </c:pt>
                <c:pt idx="5">
                  <c:v>35940.962089171204</c:v>
                </c:pt>
                <c:pt idx="6">
                  <c:v>37003.240238302693</c:v>
                </c:pt>
                <c:pt idx="7">
                  <c:v>38144.366448845198</c:v>
                </c:pt>
                <c:pt idx="8">
                  <c:v>39722.736832373543</c:v>
                </c:pt>
                <c:pt idx="9">
                  <c:v>40651.244507381605</c:v>
                </c:pt>
                <c:pt idx="10">
                  <c:v>40937.068090655375</c:v>
                </c:pt>
                <c:pt idx="11">
                  <c:v>41452.337699384916</c:v>
                </c:pt>
                <c:pt idx="12">
                  <c:v>42594.669328803298</c:v>
                </c:pt>
                <c:pt idx="13">
                  <c:v>43402.225901675534</c:v>
                </c:pt>
                <c:pt idx="14">
                  <c:v>44305.099374474892</c:v>
                </c:pt>
                <c:pt idx="15">
                  <c:v>45076.526715934226</c:v>
                </c:pt>
                <c:pt idx="16">
                  <c:v>45648.033191188471</c:v>
                </c:pt>
                <c:pt idx="17">
                  <c:v>46688.319923417359</c:v>
                </c:pt>
                <c:pt idx="18">
                  <c:v>48667.01547504768</c:v>
                </c:pt>
                <c:pt idx="19">
                  <c:v>50087.753032266744</c:v>
                </c:pt>
                <c:pt idx="20">
                  <c:v>51269.572540527595</c:v>
                </c:pt>
                <c:pt idx="21">
                  <c:v>52046.590504327811</c:v>
                </c:pt>
                <c:pt idx="22">
                  <c:v>52796.635508319159</c:v>
                </c:pt>
                <c:pt idx="23">
                  <c:v>52597.625800517053</c:v>
                </c:pt>
                <c:pt idx="24">
                  <c:v>53952.685359888783</c:v>
                </c:pt>
                <c:pt idx="25">
                  <c:v>54519.116434492091</c:v>
                </c:pt>
                <c:pt idx="26">
                  <c:v>54799.913653534808</c:v>
                </c:pt>
                <c:pt idx="27">
                  <c:v>56233.619036267286</c:v>
                </c:pt>
                <c:pt idx="28">
                  <c:v>57606.912373233848</c:v>
                </c:pt>
                <c:pt idx="29">
                  <c:v>58815.656913793653</c:v>
                </c:pt>
                <c:pt idx="30">
                  <c:v>59585.015123205085</c:v>
                </c:pt>
                <c:pt idx="31">
                  <c:v>59723.265580037994</c:v>
                </c:pt>
                <c:pt idx="32">
                  <c:v>59768.062827225142</c:v>
                </c:pt>
                <c:pt idx="33">
                  <c:v>60731.578696988683</c:v>
                </c:pt>
                <c:pt idx="34">
                  <c:v>61855.862139872093</c:v>
                </c:pt>
                <c:pt idx="35">
                  <c:v>62613.755904116835</c:v>
                </c:pt>
                <c:pt idx="36">
                  <c:v>63730.380176206643</c:v>
                </c:pt>
                <c:pt idx="37">
                  <c:v>64080.453755424765</c:v>
                </c:pt>
                <c:pt idx="38">
                  <c:v>63407.976229524043</c:v>
                </c:pt>
                <c:pt idx="39">
                  <c:v>62234.191125476304</c:v>
                </c:pt>
                <c:pt idx="40">
                  <c:v>63261.738045211976</c:v>
                </c:pt>
                <c:pt idx="41">
                  <c:v>64135.486775323967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'Quota dei salari'!$A$15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salari'!$C$15:$AR$15</c:f>
              <c:numCache>
                <c:formatCode>General</c:formatCode>
                <c:ptCount val="42"/>
                <c:pt idx="21">
                  <c:v>45699.68127386886</c:v>
                </c:pt>
                <c:pt idx="22">
                  <c:v>47247.306315243222</c:v>
                </c:pt>
                <c:pt idx="23">
                  <c:v>47486.1139696338</c:v>
                </c:pt>
                <c:pt idx="24">
                  <c:v>48823.400577137145</c:v>
                </c:pt>
                <c:pt idx="25">
                  <c:v>49672.077820183775</c:v>
                </c:pt>
                <c:pt idx="26">
                  <c:v>50328.190971527591</c:v>
                </c:pt>
                <c:pt idx="27">
                  <c:v>51307.497814233182</c:v>
                </c:pt>
                <c:pt idx="28">
                  <c:v>51621.329411531908</c:v>
                </c:pt>
                <c:pt idx="29">
                  <c:v>51887.932851844642</c:v>
                </c:pt>
                <c:pt idx="30">
                  <c:v>52698.951442421276</c:v>
                </c:pt>
                <c:pt idx="31">
                  <c:v>53183.83752058653</c:v>
                </c:pt>
                <c:pt idx="32">
                  <c:v>53493.130143950642</c:v>
                </c:pt>
                <c:pt idx="33">
                  <c:v>53872.88734531041</c:v>
                </c:pt>
                <c:pt idx="34">
                  <c:v>54058.11660461557</c:v>
                </c:pt>
                <c:pt idx="35">
                  <c:v>54612.224997425066</c:v>
                </c:pt>
                <c:pt idx="36">
                  <c:v>56104.001433196412</c:v>
                </c:pt>
                <c:pt idx="37">
                  <c:v>56615.918539449667</c:v>
                </c:pt>
                <c:pt idx="38">
                  <c:v>56379.181677115004</c:v>
                </c:pt>
                <c:pt idx="39">
                  <c:v>53667.715067794168</c:v>
                </c:pt>
                <c:pt idx="40">
                  <c:v>55281.255718524844</c:v>
                </c:pt>
                <c:pt idx="41">
                  <c:v>56544.890138346054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'Quota dei salari'!$A$16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salari'!$C$16:$AR$16</c:f>
              <c:numCache>
                <c:formatCode>General</c:formatCode>
                <c:ptCount val="42"/>
                <c:pt idx="0">
                  <c:v>29028.048705234654</c:v>
                </c:pt>
                <c:pt idx="1">
                  <c:v>29634.322269422421</c:v>
                </c:pt>
                <c:pt idx="2">
                  <c:v>31051.038332681434</c:v>
                </c:pt>
                <c:pt idx="3">
                  <c:v>32758.173954676236</c:v>
                </c:pt>
                <c:pt idx="4">
                  <c:v>33754.82994024246</c:v>
                </c:pt>
                <c:pt idx="5">
                  <c:v>32870.962370524678</c:v>
                </c:pt>
                <c:pt idx="6">
                  <c:v>34765.668302006947</c:v>
                </c:pt>
                <c:pt idx="7">
                  <c:v>35223.494535058759</c:v>
                </c:pt>
                <c:pt idx="8">
                  <c:v>36333.780124037105</c:v>
                </c:pt>
                <c:pt idx="9">
                  <c:v>37934.710746478093</c:v>
                </c:pt>
                <c:pt idx="10">
                  <c:v>38688.729835371705</c:v>
                </c:pt>
                <c:pt idx="11">
                  <c:v>39239.94823329823</c:v>
                </c:pt>
                <c:pt idx="12">
                  <c:v>39535.154649490622</c:v>
                </c:pt>
                <c:pt idx="13">
                  <c:v>40026.851715012599</c:v>
                </c:pt>
                <c:pt idx="14">
                  <c:v>41206.991920932458</c:v>
                </c:pt>
                <c:pt idx="15">
                  <c:v>42263.70579949383</c:v>
                </c:pt>
                <c:pt idx="16">
                  <c:v>43347.465282626523</c:v>
                </c:pt>
                <c:pt idx="17">
                  <c:v>44753.157912117953</c:v>
                </c:pt>
                <c:pt idx="18">
                  <c:v>46428.137658939166</c:v>
                </c:pt>
                <c:pt idx="19">
                  <c:v>48084.284864116365</c:v>
                </c:pt>
                <c:pt idx="20">
                  <c:v>48422.919869882731</c:v>
                </c:pt>
                <c:pt idx="21">
                  <c:v>48817.106279580061</c:v>
                </c:pt>
                <c:pt idx="22">
                  <c:v>49614.438466280226</c:v>
                </c:pt>
                <c:pt idx="23">
                  <c:v>50767.176073488437</c:v>
                </c:pt>
                <c:pt idx="24">
                  <c:v>52790.475840489002</c:v>
                </c:pt>
                <c:pt idx="25">
                  <c:v>54652.133447769578</c:v>
                </c:pt>
                <c:pt idx="26">
                  <c:v>54910.976340058289</c:v>
                </c:pt>
                <c:pt idx="27">
                  <c:v>55763.243748945424</c:v>
                </c:pt>
                <c:pt idx="28">
                  <c:v>55881.570329996597</c:v>
                </c:pt>
                <c:pt idx="29">
                  <c:v>55986.009322479033</c:v>
                </c:pt>
                <c:pt idx="30">
                  <c:v>57091.515401037374</c:v>
                </c:pt>
                <c:pt idx="31">
                  <c:v>56925.141273140682</c:v>
                </c:pt>
                <c:pt idx="32">
                  <c:v>56353.02987248572</c:v>
                </c:pt>
                <c:pt idx="33">
                  <c:v>55845.611390557249</c:v>
                </c:pt>
                <c:pt idx="34">
                  <c:v>55773.977954359616</c:v>
                </c:pt>
                <c:pt idx="35">
                  <c:v>55815.983969750836</c:v>
                </c:pt>
                <c:pt idx="36">
                  <c:v>55906.167439053934</c:v>
                </c:pt>
                <c:pt idx="37">
                  <c:v>56154.729911540329</c:v>
                </c:pt>
                <c:pt idx="38">
                  <c:v>55113.807619927211</c:v>
                </c:pt>
                <c:pt idx="39">
                  <c:v>52951.874551138273</c:v>
                </c:pt>
                <c:pt idx="40">
                  <c:v>53716.308629629042</c:v>
                </c:pt>
                <c:pt idx="41">
                  <c:v>54688.882867724889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'Quota dei salari'!$A$17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salari'!$C$17:$AR$17</c:f>
              <c:numCache>
                <c:formatCode>General</c:formatCode>
                <c:ptCount val="42"/>
                <c:pt idx="0">
                  <c:v>26436.732580451717</c:v>
                </c:pt>
                <c:pt idx="1">
                  <c:v>27448.013684959835</c:v>
                </c:pt>
                <c:pt idx="2">
                  <c:v>29630.094578029992</c:v>
                </c:pt>
                <c:pt idx="3">
                  <c:v>31314.225972512228</c:v>
                </c:pt>
                <c:pt idx="4">
                  <c:v>31061.495523841742</c:v>
                </c:pt>
                <c:pt idx="5">
                  <c:v>32105.035733016291</c:v>
                </c:pt>
                <c:pt idx="6">
                  <c:v>33078.805148102889</c:v>
                </c:pt>
                <c:pt idx="7">
                  <c:v>34070.511302518928</c:v>
                </c:pt>
                <c:pt idx="8">
                  <c:v>35428.993015073531</c:v>
                </c:pt>
                <c:pt idx="9">
                  <c:v>36882.557718105032</c:v>
                </c:pt>
                <c:pt idx="10">
                  <c:v>37535.878658909343</c:v>
                </c:pt>
                <c:pt idx="11">
                  <c:v>38783.782908223788</c:v>
                </c:pt>
                <c:pt idx="12">
                  <c:v>39689.204464531816</c:v>
                </c:pt>
                <c:pt idx="13">
                  <c:v>40232.705585406991</c:v>
                </c:pt>
                <c:pt idx="14">
                  <c:v>41785.684654916717</c:v>
                </c:pt>
                <c:pt idx="15">
                  <c:v>44116.511394551155</c:v>
                </c:pt>
                <c:pt idx="16">
                  <c:v>45006.39862558867</c:v>
                </c:pt>
                <c:pt idx="17">
                  <c:v>46402.492943587175</c:v>
                </c:pt>
                <c:pt idx="18">
                  <c:v>48893.595521695825</c:v>
                </c:pt>
                <c:pt idx="19">
                  <c:v>50532.085178179223</c:v>
                </c:pt>
                <c:pt idx="20">
                  <c:v>52312.134896852593</c:v>
                </c:pt>
                <c:pt idx="21">
                  <c:v>53037.660493183175</c:v>
                </c:pt>
                <c:pt idx="22">
                  <c:v>52909.872010574341</c:v>
                </c:pt>
                <c:pt idx="23">
                  <c:v>52887.395787474634</c:v>
                </c:pt>
                <c:pt idx="24">
                  <c:v>53313.823658178691</c:v>
                </c:pt>
                <c:pt idx="25">
                  <c:v>54286.16364897212</c:v>
                </c:pt>
                <c:pt idx="26">
                  <c:v>55469.447344424283</c:v>
                </c:pt>
                <c:pt idx="27">
                  <c:v>55729.58409843369</c:v>
                </c:pt>
                <c:pt idx="28">
                  <c:v>54947.403089161875</c:v>
                </c:pt>
                <c:pt idx="29">
                  <c:v>55312.888631136506</c:v>
                </c:pt>
                <c:pt idx="30">
                  <c:v>57036.128935445042</c:v>
                </c:pt>
                <c:pt idx="31">
                  <c:v>57441.325665762124</c:v>
                </c:pt>
                <c:pt idx="32">
                  <c:v>58330.339706547995</c:v>
                </c:pt>
                <c:pt idx="33">
                  <c:v>59289.069281069329</c:v>
                </c:pt>
                <c:pt idx="34">
                  <c:v>60795.820271187542</c:v>
                </c:pt>
                <c:pt idx="35">
                  <c:v>61708.421760668098</c:v>
                </c:pt>
                <c:pt idx="36">
                  <c:v>62712.065740508639</c:v>
                </c:pt>
                <c:pt idx="37">
                  <c:v>63877.574576756117</c:v>
                </c:pt>
                <c:pt idx="38">
                  <c:v>63700.4710747883</c:v>
                </c:pt>
                <c:pt idx="39">
                  <c:v>61413.41033839422</c:v>
                </c:pt>
                <c:pt idx="40">
                  <c:v>63072.271392701805</c:v>
                </c:pt>
                <c:pt idx="41">
                  <c:v>64350.80049644941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'Quota dei salari'!$A$18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salari'!$C$18:$AR$18</c:f>
              <c:numCache>
                <c:formatCode>General</c:formatCode>
                <c:ptCount val="42"/>
                <c:pt idx="0">
                  <c:v>20277.175847986444</c:v>
                </c:pt>
                <c:pt idx="1">
                  <c:v>21063.408834977075</c:v>
                </c:pt>
                <c:pt idx="2">
                  <c:v>22712.026452948776</c:v>
                </c:pt>
                <c:pt idx="3">
                  <c:v>24101.507264943251</c:v>
                </c:pt>
                <c:pt idx="4">
                  <c:v>25148.105457267488</c:v>
                </c:pt>
                <c:pt idx="5">
                  <c:v>25523.633919492015</c:v>
                </c:pt>
                <c:pt idx="6">
                  <c:v>26494.289629583116</c:v>
                </c:pt>
                <c:pt idx="7">
                  <c:v>27436.03649239162</c:v>
                </c:pt>
                <c:pt idx="8">
                  <c:v>28278.04634623833</c:v>
                </c:pt>
                <c:pt idx="9">
                  <c:v>28685.113001265916</c:v>
                </c:pt>
                <c:pt idx="10">
                  <c:v>29870.115303306116</c:v>
                </c:pt>
                <c:pt idx="11">
                  <c:v>30619.225475205705</c:v>
                </c:pt>
                <c:pt idx="12">
                  <c:v>31289.898820320861</c:v>
                </c:pt>
                <c:pt idx="13">
                  <c:v>32010.105162221498</c:v>
                </c:pt>
                <c:pt idx="14">
                  <c:v>33468.477052700284</c:v>
                </c:pt>
                <c:pt idx="15">
                  <c:v>34602.915401112594</c:v>
                </c:pt>
                <c:pt idx="16">
                  <c:v>35075.856666484789</c:v>
                </c:pt>
                <c:pt idx="17">
                  <c:v>35319.504457121446</c:v>
                </c:pt>
                <c:pt idx="18">
                  <c:v>35735.913554770959</c:v>
                </c:pt>
                <c:pt idx="19">
                  <c:v>36172.848199307642</c:v>
                </c:pt>
                <c:pt idx="20">
                  <c:v>36623.679614409222</c:v>
                </c:pt>
                <c:pt idx="21">
                  <c:v>37261.214949523594</c:v>
                </c:pt>
                <c:pt idx="22">
                  <c:v>38296.516559887015</c:v>
                </c:pt>
                <c:pt idx="23">
                  <c:v>39530.922049485533</c:v>
                </c:pt>
                <c:pt idx="24">
                  <c:v>40758.256328960182</c:v>
                </c:pt>
                <c:pt idx="25">
                  <c:v>40863.600024685664</c:v>
                </c:pt>
                <c:pt idx="26">
                  <c:v>40717.176923990068</c:v>
                </c:pt>
                <c:pt idx="27">
                  <c:v>40790.178742076023</c:v>
                </c:pt>
                <c:pt idx="28">
                  <c:v>40900.774331052489</c:v>
                </c:pt>
                <c:pt idx="29">
                  <c:v>40550.618254680143</c:v>
                </c:pt>
                <c:pt idx="30">
                  <c:v>40356.331106607424</c:v>
                </c:pt>
                <c:pt idx="31">
                  <c:v>40169.643555050432</c:v>
                </c:pt>
                <c:pt idx="32">
                  <c:v>40055.021584157279</c:v>
                </c:pt>
                <c:pt idx="33">
                  <c:v>39706.100899374156</c:v>
                </c:pt>
                <c:pt idx="34">
                  <c:v>39463.377611240743</c:v>
                </c:pt>
                <c:pt idx="35">
                  <c:v>39007.866338133987</c:v>
                </c:pt>
                <c:pt idx="36">
                  <c:v>38984.284205968812</c:v>
                </c:pt>
                <c:pt idx="37">
                  <c:v>39166.879544114759</c:v>
                </c:pt>
                <c:pt idx="38">
                  <c:v>39694.732230456466</c:v>
                </c:pt>
                <c:pt idx="39">
                  <c:v>41051.074971310736</c:v>
                </c:pt>
                <c:pt idx="40">
                  <c:v>41683.334379813306</c:v>
                </c:pt>
                <c:pt idx="41">
                  <c:v>41977.367431360137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'Quota dei salari'!$A$19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salari'!$C$19:$AR$19</c:f>
              <c:numCache>
                <c:formatCode>General</c:formatCode>
                <c:ptCount val="42"/>
                <c:pt idx="0">
                  <c:v>32153.953441319962</c:v>
                </c:pt>
                <c:pt idx="1">
                  <c:v>33144.454035995012</c:v>
                </c:pt>
                <c:pt idx="2">
                  <c:v>34255.259028808752</c:v>
                </c:pt>
                <c:pt idx="3">
                  <c:v>36152.827227759466</c:v>
                </c:pt>
                <c:pt idx="4">
                  <c:v>35586.868311361883</c:v>
                </c:pt>
                <c:pt idx="5">
                  <c:v>35501.649397683177</c:v>
                </c:pt>
                <c:pt idx="6">
                  <c:v>36653.464553877893</c:v>
                </c:pt>
                <c:pt idx="7">
                  <c:v>37488.897629446648</c:v>
                </c:pt>
                <c:pt idx="8">
                  <c:v>38497.080306770469</c:v>
                </c:pt>
                <c:pt idx="9">
                  <c:v>39127.792673027674</c:v>
                </c:pt>
                <c:pt idx="10">
                  <c:v>38479.621310196853</c:v>
                </c:pt>
                <c:pt idx="11">
                  <c:v>38990.685230560586</c:v>
                </c:pt>
                <c:pt idx="12">
                  <c:v>40603.063134374919</c:v>
                </c:pt>
                <c:pt idx="13">
                  <c:v>42385.117544428242</c:v>
                </c:pt>
                <c:pt idx="14">
                  <c:v>42603.594356727946</c:v>
                </c:pt>
                <c:pt idx="15">
                  <c:v>43585.373536210391</c:v>
                </c:pt>
                <c:pt idx="16">
                  <c:v>45052.611329253115</c:v>
                </c:pt>
                <c:pt idx="17">
                  <c:v>46188.690842052325</c:v>
                </c:pt>
                <c:pt idx="18">
                  <c:v>46966.074609967356</c:v>
                </c:pt>
                <c:pt idx="19">
                  <c:v>46818.611052252389</c:v>
                </c:pt>
                <c:pt idx="20">
                  <c:v>46968.397038818788</c:v>
                </c:pt>
                <c:pt idx="21">
                  <c:v>47569.062281398918</c:v>
                </c:pt>
                <c:pt idx="22">
                  <c:v>48800.426662711514</c:v>
                </c:pt>
                <c:pt idx="23">
                  <c:v>50350.587036541532</c:v>
                </c:pt>
                <c:pt idx="24">
                  <c:v>52090.389262588891</c:v>
                </c:pt>
                <c:pt idx="25">
                  <c:v>53028.057366539535</c:v>
                </c:pt>
                <c:pt idx="26">
                  <c:v>54053.563610050944</c:v>
                </c:pt>
                <c:pt idx="27">
                  <c:v>54861.333553449222</c:v>
                </c:pt>
                <c:pt idx="28">
                  <c:v>56269.409539811706</c:v>
                </c:pt>
                <c:pt idx="29">
                  <c:v>57424.543482956986</c:v>
                </c:pt>
                <c:pt idx="30">
                  <c:v>58987.996896804601</c:v>
                </c:pt>
                <c:pt idx="31">
                  <c:v>59943.68890662289</c:v>
                </c:pt>
                <c:pt idx="32">
                  <c:v>60738.205344140959</c:v>
                </c:pt>
                <c:pt idx="33">
                  <c:v>61857.320922466497</c:v>
                </c:pt>
                <c:pt idx="34">
                  <c:v>63015.323413710525</c:v>
                </c:pt>
                <c:pt idx="35">
                  <c:v>63736.301914529133</c:v>
                </c:pt>
                <c:pt idx="36">
                  <c:v>64978.125609046401</c:v>
                </c:pt>
                <c:pt idx="37">
                  <c:v>66202.02741419115</c:v>
                </c:pt>
                <c:pt idx="38">
                  <c:v>66066.509553371419</c:v>
                </c:pt>
                <c:pt idx="39">
                  <c:v>64339.317869471612</c:v>
                </c:pt>
                <c:pt idx="40">
                  <c:v>66645.429387803189</c:v>
                </c:pt>
                <c:pt idx="41">
                  <c:v>68517.701976817669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'Quota dei salari'!$A$20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CC0066"/>
              </a:solidFill>
            </a:ln>
          </c:spPr>
          <c:marker>
            <c:symbol val="none"/>
          </c:marker>
          <c:cat>
            <c:numRef>
              <c:f>'Quota dei salari'!$C$24:$AR$24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'Quota dei salari'!$C$20:$AR$20</c:f>
              <c:numCache>
                <c:formatCode>General</c:formatCode>
                <c:ptCount val="42"/>
                <c:pt idx="0">
                  <c:v>43628.335667595558</c:v>
                </c:pt>
                <c:pt idx="1">
                  <c:v>44702.835996968963</c:v>
                </c:pt>
                <c:pt idx="2">
                  <c:v>45484.077050655622</c:v>
                </c:pt>
                <c:pt idx="3">
                  <c:v>46469.8856696816</c:v>
                </c:pt>
                <c:pt idx="4">
                  <c:v>45280.939920147328</c:v>
                </c:pt>
                <c:pt idx="5">
                  <c:v>45696.511880476399</c:v>
                </c:pt>
                <c:pt idx="6">
                  <c:v>46562.946724884387</c:v>
                </c:pt>
                <c:pt idx="7">
                  <c:v>46975.497579798292</c:v>
                </c:pt>
                <c:pt idx="8">
                  <c:v>47515.442060578993</c:v>
                </c:pt>
                <c:pt idx="9">
                  <c:v>47622.143344165175</c:v>
                </c:pt>
                <c:pt idx="10">
                  <c:v>47263.1599151392</c:v>
                </c:pt>
                <c:pt idx="11">
                  <c:v>47933.590480907966</c:v>
                </c:pt>
                <c:pt idx="12">
                  <c:v>47413.948068023346</c:v>
                </c:pt>
                <c:pt idx="13">
                  <c:v>48920.622011971573</c:v>
                </c:pt>
                <c:pt idx="14">
                  <c:v>50348.151267057205</c:v>
                </c:pt>
                <c:pt idx="15">
                  <c:v>51378.655652748312</c:v>
                </c:pt>
                <c:pt idx="16">
                  <c:v>51972.079711909384</c:v>
                </c:pt>
                <c:pt idx="17">
                  <c:v>52280.742670959909</c:v>
                </c:pt>
                <c:pt idx="18">
                  <c:v>53229.859351799169</c:v>
                </c:pt>
                <c:pt idx="19">
                  <c:v>54025.995996434947</c:v>
                </c:pt>
                <c:pt idx="20">
                  <c:v>54359.47827010521</c:v>
                </c:pt>
                <c:pt idx="21">
                  <c:v>54731.268609477411</c:v>
                </c:pt>
                <c:pt idx="22">
                  <c:v>56217.989706034052</c:v>
                </c:pt>
                <c:pt idx="23">
                  <c:v>56970.120656046602</c:v>
                </c:pt>
                <c:pt idx="24">
                  <c:v>57935.993172587121</c:v>
                </c:pt>
                <c:pt idx="25">
                  <c:v>58519.417249561826</c:v>
                </c:pt>
                <c:pt idx="26">
                  <c:v>59840.441577543097</c:v>
                </c:pt>
                <c:pt idx="27">
                  <c:v>61131.325046273676</c:v>
                </c:pt>
                <c:pt idx="28">
                  <c:v>62870.064595444252</c:v>
                </c:pt>
                <c:pt idx="29">
                  <c:v>64904.764105161827</c:v>
                </c:pt>
                <c:pt idx="30">
                  <c:v>65912.322303581837</c:v>
                </c:pt>
                <c:pt idx="31">
                  <c:v>66605.125249339893</c:v>
                </c:pt>
                <c:pt idx="32">
                  <c:v>68040.89358884182</c:v>
                </c:pt>
                <c:pt idx="33">
                  <c:v>69103.381730339403</c:v>
                </c:pt>
                <c:pt idx="34">
                  <c:v>70796.197203664444</c:v>
                </c:pt>
                <c:pt idx="35">
                  <c:v>71684.971838661892</c:v>
                </c:pt>
                <c:pt idx="36">
                  <c:v>72222.034539284141</c:v>
                </c:pt>
                <c:pt idx="37">
                  <c:v>72945.185982257957</c:v>
                </c:pt>
                <c:pt idx="38">
                  <c:v>73608.346789903429</c:v>
                </c:pt>
                <c:pt idx="39">
                  <c:v>74518.021274155224</c:v>
                </c:pt>
                <c:pt idx="40">
                  <c:v>76763.554134289923</c:v>
                </c:pt>
                <c:pt idx="41">
                  <c:v>77561.380883100544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988800"/>
        <c:axId val="158428544"/>
      </c:lineChart>
      <c:catAx>
        <c:axId val="15898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8428544"/>
        <c:crosses val="autoZero"/>
        <c:auto val="1"/>
        <c:lblAlgn val="ctr"/>
        <c:lblOffset val="100"/>
        <c:noMultiLvlLbl val="0"/>
      </c:catAx>
      <c:valAx>
        <c:axId val="158428544"/>
        <c:scaling>
          <c:orientation val="minMax"/>
          <c:min val="100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89888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0.11797</cdr:x>
      <cdr:y>0.64087</cdr:y>
    </cdr:from>
    <cdr:to>
      <cdr:x>0.11797</cdr:x>
      <cdr:y>0.83488</cdr:y>
    </cdr:to>
    <cdr:sp macro="" textlink="">
      <cdr:nvSpPr>
        <cdr:cNvPr id="3" name="Connettore 1 2"/>
        <cdr:cNvSpPr/>
      </cdr:nvSpPr>
      <cdr:spPr bwMode="auto">
        <a:xfrm xmlns:a="http://schemas.openxmlformats.org/drawingml/2006/main" rot="5400000">
          <a:off x="689021" y="1999445"/>
          <a:ext cx="1" cy="605308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0.23705</cdr:x>
      <cdr:y>0.28173</cdr:y>
    </cdr:from>
    <cdr:to>
      <cdr:x>0.23705</cdr:x>
      <cdr:y>0.83488</cdr:y>
    </cdr:to>
    <cdr:sp macro="" textlink="">
      <cdr:nvSpPr>
        <cdr:cNvPr id="5" name="Connettore 1 4"/>
        <cdr:cNvSpPr/>
      </cdr:nvSpPr>
      <cdr:spPr bwMode="auto">
        <a:xfrm xmlns:a="http://schemas.openxmlformats.org/drawingml/2006/main" rot="5400000">
          <a:off x="1384480" y="878983"/>
          <a:ext cx="1" cy="1725770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0.39581</cdr:x>
      <cdr:y>0.47575</cdr:y>
    </cdr:from>
    <cdr:to>
      <cdr:x>0.39581</cdr:x>
      <cdr:y>0.83488</cdr:y>
    </cdr:to>
    <cdr:sp macro="" textlink="">
      <cdr:nvSpPr>
        <cdr:cNvPr id="7" name="Connettore 1 6"/>
        <cdr:cNvSpPr/>
      </cdr:nvSpPr>
      <cdr:spPr bwMode="auto">
        <a:xfrm xmlns:a="http://schemas.openxmlformats.org/drawingml/2006/main" rot="5400000">
          <a:off x="2311759" y="1484291"/>
          <a:ext cx="1" cy="1120462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0.48401</cdr:x>
      <cdr:y>0.41383</cdr:y>
    </cdr:from>
    <cdr:to>
      <cdr:x>0.48401</cdr:x>
      <cdr:y>0.83488</cdr:y>
    </cdr:to>
    <cdr:sp macro="" textlink="">
      <cdr:nvSpPr>
        <cdr:cNvPr id="11" name="Connettore 1 10"/>
        <cdr:cNvSpPr/>
      </cdr:nvSpPr>
      <cdr:spPr bwMode="auto">
        <a:xfrm xmlns:a="http://schemas.openxmlformats.org/drawingml/2006/main" rot="5400000">
          <a:off x="2826914" y="1291107"/>
          <a:ext cx="1" cy="1313646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0.66703</cdr:x>
      <cdr:y>0.55831</cdr:y>
    </cdr:from>
    <cdr:to>
      <cdr:x>0.66703</cdr:x>
      <cdr:y>0.83488</cdr:y>
    </cdr:to>
    <cdr:sp macro="" textlink="">
      <cdr:nvSpPr>
        <cdr:cNvPr id="15" name="Connettore 1 14"/>
        <cdr:cNvSpPr/>
      </cdr:nvSpPr>
      <cdr:spPr bwMode="auto">
        <a:xfrm xmlns:a="http://schemas.openxmlformats.org/drawingml/2006/main" rot="5400000">
          <a:off x="3895860" y="1741869"/>
          <a:ext cx="0" cy="862884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0.85667</cdr:x>
      <cdr:y>0.46336</cdr:y>
    </cdr:from>
    <cdr:to>
      <cdr:x>0.85667</cdr:x>
      <cdr:y>0.83075</cdr:y>
    </cdr:to>
    <cdr:sp macro="" textlink="">
      <cdr:nvSpPr>
        <cdr:cNvPr id="19" name="Connettore 1 18"/>
        <cdr:cNvSpPr/>
      </cdr:nvSpPr>
      <cdr:spPr bwMode="auto">
        <a:xfrm xmlns:a="http://schemas.openxmlformats.org/drawingml/2006/main" rot="5400000">
          <a:off x="5003443" y="1445654"/>
          <a:ext cx="1" cy="1146220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0.74835</cdr:x>
      <cdr:y>0.33759</cdr:y>
    </cdr:from>
    <cdr:to>
      <cdr:x>0.74835</cdr:x>
      <cdr:y>0.80471</cdr:y>
    </cdr:to>
    <cdr:sp macro="" textlink="">
      <cdr:nvSpPr>
        <cdr:cNvPr id="3" name="Connettore 1 2"/>
        <cdr:cNvSpPr/>
      </cdr:nvSpPr>
      <cdr:spPr bwMode="auto">
        <a:xfrm xmlns:a="http://schemas.openxmlformats.org/drawingml/2006/main" rot="5400000">
          <a:off x="2853732" y="864157"/>
          <a:ext cx="1" cy="1195754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chemeClr val="accent6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0.67354</cdr:x>
      <cdr:y>0.3033</cdr:y>
    </cdr:from>
    <cdr:to>
      <cdr:x>0.67354</cdr:x>
      <cdr:y>0.81372</cdr:y>
    </cdr:to>
    <cdr:sp macro="" textlink="">
      <cdr:nvSpPr>
        <cdr:cNvPr id="3" name="Connettore 1 2"/>
        <cdr:cNvSpPr/>
      </cdr:nvSpPr>
      <cdr:spPr>
        <a:xfrm xmlns:a="http://schemas.openxmlformats.org/drawingml/2006/main" rot="5400000">
          <a:off x="1750437" y="1532118"/>
          <a:ext cx="1400184" cy="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0.80417</cdr:x>
      <cdr:y>0.86458</cdr:y>
    </cdr:from>
    <cdr:to>
      <cdr:x>0.92292</cdr:x>
      <cdr:y>0.97222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3676650" y="2371725"/>
          <a:ext cx="5429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b="1" i="1" dirty="0" smtClean="0"/>
            <a:t>r</a:t>
          </a:r>
          <a:endParaRPr lang="it-IT" sz="1100" b="1" i="1" dirty="0"/>
        </a:p>
      </cdr:txBody>
    </cdr:sp>
  </cdr:relSizeAnchor>
  <cdr:relSizeAnchor xmlns:cdr="http://schemas.openxmlformats.org/drawingml/2006/chartDrawing">
    <cdr:from>
      <cdr:x>0.02083</cdr:x>
      <cdr:y>0.03125</cdr:y>
    </cdr:from>
    <cdr:to>
      <cdr:x>0.15</cdr:x>
      <cdr:y>0.13889</cdr:y>
    </cdr:to>
    <cdr:sp macro="" textlink="">
      <cdr:nvSpPr>
        <cdr:cNvPr id="4" name="CasellaDiTesto 3"/>
        <cdr:cNvSpPr txBox="1"/>
      </cdr:nvSpPr>
      <cdr:spPr>
        <a:xfrm xmlns:a="http://schemas.openxmlformats.org/drawingml/2006/main">
          <a:off x="95250" y="85725"/>
          <a:ext cx="59055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b="1" i="1"/>
            <a:t>w</a:t>
          </a:r>
          <a:endParaRPr lang="it-IT" sz="1100" b="1" i="1"/>
        </a:p>
      </cdr:txBody>
    </cdr:sp>
  </cdr:relSizeAnchor>
  <cdr:relSizeAnchor xmlns:cdr="http://schemas.openxmlformats.org/drawingml/2006/chartDrawing">
    <cdr:from>
      <cdr:x>0.33846</cdr:x>
      <cdr:y>0.57509</cdr:y>
    </cdr:from>
    <cdr:to>
      <cdr:x>0.34679</cdr:x>
      <cdr:y>0.95352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547446" y="1577591"/>
          <a:ext cx="38095" cy="1038095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0.33736</cdr:x>
      <cdr:y>0.73352</cdr:y>
    </cdr:from>
    <cdr:to>
      <cdr:x>0.33736</cdr:x>
      <cdr:y>0.94597</cdr:y>
    </cdr:to>
    <cdr:sp macro="" textlink="">
      <cdr:nvSpPr>
        <cdr:cNvPr id="3" name="Connettore 1 2"/>
        <cdr:cNvSpPr/>
      </cdr:nvSpPr>
      <cdr:spPr bwMode="auto">
        <a:xfrm xmlns:a="http://schemas.openxmlformats.org/drawingml/2006/main" rot="5400000">
          <a:off x="1542422" y="2012182"/>
          <a:ext cx="0" cy="582804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0.27143</cdr:x>
      <cdr:y>0.55037</cdr:y>
    </cdr:from>
    <cdr:to>
      <cdr:x>0.27143</cdr:x>
      <cdr:y>0.94597</cdr:y>
    </cdr:to>
    <cdr:sp macro="" textlink="">
      <cdr:nvSpPr>
        <cdr:cNvPr id="5" name="Connettore 1 4"/>
        <cdr:cNvSpPr/>
      </cdr:nvSpPr>
      <cdr:spPr bwMode="auto">
        <a:xfrm xmlns:a="http://schemas.openxmlformats.org/drawingml/2006/main" rot="5400000">
          <a:off x="1240972" y="1509764"/>
          <a:ext cx="0" cy="1085222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C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0.35055</cdr:x>
      <cdr:y>0.73718</cdr:y>
    </cdr:from>
    <cdr:to>
      <cdr:x>0.35055</cdr:x>
      <cdr:y>0.94597</cdr:y>
    </cdr:to>
    <cdr:sp macro="" textlink="">
      <cdr:nvSpPr>
        <cdr:cNvPr id="9" name="Connettore 1 8"/>
        <cdr:cNvSpPr/>
      </cdr:nvSpPr>
      <cdr:spPr bwMode="auto">
        <a:xfrm xmlns:a="http://schemas.openxmlformats.org/drawingml/2006/main" rot="5400000">
          <a:off x="1602713" y="2022231"/>
          <a:ext cx="0" cy="572756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0070C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0.2589</cdr:x>
      <cdr:y>0.53205</cdr:y>
    </cdr:from>
    <cdr:to>
      <cdr:x>0.2589</cdr:x>
      <cdr:y>0.94597</cdr:y>
    </cdr:to>
    <cdr:sp macro="" textlink="">
      <cdr:nvSpPr>
        <cdr:cNvPr id="3" name="Connettore 1 2"/>
        <cdr:cNvSpPr/>
      </cdr:nvSpPr>
      <cdr:spPr bwMode="auto">
        <a:xfrm xmlns:a="http://schemas.openxmlformats.org/drawingml/2006/main" rot="5400000">
          <a:off x="615955" y="2027254"/>
          <a:ext cx="1135465" cy="0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C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0.34176</cdr:x>
      <cdr:y>0.75916</cdr:y>
    </cdr:from>
    <cdr:to>
      <cdr:x>0.34176</cdr:x>
      <cdr:y>0.94597</cdr:y>
    </cdr:to>
    <cdr:sp macro="" textlink="">
      <cdr:nvSpPr>
        <cdr:cNvPr id="5" name="Connettore 1 4"/>
        <cdr:cNvSpPr/>
      </cdr:nvSpPr>
      <cdr:spPr bwMode="auto">
        <a:xfrm xmlns:a="http://schemas.openxmlformats.org/drawingml/2006/main" rot="5400000">
          <a:off x="1562518" y="2082521"/>
          <a:ext cx="1" cy="512466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0070C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0.25868</cdr:x>
      <cdr:y>0.55769</cdr:y>
    </cdr:from>
    <cdr:to>
      <cdr:x>0.25868</cdr:x>
      <cdr:y>0.94597</cdr:y>
    </cdr:to>
    <cdr:sp macro="" textlink="">
      <cdr:nvSpPr>
        <cdr:cNvPr id="3" name="Connettore 1 2"/>
        <cdr:cNvSpPr/>
      </cdr:nvSpPr>
      <cdr:spPr bwMode="auto">
        <a:xfrm xmlns:a="http://schemas.openxmlformats.org/drawingml/2006/main" rot="5400000">
          <a:off x="650118" y="2062420"/>
          <a:ext cx="1065130" cy="0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C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0.36813</cdr:x>
      <cdr:y>0.73352</cdr:y>
    </cdr:from>
    <cdr:to>
      <cdr:x>0.36813</cdr:x>
      <cdr:y>0.94597</cdr:y>
    </cdr:to>
    <cdr:sp macro="" textlink="">
      <cdr:nvSpPr>
        <cdr:cNvPr id="5" name="Connettore 1 4"/>
        <cdr:cNvSpPr/>
      </cdr:nvSpPr>
      <cdr:spPr bwMode="auto">
        <a:xfrm xmlns:a="http://schemas.openxmlformats.org/drawingml/2006/main" rot="5400000">
          <a:off x="1683099" y="2012181"/>
          <a:ext cx="1" cy="582806"/>
        </a:xfrm>
        <a:prstGeom xmlns:a="http://schemas.openxmlformats.org/drawingml/2006/main" prst="line">
          <a:avLst/>
        </a:prstGeom>
        <a:solidFill xmlns:a="http://schemas.openxmlformats.org/drawingml/2006/main">
          <a:srgbClr val="FFCC00"/>
        </a:solidFill>
        <a:ln xmlns:a="http://schemas.openxmlformats.org/drawingml/2006/main" w="28575" cap="flat" cmpd="sng" algn="ctr">
          <a:solidFill>
            <a:srgbClr val="0070C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07/12/2016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663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07/12/2016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7382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07/12/2016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Capitolo 7</a:t>
            </a:r>
            <a:endParaRPr lang="it-IT" dirty="0"/>
          </a:p>
        </p:txBody>
      </p:sp>
      <p:sp>
        <p:nvSpPr>
          <p:cNvPr id="8195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Il modello classico con il cambiamento tecnologico condizionato di Marx</a:t>
            </a:r>
          </a:p>
        </p:txBody>
      </p:sp>
      <p:sp>
        <p:nvSpPr>
          <p:cNvPr id="8196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D4582171-D119-417C-96BD-2E7BB17C725A}" type="slidenum">
              <a:rPr lang="it-IT" smtClean="0">
                <a:latin typeface="Times New Roman" pitchFamily="18" charset="0"/>
              </a:rPr>
              <a:pPr/>
              <a:t>1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91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grafico del nuovo modello</a:t>
            </a:r>
            <a:endParaRPr lang="it-IT" dirty="0"/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>
          <a:xfrm>
            <a:off x="723900" y="4757896"/>
            <a:ext cx="7772400" cy="1519238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Il cambiamento tecnologico condizionato provoca una crescita dei salari reali proporzionale  alla produttività del lavoro. La quota dei salari resta costante (ampiezza dell’angolo </a:t>
            </a:r>
            <a:r>
              <a:rPr lang="it-IT" sz="2400" dirty="0" smtClean="0">
                <a:sym typeface="Symbol" pitchFamily="18" charset="2"/>
              </a:rPr>
              <a:t>). Il saggio di profitto </a:t>
            </a:r>
            <a:r>
              <a:rPr lang="it-IT" sz="2400" i="1" dirty="0" smtClean="0">
                <a:sym typeface="Symbol" pitchFamily="18" charset="2"/>
              </a:rPr>
              <a:t>r</a:t>
            </a:r>
            <a:r>
              <a:rPr lang="it-IT" sz="2400" dirty="0" smtClean="0">
                <a:sym typeface="Symbol" pitchFamily="18" charset="2"/>
              </a:rPr>
              <a:t> diminuisce.</a:t>
            </a:r>
            <a:endParaRPr lang="it-IT" sz="2400" dirty="0" smtClean="0"/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04D0B8-197D-4C19-B34E-D5609FEB102F}" type="slidenum">
              <a:rPr lang="it-IT" smtClean="0">
                <a:latin typeface="Times New Roman" pitchFamily="18" charset="0"/>
              </a:rPr>
              <a:pPr/>
              <a:t>10</a:t>
            </a:fld>
            <a:endParaRPr lang="it-IT" smtClean="0">
              <a:latin typeface="Times New Roman" pitchFamily="18" charset="0"/>
            </a:endParaRPr>
          </a:p>
        </p:txBody>
      </p:sp>
      <p:sp>
        <p:nvSpPr>
          <p:cNvPr id="16389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/>
          </a:p>
        </p:txBody>
      </p:sp>
      <p:grpSp>
        <p:nvGrpSpPr>
          <p:cNvPr id="16390" name="Group 1"/>
          <p:cNvGrpSpPr>
            <a:grpSpLocks noChangeAspect="1"/>
          </p:cNvGrpSpPr>
          <p:nvPr/>
        </p:nvGrpSpPr>
        <p:grpSpPr bwMode="auto">
          <a:xfrm>
            <a:off x="1531938" y="1233407"/>
            <a:ext cx="6556375" cy="3933825"/>
            <a:chOff x="1134" y="2686"/>
            <a:chExt cx="9638" cy="5783"/>
          </a:xfrm>
        </p:grpSpPr>
        <p:sp>
          <p:nvSpPr>
            <p:cNvPr id="16391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134" y="2686"/>
              <a:ext cx="9638" cy="5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cxnSp>
          <p:nvCxnSpPr>
            <p:cNvPr id="16392" name="AutoShape 34"/>
            <p:cNvCxnSpPr>
              <a:cxnSpLocks noChangeShapeType="1"/>
            </p:cNvCxnSpPr>
            <p:nvPr/>
          </p:nvCxnSpPr>
          <p:spPr bwMode="auto">
            <a:xfrm flipV="1">
              <a:off x="5835" y="3666"/>
              <a:ext cx="0" cy="36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393" name="AutoShape 33"/>
            <p:cNvCxnSpPr>
              <a:cxnSpLocks noChangeShapeType="1"/>
            </p:cNvCxnSpPr>
            <p:nvPr/>
          </p:nvCxnSpPr>
          <p:spPr bwMode="auto">
            <a:xfrm>
              <a:off x="2115" y="7266"/>
              <a:ext cx="832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6394" name="AutoShape 32"/>
            <p:cNvCxnSpPr>
              <a:cxnSpLocks noChangeShapeType="1"/>
            </p:cNvCxnSpPr>
            <p:nvPr/>
          </p:nvCxnSpPr>
          <p:spPr bwMode="auto">
            <a:xfrm flipH="1" flipV="1">
              <a:off x="2370" y="3801"/>
              <a:ext cx="3465" cy="34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395" name="AutoShape 31"/>
            <p:cNvCxnSpPr>
              <a:cxnSpLocks noChangeShapeType="1"/>
            </p:cNvCxnSpPr>
            <p:nvPr/>
          </p:nvCxnSpPr>
          <p:spPr bwMode="auto">
            <a:xfrm>
              <a:off x="5835" y="4161"/>
              <a:ext cx="2715" cy="310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396" name="AutoShape 30"/>
            <p:cNvCxnSpPr>
              <a:cxnSpLocks noChangeShapeType="1"/>
            </p:cNvCxnSpPr>
            <p:nvPr/>
          </p:nvCxnSpPr>
          <p:spPr bwMode="auto">
            <a:xfrm>
              <a:off x="5835" y="5031"/>
              <a:ext cx="4215" cy="223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397" name="AutoShape 29"/>
            <p:cNvCxnSpPr>
              <a:cxnSpLocks noChangeShapeType="1"/>
            </p:cNvCxnSpPr>
            <p:nvPr/>
          </p:nvCxnSpPr>
          <p:spPr bwMode="auto">
            <a:xfrm flipH="1">
              <a:off x="2685" y="4161"/>
              <a:ext cx="3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398" name="AutoShape 28"/>
            <p:cNvCxnSpPr>
              <a:cxnSpLocks noChangeShapeType="1"/>
            </p:cNvCxnSpPr>
            <p:nvPr/>
          </p:nvCxnSpPr>
          <p:spPr bwMode="auto">
            <a:xfrm>
              <a:off x="2685" y="4161"/>
              <a:ext cx="0" cy="310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399" name="AutoShape 27"/>
            <p:cNvCxnSpPr>
              <a:cxnSpLocks noChangeShapeType="1"/>
            </p:cNvCxnSpPr>
            <p:nvPr/>
          </p:nvCxnSpPr>
          <p:spPr bwMode="auto">
            <a:xfrm flipH="1">
              <a:off x="3614" y="5031"/>
              <a:ext cx="222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400" name="AutoShape 26"/>
            <p:cNvCxnSpPr>
              <a:cxnSpLocks noChangeShapeType="1"/>
            </p:cNvCxnSpPr>
            <p:nvPr/>
          </p:nvCxnSpPr>
          <p:spPr bwMode="auto">
            <a:xfrm>
              <a:off x="3614" y="5031"/>
              <a:ext cx="0" cy="22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401" name="AutoShape 25"/>
            <p:cNvCxnSpPr>
              <a:cxnSpLocks noChangeShapeType="1"/>
            </p:cNvCxnSpPr>
            <p:nvPr/>
          </p:nvCxnSpPr>
          <p:spPr bwMode="auto">
            <a:xfrm>
              <a:off x="5835" y="5505"/>
              <a:ext cx="900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402" name="AutoShape 24"/>
            <p:cNvCxnSpPr>
              <a:cxnSpLocks noChangeShapeType="1"/>
            </p:cNvCxnSpPr>
            <p:nvPr/>
          </p:nvCxnSpPr>
          <p:spPr bwMode="auto">
            <a:xfrm>
              <a:off x="6735" y="5507"/>
              <a:ext cx="1" cy="17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403" name="AutoShape 23"/>
            <p:cNvCxnSpPr>
              <a:cxnSpLocks noChangeShapeType="1"/>
            </p:cNvCxnSpPr>
            <p:nvPr/>
          </p:nvCxnSpPr>
          <p:spPr bwMode="auto">
            <a:xfrm flipH="1">
              <a:off x="2685" y="4768"/>
              <a:ext cx="3150" cy="2496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404" name="AutoShape 22"/>
            <p:cNvCxnSpPr>
              <a:cxnSpLocks noChangeShapeType="1"/>
            </p:cNvCxnSpPr>
            <p:nvPr/>
          </p:nvCxnSpPr>
          <p:spPr bwMode="auto">
            <a:xfrm>
              <a:off x="5835" y="4784"/>
              <a:ext cx="54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16405" name="AutoShape 21"/>
            <p:cNvCxnSpPr>
              <a:cxnSpLocks noChangeShapeType="1"/>
            </p:cNvCxnSpPr>
            <p:nvPr/>
          </p:nvCxnSpPr>
          <p:spPr bwMode="auto">
            <a:xfrm>
              <a:off x="6375" y="4769"/>
              <a:ext cx="1" cy="24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sp>
          <p:nvSpPr>
            <p:cNvPr id="16406" name="Arc 20"/>
            <p:cNvSpPr>
              <a:spLocks/>
            </p:cNvSpPr>
            <p:nvPr/>
          </p:nvSpPr>
          <p:spPr bwMode="auto">
            <a:xfrm>
              <a:off x="3195" y="6861"/>
              <a:ext cx="225" cy="405"/>
            </a:xfrm>
            <a:custGeom>
              <a:avLst/>
              <a:gdLst>
                <a:gd name="T0" fmla="*/ 0 w 21600"/>
                <a:gd name="T1" fmla="*/ 0 h 21600"/>
                <a:gd name="T2" fmla="*/ 225 w 21600"/>
                <a:gd name="T3" fmla="*/ 405 h 21600"/>
                <a:gd name="T4" fmla="*/ 0 w 21600"/>
                <a:gd name="T5" fmla="*/ 40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407" name="Arc 19"/>
            <p:cNvSpPr>
              <a:spLocks/>
            </p:cNvSpPr>
            <p:nvPr/>
          </p:nvSpPr>
          <p:spPr bwMode="auto">
            <a:xfrm>
              <a:off x="4126" y="6861"/>
              <a:ext cx="225" cy="406"/>
            </a:xfrm>
            <a:custGeom>
              <a:avLst/>
              <a:gdLst>
                <a:gd name="T0" fmla="*/ 0 w 21600"/>
                <a:gd name="T1" fmla="*/ 0 h 21600"/>
                <a:gd name="T2" fmla="*/ 225 w 21600"/>
                <a:gd name="T3" fmla="*/ 406 h 21600"/>
                <a:gd name="T4" fmla="*/ 0 w 21600"/>
                <a:gd name="T5" fmla="*/ 40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408" name="Text Box 18"/>
            <p:cNvSpPr txBox="1">
              <a:spLocks noChangeArrowheads="1"/>
            </p:cNvSpPr>
            <p:nvPr/>
          </p:nvSpPr>
          <p:spPr bwMode="auto">
            <a:xfrm>
              <a:off x="5310" y="3201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w</a:t>
              </a:r>
              <a:endParaRPr lang="it-IT"/>
            </a:p>
          </p:txBody>
        </p:sp>
        <p:sp>
          <p:nvSpPr>
            <p:cNvPr id="16409" name="Text Box 17"/>
            <p:cNvSpPr txBox="1">
              <a:spLocks noChangeArrowheads="1"/>
            </p:cNvSpPr>
            <p:nvPr/>
          </p:nvSpPr>
          <p:spPr bwMode="auto">
            <a:xfrm>
              <a:off x="5025" y="444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w’</a:t>
              </a:r>
              <a:endParaRPr lang="it-IT"/>
            </a:p>
          </p:txBody>
        </p:sp>
        <p:cxnSp>
          <p:nvCxnSpPr>
            <p:cNvPr id="16410" name="AutoShape 16"/>
            <p:cNvCxnSpPr>
              <a:cxnSpLocks noChangeShapeType="1"/>
            </p:cNvCxnSpPr>
            <p:nvPr/>
          </p:nvCxnSpPr>
          <p:spPr bwMode="auto">
            <a:xfrm flipH="1">
              <a:off x="3614" y="5507"/>
              <a:ext cx="2221" cy="175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6411" name="Text Box 15"/>
            <p:cNvSpPr txBox="1">
              <a:spLocks noChangeArrowheads="1"/>
            </p:cNvSpPr>
            <p:nvPr/>
          </p:nvSpPr>
          <p:spPr bwMode="auto">
            <a:xfrm>
              <a:off x="5025" y="5295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w</a:t>
              </a:r>
              <a:endParaRPr lang="it-IT"/>
            </a:p>
          </p:txBody>
        </p:sp>
        <p:sp>
          <p:nvSpPr>
            <p:cNvPr id="16412" name="Text Box 14"/>
            <p:cNvSpPr txBox="1">
              <a:spLocks noChangeArrowheads="1"/>
            </p:cNvSpPr>
            <p:nvPr/>
          </p:nvSpPr>
          <p:spPr bwMode="auto">
            <a:xfrm>
              <a:off x="5025" y="3831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x’</a:t>
              </a:r>
              <a:endParaRPr lang="it-IT"/>
            </a:p>
          </p:txBody>
        </p:sp>
        <p:sp>
          <p:nvSpPr>
            <p:cNvPr id="16413" name="Text Box 13"/>
            <p:cNvSpPr txBox="1">
              <a:spLocks noChangeArrowheads="1"/>
            </p:cNvSpPr>
            <p:nvPr/>
          </p:nvSpPr>
          <p:spPr bwMode="auto">
            <a:xfrm>
              <a:off x="5040" y="4905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 dirty="0">
                  <a:cs typeface="Times New Roman" pitchFamily="18" charset="0"/>
                </a:rPr>
                <a:t>x</a:t>
              </a:r>
              <a:endParaRPr lang="it-IT" dirty="0"/>
            </a:p>
          </p:txBody>
        </p:sp>
        <p:sp>
          <p:nvSpPr>
            <p:cNvPr id="16414" name="Text Box 12"/>
            <p:cNvSpPr txBox="1">
              <a:spLocks noChangeArrowheads="1"/>
            </p:cNvSpPr>
            <p:nvPr/>
          </p:nvSpPr>
          <p:spPr bwMode="auto">
            <a:xfrm>
              <a:off x="5865" y="738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 dirty="0">
                  <a:cs typeface="Times New Roman" pitchFamily="18" charset="0"/>
                </a:rPr>
                <a:t>r</a:t>
              </a:r>
              <a:r>
                <a:rPr lang="it-IT" sz="1400" i="1" dirty="0" smtClean="0">
                  <a:cs typeface="Times New Roman" pitchFamily="18" charset="0"/>
                </a:rPr>
                <a:t>’</a:t>
              </a:r>
              <a:endParaRPr lang="it-IT" dirty="0"/>
            </a:p>
          </p:txBody>
        </p:sp>
        <p:sp>
          <p:nvSpPr>
            <p:cNvPr id="16415" name="Text Box 11"/>
            <p:cNvSpPr txBox="1">
              <a:spLocks noChangeArrowheads="1"/>
            </p:cNvSpPr>
            <p:nvPr/>
          </p:nvSpPr>
          <p:spPr bwMode="auto">
            <a:xfrm>
              <a:off x="6315" y="738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 dirty="0">
                  <a:cs typeface="Times New Roman" pitchFamily="18" charset="0"/>
                </a:rPr>
                <a:t>r</a:t>
              </a:r>
              <a:endParaRPr lang="it-IT" dirty="0"/>
            </a:p>
          </p:txBody>
        </p:sp>
        <p:sp>
          <p:nvSpPr>
            <p:cNvPr id="16416" name="Text Box 10"/>
            <p:cNvSpPr txBox="1">
              <a:spLocks noChangeArrowheads="1"/>
            </p:cNvSpPr>
            <p:nvPr/>
          </p:nvSpPr>
          <p:spPr bwMode="auto">
            <a:xfrm>
              <a:off x="7935" y="7365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>
                  <a:cs typeface="Times New Roman" pitchFamily="18" charset="0"/>
                  <a:sym typeface="Symbol" pitchFamily="18" charset="2"/>
                </a:rPr>
                <a:t></a:t>
              </a:r>
              <a:r>
                <a:rPr lang="it-IT" sz="1400" i="1">
                  <a:cs typeface="Times New Roman" pitchFamily="18" charset="0"/>
                </a:rPr>
                <a:t>’</a:t>
              </a:r>
              <a:endParaRPr lang="it-IT" sz="140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417" name="Text Box 9"/>
            <p:cNvSpPr txBox="1">
              <a:spLocks noChangeArrowheads="1"/>
            </p:cNvSpPr>
            <p:nvPr/>
          </p:nvSpPr>
          <p:spPr bwMode="auto">
            <a:xfrm>
              <a:off x="9555" y="7380"/>
              <a:ext cx="885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>
                  <a:cs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16418" name="Text Box 8"/>
            <p:cNvSpPr txBox="1">
              <a:spLocks noChangeArrowheads="1"/>
            </p:cNvSpPr>
            <p:nvPr/>
          </p:nvSpPr>
          <p:spPr bwMode="auto">
            <a:xfrm>
              <a:off x="10050" y="7425"/>
              <a:ext cx="722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 dirty="0">
                  <a:cs typeface="Times New Roman" pitchFamily="18" charset="0"/>
                </a:rPr>
                <a:t>r</a:t>
              </a:r>
              <a:endParaRPr lang="it-IT" dirty="0"/>
            </a:p>
          </p:txBody>
        </p:sp>
        <p:sp>
          <p:nvSpPr>
            <p:cNvPr id="16419" name="Text Box 7"/>
            <p:cNvSpPr txBox="1">
              <a:spLocks noChangeArrowheads="1"/>
            </p:cNvSpPr>
            <p:nvPr/>
          </p:nvSpPr>
          <p:spPr bwMode="auto">
            <a:xfrm>
              <a:off x="2190" y="7335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x’</a:t>
              </a:r>
              <a:endParaRPr lang="it-IT"/>
            </a:p>
          </p:txBody>
        </p:sp>
        <p:sp>
          <p:nvSpPr>
            <p:cNvPr id="16420" name="Text Box 6"/>
            <p:cNvSpPr txBox="1">
              <a:spLocks noChangeArrowheads="1"/>
            </p:cNvSpPr>
            <p:nvPr/>
          </p:nvSpPr>
          <p:spPr bwMode="auto">
            <a:xfrm>
              <a:off x="3136" y="7335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</a:rPr>
                <a:t>x</a:t>
              </a:r>
              <a:endParaRPr lang="it-IT"/>
            </a:p>
          </p:txBody>
        </p:sp>
        <p:sp>
          <p:nvSpPr>
            <p:cNvPr id="16421" name="Arc 5"/>
            <p:cNvSpPr>
              <a:spLocks/>
            </p:cNvSpPr>
            <p:nvPr/>
          </p:nvSpPr>
          <p:spPr bwMode="auto">
            <a:xfrm flipH="1">
              <a:off x="5025" y="6862"/>
              <a:ext cx="369" cy="384"/>
            </a:xfrm>
            <a:custGeom>
              <a:avLst/>
              <a:gdLst>
                <a:gd name="T0" fmla="*/ 0 w 21600"/>
                <a:gd name="T1" fmla="*/ 0 h 22480"/>
                <a:gd name="T2" fmla="*/ 369 w 21600"/>
                <a:gd name="T3" fmla="*/ 384 h 22480"/>
                <a:gd name="T4" fmla="*/ 0 w 21600"/>
                <a:gd name="T5" fmla="*/ 369 h 2248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480"/>
                <a:gd name="T11" fmla="*/ 21600 w 21600"/>
                <a:gd name="T12" fmla="*/ 22480 h 224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48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93"/>
                    <a:pt x="21594" y="22186"/>
                    <a:pt x="21582" y="22480"/>
                  </a:cubicBezTo>
                </a:path>
                <a:path w="21600" h="2248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93"/>
                    <a:pt x="21594" y="22186"/>
                    <a:pt x="21582" y="2248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422" name="Text Box 4"/>
            <p:cNvSpPr txBox="1">
              <a:spLocks noChangeArrowheads="1"/>
            </p:cNvSpPr>
            <p:nvPr/>
          </p:nvSpPr>
          <p:spPr bwMode="auto">
            <a:xfrm>
              <a:off x="2610" y="6781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16423" name="Text Box 3"/>
            <p:cNvSpPr txBox="1">
              <a:spLocks noChangeArrowheads="1"/>
            </p:cNvSpPr>
            <p:nvPr/>
          </p:nvSpPr>
          <p:spPr bwMode="auto">
            <a:xfrm>
              <a:off x="3570" y="681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cs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16424" name="Text Box 2"/>
            <p:cNvSpPr txBox="1">
              <a:spLocks noChangeArrowheads="1"/>
            </p:cNvSpPr>
            <p:nvPr/>
          </p:nvSpPr>
          <p:spPr bwMode="auto">
            <a:xfrm>
              <a:off x="4755" y="6885"/>
              <a:ext cx="97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/>
              <a:r>
                <a:rPr lang="it-IT" sz="1400" i="1">
                  <a:latin typeface="Calibri" pitchFamily="34" charset="0"/>
                  <a:cs typeface="Times New Roman" pitchFamily="18" charset="0"/>
                </a:rPr>
                <a:t>45°</a:t>
              </a:r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055995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Tassi di variazione</a:t>
            </a:r>
            <a:endParaRPr lang="it-IT" dirty="0"/>
          </a:p>
        </p:txBody>
      </p:sp>
      <p:sp>
        <p:nvSpPr>
          <p:cNvPr id="2052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ym typeface="Symbol" pitchFamily="18" charset="2"/>
              </a:rPr>
              <a:t> = tasso di variazione del prodotto per unità di lavoro e dei salari (</a:t>
            </a:r>
            <a:r>
              <a:rPr lang="it-IT" sz="2800" i="1" dirty="0" smtClean="0">
                <a:sym typeface="Symbol" pitchFamily="18" charset="2"/>
              </a:rPr>
              <a:t>w/x=w</a:t>
            </a:r>
            <a:r>
              <a:rPr lang="it-IT" sz="2800" baseline="-25000" dirty="0" smtClean="0">
                <a:sym typeface="Symbol" pitchFamily="18" charset="2"/>
              </a:rPr>
              <a:t>+1</a:t>
            </a:r>
            <a:r>
              <a:rPr lang="it-IT" sz="2800" dirty="0" smtClean="0">
                <a:sym typeface="Symbol" pitchFamily="18" charset="2"/>
              </a:rPr>
              <a:t>/</a:t>
            </a:r>
            <a:r>
              <a:rPr lang="it-IT" sz="2800" i="1" dirty="0" smtClean="0">
                <a:sym typeface="Symbol" pitchFamily="18" charset="2"/>
              </a:rPr>
              <a:t>x</a:t>
            </a:r>
            <a:r>
              <a:rPr lang="it-IT" sz="2800" i="1" baseline="-25000" dirty="0" smtClean="0">
                <a:sym typeface="Symbol" pitchFamily="18" charset="2"/>
              </a:rPr>
              <a:t>+</a:t>
            </a:r>
            <a:r>
              <a:rPr lang="it-IT" sz="2800" baseline="-25000" dirty="0" smtClean="0">
                <a:sym typeface="Symbol" pitchFamily="18" charset="2"/>
              </a:rPr>
              <a:t>1</a:t>
            </a:r>
            <a:r>
              <a:rPr lang="it-IT" sz="2800" dirty="0" smtClean="0">
                <a:sym typeface="Symbol" pitchFamily="18" charset="2"/>
              </a:rPr>
              <a:t>; poiché </a:t>
            </a:r>
            <a:r>
              <a:rPr lang="it-IT" sz="2800" i="1" dirty="0" smtClean="0">
                <a:sym typeface="Symbol" pitchFamily="18" charset="2"/>
              </a:rPr>
              <a:t>x</a:t>
            </a:r>
            <a:r>
              <a:rPr lang="it-IT" sz="2800" i="1" baseline="-25000" dirty="0" smtClean="0">
                <a:sym typeface="Symbol" pitchFamily="18" charset="2"/>
              </a:rPr>
              <a:t>+</a:t>
            </a:r>
            <a:r>
              <a:rPr lang="it-IT" sz="2800" baseline="-25000" dirty="0" smtClean="0">
                <a:sym typeface="Symbol" pitchFamily="18" charset="2"/>
              </a:rPr>
              <a:t>1</a:t>
            </a:r>
            <a:r>
              <a:rPr lang="it-IT" sz="2800" dirty="0" smtClean="0">
                <a:sym typeface="Symbol" pitchFamily="18" charset="2"/>
              </a:rPr>
              <a:t>= </a:t>
            </a:r>
            <a:r>
              <a:rPr lang="it-IT" sz="2800" i="1" dirty="0" smtClean="0">
                <a:sym typeface="Symbol" pitchFamily="18" charset="2"/>
              </a:rPr>
              <a:t>x</a:t>
            </a:r>
            <a:r>
              <a:rPr lang="it-IT" sz="2800" dirty="0" smtClean="0">
                <a:sym typeface="Symbol" pitchFamily="18" charset="2"/>
              </a:rPr>
              <a:t>(1+) allora </a:t>
            </a:r>
            <a:r>
              <a:rPr lang="it-IT" sz="2800" i="1" dirty="0" smtClean="0">
                <a:sym typeface="Symbol" pitchFamily="18" charset="2"/>
              </a:rPr>
              <a:t>w</a:t>
            </a:r>
            <a:r>
              <a:rPr lang="it-IT" sz="2800" baseline="-25000" dirty="0" smtClean="0">
                <a:sym typeface="Symbol" pitchFamily="18" charset="2"/>
              </a:rPr>
              <a:t>+1</a:t>
            </a:r>
            <a:r>
              <a:rPr lang="it-IT" sz="2800" dirty="0" smtClean="0">
                <a:sym typeface="Symbol" pitchFamily="18" charset="2"/>
              </a:rPr>
              <a:t>=</a:t>
            </a:r>
            <a:r>
              <a:rPr lang="it-IT" sz="2800" i="1" dirty="0" smtClean="0">
                <a:sym typeface="Symbol" pitchFamily="18" charset="2"/>
              </a:rPr>
              <a:t>w</a:t>
            </a:r>
            <a:r>
              <a:rPr lang="it-IT" sz="2800" dirty="0" smtClean="0">
                <a:sym typeface="Symbol" pitchFamily="18" charset="2"/>
              </a:rPr>
              <a:t>(1+)</a:t>
            </a:r>
          </a:p>
          <a:p>
            <a:r>
              <a:rPr lang="it-IT" sz="2800" dirty="0" smtClean="0">
                <a:sym typeface="Symbol" pitchFamily="18" charset="2"/>
              </a:rPr>
              <a:t>= tasso di variazione del rapporto prodotto – capitale (negativo)</a:t>
            </a:r>
          </a:p>
          <a:p>
            <a:r>
              <a:rPr lang="it-IT" sz="2800" dirty="0" smtClean="0">
                <a:sym typeface="Symbol" pitchFamily="18" charset="2"/>
              </a:rPr>
              <a:t>Il tasso di accumulazione è decrescente: infatti poiché </a:t>
            </a:r>
            <a:r>
              <a:rPr lang="it-IT" sz="2800" i="1" dirty="0" smtClean="0"/>
              <a:t>K</a:t>
            </a:r>
            <a:r>
              <a:rPr lang="it-IT" sz="2800" baseline="-25000" dirty="0" smtClean="0"/>
              <a:t>+1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K, e </a:t>
            </a:r>
          </a:p>
          <a:p>
            <a:r>
              <a:rPr lang="it-IT" sz="2800" i="1" dirty="0" err="1" smtClean="0"/>
              <a:t>g</a:t>
            </a:r>
            <a:r>
              <a:rPr lang="it-IT" sz="2800" i="1" baseline="-25000" dirty="0" err="1" smtClean="0"/>
              <a:t>K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)-1</a:t>
            </a:r>
          </a:p>
          <a:p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800" dirty="0" smtClean="0">
                <a:ea typeface="Verdana" pitchFamily="34" charset="0"/>
                <a:cs typeface="Times New Roman" pitchFamily="18" charset="0"/>
              </a:rPr>
              <a:t>costante e</a:t>
            </a:r>
            <a:r>
              <a:rPr lang="it-IT" sz="2800" i="1" dirty="0" smtClean="0">
                <a:ea typeface="Verdana" pitchFamily="34" charset="0"/>
                <a:cs typeface="Times New Roman" pitchFamily="18" charset="0"/>
              </a:rPr>
              <a:t> r </a:t>
            </a:r>
            <a:r>
              <a:rPr lang="it-IT" sz="2800" dirty="0" smtClean="0">
                <a:ea typeface="Verdana" pitchFamily="34" charset="0"/>
                <a:cs typeface="Times New Roman" pitchFamily="18" charset="0"/>
              </a:rPr>
              <a:t>decrescente, </a:t>
            </a:r>
            <a:r>
              <a:rPr lang="it-IT" sz="2800" i="1" dirty="0" err="1" smtClean="0">
                <a:ea typeface="Verdana" pitchFamily="34" charset="0"/>
                <a:cs typeface="Times New Roman" pitchFamily="18" charset="0"/>
              </a:rPr>
              <a:t>g</a:t>
            </a:r>
            <a:r>
              <a:rPr lang="it-IT" sz="2800" i="1" baseline="-25000" dirty="0" err="1" smtClean="0">
                <a:ea typeface="Verdana" pitchFamily="34" charset="0"/>
                <a:cs typeface="Times New Roman" pitchFamily="18" charset="0"/>
              </a:rPr>
              <a:t>K</a:t>
            </a:r>
            <a:r>
              <a:rPr lang="it-IT" sz="2800" i="1" dirty="0" smtClean="0">
                <a:ea typeface="Verdana" pitchFamily="34" charset="0"/>
                <a:cs typeface="Times New Roman" pitchFamily="18" charset="0"/>
              </a:rPr>
              <a:t> </a:t>
            </a:r>
            <a:r>
              <a:rPr lang="it-IT" sz="2800" dirty="0" smtClean="0">
                <a:ea typeface="Verdana" pitchFamily="34" charset="0"/>
                <a:cs typeface="Times New Roman" pitchFamily="18" charset="0"/>
              </a:rPr>
              <a:t>decrescente.</a:t>
            </a:r>
            <a:endParaRPr lang="it-IT" sz="2800" dirty="0" smtClean="0">
              <a:cs typeface="Times New Roman" pitchFamily="18" charset="0"/>
            </a:endParaRPr>
          </a:p>
          <a:p>
            <a:endParaRPr lang="it-IT" sz="2800" dirty="0" smtClean="0"/>
          </a:p>
        </p:txBody>
      </p:sp>
      <p:sp>
        <p:nvSpPr>
          <p:cNvPr id="2053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F1C5AB-A879-46AF-A272-98FD6654A516}" type="slidenum">
              <a:rPr lang="it-IT" smtClean="0">
                <a:latin typeface="Times New Roman" pitchFamily="18" charset="0"/>
              </a:rPr>
              <a:pPr/>
              <a:t>11</a:t>
            </a:fld>
            <a:endParaRPr lang="it-IT" smtClean="0">
              <a:latin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481513" y="4725988"/>
          <a:ext cx="136525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zione" r:id="rId3" imgW="799920" imgH="393480" progId="Equation.3">
                  <p:embed/>
                </p:oleObj>
              </mc:Choice>
              <mc:Fallback>
                <p:oleObj name="Equazione" r:id="rId3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4725988"/>
                        <a:ext cx="1365250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817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55668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dirty="0" smtClean="0"/>
              <a:t>Il limite della crescita con il cambiamento tecnologico di </a:t>
            </a:r>
            <a:r>
              <a:rPr lang="it-IT" sz="3200" dirty="0" err="1" smtClean="0"/>
              <a:t>Marx</a:t>
            </a:r>
            <a:endParaRPr lang="it-IT" sz="3200" dirty="0"/>
          </a:p>
        </p:txBody>
      </p:sp>
      <p:sp>
        <p:nvSpPr>
          <p:cNvPr id="4100" name="Segnaposto contenuto 2"/>
          <p:cNvSpPr>
            <a:spLocks noGrp="1"/>
          </p:cNvSpPr>
          <p:nvPr>
            <p:ph idx="1"/>
          </p:nvPr>
        </p:nvSpPr>
        <p:spPr>
          <a:xfrm>
            <a:off x="685800" y="1676496"/>
            <a:ext cx="7772400" cy="2219607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Una crescita di questo tipo non può durare all’infinito.</a:t>
            </a:r>
          </a:p>
          <a:p>
            <a:r>
              <a:rPr lang="it-IT" sz="2800" dirty="0" smtClean="0"/>
              <a:t>La caduta del saggio di profitto arriva ad un punto in cui l’accumulazione cessa</a:t>
            </a:r>
          </a:p>
          <a:p>
            <a:r>
              <a:rPr lang="it-IT" sz="2800" dirty="0" smtClean="0"/>
              <a:t>1+</a:t>
            </a:r>
            <a:r>
              <a:rPr lang="it-IT" sz="2800" i="1" dirty="0" smtClean="0"/>
              <a:t>g</a:t>
            </a:r>
            <a:r>
              <a:rPr lang="it-IT" sz="2800" i="1" baseline="-25000" dirty="0" smtClean="0"/>
              <a:t>K</a:t>
            </a:r>
            <a:r>
              <a:rPr lang="it-IT" sz="2800" dirty="0" smtClean="0"/>
              <a:t> =β(1+</a:t>
            </a:r>
            <a:r>
              <a:rPr lang="it-IT" sz="2800" i="1" dirty="0" smtClean="0"/>
              <a:t>r</a:t>
            </a:r>
            <a:r>
              <a:rPr lang="it-IT" sz="2800" dirty="0" smtClean="0"/>
              <a:t>). Quando β(1+</a:t>
            </a:r>
            <a:r>
              <a:rPr lang="it-IT" sz="2800" i="1" dirty="0" smtClean="0"/>
              <a:t>r</a:t>
            </a:r>
            <a:r>
              <a:rPr lang="it-IT" sz="2800" dirty="0" smtClean="0"/>
              <a:t>)=1 allora </a:t>
            </a:r>
            <a:r>
              <a:rPr lang="it-IT" sz="2800" i="1" dirty="0" err="1" smtClean="0"/>
              <a:t>g</a:t>
            </a:r>
            <a:r>
              <a:rPr lang="it-IT" sz="2800" i="1" baseline="-25000" dirty="0" err="1" smtClean="0"/>
              <a:t>K</a:t>
            </a:r>
            <a:r>
              <a:rPr lang="it-IT" sz="2800" dirty="0" smtClean="0"/>
              <a:t>=0</a:t>
            </a:r>
          </a:p>
        </p:txBody>
      </p:sp>
      <p:sp>
        <p:nvSpPr>
          <p:cNvPr id="410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7BE025-3D2C-4410-B514-A66E24ADF625}" type="slidenum">
              <a:rPr lang="it-IT" smtClean="0">
                <a:latin typeface="Times New Roman" pitchFamily="18" charset="0"/>
              </a:rPr>
              <a:pPr/>
              <a:t>12</a:t>
            </a:fld>
            <a:endParaRPr lang="it-IT" smtClean="0">
              <a:latin typeface="Times New Roman" pitchFamily="18" charset="0"/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672616"/>
              </p:ext>
            </p:extLst>
          </p:nvPr>
        </p:nvGraphicFramePr>
        <p:xfrm>
          <a:off x="1095375" y="3888558"/>
          <a:ext cx="1171575" cy="232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zione" r:id="rId3" imgW="660400" imgH="1308100" progId="Equation.3">
                  <p:embed/>
                </p:oleObj>
              </mc:Choice>
              <mc:Fallback>
                <p:oleObj name="Equazione" r:id="rId3" imgW="660400" imgH="1308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3888558"/>
                        <a:ext cx="1171575" cy="232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CasellaDiTesto 6"/>
          <p:cNvSpPr txBox="1">
            <a:spLocks noChangeArrowheads="1"/>
          </p:cNvSpPr>
          <p:nvPr/>
        </p:nvSpPr>
        <p:spPr bwMode="auto">
          <a:xfrm>
            <a:off x="2847240" y="4497152"/>
            <a:ext cx="5937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/>
              <a:t>Quando </a:t>
            </a:r>
            <a:r>
              <a:rPr lang="it-IT" i="1" dirty="0"/>
              <a:t>r</a:t>
            </a:r>
            <a:r>
              <a:rPr lang="it-IT" dirty="0"/>
              <a:t>=(1-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β</a:t>
            </a: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)/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β</a:t>
            </a: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dirty="0">
                <a:ea typeface="Verdana" pitchFamily="34" charset="0"/>
                <a:cs typeface="Times New Roman" pitchFamily="18" charset="0"/>
              </a:rPr>
              <a:t>i capitalisti consumano tutti i loro profitti e non investono: stato stazionario</a:t>
            </a:r>
            <a:endParaRPr lang="it-IT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6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60725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sz="3600" dirty="0" smtClean="0"/>
              <a:t>Il problema della vitalità del cambiamento tecnologico alla </a:t>
            </a:r>
            <a:r>
              <a:rPr lang="it-IT" sz="3600" dirty="0" err="1" smtClean="0"/>
              <a:t>Marx</a:t>
            </a:r>
            <a:endParaRPr lang="it-IT" sz="3600" dirty="0"/>
          </a:p>
        </p:txBody>
      </p:sp>
      <p:sp>
        <p:nvSpPr>
          <p:cNvPr id="17411" name="Segnaposto contenuto 2"/>
          <p:cNvSpPr>
            <a:spLocks noGrp="1"/>
          </p:cNvSpPr>
          <p:nvPr>
            <p:ph idx="1"/>
          </p:nvPr>
        </p:nvSpPr>
        <p:spPr>
          <a:xfrm>
            <a:off x="457200" y="175410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Perché gli imprenditori adottano una tecnica che abbassa il saggio di profitto?</a:t>
            </a:r>
          </a:p>
          <a:p>
            <a:r>
              <a:rPr lang="it-IT" sz="2800" dirty="0" smtClean="0"/>
              <a:t>Vantaggio individuale e vantaggio di classe</a:t>
            </a:r>
          </a:p>
          <a:p>
            <a:r>
              <a:rPr lang="it-IT" sz="2800" dirty="0" smtClean="0"/>
              <a:t>Impossibilità di controllare gli effetti ultimi delle proprie scelte</a:t>
            </a:r>
          </a:p>
          <a:p>
            <a:r>
              <a:rPr lang="it-IT" sz="2800" dirty="0" smtClean="0"/>
              <a:t>Imprenditori individuali: scelgono le tecniche e le innovazioni per massimizzare il saggio di profitto individuale.</a:t>
            </a:r>
          </a:p>
          <a:p>
            <a:r>
              <a:rPr lang="it-IT" sz="2800" dirty="0" smtClean="0"/>
              <a:t>Carattere tecnologicamente  progressivo del capitalismo</a:t>
            </a:r>
          </a:p>
        </p:txBody>
      </p:sp>
      <p:sp>
        <p:nvSpPr>
          <p:cNvPr id="1741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960BE4-88C2-4437-984C-3C51AFC9653A}" type="slidenum">
              <a:rPr lang="it-IT" smtClean="0">
                <a:latin typeface="Times New Roman" pitchFamily="18" charset="0"/>
              </a:rPr>
              <a:pPr/>
              <a:t>13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191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tecniche vitali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Tecniche vitali: le tecniche che non abbassano il saggio di profitto al livello dato dei salari e dei prezzi.</a:t>
            </a:r>
          </a:p>
          <a:p>
            <a:r>
              <a:rPr lang="it-IT" sz="2800" dirty="0" smtClean="0"/>
              <a:t>L’imprenditore adotta una tecnica vitale: alza il saggio di profitto individuale (extra-profitto)</a:t>
            </a:r>
          </a:p>
          <a:p>
            <a:r>
              <a:rPr lang="it-IT" sz="2800" dirty="0" smtClean="0"/>
              <a:t>I competitori, dopo un po’ di tempo adottano la stessa innovazione per risparmiare sui costi o innalzare i propri profitti</a:t>
            </a:r>
          </a:p>
          <a:p>
            <a:r>
              <a:rPr lang="it-IT" sz="2800" dirty="0" smtClean="0"/>
              <a:t>La produttività del lavoro aumenta in tutta l’economia.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7586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3826" y="108241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tendenza del saggio di salario.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53285"/>
            <a:ext cx="8229600" cy="4049163"/>
          </a:xfrm>
        </p:spPr>
        <p:txBody>
          <a:bodyPr/>
          <a:lstStyle/>
          <a:p>
            <a:r>
              <a:rPr lang="it-IT" sz="2800" dirty="0" smtClean="0"/>
              <a:t>Forze istituzionali: rapporti di forza sul mercato del lavoro, leggi sui minimi salariali, azioni dei sindacati: il salario reale segue con ritardo la crescita della produttività del lavoro.</a:t>
            </a:r>
          </a:p>
          <a:p>
            <a:r>
              <a:rPr lang="it-IT" sz="2800" dirty="0" smtClean="0"/>
              <a:t>In termini classici: il livello di sussistenza si alza quando aumenta il benessere di un paese</a:t>
            </a:r>
          </a:p>
          <a:p>
            <a:r>
              <a:rPr lang="it-IT" sz="2800" dirty="0" smtClean="0"/>
              <a:t>La crescita del salario reale fa diminuire il saggio di profitto.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750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caduta del saggio di profitto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Se la crescita dei salari reali nel lungo periodo è proporzionale alla crescita della produttività del lavoro, con il cambiamento tecnologico condizionato il saggio di profitto cade.</a:t>
            </a:r>
          </a:p>
          <a:p>
            <a:r>
              <a:rPr lang="it-IT" sz="2800" dirty="0" smtClean="0"/>
              <a:t>Ciascun imprenditore agisce razionalmente sulla base del perseguimento dei propri interessi individuali</a:t>
            </a:r>
          </a:p>
          <a:p>
            <a:r>
              <a:rPr lang="it-IT" sz="2800" dirty="0" smtClean="0"/>
              <a:t>Il risultato è un fallimento della mano invisibile per gli imprenditori e i capitalisti come classe: il saggio di profitto medio diminuisce.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164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condizione di vitalità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Una tecnica è adottata se al saggio di salario dato aumenta il saggio di profitto</a:t>
            </a:r>
          </a:p>
          <a:p>
            <a:r>
              <a:rPr lang="it-IT" sz="2800" dirty="0" smtClean="0"/>
              <a:t>La tecnica innovativa (</a:t>
            </a:r>
            <a:r>
              <a:rPr lang="it-IT" sz="2800" i="1" dirty="0" smtClean="0"/>
              <a:t>x</a:t>
            </a:r>
            <a:r>
              <a:rPr lang="it-IT" sz="2800" dirty="0" smtClean="0"/>
              <a:t>’, </a:t>
            </a:r>
            <a:r>
              <a:rPr lang="it-IT" sz="2800" dirty="0" smtClean="0">
                <a:sym typeface="Symbol"/>
              </a:rPr>
              <a:t>’), dato </a:t>
            </a:r>
            <a:r>
              <a:rPr lang="it-IT" sz="2800" spc="-1500" dirty="0" smtClean="0">
                <a:sym typeface="Symbol"/>
              </a:rPr>
              <a:t>¯</a:t>
            </a:r>
            <a:r>
              <a:rPr lang="it-IT" sz="2800" i="1" dirty="0" smtClean="0">
                <a:sym typeface="Symbol"/>
              </a:rPr>
              <a:t>w</a:t>
            </a:r>
            <a:r>
              <a:rPr lang="it-IT" sz="2800" dirty="0" smtClean="0">
                <a:sym typeface="Symbol"/>
              </a:rPr>
              <a:t>, offre un saggio di profitto diverso dalla vecchia tecnica (</a:t>
            </a:r>
            <a:r>
              <a:rPr lang="it-IT" sz="2800" i="1" dirty="0" smtClean="0">
                <a:sym typeface="Symbol"/>
              </a:rPr>
              <a:t>x</a:t>
            </a:r>
            <a:r>
              <a:rPr lang="it-IT" sz="2800" dirty="0" smtClean="0">
                <a:sym typeface="Symbol"/>
              </a:rPr>
              <a:t>, ).</a:t>
            </a:r>
          </a:p>
          <a:p>
            <a:r>
              <a:rPr lang="it-IT" sz="2800" dirty="0" smtClean="0">
                <a:sym typeface="Symbol"/>
              </a:rPr>
              <a:t>Saggio di profitto atteso dall’innovatore:</a:t>
            </a:r>
          </a:p>
          <a:p>
            <a:r>
              <a:rPr lang="it-IT" sz="2800" i="1" dirty="0">
                <a:latin typeface="+mn-lt"/>
                <a:cs typeface="+mn-cs"/>
              </a:rPr>
              <a:t>r</a:t>
            </a:r>
            <a:r>
              <a:rPr lang="it-IT" sz="2800" i="1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=(1-</a:t>
            </a:r>
            <a:r>
              <a:rPr lang="it-IT" sz="2800" spc="-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w/x’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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</a:t>
            </a:r>
            <a:endParaRPr lang="it-IT" sz="2800" dirty="0" smtClean="0"/>
          </a:p>
          <a:p>
            <a:r>
              <a:rPr lang="it-IT" sz="2800" dirty="0" smtClean="0"/>
              <a:t>Condizione di vitalità:</a:t>
            </a:r>
          </a:p>
          <a:p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(1-</a:t>
            </a:r>
            <a:r>
              <a:rPr lang="it-IT" sz="2800" spc="-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w/x’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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’&gt;(1-</a:t>
            </a:r>
            <a:r>
              <a:rPr lang="it-IT" sz="2800" spc="-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w/x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		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r</a:t>
            </a:r>
            <a:r>
              <a:rPr lang="it-IT" sz="2800" i="1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e</a:t>
            </a:r>
            <a:r>
              <a:rPr lang="it-IT" dirty="0" smtClean="0">
                <a:sym typeface="Symbol"/>
              </a:rPr>
              <a:t>&gt;</a:t>
            </a:r>
            <a:r>
              <a:rPr lang="it-IT" i="1" dirty="0" smtClean="0">
                <a:sym typeface="Symbol"/>
              </a:rPr>
              <a:t>r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4510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spc="-1800" dirty="0" err="1" smtClean="0"/>
              <a:t>¯</a:t>
            </a:r>
            <a:r>
              <a:rPr lang="it-IT" i="1" dirty="0" err="1" smtClean="0"/>
              <a:t>w</a:t>
            </a:r>
            <a:r>
              <a:rPr lang="it-IT" i="1" dirty="0" smtClean="0"/>
              <a:t> </a:t>
            </a:r>
            <a:r>
              <a:rPr lang="it-IT" dirty="0" smtClean="0"/>
              <a:t>e la condizione di vitalità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3917"/>
            <a:ext cx="7772400" cy="4483994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(1-</a:t>
            </a:r>
            <a:r>
              <a:rPr lang="it-IT" sz="2800" spc="-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w/x’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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’&gt;(1-</a:t>
            </a:r>
            <a:r>
              <a:rPr lang="it-IT" sz="2800" spc="-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w/x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Symbol"/>
              </a:rPr>
              <a:t></a:t>
            </a:r>
            <a:endParaRPr lang="it-IT" sz="2800" dirty="0" smtClean="0"/>
          </a:p>
          <a:p>
            <a:r>
              <a:rPr lang="it-IT" sz="2800" i="1" dirty="0" smtClean="0">
                <a:sym typeface="Symbol"/>
              </a:rPr>
              <a:t>x’&gt;x;	</a:t>
            </a:r>
            <a:r>
              <a:rPr lang="it-IT" sz="2800" dirty="0" smtClean="0">
                <a:sym typeface="Symbol"/>
              </a:rPr>
              <a:t>’&lt;</a:t>
            </a:r>
          </a:p>
          <a:p>
            <a:r>
              <a:rPr lang="it-IT" sz="2800" dirty="0" smtClean="0">
                <a:sym typeface="Symbol"/>
              </a:rPr>
              <a:t>La condizione è soddisfatta se </a:t>
            </a:r>
            <a:r>
              <a:rPr lang="it-IT" sz="2800" spc="-15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è </a:t>
            </a:r>
            <a:r>
              <a:rPr lang="it-IT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sufficentemente</a:t>
            </a:r>
            <a:r>
              <a:rPr lang="it-IT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alto.</a:t>
            </a:r>
          </a:p>
          <a:p>
            <a:r>
              <a:rPr lang="it-IT" sz="2800" dirty="0" smtClean="0"/>
              <a:t>Poiché per ipotesi le due curve crescita-distribuzione si incontrano in un punto determinato la condizione di vitalità è</a:t>
            </a:r>
          </a:p>
          <a:p>
            <a:r>
              <a:rPr lang="it-IT" sz="2800" spc="-15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¯</a:t>
            </a:r>
            <a:r>
              <a:rPr lang="it-IT" sz="28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it-IT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&gt;</a:t>
            </a:r>
            <a:r>
              <a:rPr lang="it-IT" sz="28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w*</a:t>
            </a:r>
            <a:endParaRPr lang="it-IT" sz="2800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2800" i="1" dirty="0" err="1" smtClean="0"/>
              <a:t>w*</a:t>
            </a:r>
            <a:r>
              <a:rPr lang="it-IT" sz="2800" i="1" dirty="0" smtClean="0"/>
              <a:t> </a:t>
            </a:r>
            <a:r>
              <a:rPr lang="it-IT" sz="2800" dirty="0" smtClean="0"/>
              <a:t>è il saggio di salario corrispondente all’intersezione tra le curve.</a:t>
            </a:r>
            <a:endParaRPr lang="it-IT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959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284" y="124776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grafico della condizione di vitalità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2921" y="5473520"/>
            <a:ext cx="7772400" cy="455054"/>
          </a:xfrm>
        </p:spPr>
        <p:txBody>
          <a:bodyPr>
            <a:normAutofit fontScale="47500" lnSpcReduction="20000"/>
          </a:bodyPr>
          <a:lstStyle/>
          <a:p>
            <a:r>
              <a:rPr lang="it-IT" sz="2800" dirty="0" smtClean="0"/>
              <a:t>Con </a:t>
            </a:r>
            <a:r>
              <a:rPr lang="it-IT" sz="2800" i="1" dirty="0" smtClean="0"/>
              <a:t>w</a:t>
            </a:r>
            <a:r>
              <a:rPr lang="it-IT" sz="2800" baseline="-25000" dirty="0" smtClean="0"/>
              <a:t>1</a:t>
            </a:r>
            <a:r>
              <a:rPr lang="it-IT" sz="2800" dirty="0" smtClean="0"/>
              <a:t> </a:t>
            </a:r>
            <a:r>
              <a:rPr lang="it-IT" sz="2800" i="1" dirty="0" smtClean="0"/>
              <a:t>v</a:t>
            </a:r>
            <a:r>
              <a:rPr lang="it-IT" sz="2800" baseline="-25000" dirty="0" smtClean="0"/>
              <a:t>1</a:t>
            </a:r>
            <a:r>
              <a:rPr lang="it-IT" sz="2800" dirty="0" smtClean="0"/>
              <a:t>&gt;</a:t>
            </a:r>
            <a:r>
              <a:rPr lang="it-IT" sz="2800" i="1" dirty="0" smtClean="0"/>
              <a:t> v</a:t>
            </a:r>
            <a:r>
              <a:rPr lang="it-IT" sz="2800" baseline="-25000" dirty="0" smtClean="0"/>
              <a:t>1</a:t>
            </a:r>
            <a:r>
              <a:rPr lang="it-IT" sz="2800" dirty="0" smtClean="0"/>
              <a:t>’: la tecnica non è adottata</a:t>
            </a:r>
          </a:p>
          <a:p>
            <a:r>
              <a:rPr lang="it-IT" sz="2800" dirty="0" smtClean="0"/>
              <a:t>Con </a:t>
            </a:r>
            <a:r>
              <a:rPr lang="it-IT" sz="2800" i="1" dirty="0" smtClean="0"/>
              <a:t>w</a:t>
            </a:r>
            <a:r>
              <a:rPr lang="it-IT" sz="2800" baseline="-25000" dirty="0" smtClean="0"/>
              <a:t>2</a:t>
            </a:r>
            <a:r>
              <a:rPr lang="it-IT" sz="2800" dirty="0" smtClean="0"/>
              <a:t> </a:t>
            </a:r>
            <a:r>
              <a:rPr lang="it-IT" sz="2800" i="1" dirty="0" smtClean="0"/>
              <a:t>v</a:t>
            </a:r>
            <a:r>
              <a:rPr lang="it-IT" sz="2800" baseline="-25000" dirty="0" smtClean="0"/>
              <a:t>2</a:t>
            </a:r>
            <a:r>
              <a:rPr lang="it-IT" sz="2800" dirty="0" smtClean="0"/>
              <a:t>’&gt;</a:t>
            </a:r>
            <a:r>
              <a:rPr lang="it-IT" sz="2800" i="1" dirty="0" smtClean="0"/>
              <a:t> v</a:t>
            </a:r>
            <a:r>
              <a:rPr lang="it-IT" sz="2800" baseline="-25000" dirty="0" smtClean="0"/>
              <a:t>2</a:t>
            </a:r>
            <a:r>
              <a:rPr lang="it-IT" sz="2800" dirty="0" smtClean="0"/>
              <a:t>: la tecnica è adottata</a:t>
            </a:r>
          </a:p>
          <a:p>
            <a:endParaRPr lang="it-IT" sz="2800" dirty="0" smtClean="0"/>
          </a:p>
          <a:p>
            <a:endParaRPr lang="it-IT" sz="28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1745" name="Group 1"/>
          <p:cNvGrpSpPr>
            <a:grpSpLocks noChangeAspect="1"/>
          </p:cNvGrpSpPr>
          <p:nvPr/>
        </p:nvGrpSpPr>
        <p:grpSpPr bwMode="auto">
          <a:xfrm>
            <a:off x="1493951" y="1455312"/>
            <a:ext cx="6570573" cy="3942344"/>
            <a:chOff x="1134" y="2686"/>
            <a:chExt cx="9638" cy="5783"/>
          </a:xfrm>
        </p:grpSpPr>
        <p:sp>
          <p:nvSpPr>
            <p:cNvPr id="31773" name="AutoShape 29"/>
            <p:cNvSpPr>
              <a:spLocks noChangeAspect="1" noChangeArrowheads="1" noTextEdit="1"/>
            </p:cNvSpPr>
            <p:nvPr/>
          </p:nvSpPr>
          <p:spPr bwMode="auto">
            <a:xfrm>
              <a:off x="1134" y="2686"/>
              <a:ext cx="9638" cy="578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72" name="AutoShape 28"/>
            <p:cNvSpPr>
              <a:spLocks noChangeShapeType="1"/>
            </p:cNvSpPr>
            <p:nvPr/>
          </p:nvSpPr>
          <p:spPr bwMode="auto">
            <a:xfrm flipV="1">
              <a:off x="2716" y="3665"/>
              <a:ext cx="1" cy="36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71" name="AutoShape 27"/>
            <p:cNvSpPr>
              <a:spLocks noChangeShapeType="1"/>
            </p:cNvSpPr>
            <p:nvPr/>
          </p:nvSpPr>
          <p:spPr bwMode="auto">
            <a:xfrm>
              <a:off x="2716" y="7264"/>
              <a:ext cx="6480" cy="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70" name="AutoShape 26"/>
            <p:cNvSpPr>
              <a:spLocks noChangeShapeType="1"/>
            </p:cNvSpPr>
            <p:nvPr/>
          </p:nvSpPr>
          <p:spPr bwMode="auto">
            <a:xfrm>
              <a:off x="2716" y="4160"/>
              <a:ext cx="3540" cy="310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69" name="AutoShape 25"/>
            <p:cNvSpPr>
              <a:spLocks noChangeShapeType="1"/>
            </p:cNvSpPr>
            <p:nvPr/>
          </p:nvSpPr>
          <p:spPr bwMode="auto">
            <a:xfrm>
              <a:off x="2716" y="5030"/>
              <a:ext cx="5790" cy="223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68" name="AutoShape 24"/>
            <p:cNvSpPr>
              <a:spLocks noChangeShapeType="1"/>
            </p:cNvSpPr>
            <p:nvPr/>
          </p:nvSpPr>
          <p:spPr bwMode="auto">
            <a:xfrm>
              <a:off x="4020" y="5292"/>
              <a:ext cx="1" cy="197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67" name="AutoShape 23"/>
            <p:cNvSpPr>
              <a:spLocks noChangeShapeType="1"/>
            </p:cNvSpPr>
            <p:nvPr/>
          </p:nvSpPr>
          <p:spPr bwMode="auto">
            <a:xfrm flipV="1">
              <a:off x="2716" y="6319"/>
              <a:ext cx="3285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66" name="AutoShape 22"/>
            <p:cNvSpPr>
              <a:spLocks noChangeShapeType="1"/>
            </p:cNvSpPr>
            <p:nvPr/>
          </p:nvSpPr>
          <p:spPr bwMode="auto">
            <a:xfrm>
              <a:off x="5116" y="6319"/>
              <a:ext cx="1" cy="9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65" name="Text Box 21"/>
            <p:cNvSpPr txBox="1">
              <a:spLocks noChangeArrowheads="1"/>
            </p:cNvSpPr>
            <p:nvPr/>
          </p:nvSpPr>
          <p:spPr bwMode="auto">
            <a:xfrm>
              <a:off x="2191" y="320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1900" y="5046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63" name="Text Box 19"/>
            <p:cNvSpPr txBox="1">
              <a:spLocks noChangeArrowheads="1"/>
            </p:cNvSpPr>
            <p:nvPr/>
          </p:nvSpPr>
          <p:spPr bwMode="auto">
            <a:xfrm>
              <a:off x="1906" y="5511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w*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62" name="Text Box 18"/>
            <p:cNvSpPr txBox="1">
              <a:spLocks noChangeArrowheads="1"/>
            </p:cNvSpPr>
            <p:nvPr/>
          </p:nvSpPr>
          <p:spPr bwMode="auto">
            <a:xfrm>
              <a:off x="1906" y="3830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x’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61" name="Text Box 17"/>
            <p:cNvSpPr txBox="1">
              <a:spLocks noChangeArrowheads="1"/>
            </p:cNvSpPr>
            <p:nvPr/>
          </p:nvSpPr>
          <p:spPr bwMode="auto">
            <a:xfrm>
              <a:off x="1981" y="4731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3391" y="7364"/>
              <a:ext cx="114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 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’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4021" y="7364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*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5911" y="7379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7996" y="7319"/>
              <a:ext cx="885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9031" y="7424"/>
              <a:ext cx="722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</a:rPr>
                <a:t>r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55" name="Line 11"/>
            <p:cNvSpPr>
              <a:spLocks noChangeShapeType="1"/>
            </p:cNvSpPr>
            <p:nvPr/>
          </p:nvSpPr>
          <p:spPr bwMode="auto">
            <a:xfrm>
              <a:off x="2716" y="5295"/>
              <a:ext cx="130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4" name="Line 10"/>
            <p:cNvSpPr>
              <a:spLocks noChangeShapeType="1"/>
            </p:cNvSpPr>
            <p:nvPr/>
          </p:nvSpPr>
          <p:spPr bwMode="auto">
            <a:xfrm flipH="1">
              <a:off x="2716" y="5706"/>
              <a:ext cx="17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3" name="Line 9"/>
            <p:cNvSpPr>
              <a:spLocks noChangeShapeType="1"/>
            </p:cNvSpPr>
            <p:nvPr/>
          </p:nvSpPr>
          <p:spPr bwMode="auto">
            <a:xfrm>
              <a:off x="4456" y="5676"/>
              <a:ext cx="1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2" name="Freeform 8"/>
            <p:cNvSpPr>
              <a:spLocks/>
            </p:cNvSpPr>
            <p:nvPr/>
          </p:nvSpPr>
          <p:spPr bwMode="auto">
            <a:xfrm>
              <a:off x="6031" y="6321"/>
              <a:ext cx="1" cy="9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35"/>
                </a:cxn>
                <a:cxn ang="0">
                  <a:pos x="0" y="943"/>
                </a:cxn>
              </a:cxnLst>
              <a:rect l="0" t="0" r="r" b="b"/>
              <a:pathLst>
                <a:path w="1" h="943">
                  <a:moveTo>
                    <a:pt x="0" y="0"/>
                  </a:moveTo>
                  <a:cubicBezTo>
                    <a:pt x="0" y="45"/>
                    <a:pt x="0" y="90"/>
                    <a:pt x="0" y="135"/>
                  </a:cubicBezTo>
                  <a:lnTo>
                    <a:pt x="0" y="94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3391" y="5292"/>
              <a:ext cx="1" cy="19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0" name="Text Box 6"/>
            <p:cNvSpPr txBox="1">
              <a:spLocks noChangeArrowheads="1"/>
            </p:cNvSpPr>
            <p:nvPr/>
          </p:nvSpPr>
          <p:spPr bwMode="auto">
            <a:xfrm>
              <a:off x="1906" y="6125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49" name="Text Box 5"/>
            <p:cNvSpPr txBox="1">
              <a:spLocks noChangeArrowheads="1"/>
            </p:cNvSpPr>
            <p:nvPr/>
          </p:nvSpPr>
          <p:spPr bwMode="auto">
            <a:xfrm>
              <a:off x="2866" y="7349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48" name="Text Box 4"/>
            <p:cNvSpPr txBox="1">
              <a:spLocks noChangeArrowheads="1"/>
            </p:cNvSpPr>
            <p:nvPr/>
          </p:nvSpPr>
          <p:spPr bwMode="auto">
            <a:xfrm>
              <a:off x="4636" y="7349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’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47" name="Text Box 3"/>
            <p:cNvSpPr txBox="1">
              <a:spLocks noChangeArrowheads="1"/>
            </p:cNvSpPr>
            <p:nvPr/>
          </p:nvSpPr>
          <p:spPr bwMode="auto">
            <a:xfrm>
              <a:off x="5521" y="7379"/>
              <a:ext cx="88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746" name="Text Box 2"/>
            <p:cNvSpPr txBox="1">
              <a:spLocks noChangeArrowheads="1"/>
            </p:cNvSpPr>
            <p:nvPr/>
          </p:nvSpPr>
          <p:spPr bwMode="auto">
            <a:xfrm>
              <a:off x="4195" y="5292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A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697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2254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L’andamento del rapporto prodotto reddito</a:t>
            </a:r>
            <a:endParaRPr lang="it-IT" sz="3600" dirty="0"/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>
          <a:xfrm>
            <a:off x="457200" y="1837177"/>
            <a:ext cx="8229600" cy="4525963"/>
          </a:xfrm>
        </p:spPr>
        <p:txBody>
          <a:bodyPr/>
          <a:lstStyle/>
          <a:p>
            <a:r>
              <a:rPr lang="it-IT" sz="2800" dirty="0" smtClean="0"/>
              <a:t>Tenere conto di un’altra tendenza che si può realizzare nel mondo reale</a:t>
            </a:r>
          </a:p>
          <a:p>
            <a:r>
              <a:rPr lang="it-IT" sz="2800" dirty="0" smtClean="0"/>
              <a:t>Non sempre prevale il cambiamento neutrale di </a:t>
            </a:r>
            <a:r>
              <a:rPr lang="it-IT" sz="2800" dirty="0" err="1" smtClean="0"/>
              <a:t>Harrod</a:t>
            </a:r>
            <a:endParaRPr lang="it-IT" sz="2800" dirty="0" smtClean="0"/>
          </a:p>
          <a:p>
            <a:r>
              <a:rPr lang="it-IT" sz="2800" dirty="0" smtClean="0"/>
              <a:t>Si possono verificare fasi in cui l’aumento della produttività del lavoro è collegato ad una diminuzione del rapporto reddito – capitale.</a:t>
            </a:r>
          </a:p>
          <a:p>
            <a:r>
              <a:rPr lang="it-IT" sz="2800" dirty="0" smtClean="0"/>
              <a:t>Per aumentare la produttività del lavoro aumenta il capitale per unità di lavoro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3CD29-EE39-477F-BC8E-FCC2641BF448}" type="slidenum">
              <a:rPr lang="it-IT" smtClean="0">
                <a:latin typeface="Times New Roman" pitchFamily="18" charset="0"/>
              </a:rPr>
              <a:pPr/>
              <a:t>2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10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8098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ragione economica del cambiamento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Una tecnica </a:t>
            </a:r>
            <a:r>
              <a:rPr lang="it-IT" i="1" dirty="0" err="1" smtClean="0"/>
              <a:t>labour</a:t>
            </a:r>
            <a:r>
              <a:rPr lang="it-IT" i="1" dirty="0" smtClean="0"/>
              <a:t> </a:t>
            </a:r>
            <a:r>
              <a:rPr lang="it-IT" i="1" dirty="0" err="1" smtClean="0"/>
              <a:t>saving</a:t>
            </a:r>
            <a:r>
              <a:rPr lang="it-IT" dirty="0" smtClean="0"/>
              <a:t> e </a:t>
            </a:r>
            <a:r>
              <a:rPr lang="it-IT" i="1" dirty="0" smtClean="0"/>
              <a:t>capital </a:t>
            </a:r>
            <a:r>
              <a:rPr lang="it-IT" i="1" dirty="0" err="1" smtClean="0"/>
              <a:t>using</a:t>
            </a:r>
            <a:r>
              <a:rPr lang="it-IT" dirty="0" smtClean="0"/>
              <a:t> è conveniente se i costi del lavoro sono una proporzione sufficientemente alta dei costi</a:t>
            </a:r>
          </a:p>
          <a:p>
            <a:r>
              <a:rPr lang="it-IT" dirty="0" smtClean="0"/>
              <a:t>Se gli imprenditori prevedono correttamente che i salari reali sono destinati a crescere nel futuro, a maggior ragione adotteranno tecniche </a:t>
            </a:r>
            <a:r>
              <a:rPr lang="it-IT" i="1" dirty="0" err="1" smtClean="0"/>
              <a:t>labour</a:t>
            </a:r>
            <a:r>
              <a:rPr lang="it-IT" i="1" dirty="0" smtClean="0"/>
              <a:t> </a:t>
            </a:r>
            <a:r>
              <a:rPr lang="it-IT" i="1" dirty="0" err="1" smtClean="0"/>
              <a:t>saving</a:t>
            </a:r>
            <a:r>
              <a:rPr lang="it-IT" dirty="0" smtClean="0"/>
              <a:t> e </a:t>
            </a:r>
            <a:r>
              <a:rPr lang="it-IT" i="1" dirty="0" smtClean="0"/>
              <a:t>capital </a:t>
            </a:r>
            <a:r>
              <a:rPr lang="it-IT" i="1" dirty="0" err="1" smtClean="0"/>
              <a:t>using</a:t>
            </a:r>
            <a:r>
              <a:rPr lang="it-IT" i="1" dirty="0" smtClean="0"/>
              <a:t>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906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Rappresentazione grafica del processo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sp>
        <p:nvSpPr>
          <p:cNvPr id="49226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9153" name="Group 1"/>
          <p:cNvGrpSpPr>
            <a:grpSpLocks noChangeAspect="1"/>
          </p:cNvGrpSpPr>
          <p:nvPr/>
        </p:nvGrpSpPr>
        <p:grpSpPr bwMode="auto">
          <a:xfrm>
            <a:off x="553792" y="1568451"/>
            <a:ext cx="5693099" cy="4736868"/>
            <a:chOff x="1134" y="2686"/>
            <a:chExt cx="9683" cy="8330"/>
          </a:xfrm>
        </p:grpSpPr>
        <p:sp>
          <p:nvSpPr>
            <p:cNvPr id="49225" name="AutoShape 73"/>
            <p:cNvSpPr>
              <a:spLocks noChangeAspect="1" noChangeArrowheads="1" noTextEdit="1"/>
            </p:cNvSpPr>
            <p:nvPr/>
          </p:nvSpPr>
          <p:spPr bwMode="auto">
            <a:xfrm>
              <a:off x="1134" y="2686"/>
              <a:ext cx="9683" cy="83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24" name="AutoShape 72"/>
            <p:cNvSpPr>
              <a:spLocks noChangeShapeType="1"/>
            </p:cNvSpPr>
            <p:nvPr/>
          </p:nvSpPr>
          <p:spPr bwMode="auto">
            <a:xfrm flipV="1">
              <a:off x="4853" y="7132"/>
              <a:ext cx="0" cy="297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23" name="AutoShape 71"/>
            <p:cNvSpPr>
              <a:spLocks noChangeShapeType="1"/>
            </p:cNvSpPr>
            <p:nvPr/>
          </p:nvSpPr>
          <p:spPr bwMode="auto">
            <a:xfrm>
              <a:off x="1777" y="10109"/>
              <a:ext cx="6883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22" name="AutoShape 70"/>
            <p:cNvSpPr>
              <a:spLocks noChangeShapeType="1"/>
            </p:cNvSpPr>
            <p:nvPr/>
          </p:nvSpPr>
          <p:spPr bwMode="auto">
            <a:xfrm flipH="1" flipV="1">
              <a:off x="1988" y="7244"/>
              <a:ext cx="2865" cy="28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21" name="AutoShape 69"/>
            <p:cNvSpPr>
              <a:spLocks noChangeShapeType="1"/>
            </p:cNvSpPr>
            <p:nvPr/>
          </p:nvSpPr>
          <p:spPr bwMode="auto">
            <a:xfrm>
              <a:off x="4853" y="7542"/>
              <a:ext cx="2245" cy="256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20" name="AutoShape 68"/>
            <p:cNvSpPr>
              <a:spLocks noChangeShapeType="1"/>
            </p:cNvSpPr>
            <p:nvPr/>
          </p:nvSpPr>
          <p:spPr bwMode="auto">
            <a:xfrm>
              <a:off x="4853" y="8261"/>
              <a:ext cx="3485" cy="184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9" name="AutoShape 67"/>
            <p:cNvSpPr>
              <a:spLocks noChangeShapeType="1"/>
            </p:cNvSpPr>
            <p:nvPr/>
          </p:nvSpPr>
          <p:spPr bwMode="auto">
            <a:xfrm flipH="1">
              <a:off x="2248" y="7542"/>
              <a:ext cx="26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8" name="AutoShape 66"/>
            <p:cNvSpPr>
              <a:spLocks noChangeShapeType="1"/>
            </p:cNvSpPr>
            <p:nvPr/>
          </p:nvSpPr>
          <p:spPr bwMode="auto">
            <a:xfrm>
              <a:off x="2248" y="7542"/>
              <a:ext cx="0" cy="256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7" name="AutoShape 65"/>
            <p:cNvSpPr>
              <a:spLocks noChangeShapeType="1"/>
            </p:cNvSpPr>
            <p:nvPr/>
          </p:nvSpPr>
          <p:spPr bwMode="auto">
            <a:xfrm flipH="1">
              <a:off x="3016" y="8261"/>
              <a:ext cx="18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6" name="AutoShape 64"/>
            <p:cNvSpPr>
              <a:spLocks noChangeShapeType="1"/>
            </p:cNvSpPr>
            <p:nvPr/>
          </p:nvSpPr>
          <p:spPr bwMode="auto">
            <a:xfrm>
              <a:off x="3016" y="8261"/>
              <a:ext cx="0" cy="184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5" name="AutoShape 63"/>
            <p:cNvSpPr>
              <a:spLocks noChangeShapeType="1"/>
            </p:cNvSpPr>
            <p:nvPr/>
          </p:nvSpPr>
          <p:spPr bwMode="auto">
            <a:xfrm>
              <a:off x="4853" y="8653"/>
              <a:ext cx="96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4" name="AutoShape 62"/>
            <p:cNvSpPr>
              <a:spLocks noChangeShapeType="1"/>
            </p:cNvSpPr>
            <p:nvPr/>
          </p:nvSpPr>
          <p:spPr bwMode="auto">
            <a:xfrm>
              <a:off x="5597" y="8655"/>
              <a:ext cx="1" cy="14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3" name="AutoShape 61"/>
            <p:cNvSpPr>
              <a:spLocks noChangeShapeType="1"/>
            </p:cNvSpPr>
            <p:nvPr/>
          </p:nvSpPr>
          <p:spPr bwMode="auto">
            <a:xfrm flipH="1">
              <a:off x="2248" y="8044"/>
              <a:ext cx="2605" cy="206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2" name="AutoShape 60"/>
            <p:cNvSpPr>
              <a:spLocks noChangeShapeType="1"/>
            </p:cNvSpPr>
            <p:nvPr/>
          </p:nvSpPr>
          <p:spPr bwMode="auto">
            <a:xfrm>
              <a:off x="4853" y="8057"/>
              <a:ext cx="44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1" name="AutoShape 59"/>
            <p:cNvSpPr>
              <a:spLocks noChangeShapeType="1"/>
            </p:cNvSpPr>
            <p:nvPr/>
          </p:nvSpPr>
          <p:spPr bwMode="auto">
            <a:xfrm>
              <a:off x="5299" y="8044"/>
              <a:ext cx="1" cy="20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10" name="Arc 58"/>
            <p:cNvSpPr>
              <a:spLocks/>
            </p:cNvSpPr>
            <p:nvPr/>
          </p:nvSpPr>
          <p:spPr bwMode="auto">
            <a:xfrm>
              <a:off x="2670" y="9774"/>
              <a:ext cx="186" cy="3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09" name="Arc 57"/>
            <p:cNvSpPr>
              <a:spLocks/>
            </p:cNvSpPr>
            <p:nvPr/>
          </p:nvSpPr>
          <p:spPr bwMode="auto">
            <a:xfrm>
              <a:off x="3440" y="9774"/>
              <a:ext cx="186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08" name="Text Box 56"/>
            <p:cNvSpPr txBox="1">
              <a:spLocks noChangeArrowheads="1"/>
            </p:cNvSpPr>
            <p:nvPr/>
          </p:nvSpPr>
          <p:spPr bwMode="auto">
            <a:xfrm>
              <a:off x="3958" y="7660"/>
              <a:ext cx="1019" cy="4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7" name="AutoShape 55"/>
            <p:cNvSpPr>
              <a:spLocks noChangeShapeType="1"/>
            </p:cNvSpPr>
            <p:nvPr/>
          </p:nvSpPr>
          <p:spPr bwMode="auto">
            <a:xfrm flipH="1">
              <a:off x="3016" y="8655"/>
              <a:ext cx="1837" cy="145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206" name="Text Box 54"/>
            <p:cNvSpPr txBox="1">
              <a:spLocks noChangeArrowheads="1"/>
            </p:cNvSpPr>
            <p:nvPr/>
          </p:nvSpPr>
          <p:spPr bwMode="auto">
            <a:xfrm>
              <a:off x="3928" y="8341"/>
              <a:ext cx="101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5" name="Text Box 53"/>
            <p:cNvSpPr txBox="1">
              <a:spLocks noChangeArrowheads="1"/>
            </p:cNvSpPr>
            <p:nvPr/>
          </p:nvSpPr>
          <p:spPr bwMode="auto">
            <a:xfrm>
              <a:off x="3886" y="7388"/>
              <a:ext cx="974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x’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4" name="Text Box 52"/>
            <p:cNvSpPr txBox="1">
              <a:spLocks noChangeArrowheads="1"/>
            </p:cNvSpPr>
            <p:nvPr/>
          </p:nvSpPr>
          <p:spPr bwMode="auto">
            <a:xfrm>
              <a:off x="4196" y="8157"/>
              <a:ext cx="731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3" name="Text Box 51"/>
            <p:cNvSpPr txBox="1">
              <a:spLocks noChangeArrowheads="1"/>
            </p:cNvSpPr>
            <p:nvPr/>
          </p:nvSpPr>
          <p:spPr bwMode="auto">
            <a:xfrm>
              <a:off x="4528" y="10046"/>
              <a:ext cx="991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3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2" name="Text Box 50"/>
            <p:cNvSpPr txBox="1">
              <a:spLocks noChangeArrowheads="1"/>
            </p:cNvSpPr>
            <p:nvPr/>
          </p:nvSpPr>
          <p:spPr bwMode="auto">
            <a:xfrm>
              <a:off x="5055" y="10053"/>
              <a:ext cx="916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201" name="Text Box 49"/>
            <p:cNvSpPr txBox="1">
              <a:spLocks noChangeArrowheads="1"/>
            </p:cNvSpPr>
            <p:nvPr/>
          </p:nvSpPr>
          <p:spPr bwMode="auto">
            <a:xfrm>
              <a:off x="6589" y="10026"/>
              <a:ext cx="942" cy="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9200" name="Text Box 48"/>
            <p:cNvSpPr txBox="1">
              <a:spLocks noChangeArrowheads="1"/>
            </p:cNvSpPr>
            <p:nvPr/>
          </p:nvSpPr>
          <p:spPr bwMode="auto">
            <a:xfrm>
              <a:off x="7831" y="10023"/>
              <a:ext cx="829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49199" name="Text Box 47"/>
            <p:cNvSpPr txBox="1">
              <a:spLocks noChangeArrowheads="1"/>
            </p:cNvSpPr>
            <p:nvPr/>
          </p:nvSpPr>
          <p:spPr bwMode="auto">
            <a:xfrm>
              <a:off x="8338" y="10016"/>
              <a:ext cx="59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</a:rPr>
                <a:t>r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98" name="Text Box 46"/>
            <p:cNvSpPr txBox="1">
              <a:spLocks noChangeArrowheads="1"/>
            </p:cNvSpPr>
            <p:nvPr/>
          </p:nvSpPr>
          <p:spPr bwMode="auto">
            <a:xfrm>
              <a:off x="1839" y="10166"/>
              <a:ext cx="901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x’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97" name="Text Box 45"/>
            <p:cNvSpPr txBox="1">
              <a:spLocks noChangeArrowheads="1"/>
            </p:cNvSpPr>
            <p:nvPr/>
          </p:nvSpPr>
          <p:spPr bwMode="auto">
            <a:xfrm>
              <a:off x="2621" y="10166"/>
              <a:ext cx="732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96" name="Arc 44"/>
            <p:cNvSpPr>
              <a:spLocks/>
            </p:cNvSpPr>
            <p:nvPr/>
          </p:nvSpPr>
          <p:spPr bwMode="auto">
            <a:xfrm flipH="1">
              <a:off x="4183" y="9775"/>
              <a:ext cx="305" cy="31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2480"/>
                <a:gd name="T2" fmla="*/ 21582 w 21600"/>
                <a:gd name="T3" fmla="*/ 22480 h 22480"/>
                <a:gd name="T4" fmla="*/ 0 w 21600"/>
                <a:gd name="T5" fmla="*/ 21600 h 22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48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93"/>
                    <a:pt x="21594" y="22186"/>
                    <a:pt x="21582" y="22480"/>
                  </a:cubicBezTo>
                </a:path>
                <a:path w="21600" h="2248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893"/>
                    <a:pt x="21594" y="22186"/>
                    <a:pt x="21582" y="2248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95" name="Text Box 43"/>
            <p:cNvSpPr txBox="1">
              <a:spLocks noChangeArrowheads="1"/>
            </p:cNvSpPr>
            <p:nvPr/>
          </p:nvSpPr>
          <p:spPr bwMode="auto">
            <a:xfrm>
              <a:off x="2186" y="9666"/>
              <a:ext cx="732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49194" name="Text Box 42"/>
            <p:cNvSpPr txBox="1">
              <a:spLocks noChangeArrowheads="1"/>
            </p:cNvSpPr>
            <p:nvPr/>
          </p:nvSpPr>
          <p:spPr bwMode="auto">
            <a:xfrm>
              <a:off x="2926" y="9658"/>
              <a:ext cx="732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49193" name="Text Box 41"/>
            <p:cNvSpPr txBox="1">
              <a:spLocks noChangeArrowheads="1"/>
            </p:cNvSpPr>
            <p:nvPr/>
          </p:nvSpPr>
          <p:spPr bwMode="auto">
            <a:xfrm>
              <a:off x="3776" y="9734"/>
              <a:ext cx="1182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</a:rPr>
                <a:t>45°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92" name="Line 40"/>
            <p:cNvSpPr>
              <a:spLocks noChangeShapeType="1"/>
            </p:cNvSpPr>
            <p:nvPr/>
          </p:nvSpPr>
          <p:spPr bwMode="auto">
            <a:xfrm>
              <a:off x="5821" y="8653"/>
              <a:ext cx="1" cy="14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91" name="Text Box 39"/>
            <p:cNvSpPr txBox="1">
              <a:spLocks noChangeArrowheads="1"/>
            </p:cNvSpPr>
            <p:nvPr/>
          </p:nvSpPr>
          <p:spPr bwMode="auto">
            <a:xfrm>
              <a:off x="5357" y="10063"/>
              <a:ext cx="899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90" name="Text Box 38"/>
            <p:cNvSpPr txBox="1">
              <a:spLocks noChangeArrowheads="1"/>
            </p:cNvSpPr>
            <p:nvPr/>
          </p:nvSpPr>
          <p:spPr bwMode="auto">
            <a:xfrm>
              <a:off x="5742" y="8533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A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89" name="AutoShape 37"/>
            <p:cNvSpPr>
              <a:spLocks noChangeShapeType="1"/>
            </p:cNvSpPr>
            <p:nvPr/>
          </p:nvSpPr>
          <p:spPr bwMode="auto">
            <a:xfrm flipV="1">
              <a:off x="4853" y="3478"/>
              <a:ext cx="0" cy="297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88" name="AutoShape 36"/>
            <p:cNvSpPr>
              <a:spLocks noChangeShapeType="1"/>
            </p:cNvSpPr>
            <p:nvPr/>
          </p:nvSpPr>
          <p:spPr bwMode="auto">
            <a:xfrm>
              <a:off x="4853" y="3888"/>
              <a:ext cx="2245" cy="256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87" name="AutoShape 35"/>
            <p:cNvSpPr>
              <a:spLocks noChangeShapeType="1"/>
            </p:cNvSpPr>
            <p:nvPr/>
          </p:nvSpPr>
          <p:spPr bwMode="auto">
            <a:xfrm>
              <a:off x="4853" y="4607"/>
              <a:ext cx="3485" cy="184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86" name="AutoShape 34"/>
            <p:cNvSpPr>
              <a:spLocks noChangeShapeType="1"/>
            </p:cNvSpPr>
            <p:nvPr/>
          </p:nvSpPr>
          <p:spPr bwMode="auto">
            <a:xfrm>
              <a:off x="4853" y="4999"/>
              <a:ext cx="96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85" name="AutoShape 33"/>
            <p:cNvSpPr>
              <a:spLocks noChangeShapeType="1"/>
            </p:cNvSpPr>
            <p:nvPr/>
          </p:nvSpPr>
          <p:spPr bwMode="auto">
            <a:xfrm>
              <a:off x="5597" y="5001"/>
              <a:ext cx="1" cy="14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84" name="Text Box 32"/>
            <p:cNvSpPr txBox="1">
              <a:spLocks noChangeArrowheads="1"/>
            </p:cNvSpPr>
            <p:nvPr/>
          </p:nvSpPr>
          <p:spPr bwMode="auto">
            <a:xfrm>
              <a:off x="4063" y="3794"/>
              <a:ext cx="8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x’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83" name="Text Box 31"/>
            <p:cNvSpPr txBox="1">
              <a:spLocks noChangeArrowheads="1"/>
            </p:cNvSpPr>
            <p:nvPr/>
          </p:nvSpPr>
          <p:spPr bwMode="auto">
            <a:xfrm>
              <a:off x="5055" y="6399"/>
              <a:ext cx="916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82" name="Text Box 30"/>
            <p:cNvSpPr txBox="1">
              <a:spLocks noChangeArrowheads="1"/>
            </p:cNvSpPr>
            <p:nvPr/>
          </p:nvSpPr>
          <p:spPr bwMode="auto">
            <a:xfrm>
              <a:off x="6589" y="6372"/>
              <a:ext cx="942" cy="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9181" name="Text Box 29"/>
            <p:cNvSpPr txBox="1">
              <a:spLocks noChangeArrowheads="1"/>
            </p:cNvSpPr>
            <p:nvPr/>
          </p:nvSpPr>
          <p:spPr bwMode="auto">
            <a:xfrm>
              <a:off x="7831" y="6369"/>
              <a:ext cx="829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49180" name="Text Box 28"/>
            <p:cNvSpPr txBox="1">
              <a:spLocks noChangeArrowheads="1"/>
            </p:cNvSpPr>
            <p:nvPr/>
          </p:nvSpPr>
          <p:spPr bwMode="auto">
            <a:xfrm>
              <a:off x="8338" y="6362"/>
              <a:ext cx="59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</a:rPr>
                <a:t>r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9" name="Line 27"/>
            <p:cNvSpPr>
              <a:spLocks noChangeShapeType="1"/>
            </p:cNvSpPr>
            <p:nvPr/>
          </p:nvSpPr>
          <p:spPr bwMode="auto">
            <a:xfrm>
              <a:off x="5821" y="4999"/>
              <a:ext cx="1" cy="14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78" name="Text Box 26"/>
            <p:cNvSpPr txBox="1">
              <a:spLocks noChangeArrowheads="1"/>
            </p:cNvSpPr>
            <p:nvPr/>
          </p:nvSpPr>
          <p:spPr bwMode="auto">
            <a:xfrm>
              <a:off x="5408" y="6420"/>
              <a:ext cx="899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Times New Roman" pitchFamily="18" charset="0"/>
                  <a:ea typeface="Times New Roman" pitchFamily="18" charset="0"/>
                </a:rPr>
                <a:t>r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7" name="Text Box 25"/>
            <p:cNvSpPr txBox="1">
              <a:spLocks noChangeArrowheads="1"/>
            </p:cNvSpPr>
            <p:nvPr/>
          </p:nvSpPr>
          <p:spPr bwMode="auto">
            <a:xfrm>
              <a:off x="5742" y="4879"/>
              <a:ext cx="105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A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6" name="Text Box 24"/>
            <p:cNvSpPr txBox="1">
              <a:spLocks noChangeArrowheads="1"/>
            </p:cNvSpPr>
            <p:nvPr/>
          </p:nvSpPr>
          <p:spPr bwMode="auto">
            <a:xfrm>
              <a:off x="4036" y="6837"/>
              <a:ext cx="1019" cy="4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5" name="Text Box 23"/>
            <p:cNvSpPr txBox="1">
              <a:spLocks noChangeArrowheads="1"/>
            </p:cNvSpPr>
            <p:nvPr/>
          </p:nvSpPr>
          <p:spPr bwMode="auto">
            <a:xfrm>
              <a:off x="4121" y="3094"/>
              <a:ext cx="73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>
              <a:off x="1839" y="6452"/>
              <a:ext cx="6821" cy="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73" name="Text Box 21"/>
            <p:cNvSpPr txBox="1">
              <a:spLocks noChangeArrowheads="1"/>
            </p:cNvSpPr>
            <p:nvPr/>
          </p:nvSpPr>
          <p:spPr bwMode="auto">
            <a:xfrm>
              <a:off x="4090" y="4446"/>
              <a:ext cx="8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2" name="Text Box 20"/>
            <p:cNvSpPr txBox="1">
              <a:spLocks noChangeArrowheads="1"/>
            </p:cNvSpPr>
            <p:nvPr/>
          </p:nvSpPr>
          <p:spPr bwMode="auto">
            <a:xfrm>
              <a:off x="4018" y="4649"/>
              <a:ext cx="101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>
              <a:off x="5598" y="5841"/>
              <a:ext cx="22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 flipV="1">
              <a:off x="3541" y="9096"/>
              <a:ext cx="1" cy="5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9" name="Line 17"/>
            <p:cNvSpPr>
              <a:spLocks noChangeShapeType="1"/>
            </p:cNvSpPr>
            <p:nvPr/>
          </p:nvSpPr>
          <p:spPr bwMode="auto">
            <a:xfrm flipH="1">
              <a:off x="5300" y="9561"/>
              <a:ext cx="52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8" name="Text Box 16"/>
            <p:cNvSpPr txBox="1">
              <a:spLocks noChangeArrowheads="1"/>
            </p:cNvSpPr>
            <p:nvPr/>
          </p:nvSpPr>
          <p:spPr bwMode="auto">
            <a:xfrm>
              <a:off x="6706" y="3094"/>
              <a:ext cx="195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67" name="Text Box 15"/>
            <p:cNvSpPr txBox="1">
              <a:spLocks noChangeArrowheads="1"/>
            </p:cNvSpPr>
            <p:nvPr/>
          </p:nvSpPr>
          <p:spPr bwMode="auto">
            <a:xfrm>
              <a:off x="6981" y="7132"/>
              <a:ext cx="195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2</a:t>
              </a:r>
              <a:endPara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66" name="Line 14"/>
            <p:cNvSpPr>
              <a:spLocks noChangeShapeType="1"/>
            </p:cNvSpPr>
            <p:nvPr/>
          </p:nvSpPr>
          <p:spPr bwMode="auto">
            <a:xfrm flipH="1" flipV="1">
              <a:off x="1839" y="3438"/>
              <a:ext cx="3014" cy="301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5" name="AutoShape 13"/>
            <p:cNvSpPr>
              <a:spLocks noChangeShapeType="1"/>
            </p:cNvSpPr>
            <p:nvPr/>
          </p:nvSpPr>
          <p:spPr bwMode="auto">
            <a:xfrm flipH="1">
              <a:off x="3002" y="4607"/>
              <a:ext cx="18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4" name="AutoShape 12"/>
            <p:cNvSpPr>
              <a:spLocks noChangeShapeType="1"/>
            </p:cNvSpPr>
            <p:nvPr/>
          </p:nvSpPr>
          <p:spPr bwMode="auto">
            <a:xfrm>
              <a:off x="3002" y="4608"/>
              <a:ext cx="0" cy="184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3" name="AutoShape 11"/>
            <p:cNvSpPr>
              <a:spLocks noChangeShapeType="1"/>
            </p:cNvSpPr>
            <p:nvPr/>
          </p:nvSpPr>
          <p:spPr bwMode="auto">
            <a:xfrm flipH="1">
              <a:off x="3002" y="4998"/>
              <a:ext cx="1837" cy="145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2" name="Text Box 10"/>
            <p:cNvSpPr txBox="1">
              <a:spLocks noChangeArrowheads="1"/>
            </p:cNvSpPr>
            <p:nvPr/>
          </p:nvSpPr>
          <p:spPr bwMode="auto">
            <a:xfrm>
              <a:off x="2808" y="6052"/>
              <a:ext cx="732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49161" name="Arc 9"/>
            <p:cNvSpPr>
              <a:spLocks/>
            </p:cNvSpPr>
            <p:nvPr/>
          </p:nvSpPr>
          <p:spPr bwMode="auto">
            <a:xfrm>
              <a:off x="3440" y="6120"/>
              <a:ext cx="186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60" name="AutoShape 8"/>
            <p:cNvSpPr>
              <a:spLocks noChangeShapeType="1"/>
            </p:cNvSpPr>
            <p:nvPr/>
          </p:nvSpPr>
          <p:spPr bwMode="auto">
            <a:xfrm flipH="1">
              <a:off x="2255" y="3888"/>
              <a:ext cx="260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59" name="AutoShape 7"/>
            <p:cNvSpPr>
              <a:spLocks noChangeShapeType="1"/>
            </p:cNvSpPr>
            <p:nvPr/>
          </p:nvSpPr>
          <p:spPr bwMode="auto">
            <a:xfrm>
              <a:off x="2278" y="3885"/>
              <a:ext cx="1" cy="256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58" name="Line 6"/>
            <p:cNvSpPr>
              <a:spLocks noChangeShapeType="1"/>
            </p:cNvSpPr>
            <p:nvPr/>
          </p:nvSpPr>
          <p:spPr bwMode="auto">
            <a:xfrm flipV="1">
              <a:off x="2279" y="4998"/>
              <a:ext cx="2560" cy="14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57" name="Arc 5"/>
            <p:cNvSpPr>
              <a:spLocks/>
            </p:cNvSpPr>
            <p:nvPr/>
          </p:nvSpPr>
          <p:spPr bwMode="auto">
            <a:xfrm>
              <a:off x="2740" y="6220"/>
              <a:ext cx="186" cy="2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9156" name="Text Box 4"/>
            <p:cNvSpPr txBox="1">
              <a:spLocks noChangeArrowheads="1"/>
            </p:cNvSpPr>
            <p:nvPr/>
          </p:nvSpPr>
          <p:spPr bwMode="auto">
            <a:xfrm>
              <a:off x="2169" y="6037"/>
              <a:ext cx="892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</a:t>
              </a:r>
              <a:r>
                <a:rPr kumimoji="0" lang="it-IT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1</a:t>
              </a:r>
              <a:endPara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9155" name="Text Box 3"/>
            <p:cNvSpPr txBox="1">
              <a:spLocks noChangeArrowheads="1"/>
            </p:cNvSpPr>
            <p:nvPr/>
          </p:nvSpPr>
          <p:spPr bwMode="auto">
            <a:xfrm>
              <a:off x="1822" y="6499"/>
              <a:ext cx="918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x’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154" name="Text Box 2"/>
            <p:cNvSpPr txBox="1">
              <a:spLocks noChangeArrowheads="1"/>
            </p:cNvSpPr>
            <p:nvPr/>
          </p:nvSpPr>
          <p:spPr bwMode="auto">
            <a:xfrm>
              <a:off x="2571" y="6499"/>
              <a:ext cx="732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</a:rPr>
                <a:t>x</a:t>
              </a:r>
              <a:endParaRPr kumimoji="0" lang="it-IT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79" name="CasellaDiTesto 78"/>
          <p:cNvSpPr txBox="1"/>
          <p:nvPr/>
        </p:nvSpPr>
        <p:spPr>
          <a:xfrm>
            <a:off x="5318975" y="1854558"/>
            <a:ext cx="35288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Al momento della scelta l’adozione della tecnica è conveniente (</a:t>
            </a:r>
            <a:r>
              <a:rPr lang="it-IT" i="1" dirty="0" smtClean="0"/>
              <a:t>r</a:t>
            </a:r>
            <a:r>
              <a:rPr lang="it-IT" baseline="-25000" dirty="0" smtClean="0"/>
              <a:t>2</a:t>
            </a:r>
            <a:r>
              <a:rPr lang="it-IT" dirty="0" smtClean="0"/>
              <a:t>&gt;</a:t>
            </a:r>
            <a:r>
              <a:rPr lang="it-IT" i="1" dirty="0"/>
              <a:t>r</a:t>
            </a:r>
            <a:r>
              <a:rPr lang="it-IT" baseline="-25000" dirty="0" smtClean="0"/>
              <a:t>1</a:t>
            </a:r>
            <a:r>
              <a:rPr lang="it-IT" dirty="0" smtClean="0"/>
              <a:t>)</a:t>
            </a:r>
          </a:p>
          <a:p>
            <a:r>
              <a:rPr lang="it-IT" dirty="0" smtClean="0"/>
              <a:t>Nel lungo periodo il salario reale cresce (la quota dei salari torna al livello iniziale).</a:t>
            </a:r>
          </a:p>
          <a:p>
            <a:r>
              <a:rPr lang="it-IT" i="1" dirty="0" smtClean="0"/>
              <a:t>r</a:t>
            </a:r>
            <a:r>
              <a:rPr lang="it-IT" baseline="-25000" dirty="0" smtClean="0"/>
              <a:t>3</a:t>
            </a:r>
            <a:r>
              <a:rPr lang="it-IT" dirty="0" smtClean="0"/>
              <a:t>&lt;</a:t>
            </a:r>
            <a:r>
              <a:rPr lang="it-IT" i="1" dirty="0"/>
              <a:t>r</a:t>
            </a:r>
            <a:r>
              <a:rPr lang="it-IT" baseline="-25000" dirty="0" smtClean="0"/>
              <a:t>1</a:t>
            </a:r>
            <a:endParaRPr lang="it-IT" i="1" dirty="0"/>
          </a:p>
        </p:txBody>
      </p:sp>
      <p:sp>
        <p:nvSpPr>
          <p:cNvPr id="153" name="Text Box 41"/>
          <p:cNvSpPr txBox="1">
            <a:spLocks noChangeArrowheads="1"/>
          </p:cNvSpPr>
          <p:nvPr/>
        </p:nvSpPr>
        <p:spPr bwMode="auto">
          <a:xfrm>
            <a:off x="2107150" y="3498321"/>
            <a:ext cx="694954" cy="263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45°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72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storico negli 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29578"/>
            <a:ext cx="7772400" cy="1455311"/>
          </a:xfrm>
        </p:spPr>
        <p:txBody>
          <a:bodyPr>
            <a:normAutofit fontScale="85000" lnSpcReduction="10000"/>
          </a:bodyPr>
          <a:lstStyle/>
          <a:p>
            <a:r>
              <a:rPr lang="it-IT" sz="2000" dirty="0" smtClean="0"/>
              <a:t>Nel complesso il mutamento tecnologico e stato di tipo condizionato (in particolare tra il 1970 e il 1980 e tra il 2000 e il 2010)</a:t>
            </a:r>
          </a:p>
          <a:p>
            <a:r>
              <a:rPr lang="it-IT" sz="2000" dirty="0" smtClean="0"/>
              <a:t>Tra il 1980 e il 1990 il cambiamento è stato sia </a:t>
            </a:r>
            <a:r>
              <a:rPr lang="it-IT" sz="2000" i="1" dirty="0" err="1" smtClean="0"/>
              <a:t>labour</a:t>
            </a:r>
            <a:r>
              <a:rPr lang="it-IT" sz="2000" dirty="0" smtClean="0"/>
              <a:t> che </a:t>
            </a:r>
            <a:r>
              <a:rPr lang="it-IT" sz="2000" i="1" dirty="0" smtClean="0"/>
              <a:t>capital </a:t>
            </a:r>
            <a:r>
              <a:rPr lang="it-IT" sz="2000" i="1" dirty="0" err="1" smtClean="0"/>
              <a:t>saving</a:t>
            </a:r>
            <a:r>
              <a:rPr lang="it-IT" sz="2000" i="1" dirty="0" smtClean="0"/>
              <a:t>. </a:t>
            </a:r>
            <a:r>
              <a:rPr lang="it-IT" sz="2000" dirty="0" smtClean="0"/>
              <a:t> Tra il 1990 e il 2000 </a:t>
            </a:r>
            <a:r>
              <a:rPr lang="it-IT" sz="2000" dirty="0" smtClean="0">
                <a:sym typeface="Symbol"/>
              </a:rPr>
              <a:t> rimane quasi costante (solo impercettibilmente crescente).</a:t>
            </a:r>
            <a:endParaRPr lang="it-IT" sz="20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1403127" y="1688474"/>
          <a:ext cx="4984794" cy="3076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988677" y="4378817"/>
            <a:ext cx="2846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Elaborazione su dati OCSE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63124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storico: Francia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0194" y="4669037"/>
            <a:ext cx="7772400" cy="1738648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La crescita della produttività del lavoro tende a diminuire</a:t>
            </a:r>
          </a:p>
          <a:p>
            <a:r>
              <a:rPr lang="it-IT" sz="2400" dirty="0" smtClean="0"/>
              <a:t>Nel complesso il cambiamento è </a:t>
            </a:r>
            <a:r>
              <a:rPr lang="it-IT" sz="2400" i="1" dirty="0" smtClean="0"/>
              <a:t>capital </a:t>
            </a:r>
            <a:r>
              <a:rPr lang="it-IT" sz="2400" i="1" dirty="0" err="1" smtClean="0"/>
              <a:t>using</a:t>
            </a:r>
            <a:r>
              <a:rPr lang="it-IT" sz="2400" i="1" dirty="0" smtClean="0"/>
              <a:t> </a:t>
            </a:r>
            <a:r>
              <a:rPr lang="it-IT" sz="2400" dirty="0" smtClean="0"/>
              <a:t>(più accentuato tra il 1980 e il 1970 e tra il 2010 e il 2000)</a:t>
            </a:r>
          </a:p>
          <a:p>
            <a:r>
              <a:rPr lang="it-IT" sz="2400" dirty="0" smtClean="0"/>
              <a:t>Tra il 2000 e il 1990 la diminuzione di </a:t>
            </a:r>
            <a:r>
              <a:rPr lang="it-IT" sz="2400" dirty="0" smtClean="0">
                <a:sym typeface="Symbol"/>
              </a:rPr>
              <a:t> è molto piccola.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092816" y="1735427"/>
          <a:ext cx="4694349" cy="2939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988677" y="4378817"/>
            <a:ext cx="2846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Elaborazione su dati OCSE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089432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storico: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0042" y="5004068"/>
            <a:ext cx="7981682" cy="1352282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Valgono in generale le stesse considerazioni della Francia sul tipo di cambiamento tecnologico</a:t>
            </a:r>
          </a:p>
          <a:p>
            <a:r>
              <a:rPr lang="it-IT" sz="2400" dirty="0" smtClean="0"/>
              <a:t>L’anomalia è sulla produttività del lavoro nel 2010</a:t>
            </a:r>
          </a:p>
          <a:p>
            <a:r>
              <a:rPr lang="it-IT" sz="2400" dirty="0" smtClean="0"/>
              <a:t>La curva del 2010 è addirittura dominata da quella del 2000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144698994"/>
              </p:ext>
            </p:extLst>
          </p:nvPr>
        </p:nvGraphicFramePr>
        <p:xfrm>
          <a:off x="2298879" y="1596322"/>
          <a:ext cx="5003442" cy="3464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375042" y="4752962"/>
            <a:ext cx="252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Fonte: elaborazione dati OCSE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485858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storico: Giappone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0194" y="4649273"/>
            <a:ext cx="7772400" cy="1707077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Anche in Giappone il cambiamento tecnologico è del tipo condizionato</a:t>
            </a:r>
          </a:p>
          <a:p>
            <a:r>
              <a:rPr lang="it-IT" sz="2400" dirty="0" smtClean="0"/>
              <a:t>La produttività del lavoro cresce a un tasso decrescente</a:t>
            </a:r>
          </a:p>
          <a:p>
            <a:r>
              <a:rPr lang="it-IT" sz="2400" dirty="0" smtClean="0"/>
              <a:t>Il cambiamento capital </a:t>
            </a:r>
            <a:r>
              <a:rPr lang="it-IT" sz="2400" dirty="0" err="1" smtClean="0"/>
              <a:t>using</a:t>
            </a:r>
            <a:r>
              <a:rPr lang="it-IT" sz="2400" dirty="0" smtClean="0"/>
              <a:t> e forte tra 1980 e il 1970 e tra il 2000 e il 1990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157211" y="176118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284890" y="4353059"/>
            <a:ext cx="252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Fonte: elaborazione dati OCSE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7506614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storico: Spagna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9175" y="4579065"/>
            <a:ext cx="7772400" cy="1777285"/>
          </a:xfrm>
        </p:spPr>
        <p:txBody>
          <a:bodyPr/>
          <a:lstStyle/>
          <a:p>
            <a:r>
              <a:rPr lang="it-IT" sz="2400" dirty="0" smtClean="0"/>
              <a:t>Spagna: cambiamento </a:t>
            </a:r>
            <a:r>
              <a:rPr lang="it-IT" sz="2400" i="1" dirty="0" smtClean="0"/>
              <a:t>capital </a:t>
            </a:r>
            <a:r>
              <a:rPr lang="it-IT" sz="2400" i="1" dirty="0" err="1" smtClean="0"/>
              <a:t>using</a:t>
            </a:r>
            <a:r>
              <a:rPr lang="it-IT" sz="2400" i="1" dirty="0" smtClean="0"/>
              <a:t> </a:t>
            </a:r>
            <a:r>
              <a:rPr lang="it-IT" sz="2400" dirty="0" smtClean="0"/>
              <a:t>– tra il 1990 e il 1980 </a:t>
            </a:r>
            <a:r>
              <a:rPr lang="it-IT" sz="2400" dirty="0" smtClean="0">
                <a:sym typeface="Symbol"/>
              </a:rPr>
              <a:t> cresce molto poco</a:t>
            </a:r>
          </a:p>
          <a:p>
            <a:r>
              <a:rPr lang="it-IT" sz="2400" dirty="0" smtClean="0">
                <a:sym typeface="Symbol"/>
              </a:rPr>
              <a:t>L’incremento fella produttività del lavoro rallenta costantemente – Tra il 2010 e il 2000 è molto piccolo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564073782"/>
              </p:ext>
            </p:extLst>
          </p:nvPr>
        </p:nvGraphicFramePr>
        <p:xfrm>
          <a:off x="2170090" y="16871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387921" y="4276443"/>
            <a:ext cx="252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Fonte: elaborazione dati OCSE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424327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0052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processo storico: Gran Bretagna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49274"/>
            <a:ext cx="7772400" cy="1446726"/>
          </a:xfrm>
        </p:spPr>
        <p:txBody>
          <a:bodyPr>
            <a:normAutofit fontScale="85000" lnSpcReduction="20000"/>
          </a:bodyPr>
          <a:lstStyle/>
          <a:p>
            <a:r>
              <a:rPr lang="it-IT" sz="2400" dirty="0" smtClean="0"/>
              <a:t>Inghilterra: aumento della produttività del lavoro più consistente tra il 2000 e il 1990</a:t>
            </a:r>
          </a:p>
          <a:p>
            <a:r>
              <a:rPr lang="it-IT" sz="2400" dirty="0" smtClean="0"/>
              <a:t>Cambiamento tecnologico </a:t>
            </a:r>
            <a:r>
              <a:rPr lang="it-IT" sz="2400" i="1" dirty="0" smtClean="0"/>
              <a:t>capital </a:t>
            </a:r>
            <a:r>
              <a:rPr lang="it-IT" sz="2400" i="1" dirty="0" err="1" smtClean="0"/>
              <a:t>using</a:t>
            </a:r>
            <a:r>
              <a:rPr lang="it-IT" sz="2400" dirty="0" smtClean="0"/>
              <a:t> consistente tra 1980 e 1970 e tra 2010 e 2000. Tra 2000, 1990 e 1980 molto piccolo lo spostamento di </a:t>
            </a:r>
            <a:r>
              <a:rPr lang="it-IT" sz="2400" dirty="0" smtClean="0">
                <a:sym typeface="Symbol"/>
              </a:rPr>
              <a:t>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452315" y="4314423"/>
            <a:ext cx="252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Fonte: elaborazione dati OCSE</a:t>
            </a:r>
            <a:endParaRPr lang="it-IT" sz="1400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1848119" y="190285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4797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Una valutazione del modello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Abbiamo visto che il modello classico può dar conto del mutamento tecnologico di </a:t>
            </a:r>
            <a:r>
              <a:rPr lang="it-IT" sz="2800" b="1" dirty="0" smtClean="0"/>
              <a:t>lungo periodo</a:t>
            </a:r>
            <a:r>
              <a:rPr lang="it-IT" sz="2800" dirty="0" smtClean="0"/>
              <a:t> nella fase attuale del capitalismo.</a:t>
            </a:r>
          </a:p>
          <a:p>
            <a:r>
              <a:rPr lang="it-IT" sz="2800" dirty="0" smtClean="0"/>
              <a:t>Naturalmente i tassi di variazione non sono costanti come nel modello</a:t>
            </a:r>
          </a:p>
          <a:p>
            <a:r>
              <a:rPr lang="it-IT" sz="2800" dirty="0" smtClean="0"/>
              <a:t>In un caso (USA) si verifica in un decennio un cambiamento sia </a:t>
            </a:r>
            <a:r>
              <a:rPr lang="it-IT" sz="2800" i="1" dirty="0" err="1" smtClean="0"/>
              <a:t>labour</a:t>
            </a:r>
            <a:r>
              <a:rPr lang="it-IT" sz="2800" dirty="0" smtClean="0"/>
              <a:t> che </a:t>
            </a:r>
            <a:r>
              <a:rPr lang="it-IT" sz="2800" i="1" dirty="0" smtClean="0"/>
              <a:t>capital </a:t>
            </a:r>
            <a:r>
              <a:rPr lang="it-IT" sz="2800" i="1" dirty="0" err="1" smtClean="0"/>
              <a:t>saving</a:t>
            </a:r>
            <a:endParaRPr lang="it-IT" sz="2800" i="1" dirty="0" smtClean="0"/>
          </a:p>
          <a:p>
            <a:r>
              <a:rPr lang="it-IT" sz="2800" dirty="0" smtClean="0"/>
              <a:t>Nel complesso vi è una spiegazione di una serie di importanti cambiamenti nelle variabili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981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64721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Sommario della variazione dei dati negli ultimi 40 anni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3073" y="4349439"/>
            <a:ext cx="7772400" cy="1924612"/>
          </a:xfrm>
        </p:spPr>
        <p:txBody>
          <a:bodyPr>
            <a:normAutofit lnSpcReduction="10000"/>
          </a:bodyPr>
          <a:lstStyle/>
          <a:p>
            <a:r>
              <a:rPr lang="it-IT" sz="2000" dirty="0" smtClean="0"/>
              <a:t>Nel complesso negli ultimi 40 anni si è assistito ad una crescita della produttività del lavoro (la crescita sembra rallentare, meno per USA e UK)</a:t>
            </a:r>
          </a:p>
          <a:p>
            <a:r>
              <a:rPr lang="it-IT" sz="2000" dirty="0" smtClean="0"/>
              <a:t>In Spagna la produttività del lavoro è stata stagnante tra la metà degli anni 90 e la metà degli anni 2000</a:t>
            </a:r>
          </a:p>
          <a:p>
            <a:r>
              <a:rPr lang="it-IT" sz="2000" dirty="0" smtClean="0"/>
              <a:t>In Italia la produttività del lavoro diminuisce negli anni 2000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620116354"/>
              </p:ext>
            </p:extLst>
          </p:nvPr>
        </p:nvGraphicFramePr>
        <p:xfrm>
          <a:off x="487770" y="15992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254580" y="4340747"/>
            <a:ext cx="252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Fonte: elaborazione dati OCSE</a:t>
            </a:r>
            <a:endParaRPr lang="it-IT" sz="1400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350509988"/>
              </p:ext>
            </p:extLst>
          </p:nvPr>
        </p:nvGraphicFramePr>
        <p:xfrm>
          <a:off x="5059770" y="1703047"/>
          <a:ext cx="3813348" cy="2559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123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USA</a:t>
            </a:r>
            <a:endParaRPr lang="it-IT" dirty="0"/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>
          <a:xfrm>
            <a:off x="698500" y="5087938"/>
            <a:ext cx="7772400" cy="1350962"/>
          </a:xfrm>
        </p:spPr>
        <p:txBody>
          <a:bodyPr>
            <a:normAutofit fontScale="92500" lnSpcReduction="20000"/>
          </a:bodyPr>
          <a:lstStyle/>
          <a:p>
            <a:r>
              <a:rPr lang="it-IT" sz="2400" smtClean="0"/>
              <a:t>Andamento di </a:t>
            </a:r>
            <a:r>
              <a:rPr lang="it-IT" sz="2400" smtClean="0">
                <a:sym typeface="Symbol" pitchFamily="18" charset="2"/>
              </a:rPr>
              <a:t></a:t>
            </a:r>
            <a:r>
              <a:rPr lang="it-IT" sz="2400" smtClean="0"/>
              <a:t> negli USA</a:t>
            </a:r>
          </a:p>
          <a:p>
            <a:r>
              <a:rPr lang="it-IT" sz="2400" smtClean="0"/>
              <a:t>Varie fasi diminuzione: fino al 32, dalla metà anni 40 alla meta anni 50, dalla metà degli anni 60 alla metà degli anni 80, dal 2000)</a:t>
            </a:r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03CF0A-D23C-46AC-A4A8-31276FF9E730}" type="slidenum">
              <a:rPr lang="it-IT" smtClean="0">
                <a:latin typeface="Times New Roman" pitchFamily="18" charset="0"/>
              </a:rPr>
              <a:pPr/>
              <a:t>3</a:t>
            </a:fld>
            <a:endParaRPr lang="it-IT" smtClean="0">
              <a:latin typeface="Times New Roman" pitchFamily="18" charset="0"/>
            </a:endParaRPr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544898285"/>
              </p:ext>
            </p:extLst>
          </p:nvPr>
        </p:nvGraphicFramePr>
        <p:xfrm>
          <a:off x="1165537" y="1748956"/>
          <a:ext cx="5840569" cy="3119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46" name="CasellaDiTesto 5"/>
          <p:cNvSpPr txBox="1">
            <a:spLocks noChangeArrowheads="1"/>
          </p:cNvSpPr>
          <p:nvPr/>
        </p:nvSpPr>
        <p:spPr bwMode="auto">
          <a:xfrm>
            <a:off x="1327150" y="4868863"/>
            <a:ext cx="3683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/>
              <a:t>Fonte: BEA</a:t>
            </a:r>
          </a:p>
        </p:txBody>
      </p:sp>
    </p:spTree>
    <p:extLst>
      <p:ext uri="{BB962C8B-B14F-4D97-AF65-F5344CB8AC3E}">
        <p14:creationId xmlns:p14="http://schemas.microsoft.com/office/powerpoint/2010/main" val="2779905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4513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Salario reale per persona impiegata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799" y="4223780"/>
            <a:ext cx="8136653" cy="2023110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Il salario reale per persona impiegata è stato crescente.</a:t>
            </a:r>
          </a:p>
          <a:p>
            <a:r>
              <a:rPr lang="it-IT" sz="2400" dirty="0" smtClean="0"/>
              <a:t>La crescita subisce un rallentamento in Germania, in Italia e in Spagna.</a:t>
            </a:r>
          </a:p>
          <a:p>
            <a:r>
              <a:rPr lang="it-IT" sz="2400" dirty="0" smtClean="0"/>
              <a:t> Il dato è il salario per persona impiegata per anno. I dati del salario orario vedono una maggior distanza tra Germania e Italia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30</a:t>
            </a:fld>
            <a:endParaRPr lang="it-IT" dirty="0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472666729"/>
              </p:ext>
            </p:extLst>
          </p:nvPr>
        </p:nvGraphicFramePr>
        <p:xfrm>
          <a:off x="727657" y="155309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970279475"/>
              </p:ext>
            </p:extLst>
          </p:nvPr>
        </p:nvGraphicFramePr>
        <p:xfrm>
          <a:off x="5164428" y="1512010"/>
          <a:ext cx="363828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59356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rapporto prodotto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28232"/>
            <a:ext cx="7772400" cy="1848897"/>
          </a:xfrm>
        </p:spPr>
        <p:txBody>
          <a:bodyPr/>
          <a:lstStyle/>
          <a:p>
            <a:r>
              <a:rPr lang="it-IT" sz="2400" dirty="0" smtClean="0"/>
              <a:t>Il rapporto prodotto capitale è tendenzialmente decrescente per tutti i paesi tranne la Germania. E’ tendenzialmente più alto per i paesi anglosassoni.</a:t>
            </a:r>
          </a:p>
          <a:p>
            <a:r>
              <a:rPr lang="it-IT" sz="2400" dirty="0" smtClean="0"/>
              <a:t>Il rapporto è misurato ai prezzi nominali di mercato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2295600520"/>
              </p:ext>
            </p:extLst>
          </p:nvPr>
        </p:nvGraphicFramePr>
        <p:xfrm>
          <a:off x="574809" y="18338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1032755273"/>
              </p:ext>
            </p:extLst>
          </p:nvPr>
        </p:nvGraphicFramePr>
        <p:xfrm>
          <a:off x="5124658" y="1833895"/>
          <a:ext cx="371108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16818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Capitale per persona impiegata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33741"/>
            <a:ext cx="7772400" cy="1657978"/>
          </a:xfrm>
        </p:spPr>
        <p:txBody>
          <a:bodyPr/>
          <a:lstStyle/>
          <a:p>
            <a:r>
              <a:rPr lang="it-IT" sz="2400" dirty="0" smtClean="0"/>
              <a:t>Il capitale per lavoratore è crescente per tutte le economie</a:t>
            </a:r>
          </a:p>
          <a:p>
            <a:r>
              <a:rPr lang="it-IT" sz="2400" dirty="0" smtClean="0"/>
              <a:t>Il dato è a prezzi costanti 2005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797923" y="1939045"/>
          <a:ext cx="4567897" cy="300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/>
          <p:nvPr/>
        </p:nvGraphicFramePr>
        <p:xfrm>
          <a:off x="5476353" y="2038361"/>
          <a:ext cx="3331026" cy="2814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20036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Quota dei salari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8263" y="4537598"/>
            <a:ext cx="7772400" cy="1700240"/>
          </a:xfrm>
        </p:spPr>
        <p:txBody>
          <a:bodyPr>
            <a:normAutofit fontScale="92500" lnSpcReduction="20000"/>
          </a:bodyPr>
          <a:lstStyle/>
          <a:p>
            <a:r>
              <a:rPr lang="it-IT" sz="2000" dirty="0" smtClean="0"/>
              <a:t>A differenza di quanto ipotizzato, anche la quota dei salari mostra una tendenza alla diminuzione costante dalla fine degli anni 70 o dall’inizio degli anni 80 per tutti i paesi considerati</a:t>
            </a:r>
          </a:p>
          <a:p>
            <a:r>
              <a:rPr lang="it-IT" sz="2000" dirty="0" smtClean="0"/>
              <a:t>Per l’Italia la caduta della quota dei salari è stata particolarmente forte dalla metà degli anni 70 alla fine degli anni 90, poi il dato a ripreso a crescere lentamente.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838774947"/>
              </p:ext>
            </p:extLst>
          </p:nvPr>
        </p:nvGraphicFramePr>
        <p:xfrm>
          <a:off x="678263" y="15757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33081427"/>
              </p:ext>
            </p:extLst>
          </p:nvPr>
        </p:nvGraphicFramePr>
        <p:xfrm>
          <a:off x="5394847" y="1639150"/>
          <a:ext cx="338964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37883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dati: gli 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793064"/>
            <a:ext cx="7772400" cy="1302936"/>
          </a:xfrm>
        </p:spPr>
        <p:txBody>
          <a:bodyPr>
            <a:normAutofit fontScale="85000" lnSpcReduction="20000"/>
          </a:bodyPr>
          <a:lstStyle/>
          <a:p>
            <a:r>
              <a:rPr lang="it-IT" sz="2000" dirty="0" smtClean="0"/>
              <a:t>Negli USA dagli anni 1970 agli anni 2010 il cambiamento tecnologico è stato del tipo condizionato</a:t>
            </a:r>
          </a:p>
          <a:p>
            <a:r>
              <a:rPr lang="it-IT" sz="2000" dirty="0" smtClean="0"/>
              <a:t>Tuttavia il salario è cresciuto meno della produttività del lavoro</a:t>
            </a:r>
          </a:p>
          <a:p>
            <a:r>
              <a:rPr lang="it-IT" sz="2000" dirty="0" smtClean="0"/>
              <a:t>Il saggio di profitto è diminuito nel periodo molto poco</a:t>
            </a:r>
          </a:p>
          <a:p>
            <a:r>
              <a:rPr lang="it-IT" sz="2000" dirty="0" smtClean="0"/>
              <a:t>In alcuni sottoperiodi si assiste anche ad un aumento di </a:t>
            </a:r>
            <a:r>
              <a:rPr lang="it-IT" sz="2000" i="1" dirty="0"/>
              <a:t>r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000373979"/>
              </p:ext>
            </p:extLst>
          </p:nvPr>
        </p:nvGraphicFramePr>
        <p:xfrm>
          <a:off x="768699" y="19569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nettore 1 6"/>
          <p:cNvCxnSpPr/>
          <p:nvPr/>
        </p:nvCxnSpPr>
        <p:spPr bwMode="auto">
          <a:xfrm rot="16200000" flipH="1">
            <a:off x="1813731" y="4054512"/>
            <a:ext cx="964638" cy="10046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756792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Francia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46935"/>
            <a:ext cx="7772400" cy="1748414"/>
          </a:xfrm>
        </p:spPr>
        <p:txBody>
          <a:bodyPr/>
          <a:lstStyle/>
          <a:p>
            <a:r>
              <a:rPr lang="it-IT" dirty="0" smtClean="0"/>
              <a:t>Nel caso della Francia la quota dei salari non diminuisce fino al punto di lasciare </a:t>
            </a:r>
            <a:r>
              <a:rPr lang="it-IT" i="1" dirty="0" smtClean="0"/>
              <a:t>r </a:t>
            </a:r>
            <a:r>
              <a:rPr lang="it-IT" dirty="0" smtClean="0"/>
              <a:t>quasi invariato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2182449420"/>
              </p:ext>
            </p:extLst>
          </p:nvPr>
        </p:nvGraphicFramePr>
        <p:xfrm>
          <a:off x="1220874" y="174470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68436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11854"/>
            <a:ext cx="7772400" cy="936685"/>
          </a:xfrm>
        </p:spPr>
        <p:txBody>
          <a:bodyPr>
            <a:normAutofit/>
          </a:bodyPr>
          <a:lstStyle/>
          <a:p>
            <a:r>
              <a:rPr lang="it-IT" sz="2800" dirty="0" smtClean="0"/>
              <a:t>Anche in Italia </a:t>
            </a:r>
            <a:r>
              <a:rPr lang="it-IT" sz="2800" i="1" dirty="0"/>
              <a:t>r</a:t>
            </a:r>
            <a:r>
              <a:rPr lang="it-IT" sz="2800" i="1" dirty="0" smtClean="0"/>
              <a:t> </a:t>
            </a:r>
            <a:r>
              <a:rPr lang="it-IT" sz="2800" dirty="0" smtClean="0"/>
              <a:t>diminuisce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673908909"/>
              </p:ext>
            </p:extLst>
          </p:nvPr>
        </p:nvGraphicFramePr>
        <p:xfrm>
          <a:off x="2456822" y="181514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nettore 1 6"/>
          <p:cNvCxnSpPr/>
          <p:nvPr/>
        </p:nvCxnSpPr>
        <p:spPr bwMode="auto">
          <a:xfrm rot="5400000">
            <a:off x="3733863" y="4120772"/>
            <a:ext cx="633046" cy="0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Connettore 1 8"/>
          <p:cNvCxnSpPr/>
          <p:nvPr/>
        </p:nvCxnSpPr>
        <p:spPr bwMode="auto">
          <a:xfrm rot="5400000">
            <a:off x="3271687" y="3965022"/>
            <a:ext cx="944545" cy="0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897452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Giappone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34708"/>
            <a:ext cx="7772400" cy="961292"/>
          </a:xfrm>
        </p:spPr>
        <p:txBody>
          <a:bodyPr/>
          <a:lstStyle/>
          <a:p>
            <a:r>
              <a:rPr lang="it-IT" dirty="0" smtClean="0"/>
              <a:t>Giappone: diminuzione di </a:t>
            </a:r>
            <a:r>
              <a:rPr lang="it-IT" i="1" dirty="0"/>
              <a:t>r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655343919"/>
              </p:ext>
            </p:extLst>
          </p:nvPr>
        </p:nvGraphicFramePr>
        <p:xfrm>
          <a:off x="2376436" y="18564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30346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Spagna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606980"/>
            <a:ext cx="7772400" cy="489020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Simile al caso Italiano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969732541"/>
              </p:ext>
            </p:extLst>
          </p:nvPr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83947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</a:t>
            </a:r>
            <a:r>
              <a:rPr lang="it-IT" smtClean="0"/>
              <a:t>regno Unito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04562"/>
            <a:ext cx="7772400" cy="991437"/>
          </a:xfrm>
        </p:spPr>
        <p:txBody>
          <a:bodyPr>
            <a:normAutofit lnSpcReduction="10000"/>
          </a:bodyPr>
          <a:lstStyle/>
          <a:p>
            <a:r>
              <a:rPr lang="it-IT" i="1" dirty="0"/>
              <a:t>r</a:t>
            </a:r>
            <a:r>
              <a:rPr lang="it-IT" i="1" smtClean="0"/>
              <a:t> </a:t>
            </a:r>
            <a:r>
              <a:rPr lang="it-IT" dirty="0" smtClean="0"/>
              <a:t>diminuisce, ma meno degli altri paesi (</a:t>
            </a:r>
            <a:r>
              <a:rPr lang="it-IT" smtClean="0"/>
              <a:t>simile agli USA)</a:t>
            </a: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84E10-384A-46FA-B1ED-19D17C491B23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nettore 1 6"/>
          <p:cNvCxnSpPr/>
          <p:nvPr/>
        </p:nvCxnSpPr>
        <p:spPr bwMode="auto">
          <a:xfrm rot="5400000">
            <a:off x="3009482" y="4064558"/>
            <a:ext cx="1175658" cy="0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Connettore 1 8"/>
          <p:cNvCxnSpPr/>
          <p:nvPr/>
        </p:nvCxnSpPr>
        <p:spPr bwMode="auto">
          <a:xfrm rot="5400000">
            <a:off x="3547069" y="4340888"/>
            <a:ext cx="602900" cy="0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3362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Italia</a:t>
            </a:r>
            <a:endParaRPr lang="it-IT" dirty="0"/>
          </a:p>
        </p:txBody>
      </p:sp>
      <p:sp>
        <p:nvSpPr>
          <p:cNvPr id="11267" name="Segnaposto contenuto 2"/>
          <p:cNvSpPr>
            <a:spLocks noGrp="1"/>
          </p:cNvSpPr>
          <p:nvPr>
            <p:ph idx="1"/>
          </p:nvPr>
        </p:nvSpPr>
        <p:spPr>
          <a:xfrm>
            <a:off x="685800" y="5383213"/>
            <a:ext cx="7772400" cy="712787"/>
          </a:xfrm>
        </p:spPr>
        <p:txBody>
          <a:bodyPr>
            <a:normAutofit fontScale="77500" lnSpcReduction="20000"/>
          </a:bodyPr>
          <a:lstStyle/>
          <a:p>
            <a:r>
              <a:rPr lang="it-IT" smtClean="0"/>
              <a:t>In Italia la tendenza negli ultimi anni è alla diminuzione.</a:t>
            </a:r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F624CE-F120-4EF8-8196-5F315514D455}" type="slidenum">
              <a:rPr lang="it-IT" smtClean="0">
                <a:latin typeface="Times New Roman" pitchFamily="18" charset="0"/>
              </a:rPr>
              <a:pPr/>
              <a:t>4</a:t>
            </a:fld>
            <a:endParaRPr lang="it-IT" smtClean="0">
              <a:latin typeface="Times New Roman" pitchFamily="18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1320084" y="1967248"/>
          <a:ext cx="5428445" cy="3016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70" name="CasellaDiTesto 5"/>
          <p:cNvSpPr txBox="1">
            <a:spLocks noChangeArrowheads="1"/>
          </p:cNvSpPr>
          <p:nvPr/>
        </p:nvSpPr>
        <p:spPr bwMode="auto">
          <a:xfrm>
            <a:off x="1262063" y="4894263"/>
            <a:ext cx="26527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/>
              <a:t>Fonte: ISTAT</a:t>
            </a:r>
          </a:p>
        </p:txBody>
      </p:sp>
    </p:spTree>
    <p:extLst>
      <p:ext uri="{BB962C8B-B14F-4D97-AF65-F5344CB8AC3E}">
        <p14:creationId xmlns:p14="http://schemas.microsoft.com/office/powerpoint/2010/main" val="286652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5258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Le conseguenze della diminuzione di </a:t>
            </a:r>
            <a:r>
              <a:rPr lang="it-IT" sz="3600" dirty="0" smtClean="0">
                <a:sym typeface="Symbol"/>
              </a:rPr>
              <a:t></a:t>
            </a:r>
            <a:endParaRPr lang="it-IT" sz="3600" dirty="0"/>
          </a:p>
        </p:txBody>
      </p:sp>
      <p:sp>
        <p:nvSpPr>
          <p:cNvPr id="12291" name="Segnaposto contenuto 2"/>
          <p:cNvSpPr>
            <a:spLocks noGrp="1"/>
          </p:cNvSpPr>
          <p:nvPr>
            <p:ph idx="1"/>
          </p:nvPr>
        </p:nvSpPr>
        <p:spPr>
          <a:xfrm>
            <a:off x="457200" y="19442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Nel nostro modello se la quota dei salari è costante se il rapporto prodotto capitale diminuisce allora il saggio di profitto diminuisce.</a:t>
            </a:r>
          </a:p>
          <a:p>
            <a:r>
              <a:rPr lang="it-IT" sz="2800" dirty="0" smtClean="0"/>
              <a:t>Il cambiamento tecnologico considerato è chiamato condizionato di </a:t>
            </a:r>
            <a:r>
              <a:rPr lang="it-IT" sz="2800" dirty="0" err="1" smtClean="0"/>
              <a:t>Marx</a:t>
            </a:r>
            <a:r>
              <a:rPr lang="it-IT" sz="2800" dirty="0" smtClean="0"/>
              <a:t>.</a:t>
            </a:r>
          </a:p>
          <a:p>
            <a:r>
              <a:rPr lang="it-IT" sz="2800" dirty="0" smtClean="0"/>
              <a:t>Cambiamento considerato dai classici: sostituzione delle macchine al lavoro (dal carro tirato dai cavalli al treno – dalla bottega artigianale alla fabbrica – cresce sempre più il capitale per unità di lavoro.</a:t>
            </a:r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8EF142-CFA7-45D1-BB74-0681FEE05C8E}" type="slidenum">
              <a:rPr lang="it-IT" smtClean="0">
                <a:latin typeface="Times New Roman" pitchFamily="18" charset="0"/>
              </a:rPr>
              <a:pPr/>
              <a:t>5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158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Quando diminuisce </a:t>
            </a:r>
            <a:r>
              <a:rPr lang="it-IT" dirty="0" smtClean="0">
                <a:sym typeface="Symbol"/>
              </a:rPr>
              <a:t></a:t>
            </a:r>
            <a:endParaRPr lang="it-IT" dirty="0"/>
          </a:p>
        </p:txBody>
      </p:sp>
      <p:sp>
        <p:nvSpPr>
          <p:cNvPr id="1331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smtClean="0"/>
              <a:t>Sembra abbastanza naturale considerare il progresso tecnico come un aumento del capitale per unità di lavoro</a:t>
            </a:r>
          </a:p>
          <a:p>
            <a:r>
              <a:rPr lang="it-IT" sz="2400" smtClean="0"/>
              <a:t>Se la crescita di </a:t>
            </a:r>
            <a:r>
              <a:rPr lang="it-IT" sz="2400" i="1" smtClean="0"/>
              <a:t>k </a:t>
            </a:r>
            <a:r>
              <a:rPr lang="it-IT" sz="2400" smtClean="0"/>
              <a:t>maggiore della crescita di </a:t>
            </a:r>
            <a:r>
              <a:rPr lang="it-IT" sz="2400" i="1" smtClean="0"/>
              <a:t>x </a:t>
            </a:r>
            <a:r>
              <a:rPr lang="it-IT" sz="2400" smtClean="0"/>
              <a:t>allora </a:t>
            </a:r>
            <a:r>
              <a:rPr lang="it-IT" sz="2400" smtClean="0">
                <a:sym typeface="Symbol" pitchFamily="18" charset="2"/>
              </a:rPr>
              <a:t> diminuisce</a:t>
            </a:r>
          </a:p>
          <a:p>
            <a:r>
              <a:rPr lang="it-IT" sz="2400" smtClean="0">
                <a:sym typeface="Symbol" pitchFamily="18" charset="2"/>
              </a:rPr>
              <a:t>Per la fase dell’industrializzazione questo sembra naturale (passaggio dall’agricoltura di sussistenza all’industria)</a:t>
            </a:r>
          </a:p>
          <a:p>
            <a:r>
              <a:rPr lang="it-IT" sz="2400" smtClean="0">
                <a:sym typeface="Symbol" pitchFamily="18" charset="2"/>
              </a:rPr>
              <a:t>Nella fase contemporanea meno evidente (sostituzione della forza motrice elettrica a quella a vapore)</a:t>
            </a:r>
          </a:p>
          <a:p>
            <a:r>
              <a:rPr lang="it-IT" sz="2400" smtClean="0">
                <a:sym typeface="Symbol" pitchFamily="18" charset="2"/>
              </a:rPr>
              <a:t>Il motore elettrico rappresenta un capitale maggiore di quello a vapore?</a:t>
            </a:r>
          </a:p>
          <a:p>
            <a:r>
              <a:rPr lang="it-IT" sz="2400" smtClean="0">
                <a:sym typeface="Symbol" pitchFamily="18" charset="2"/>
              </a:rPr>
              <a:t>I dati statistici suggeriscono che questa tendenza è ancora presente</a:t>
            </a:r>
            <a:endParaRPr lang="it-IT" sz="2400" smtClean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86F87B-D6BE-461E-AA72-AA1CEF1F5CAE}" type="slidenum">
              <a:rPr lang="it-IT" smtClean="0">
                <a:latin typeface="Times New Roman" pitchFamily="18" charset="0"/>
              </a:rPr>
              <a:pPr/>
              <a:t>6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08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080735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Il modello con cambiamento condizionato di </a:t>
            </a:r>
            <a:r>
              <a:rPr lang="it-IT" sz="3600" dirty="0" err="1" smtClean="0"/>
              <a:t>Marx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158669"/>
              </p:ext>
            </p:extLst>
          </p:nvPr>
        </p:nvGraphicFramePr>
        <p:xfrm>
          <a:off x="1223963" y="1882876"/>
          <a:ext cx="6864439" cy="4388951"/>
        </p:xfrm>
        <a:graphic>
          <a:graphicData uri="http://schemas.openxmlformats.org/drawingml/2006/table">
            <a:tbl>
              <a:tblPr/>
              <a:tblGrid>
                <a:gridCol w="6245950"/>
                <a:gridCol w="618489"/>
              </a:tblGrid>
              <a:tr h="919139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</a:rPr>
                        <a:t>Tabella </a:t>
                      </a:r>
                      <a:r>
                        <a:rPr lang="it-IT" sz="1400" b="1" dirty="0" smtClean="0">
                          <a:latin typeface="Times New Roman"/>
                          <a:ea typeface="Times New Roman"/>
                        </a:rPr>
                        <a:t>6.1</a:t>
                      </a:r>
                      <a:endParaRPr lang="it-IT" sz="1400" dirty="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</a:rPr>
                        <a:t>Il modello della quota dei salari convenzionali con cambiamento tecnologico condizionato di </a:t>
                      </a:r>
                      <a:r>
                        <a:rPr lang="it-IT" sz="1400" b="1" dirty="0" err="1">
                          <a:latin typeface="Times New Roman"/>
                          <a:ea typeface="Times New Roman"/>
                        </a:rPr>
                        <a:t>Marx</a:t>
                      </a:r>
                      <a:endParaRPr lang="it-IT" sz="14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700297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it-IT" sz="1600" i="1" baseline="-25000" dirty="0" err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600" i="1" baseline="-25000" dirty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</a:rPr>
                        <a:t>w</a:t>
                      </a:r>
                      <a:r>
                        <a:rPr lang="it-IT" sz="1600" i="1" baseline="-25000" dirty="0" err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it-IT" sz="1600" i="1" baseline="-25000" dirty="0" err="1" smtClean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it-IT" sz="1600" i="1" baseline="-25000" dirty="0" err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600" i="1" baseline="-25000" dirty="0" err="1">
                          <a:latin typeface="Times New Roman"/>
                          <a:ea typeface="Times New Roman"/>
                        </a:rPr>
                        <a:t>Kt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it-IT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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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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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4385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it-IT" sz="1600" i="1" baseline="-25000" dirty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i="1" dirty="0">
                          <a:latin typeface="Times New Roman"/>
                          <a:ea typeface="Times New Roman"/>
                        </a:rPr>
                        <a:t>=x</a:t>
                      </a:r>
                      <a:r>
                        <a:rPr lang="it-IT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(1+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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600" i="1" baseline="30000" dirty="0">
                          <a:latin typeface="Times New Roman"/>
                          <a:ea typeface="Times New Roman"/>
                        </a:rPr>
                        <a:t>t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(6.1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385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600" i="1" baseline="-25000" dirty="0" err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 err="1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(1+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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600" i="1" baseline="30000" dirty="0">
                          <a:latin typeface="Times New Roman"/>
                          <a:ea typeface="Times New Roman"/>
                        </a:rPr>
                        <a:t>t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(6.2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06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(6.3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385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it-IT" sz="1600" dirty="0" smtClean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(6.4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385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i="1" dirty="0" err="1" smtClean="0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600" i="1" baseline="-25000" dirty="0" err="1" smtClean="0">
                          <a:latin typeface="Times New Roman"/>
                          <a:ea typeface="Times New Roman"/>
                        </a:rPr>
                        <a:t>Kt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  <a:sym typeface="Symbol"/>
                        </a:rPr>
                        <a:t></a:t>
                      </a:r>
                      <a:r>
                        <a:rPr lang="it-IT" sz="1600" i="1" dirty="0" err="1">
                          <a:latin typeface="Times New Roman"/>
                          <a:ea typeface="Times New Roman"/>
                          <a:sym typeface="Symbol"/>
                        </a:rPr>
                        <a:t>r</a:t>
                      </a:r>
                      <a:r>
                        <a:rPr lang="it-IT" sz="1600" i="1" baseline="-25000" dirty="0" err="1" smtClean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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(6.5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385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i="1" dirty="0" err="1" smtClean="0">
                          <a:latin typeface="Times New Roman"/>
                          <a:ea typeface="Times New Roman"/>
                        </a:rPr>
                        <a:t>w</a:t>
                      </a:r>
                      <a:r>
                        <a:rPr lang="it-IT" sz="1600" i="1" strike="noStrike" baseline="-25000" dirty="0" err="1" smtClean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</a:rPr>
                        <a:t>=(</a:t>
                      </a:r>
                      <a:r>
                        <a:rPr lang="it-IT" sz="1600" dirty="0">
                          <a:latin typeface="Times New Roman"/>
                          <a:ea typeface="Times New Roman"/>
                        </a:rPr>
                        <a:t>1-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sym typeface="Symbol"/>
                        </a:rPr>
                        <a:t>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600" i="1" dirty="0" err="1" smtClean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it-IT" sz="1600" i="1" strike="noStrike" baseline="-25000" dirty="0" err="1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it-IT" sz="1600" strike="noStrike" baseline="-25000" dirty="0">
                        <a:latin typeface="Times New Roman"/>
                        <a:ea typeface="Times New Roman"/>
                      </a:endParaRPr>
                    </a:p>
                  </a:txBody>
                  <a:tcPr marL="9338" marR="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</a:rPr>
                        <a:t>(6.6</a:t>
                      </a:r>
                      <a:r>
                        <a:rPr lang="it-IT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9338" marR="933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5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890F65-88CF-4FC5-B4B3-082F8F72D504}" type="slidenum">
              <a:rPr lang="it-IT" smtClean="0">
                <a:latin typeface="Times New Roman" pitchFamily="18" charset="0"/>
              </a:rPr>
              <a:pPr/>
              <a:t>7</a:t>
            </a:fld>
            <a:endParaRPr lang="it-IT" smtClean="0">
              <a:latin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827437"/>
              </p:ext>
            </p:extLst>
          </p:nvPr>
        </p:nvGraphicFramePr>
        <p:xfrm>
          <a:off x="3802063" y="4311650"/>
          <a:ext cx="11715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zione" r:id="rId3" imgW="888840" imgH="406080" progId="Equation.3">
                  <p:embed/>
                </p:oleObj>
              </mc:Choice>
              <mc:Fallback>
                <p:oleObj name="Equazione" r:id="rId3" imgW="8888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4311650"/>
                        <a:ext cx="117157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137939"/>
              </p:ext>
            </p:extLst>
          </p:nvPr>
        </p:nvGraphicFramePr>
        <p:xfrm>
          <a:off x="3951288" y="4900613"/>
          <a:ext cx="11445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zione" r:id="rId5" imgW="914400" imgH="406080" progId="Equation.3">
                  <p:embed/>
                </p:oleObj>
              </mc:Choice>
              <mc:Fallback>
                <p:oleObj name="Equazione" r:id="rId5" imgW="9144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288" y="4900613"/>
                        <a:ext cx="1144587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1" name="Ovale 8"/>
          <p:cNvSpPr>
            <a:spLocks noChangeArrowheads="1"/>
          </p:cNvSpPr>
          <p:nvPr/>
        </p:nvSpPr>
        <p:spPr bwMode="auto">
          <a:xfrm>
            <a:off x="3693813" y="3983524"/>
            <a:ext cx="1511929" cy="407403"/>
          </a:xfrm>
          <a:prstGeom prst="ellipse">
            <a:avLst/>
          </a:prstGeom>
          <a:noFill/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561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Le due equazioni</a:t>
            </a:r>
            <a:endParaRPr lang="it-IT" dirty="0"/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>
          <a:xfrm>
            <a:off x="685800" y="1809185"/>
            <a:ext cx="7772400" cy="4394200"/>
          </a:xfrm>
        </p:spPr>
        <p:txBody>
          <a:bodyPr/>
          <a:lstStyle/>
          <a:p>
            <a:r>
              <a:rPr lang="it-IT" i="1" dirty="0" err="1" smtClean="0"/>
              <a:t>x</a:t>
            </a:r>
            <a:r>
              <a:rPr lang="it-IT" i="1" baseline="-25000" dirty="0" err="1" smtClean="0"/>
              <a:t>t</a:t>
            </a:r>
            <a:r>
              <a:rPr lang="it-IT" i="1" dirty="0" smtClean="0"/>
              <a:t>=x</a:t>
            </a:r>
            <a:r>
              <a:rPr lang="it-IT" baseline="-25000" dirty="0" smtClean="0"/>
              <a:t>0</a:t>
            </a:r>
            <a:r>
              <a:rPr lang="it-IT" dirty="0" smtClean="0"/>
              <a:t>(1+</a:t>
            </a:r>
            <a:r>
              <a:rPr lang="it-IT" dirty="0" smtClean="0">
                <a:sym typeface="Symbol" pitchFamily="18" charset="2"/>
              </a:rPr>
              <a:t></a:t>
            </a:r>
            <a:r>
              <a:rPr lang="it-IT" dirty="0" smtClean="0"/>
              <a:t>)</a:t>
            </a:r>
            <a:r>
              <a:rPr lang="it-IT" i="1" baseline="30000" dirty="0" smtClean="0"/>
              <a:t>t  </a:t>
            </a:r>
            <a:r>
              <a:rPr lang="it-IT" dirty="0" smtClean="0"/>
              <a:t>era implicita nel modello con cambiamento neutrale di </a:t>
            </a:r>
            <a:r>
              <a:rPr lang="it-IT" dirty="0" err="1" smtClean="0"/>
              <a:t>Harrod</a:t>
            </a:r>
            <a:endParaRPr lang="it-IT" dirty="0" smtClean="0"/>
          </a:p>
          <a:p>
            <a:r>
              <a:rPr lang="it-IT" dirty="0" smtClean="0">
                <a:sym typeface="Symbol" pitchFamily="18" charset="2"/>
              </a:rPr>
              <a:t></a:t>
            </a:r>
            <a:r>
              <a:rPr lang="it-IT" i="1" baseline="-25000" dirty="0" smtClean="0"/>
              <a:t>t</a:t>
            </a:r>
            <a:r>
              <a:rPr lang="it-IT" dirty="0" smtClean="0"/>
              <a:t>=</a:t>
            </a:r>
            <a:r>
              <a:rPr lang="it-IT" dirty="0" smtClean="0">
                <a:sym typeface="Symbol" pitchFamily="18" charset="2"/>
              </a:rPr>
              <a:t></a:t>
            </a:r>
            <a:r>
              <a:rPr lang="it-IT" baseline="-25000" dirty="0" smtClean="0"/>
              <a:t>0</a:t>
            </a:r>
            <a:r>
              <a:rPr lang="it-IT" dirty="0" smtClean="0"/>
              <a:t>(1+</a:t>
            </a:r>
            <a:r>
              <a:rPr lang="it-IT" dirty="0" smtClean="0">
                <a:sym typeface="Symbol" pitchFamily="18" charset="2"/>
              </a:rPr>
              <a:t></a:t>
            </a:r>
            <a:r>
              <a:rPr lang="it-IT" dirty="0" smtClean="0"/>
              <a:t>)</a:t>
            </a:r>
            <a:r>
              <a:rPr lang="it-IT" i="1" baseline="30000" dirty="0" smtClean="0"/>
              <a:t>t</a:t>
            </a:r>
            <a:r>
              <a:rPr lang="it-IT" dirty="0" smtClean="0"/>
              <a:t> è la novità che inserisce il cambiamento dinamico di </a:t>
            </a:r>
            <a:r>
              <a:rPr lang="it-IT" dirty="0" smtClean="0">
                <a:sym typeface="Symbol" pitchFamily="18" charset="2"/>
              </a:rPr>
              <a:t> nel tempo</a:t>
            </a:r>
          </a:p>
          <a:p>
            <a:r>
              <a:rPr lang="it-IT" dirty="0" smtClean="0">
                <a:sym typeface="Symbol" pitchFamily="18" charset="2"/>
              </a:rPr>
              <a:t>Ovviamente 0&lt;&lt;1</a:t>
            </a:r>
          </a:p>
          <a:p>
            <a:r>
              <a:rPr lang="it-IT" dirty="0" smtClean="0">
                <a:sym typeface="Symbol" pitchFamily="18" charset="2"/>
              </a:rPr>
              <a:t>Nel caso di cambiamento tecnologico condizionato di </a:t>
            </a:r>
            <a:r>
              <a:rPr lang="it-IT" dirty="0" err="1" smtClean="0">
                <a:sym typeface="Symbol" pitchFamily="18" charset="2"/>
              </a:rPr>
              <a:t>Marx</a:t>
            </a:r>
            <a:r>
              <a:rPr lang="it-IT" dirty="0" smtClean="0">
                <a:sym typeface="Symbol" pitchFamily="18" charset="2"/>
              </a:rPr>
              <a:t>  -1&lt;&lt;0</a:t>
            </a:r>
          </a:p>
          <a:p>
            <a:r>
              <a:rPr lang="it-IT" dirty="0" smtClean="0">
                <a:sym typeface="Symbol" pitchFamily="18" charset="2"/>
              </a:rPr>
              <a:t>Il tasso di crescita di  è negativo</a:t>
            </a:r>
            <a:endParaRPr lang="it-IT" dirty="0" smtClean="0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C18B3D-36C6-45DB-9816-97EB8C7257F7}" type="slidenum">
              <a:rPr lang="it-IT" smtClean="0">
                <a:latin typeface="Times New Roman" pitchFamily="18" charset="0"/>
              </a:rPr>
              <a:pPr/>
              <a:t>8</a:t>
            </a:fld>
            <a:endParaRPr lang="it-IT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703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Uno strumento grafico</a:t>
            </a:r>
            <a:endParaRPr lang="it-IT" dirty="0"/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>
          <a:xfrm>
            <a:off x="635000" y="4829175"/>
            <a:ext cx="7772400" cy="1546225"/>
          </a:xfrm>
        </p:spPr>
        <p:txBody>
          <a:bodyPr>
            <a:normAutofit fontScale="92500" lnSpcReduction="20000"/>
          </a:bodyPr>
          <a:lstStyle/>
          <a:p>
            <a:r>
              <a:rPr lang="it-IT" sz="2800" smtClean="0"/>
              <a:t>Attraverso la retta a 45° </a:t>
            </a:r>
            <a:r>
              <a:rPr lang="it-IT" sz="2800" i="1" smtClean="0"/>
              <a:t>y</a:t>
            </a:r>
            <a:r>
              <a:rPr lang="it-IT" sz="2800" smtClean="0"/>
              <a:t> è portato sull’asse delle ascisse a sinistra</a:t>
            </a:r>
          </a:p>
          <a:p>
            <a:r>
              <a:rPr lang="it-IT" sz="2800" smtClean="0"/>
              <a:t>La pendeneza di  </a:t>
            </a:r>
            <a:r>
              <a:rPr lang="it-IT" sz="2800" i="1" smtClean="0"/>
              <a:t>yz,</a:t>
            </a:r>
            <a:r>
              <a:rPr lang="it-IT" sz="2800" smtClean="0"/>
              <a:t> cioè l’angolo </a:t>
            </a:r>
            <a:r>
              <a:rPr lang="it-IT" sz="2800" smtClean="0">
                <a:sym typeface="Symbol" pitchFamily="18" charset="2"/>
              </a:rPr>
              <a:t>, rappresenta il rapporto tra </a:t>
            </a:r>
            <a:r>
              <a:rPr lang="it-IT" sz="2800" i="1" smtClean="0">
                <a:sym typeface="Symbol" pitchFamily="18" charset="2"/>
              </a:rPr>
              <a:t>z</a:t>
            </a:r>
            <a:r>
              <a:rPr lang="it-IT" sz="2800" smtClean="0">
                <a:sym typeface="Symbol" pitchFamily="18" charset="2"/>
              </a:rPr>
              <a:t> e </a:t>
            </a:r>
            <a:r>
              <a:rPr lang="it-IT" sz="2800" i="1" smtClean="0">
                <a:sym typeface="Symbol" pitchFamily="18" charset="2"/>
              </a:rPr>
              <a:t>y</a:t>
            </a:r>
            <a:endParaRPr lang="it-IT" sz="2800" smtClean="0"/>
          </a:p>
        </p:txBody>
      </p:sp>
      <p:sp>
        <p:nvSpPr>
          <p:cNvPr id="1536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637CF5-3F2B-4EA7-B169-94EDDEB31AA4}" type="slidenum">
              <a:rPr lang="it-IT" smtClean="0">
                <a:latin typeface="Times New Roman" pitchFamily="18" charset="0"/>
              </a:rPr>
              <a:pPr/>
              <a:t>9</a:t>
            </a:fld>
            <a:endParaRPr lang="it-IT" smtClean="0">
              <a:latin typeface="Times New Roman" pitchFamily="18" charset="0"/>
            </a:endParaRPr>
          </a:p>
        </p:txBody>
      </p:sp>
      <p:cxnSp>
        <p:nvCxnSpPr>
          <p:cNvPr id="15365" name="Connettore 2 5"/>
          <p:cNvCxnSpPr>
            <a:cxnSpLocks noChangeShapeType="1"/>
          </p:cNvCxnSpPr>
          <p:nvPr/>
        </p:nvCxnSpPr>
        <p:spPr bwMode="auto">
          <a:xfrm>
            <a:off x="2254250" y="4468813"/>
            <a:ext cx="4867275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5366" name="Connettore 2 10"/>
          <p:cNvCxnSpPr>
            <a:cxnSpLocks noChangeShapeType="1"/>
          </p:cNvCxnSpPr>
          <p:nvPr/>
        </p:nvCxnSpPr>
        <p:spPr bwMode="auto">
          <a:xfrm rot="5400000" flipH="1" flipV="1">
            <a:off x="3240087" y="3122613"/>
            <a:ext cx="2665413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367" name="Connettore 1 12"/>
          <p:cNvCxnSpPr>
            <a:cxnSpLocks noChangeShapeType="1"/>
          </p:cNvCxnSpPr>
          <p:nvPr/>
        </p:nvCxnSpPr>
        <p:spPr bwMode="auto">
          <a:xfrm>
            <a:off x="4391025" y="2665413"/>
            <a:ext cx="4635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8" name="Connettore 1 14"/>
          <p:cNvCxnSpPr>
            <a:cxnSpLocks noChangeShapeType="1"/>
          </p:cNvCxnSpPr>
          <p:nvPr/>
        </p:nvCxnSpPr>
        <p:spPr bwMode="auto">
          <a:xfrm rot="16200000" flipV="1">
            <a:off x="2357437" y="2241551"/>
            <a:ext cx="2201863" cy="2201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" name="Arco 15"/>
          <p:cNvSpPr/>
          <p:nvPr/>
        </p:nvSpPr>
        <p:spPr bwMode="auto">
          <a:xfrm rot="16200000">
            <a:off x="3593306" y="3953669"/>
            <a:ext cx="1196975" cy="1004888"/>
          </a:xfrm>
          <a:prstGeom prst="arc">
            <a:avLst>
              <a:gd name="adj1" fmla="val 16200000"/>
              <a:gd name="adj2" fmla="val 20556403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t-IT">
              <a:latin typeface="Times New Roman" charset="0"/>
            </a:endParaRPr>
          </a:p>
        </p:txBody>
      </p:sp>
      <p:sp>
        <p:nvSpPr>
          <p:cNvPr id="15370" name="CasellaDiTesto 16"/>
          <p:cNvSpPr txBox="1">
            <a:spLocks noChangeArrowheads="1"/>
          </p:cNvSpPr>
          <p:nvPr/>
        </p:nvSpPr>
        <p:spPr bwMode="auto">
          <a:xfrm>
            <a:off x="3708400" y="4030663"/>
            <a:ext cx="901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45°</a:t>
            </a:r>
          </a:p>
        </p:txBody>
      </p:sp>
      <p:sp>
        <p:nvSpPr>
          <p:cNvPr id="15371" name="CasellaDiTesto 17"/>
          <p:cNvSpPr txBox="1">
            <a:spLocks noChangeArrowheads="1"/>
          </p:cNvSpPr>
          <p:nvPr/>
        </p:nvSpPr>
        <p:spPr bwMode="auto">
          <a:xfrm>
            <a:off x="4622800" y="2060575"/>
            <a:ext cx="1211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i="1"/>
              <a:t>y</a:t>
            </a:r>
          </a:p>
        </p:txBody>
      </p:sp>
      <p:sp>
        <p:nvSpPr>
          <p:cNvPr id="15372" name="Figura a mano libera 18"/>
          <p:cNvSpPr>
            <a:spLocks/>
          </p:cNvSpPr>
          <p:nvPr/>
        </p:nvSpPr>
        <p:spPr bwMode="auto">
          <a:xfrm>
            <a:off x="2768600" y="2665413"/>
            <a:ext cx="1790700" cy="0"/>
          </a:xfrm>
          <a:custGeom>
            <a:avLst/>
            <a:gdLst>
              <a:gd name="T0" fmla="*/ 1790163 w 1790163"/>
              <a:gd name="T1" fmla="*/ 0 w 1790163"/>
              <a:gd name="T2" fmla="*/ 0 60000 65536"/>
              <a:gd name="T3" fmla="*/ 0 60000 6553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0" t="0" r="r" b="b"/>
            <a:pathLst>
              <a:path w="1790163">
                <a:moveTo>
                  <a:pt x="1790163" y="0"/>
                </a:moveTo>
                <a:lnTo>
                  <a:pt x="0" y="0"/>
                </a:lnTo>
              </a:path>
            </a:pathLst>
          </a:custGeom>
          <a:solidFill>
            <a:srgbClr val="FFCC00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73" name="Figura a mano libera 19"/>
          <p:cNvSpPr>
            <a:spLocks/>
          </p:cNvSpPr>
          <p:nvPr/>
        </p:nvSpPr>
        <p:spPr bwMode="auto">
          <a:xfrm>
            <a:off x="2781300" y="2665413"/>
            <a:ext cx="0" cy="1790700"/>
          </a:xfrm>
          <a:custGeom>
            <a:avLst/>
            <a:gdLst>
              <a:gd name="T0" fmla="*/ 0 h 1790163"/>
              <a:gd name="T1" fmla="*/ 1790163 h 1790163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790163">
                <a:moveTo>
                  <a:pt x="0" y="0"/>
                </a:moveTo>
                <a:lnTo>
                  <a:pt x="0" y="1790163"/>
                </a:lnTo>
              </a:path>
            </a:pathLst>
          </a:custGeom>
          <a:solidFill>
            <a:srgbClr val="FFCC00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74" name="CasellaDiTesto 20"/>
          <p:cNvSpPr txBox="1">
            <a:spLocks noChangeArrowheads="1"/>
          </p:cNvSpPr>
          <p:nvPr/>
        </p:nvSpPr>
        <p:spPr bwMode="auto">
          <a:xfrm>
            <a:off x="2614613" y="4494213"/>
            <a:ext cx="7985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i="1"/>
              <a:t>y</a:t>
            </a:r>
          </a:p>
        </p:txBody>
      </p:sp>
      <p:cxnSp>
        <p:nvCxnSpPr>
          <p:cNvPr id="15375" name="Connettore 1 24"/>
          <p:cNvCxnSpPr>
            <a:cxnSpLocks noChangeShapeType="1"/>
          </p:cNvCxnSpPr>
          <p:nvPr/>
        </p:nvCxnSpPr>
        <p:spPr bwMode="auto">
          <a:xfrm>
            <a:off x="4418013" y="3375025"/>
            <a:ext cx="4635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376" name="CasellaDiTesto 25"/>
          <p:cNvSpPr txBox="1">
            <a:spLocks noChangeArrowheads="1"/>
          </p:cNvSpPr>
          <p:nvPr/>
        </p:nvSpPr>
        <p:spPr bwMode="auto">
          <a:xfrm>
            <a:off x="4546600" y="2962275"/>
            <a:ext cx="10810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i="1"/>
              <a:t>z</a:t>
            </a:r>
          </a:p>
        </p:txBody>
      </p:sp>
      <p:cxnSp>
        <p:nvCxnSpPr>
          <p:cNvPr id="15377" name="Connettore 1 27"/>
          <p:cNvCxnSpPr>
            <a:cxnSpLocks noChangeShapeType="1"/>
            <a:stCxn id="15373" idx="1"/>
          </p:cNvCxnSpPr>
          <p:nvPr/>
        </p:nvCxnSpPr>
        <p:spPr bwMode="auto">
          <a:xfrm flipV="1">
            <a:off x="2781300" y="3360738"/>
            <a:ext cx="1790700" cy="10953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Arco 28"/>
          <p:cNvSpPr/>
          <p:nvPr/>
        </p:nvSpPr>
        <p:spPr bwMode="auto">
          <a:xfrm>
            <a:off x="2871788" y="4108450"/>
            <a:ext cx="644525" cy="720725"/>
          </a:xfrm>
          <a:prstGeom prst="arc">
            <a:avLst>
              <a:gd name="adj1" fmla="val 17666629"/>
              <a:gd name="adj2" fmla="val 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t-IT">
              <a:latin typeface="Times New Roman" charset="0"/>
            </a:endParaRPr>
          </a:p>
        </p:txBody>
      </p:sp>
      <p:sp>
        <p:nvSpPr>
          <p:cNvPr id="15379" name="CasellaDiTesto 29"/>
          <p:cNvSpPr txBox="1">
            <a:spLocks noChangeArrowheads="1"/>
          </p:cNvSpPr>
          <p:nvPr/>
        </p:nvSpPr>
        <p:spPr bwMode="auto">
          <a:xfrm>
            <a:off x="3052763" y="4070350"/>
            <a:ext cx="10810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ym typeface="Symbol" pitchFamily="18" charset="2"/>
              </a:rPr>
              <a:t>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72973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3300"/>
    </a:hlink>
    <a:folHlink>
      <a:srgbClr val="CC6600"/>
    </a:folHlink>
  </a:clrScheme>
  <a:fontScheme name="05-06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3300"/>
    </a:hlink>
    <a:folHlink>
      <a:srgbClr val="CC6600"/>
    </a:folHlink>
  </a:clrScheme>
  <a:fontScheme name="05-06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18292D-5691-4B87-BCA4-D55F362760B2}"/>
</file>

<file path=customXml/itemProps2.xml><?xml version="1.0" encoding="utf-8"?>
<ds:datastoreItem xmlns:ds="http://schemas.openxmlformats.org/officeDocument/2006/customXml" ds:itemID="{6D4AC3FF-0A1F-4E55-9CE5-B1941B2D6C85}"/>
</file>

<file path=customXml/itemProps3.xml><?xml version="1.0" encoding="utf-8"?>
<ds:datastoreItem xmlns:ds="http://schemas.openxmlformats.org/officeDocument/2006/customXml" ds:itemID="{BC149A44-836D-46BD-A45F-D1C670CED83B}"/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39</TotalTime>
  <Words>2072</Words>
  <Application>Microsoft Office PowerPoint</Application>
  <PresentationFormat>Presentazione su schermo (4:3)</PresentationFormat>
  <Paragraphs>305</Paragraphs>
  <Slides>39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41" baseType="lpstr">
      <vt:lpstr>Slide__UNIMC_DipECONOMIA_DIRITTO</vt:lpstr>
      <vt:lpstr>Equazione</vt:lpstr>
      <vt:lpstr>Capitolo 7</vt:lpstr>
      <vt:lpstr>L’andamento del rapporto prodotto reddito</vt:lpstr>
      <vt:lpstr>USA</vt:lpstr>
      <vt:lpstr>Italia</vt:lpstr>
      <vt:lpstr>Le conseguenze della diminuzione di </vt:lpstr>
      <vt:lpstr>Quando diminuisce </vt:lpstr>
      <vt:lpstr>Il modello con cambiamento condizionato di Marx</vt:lpstr>
      <vt:lpstr>Le due equazioni</vt:lpstr>
      <vt:lpstr>Uno strumento grafico</vt:lpstr>
      <vt:lpstr>Il grafico del nuovo modello</vt:lpstr>
      <vt:lpstr>Tassi di variazione</vt:lpstr>
      <vt:lpstr>Il limite della crescita con il cambiamento tecnologico di Marx</vt:lpstr>
      <vt:lpstr>Il problema della vitalità del cambiamento tecnologico alla Marx</vt:lpstr>
      <vt:lpstr>Le tecniche vitali</vt:lpstr>
      <vt:lpstr>La tendenza del saggio di salario.</vt:lpstr>
      <vt:lpstr>La caduta del saggio di profitto</vt:lpstr>
      <vt:lpstr>La condizione di vitalità</vt:lpstr>
      <vt:lpstr>¯w e la condizione di vitalità</vt:lpstr>
      <vt:lpstr>Il grafico della condizione di vitalità</vt:lpstr>
      <vt:lpstr>La ragione economica del cambiamento</vt:lpstr>
      <vt:lpstr>Rappresentazione grafica del processo</vt:lpstr>
      <vt:lpstr>Il processo storico negli USA</vt:lpstr>
      <vt:lpstr>Il processo storico: Francia</vt:lpstr>
      <vt:lpstr>Il processo storico: Italia</vt:lpstr>
      <vt:lpstr>Il processo storico: Giappone</vt:lpstr>
      <vt:lpstr>Il processo storico: Spagna</vt:lpstr>
      <vt:lpstr>Il processo storico: Gran Bretagna</vt:lpstr>
      <vt:lpstr>Una valutazione del modello</vt:lpstr>
      <vt:lpstr>Sommario della variazione dei dati negli ultimi 40 anni</vt:lpstr>
      <vt:lpstr>Salario reale per persona impiegata</vt:lpstr>
      <vt:lpstr>Il rapporto prodotto capitale</vt:lpstr>
      <vt:lpstr>Capitale per persona impiegata</vt:lpstr>
      <vt:lpstr>Quota dei salari</vt:lpstr>
      <vt:lpstr>I dati: gli USA</vt:lpstr>
      <vt:lpstr>La Francia</vt:lpstr>
      <vt:lpstr>L’Italia</vt:lpstr>
      <vt:lpstr>Il Giappone</vt:lpstr>
      <vt:lpstr>La Spagna</vt:lpstr>
      <vt:lpstr>Il regno Unito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Capitolo 7</dc:title>
  <dc:creator>Stefano Perri</dc:creator>
  <cp:lastModifiedBy>Stefano Perri</cp:lastModifiedBy>
  <cp:revision>8</cp:revision>
  <cp:lastPrinted>2016-12-02T16:50:32Z</cp:lastPrinted>
  <dcterms:created xsi:type="dcterms:W3CDTF">2016-11-18T15:07:38Z</dcterms:created>
  <dcterms:modified xsi:type="dcterms:W3CDTF">2016-12-07T10:53:19Z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