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89" r:id="rId7"/>
    <p:sldId id="258" r:id="rId8"/>
    <p:sldId id="290" r:id="rId9"/>
    <p:sldId id="262" r:id="rId10"/>
    <p:sldId id="257" r:id="rId11"/>
    <p:sldId id="263" r:id="rId12"/>
    <p:sldId id="261" r:id="rId13"/>
    <p:sldId id="264" r:id="rId14"/>
    <p:sldId id="286" r:id="rId15"/>
    <p:sldId id="285" r:id="rId16"/>
    <p:sldId id="284" r:id="rId17"/>
    <p:sldId id="283" r:id="rId18"/>
    <p:sldId id="294" r:id="rId19"/>
    <p:sldId id="282" r:id="rId20"/>
    <p:sldId id="295" r:id="rId21"/>
    <p:sldId id="265" r:id="rId22"/>
    <p:sldId id="266" r:id="rId23"/>
    <p:sldId id="267" r:id="rId24"/>
    <p:sldId id="292" r:id="rId25"/>
    <p:sldId id="268" r:id="rId26"/>
    <p:sldId id="269" r:id="rId27"/>
    <p:sldId id="270" r:id="rId28"/>
    <p:sldId id="272" r:id="rId29"/>
    <p:sldId id="276" r:id="rId30"/>
    <p:sldId id="273" r:id="rId31"/>
    <p:sldId id="274" r:id="rId32"/>
    <p:sldId id="275" r:id="rId33"/>
    <p:sldId id="277" r:id="rId34"/>
    <p:sldId id="278" r:id="rId35"/>
    <p:sldId id="293" r:id="rId3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30D4E-AC83-3589-6C85-3CEC2B22ABB4}" v="3" dt="2024-02-28T17:10:57.238"/>
    <p1510:client id="{FB627E6D-84E4-A7FC-5AA3-6C18DDAFC938}" v="3" dt="2024-02-28T15:56:26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24AACAEC-415D-D554-604B-3AF2EC4ED8B4}"/>
    <pc:docChg chg="modSld">
      <pc:chgData name="sveva.delgatto@unimc.it" userId="S::sveva.delgatto@unimc.it::b0dff882-4194-43a0-8b10-1068c4ea61a2" providerId="AD" clId="Web-{24AACAEC-415D-D554-604B-3AF2EC4ED8B4}" dt="2024-02-15T11:42:19.199" v="0" actId="20577"/>
      <pc:docMkLst>
        <pc:docMk/>
      </pc:docMkLst>
      <pc:sldChg chg="modSp">
        <pc:chgData name="sveva.delgatto@unimc.it" userId="S::sveva.delgatto@unimc.it::b0dff882-4194-43a0-8b10-1068c4ea61a2" providerId="AD" clId="Web-{24AACAEC-415D-D554-604B-3AF2EC4ED8B4}" dt="2024-02-15T11:42:19.199" v="0" actId="20577"/>
        <pc:sldMkLst>
          <pc:docMk/>
          <pc:sldMk cId="3388490241" sldId="262"/>
        </pc:sldMkLst>
        <pc:spChg chg="mod">
          <ac:chgData name="sveva.delgatto@unimc.it" userId="S::sveva.delgatto@unimc.it::b0dff882-4194-43a0-8b10-1068c4ea61a2" providerId="AD" clId="Web-{24AACAEC-415D-D554-604B-3AF2EC4ED8B4}" dt="2024-02-15T11:42:19.199" v="0" actId="20577"/>
          <ac:spMkLst>
            <pc:docMk/>
            <pc:sldMk cId="3388490241" sldId="262"/>
            <ac:spMk id="3" creationId="{B12B7D3F-14FB-4DED-B389-7B778E741533}"/>
          </ac:spMkLst>
        </pc:spChg>
      </pc:sldChg>
    </pc:docChg>
  </pc:docChgLst>
  <pc:docChgLst>
    <pc:chgData name="sveva.delgatto@unimc.it" userId="S::sveva.delgatto@unimc.it::b0dff882-4194-43a0-8b10-1068c4ea61a2" providerId="AD" clId="Web-{37A65D19-7E33-7CF3-1961-A37FDC268B6A}"/>
    <pc:docChg chg="addSld delSld modSld sldOrd">
      <pc:chgData name="sveva.delgatto@unimc.it" userId="S::sveva.delgatto@unimc.it::b0dff882-4194-43a0-8b10-1068c4ea61a2" providerId="AD" clId="Web-{37A65D19-7E33-7CF3-1961-A37FDC268B6A}" dt="2024-02-20T09:30:54.228" v="642"/>
      <pc:docMkLst>
        <pc:docMk/>
      </pc:docMkLst>
      <pc:sldChg chg="addSp modSp mod setBg">
        <pc:chgData name="sveva.delgatto@unimc.it" userId="S::sveva.delgatto@unimc.it::b0dff882-4194-43a0-8b10-1068c4ea61a2" providerId="AD" clId="Web-{37A65D19-7E33-7CF3-1961-A37FDC268B6A}" dt="2024-02-20T09:30:54.228" v="642"/>
        <pc:sldMkLst>
          <pc:docMk/>
          <pc:sldMk cId="3123947295" sldId="256"/>
        </pc:sldMkLst>
        <pc:spChg chg="mod">
          <ac:chgData name="sveva.delgatto@unimc.it" userId="S::sveva.delgatto@unimc.it::b0dff882-4194-43a0-8b10-1068c4ea61a2" providerId="AD" clId="Web-{37A65D19-7E33-7CF3-1961-A37FDC268B6A}" dt="2024-02-20T09:30:54.228" v="642"/>
          <ac:spMkLst>
            <pc:docMk/>
            <pc:sldMk cId="3123947295" sldId="256"/>
            <ac:spMk id="2" creationId="{1A257B75-0301-47F3-862C-D137BF6A93D7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30:54.228" v="642"/>
          <ac:spMkLst>
            <pc:docMk/>
            <pc:sldMk cId="3123947295" sldId="256"/>
            <ac:spMk id="3" creationId="{8A97CAD7-34FD-44CB-9A36-04C335345895}"/>
          </ac:spMkLst>
        </pc:spChg>
        <pc:spChg chg="add">
          <ac:chgData name="sveva.delgatto@unimc.it" userId="S::sveva.delgatto@unimc.it::b0dff882-4194-43a0-8b10-1068c4ea61a2" providerId="AD" clId="Web-{37A65D19-7E33-7CF3-1961-A37FDC268B6A}" dt="2024-02-20T09:30:54.228" v="642"/>
          <ac:spMkLst>
            <pc:docMk/>
            <pc:sldMk cId="3123947295" sldId="256"/>
            <ac:spMk id="9" creationId="{93245F62-CCC4-49E4-B95B-EA6C1E790510}"/>
          </ac:spMkLst>
        </pc:spChg>
        <pc:spChg chg="add">
          <ac:chgData name="sveva.delgatto@unimc.it" userId="S::sveva.delgatto@unimc.it::b0dff882-4194-43a0-8b10-1068c4ea61a2" providerId="AD" clId="Web-{37A65D19-7E33-7CF3-1961-A37FDC268B6A}" dt="2024-02-20T09:30:54.228" v="642"/>
          <ac:spMkLst>
            <pc:docMk/>
            <pc:sldMk cId="3123947295" sldId="256"/>
            <ac:spMk id="11" creationId="{E6C0DD6B-6AA3-448F-9B99-8386295BC1B4}"/>
          </ac:spMkLst>
        </pc:spChg>
        <pc:picChg chg="add mod">
          <ac:chgData name="sveva.delgatto@unimc.it" userId="S::sveva.delgatto@unimc.it::b0dff882-4194-43a0-8b10-1068c4ea61a2" providerId="AD" clId="Web-{37A65D19-7E33-7CF3-1961-A37FDC268B6A}" dt="2024-02-20T09:30:54.228" v="642"/>
          <ac:picMkLst>
            <pc:docMk/>
            <pc:sldMk cId="3123947295" sldId="256"/>
            <ac:picMk id="4" creationId="{B3EBEF07-B509-6182-1FC0-D231C52A9C7E}"/>
          </ac:picMkLst>
        </pc:picChg>
      </pc:sldChg>
      <pc:sldChg chg="modSp">
        <pc:chgData name="sveva.delgatto@unimc.it" userId="S::sveva.delgatto@unimc.it::b0dff882-4194-43a0-8b10-1068c4ea61a2" providerId="AD" clId="Web-{37A65D19-7E33-7CF3-1961-A37FDC268B6A}" dt="2024-02-20T09:10:58.655" v="203" actId="20577"/>
        <pc:sldMkLst>
          <pc:docMk/>
          <pc:sldMk cId="587854840" sldId="257"/>
        </pc:sldMkLst>
        <pc:spChg chg="mod">
          <ac:chgData name="sveva.delgatto@unimc.it" userId="S::sveva.delgatto@unimc.it::b0dff882-4194-43a0-8b10-1068c4ea61a2" providerId="AD" clId="Web-{37A65D19-7E33-7CF3-1961-A37FDC268B6A}" dt="2024-02-20T09:10:58.655" v="203" actId="20577"/>
          <ac:spMkLst>
            <pc:docMk/>
            <pc:sldMk cId="587854840" sldId="257"/>
            <ac:spMk id="3" creationId="{C48A42C5-EB72-4191-ADF5-F6A9A5375095}"/>
          </ac:spMkLst>
        </pc:spChg>
      </pc:sldChg>
      <pc:sldChg chg="modSp ord">
        <pc:chgData name="sveva.delgatto@unimc.it" userId="S::sveva.delgatto@unimc.it::b0dff882-4194-43a0-8b10-1068c4ea61a2" providerId="AD" clId="Web-{37A65D19-7E33-7CF3-1961-A37FDC268B6A}" dt="2024-02-19T14:55:22.896" v="85" actId="20577"/>
        <pc:sldMkLst>
          <pc:docMk/>
          <pc:sldMk cId="635695793" sldId="258"/>
        </pc:sldMkLst>
        <pc:spChg chg="mod">
          <ac:chgData name="sveva.delgatto@unimc.it" userId="S::sveva.delgatto@unimc.it::b0dff882-4194-43a0-8b10-1068c4ea61a2" providerId="AD" clId="Web-{37A65D19-7E33-7CF3-1961-A37FDC268B6A}" dt="2024-02-19T14:55:22.896" v="85" actId="20577"/>
          <ac:spMkLst>
            <pc:docMk/>
            <pc:sldMk cId="635695793" sldId="258"/>
            <ac:spMk id="3" creationId="{837B881D-23EB-4B66-A316-559322EC5CE3}"/>
          </ac:spMkLst>
        </pc:spChg>
      </pc:sldChg>
      <pc:sldChg chg="del">
        <pc:chgData name="sveva.delgatto@unimc.it" userId="S::sveva.delgatto@unimc.it::b0dff882-4194-43a0-8b10-1068c4ea61a2" providerId="AD" clId="Web-{37A65D19-7E33-7CF3-1961-A37FDC268B6A}" dt="2024-02-19T14:53:03.265" v="36"/>
        <pc:sldMkLst>
          <pc:docMk/>
          <pc:sldMk cId="3197775817" sldId="260"/>
        </pc:sldMkLst>
      </pc:sldChg>
      <pc:sldChg chg="modSp add del">
        <pc:chgData name="sveva.delgatto@unimc.it" userId="S::sveva.delgatto@unimc.it::b0dff882-4194-43a0-8b10-1068c4ea61a2" providerId="AD" clId="Web-{37A65D19-7E33-7CF3-1961-A37FDC268B6A}" dt="2024-02-20T09:24:56.186" v="443" actId="20577"/>
        <pc:sldMkLst>
          <pc:docMk/>
          <pc:sldMk cId="1359278968" sldId="261"/>
        </pc:sldMkLst>
        <pc:spChg chg="mod">
          <ac:chgData name="sveva.delgatto@unimc.it" userId="S::sveva.delgatto@unimc.it::b0dff882-4194-43a0-8b10-1068c4ea61a2" providerId="AD" clId="Web-{37A65D19-7E33-7CF3-1961-A37FDC268B6A}" dt="2024-02-20T09:24:56.186" v="443" actId="20577"/>
          <ac:spMkLst>
            <pc:docMk/>
            <pc:sldMk cId="1359278968" sldId="261"/>
            <ac:spMk id="2" creationId="{6E940928-901C-47DF-A6C3-E7D7109F7C15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11:17.876" v="206" actId="20577"/>
          <ac:spMkLst>
            <pc:docMk/>
            <pc:sldMk cId="1359278968" sldId="261"/>
            <ac:spMk id="3" creationId="{1F761291-22BA-478D-86BC-0B9E8295754D}"/>
          </ac:spMkLst>
        </pc:spChg>
      </pc:sldChg>
      <pc:sldChg chg="modSp add del">
        <pc:chgData name="sveva.delgatto@unimc.it" userId="S::sveva.delgatto@unimc.it::b0dff882-4194-43a0-8b10-1068c4ea61a2" providerId="AD" clId="Web-{37A65D19-7E33-7CF3-1961-A37FDC268B6A}" dt="2024-02-19T14:59:06.342" v="164" actId="20577"/>
        <pc:sldMkLst>
          <pc:docMk/>
          <pc:sldMk cId="3388490241" sldId="262"/>
        </pc:sldMkLst>
        <pc:spChg chg="mod">
          <ac:chgData name="sveva.delgatto@unimc.it" userId="S::sveva.delgatto@unimc.it::b0dff882-4194-43a0-8b10-1068c4ea61a2" providerId="AD" clId="Web-{37A65D19-7E33-7CF3-1961-A37FDC268B6A}" dt="2024-02-19T14:59:06.342" v="164" actId="20577"/>
          <ac:spMkLst>
            <pc:docMk/>
            <pc:sldMk cId="3388490241" sldId="262"/>
            <ac:spMk id="3" creationId="{B12B7D3F-14FB-4DED-B389-7B778E741533}"/>
          </ac:spMkLst>
        </pc:spChg>
      </pc:sldChg>
      <pc:sldChg chg="modSp">
        <pc:chgData name="sveva.delgatto@unimc.it" userId="S::sveva.delgatto@unimc.it::b0dff882-4194-43a0-8b10-1068c4ea61a2" providerId="AD" clId="Web-{37A65D19-7E33-7CF3-1961-A37FDC268B6A}" dt="2024-02-20T09:13:05.430" v="271" actId="20577"/>
        <pc:sldMkLst>
          <pc:docMk/>
          <pc:sldMk cId="3424330539" sldId="263"/>
        </pc:sldMkLst>
        <pc:spChg chg="mod">
          <ac:chgData name="sveva.delgatto@unimc.it" userId="S::sveva.delgatto@unimc.it::b0dff882-4194-43a0-8b10-1068c4ea61a2" providerId="AD" clId="Web-{37A65D19-7E33-7CF3-1961-A37FDC268B6A}" dt="2024-02-20T09:12:09.254" v="234" actId="20577"/>
          <ac:spMkLst>
            <pc:docMk/>
            <pc:sldMk cId="3424330539" sldId="263"/>
            <ac:spMk id="2" creationId="{8BDF212E-7BB8-499F-90D7-A9A69CD4FED3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13:05.430" v="271" actId="20577"/>
          <ac:spMkLst>
            <pc:docMk/>
            <pc:sldMk cId="3424330539" sldId="263"/>
            <ac:spMk id="3" creationId="{E9B48EB4-CCEC-4D3B-A8EF-05F6648B263C}"/>
          </ac:spMkLst>
        </pc:spChg>
      </pc:sldChg>
      <pc:sldChg chg="add del">
        <pc:chgData name="sveva.delgatto@unimc.it" userId="S::sveva.delgatto@unimc.it::b0dff882-4194-43a0-8b10-1068c4ea61a2" providerId="AD" clId="Web-{37A65D19-7E33-7CF3-1961-A37FDC268B6A}" dt="2024-02-20T09:16:41.493" v="378"/>
        <pc:sldMkLst>
          <pc:docMk/>
          <pc:sldMk cId="2011842955" sldId="264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1:53.878" v="218"/>
        <pc:sldMkLst>
          <pc:docMk/>
          <pc:sldMk cId="3851121869" sldId="265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1:53.816" v="217"/>
        <pc:sldMkLst>
          <pc:docMk/>
          <pc:sldMk cId="1578758817" sldId="266"/>
        </pc:sldMkLst>
      </pc:sldChg>
      <pc:sldChg chg="modSp add del">
        <pc:chgData name="sveva.delgatto@unimc.it" userId="S::sveva.delgatto@unimc.it::b0dff882-4194-43a0-8b10-1068c4ea61a2" providerId="AD" clId="Web-{37A65D19-7E33-7CF3-1961-A37FDC268B6A}" dt="2024-02-20T09:15:07.471" v="323" actId="20577"/>
        <pc:sldMkLst>
          <pc:docMk/>
          <pc:sldMk cId="2058224746" sldId="267"/>
        </pc:sldMkLst>
        <pc:spChg chg="mod">
          <ac:chgData name="sveva.delgatto@unimc.it" userId="S::sveva.delgatto@unimc.it::b0dff882-4194-43a0-8b10-1068c4ea61a2" providerId="AD" clId="Web-{37A65D19-7E33-7CF3-1961-A37FDC268B6A}" dt="2024-02-20T09:15:07.471" v="323" actId="20577"/>
          <ac:spMkLst>
            <pc:docMk/>
            <pc:sldMk cId="2058224746" sldId="267"/>
            <ac:spMk id="3" creationId="{BA9FCBB8-C6D4-421B-AB21-BC61937A3A5E}"/>
          </ac:spMkLst>
        </pc:spChg>
      </pc:sldChg>
      <pc:sldChg chg="add del">
        <pc:chgData name="sveva.delgatto@unimc.it" userId="S::sveva.delgatto@unimc.it::b0dff882-4194-43a0-8b10-1068c4ea61a2" providerId="AD" clId="Web-{37A65D19-7E33-7CF3-1961-A37FDC268B6A}" dt="2024-02-20T09:11:53.706" v="215"/>
        <pc:sldMkLst>
          <pc:docMk/>
          <pc:sldMk cId="2121623574" sldId="268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1:53.659" v="214"/>
        <pc:sldMkLst>
          <pc:docMk/>
          <pc:sldMk cId="135263623" sldId="269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1:53.550" v="213"/>
        <pc:sldMkLst>
          <pc:docMk/>
          <pc:sldMk cId="2387048057" sldId="270"/>
        </pc:sldMkLst>
      </pc:sldChg>
      <pc:sldChg chg="del">
        <pc:chgData name="sveva.delgatto@unimc.it" userId="S::sveva.delgatto@unimc.it::b0dff882-4194-43a0-8b10-1068c4ea61a2" providerId="AD" clId="Web-{37A65D19-7E33-7CF3-1961-A37FDC268B6A}" dt="2024-02-20T09:24:36.481" v="442"/>
        <pc:sldMkLst>
          <pc:docMk/>
          <pc:sldMk cId="3571871509" sldId="271"/>
        </pc:sldMkLst>
      </pc:sldChg>
      <pc:sldChg chg="modSp">
        <pc:chgData name="sveva.delgatto@unimc.it" userId="S::sveva.delgatto@unimc.it::b0dff882-4194-43a0-8b10-1068c4ea61a2" providerId="AD" clId="Web-{37A65D19-7E33-7CF3-1961-A37FDC268B6A}" dt="2024-02-20T09:17:42.498" v="408" actId="20577"/>
        <pc:sldMkLst>
          <pc:docMk/>
          <pc:sldMk cId="275087741" sldId="272"/>
        </pc:sldMkLst>
        <pc:spChg chg="mod">
          <ac:chgData name="sveva.delgatto@unimc.it" userId="S::sveva.delgatto@unimc.it::b0dff882-4194-43a0-8b10-1068c4ea61a2" providerId="AD" clId="Web-{37A65D19-7E33-7CF3-1961-A37FDC268B6A}" dt="2024-02-20T09:17:42.498" v="408" actId="20577"/>
          <ac:spMkLst>
            <pc:docMk/>
            <pc:sldMk cId="275087741" sldId="272"/>
            <ac:spMk id="3" creationId="{4D5B6DAD-94C0-47CF-9287-5821BDDD5CE4}"/>
          </ac:spMkLst>
        </pc:spChg>
      </pc:sldChg>
      <pc:sldChg chg="modSp">
        <pc:chgData name="sveva.delgatto@unimc.it" userId="S::sveva.delgatto@unimc.it::b0dff882-4194-43a0-8b10-1068c4ea61a2" providerId="AD" clId="Web-{37A65D19-7E33-7CF3-1961-A37FDC268B6A}" dt="2024-02-20T09:18:10.781" v="409" actId="20577"/>
        <pc:sldMkLst>
          <pc:docMk/>
          <pc:sldMk cId="720756158" sldId="273"/>
        </pc:sldMkLst>
        <pc:spChg chg="mod">
          <ac:chgData name="sveva.delgatto@unimc.it" userId="S::sveva.delgatto@unimc.it::b0dff882-4194-43a0-8b10-1068c4ea61a2" providerId="AD" clId="Web-{37A65D19-7E33-7CF3-1961-A37FDC268B6A}" dt="2024-02-20T09:18:10.781" v="409" actId="20577"/>
          <ac:spMkLst>
            <pc:docMk/>
            <pc:sldMk cId="720756158" sldId="273"/>
            <ac:spMk id="3" creationId="{E76059FF-2D8A-49E8-977C-7A3F09783E32}"/>
          </ac:spMkLst>
        </pc:spChg>
      </pc:sldChg>
      <pc:sldChg chg="modSp">
        <pc:chgData name="sveva.delgatto@unimc.it" userId="S::sveva.delgatto@unimc.it::b0dff882-4194-43a0-8b10-1068c4ea61a2" providerId="AD" clId="Web-{37A65D19-7E33-7CF3-1961-A37FDC268B6A}" dt="2024-02-20T09:18:26.673" v="410" actId="20577"/>
        <pc:sldMkLst>
          <pc:docMk/>
          <pc:sldMk cId="4086439107" sldId="274"/>
        </pc:sldMkLst>
        <pc:spChg chg="mod">
          <ac:chgData name="sveva.delgatto@unimc.it" userId="S::sveva.delgatto@unimc.it::b0dff882-4194-43a0-8b10-1068c4ea61a2" providerId="AD" clId="Web-{37A65D19-7E33-7CF3-1961-A37FDC268B6A}" dt="2024-02-20T09:18:26.673" v="410" actId="20577"/>
          <ac:spMkLst>
            <pc:docMk/>
            <pc:sldMk cId="4086439107" sldId="274"/>
            <ac:spMk id="3" creationId="{A683EC07-8248-4473-A013-C8D6A1D6D20B}"/>
          </ac:spMkLst>
        </pc:spChg>
      </pc:sldChg>
      <pc:sldChg chg="ord">
        <pc:chgData name="sveva.delgatto@unimc.it" userId="S::sveva.delgatto@unimc.it::b0dff882-4194-43a0-8b10-1068c4ea61a2" providerId="AD" clId="Web-{37A65D19-7E33-7CF3-1961-A37FDC268B6A}" dt="2024-02-20T09:19:01.269" v="411"/>
        <pc:sldMkLst>
          <pc:docMk/>
          <pc:sldMk cId="1402242696" sldId="276"/>
        </pc:sldMkLst>
      </pc:sldChg>
      <pc:sldChg chg="modSp">
        <pc:chgData name="sveva.delgatto@unimc.it" userId="S::sveva.delgatto@unimc.it::b0dff882-4194-43a0-8b10-1068c4ea61a2" providerId="AD" clId="Web-{37A65D19-7E33-7CF3-1961-A37FDC268B6A}" dt="2024-02-20T09:21:11.154" v="430" actId="20577"/>
        <pc:sldMkLst>
          <pc:docMk/>
          <pc:sldMk cId="2507903244" sldId="277"/>
        </pc:sldMkLst>
        <pc:spChg chg="mod">
          <ac:chgData name="sveva.delgatto@unimc.it" userId="S::sveva.delgatto@unimc.it::b0dff882-4194-43a0-8b10-1068c4ea61a2" providerId="AD" clId="Web-{37A65D19-7E33-7CF3-1961-A37FDC268B6A}" dt="2024-02-20T09:21:11.154" v="430" actId="20577"/>
          <ac:spMkLst>
            <pc:docMk/>
            <pc:sldMk cId="2507903244" sldId="277"/>
            <ac:spMk id="3" creationId="{CE78C37D-EEA0-4B9A-932D-E803EB26EFBD}"/>
          </ac:spMkLst>
        </pc:spChg>
      </pc:sldChg>
      <pc:sldChg chg="del">
        <pc:chgData name="sveva.delgatto@unimc.it" userId="S::sveva.delgatto@unimc.it::b0dff882-4194-43a0-8b10-1068c4ea61a2" providerId="AD" clId="Web-{37A65D19-7E33-7CF3-1961-A37FDC268B6A}" dt="2024-02-20T09:20:58.965" v="428"/>
        <pc:sldMkLst>
          <pc:docMk/>
          <pc:sldMk cId="1663822704" sldId="279"/>
        </pc:sldMkLst>
      </pc:sldChg>
      <pc:sldChg chg="del">
        <pc:chgData name="sveva.delgatto@unimc.it" userId="S::sveva.delgatto@unimc.it::b0dff882-4194-43a0-8b10-1068c4ea61a2" providerId="AD" clId="Web-{37A65D19-7E33-7CF3-1961-A37FDC268B6A}" dt="2024-02-20T09:20:57.309" v="426"/>
        <pc:sldMkLst>
          <pc:docMk/>
          <pc:sldMk cId="3031258682" sldId="280"/>
        </pc:sldMkLst>
      </pc:sldChg>
      <pc:sldChg chg="del">
        <pc:chgData name="sveva.delgatto@unimc.it" userId="S::sveva.delgatto@unimc.it::b0dff882-4194-43a0-8b10-1068c4ea61a2" providerId="AD" clId="Web-{37A65D19-7E33-7CF3-1961-A37FDC268B6A}" dt="2024-02-20T09:20:58.075" v="427"/>
        <pc:sldMkLst>
          <pc:docMk/>
          <pc:sldMk cId="668060113" sldId="281"/>
        </pc:sldMkLst>
      </pc:sldChg>
      <pc:sldChg chg="modSp add del">
        <pc:chgData name="sveva.delgatto@unimc.it" userId="S::sveva.delgatto@unimc.it::b0dff882-4194-43a0-8b10-1068c4ea61a2" providerId="AD" clId="Web-{37A65D19-7E33-7CF3-1961-A37FDC268B6A}" dt="2024-02-20T09:28:33.530" v="566" actId="1076"/>
        <pc:sldMkLst>
          <pc:docMk/>
          <pc:sldMk cId="714895180" sldId="282"/>
        </pc:sldMkLst>
        <pc:spChg chg="mod">
          <ac:chgData name="sveva.delgatto@unimc.it" userId="S::sveva.delgatto@unimc.it::b0dff882-4194-43a0-8b10-1068c4ea61a2" providerId="AD" clId="Web-{37A65D19-7E33-7CF3-1961-A37FDC268B6A}" dt="2024-02-20T09:28:32.515" v="565" actId="20577"/>
          <ac:spMkLst>
            <pc:docMk/>
            <pc:sldMk cId="714895180" sldId="282"/>
            <ac:spMk id="3" creationId="{E043584B-3530-49D8-88B8-E08533F0BA94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28:33.530" v="566" actId="1076"/>
          <ac:spMkLst>
            <pc:docMk/>
            <pc:sldMk cId="714895180" sldId="282"/>
            <ac:spMk id="4" creationId="{2511B251-7647-43E4-BD19-0B83972936E5}"/>
          </ac:spMkLst>
        </pc:spChg>
      </pc:sldChg>
      <pc:sldChg chg="add del">
        <pc:chgData name="sveva.delgatto@unimc.it" userId="S::sveva.delgatto@unimc.it::b0dff882-4194-43a0-8b10-1068c4ea61a2" providerId="AD" clId="Web-{37A65D19-7E33-7CF3-1961-A37FDC268B6A}" dt="2024-02-20T09:16:41.181" v="372"/>
        <pc:sldMkLst>
          <pc:docMk/>
          <pc:sldMk cId="1031102631" sldId="283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6:41.228" v="373"/>
        <pc:sldMkLst>
          <pc:docMk/>
          <pc:sldMk cId="3592409429" sldId="284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6:41.290" v="374"/>
        <pc:sldMkLst>
          <pc:docMk/>
          <pc:sldMk cId="908808211" sldId="285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6:41.337" v="375"/>
        <pc:sldMkLst>
          <pc:docMk/>
          <pc:sldMk cId="3981620394" sldId="286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6:41.384" v="376"/>
        <pc:sldMkLst>
          <pc:docMk/>
          <pc:sldMk cId="3919586871" sldId="287"/>
        </pc:sldMkLst>
      </pc:sldChg>
      <pc:sldChg chg="add del">
        <pc:chgData name="sveva.delgatto@unimc.it" userId="S::sveva.delgatto@unimc.it::b0dff882-4194-43a0-8b10-1068c4ea61a2" providerId="AD" clId="Web-{37A65D19-7E33-7CF3-1961-A37FDC268B6A}" dt="2024-02-20T09:16:41.431" v="377"/>
        <pc:sldMkLst>
          <pc:docMk/>
          <pc:sldMk cId="4263206653" sldId="288"/>
        </pc:sldMkLst>
      </pc:sldChg>
      <pc:sldChg chg="modSp new">
        <pc:chgData name="sveva.delgatto@unimc.it" userId="S::sveva.delgatto@unimc.it::b0dff882-4194-43a0-8b10-1068c4ea61a2" providerId="AD" clId="Web-{37A65D19-7E33-7CF3-1961-A37FDC268B6A}" dt="2024-02-19T14:53:49.923" v="54" actId="20577"/>
        <pc:sldMkLst>
          <pc:docMk/>
          <pc:sldMk cId="3580129364" sldId="289"/>
        </pc:sldMkLst>
        <pc:spChg chg="mod">
          <ac:chgData name="sveva.delgatto@unimc.it" userId="S::sveva.delgatto@unimc.it::b0dff882-4194-43a0-8b10-1068c4ea61a2" providerId="AD" clId="Web-{37A65D19-7E33-7CF3-1961-A37FDC268B6A}" dt="2024-02-19T14:51:01.604" v="12" actId="20577"/>
          <ac:spMkLst>
            <pc:docMk/>
            <pc:sldMk cId="3580129364" sldId="289"/>
            <ac:spMk id="2" creationId="{28344769-0C72-BFFC-01C8-A24773129869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19T14:53:49.923" v="54" actId="20577"/>
          <ac:spMkLst>
            <pc:docMk/>
            <pc:sldMk cId="3580129364" sldId="289"/>
            <ac:spMk id="3" creationId="{20542709-D468-A091-0089-5ACF63321412}"/>
          </ac:spMkLst>
        </pc:spChg>
      </pc:sldChg>
      <pc:sldChg chg="addSp modSp new">
        <pc:chgData name="sveva.delgatto@unimc.it" userId="S::sveva.delgatto@unimc.it::b0dff882-4194-43a0-8b10-1068c4ea61a2" providerId="AD" clId="Web-{37A65D19-7E33-7CF3-1961-A37FDC268B6A}" dt="2024-02-20T09:08:51.365" v="188" actId="20577"/>
        <pc:sldMkLst>
          <pc:docMk/>
          <pc:sldMk cId="1230162103" sldId="290"/>
        </pc:sldMkLst>
        <pc:spChg chg="mod">
          <ac:chgData name="sveva.delgatto@unimc.it" userId="S::sveva.delgatto@unimc.it::b0dff882-4194-43a0-8b10-1068c4ea61a2" providerId="AD" clId="Web-{37A65D19-7E33-7CF3-1961-A37FDC268B6A}" dt="2024-02-20T09:08:47.411" v="187" actId="20577"/>
          <ac:spMkLst>
            <pc:docMk/>
            <pc:sldMk cId="1230162103" sldId="290"/>
            <ac:spMk id="2" creationId="{46E6F5B8-93B6-87CD-CAC7-20658E4DC380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08:51.365" v="188" actId="20577"/>
          <ac:spMkLst>
            <pc:docMk/>
            <pc:sldMk cId="1230162103" sldId="290"/>
            <ac:spMk id="3" creationId="{8EC5038F-640E-4EC6-D865-307CF92C5E63}"/>
          </ac:spMkLst>
        </pc:spChg>
        <pc:cxnChg chg="add mod">
          <ac:chgData name="sveva.delgatto@unimc.it" userId="S::sveva.delgatto@unimc.it::b0dff882-4194-43a0-8b10-1068c4ea61a2" providerId="AD" clId="Web-{37A65D19-7E33-7CF3-1961-A37FDC268B6A}" dt="2024-02-19T14:56:21.476" v="110" actId="14100"/>
          <ac:cxnSpMkLst>
            <pc:docMk/>
            <pc:sldMk cId="1230162103" sldId="290"/>
            <ac:cxnSpMk id="4" creationId="{51A1CA99-46F9-B8DC-C4CD-F1A1AEE32800}"/>
          </ac:cxnSpMkLst>
        </pc:cxnChg>
      </pc:sldChg>
      <pc:sldChg chg="modSp new del">
        <pc:chgData name="sveva.delgatto@unimc.it" userId="S::sveva.delgatto@unimc.it::b0dff882-4194-43a0-8b10-1068c4ea61a2" providerId="AD" clId="Web-{37A65D19-7E33-7CF3-1961-A37FDC268B6A}" dt="2024-02-19T14:58:19.981" v="162"/>
        <pc:sldMkLst>
          <pc:docMk/>
          <pc:sldMk cId="2616083487" sldId="291"/>
        </pc:sldMkLst>
        <pc:spChg chg="mod">
          <ac:chgData name="sveva.delgatto@unimc.it" userId="S::sveva.delgatto@unimc.it::b0dff882-4194-43a0-8b10-1068c4ea61a2" providerId="AD" clId="Web-{37A65D19-7E33-7CF3-1961-A37FDC268B6A}" dt="2024-02-19T14:58:09.293" v="160" actId="20577"/>
          <ac:spMkLst>
            <pc:docMk/>
            <pc:sldMk cId="2616083487" sldId="291"/>
            <ac:spMk id="2" creationId="{163F2B33-20B9-C831-8969-723F0CAFCF28}"/>
          </ac:spMkLst>
        </pc:spChg>
      </pc:sldChg>
      <pc:sldChg chg="modSp new ord">
        <pc:chgData name="sveva.delgatto@unimc.it" userId="S::sveva.delgatto@unimc.it::b0dff882-4194-43a0-8b10-1068c4ea61a2" providerId="AD" clId="Web-{37A65D19-7E33-7CF3-1961-A37FDC268B6A}" dt="2024-02-19T14:59:53.547" v="176" actId="20577"/>
        <pc:sldMkLst>
          <pc:docMk/>
          <pc:sldMk cId="3938894474" sldId="291"/>
        </pc:sldMkLst>
        <pc:spChg chg="mod">
          <ac:chgData name="sveva.delgatto@unimc.it" userId="S::sveva.delgatto@unimc.it::b0dff882-4194-43a0-8b10-1068c4ea61a2" providerId="AD" clId="Web-{37A65D19-7E33-7CF3-1961-A37FDC268B6A}" dt="2024-02-19T14:59:53.547" v="176" actId="20577"/>
          <ac:spMkLst>
            <pc:docMk/>
            <pc:sldMk cId="3938894474" sldId="291"/>
            <ac:spMk id="2" creationId="{4C138357-69CF-A775-E024-5A60E23499E1}"/>
          </ac:spMkLst>
        </pc:spChg>
      </pc:sldChg>
      <pc:sldChg chg="modSp add replId">
        <pc:chgData name="sveva.delgatto@unimc.it" userId="S::sveva.delgatto@unimc.it::b0dff882-4194-43a0-8b10-1068c4ea61a2" providerId="AD" clId="Web-{37A65D19-7E33-7CF3-1961-A37FDC268B6A}" dt="2024-02-20T09:16:01.053" v="361" actId="20577"/>
        <pc:sldMkLst>
          <pc:docMk/>
          <pc:sldMk cId="1571018814" sldId="292"/>
        </pc:sldMkLst>
        <pc:spChg chg="mod">
          <ac:chgData name="sveva.delgatto@unimc.it" userId="S::sveva.delgatto@unimc.it::b0dff882-4194-43a0-8b10-1068c4ea61a2" providerId="AD" clId="Web-{37A65D19-7E33-7CF3-1961-A37FDC268B6A}" dt="2024-02-20T09:16:01.053" v="361" actId="20577"/>
          <ac:spMkLst>
            <pc:docMk/>
            <pc:sldMk cId="1571018814" sldId="292"/>
            <ac:spMk id="3" creationId="{BA9FCBB8-C6D4-421B-AB21-BC61937A3A5E}"/>
          </ac:spMkLst>
        </pc:spChg>
      </pc:sldChg>
      <pc:sldChg chg="modSp add replId">
        <pc:chgData name="sveva.delgatto@unimc.it" userId="S::sveva.delgatto@unimc.it::b0dff882-4194-43a0-8b10-1068c4ea61a2" providerId="AD" clId="Web-{37A65D19-7E33-7CF3-1961-A37FDC268B6A}" dt="2024-02-20T09:21:46.219" v="441" actId="20577"/>
        <pc:sldMkLst>
          <pc:docMk/>
          <pc:sldMk cId="3523866953" sldId="293"/>
        </pc:sldMkLst>
        <pc:spChg chg="mod">
          <ac:chgData name="sveva.delgatto@unimc.it" userId="S::sveva.delgatto@unimc.it::b0dff882-4194-43a0-8b10-1068c4ea61a2" providerId="AD" clId="Web-{37A65D19-7E33-7CF3-1961-A37FDC268B6A}" dt="2024-02-20T09:21:46.219" v="441" actId="20577"/>
          <ac:spMkLst>
            <pc:docMk/>
            <pc:sldMk cId="3523866953" sldId="293"/>
            <ac:spMk id="3" creationId="{CE78C37D-EEA0-4B9A-932D-E803EB26EFBD}"/>
          </ac:spMkLst>
        </pc:spChg>
      </pc:sldChg>
      <pc:sldChg chg="modSp new">
        <pc:chgData name="sveva.delgatto@unimc.it" userId="S::sveva.delgatto@unimc.it::b0dff882-4194-43a0-8b10-1068c4ea61a2" providerId="AD" clId="Web-{37A65D19-7E33-7CF3-1961-A37FDC268B6A}" dt="2024-02-20T09:28:10.638" v="551" actId="20577"/>
        <pc:sldMkLst>
          <pc:docMk/>
          <pc:sldMk cId="1270062248" sldId="294"/>
        </pc:sldMkLst>
        <pc:spChg chg="mod">
          <ac:chgData name="sveva.delgatto@unimc.it" userId="S::sveva.delgatto@unimc.it::b0dff882-4194-43a0-8b10-1068c4ea61a2" providerId="AD" clId="Web-{37A65D19-7E33-7CF3-1961-A37FDC268B6A}" dt="2024-02-20T09:26:26.286" v="463" actId="20577"/>
          <ac:spMkLst>
            <pc:docMk/>
            <pc:sldMk cId="1270062248" sldId="294"/>
            <ac:spMk id="2" creationId="{9917230C-CEAA-AAAC-0933-CCD41D5C4175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28:10.638" v="551" actId="20577"/>
          <ac:spMkLst>
            <pc:docMk/>
            <pc:sldMk cId="1270062248" sldId="294"/>
            <ac:spMk id="3" creationId="{5DBD05AC-36D0-D451-D83B-C5DCA9875776}"/>
          </ac:spMkLst>
        </pc:spChg>
      </pc:sldChg>
      <pc:sldChg chg="modSp new">
        <pc:chgData name="sveva.delgatto@unimc.it" userId="S::sveva.delgatto@unimc.it::b0dff882-4194-43a0-8b10-1068c4ea61a2" providerId="AD" clId="Web-{37A65D19-7E33-7CF3-1961-A37FDC268B6A}" dt="2024-02-20T09:29:59.537" v="634" actId="20577"/>
        <pc:sldMkLst>
          <pc:docMk/>
          <pc:sldMk cId="3846477507" sldId="295"/>
        </pc:sldMkLst>
        <pc:spChg chg="mod">
          <ac:chgData name="sveva.delgatto@unimc.it" userId="S::sveva.delgatto@unimc.it::b0dff882-4194-43a0-8b10-1068c4ea61a2" providerId="AD" clId="Web-{37A65D19-7E33-7CF3-1961-A37FDC268B6A}" dt="2024-02-20T09:29:04.111" v="584" actId="20577"/>
          <ac:spMkLst>
            <pc:docMk/>
            <pc:sldMk cId="3846477507" sldId="295"/>
            <ac:spMk id="2" creationId="{550E5DC6-7E67-985E-0353-619A1CA64FE0}"/>
          </ac:spMkLst>
        </pc:spChg>
        <pc:spChg chg="mod">
          <ac:chgData name="sveva.delgatto@unimc.it" userId="S::sveva.delgatto@unimc.it::b0dff882-4194-43a0-8b10-1068c4ea61a2" providerId="AD" clId="Web-{37A65D19-7E33-7CF3-1961-A37FDC268B6A}" dt="2024-02-20T09:29:59.537" v="634" actId="20577"/>
          <ac:spMkLst>
            <pc:docMk/>
            <pc:sldMk cId="3846477507" sldId="295"/>
            <ac:spMk id="3" creationId="{95551E20-46A3-1AF1-4610-72D8E1F26469}"/>
          </ac:spMkLst>
        </pc:spChg>
      </pc:sldChg>
    </pc:docChg>
  </pc:docChgLst>
  <pc:docChgLst>
    <pc:chgData name="sveva.delgatto@unimc.it" userId="S::sveva.delgatto@unimc.it::b0dff882-4194-43a0-8b10-1068c4ea61a2" providerId="AD" clId="Web-{FB627E6D-84E4-A7FC-5AA3-6C18DDAFC938}"/>
    <pc:docChg chg="modSld sldOrd">
      <pc:chgData name="sveva.delgatto@unimc.it" userId="S::sveva.delgatto@unimc.it::b0dff882-4194-43a0-8b10-1068c4ea61a2" providerId="AD" clId="Web-{FB627E6D-84E4-A7FC-5AA3-6C18DDAFC938}" dt="2024-02-28T15:56:26.800" v="2"/>
      <pc:docMkLst>
        <pc:docMk/>
      </pc:docMkLst>
      <pc:sldChg chg="ord">
        <pc:chgData name="sveva.delgatto@unimc.it" userId="S::sveva.delgatto@unimc.it::b0dff882-4194-43a0-8b10-1068c4ea61a2" providerId="AD" clId="Web-{FB627E6D-84E4-A7FC-5AA3-6C18DDAFC938}" dt="2024-02-28T15:56:26.800" v="2"/>
        <pc:sldMkLst>
          <pc:docMk/>
          <pc:sldMk cId="3738634859" sldId="278"/>
        </pc:sldMkLst>
      </pc:sldChg>
      <pc:sldChg chg="modSp">
        <pc:chgData name="sveva.delgatto@unimc.it" userId="S::sveva.delgatto@unimc.it::b0dff882-4194-43a0-8b10-1068c4ea61a2" providerId="AD" clId="Web-{FB627E6D-84E4-A7FC-5AA3-6C18DDAFC938}" dt="2024-02-28T15:53:09.418" v="1" actId="20577"/>
        <pc:sldMkLst>
          <pc:docMk/>
          <pc:sldMk cId="3981620394" sldId="286"/>
        </pc:sldMkLst>
        <pc:spChg chg="mod">
          <ac:chgData name="sveva.delgatto@unimc.it" userId="S::sveva.delgatto@unimc.it::b0dff882-4194-43a0-8b10-1068c4ea61a2" providerId="AD" clId="Web-{FB627E6D-84E4-A7FC-5AA3-6C18DDAFC938}" dt="2024-02-28T15:53:09.418" v="1" actId="20577"/>
          <ac:spMkLst>
            <pc:docMk/>
            <pc:sldMk cId="3981620394" sldId="286"/>
            <ac:spMk id="3" creationId="{F170C52A-FF0F-4780-B53F-A1FEACDA6CFA}"/>
          </ac:spMkLst>
        </pc:spChg>
      </pc:sldChg>
    </pc:docChg>
  </pc:docChgLst>
  <pc:docChgLst>
    <pc:chgData name="sveva.delgatto@unimc.it" userId="S::sveva.delgatto@unimc.it::b0dff882-4194-43a0-8b10-1068c4ea61a2" providerId="AD" clId="Web-{DF682FC7-6277-7CC3-DD5A-2E35CABEE1C2}"/>
    <pc:docChg chg="delSld modSld">
      <pc:chgData name="sveva.delgatto@unimc.it" userId="S::sveva.delgatto@unimc.it::b0dff882-4194-43a0-8b10-1068c4ea61a2" providerId="AD" clId="Web-{DF682FC7-6277-7CC3-DD5A-2E35CABEE1C2}" dt="2024-02-21T08:57:14.637" v="8" actId="20577"/>
      <pc:docMkLst>
        <pc:docMk/>
      </pc:docMkLst>
      <pc:sldChg chg="modSp">
        <pc:chgData name="sveva.delgatto@unimc.it" userId="S::sveva.delgatto@unimc.it::b0dff882-4194-43a0-8b10-1068c4ea61a2" providerId="AD" clId="Web-{DF682FC7-6277-7CC3-DD5A-2E35CABEE1C2}" dt="2024-02-21T08:55:12.149" v="0" actId="20577"/>
        <pc:sldMkLst>
          <pc:docMk/>
          <pc:sldMk cId="3580129364" sldId="289"/>
        </pc:sldMkLst>
        <pc:spChg chg="mod">
          <ac:chgData name="sveva.delgatto@unimc.it" userId="S::sveva.delgatto@unimc.it::b0dff882-4194-43a0-8b10-1068c4ea61a2" providerId="AD" clId="Web-{DF682FC7-6277-7CC3-DD5A-2E35CABEE1C2}" dt="2024-02-21T08:55:12.149" v="0" actId="20577"/>
          <ac:spMkLst>
            <pc:docMk/>
            <pc:sldMk cId="3580129364" sldId="289"/>
            <ac:spMk id="3" creationId="{20542709-D468-A091-0089-5ACF63321412}"/>
          </ac:spMkLst>
        </pc:spChg>
      </pc:sldChg>
      <pc:sldChg chg="del">
        <pc:chgData name="sveva.delgatto@unimc.it" userId="S::sveva.delgatto@unimc.it::b0dff882-4194-43a0-8b10-1068c4ea61a2" providerId="AD" clId="Web-{DF682FC7-6277-7CC3-DD5A-2E35CABEE1C2}" dt="2024-02-21T08:55:44.415" v="1"/>
        <pc:sldMkLst>
          <pc:docMk/>
          <pc:sldMk cId="3938894474" sldId="291"/>
        </pc:sldMkLst>
      </pc:sldChg>
      <pc:sldChg chg="modSp">
        <pc:chgData name="sveva.delgatto@unimc.it" userId="S::sveva.delgatto@unimc.it::b0dff882-4194-43a0-8b10-1068c4ea61a2" providerId="AD" clId="Web-{DF682FC7-6277-7CC3-DD5A-2E35CABEE1C2}" dt="2024-02-21T08:56:55.011" v="4" actId="20577"/>
        <pc:sldMkLst>
          <pc:docMk/>
          <pc:sldMk cId="1270062248" sldId="294"/>
        </pc:sldMkLst>
        <pc:spChg chg="mod">
          <ac:chgData name="sveva.delgatto@unimc.it" userId="S::sveva.delgatto@unimc.it::b0dff882-4194-43a0-8b10-1068c4ea61a2" providerId="AD" clId="Web-{DF682FC7-6277-7CC3-DD5A-2E35CABEE1C2}" dt="2024-02-21T08:56:55.011" v="4" actId="20577"/>
          <ac:spMkLst>
            <pc:docMk/>
            <pc:sldMk cId="1270062248" sldId="294"/>
            <ac:spMk id="3" creationId="{5DBD05AC-36D0-D451-D83B-C5DCA9875776}"/>
          </ac:spMkLst>
        </pc:spChg>
      </pc:sldChg>
      <pc:sldChg chg="modSp">
        <pc:chgData name="sveva.delgatto@unimc.it" userId="S::sveva.delgatto@unimc.it::b0dff882-4194-43a0-8b10-1068c4ea61a2" providerId="AD" clId="Web-{DF682FC7-6277-7CC3-DD5A-2E35CABEE1C2}" dt="2024-02-21T08:57:14.637" v="8" actId="20577"/>
        <pc:sldMkLst>
          <pc:docMk/>
          <pc:sldMk cId="3846477507" sldId="295"/>
        </pc:sldMkLst>
        <pc:spChg chg="mod">
          <ac:chgData name="sveva.delgatto@unimc.it" userId="S::sveva.delgatto@unimc.it::b0dff882-4194-43a0-8b10-1068c4ea61a2" providerId="AD" clId="Web-{DF682FC7-6277-7CC3-DD5A-2E35CABEE1C2}" dt="2024-02-21T08:57:14.637" v="8" actId="20577"/>
          <ac:spMkLst>
            <pc:docMk/>
            <pc:sldMk cId="3846477507" sldId="295"/>
            <ac:spMk id="3" creationId="{95551E20-46A3-1AF1-4610-72D8E1F26469}"/>
          </ac:spMkLst>
        </pc:spChg>
      </pc:sldChg>
    </pc:docChg>
  </pc:docChgLst>
  <pc:docChgLst>
    <pc:chgData name="sveva.delgatto@unimc.it" userId="S::sveva.delgatto@unimc.it::b0dff882-4194-43a0-8b10-1068c4ea61a2" providerId="AD" clId="Web-{0E130D4E-AC83-3589-6C85-3CEC2B22ABB4}"/>
    <pc:docChg chg="delSld modSld">
      <pc:chgData name="sveva.delgatto@unimc.it" userId="S::sveva.delgatto@unimc.it::b0dff882-4194-43a0-8b10-1068c4ea61a2" providerId="AD" clId="Web-{0E130D4E-AC83-3589-6C85-3CEC2B22ABB4}" dt="2024-02-28T17:10:57.238" v="2" actId="20577"/>
      <pc:docMkLst>
        <pc:docMk/>
      </pc:docMkLst>
      <pc:sldChg chg="modSp">
        <pc:chgData name="sveva.delgatto@unimc.it" userId="S::sveva.delgatto@unimc.it::b0dff882-4194-43a0-8b10-1068c4ea61a2" providerId="AD" clId="Web-{0E130D4E-AC83-3589-6C85-3CEC2B22ABB4}" dt="2024-02-28T17:10:57.238" v="2" actId="20577"/>
        <pc:sldMkLst>
          <pc:docMk/>
          <pc:sldMk cId="1031102631" sldId="283"/>
        </pc:sldMkLst>
        <pc:spChg chg="mod">
          <ac:chgData name="sveva.delgatto@unimc.it" userId="S::sveva.delgatto@unimc.it::b0dff882-4194-43a0-8b10-1068c4ea61a2" providerId="AD" clId="Web-{0E130D4E-AC83-3589-6C85-3CEC2B22ABB4}" dt="2024-02-28T17:10:57.238" v="2" actId="20577"/>
          <ac:spMkLst>
            <pc:docMk/>
            <pc:sldMk cId="1031102631" sldId="283"/>
            <ac:spMk id="3" creationId="{F170C52A-FF0F-4780-B53F-A1FEACDA6CFA}"/>
          </ac:spMkLst>
        </pc:spChg>
      </pc:sldChg>
      <pc:sldChg chg="del">
        <pc:chgData name="sveva.delgatto@unimc.it" userId="S::sveva.delgatto@unimc.it::b0dff882-4194-43a0-8b10-1068c4ea61a2" providerId="AD" clId="Web-{0E130D4E-AC83-3589-6C85-3CEC2B22ABB4}" dt="2024-02-28T17:04:07.619" v="1"/>
        <pc:sldMkLst>
          <pc:docMk/>
          <pc:sldMk cId="3919586871" sldId="287"/>
        </pc:sldMkLst>
      </pc:sldChg>
      <pc:sldChg chg="del">
        <pc:chgData name="sveva.delgatto@unimc.it" userId="S::sveva.delgatto@unimc.it::b0dff882-4194-43a0-8b10-1068c4ea61a2" providerId="AD" clId="Web-{0E130D4E-AC83-3589-6C85-3CEC2B22ABB4}" dt="2024-02-28T17:04:04.744" v="0"/>
        <pc:sldMkLst>
          <pc:docMk/>
          <pc:sldMk cId="4263206653" sldId="288"/>
        </pc:sldMkLst>
      </pc:sldChg>
    </pc:docChg>
  </pc:docChgLst>
  <pc:docChgLst>
    <pc:chgData name="Sveva Del Gatto" userId="367def1b-d29b-45da-a45c-77b376ce0fbd" providerId="ADAL" clId="{6BDE4533-B899-4573-B7E1-9786AA724D0A}"/>
    <pc:docChg chg="undo custSel addSld modSld">
      <pc:chgData name="Sveva Del Gatto" userId="367def1b-d29b-45da-a45c-77b376ce0fbd" providerId="ADAL" clId="{6BDE4533-B899-4573-B7E1-9786AA724D0A}" dt="2022-03-16T09:18:29.998" v="2574" actId="27636"/>
      <pc:docMkLst>
        <pc:docMk/>
      </pc:docMkLst>
      <pc:sldChg chg="modSp">
        <pc:chgData name="Sveva Del Gatto" userId="367def1b-d29b-45da-a45c-77b376ce0fbd" providerId="ADAL" clId="{6BDE4533-B899-4573-B7E1-9786AA724D0A}" dt="2022-03-16T08:53:24.842" v="2337" actId="113"/>
        <pc:sldMkLst>
          <pc:docMk/>
          <pc:sldMk cId="635695793" sldId="258"/>
        </pc:sldMkLst>
        <pc:spChg chg="mod">
          <ac:chgData name="Sveva Del Gatto" userId="367def1b-d29b-45da-a45c-77b376ce0fbd" providerId="ADAL" clId="{6BDE4533-B899-4573-B7E1-9786AA724D0A}" dt="2022-03-16T08:53:24.842" v="2337" actId="113"/>
          <ac:spMkLst>
            <pc:docMk/>
            <pc:sldMk cId="635695793" sldId="258"/>
            <ac:spMk id="3" creationId="{837B881D-23EB-4B66-A316-559322EC5CE3}"/>
          </ac:spMkLst>
        </pc:spChg>
      </pc:sldChg>
      <pc:sldChg chg="modSp">
        <pc:chgData name="Sveva Del Gatto" userId="367def1b-d29b-45da-a45c-77b376ce0fbd" providerId="ADAL" clId="{6BDE4533-B899-4573-B7E1-9786AA724D0A}" dt="2022-03-16T08:49:03.225" v="2335" actId="113"/>
        <pc:sldMkLst>
          <pc:docMk/>
          <pc:sldMk cId="1069094090" sldId="259"/>
        </pc:sldMkLst>
        <pc:spChg chg="mod">
          <ac:chgData name="Sveva Del Gatto" userId="367def1b-d29b-45da-a45c-77b376ce0fbd" providerId="ADAL" clId="{6BDE4533-B899-4573-B7E1-9786AA724D0A}" dt="2022-03-16T08:49:03.225" v="2335" actId="113"/>
          <ac:spMkLst>
            <pc:docMk/>
            <pc:sldMk cId="1069094090" sldId="259"/>
            <ac:spMk id="3" creationId="{95094797-D037-4BFB-BEEF-7AEBA5DB88EA}"/>
          </ac:spMkLst>
        </pc:spChg>
      </pc:sldChg>
      <pc:sldChg chg="modSp">
        <pc:chgData name="Sveva Del Gatto" userId="367def1b-d29b-45da-a45c-77b376ce0fbd" providerId="ADAL" clId="{6BDE4533-B899-4573-B7E1-9786AA724D0A}" dt="2022-03-16T08:56:08.213" v="2349" actId="113"/>
        <pc:sldMkLst>
          <pc:docMk/>
          <pc:sldMk cId="1359278968" sldId="261"/>
        </pc:sldMkLst>
        <pc:spChg chg="mod">
          <ac:chgData name="Sveva Del Gatto" userId="367def1b-d29b-45da-a45c-77b376ce0fbd" providerId="ADAL" clId="{6BDE4533-B899-4573-B7E1-9786AA724D0A}" dt="2022-03-16T08:56:08.213" v="2349" actId="113"/>
          <ac:spMkLst>
            <pc:docMk/>
            <pc:sldMk cId="1359278968" sldId="261"/>
            <ac:spMk id="3" creationId="{1F761291-22BA-478D-86BC-0B9E8295754D}"/>
          </ac:spMkLst>
        </pc:spChg>
      </pc:sldChg>
      <pc:sldChg chg="modSp">
        <pc:chgData name="Sveva Del Gatto" userId="367def1b-d29b-45da-a45c-77b376ce0fbd" providerId="ADAL" clId="{6BDE4533-B899-4573-B7E1-9786AA724D0A}" dt="2022-03-16T09:12:35.183" v="2482" actId="6549"/>
        <pc:sldMkLst>
          <pc:docMk/>
          <pc:sldMk cId="3388490241" sldId="262"/>
        </pc:sldMkLst>
        <pc:spChg chg="mod">
          <ac:chgData name="Sveva Del Gatto" userId="367def1b-d29b-45da-a45c-77b376ce0fbd" providerId="ADAL" clId="{6BDE4533-B899-4573-B7E1-9786AA724D0A}" dt="2022-03-01T13:04:05.348" v="17" actId="113"/>
          <ac:spMkLst>
            <pc:docMk/>
            <pc:sldMk cId="3388490241" sldId="262"/>
            <ac:spMk id="2" creationId="{B83E3B9F-2F6A-4EFD-AFDD-B66E6DC10C4E}"/>
          </ac:spMkLst>
        </pc:spChg>
        <pc:spChg chg="mod">
          <ac:chgData name="Sveva Del Gatto" userId="367def1b-d29b-45da-a45c-77b376ce0fbd" providerId="ADAL" clId="{6BDE4533-B899-4573-B7E1-9786AA724D0A}" dt="2022-03-16T09:12:35.183" v="2482" actId="6549"/>
          <ac:spMkLst>
            <pc:docMk/>
            <pc:sldMk cId="3388490241" sldId="262"/>
            <ac:spMk id="3" creationId="{B12B7D3F-14FB-4DED-B389-7B778E741533}"/>
          </ac:spMkLst>
        </pc:spChg>
      </pc:sldChg>
      <pc:sldChg chg="modSp">
        <pc:chgData name="Sveva Del Gatto" userId="367def1b-d29b-45da-a45c-77b376ce0fbd" providerId="ADAL" clId="{6BDE4533-B899-4573-B7E1-9786AA724D0A}" dt="2022-03-16T08:53:52.368" v="2344" actId="14100"/>
        <pc:sldMkLst>
          <pc:docMk/>
          <pc:sldMk cId="3424330539" sldId="263"/>
        </pc:sldMkLst>
        <pc:spChg chg="mod">
          <ac:chgData name="Sveva Del Gatto" userId="367def1b-d29b-45da-a45c-77b376ce0fbd" providerId="ADAL" clId="{6BDE4533-B899-4573-B7E1-9786AA724D0A}" dt="2022-03-16T08:53:47.677" v="2343" actId="20577"/>
          <ac:spMkLst>
            <pc:docMk/>
            <pc:sldMk cId="3424330539" sldId="263"/>
            <ac:spMk id="2" creationId="{8BDF212E-7BB8-499F-90D7-A9A69CD4FED3}"/>
          </ac:spMkLst>
        </pc:spChg>
        <pc:spChg chg="mod">
          <ac:chgData name="Sveva Del Gatto" userId="367def1b-d29b-45da-a45c-77b376ce0fbd" providerId="ADAL" clId="{6BDE4533-B899-4573-B7E1-9786AA724D0A}" dt="2022-03-16T08:53:52.368" v="2344" actId="14100"/>
          <ac:spMkLst>
            <pc:docMk/>
            <pc:sldMk cId="3424330539" sldId="263"/>
            <ac:spMk id="3" creationId="{E9B48EB4-CCEC-4D3B-A8EF-05F6648B263C}"/>
          </ac:spMkLst>
        </pc:spChg>
      </pc:sldChg>
      <pc:sldChg chg="modSp">
        <pc:chgData name="Sveva Del Gatto" userId="367def1b-d29b-45da-a45c-77b376ce0fbd" providerId="ADAL" clId="{6BDE4533-B899-4573-B7E1-9786AA724D0A}" dt="2022-03-16T08:56:18.693" v="2350" actId="113"/>
        <pc:sldMkLst>
          <pc:docMk/>
          <pc:sldMk cId="2011842955" sldId="264"/>
        </pc:sldMkLst>
        <pc:spChg chg="mod">
          <ac:chgData name="Sveva Del Gatto" userId="367def1b-d29b-45da-a45c-77b376ce0fbd" providerId="ADAL" clId="{6BDE4533-B899-4573-B7E1-9786AA724D0A}" dt="2022-03-16T08:56:18.693" v="2350" actId="113"/>
          <ac:spMkLst>
            <pc:docMk/>
            <pc:sldMk cId="2011842955" sldId="264"/>
            <ac:spMk id="3" creationId="{F4062833-A022-4049-8382-D858B18DC086}"/>
          </ac:spMkLst>
        </pc:spChg>
      </pc:sldChg>
      <pc:sldChg chg="modSp add">
        <pc:chgData name="Sveva Del Gatto" userId="367def1b-d29b-45da-a45c-77b376ce0fbd" providerId="ADAL" clId="{6BDE4533-B899-4573-B7E1-9786AA724D0A}" dt="2022-03-16T09:01:52.171" v="2359" actId="113"/>
        <pc:sldMkLst>
          <pc:docMk/>
          <pc:sldMk cId="3851121869" sldId="265"/>
        </pc:sldMkLst>
        <pc:spChg chg="mod">
          <ac:chgData name="Sveva Del Gatto" userId="367def1b-d29b-45da-a45c-77b376ce0fbd" providerId="ADAL" clId="{6BDE4533-B899-4573-B7E1-9786AA724D0A}" dt="2022-03-01T13:06:56.960" v="64" actId="122"/>
          <ac:spMkLst>
            <pc:docMk/>
            <pc:sldMk cId="3851121869" sldId="265"/>
            <ac:spMk id="2" creationId="{6BEFA4CB-6AF1-425B-890D-7C04A6DC14F0}"/>
          </ac:spMkLst>
        </pc:spChg>
        <pc:spChg chg="mod">
          <ac:chgData name="Sveva Del Gatto" userId="367def1b-d29b-45da-a45c-77b376ce0fbd" providerId="ADAL" clId="{6BDE4533-B899-4573-B7E1-9786AA724D0A}" dt="2022-03-16T09:01:52.171" v="2359" actId="113"/>
          <ac:spMkLst>
            <pc:docMk/>
            <pc:sldMk cId="3851121869" sldId="265"/>
            <ac:spMk id="3" creationId="{80B83DC5-2AA1-41D1-A0D2-B019F5283080}"/>
          </ac:spMkLst>
        </pc:spChg>
      </pc:sldChg>
      <pc:sldChg chg="modSp add">
        <pc:chgData name="Sveva Del Gatto" userId="367def1b-d29b-45da-a45c-77b376ce0fbd" providerId="ADAL" clId="{6BDE4533-B899-4573-B7E1-9786AA724D0A}" dt="2022-03-16T09:02:24.131" v="2365" actId="113"/>
        <pc:sldMkLst>
          <pc:docMk/>
          <pc:sldMk cId="1578758817" sldId="266"/>
        </pc:sldMkLst>
        <pc:spChg chg="mod">
          <ac:chgData name="Sveva Del Gatto" userId="367def1b-d29b-45da-a45c-77b376ce0fbd" providerId="ADAL" clId="{6BDE4533-B899-4573-B7E1-9786AA724D0A}" dt="2022-03-01T13:11:28.456" v="563" actId="20577"/>
          <ac:spMkLst>
            <pc:docMk/>
            <pc:sldMk cId="1578758817" sldId="266"/>
            <ac:spMk id="2" creationId="{8B11C0C7-D97B-41C3-937D-1C2F06133093}"/>
          </ac:spMkLst>
        </pc:spChg>
        <pc:spChg chg="mod">
          <ac:chgData name="Sveva Del Gatto" userId="367def1b-d29b-45da-a45c-77b376ce0fbd" providerId="ADAL" clId="{6BDE4533-B899-4573-B7E1-9786AA724D0A}" dt="2022-03-16T09:02:24.131" v="2365" actId="113"/>
          <ac:spMkLst>
            <pc:docMk/>
            <pc:sldMk cId="1578758817" sldId="266"/>
            <ac:spMk id="3" creationId="{1A89853C-A179-4FD7-9E11-8A4C295CB18B}"/>
          </ac:spMkLst>
        </pc:spChg>
      </pc:sldChg>
      <pc:sldChg chg="modSp add">
        <pc:chgData name="Sveva Del Gatto" userId="367def1b-d29b-45da-a45c-77b376ce0fbd" providerId="ADAL" clId="{6BDE4533-B899-4573-B7E1-9786AA724D0A}" dt="2022-03-16T09:02:49.743" v="2368" actId="113"/>
        <pc:sldMkLst>
          <pc:docMk/>
          <pc:sldMk cId="2058224746" sldId="267"/>
        </pc:sldMkLst>
        <pc:spChg chg="mod">
          <ac:chgData name="Sveva Del Gatto" userId="367def1b-d29b-45da-a45c-77b376ce0fbd" providerId="ADAL" clId="{6BDE4533-B899-4573-B7E1-9786AA724D0A}" dt="2022-03-01T13:14:36.449" v="617" actId="20577"/>
          <ac:spMkLst>
            <pc:docMk/>
            <pc:sldMk cId="2058224746" sldId="267"/>
            <ac:spMk id="2" creationId="{0E137604-2CDC-43AE-BC98-FD9174E76D83}"/>
          </ac:spMkLst>
        </pc:spChg>
        <pc:spChg chg="mod">
          <ac:chgData name="Sveva Del Gatto" userId="367def1b-d29b-45da-a45c-77b376ce0fbd" providerId="ADAL" clId="{6BDE4533-B899-4573-B7E1-9786AA724D0A}" dt="2022-03-16T09:02:49.743" v="2368" actId="113"/>
          <ac:spMkLst>
            <pc:docMk/>
            <pc:sldMk cId="2058224746" sldId="267"/>
            <ac:spMk id="3" creationId="{BA9FCBB8-C6D4-421B-AB21-BC61937A3A5E}"/>
          </ac:spMkLst>
        </pc:spChg>
      </pc:sldChg>
      <pc:sldChg chg="addSp delSp modSp add">
        <pc:chgData name="Sveva Del Gatto" userId="367def1b-d29b-45da-a45c-77b376ce0fbd" providerId="ADAL" clId="{6BDE4533-B899-4573-B7E1-9786AA724D0A}" dt="2022-03-01T13:19:29.109" v="862" actId="113"/>
        <pc:sldMkLst>
          <pc:docMk/>
          <pc:sldMk cId="2121623574" sldId="268"/>
        </pc:sldMkLst>
        <pc:spChg chg="mod">
          <ac:chgData name="Sveva Del Gatto" userId="367def1b-d29b-45da-a45c-77b376ce0fbd" providerId="ADAL" clId="{6BDE4533-B899-4573-B7E1-9786AA724D0A}" dt="2022-03-01T13:19:29.109" v="862" actId="113"/>
          <ac:spMkLst>
            <pc:docMk/>
            <pc:sldMk cId="2121623574" sldId="268"/>
            <ac:spMk id="2" creationId="{D3F66327-97EC-43F6-B9DC-1E0168C8C449}"/>
          </ac:spMkLst>
        </pc:spChg>
        <pc:spChg chg="del">
          <ac:chgData name="Sveva Del Gatto" userId="367def1b-d29b-45da-a45c-77b376ce0fbd" providerId="ADAL" clId="{6BDE4533-B899-4573-B7E1-9786AA724D0A}" dt="2022-03-01T13:18:39.995" v="831"/>
          <ac:spMkLst>
            <pc:docMk/>
            <pc:sldMk cId="2121623574" sldId="268"/>
            <ac:spMk id="3" creationId="{A34C2FC3-352D-4A98-B0B6-5363124AA80C}"/>
          </ac:spMkLst>
        </pc:spChg>
        <pc:picChg chg="add">
          <ac:chgData name="Sveva Del Gatto" userId="367def1b-d29b-45da-a45c-77b376ce0fbd" providerId="ADAL" clId="{6BDE4533-B899-4573-B7E1-9786AA724D0A}" dt="2022-03-01T13:18:39.995" v="831"/>
          <ac:picMkLst>
            <pc:docMk/>
            <pc:sldMk cId="2121623574" sldId="268"/>
            <ac:picMk id="1026" creationId="{1AF78C6B-697B-46C1-96B6-0D072CDE7C62}"/>
          </ac:picMkLst>
        </pc:picChg>
      </pc:sldChg>
      <pc:sldChg chg="addSp delSp modSp add">
        <pc:chgData name="Sveva Del Gatto" userId="367def1b-d29b-45da-a45c-77b376ce0fbd" providerId="ADAL" clId="{6BDE4533-B899-4573-B7E1-9786AA724D0A}" dt="2022-03-01T13:19:42.587" v="874" actId="113"/>
        <pc:sldMkLst>
          <pc:docMk/>
          <pc:sldMk cId="135263623" sldId="269"/>
        </pc:sldMkLst>
        <pc:spChg chg="mod">
          <ac:chgData name="Sveva Del Gatto" userId="367def1b-d29b-45da-a45c-77b376ce0fbd" providerId="ADAL" clId="{6BDE4533-B899-4573-B7E1-9786AA724D0A}" dt="2022-03-01T13:19:42.587" v="874" actId="113"/>
          <ac:spMkLst>
            <pc:docMk/>
            <pc:sldMk cId="135263623" sldId="269"/>
            <ac:spMk id="2" creationId="{8E069779-0A16-41FA-9520-53DBE3C0CDBF}"/>
          </ac:spMkLst>
        </pc:spChg>
        <pc:spChg chg="del">
          <ac:chgData name="Sveva Del Gatto" userId="367def1b-d29b-45da-a45c-77b376ce0fbd" providerId="ADAL" clId="{6BDE4533-B899-4573-B7E1-9786AA724D0A}" dt="2022-03-01T13:19:10.776" v="833"/>
          <ac:spMkLst>
            <pc:docMk/>
            <pc:sldMk cId="135263623" sldId="269"/>
            <ac:spMk id="3" creationId="{E39A5E74-CA6D-4071-9EAD-FC5BF5B7ADBB}"/>
          </ac:spMkLst>
        </pc:spChg>
        <pc:picChg chg="add">
          <ac:chgData name="Sveva Del Gatto" userId="367def1b-d29b-45da-a45c-77b376ce0fbd" providerId="ADAL" clId="{6BDE4533-B899-4573-B7E1-9786AA724D0A}" dt="2022-03-01T13:19:10.776" v="833"/>
          <ac:picMkLst>
            <pc:docMk/>
            <pc:sldMk cId="135263623" sldId="269"/>
            <ac:picMk id="2050" creationId="{FDEAD43A-15AB-4AEC-B948-5963BE42A919}"/>
          </ac:picMkLst>
        </pc:picChg>
      </pc:sldChg>
      <pc:sldChg chg="addSp delSp modSp add">
        <pc:chgData name="Sveva Del Gatto" userId="367def1b-d29b-45da-a45c-77b376ce0fbd" providerId="ADAL" clId="{6BDE4533-B899-4573-B7E1-9786AA724D0A}" dt="2022-03-01T13:25:59.017" v="906" actId="20577"/>
        <pc:sldMkLst>
          <pc:docMk/>
          <pc:sldMk cId="2387048057" sldId="270"/>
        </pc:sldMkLst>
        <pc:spChg chg="mod">
          <ac:chgData name="Sveva Del Gatto" userId="367def1b-d29b-45da-a45c-77b376ce0fbd" providerId="ADAL" clId="{6BDE4533-B899-4573-B7E1-9786AA724D0A}" dt="2022-03-01T13:25:59.017" v="906" actId="20577"/>
          <ac:spMkLst>
            <pc:docMk/>
            <pc:sldMk cId="2387048057" sldId="270"/>
            <ac:spMk id="2" creationId="{7D85707F-F1C5-4176-9CF5-D5DC63A0FAB9}"/>
          </ac:spMkLst>
        </pc:spChg>
        <pc:spChg chg="del">
          <ac:chgData name="Sveva Del Gatto" userId="367def1b-d29b-45da-a45c-77b376ce0fbd" providerId="ADAL" clId="{6BDE4533-B899-4573-B7E1-9786AA724D0A}" dt="2022-03-01T13:25:26.991" v="877"/>
          <ac:spMkLst>
            <pc:docMk/>
            <pc:sldMk cId="2387048057" sldId="270"/>
            <ac:spMk id="3" creationId="{6BED42C3-189E-4CFC-845B-74334C15194E}"/>
          </ac:spMkLst>
        </pc:spChg>
        <pc:picChg chg="add mod">
          <ac:chgData name="Sveva Del Gatto" userId="367def1b-d29b-45da-a45c-77b376ce0fbd" providerId="ADAL" clId="{6BDE4533-B899-4573-B7E1-9786AA724D0A}" dt="2022-03-01T13:25:37.482" v="881" actId="14100"/>
          <ac:picMkLst>
            <pc:docMk/>
            <pc:sldMk cId="2387048057" sldId="270"/>
            <ac:picMk id="3074" creationId="{C73A8934-62AB-4B98-B01C-EE047C6E7BC1}"/>
          </ac:picMkLst>
        </pc:picChg>
      </pc:sldChg>
      <pc:sldChg chg="modSp add">
        <pc:chgData name="Sveva Del Gatto" userId="367def1b-d29b-45da-a45c-77b376ce0fbd" providerId="ADAL" clId="{6BDE4533-B899-4573-B7E1-9786AA724D0A}" dt="2022-03-01T13:30:22.488" v="1181" actId="20577"/>
        <pc:sldMkLst>
          <pc:docMk/>
          <pc:sldMk cId="3571871509" sldId="271"/>
        </pc:sldMkLst>
        <pc:spChg chg="mod">
          <ac:chgData name="Sveva Del Gatto" userId="367def1b-d29b-45da-a45c-77b376ce0fbd" providerId="ADAL" clId="{6BDE4533-B899-4573-B7E1-9786AA724D0A}" dt="2022-03-01T13:28:43.881" v="937" actId="20577"/>
          <ac:spMkLst>
            <pc:docMk/>
            <pc:sldMk cId="3571871509" sldId="271"/>
            <ac:spMk id="2" creationId="{87E8EF5D-0091-464F-87AA-07E62E3B9E8C}"/>
          </ac:spMkLst>
        </pc:spChg>
        <pc:spChg chg="mod">
          <ac:chgData name="Sveva Del Gatto" userId="367def1b-d29b-45da-a45c-77b376ce0fbd" providerId="ADAL" clId="{6BDE4533-B899-4573-B7E1-9786AA724D0A}" dt="2022-03-01T13:30:22.488" v="1181" actId="20577"/>
          <ac:spMkLst>
            <pc:docMk/>
            <pc:sldMk cId="3571871509" sldId="271"/>
            <ac:spMk id="3" creationId="{1587BC5C-D87E-4B40-90AA-9AAA703ACFF9}"/>
          </ac:spMkLst>
        </pc:spChg>
      </pc:sldChg>
      <pc:sldChg chg="modSp add">
        <pc:chgData name="Sveva Del Gatto" userId="367def1b-d29b-45da-a45c-77b376ce0fbd" providerId="ADAL" clId="{6BDE4533-B899-4573-B7E1-9786AA724D0A}" dt="2022-03-16T09:04:53.942" v="2379" actId="113"/>
        <pc:sldMkLst>
          <pc:docMk/>
          <pc:sldMk cId="275087741" sldId="272"/>
        </pc:sldMkLst>
        <pc:spChg chg="mod">
          <ac:chgData name="Sveva Del Gatto" userId="367def1b-d29b-45da-a45c-77b376ce0fbd" providerId="ADAL" clId="{6BDE4533-B899-4573-B7E1-9786AA724D0A}" dt="2022-03-01T13:42:08.052" v="1194" actId="20577"/>
          <ac:spMkLst>
            <pc:docMk/>
            <pc:sldMk cId="275087741" sldId="272"/>
            <ac:spMk id="2" creationId="{2A5BEA62-AE4D-4E41-B143-7B36A5610812}"/>
          </ac:spMkLst>
        </pc:spChg>
        <pc:spChg chg="mod">
          <ac:chgData name="Sveva Del Gatto" userId="367def1b-d29b-45da-a45c-77b376ce0fbd" providerId="ADAL" clId="{6BDE4533-B899-4573-B7E1-9786AA724D0A}" dt="2022-03-16T09:04:53.942" v="2379" actId="113"/>
          <ac:spMkLst>
            <pc:docMk/>
            <pc:sldMk cId="275087741" sldId="272"/>
            <ac:spMk id="3" creationId="{4D5B6DAD-94C0-47CF-9287-5821BDDD5CE4}"/>
          </ac:spMkLst>
        </pc:spChg>
      </pc:sldChg>
      <pc:sldChg chg="modSp add">
        <pc:chgData name="Sveva Del Gatto" userId="367def1b-d29b-45da-a45c-77b376ce0fbd" providerId="ADAL" clId="{6BDE4533-B899-4573-B7E1-9786AA724D0A}" dt="2022-03-16T09:05:13.991" v="2384" actId="113"/>
        <pc:sldMkLst>
          <pc:docMk/>
          <pc:sldMk cId="720756158" sldId="273"/>
        </pc:sldMkLst>
        <pc:spChg chg="mod">
          <ac:chgData name="Sveva Del Gatto" userId="367def1b-d29b-45da-a45c-77b376ce0fbd" providerId="ADAL" clId="{6BDE4533-B899-4573-B7E1-9786AA724D0A}" dt="2022-03-01T13:51:16.297" v="1615" actId="20577"/>
          <ac:spMkLst>
            <pc:docMk/>
            <pc:sldMk cId="720756158" sldId="273"/>
            <ac:spMk id="2" creationId="{0B4AA0B6-CDC3-403F-8E84-1E7EAEB8BFC3}"/>
          </ac:spMkLst>
        </pc:spChg>
        <pc:spChg chg="mod">
          <ac:chgData name="Sveva Del Gatto" userId="367def1b-d29b-45da-a45c-77b376ce0fbd" providerId="ADAL" clId="{6BDE4533-B899-4573-B7E1-9786AA724D0A}" dt="2022-03-16T09:05:13.991" v="2384" actId="113"/>
          <ac:spMkLst>
            <pc:docMk/>
            <pc:sldMk cId="720756158" sldId="273"/>
            <ac:spMk id="3" creationId="{E76059FF-2D8A-49E8-977C-7A3F09783E32}"/>
          </ac:spMkLst>
        </pc:spChg>
      </pc:sldChg>
      <pc:sldChg chg="modSp add">
        <pc:chgData name="Sveva Del Gatto" userId="367def1b-d29b-45da-a45c-77b376ce0fbd" providerId="ADAL" clId="{6BDE4533-B899-4573-B7E1-9786AA724D0A}" dt="2022-03-16T09:09:23.909" v="2431" actId="27636"/>
        <pc:sldMkLst>
          <pc:docMk/>
          <pc:sldMk cId="4086439107" sldId="274"/>
        </pc:sldMkLst>
        <pc:spChg chg="mod">
          <ac:chgData name="Sveva Del Gatto" userId="367def1b-d29b-45da-a45c-77b376ce0fbd" providerId="ADAL" clId="{6BDE4533-B899-4573-B7E1-9786AA724D0A}" dt="2022-03-01T13:51:46.061" v="1623" actId="20577"/>
          <ac:spMkLst>
            <pc:docMk/>
            <pc:sldMk cId="4086439107" sldId="274"/>
            <ac:spMk id="2" creationId="{3F4A6A30-3A0E-49C0-BE2F-81182DCD0E42}"/>
          </ac:spMkLst>
        </pc:spChg>
        <pc:spChg chg="mod">
          <ac:chgData name="Sveva Del Gatto" userId="367def1b-d29b-45da-a45c-77b376ce0fbd" providerId="ADAL" clId="{6BDE4533-B899-4573-B7E1-9786AA724D0A}" dt="2022-03-16T09:09:23.909" v="2431" actId="27636"/>
          <ac:spMkLst>
            <pc:docMk/>
            <pc:sldMk cId="4086439107" sldId="274"/>
            <ac:spMk id="3" creationId="{A683EC07-8248-4473-A013-C8D6A1D6D20B}"/>
          </ac:spMkLst>
        </pc:spChg>
      </pc:sldChg>
      <pc:sldChg chg="addSp modSp add">
        <pc:chgData name="Sveva Del Gatto" userId="367def1b-d29b-45da-a45c-77b376ce0fbd" providerId="ADAL" clId="{6BDE4533-B899-4573-B7E1-9786AA724D0A}" dt="2022-03-16T09:09:56.219" v="2437" actId="20577"/>
        <pc:sldMkLst>
          <pc:docMk/>
          <pc:sldMk cId="2953799928" sldId="275"/>
        </pc:sldMkLst>
        <pc:spChg chg="mod">
          <ac:chgData name="Sveva Del Gatto" userId="367def1b-d29b-45da-a45c-77b376ce0fbd" providerId="ADAL" clId="{6BDE4533-B899-4573-B7E1-9786AA724D0A}" dt="2022-03-01T13:54:50.045" v="1840" actId="20577"/>
          <ac:spMkLst>
            <pc:docMk/>
            <pc:sldMk cId="2953799928" sldId="275"/>
            <ac:spMk id="2" creationId="{17349E9E-3A3A-4867-9062-C64B5D60F484}"/>
          </ac:spMkLst>
        </pc:spChg>
        <pc:spChg chg="mod">
          <ac:chgData name="Sveva Del Gatto" userId="367def1b-d29b-45da-a45c-77b376ce0fbd" providerId="ADAL" clId="{6BDE4533-B899-4573-B7E1-9786AA724D0A}" dt="2022-03-16T09:09:56.219" v="2437" actId="20577"/>
          <ac:spMkLst>
            <pc:docMk/>
            <pc:sldMk cId="2953799928" sldId="275"/>
            <ac:spMk id="3" creationId="{42FA589E-CF4F-4F67-AECF-22B56A2988FD}"/>
          </ac:spMkLst>
        </pc:spChg>
        <pc:spChg chg="add mod">
          <ac:chgData name="Sveva Del Gatto" userId="367def1b-d29b-45da-a45c-77b376ce0fbd" providerId="ADAL" clId="{6BDE4533-B899-4573-B7E1-9786AA724D0A}" dt="2022-03-01T13:55:40.024" v="1907" actId="1076"/>
          <ac:spMkLst>
            <pc:docMk/>
            <pc:sldMk cId="2953799928" sldId="275"/>
            <ac:spMk id="4" creationId="{DDC435E2-E653-4789-98D5-C3063051DE2B}"/>
          </ac:spMkLst>
        </pc:spChg>
      </pc:sldChg>
      <pc:sldChg chg="modSp add">
        <pc:chgData name="Sveva Del Gatto" userId="367def1b-d29b-45da-a45c-77b376ce0fbd" providerId="ADAL" clId="{6BDE4533-B899-4573-B7E1-9786AA724D0A}" dt="2022-03-01T14:00:25.494" v="2054" actId="20577"/>
        <pc:sldMkLst>
          <pc:docMk/>
          <pc:sldMk cId="1402242696" sldId="276"/>
        </pc:sldMkLst>
        <pc:spChg chg="mod">
          <ac:chgData name="Sveva Del Gatto" userId="367def1b-d29b-45da-a45c-77b376ce0fbd" providerId="ADAL" clId="{6BDE4533-B899-4573-B7E1-9786AA724D0A}" dt="2022-03-01T13:59:50.492" v="1934" actId="113"/>
          <ac:spMkLst>
            <pc:docMk/>
            <pc:sldMk cId="1402242696" sldId="276"/>
            <ac:spMk id="2" creationId="{FBE454AF-3EB2-45BE-9FBB-B37256834C88}"/>
          </ac:spMkLst>
        </pc:spChg>
        <pc:spChg chg="mod">
          <ac:chgData name="Sveva Del Gatto" userId="367def1b-d29b-45da-a45c-77b376ce0fbd" providerId="ADAL" clId="{6BDE4533-B899-4573-B7E1-9786AA724D0A}" dt="2022-03-01T14:00:25.494" v="2054" actId="20577"/>
          <ac:spMkLst>
            <pc:docMk/>
            <pc:sldMk cId="1402242696" sldId="276"/>
            <ac:spMk id="3" creationId="{513DCA5F-FC13-499C-8958-D3097755AD6F}"/>
          </ac:spMkLst>
        </pc:spChg>
      </pc:sldChg>
      <pc:sldChg chg="modSp add">
        <pc:chgData name="Sveva Del Gatto" userId="367def1b-d29b-45da-a45c-77b376ce0fbd" providerId="ADAL" clId="{6BDE4533-B899-4573-B7E1-9786AA724D0A}" dt="2022-03-16T09:10:30.064" v="2450" actId="20577"/>
        <pc:sldMkLst>
          <pc:docMk/>
          <pc:sldMk cId="2507903244" sldId="277"/>
        </pc:sldMkLst>
        <pc:spChg chg="mod">
          <ac:chgData name="Sveva Del Gatto" userId="367def1b-d29b-45da-a45c-77b376ce0fbd" providerId="ADAL" clId="{6BDE4533-B899-4573-B7E1-9786AA724D0A}" dt="2022-03-01T14:01:01.521" v="2091" actId="14100"/>
          <ac:spMkLst>
            <pc:docMk/>
            <pc:sldMk cId="2507903244" sldId="277"/>
            <ac:spMk id="2" creationId="{98646E31-F40C-4B25-82C1-2D2065B34183}"/>
          </ac:spMkLst>
        </pc:spChg>
        <pc:spChg chg="mod">
          <ac:chgData name="Sveva Del Gatto" userId="367def1b-d29b-45da-a45c-77b376ce0fbd" providerId="ADAL" clId="{6BDE4533-B899-4573-B7E1-9786AA724D0A}" dt="2022-03-16T09:10:30.064" v="2450" actId="20577"/>
          <ac:spMkLst>
            <pc:docMk/>
            <pc:sldMk cId="2507903244" sldId="277"/>
            <ac:spMk id="3" creationId="{CE78C37D-EEA0-4B9A-932D-E803EB26EFBD}"/>
          </ac:spMkLst>
        </pc:spChg>
      </pc:sldChg>
      <pc:sldChg chg="modSp add">
        <pc:chgData name="Sveva Del Gatto" userId="367def1b-d29b-45da-a45c-77b376ce0fbd" providerId="ADAL" clId="{6BDE4533-B899-4573-B7E1-9786AA724D0A}" dt="2022-03-16T09:11:04.835" v="2455" actId="113"/>
        <pc:sldMkLst>
          <pc:docMk/>
          <pc:sldMk cId="3738634859" sldId="278"/>
        </pc:sldMkLst>
        <pc:spChg chg="mod">
          <ac:chgData name="Sveva Del Gatto" userId="367def1b-d29b-45da-a45c-77b376ce0fbd" providerId="ADAL" clId="{6BDE4533-B899-4573-B7E1-9786AA724D0A}" dt="2022-03-01T14:24:26.311" v="2294" actId="113"/>
          <ac:spMkLst>
            <pc:docMk/>
            <pc:sldMk cId="3738634859" sldId="278"/>
            <ac:spMk id="2" creationId="{2F7F6190-4872-446A-9AF0-447C9FF5EE46}"/>
          </ac:spMkLst>
        </pc:spChg>
        <pc:spChg chg="mod">
          <ac:chgData name="Sveva Del Gatto" userId="367def1b-d29b-45da-a45c-77b376ce0fbd" providerId="ADAL" clId="{6BDE4533-B899-4573-B7E1-9786AA724D0A}" dt="2022-03-16T09:11:04.835" v="2455" actId="113"/>
          <ac:spMkLst>
            <pc:docMk/>
            <pc:sldMk cId="3738634859" sldId="278"/>
            <ac:spMk id="3" creationId="{B54C7461-723F-485E-AA5F-AA23C7B4322E}"/>
          </ac:spMkLst>
        </pc:spChg>
      </pc:sldChg>
      <pc:sldChg chg="modSp add">
        <pc:chgData name="Sveva Del Gatto" userId="367def1b-d29b-45da-a45c-77b376ce0fbd" providerId="ADAL" clId="{6BDE4533-B899-4573-B7E1-9786AA724D0A}" dt="2022-03-16T09:14:03.773" v="2500" actId="123"/>
        <pc:sldMkLst>
          <pc:docMk/>
          <pc:sldMk cId="1663822704" sldId="279"/>
        </pc:sldMkLst>
        <pc:spChg chg="mod">
          <ac:chgData name="Sveva Del Gatto" userId="367def1b-d29b-45da-a45c-77b376ce0fbd" providerId="ADAL" clId="{6BDE4533-B899-4573-B7E1-9786AA724D0A}" dt="2022-03-16T09:13:32.578" v="2488" actId="113"/>
          <ac:spMkLst>
            <pc:docMk/>
            <pc:sldMk cId="1663822704" sldId="279"/>
            <ac:spMk id="2" creationId="{E5FB9528-3C9B-4050-A806-6238556B5626}"/>
          </ac:spMkLst>
        </pc:spChg>
        <pc:spChg chg="mod">
          <ac:chgData name="Sveva Del Gatto" userId="367def1b-d29b-45da-a45c-77b376ce0fbd" providerId="ADAL" clId="{6BDE4533-B899-4573-B7E1-9786AA724D0A}" dt="2022-03-16T09:14:03.773" v="2500" actId="123"/>
          <ac:spMkLst>
            <pc:docMk/>
            <pc:sldMk cId="1663822704" sldId="279"/>
            <ac:spMk id="3" creationId="{70EA04B6-68F9-498F-BB33-E65CD2886E1D}"/>
          </ac:spMkLst>
        </pc:spChg>
      </pc:sldChg>
      <pc:sldChg chg="modSp add">
        <pc:chgData name="Sveva Del Gatto" userId="367def1b-d29b-45da-a45c-77b376ce0fbd" providerId="ADAL" clId="{6BDE4533-B899-4573-B7E1-9786AA724D0A}" dt="2022-03-16T09:15:40.792" v="2516" actId="123"/>
        <pc:sldMkLst>
          <pc:docMk/>
          <pc:sldMk cId="3031258682" sldId="280"/>
        </pc:sldMkLst>
        <pc:spChg chg="mod">
          <ac:chgData name="Sveva Del Gatto" userId="367def1b-d29b-45da-a45c-77b376ce0fbd" providerId="ADAL" clId="{6BDE4533-B899-4573-B7E1-9786AA724D0A}" dt="2022-03-16T09:15:24.776" v="2507" actId="20577"/>
          <ac:spMkLst>
            <pc:docMk/>
            <pc:sldMk cId="3031258682" sldId="280"/>
            <ac:spMk id="2" creationId="{F272BEDF-80E5-4B80-A44B-2C1B0DA2DFBC}"/>
          </ac:spMkLst>
        </pc:spChg>
        <pc:spChg chg="mod">
          <ac:chgData name="Sveva Del Gatto" userId="367def1b-d29b-45da-a45c-77b376ce0fbd" providerId="ADAL" clId="{6BDE4533-B899-4573-B7E1-9786AA724D0A}" dt="2022-03-16T09:15:40.792" v="2516" actId="123"/>
          <ac:spMkLst>
            <pc:docMk/>
            <pc:sldMk cId="3031258682" sldId="280"/>
            <ac:spMk id="3" creationId="{A56CDC2F-1792-4FB6-A6A1-AE3DF75A2DCC}"/>
          </ac:spMkLst>
        </pc:spChg>
      </pc:sldChg>
      <pc:sldChg chg="modSp add">
        <pc:chgData name="Sveva Del Gatto" userId="367def1b-d29b-45da-a45c-77b376ce0fbd" providerId="ADAL" clId="{6BDE4533-B899-4573-B7E1-9786AA724D0A}" dt="2022-03-16T09:18:29.998" v="2574" actId="27636"/>
        <pc:sldMkLst>
          <pc:docMk/>
          <pc:sldMk cId="668060113" sldId="281"/>
        </pc:sldMkLst>
        <pc:spChg chg="mod">
          <ac:chgData name="Sveva Del Gatto" userId="367def1b-d29b-45da-a45c-77b376ce0fbd" providerId="ADAL" clId="{6BDE4533-B899-4573-B7E1-9786AA724D0A}" dt="2022-03-16T09:17:13.042" v="2554" actId="20577"/>
          <ac:spMkLst>
            <pc:docMk/>
            <pc:sldMk cId="668060113" sldId="281"/>
            <ac:spMk id="2" creationId="{ADB3A3E0-0818-4E83-9318-C864A31D6FFA}"/>
          </ac:spMkLst>
        </pc:spChg>
        <pc:spChg chg="mod">
          <ac:chgData name="Sveva Del Gatto" userId="367def1b-d29b-45da-a45c-77b376ce0fbd" providerId="ADAL" clId="{6BDE4533-B899-4573-B7E1-9786AA724D0A}" dt="2022-03-16T09:18:29.998" v="2574" actId="27636"/>
          <ac:spMkLst>
            <pc:docMk/>
            <pc:sldMk cId="668060113" sldId="281"/>
            <ac:spMk id="3" creationId="{5B6095DC-2FB8-491C-885B-D7FA0F2430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666C87-77F7-45E5-A3F1-B6956DBAF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EA3DD98-02AF-48CE-ACF4-C02A684D4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57E68F-5095-4C33-AB17-D2667AF3C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224925-1031-4AB5-B38C-C2CB3B8B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69B9C6-136F-45E3-B6C7-FCC5BF00D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093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E4B8EA-E795-42A2-9BC7-A01F8F84F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E9FEEAF-DA87-4C4F-AA63-65B72C9DA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1ADB3A-D978-4FE4-BA76-1121379F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96C91B-8874-417C-BD2F-3475134B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D97741-D836-4964-BFEC-C6A3B62E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64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E71126F-6159-4545-B0B3-EEF866900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506508-88D9-4C69-A415-4FB334788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8B3741-F320-4FF2-9635-BB436F626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8F2B07-1B3F-4843-AB60-DEFCBA57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E91AAC-37E0-4A55-ABB2-A4602B61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167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BFAA5E-1BDB-4063-A5AE-F009548A0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ECA158-23F4-4099-BBEC-1042639CC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0D5029-EC11-432E-B764-3773FFDCC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C6D5E1-4A38-4D02-89DD-A9DFA84A0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29E885-090D-4637-9001-244C39D6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481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2A98BB-1F92-45C8-8C66-B98945BB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3E909C-EFE3-4F30-B997-A1CB1F9D0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94B6D7-5ACE-4E6F-B0B7-2F7EF934A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FC4A1E-8249-4E4F-8849-FD6E796A3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86CF26-6F69-402C-A8B4-E9BC308B9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817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C8A87B-58C5-426B-B684-269F534B3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1B8AE0-B8DB-4CCE-8B3D-153127A28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51C48D7-AE9C-4F47-B024-A706CBEE6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C1A455-83D8-41DC-91A9-5DD6D8760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573040-2475-4580-8BA8-427527CD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84914C-DA41-403C-BEB6-0A1CCC70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97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FADD90-152D-464A-A047-E521DD99E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828E98-B3F8-4D87-970B-A1F3617D3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5DDE5AC-AB51-41C7-88C4-2B4030BD6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8E973E9-0481-4B38-93B1-97C6AC2BE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7FAB211-CAF3-471B-86C5-59C962FEA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E9D4315-DA39-440D-9C75-AC67722EA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4DCE760-062E-4222-AE74-637375A62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E362E1F-B736-41BB-9BF8-2085DD54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62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0FBFE1-F0BF-4E03-97D4-ACE5F3A29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D7A6117-0920-4C7A-816E-6EE60588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31365FF-83E9-4A85-AE64-3F95F20C3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4B8B582-69F7-4596-B5A9-155CB295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57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9C9A8C8-4320-4D36-996B-C8EAB567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7911C4B-F525-4B09-AA60-83AEFD36D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1501721-50B0-4FD0-B6DC-6A0BA53C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80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9CB0B-8D97-4DDC-8B18-8E42B127E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BA667B-5685-4F35-A813-94B8FCA05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B5D79DF-DA1B-4F0B-9951-C1B0944F8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A801FC-8B09-46FF-8D38-06AA4210F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77C843-0612-4C38-A60B-535B9061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A0AA6E-F3BD-4C23-910D-8A54D085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64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82E8EF-5487-4333-81D3-88F2E64D0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550773-EF1E-4840-BE72-BEF249A6B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E50309-3662-4AED-9AEA-834D78651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00847C-D489-46E7-A64D-4F3C80186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0E6017-4F4F-4125-92B4-E6194E6B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0E40A81-3004-4074-805A-95F1739EA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57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42A84E-ED37-47C0-A636-AD3FF8BB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30AFA1-D84F-4254-9E59-293273E9C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9AF3E6-AE4A-4A9B-BE2B-798F6D239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366AC-BCA7-4DB0-B2EA-6A6359A30E21}" type="datetimeFigureOut">
              <a:rPr lang="it-IT" smtClean="0"/>
              <a:t>28/02/2024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CF9863-6989-4E68-8226-FFAD06697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CB895D-0A0B-461A-9A3B-5279835AB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F428-941A-445E-BB7C-55B127C2D1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71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A257B75-0301-47F3-862C-D137BF6A9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it-IT" sz="5600" b="1"/>
              <a:t>L’organizzazione amministrativa dello Stato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A97CAD7-34FD-44CB-9A36-04C335345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it-IT"/>
          </a:p>
          <a:p>
            <a:endParaRPr lang="it-IT"/>
          </a:p>
        </p:txBody>
      </p:sp>
      <p:pic>
        <p:nvPicPr>
          <p:cNvPr id="4" name="Immagine 3" descr="UNIMC - logo">
            <a:extLst>
              <a:ext uri="{FF2B5EF4-FFF2-40B4-BE49-F238E27FC236}">
                <a16:creationId xmlns:a16="http://schemas.microsoft.com/office/drawing/2014/main" id="{B3EBEF07-B509-6182-1FC0-D231C52A9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4295" y="591670"/>
            <a:ext cx="6138814" cy="2742004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47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A8851A-6021-4BEF-9BBA-616C4708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062833-A022-4049-8382-D858B18DC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/>
              <a:t>Art. 16, TUPI</a:t>
            </a:r>
          </a:p>
          <a:p>
            <a:pPr marL="0" indent="0" algn="just">
              <a:buNone/>
            </a:pPr>
            <a:r>
              <a:rPr lang="it-IT"/>
              <a:t>1.  I  dirigenti  di   uffici   dirigenziali   generali,   comunque denominati,  nell'ambito  di   quanto   stabilito   dall'articolo   4 esercitano, fra gli altri, i seguenti compiti e poteri: </a:t>
            </a:r>
          </a:p>
          <a:p>
            <a:pPr marL="0" indent="0" algn="just">
              <a:buNone/>
            </a:pPr>
            <a:r>
              <a:rPr lang="it-IT"/>
              <a:t>[…] </a:t>
            </a:r>
          </a:p>
          <a:p>
            <a:pPr marL="0" indent="0" algn="just">
              <a:buNone/>
            </a:pPr>
            <a:r>
              <a:rPr lang="it-IT"/>
              <a:t>d)  </a:t>
            </a:r>
            <a:r>
              <a:rPr lang="it-IT" b="1"/>
              <a:t>adottano  gli  atti  e  i  provvedimenti  amministrativi   </a:t>
            </a:r>
            <a:r>
              <a:rPr lang="it-IT"/>
              <a:t>ed esercitano i poteri di spesa e quelli di acquisizione  delle  entrate rientranti nella competenza dei propri uffici, salvo quelli  delegati ai dirigenti;</a:t>
            </a:r>
          </a:p>
        </p:txBody>
      </p:sp>
    </p:spTree>
    <p:extLst>
      <p:ext uri="{BB962C8B-B14F-4D97-AF65-F5344CB8AC3E}">
        <p14:creationId xmlns:p14="http://schemas.microsoft.com/office/powerpoint/2010/main" val="2011842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41606-6588-4792-99BF-EBCD1584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/>
            </a:br>
            <a:r>
              <a:rPr lang="it-IT" b="1"/>
              <a:t>Art. 14  - Indirizzo politico-amministrativo 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0C52A-FF0F-4780-B53F-A1FEACDA6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1. Il Ministro esercita le funzioni di cui all'articolo 4, comma 1. </a:t>
            </a:r>
          </a:p>
          <a:p>
            <a:pPr marL="0" indent="0" algn="just">
              <a:buNone/>
            </a:pPr>
            <a:r>
              <a:rPr lang="it-IT" dirty="0"/>
              <a:t>A tal fine periodicamente, e comunque ogni anno  entro  dieci  giorni dalla pubblicazione della legge di bilancio, anche sulla  base  delle proposte dei dirigenti di cui all'articolo 16: </a:t>
            </a:r>
            <a:endParaRPr lang="it-IT"/>
          </a:p>
          <a:p>
            <a:pPr marL="0" indent="0" algn="just">
              <a:buNone/>
            </a:pPr>
            <a:r>
              <a:rPr lang="it-IT" dirty="0"/>
              <a:t>    </a:t>
            </a:r>
            <a:r>
              <a:rPr lang="it-IT" b="1" dirty="0"/>
              <a:t>a)</a:t>
            </a:r>
            <a:r>
              <a:rPr lang="it-IT" dirty="0"/>
              <a:t> </a:t>
            </a:r>
            <a:r>
              <a:rPr lang="it-IT" b="1" dirty="0"/>
              <a:t>definisce obiettivi, priorità, piani e programmi  </a:t>
            </a:r>
            <a:r>
              <a:rPr lang="it-IT" dirty="0"/>
              <a:t>da  attuare ed  </a:t>
            </a:r>
            <a:r>
              <a:rPr lang="it-IT" b="1" dirty="0"/>
              <a:t>emana  le  conseguenti   direttive   generali   </a:t>
            </a:r>
            <a:r>
              <a:rPr lang="it-IT" dirty="0"/>
              <a:t>per   l'attività amministrativa e per la gestione.</a:t>
            </a:r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1620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41606-6588-4792-99BF-EBCD1584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/>
            </a:br>
            <a:r>
              <a:rPr lang="it-IT" b="1"/>
              <a:t>Articolo 16 </a:t>
            </a:r>
            <a:br>
              <a:rPr lang="it-IT" b="1"/>
            </a:br>
            <a:r>
              <a:rPr lang="it-IT" b="1"/>
              <a:t>       Funzioni dei dirigenti di uffici dirigenziali generali 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0C52A-FF0F-4780-B53F-A1FEACDA6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9801"/>
            <a:ext cx="10515600" cy="41971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/>
              <a:t>I  dirigenti  di   uffici   dirigenziali   generali,   comunque denominati,  nell'ambito  di   quanto   stabilito   dall'articolo   4 esercitano, fra gli altri, i seguenti compiti e poteri: </a:t>
            </a:r>
          </a:p>
          <a:p>
            <a:pPr marL="0" indent="0" algn="just">
              <a:buNone/>
            </a:pPr>
            <a:r>
              <a:rPr lang="it-IT" b="1"/>
              <a:t>	a) </a:t>
            </a:r>
            <a:r>
              <a:rPr lang="it-IT"/>
              <a:t>formulano proposte ed  esprimono  pareri  al  Ministro,  nelle</a:t>
            </a:r>
          </a:p>
          <a:p>
            <a:pPr marL="0" indent="0" algn="just">
              <a:buNone/>
            </a:pPr>
            <a:r>
              <a:rPr lang="it-IT"/>
              <a:t>materie di sua competenza; </a:t>
            </a:r>
          </a:p>
          <a:p>
            <a:pPr marL="0" indent="0" algn="just">
              <a:buNone/>
            </a:pPr>
            <a:r>
              <a:rPr lang="it-IT" b="1"/>
              <a:t>	b) curano l'attuazione dei piani, programmi e direttive  </a:t>
            </a:r>
            <a:r>
              <a:rPr lang="it-IT"/>
              <a:t>generali</a:t>
            </a:r>
          </a:p>
          <a:p>
            <a:pPr marL="0" indent="0" algn="just">
              <a:buNone/>
            </a:pPr>
            <a:r>
              <a:rPr lang="it-IT"/>
              <a:t>definite dal Ministro e attribuiscono ai dirigenti gli incarichi e la</a:t>
            </a:r>
          </a:p>
          <a:p>
            <a:pPr marL="0" indent="0" algn="just">
              <a:buNone/>
            </a:pPr>
            <a:r>
              <a:rPr lang="it-IT"/>
              <a:t>responsabilità di specifici progetti  e  gestioni; </a:t>
            </a:r>
          </a:p>
        </p:txBody>
      </p:sp>
    </p:spTree>
    <p:extLst>
      <p:ext uri="{BB962C8B-B14F-4D97-AF65-F5344CB8AC3E}">
        <p14:creationId xmlns:p14="http://schemas.microsoft.com/office/powerpoint/2010/main" val="908808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41606-6588-4792-99BF-EBCD1584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/>
            </a:br>
            <a:r>
              <a:rPr lang="it-IT" b="1"/>
              <a:t>Articolo 16 </a:t>
            </a:r>
            <a:br>
              <a:rPr lang="it-IT" b="1"/>
            </a:br>
            <a:r>
              <a:rPr lang="it-IT" b="1"/>
              <a:t>       Funzioni dei dirigenti di uffici dirigenziali generali 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0C52A-FF0F-4780-B53F-A1FEACDA6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9801"/>
            <a:ext cx="10515600" cy="41971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/>
              <a:t>	c) adottano gli atti </a:t>
            </a:r>
            <a:r>
              <a:rPr lang="it-IT"/>
              <a:t>relativi all'organizzazione degli uffici  di livello dirigenziale non generale; </a:t>
            </a:r>
          </a:p>
          <a:p>
            <a:pPr marL="0" indent="0" algn="just">
              <a:buNone/>
            </a:pPr>
            <a:r>
              <a:rPr lang="it-IT" b="1"/>
              <a:t>	d)  adottano  gli  atti  e  i  provvedimenti  amministrativi   </a:t>
            </a:r>
            <a:r>
              <a:rPr lang="it-IT"/>
              <a:t>ed esercitano i poteri di spesa e quelli di acquisizione  delle  entrate rientranti nella competenza dei propri uffici, salvo quelli  delegati ai dirigenti; […]</a:t>
            </a:r>
          </a:p>
          <a:p>
            <a:pPr marL="0" indent="0" algn="just">
              <a:buNone/>
            </a:pPr>
            <a:r>
              <a:rPr lang="it-IT"/>
              <a:t> 2. I dirigenti  di  uffici  dirigenziali  generali  </a:t>
            </a:r>
            <a:r>
              <a:rPr lang="it-IT" b="1"/>
              <a:t>riferiscono  al Ministro sull'attività da essi svolta</a:t>
            </a:r>
            <a:r>
              <a:rPr lang="it-IT"/>
              <a:t> correntemente  e  in  tutti  i casi in cui il Ministro lo richieda o lo ritenga opportuno.</a:t>
            </a:r>
          </a:p>
        </p:txBody>
      </p:sp>
    </p:spTree>
    <p:extLst>
      <p:ext uri="{BB962C8B-B14F-4D97-AF65-F5344CB8AC3E}">
        <p14:creationId xmlns:p14="http://schemas.microsoft.com/office/powerpoint/2010/main" val="3592409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41606-6588-4792-99BF-EBCD1584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/>
            </a:br>
            <a:r>
              <a:rPr lang="it-IT" b="1"/>
              <a:t>Art. 14  - Indirizzo politico-amministrativo </a:t>
            </a:r>
            <a:br>
              <a:rPr lang="it-IT" b="1"/>
            </a:br>
            <a:r>
              <a:rPr lang="it-IT" b="1"/>
              <a:t>Separazione di competenze 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0C52A-FF0F-4780-B53F-A1FEACDA6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9801"/>
            <a:ext cx="10515600" cy="41971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3. </a:t>
            </a:r>
            <a:r>
              <a:rPr lang="it-IT" dirty="0"/>
              <a:t>Il Ministro </a:t>
            </a:r>
            <a:r>
              <a:rPr lang="it-IT" b="1" dirty="0"/>
              <a:t>non</a:t>
            </a:r>
            <a:r>
              <a:rPr lang="it-IT" b="1" dirty="0">
                <a:highlight>
                  <a:srgbClr val="FFFF00"/>
                </a:highlight>
              </a:rPr>
              <a:t> può revocare, riformare, riservare o avocare</a:t>
            </a:r>
            <a:r>
              <a:rPr lang="it-IT" b="1" dirty="0"/>
              <a:t>  </a:t>
            </a:r>
            <a:r>
              <a:rPr lang="it-IT" dirty="0"/>
              <a:t>a se' o altrimenti </a:t>
            </a:r>
            <a:r>
              <a:rPr lang="it-IT" b="1" dirty="0"/>
              <a:t>adottare provvedimenti  </a:t>
            </a:r>
            <a:r>
              <a:rPr lang="it-IT" dirty="0"/>
              <a:t>o  atti  di  </a:t>
            </a:r>
            <a:r>
              <a:rPr lang="it-IT" b="1" dirty="0"/>
              <a:t>competenza  dei dirigenti</a:t>
            </a:r>
            <a:r>
              <a:rPr lang="it-IT" dirty="0"/>
              <a:t>. In </a:t>
            </a:r>
            <a:r>
              <a:rPr lang="it-IT" b="1" dirty="0"/>
              <a:t>caso di inerzia </a:t>
            </a:r>
            <a:r>
              <a:rPr lang="it-IT" dirty="0"/>
              <a:t>o ritardo il Ministro può  fissare  un termine perentorio entro il quale il dirigente deve adottare gli atti o i provvedimenti. Qualora l'inerzia permanga, o  in  caso  di  grave inosservanza  delle  direttive  generali  da  parte   del   dirigente competente, che determinino </a:t>
            </a:r>
            <a:r>
              <a:rPr lang="it-IT" b="1" dirty="0"/>
              <a:t>pregiudizio per l'interesse pubblico</a:t>
            </a:r>
            <a:r>
              <a:rPr lang="it-IT" dirty="0"/>
              <a:t>,  il Ministro può nominare, salvi i casi di urgenza </a:t>
            </a:r>
            <a:r>
              <a:rPr lang="it-IT" b="1" dirty="0"/>
              <a:t>previa contestazione</a:t>
            </a:r>
            <a:r>
              <a:rPr lang="it-IT" dirty="0"/>
              <a:t>, un  </a:t>
            </a:r>
            <a:r>
              <a:rPr lang="it-IT" b="1" dirty="0"/>
              <a:t>commissario  ad  acta</a:t>
            </a:r>
            <a:r>
              <a:rPr lang="it-IT" dirty="0"/>
              <a:t>,  dando  comunicazione  al  Presidente  del Consiglio dei ministri del relativo provvedimento.	</a:t>
            </a:r>
            <a:r>
              <a:rPr lang="it-IT" b="1" dirty="0"/>
              <a:t> 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102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17230C-CEAA-AAAC-0933-CCD41D5C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Calibri Light"/>
                <a:cs typeface="Calibri Light"/>
              </a:rPr>
              <a:t>Da gestione diretta a scelta di chi gestisce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BD05AC-36D0-D451-D83B-C5DCA9875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Il ministro e la scelta del dirigente a cui conferire l'incarico: i </a:t>
            </a:r>
            <a:r>
              <a:rPr lang="it-IT" b="1">
                <a:ea typeface="Calibri"/>
                <a:cs typeface="Calibri"/>
              </a:rPr>
              <a:t>criteri</a:t>
            </a:r>
          </a:p>
          <a:p>
            <a:r>
              <a:rPr lang="it-IT">
                <a:ea typeface="Calibri"/>
                <a:cs typeface="Calibri"/>
              </a:rPr>
              <a:t>Il corso-concorso e l'incarico dirigenziale (durata 3-5 anni)</a:t>
            </a:r>
          </a:p>
          <a:p>
            <a:r>
              <a:rPr lang="it-IT">
                <a:ea typeface="Calibri"/>
                <a:cs typeface="Calibri"/>
              </a:rPr>
              <a:t>Il mancato raggiungimento degli obiettivi come causa del mancato rinnovo.</a:t>
            </a:r>
          </a:p>
          <a:p>
            <a:r>
              <a:rPr lang="it-IT">
                <a:ea typeface="Calibri"/>
                <a:cs typeface="Calibri"/>
              </a:rPr>
              <a:t>Revoca </a:t>
            </a:r>
            <a:r>
              <a:rPr lang="it-IT" i="1">
                <a:ea typeface="Calibri"/>
                <a:cs typeface="Calibri"/>
              </a:rPr>
              <a:t>ante tempus</a:t>
            </a:r>
            <a:r>
              <a:rPr lang="it-IT">
                <a:ea typeface="Calibri"/>
                <a:cs typeface="Calibri"/>
              </a:rPr>
              <a:t> e recesso.</a:t>
            </a:r>
          </a:p>
        </p:txBody>
      </p:sp>
    </p:spTree>
    <p:extLst>
      <p:ext uri="{BB962C8B-B14F-4D97-AF65-F5344CB8AC3E}">
        <p14:creationId xmlns:p14="http://schemas.microsoft.com/office/powerpoint/2010/main" val="1270062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8A56F4-46F1-4937-AE9E-514553B1A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Lo spoils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43584B-3530-49D8-88B8-E08533F0B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it-IT"/>
              <a:t>L. 145/2002: per gli incarichi dirigenziali apicali è prevista la cessazione decorsi novanta giorni dal voto sulla fiducia del governo. &lt;-</a:t>
            </a:r>
            <a:r>
              <a:rPr lang="it-IT">
                <a:solidFill>
                  <a:srgbClr val="FF0000"/>
                </a:solidFill>
              </a:rPr>
              <a:t> illegittima</a:t>
            </a:r>
          </a:p>
          <a:p>
            <a:pPr algn="just"/>
            <a:endParaRPr lang="it-IT"/>
          </a:p>
          <a:p>
            <a:pPr marL="0" indent="0" algn="just">
              <a:buNone/>
            </a:pPr>
            <a:r>
              <a:rPr lang="it-IT"/>
              <a:t>		si incrina il principio di separazione tra politica e amministrazione. Perché? Incarichi </a:t>
            </a:r>
            <a:r>
              <a:rPr lang="it-IT" b="1"/>
              <a:t>fiduciari.</a:t>
            </a:r>
          </a:p>
          <a:p>
            <a:pPr marL="0" indent="0" algn="just">
              <a:buNone/>
            </a:pPr>
            <a:endParaRPr lang="it-IT" b="1"/>
          </a:p>
          <a:p>
            <a:pPr marL="0" indent="0" algn="just">
              <a:buNone/>
            </a:pPr>
            <a:r>
              <a:rPr lang="it-IT" b="1"/>
              <a:t>Corte Costituzionale</a:t>
            </a:r>
            <a:r>
              <a:rPr lang="it-IT"/>
              <a:t>: lo spoils system può riguardare </a:t>
            </a:r>
            <a:r>
              <a:rPr lang="it-IT" b="1"/>
              <a:t>solo incarichi apicali e caratterizzati da un rapporto di fiduciarietà</a:t>
            </a:r>
            <a:r>
              <a:rPr lang="it-IT"/>
              <a:t> con l’organo politico (</a:t>
            </a:r>
            <a:r>
              <a:rPr lang="it-IT" err="1"/>
              <a:t>nn</a:t>
            </a:r>
            <a:r>
              <a:rPr lang="it-IT"/>
              <a:t>. 103/2007; 34/2010; 124/2011). </a:t>
            </a:r>
          </a:p>
          <a:p>
            <a:pPr marL="0" indent="0" algn="just">
              <a:buNone/>
            </a:pPr>
            <a:endParaRPr lang="it-IT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2511B251-7647-43E4-BD19-0B83972936E5}"/>
              </a:ext>
            </a:extLst>
          </p:cNvPr>
          <p:cNvSpPr/>
          <p:nvPr/>
        </p:nvSpPr>
        <p:spPr>
          <a:xfrm>
            <a:off x="1570846" y="33506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895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0E5DC6-7E67-985E-0353-619A1CA64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ea typeface="Calibri Light"/>
                <a:cs typeface="Calibri Light"/>
              </a:rPr>
              <a:t>Lo spoils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551E20-46A3-1AF1-4610-72D8E1F26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Calibri"/>
                <a:cs typeface="Calibri"/>
              </a:rPr>
              <a:t>Decadenza dell'incarico, </a:t>
            </a:r>
            <a:r>
              <a:rPr lang="it-IT" err="1">
                <a:ea typeface="Calibri"/>
                <a:cs typeface="Calibri"/>
              </a:rPr>
              <a:t>fiduciarietà</a:t>
            </a:r>
            <a:r>
              <a:rPr lang="it-IT">
                <a:ea typeface="Calibri"/>
                <a:cs typeface="Calibri"/>
              </a:rPr>
              <a:t> e </a:t>
            </a:r>
            <a:r>
              <a:rPr lang="it-IT" b="1">
                <a:ea typeface="Calibri"/>
                <a:cs typeface="Calibri"/>
              </a:rPr>
              <a:t>giusto</a:t>
            </a:r>
            <a:r>
              <a:rPr lang="it-IT">
                <a:ea typeface="Calibri"/>
                <a:cs typeface="Calibri"/>
              </a:rPr>
              <a:t> </a:t>
            </a:r>
            <a:r>
              <a:rPr lang="it-IT" b="1">
                <a:ea typeface="Calibri"/>
                <a:cs typeface="Calibri"/>
              </a:rPr>
              <a:t>procedimento</a:t>
            </a:r>
          </a:p>
          <a:p>
            <a:r>
              <a:rPr lang="it-IT">
                <a:ea typeface="Calibri"/>
                <a:cs typeface="Calibri"/>
              </a:rPr>
              <a:t>Governi di breve durata e competenza/</a:t>
            </a:r>
            <a:r>
              <a:rPr lang="it-IT" b="1" i="1">
                <a:ea typeface="Calibri"/>
                <a:cs typeface="Calibri"/>
              </a:rPr>
              <a:t>expertise</a:t>
            </a:r>
            <a:r>
              <a:rPr lang="it-IT">
                <a:ea typeface="Calibri"/>
                <a:cs typeface="Calibri"/>
              </a:rPr>
              <a:t> dirigenziale</a:t>
            </a:r>
          </a:p>
        </p:txBody>
      </p:sp>
    </p:spTree>
    <p:extLst>
      <p:ext uri="{BB962C8B-B14F-4D97-AF65-F5344CB8AC3E}">
        <p14:creationId xmlns:p14="http://schemas.microsoft.com/office/powerpoint/2010/main" val="3846477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EFA4CB-6AF1-425B-890D-7C04A6DC1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La riforma dei Ministeri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B83DC5-2AA1-41D1-A0D2-B019F5283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L. n. </a:t>
            </a:r>
            <a:r>
              <a:rPr lang="it-IT" b="1"/>
              <a:t>57/97</a:t>
            </a:r>
            <a:r>
              <a:rPr lang="it-IT"/>
              <a:t> (c.d. Legge Bassanini)</a:t>
            </a:r>
          </a:p>
          <a:p>
            <a:r>
              <a:rPr lang="it-IT"/>
              <a:t>Decreto legislativo di attuazione: d.lgs. n. 300/99</a:t>
            </a:r>
          </a:p>
          <a:p>
            <a:pPr lvl="1"/>
            <a:r>
              <a:rPr lang="it-IT"/>
              <a:t>Elenco dei ministeri (</a:t>
            </a:r>
            <a:r>
              <a:rPr lang="it-IT" b="1"/>
              <a:t>riduzione</a:t>
            </a:r>
            <a:r>
              <a:rPr lang="it-IT"/>
              <a:t>) (art. 2)</a:t>
            </a:r>
          </a:p>
          <a:p>
            <a:pPr lvl="1"/>
            <a:r>
              <a:rPr lang="it-IT"/>
              <a:t>Disciplina generale della loro </a:t>
            </a:r>
            <a:r>
              <a:rPr lang="it-IT" b="1"/>
              <a:t>organizzazione centrale</a:t>
            </a:r>
          </a:p>
          <a:p>
            <a:pPr lvl="1"/>
            <a:r>
              <a:rPr lang="it-IT"/>
              <a:t>Specifica le </a:t>
            </a:r>
            <a:r>
              <a:rPr lang="it-IT" b="1"/>
              <a:t>attribuzioni</a:t>
            </a:r>
            <a:r>
              <a:rPr lang="it-IT"/>
              <a:t> e le principali </a:t>
            </a:r>
            <a:r>
              <a:rPr lang="it-IT" b="1"/>
              <a:t>aree funzionali </a:t>
            </a:r>
            <a:r>
              <a:rPr lang="it-IT"/>
              <a:t>dei singoli Ministeri</a:t>
            </a:r>
          </a:p>
          <a:p>
            <a:pPr lvl="1"/>
            <a:r>
              <a:rPr lang="it-IT"/>
              <a:t>Disciplina generale della loro </a:t>
            </a:r>
            <a:r>
              <a:rPr lang="it-IT" b="1"/>
              <a:t>organizzazione periferica </a:t>
            </a:r>
            <a:r>
              <a:rPr lang="it-IT"/>
              <a:t>(UTG-Prefetture)</a:t>
            </a:r>
          </a:p>
          <a:p>
            <a:pPr lvl="1"/>
            <a:r>
              <a:rPr lang="it-IT"/>
              <a:t>Disciplina in via generale le </a:t>
            </a:r>
            <a:r>
              <a:rPr lang="it-IT" b="1"/>
              <a:t>agenzie</a:t>
            </a:r>
          </a:p>
          <a:p>
            <a:pPr lvl="1"/>
            <a:endParaRPr lang="it-IT"/>
          </a:p>
          <a:p>
            <a:pPr marL="457200" lvl="1" indent="0">
              <a:buNone/>
            </a:pPr>
            <a:r>
              <a:rPr lang="it-IT"/>
              <a:t>Ogni ministero è disciplinato da un proprio </a:t>
            </a:r>
            <a:r>
              <a:rPr lang="it-IT" b="1"/>
              <a:t>regolamento governativo</a:t>
            </a:r>
            <a:r>
              <a:rPr lang="it-IT"/>
              <a:t> (art. 17, c. 4</a:t>
            </a:r>
            <a:r>
              <a:rPr lang="it-IT" i="1"/>
              <a:t>bis</a:t>
            </a:r>
            <a:r>
              <a:rPr lang="it-IT"/>
              <a:t>, l. 440/88)</a:t>
            </a:r>
          </a:p>
          <a:p>
            <a:pPr lvl="1"/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1121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11C0C7-D97B-41C3-937D-1C2F06133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L’organizzazione dei ministeri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89853C-A179-4FD7-9E11-8A4C295C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/>
              <a:t>I ministeri sono le </a:t>
            </a:r>
            <a:r>
              <a:rPr lang="it-IT" b="1"/>
              <a:t>ripartizioni fondamentali dell’amministrazione centrale dello stato</a:t>
            </a:r>
            <a:r>
              <a:rPr lang="it-IT"/>
              <a:t>. </a:t>
            </a:r>
          </a:p>
          <a:p>
            <a:pPr marL="0" indent="0" algn="just">
              <a:buNone/>
            </a:pPr>
            <a:r>
              <a:rPr lang="it-IT"/>
              <a:t>Ogni ministero è competente per un </a:t>
            </a:r>
            <a:r>
              <a:rPr lang="it-IT" b="1" i="1"/>
              <a:t>settore amministrativo </a:t>
            </a:r>
            <a:r>
              <a:rPr lang="it-IT"/>
              <a:t>che spetta allo Stato.</a:t>
            </a:r>
          </a:p>
          <a:p>
            <a:pPr marL="0" indent="0" algn="just">
              <a:buNone/>
            </a:pPr>
            <a:r>
              <a:rPr lang="it-IT"/>
              <a:t>A ciascun ministero corrisponde un </a:t>
            </a:r>
            <a:r>
              <a:rPr lang="it-IT" b="1"/>
              <a:t>vertice politico</a:t>
            </a:r>
            <a:r>
              <a:rPr lang="it-IT"/>
              <a:t>, il </a:t>
            </a:r>
            <a:r>
              <a:rPr lang="it-IT" b="1"/>
              <a:t>ministro</a:t>
            </a:r>
            <a:r>
              <a:rPr lang="it-IT"/>
              <a:t>, affiancato da dei sottosegretari o dei viceministri.</a:t>
            </a:r>
          </a:p>
        </p:txBody>
      </p:sp>
    </p:spTree>
    <p:extLst>
      <p:ext uri="{BB962C8B-B14F-4D97-AF65-F5344CB8AC3E}">
        <p14:creationId xmlns:p14="http://schemas.microsoft.com/office/powerpoint/2010/main" val="1578758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4463F-8E50-46FD-ADC7-207FB22F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L’amministrazione pubblica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094797-D037-4BFB-BEEF-7AEBA5DB8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/>
              <a:t>L’amministrazione pubblica si articola in:</a:t>
            </a:r>
          </a:p>
          <a:p>
            <a:r>
              <a:rPr lang="it-IT"/>
              <a:t>Soggetti con o senza personalità giuridica</a:t>
            </a:r>
          </a:p>
          <a:p>
            <a:pPr lvl="1"/>
            <a:r>
              <a:rPr lang="it-IT"/>
              <a:t>Tutte </a:t>
            </a:r>
            <a:r>
              <a:rPr lang="it-IT" b="1"/>
              <a:t>figure soggettive</a:t>
            </a:r>
            <a:r>
              <a:rPr lang="it-IT"/>
              <a:t>, ovvero </a:t>
            </a:r>
            <a:r>
              <a:rPr lang="it-IT" b="1"/>
              <a:t>centri di imputazione</a:t>
            </a:r>
          </a:p>
          <a:p>
            <a:pPr algn="just"/>
            <a:r>
              <a:rPr lang="it-IT"/>
              <a:t>Amministrazione </a:t>
            </a:r>
            <a:r>
              <a:rPr lang="it-IT" b="1"/>
              <a:t>centrale</a:t>
            </a:r>
            <a:r>
              <a:rPr lang="it-IT"/>
              <a:t>, amministrazione </a:t>
            </a:r>
            <a:r>
              <a:rPr lang="it-IT" b="1"/>
              <a:t>territoriale</a:t>
            </a:r>
            <a:r>
              <a:rPr lang="it-IT"/>
              <a:t>, amministrazioni «</a:t>
            </a:r>
            <a:r>
              <a:rPr lang="it-IT" b="1"/>
              <a:t>parallele</a:t>
            </a:r>
            <a:r>
              <a:rPr lang="it-IT"/>
              <a:t>», </a:t>
            </a:r>
            <a:r>
              <a:rPr lang="it-IT" b="1"/>
              <a:t>autorità indipendenti</a:t>
            </a:r>
            <a:r>
              <a:rPr lang="it-IT"/>
              <a:t>, soggetti privati partecipati (</a:t>
            </a:r>
            <a:r>
              <a:rPr lang="it-IT" b="1"/>
              <a:t>spa a partecipazione pubblica</a:t>
            </a:r>
            <a:r>
              <a:rPr lang="it-IT"/>
              <a:t>)</a:t>
            </a:r>
          </a:p>
          <a:p>
            <a:pPr algn="just"/>
            <a:r>
              <a:rPr lang="it-IT"/>
              <a:t>L’amministrazione centrale in senso stretto è composta da </a:t>
            </a:r>
            <a:r>
              <a:rPr lang="it-IT" b="1"/>
              <a:t>ministeri</a:t>
            </a:r>
            <a:r>
              <a:rPr lang="it-IT"/>
              <a:t> e </a:t>
            </a:r>
            <a:r>
              <a:rPr lang="it-IT" b="1"/>
              <a:t>agenzie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9094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137604-2CDC-43AE-BC98-FD9174E7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Strutture di primo livello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FCBB8-C6D4-421B-AB21-BC61937A3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Le strutture amministrative di vertice di ciascun ministero possono essere organizzate alternativamente in </a:t>
            </a:r>
            <a:r>
              <a:rPr lang="it-IT" b="1"/>
              <a:t>dipartimenti</a:t>
            </a:r>
            <a:r>
              <a:rPr lang="it-IT"/>
              <a:t> o </a:t>
            </a:r>
            <a:r>
              <a:rPr lang="it-IT" b="1"/>
              <a:t>direzioni generali. </a:t>
            </a:r>
          </a:p>
          <a:p>
            <a:pPr algn="just"/>
            <a:r>
              <a:rPr lang="it-IT" b="1"/>
              <a:t>Modello dipartimentale - &gt;</a:t>
            </a:r>
            <a:r>
              <a:rPr lang="it-IT"/>
              <a:t> ministeri preposti ad una pluralità di ambiti di intervento (economia, interno). Investe settori molto differenziati ma omogenei al loro interno. </a:t>
            </a:r>
            <a:r>
              <a:rPr lang="it-IT">
                <a:solidFill>
                  <a:srgbClr val="FF0000"/>
                </a:solidFill>
              </a:rPr>
              <a:t>Dipartimenti a loro volta articolati in direzioni generali.</a:t>
            </a:r>
            <a:endParaRPr lang="it-IT">
              <a:solidFill>
                <a:srgbClr val="FF0000"/>
              </a:solidFill>
              <a:ea typeface="Calibri"/>
              <a:cs typeface="Calibri"/>
            </a:endParaRPr>
          </a:p>
          <a:p>
            <a:pPr algn="just"/>
            <a:endParaRPr lang="it-IT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8224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137604-2CDC-43AE-BC98-FD9174E7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Strutture di primo livello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FCBB8-C6D4-421B-AB21-BC61937A3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Le strutture amministrative di vertice di ciascun ministero possono essere organizzate alternativamente in </a:t>
            </a:r>
            <a:r>
              <a:rPr lang="it-IT" b="1"/>
              <a:t>dipartimenti</a:t>
            </a:r>
            <a:r>
              <a:rPr lang="it-IT"/>
              <a:t> o </a:t>
            </a:r>
            <a:r>
              <a:rPr lang="it-IT" b="1"/>
              <a:t>direzioni generali. </a:t>
            </a:r>
          </a:p>
          <a:p>
            <a:pPr algn="just"/>
            <a:r>
              <a:rPr lang="it-IT" b="1"/>
              <a:t>Modello direzioni generali - &gt; </a:t>
            </a:r>
            <a:r>
              <a:rPr lang="it-IT"/>
              <a:t>ministeri con funzioni più omogenee e circoscritte. L'azione di questi ministeri investe un unico settore pur articolato in una pluralità di specializzazioni (Esteri, Ambiente).</a:t>
            </a:r>
            <a:endParaRPr lang="it-IT" b="1"/>
          </a:p>
        </p:txBody>
      </p:sp>
    </p:spTree>
    <p:extLst>
      <p:ext uri="{BB962C8B-B14F-4D97-AF65-F5344CB8AC3E}">
        <p14:creationId xmlns:p14="http://schemas.microsoft.com/office/powerpoint/2010/main" val="1571018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F66327-97EC-43F6-B9DC-1E0168C8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Ministero delle finanze</a:t>
            </a:r>
          </a:p>
        </p:txBody>
      </p:sp>
      <p:pic>
        <p:nvPicPr>
          <p:cNvPr id="1026" name="Picture 2" descr="Strutture generali dei Dipartimenti del Ministero dell’Economia e delle Finanze">
            <a:extLst>
              <a:ext uri="{FF2B5EF4-FFF2-40B4-BE49-F238E27FC236}">
                <a16:creationId xmlns:a16="http://schemas.microsoft.com/office/drawing/2014/main" id="{1AF78C6B-697B-46C1-96B6-0D072CDE7C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778" y="2583851"/>
            <a:ext cx="6596444" cy="283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6235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069779-0A16-41FA-9520-53DBE3C0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Segue</a:t>
            </a:r>
            <a:r>
              <a:rPr lang="it-IT"/>
              <a:t>  </a:t>
            </a:r>
          </a:p>
        </p:txBody>
      </p:sp>
      <p:pic>
        <p:nvPicPr>
          <p:cNvPr id="2050" name="Picture 2" descr="Organigramma del Dipartimento dell'Amministrazione Generale del Personale e dei Servizi">
            <a:extLst>
              <a:ext uri="{FF2B5EF4-FFF2-40B4-BE49-F238E27FC236}">
                <a16:creationId xmlns:a16="http://schemas.microsoft.com/office/drawing/2014/main" id="{FDEAD43A-15AB-4AEC-B948-5963BE42A9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778" y="2041260"/>
            <a:ext cx="6596444" cy="392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63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85707F-F1C5-4176-9CF5-D5DC63A0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Ministero della cultura</a:t>
            </a:r>
          </a:p>
        </p:txBody>
      </p:sp>
      <p:pic>
        <p:nvPicPr>
          <p:cNvPr id="3074" name="Picture 2" descr="https://media.beniculturali.it/mibac/files/boards/be78e33bc8ca0c99bff70aa174035096/banners/organigramma2021.png">
            <a:extLst>
              <a:ext uri="{FF2B5EF4-FFF2-40B4-BE49-F238E27FC236}">
                <a16:creationId xmlns:a16="http://schemas.microsoft.com/office/drawing/2014/main" id="{C73A8934-62AB-4B98-B01C-EE047C6E7B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140" y="1825625"/>
            <a:ext cx="7843707" cy="4600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048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BEA62-AE4D-4E41-B143-7B36A561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Le agenzie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5B6DAD-94C0-47CF-9287-5821BDDD5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b="1"/>
              <a:t>Un modello in via di espansione</a:t>
            </a:r>
          </a:p>
          <a:p>
            <a:endParaRPr lang="it-IT"/>
          </a:p>
          <a:p>
            <a:r>
              <a:rPr lang="it-IT"/>
              <a:t>Fine anni ‘90 – da </a:t>
            </a:r>
            <a:r>
              <a:rPr lang="it-IT" b="1"/>
              <a:t>figure atipiche </a:t>
            </a:r>
            <a:r>
              <a:rPr lang="it-IT"/>
              <a:t>(ARAN, ASI) a </a:t>
            </a:r>
            <a:r>
              <a:rPr lang="it-IT" b="1"/>
              <a:t>modello generale</a:t>
            </a:r>
            <a:r>
              <a:rPr lang="it-IT"/>
              <a:t> organicamente disciplinato</a:t>
            </a:r>
          </a:p>
          <a:p>
            <a:r>
              <a:rPr lang="it-IT">
                <a:ea typeface="Calibri"/>
                <a:cs typeface="Calibri"/>
              </a:rPr>
              <a:t>Amministrazioni pubbliche dotate di funzioni </a:t>
            </a:r>
            <a:r>
              <a:rPr lang="it-IT" i="1">
                <a:ea typeface="Calibri"/>
                <a:cs typeface="Calibri"/>
              </a:rPr>
              <a:t>tecnico-operative </a:t>
            </a:r>
            <a:r>
              <a:rPr lang="it-IT">
                <a:ea typeface="Calibri"/>
                <a:cs typeface="Calibri"/>
              </a:rPr>
              <a:t>sul</a:t>
            </a:r>
            <a:r>
              <a:rPr lang="it-IT" i="1">
                <a:ea typeface="Calibri"/>
                <a:cs typeface="Calibri"/>
              </a:rPr>
              <a:t> </a:t>
            </a:r>
            <a:r>
              <a:rPr lang="it-IT">
                <a:ea typeface="Calibri"/>
                <a:cs typeface="Calibri"/>
              </a:rPr>
              <a:t>modello delle</a:t>
            </a:r>
            <a:r>
              <a:rPr lang="it-IT" i="1">
                <a:ea typeface="Calibri"/>
                <a:cs typeface="Calibri"/>
              </a:rPr>
              <a:t> Administrative</a:t>
            </a:r>
            <a:r>
              <a:rPr lang="it-IT" i="1"/>
              <a:t> agencies </a:t>
            </a:r>
            <a:r>
              <a:rPr lang="it-IT"/>
              <a:t>americane </a:t>
            </a:r>
            <a:endParaRPr lang="en-US">
              <a:solidFill>
                <a:srgbClr val="808080"/>
              </a:solidFill>
              <a:ea typeface="Calibri"/>
              <a:cs typeface="Calibri"/>
            </a:endParaRPr>
          </a:p>
          <a:p>
            <a:r>
              <a:rPr lang="it-IT"/>
              <a:t>Modello </a:t>
            </a:r>
            <a:r>
              <a:rPr lang="it-IT" i="1"/>
              <a:t>organizzativo</a:t>
            </a:r>
            <a:r>
              <a:rPr lang="it-IT"/>
              <a:t> di separazione tra politica e amministrazione</a:t>
            </a:r>
            <a:endParaRPr lang="it-IT">
              <a:ea typeface="Calibri"/>
              <a:cs typeface="Calibri"/>
            </a:endParaRPr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87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E454AF-3EB2-45BE-9FBB-B3725683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Autonomia negli 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3DCA5F-FC13-499C-8958-D3097755A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Maggiore autonomia dalla </a:t>
            </a:r>
            <a:r>
              <a:rPr lang="it-IT" i="1"/>
              <a:t>politica</a:t>
            </a:r>
            <a:r>
              <a:rPr lang="it-IT"/>
              <a:t> rispetto al ministero</a:t>
            </a:r>
          </a:p>
          <a:p>
            <a:r>
              <a:rPr lang="it-IT"/>
              <a:t>Convenzione tra Ministro e Agenzia per determinare gli obiettivi</a:t>
            </a:r>
          </a:p>
        </p:txBody>
      </p:sp>
    </p:spTree>
    <p:extLst>
      <p:ext uri="{BB962C8B-B14F-4D97-AF65-F5344CB8AC3E}">
        <p14:creationId xmlns:p14="http://schemas.microsoft.com/office/powerpoint/2010/main" val="1402242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AA0B6-CDC3-403F-8E84-1E7EAEB8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La disciplina organica delle agenzie </a:t>
            </a:r>
            <a:br>
              <a:rPr lang="it-IT" b="1"/>
            </a:br>
            <a:r>
              <a:rPr lang="it-IT" b="1"/>
              <a:t>(art. 8, d.lgs. n. 300/99)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6059FF-2D8A-49E8-977C-7A3F09783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3083"/>
            <a:ext cx="10515600" cy="39538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Le  agenzie  sono  strutture  che svolgono  </a:t>
            </a:r>
            <a:r>
              <a:rPr lang="it-IT" b="1"/>
              <a:t>attività  a  carattere tecnico-operativo</a:t>
            </a:r>
            <a:r>
              <a:rPr lang="it-IT"/>
              <a:t>  di  interesse  nazionale,  in  atto  esercitate da ministeri   ed   enti   pubblici.  Esse  operano  </a:t>
            </a:r>
            <a:r>
              <a:rPr lang="it-IT" b="1"/>
              <a:t>al  servizio  delle amministrazioni pubbliche, comprese anche quelle regionali e locali.</a:t>
            </a:r>
            <a:endParaRPr lang="it-IT" b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07561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4A6A30-3A0E-49C0-BE2F-81182DCD0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83EC07-8248-4473-A013-C8D6A1D6D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185"/>
            <a:ext cx="10515600" cy="464177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/>
              <a:t>Le  agenzie  hanno  </a:t>
            </a:r>
            <a:r>
              <a:rPr lang="it-IT" b="1"/>
              <a:t>piena  autonomia </a:t>
            </a:r>
            <a:r>
              <a:rPr lang="it-IT"/>
              <a:t>nei limiti stabiliti dalla legge  e sono sottoposte al </a:t>
            </a:r>
            <a:r>
              <a:rPr lang="it-IT" b="1"/>
              <a:t>controllo della Corte dei conti</a:t>
            </a:r>
            <a:r>
              <a:rPr lang="it-IT"/>
              <a:t>, […]. Esse sono  sottoposte ai </a:t>
            </a:r>
            <a:r>
              <a:rPr lang="it-IT" b="1"/>
              <a:t>poteri di indirizzo e di vigilanza </a:t>
            </a:r>
            <a:r>
              <a:rPr lang="it-IT"/>
              <a:t>di un ministro […].</a:t>
            </a:r>
          </a:p>
          <a:p>
            <a:pPr marL="0" indent="0" algn="just">
              <a:buNone/>
            </a:pPr>
            <a:endParaRPr lang="it-IT"/>
          </a:p>
          <a:p>
            <a:pPr marL="0" indent="0" algn="just">
              <a:buNone/>
            </a:pPr>
            <a:r>
              <a:rPr lang="it-IT"/>
              <a:t>A capo dell’Agenzia è nominato un </a:t>
            </a:r>
            <a:r>
              <a:rPr lang="it-IT" b="1"/>
              <a:t>Direttore Generale</a:t>
            </a:r>
            <a:r>
              <a:rPr lang="it-IT"/>
              <a:t>.</a:t>
            </a:r>
          </a:p>
          <a:p>
            <a:pPr marL="0" indent="0" algn="just">
              <a:buNone/>
            </a:pPr>
            <a:r>
              <a:rPr lang="it-IT"/>
              <a:t>Es.: Agenzia per la protezione dell’ambiente - APAT (oggi ISPRA è ente pubblico di ricerca, dotato di personalità giuridica di diritto pubblico, autonomia tecnica, scientifica, organizzativa, finanziaria, gestionale, amministrativa, patrimoniale e contabile. </a:t>
            </a:r>
            <a:r>
              <a:rPr lang="it-IT" b="1"/>
              <a:t>L'ISPRA è sottoposto alla vigilanza del Ministro dell'ambiente e della tutela del territorio e del mare. </a:t>
            </a:r>
            <a:r>
              <a:rPr lang="it-IT"/>
              <a:t>Il Ministro si avvale dell’Istituto nell'esercizio delle proprie attribuzioni, impartendo le direttive generali per il perseguimento dei compiti istituzionali.</a:t>
            </a:r>
          </a:p>
        </p:txBody>
      </p:sp>
    </p:spTree>
    <p:extLst>
      <p:ext uri="{BB962C8B-B14F-4D97-AF65-F5344CB8AC3E}">
        <p14:creationId xmlns:p14="http://schemas.microsoft.com/office/powerpoint/2010/main" val="40864391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349E9E-3A3A-4867-9062-C64B5D60F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La potestà statutaria nelle agenzie modello generale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FA589E-CF4F-4F67-AECF-22B56A298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/>
              <a:t>Art. 8, c. 4:</a:t>
            </a:r>
          </a:p>
          <a:p>
            <a:pPr marL="0" indent="0" algn="just">
              <a:buNone/>
            </a:pPr>
            <a:r>
              <a:rPr lang="it-IT"/>
              <a:t>Con  </a:t>
            </a:r>
            <a:r>
              <a:rPr lang="it-IT" b="1" i="1"/>
              <a:t>regolamenti</a:t>
            </a:r>
            <a:r>
              <a:rPr lang="it-IT"/>
              <a:t>  emanati  ai  sensi dell'articolo 17, comma 2, della  legge  23  agosto 1988, n. 400, su </a:t>
            </a:r>
            <a:r>
              <a:rPr lang="it-IT" b="1" i="1"/>
              <a:t>proposta del presidente del consiglio  dei ministri e dei ministri competenti</a:t>
            </a:r>
            <a:r>
              <a:rPr lang="it-IT"/>
              <a:t>, di concerto con il ministro  del  tesoro, del bilancio e della programmazione economica, sono emanati gli statuti delle agenzie istituite dal presente decreto legislativo, in conformità ai seguenti principi e criteri direttivi […].</a:t>
            </a:r>
          </a:p>
          <a:p>
            <a:pPr marL="0" indent="0" algn="just">
              <a:buNone/>
            </a:pPr>
            <a:endParaRPr lang="it-IT"/>
          </a:p>
          <a:p>
            <a:pPr marL="0" indent="0" algn="just">
              <a:buNone/>
            </a:pPr>
            <a:r>
              <a:rPr lang="it-IT"/>
              <a:t>		</a:t>
            </a:r>
            <a:r>
              <a:rPr lang="it-IT" b="1"/>
              <a:t>pseudo-statuti: </a:t>
            </a:r>
            <a:r>
              <a:rPr lang="it-IT"/>
              <a:t>manca una vera e propria potestà statutaria</a:t>
            </a:r>
          </a:p>
          <a:p>
            <a:pPr marL="0" indent="0" algn="just">
              <a:buNone/>
            </a:pPr>
            <a:endParaRPr lang="it-IT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DDC435E2-E653-4789-98D5-C3063051DE2B}"/>
              </a:ext>
            </a:extLst>
          </p:cNvPr>
          <p:cNvSpPr/>
          <p:nvPr/>
        </p:nvSpPr>
        <p:spPr>
          <a:xfrm>
            <a:off x="1442906" y="52263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79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344769-0C72-BFFC-01C8-A24773129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ea typeface="Calibri Light"/>
                <a:cs typeface="Calibri Light"/>
              </a:rPr>
              <a:t>Lo Stato e i Ministeri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542709-D468-A091-0089-5ACF63321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Lo Stato è (per il diritto amministrativo) l'insieme dei Ministeri.</a:t>
            </a:r>
          </a:p>
          <a:p>
            <a:pPr marL="0" indent="0">
              <a:buNone/>
            </a:pPr>
            <a:endParaRPr lang="it-IT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endParaRPr lang="it-IT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801293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646E31-F40C-4B25-82C1-2D2065B3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7447"/>
          </a:xfrm>
        </p:spPr>
        <p:txBody>
          <a:bodyPr/>
          <a:lstStyle/>
          <a:p>
            <a:pPr algn="ctr"/>
            <a:r>
              <a:rPr lang="it-IT" b="1"/>
              <a:t>Le agenzie – modello speciale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78C37D-EEA0-4B9A-932D-E803EB26E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684"/>
            <a:ext cx="10515600" cy="47172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/>
              <a:t>Art. 10</a:t>
            </a:r>
            <a:r>
              <a:rPr lang="it-IT"/>
              <a:t>: Le  </a:t>
            </a:r>
            <a:r>
              <a:rPr lang="it-IT" b="1"/>
              <a:t>agenzie  fiscali  </a:t>
            </a:r>
            <a:r>
              <a:rPr lang="it-IT"/>
              <a:t>sono  disciplinate,  anche in deroga agli articoli  8  e  9,  dalle  disposizioni  del Capo II del Titolo V del presente  decreto legislativo  ed  alla loro istituzione si provvede secondo le modalità e nei termini ivi previsti.</a:t>
            </a:r>
            <a:endParaRPr lang="it-IT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07903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7F6190-4872-446A-9AF0-447C9FF5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Art. 61 - I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4C7461-723F-485E-AA5F-AA23C7B43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/>
              <a:t>Le  agenzie  fiscali  hanno  </a:t>
            </a:r>
            <a:r>
              <a:rPr lang="it-IT" b="1" i="1"/>
              <a:t>personalità  giuridica </a:t>
            </a:r>
            <a:r>
              <a:rPr lang="it-IT" b="1"/>
              <a:t>di diritto pubblico</a:t>
            </a:r>
            <a:r>
              <a:rPr lang="it-IT"/>
              <a:t>. L'Agenzia del demanio è </a:t>
            </a:r>
            <a:r>
              <a:rPr lang="it-IT" b="1"/>
              <a:t>ente pubblico economico</a:t>
            </a:r>
            <a:r>
              <a:rPr lang="it-IT"/>
              <a:t>. </a:t>
            </a:r>
          </a:p>
          <a:p>
            <a:pPr marL="0" indent="0" algn="just">
              <a:buNone/>
            </a:pPr>
            <a:r>
              <a:rPr lang="it-IT"/>
              <a:t>In  conformità  </a:t>
            </a:r>
            <a:r>
              <a:rPr lang="it-IT" b="1"/>
              <a:t>con  le  disposizioni  del  presente  decreto legislativo  e  dei  rispettivi  statuti</a:t>
            </a:r>
            <a:r>
              <a:rPr lang="it-IT"/>
              <a:t>, le agenzie fiscali hanno </a:t>
            </a:r>
            <a:r>
              <a:rPr lang="it-IT" b="1" i="1"/>
              <a:t>autonomia regolamentare,     amministrativa,     patrimoniale,  organizzativa, contabile e finanziaria.</a:t>
            </a:r>
          </a:p>
          <a:p>
            <a:pPr marL="0" indent="0" algn="just">
              <a:buNone/>
            </a:pPr>
            <a:r>
              <a:rPr lang="it-IT"/>
              <a:t>Le  agenzie  fiscali  operano  nell'esercizio  delle  funzioni pubbliche  ad  esse  affidate  in  base  ai </a:t>
            </a:r>
            <a:r>
              <a:rPr lang="it-IT" b="1"/>
              <a:t>principi di legalità, imparzialità  e   trasparenza,   con   criteri   di  efficienza, economicità  ed  efficacia  </a:t>
            </a:r>
            <a:r>
              <a:rPr lang="it-IT"/>
              <a:t>nel  perseguimento  delle  rispettive missioni.</a:t>
            </a:r>
          </a:p>
        </p:txBody>
      </p:sp>
    </p:spTree>
    <p:extLst>
      <p:ext uri="{BB962C8B-B14F-4D97-AF65-F5344CB8AC3E}">
        <p14:creationId xmlns:p14="http://schemas.microsoft.com/office/powerpoint/2010/main" val="3738634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646E31-F40C-4B25-82C1-2D2065B3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7447"/>
          </a:xfrm>
        </p:spPr>
        <p:txBody>
          <a:bodyPr/>
          <a:lstStyle/>
          <a:p>
            <a:pPr algn="ctr"/>
            <a:r>
              <a:rPr lang="it-IT" b="1"/>
              <a:t>Le agenzie – modello speciale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78C37D-EEA0-4B9A-932D-E803EB26E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684"/>
            <a:ext cx="10515600" cy="47172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Quali sono:</a:t>
            </a:r>
          </a:p>
          <a:p>
            <a:pPr algn="just"/>
            <a:r>
              <a:rPr lang="it-IT">
                <a:solidFill>
                  <a:srgbClr val="040C28"/>
                </a:solidFill>
                <a:ea typeface="+mn-lt"/>
                <a:cs typeface="+mn-lt"/>
              </a:rPr>
              <a:t>Agenzia delle Entrate; </a:t>
            </a:r>
            <a:endParaRPr lang="it-IT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r>
              <a:rPr lang="it-IT">
                <a:solidFill>
                  <a:srgbClr val="040C28"/>
                </a:solidFill>
                <a:ea typeface="+mn-lt"/>
                <a:cs typeface="+mn-lt"/>
              </a:rPr>
              <a:t>Agenzia del Demanio; </a:t>
            </a:r>
            <a:endParaRPr lang="it-IT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r>
              <a:rPr lang="it-IT">
                <a:solidFill>
                  <a:srgbClr val="040C28"/>
                </a:solidFill>
                <a:ea typeface="+mn-lt"/>
                <a:cs typeface="+mn-lt"/>
              </a:rPr>
              <a:t>Agenzia delle Dogane e dei Monopoli;</a:t>
            </a:r>
          </a:p>
          <a:p>
            <a:pPr algn="just"/>
            <a:r>
              <a:rPr lang="it-IT">
                <a:solidFill>
                  <a:srgbClr val="040C28"/>
                </a:solidFill>
                <a:ea typeface="+mn-lt"/>
                <a:cs typeface="+mn-lt"/>
              </a:rPr>
              <a:t>Agenzia delle entrate-Riscossione.</a:t>
            </a:r>
            <a:endParaRPr lang="it-IT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endParaRPr lang="it-IT">
              <a:solidFill>
                <a:srgbClr val="040C28"/>
              </a:solidFill>
              <a:ea typeface="Calibri" panose="020F0502020204030204"/>
              <a:cs typeface="Calibri" panose="020F0502020204030204"/>
            </a:endParaRPr>
          </a:p>
          <a:p>
            <a:pPr marL="0" indent="0" algn="just">
              <a:buNone/>
            </a:pP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Godono di </a:t>
            </a:r>
            <a:r>
              <a:rPr lang="it-IT" b="1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piena autonomia</a:t>
            </a: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 sia in materia di </a:t>
            </a:r>
            <a:r>
              <a:rPr lang="it-IT" b="1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bilancio</a:t>
            </a: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 che in materia di </a:t>
            </a:r>
            <a:r>
              <a:rPr lang="it-IT" b="1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organizzazione</a:t>
            </a: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 della propria struttura. Il loro rapporto con il </a:t>
            </a:r>
            <a:r>
              <a:rPr lang="it-IT" b="1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MEF</a:t>
            </a: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 è stabilito in apposite </a:t>
            </a:r>
            <a:r>
              <a:rPr lang="it-IT" b="1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convenzioni</a:t>
            </a:r>
            <a:r>
              <a:rPr lang="it-IT">
                <a:solidFill>
                  <a:srgbClr val="040C28"/>
                </a:solidFill>
                <a:ea typeface="Calibri" panose="020F0502020204030204"/>
                <a:cs typeface="Calibri" panose="020F0502020204030204"/>
              </a:rPr>
              <a:t> che ne regolano le modalità d’intervento (servizi, obiettivi e risorse).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86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4E89EA-F98D-4E22-9A54-0C24C4DDC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Dallo Stato borghese allo Stato pluriclasse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7B881D-23EB-4B66-A316-559322EC5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Stato borghese -&gt; </a:t>
            </a:r>
            <a:r>
              <a:rPr lang="it-IT" b="1"/>
              <a:t>poche funzioni</a:t>
            </a:r>
            <a:r>
              <a:rPr lang="it-IT"/>
              <a:t>, funzioni d’ordine (ordine pubblico, sicurezza pubblica, difesa, giustizia, relazioni internazionali).</a:t>
            </a:r>
          </a:p>
          <a:p>
            <a:endParaRPr lang="it-IT"/>
          </a:p>
          <a:p>
            <a:endParaRPr lang="it-IT"/>
          </a:p>
          <a:p>
            <a:pPr marL="0" indent="0">
              <a:buNone/>
            </a:pPr>
            <a:r>
              <a:rPr lang="it-IT"/>
              <a:t>Fine XIX - &gt; avvento dello </a:t>
            </a:r>
            <a:r>
              <a:rPr lang="it-IT" b="1"/>
              <a:t>Stato pluriclasse </a:t>
            </a:r>
            <a:r>
              <a:rPr lang="it-IT"/>
              <a:t>(M.S. Giannini)</a:t>
            </a:r>
          </a:p>
          <a:p>
            <a:r>
              <a:rPr lang="it-IT"/>
              <a:t>Suffragio universale -&gt; nuove funzioni -&gt; aumento dei </a:t>
            </a:r>
            <a:r>
              <a:rPr lang="it-IT" b="1"/>
              <a:t>ministeri</a:t>
            </a:r>
            <a:endParaRPr lang="it-IT" b="1">
              <a:ea typeface="Calibri"/>
              <a:cs typeface="Calibri"/>
            </a:endParaRPr>
          </a:p>
          <a:p>
            <a:r>
              <a:rPr lang="it-IT">
                <a:ea typeface="Calibri"/>
                <a:cs typeface="Calibri"/>
              </a:rPr>
              <a:t>Es. Ministero per la transizione digitale</a:t>
            </a:r>
            <a:endParaRPr lang="it-IT" b="1">
              <a:ea typeface="Calibri"/>
              <a:cs typeface="Calibri"/>
            </a:endParaRPr>
          </a:p>
          <a:p>
            <a:pPr marL="0" indent="0" algn="ctr">
              <a:buNone/>
            </a:pPr>
            <a:endParaRPr lang="it-IT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560A2683-F242-4AB0-82AD-224C423CF3E5}"/>
              </a:ext>
            </a:extLst>
          </p:cNvPr>
          <p:cNvSpPr/>
          <p:nvPr/>
        </p:nvSpPr>
        <p:spPr>
          <a:xfrm>
            <a:off x="5721292" y="2801924"/>
            <a:ext cx="484632" cy="5620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69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E6F5B8-93B6-87CD-CAC7-20658E4DC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ea typeface="Calibri Light"/>
                <a:cs typeface="Calibri Light"/>
              </a:rPr>
              <a:t>La doppia anima del Ministro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C5038F-640E-4EC6-D865-307CF92C5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Fa parte del Consiglio </a:t>
            </a:r>
          </a:p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dei Ministri (collegio politico- organo costituzionale)</a:t>
            </a:r>
          </a:p>
          <a:p>
            <a:pPr marL="0" indent="0" algn="ctr">
              <a:buNone/>
            </a:pPr>
            <a:endParaRPr lang="it-IT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Il Ministro</a:t>
            </a:r>
          </a:p>
          <a:p>
            <a:pPr marL="0" indent="0" algn="ctr">
              <a:buNone/>
            </a:pPr>
            <a:endParaRPr lang="it-IT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È a capo del ministero </a:t>
            </a:r>
          </a:p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(amministrazione pubblica/burocrazia)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51A1CA99-46F9-B8DC-C4CD-F1A1AEE32800}"/>
              </a:ext>
            </a:extLst>
          </p:cNvPr>
          <p:cNvCxnSpPr/>
          <p:nvPr/>
        </p:nvCxnSpPr>
        <p:spPr>
          <a:xfrm flipH="1">
            <a:off x="6900439" y="2884989"/>
            <a:ext cx="1930" cy="15992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6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3E3B9F-2F6A-4EFD-AFDD-B66E6DC1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Art. 95 Cost.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2B7D3F-14FB-4DED-B389-7B778E741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Il  Presidente  del  Consiglio  dei  ministri  dirige  la  politica generale  del  Governo  e  ne  è  responsabile. Mantiene l'unità di indirizzo  politico  ed  amministrativo,  promuovendo  e  coordinando l'attività' dei ministri.</a:t>
            </a:r>
          </a:p>
          <a:p>
            <a:pPr marL="0" indent="0" algn="just">
              <a:buNone/>
            </a:pPr>
            <a:r>
              <a:rPr lang="it-IT"/>
              <a:t>I   ministri   sono  </a:t>
            </a:r>
            <a:r>
              <a:rPr lang="it-IT" b="1"/>
              <a:t>responsabili  collegialmente  degli  atti  del Consiglio  dei  ministri,  e  individualmente  degli  atti  dei  loro dicasteri.</a:t>
            </a:r>
            <a:endParaRPr lang="it-IT" b="1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it-IT"/>
              <a:t>La  </a:t>
            </a:r>
            <a:r>
              <a:rPr lang="it-IT" b="1"/>
              <a:t>legge</a:t>
            </a:r>
            <a:r>
              <a:rPr lang="it-IT"/>
              <a:t> provvede all'ordinamento della Presidenza del Consiglio e determina   il   </a:t>
            </a:r>
            <a:r>
              <a:rPr lang="it-IT" i="1"/>
              <a:t>numero</a:t>
            </a:r>
            <a:r>
              <a:rPr lang="it-IT"/>
              <a:t>,   le  </a:t>
            </a:r>
            <a:r>
              <a:rPr lang="it-IT" i="1"/>
              <a:t>attribuzioni</a:t>
            </a:r>
            <a:r>
              <a:rPr lang="it-IT"/>
              <a:t>  e  l'</a:t>
            </a:r>
            <a:r>
              <a:rPr lang="it-IT" i="1"/>
              <a:t>organizzazione</a:t>
            </a:r>
            <a:r>
              <a:rPr lang="it-IT"/>
              <a:t>  dei ministeri.</a:t>
            </a:r>
          </a:p>
        </p:txBody>
      </p:sp>
    </p:spTree>
    <p:extLst>
      <p:ext uri="{BB962C8B-B14F-4D97-AF65-F5344CB8AC3E}">
        <p14:creationId xmlns:p14="http://schemas.microsoft.com/office/powerpoint/2010/main" val="3388490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9A0952-E5D3-4C4F-AE7F-C9BDB936D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I ministeri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8A42C5-EB72-4191-ADF5-F6A9A5375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464"/>
            <a:ext cx="10515600" cy="486541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it-IT"/>
              <a:t>Leggi </a:t>
            </a:r>
            <a:r>
              <a:rPr lang="it-IT" i="1"/>
              <a:t>cavourriane </a:t>
            </a:r>
            <a:r>
              <a:rPr lang="it-IT"/>
              <a:t>(l. n. 1483/1853 e </a:t>
            </a:r>
            <a:r>
              <a:rPr lang="it-IT" err="1"/>
              <a:t>r.d.</a:t>
            </a:r>
            <a:r>
              <a:rPr lang="it-IT"/>
              <a:t> n. 1611/1853)</a:t>
            </a:r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r>
              <a:rPr lang="it-IT" b="1"/>
              <a:t>Ministro (</a:t>
            </a:r>
            <a:r>
              <a:rPr lang="it-IT" b="1">
                <a:solidFill>
                  <a:srgbClr val="FF0000"/>
                </a:solidFill>
              </a:rPr>
              <a:t>unico organo dotato di competenze esterne</a:t>
            </a:r>
            <a:r>
              <a:rPr lang="it-IT" b="1"/>
              <a:t>)</a:t>
            </a:r>
            <a:endParaRPr lang="it-IT" b="1">
              <a:ea typeface="Calibri"/>
              <a:cs typeface="Calibri"/>
            </a:endParaRPr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r>
              <a:rPr lang="it-IT" b="1"/>
              <a:t>					Struttura uniforme</a:t>
            </a:r>
          </a:p>
          <a:p>
            <a:pPr marL="0" indent="0" algn="ctr">
              <a:buNone/>
            </a:pPr>
            <a:r>
              <a:rPr lang="it-IT" b="1"/>
              <a:t>						Struttura gerarchico-piramidale</a:t>
            </a:r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endParaRPr lang="it-IT" b="1"/>
          </a:p>
          <a:p>
            <a:pPr marL="0" indent="0" algn="ctr">
              <a:buNone/>
            </a:pPr>
            <a:r>
              <a:rPr lang="it-IT" b="1"/>
              <a:t>Uffici meramente serventi</a:t>
            </a:r>
          </a:p>
          <a:p>
            <a:pPr marL="0" indent="0" algn="ctr">
              <a:buNone/>
            </a:pPr>
            <a:endParaRPr lang="it-IT" b="1"/>
          </a:p>
        </p:txBody>
      </p:sp>
      <p:sp>
        <p:nvSpPr>
          <p:cNvPr id="4" name="Triangolo isoscele 3">
            <a:extLst>
              <a:ext uri="{FF2B5EF4-FFF2-40B4-BE49-F238E27FC236}">
                <a16:creationId xmlns:a16="http://schemas.microsoft.com/office/drawing/2014/main" id="{52389FFD-EE23-42DA-8363-45A6E7FDBEAB}"/>
              </a:ext>
            </a:extLst>
          </p:cNvPr>
          <p:cNvSpPr/>
          <p:nvPr/>
        </p:nvSpPr>
        <p:spPr>
          <a:xfrm>
            <a:off x="4816455" y="3036814"/>
            <a:ext cx="2559090" cy="2499919"/>
          </a:xfrm>
          <a:prstGeom prst="triangle">
            <a:avLst>
              <a:gd name="adj" fmla="val 503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785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DF212E-7BB8-499F-90D7-A9A69CD4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LE RIFORME DEGLI ANNI NOVANTA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B48EB4-CCEC-4D3B-A8EF-05F6648B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9356"/>
            <a:ext cx="10515600" cy="41476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>
                <a:ea typeface="Calibri" panose="020F0502020204030204"/>
                <a:cs typeface="Calibri" panose="020F0502020204030204"/>
              </a:rPr>
              <a:t>D.lgs. n. 300/99 e 303/99 e TUPI del 2001 (già 29/93 e 80/98)</a:t>
            </a:r>
          </a:p>
          <a:p>
            <a:pPr marL="0" indent="0">
              <a:buNone/>
            </a:pPr>
            <a:endParaRPr lang="it-IT"/>
          </a:p>
          <a:p>
            <a:r>
              <a:rPr lang="it-IT"/>
              <a:t>Trasferimento di funzioni centro periferia (principio di sussidiarietà)</a:t>
            </a:r>
          </a:p>
          <a:p>
            <a:r>
              <a:rPr lang="it-IT"/>
              <a:t>Struttura meno compatta ed omogenea (diversità funzioni e agenzie)</a:t>
            </a:r>
          </a:p>
          <a:p>
            <a:r>
              <a:rPr lang="it-IT"/>
              <a:t>Il principio </a:t>
            </a:r>
            <a:r>
              <a:rPr lang="it-IT">
                <a:solidFill>
                  <a:srgbClr val="FF0000"/>
                </a:solidFill>
              </a:rPr>
              <a:t>gerarchico è stato sostituito da quello di separazione</a:t>
            </a:r>
            <a:endParaRPr lang="it-IT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433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40928-901C-47DF-A6C3-E7D7109F7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2039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/>
              <a:t> </a:t>
            </a:r>
            <a:br>
              <a:rPr lang="it-IT" sz="3600"/>
            </a:br>
            <a:r>
              <a:rPr lang="it-IT" sz="3600" b="1"/>
              <a:t>Separazione tra funzioni di indirizzo e controllo da un lato, e funzioni di gestione dall’altro (a partire dal d.lgs. n. 29/93)  </a:t>
            </a:r>
            <a:br>
              <a:rPr lang="it-IT" b="1"/>
            </a:b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761291-22BA-478D-86BC-0B9E82957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519"/>
            <a:ext cx="10515600" cy="45914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it-IT" b="1"/>
          </a:p>
          <a:p>
            <a:pPr marL="0" indent="0" algn="just">
              <a:buNone/>
            </a:pPr>
            <a:r>
              <a:rPr lang="it-IT" b="1"/>
              <a:t>Art. 4, TUPI: </a:t>
            </a:r>
            <a:endParaRPr lang="it-IT"/>
          </a:p>
          <a:p>
            <a:pPr marL="0" indent="0" algn="just">
              <a:buNone/>
            </a:pPr>
            <a:r>
              <a:rPr lang="it-IT"/>
              <a:t>1.  Gli  organi  di  governo  esercitano  le  funzioni di </a:t>
            </a:r>
            <a:r>
              <a:rPr lang="it-IT" b="1"/>
              <a:t>indirizzo politico-amministrativo</a:t>
            </a:r>
            <a:r>
              <a:rPr lang="it-IT"/>
              <a:t>,  definendo  gli  </a:t>
            </a:r>
            <a:r>
              <a:rPr lang="it-IT" b="1"/>
              <a:t>obiettivi</a:t>
            </a:r>
            <a:r>
              <a:rPr lang="it-IT"/>
              <a:t> ed i </a:t>
            </a:r>
            <a:r>
              <a:rPr lang="it-IT" b="1"/>
              <a:t>programmi</a:t>
            </a:r>
            <a:r>
              <a:rPr lang="it-IT"/>
              <a:t> da attuare  ed  adottando  gli  altri  atti rientranti nello svolgimento di tali   funzioni,   e   </a:t>
            </a:r>
            <a:r>
              <a:rPr lang="it-IT" b="1"/>
              <a:t>verificano   la  rispondenza  dei  risultati </a:t>
            </a:r>
            <a:r>
              <a:rPr lang="it-IT"/>
              <a:t>dell'attività   amministrativa   e  della  gestione  agli  indirizzi impartiti.</a:t>
            </a:r>
          </a:p>
        </p:txBody>
      </p:sp>
    </p:spTree>
    <p:extLst>
      <p:ext uri="{BB962C8B-B14F-4D97-AF65-F5344CB8AC3E}">
        <p14:creationId xmlns:p14="http://schemas.microsoft.com/office/powerpoint/2010/main" val="1359278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F98EB8-02BF-43AF-8ACB-8BF7C3E200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5523C8-E80C-4DFB-B133-259365CA6233}">
  <ds:schemaRefs>
    <ds:schemaRef ds:uri="9a536f0b-aa8c-407c-8def-cd362d2cdfad"/>
    <ds:schemaRef ds:uri="b1a9100a-0d37-4a2a-9e4c-e6d1a22e5d2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C80AED-6DF6-4EDF-848C-A53BD9DFC321}">
  <ds:schemaRefs>
    <ds:schemaRef ds:uri="9a536f0b-aa8c-407c-8def-cd362d2cdfad"/>
    <ds:schemaRef ds:uri="b1a9100a-0d37-4a2a-9e4c-e6d1a22e5d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Tema di Office</vt:lpstr>
      <vt:lpstr>L’organizzazione amministrativa dello Stato</vt:lpstr>
      <vt:lpstr>L’amministrazione pubblica</vt:lpstr>
      <vt:lpstr>Lo Stato e i Ministeri</vt:lpstr>
      <vt:lpstr>Dallo Stato borghese allo Stato pluriclasse</vt:lpstr>
      <vt:lpstr>La doppia anima del Ministro</vt:lpstr>
      <vt:lpstr>Art. 95 Cost. </vt:lpstr>
      <vt:lpstr>I ministeri</vt:lpstr>
      <vt:lpstr>LE RIFORME DEGLI ANNI NOVANTA</vt:lpstr>
      <vt:lpstr>  Separazione tra funzioni di indirizzo e controllo da un lato, e funzioni di gestione dall’altro (a partire dal d.lgs. n. 29/93)   </vt:lpstr>
      <vt:lpstr>segue</vt:lpstr>
      <vt:lpstr> Art. 14  - Indirizzo politico-amministrativo  </vt:lpstr>
      <vt:lpstr> Articolo 16         Funzioni dei dirigenti di uffici dirigenziali generali  </vt:lpstr>
      <vt:lpstr> Articolo 16         Funzioni dei dirigenti di uffici dirigenziali generali  </vt:lpstr>
      <vt:lpstr> Art. 14  - Indirizzo politico-amministrativo  Separazione di competenze  </vt:lpstr>
      <vt:lpstr>Da gestione diretta a scelta di chi gestisce</vt:lpstr>
      <vt:lpstr>Lo spoils system</vt:lpstr>
      <vt:lpstr>Lo spoils system</vt:lpstr>
      <vt:lpstr>La riforma dei Ministeri</vt:lpstr>
      <vt:lpstr>L’organizzazione dei ministeri</vt:lpstr>
      <vt:lpstr>Strutture di primo livello</vt:lpstr>
      <vt:lpstr>Strutture di primo livello</vt:lpstr>
      <vt:lpstr>Ministero delle finanze</vt:lpstr>
      <vt:lpstr>Segue  </vt:lpstr>
      <vt:lpstr>Ministero della cultura</vt:lpstr>
      <vt:lpstr>Le agenzie</vt:lpstr>
      <vt:lpstr>Autonomia negli obiettivi</vt:lpstr>
      <vt:lpstr>La disciplina organica delle agenzie  (art. 8, d.lgs. n. 300/99)</vt:lpstr>
      <vt:lpstr>segue</vt:lpstr>
      <vt:lpstr>La potestà statutaria nelle agenzie modello generale</vt:lpstr>
      <vt:lpstr>Le agenzie – modello speciale</vt:lpstr>
      <vt:lpstr>Art. 61 - I principi</vt:lpstr>
      <vt:lpstr>Le agenzie – modello speciale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L’amministrazione centrale</dc:title>
  <dc:creator>Sveva Del Gatto</dc:creator>
  <cp:revision>9</cp:revision>
  <dcterms:created xsi:type="dcterms:W3CDTF">2022-03-01T10:55:55Z</dcterms:created>
  <dcterms:modified xsi:type="dcterms:W3CDTF">2024-02-28T17:54:19Z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