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94" r:id="rId6"/>
    <p:sldId id="295" r:id="rId7"/>
    <p:sldId id="287" r:id="rId8"/>
    <p:sldId id="296" r:id="rId9"/>
    <p:sldId id="297" r:id="rId10"/>
    <p:sldId id="298" r:id="rId11"/>
    <p:sldId id="299" r:id="rId12"/>
    <p:sldId id="300" r:id="rId13"/>
    <p:sldId id="291" r:id="rId14"/>
    <p:sldId id="292" r:id="rId15"/>
    <p:sldId id="293" r:id="rId16"/>
    <p:sldId id="301" r:id="rId17"/>
    <p:sldId id="290" r:id="rId18"/>
    <p:sldId id="302" r:id="rId19"/>
    <p:sldId id="303" r:id="rId20"/>
    <p:sldId id="304" r:id="rId21"/>
    <p:sldId id="305" r:id="rId22"/>
    <p:sldId id="306" r:id="rId23"/>
    <p:sldId id="286" r:id="rId24"/>
    <p:sldId id="307" r:id="rId25"/>
    <p:sldId id="262" r:id="rId26"/>
    <p:sldId id="259" r:id="rId27"/>
    <p:sldId id="260" r:id="rId28"/>
    <p:sldId id="261" r:id="rId29"/>
    <p:sldId id="258" r:id="rId30"/>
    <p:sldId id="288" r:id="rId31"/>
    <p:sldId id="263" r:id="rId32"/>
    <p:sldId id="264" r:id="rId33"/>
    <p:sldId id="308" r:id="rId34"/>
    <p:sldId id="309" r:id="rId35"/>
    <p:sldId id="310" r:id="rId36"/>
    <p:sldId id="266" r:id="rId37"/>
    <p:sldId id="267" r:id="rId38"/>
    <p:sldId id="270" r:id="rId39"/>
    <p:sldId id="268" r:id="rId40"/>
    <p:sldId id="311" r:id="rId41"/>
    <p:sldId id="269" r:id="rId42"/>
    <p:sldId id="312" r:id="rId43"/>
    <p:sldId id="313" r:id="rId44"/>
    <p:sldId id="314" r:id="rId45"/>
    <p:sldId id="315" r:id="rId46"/>
    <p:sldId id="316" r:id="rId47"/>
    <p:sldId id="289" r:id="rId48"/>
    <p:sldId id="285" r:id="rId49"/>
    <p:sldId id="283" r:id="rId50"/>
    <p:sldId id="284" r:id="rId51"/>
    <p:sldId id="271" r:id="rId52"/>
    <p:sldId id="272" r:id="rId53"/>
    <p:sldId id="273" r:id="rId54"/>
    <p:sldId id="317" r:id="rId55"/>
    <p:sldId id="274" r:id="rId56"/>
    <p:sldId id="282" r:id="rId5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8BB84F-88D9-26C2-CBBE-767121F3FC90}" v="2" dt="2024-02-22T09:16:21.856"/>
    <p1510:client id="{5864C4FD-3627-0F35-57D8-6FE7C15204CE}" v="52" dt="2024-02-21T08:45:59.789"/>
    <p1510:client id="{CAC4B9C4-7336-2BC7-0AA2-4E69D2D7703D}" v="2294" dt="2024-02-20T09:32:42.943"/>
    <p1510:client id="{D5DD5D6D-E9F6-FF06-838C-58C48D616333}" v="307" dt="2024-02-22T07:45:49.0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veva Del Gatto" userId="367def1b-d29b-45da-a45c-77b376ce0fbd" providerId="ADAL" clId="{7068C025-C8F4-4A2C-80B5-74894274E387}"/>
    <pc:docChg chg="undo custSel addSld delSld modSld">
      <pc:chgData name="Sveva Del Gatto" userId="367def1b-d29b-45da-a45c-77b376ce0fbd" providerId="ADAL" clId="{7068C025-C8F4-4A2C-80B5-74894274E387}" dt="2022-03-22T08:56:31.497" v="2574" actId="113"/>
      <pc:docMkLst>
        <pc:docMk/>
      </pc:docMkLst>
      <pc:sldChg chg="modSp">
        <pc:chgData name="Sveva Del Gatto" userId="367def1b-d29b-45da-a45c-77b376ce0fbd" providerId="ADAL" clId="{7068C025-C8F4-4A2C-80B5-74894274E387}" dt="2022-03-22T08:43:05.234" v="2390" actId="6549"/>
        <pc:sldMkLst>
          <pc:docMk/>
          <pc:sldMk cId="4106988039" sldId="258"/>
        </pc:sldMkLst>
        <pc:spChg chg="mod">
          <ac:chgData name="Sveva Del Gatto" userId="367def1b-d29b-45da-a45c-77b376ce0fbd" providerId="ADAL" clId="{7068C025-C8F4-4A2C-80B5-74894274E387}" dt="2022-03-22T08:43:05.234" v="2390" actId="6549"/>
          <ac:spMkLst>
            <pc:docMk/>
            <pc:sldMk cId="4106988039" sldId="258"/>
            <ac:spMk id="3" creationId="{C8CCC6D8-EFFA-4387-B169-69FBE60B3CDC}"/>
          </ac:spMkLst>
        </pc:spChg>
      </pc:sldChg>
      <pc:sldChg chg="modSp">
        <pc:chgData name="Sveva Del Gatto" userId="367def1b-d29b-45da-a45c-77b376ce0fbd" providerId="ADAL" clId="{7068C025-C8F4-4A2C-80B5-74894274E387}" dt="2022-03-22T08:44:51.296" v="2395" actId="113"/>
        <pc:sldMkLst>
          <pc:docMk/>
          <pc:sldMk cId="2780293876" sldId="259"/>
        </pc:sldMkLst>
        <pc:spChg chg="mod">
          <ac:chgData name="Sveva Del Gatto" userId="367def1b-d29b-45da-a45c-77b376ce0fbd" providerId="ADAL" clId="{7068C025-C8F4-4A2C-80B5-74894274E387}" dt="2022-03-22T08:44:51.296" v="2395" actId="113"/>
          <ac:spMkLst>
            <pc:docMk/>
            <pc:sldMk cId="2780293876" sldId="259"/>
            <ac:spMk id="3" creationId="{46A54ED7-5647-487A-9B5F-5533B3751DDC}"/>
          </ac:spMkLst>
        </pc:spChg>
      </pc:sldChg>
      <pc:sldChg chg="addSp modSp">
        <pc:chgData name="Sveva Del Gatto" userId="367def1b-d29b-45da-a45c-77b376ce0fbd" providerId="ADAL" clId="{7068C025-C8F4-4A2C-80B5-74894274E387}" dt="2022-03-22T08:46:07.341" v="2432" actId="1076"/>
        <pc:sldMkLst>
          <pc:docMk/>
          <pc:sldMk cId="2248516589" sldId="260"/>
        </pc:sldMkLst>
        <pc:spChg chg="mod">
          <ac:chgData name="Sveva Del Gatto" userId="367def1b-d29b-45da-a45c-77b376ce0fbd" providerId="ADAL" clId="{7068C025-C8F4-4A2C-80B5-74894274E387}" dt="2022-03-22T08:45:20.313" v="2402" actId="113"/>
          <ac:spMkLst>
            <pc:docMk/>
            <pc:sldMk cId="2248516589" sldId="260"/>
            <ac:spMk id="2" creationId="{CDE79A1C-44E7-4475-9C0A-0B203E66024C}"/>
          </ac:spMkLst>
        </pc:spChg>
        <pc:spChg chg="mod">
          <ac:chgData name="Sveva Del Gatto" userId="367def1b-d29b-45da-a45c-77b376ce0fbd" providerId="ADAL" clId="{7068C025-C8F4-4A2C-80B5-74894274E387}" dt="2022-03-22T08:46:04.789" v="2431" actId="12"/>
          <ac:spMkLst>
            <pc:docMk/>
            <pc:sldMk cId="2248516589" sldId="260"/>
            <ac:spMk id="3" creationId="{46A6CF60-CDAF-4C0F-A928-D2C09F5CF5FA}"/>
          </ac:spMkLst>
        </pc:spChg>
        <pc:spChg chg="add mod">
          <ac:chgData name="Sveva Del Gatto" userId="367def1b-d29b-45da-a45c-77b376ce0fbd" providerId="ADAL" clId="{7068C025-C8F4-4A2C-80B5-74894274E387}" dt="2022-03-22T08:46:07.341" v="2432" actId="1076"/>
          <ac:spMkLst>
            <pc:docMk/>
            <pc:sldMk cId="2248516589" sldId="260"/>
            <ac:spMk id="4" creationId="{26C41BF7-4A66-4AA5-BF43-A55F4DAB430B}"/>
          </ac:spMkLst>
        </pc:spChg>
      </pc:sldChg>
      <pc:sldChg chg="addSp modSp">
        <pc:chgData name="Sveva Del Gatto" userId="367def1b-d29b-45da-a45c-77b376ce0fbd" providerId="ADAL" clId="{7068C025-C8F4-4A2C-80B5-74894274E387}" dt="2022-03-22T08:47:24.456" v="2449" actId="5793"/>
        <pc:sldMkLst>
          <pc:docMk/>
          <pc:sldMk cId="407147577" sldId="261"/>
        </pc:sldMkLst>
        <pc:spChg chg="mod">
          <ac:chgData name="Sveva Del Gatto" userId="367def1b-d29b-45da-a45c-77b376ce0fbd" providerId="ADAL" clId="{7068C025-C8F4-4A2C-80B5-74894274E387}" dt="2022-03-22T08:47:24.456" v="2449" actId="5793"/>
          <ac:spMkLst>
            <pc:docMk/>
            <pc:sldMk cId="407147577" sldId="261"/>
            <ac:spMk id="3" creationId="{B4607179-52E5-41AF-B799-B20D7365258C}"/>
          </ac:spMkLst>
        </pc:spChg>
        <pc:spChg chg="add mod">
          <ac:chgData name="Sveva Del Gatto" userId="367def1b-d29b-45da-a45c-77b376ce0fbd" providerId="ADAL" clId="{7068C025-C8F4-4A2C-80B5-74894274E387}" dt="2022-03-22T08:47:03.538" v="2445" actId="1076"/>
          <ac:spMkLst>
            <pc:docMk/>
            <pc:sldMk cId="407147577" sldId="261"/>
            <ac:spMk id="4" creationId="{46CCC685-6393-4BD9-B328-B5FAF66187A1}"/>
          </ac:spMkLst>
        </pc:spChg>
      </pc:sldChg>
      <pc:sldChg chg="modSp">
        <pc:chgData name="Sveva Del Gatto" userId="367def1b-d29b-45da-a45c-77b376ce0fbd" providerId="ADAL" clId="{7068C025-C8F4-4A2C-80B5-74894274E387}" dt="2022-03-22T08:44:32.495" v="2393" actId="20577"/>
        <pc:sldMkLst>
          <pc:docMk/>
          <pc:sldMk cId="313893541" sldId="262"/>
        </pc:sldMkLst>
        <pc:spChg chg="mod">
          <ac:chgData name="Sveva Del Gatto" userId="367def1b-d29b-45da-a45c-77b376ce0fbd" providerId="ADAL" clId="{7068C025-C8F4-4A2C-80B5-74894274E387}" dt="2022-03-22T08:44:32.495" v="2393" actId="20577"/>
          <ac:spMkLst>
            <pc:docMk/>
            <pc:sldMk cId="313893541" sldId="262"/>
            <ac:spMk id="3" creationId="{C8CCC6D8-EFFA-4387-B169-69FBE60B3CDC}"/>
          </ac:spMkLst>
        </pc:spChg>
      </pc:sldChg>
      <pc:sldChg chg="modSp">
        <pc:chgData name="Sveva Del Gatto" userId="367def1b-d29b-45da-a45c-77b376ce0fbd" providerId="ADAL" clId="{7068C025-C8F4-4A2C-80B5-74894274E387}" dt="2022-03-22T08:47:57.211" v="2457" actId="123"/>
        <pc:sldMkLst>
          <pc:docMk/>
          <pc:sldMk cId="3282588469" sldId="263"/>
        </pc:sldMkLst>
        <pc:spChg chg="mod">
          <ac:chgData name="Sveva Del Gatto" userId="367def1b-d29b-45da-a45c-77b376ce0fbd" providerId="ADAL" clId="{7068C025-C8F4-4A2C-80B5-74894274E387}" dt="2022-03-22T08:47:57.211" v="2457" actId="123"/>
          <ac:spMkLst>
            <pc:docMk/>
            <pc:sldMk cId="3282588469" sldId="263"/>
            <ac:spMk id="3" creationId="{E09E79B5-9063-4BCB-B05F-14F15759857E}"/>
          </ac:spMkLst>
        </pc:spChg>
      </pc:sldChg>
      <pc:sldChg chg="modSp">
        <pc:chgData name="Sveva Del Gatto" userId="367def1b-d29b-45da-a45c-77b376ce0fbd" providerId="ADAL" clId="{7068C025-C8F4-4A2C-80B5-74894274E387}" dt="2022-03-22T08:48:33.321" v="2482" actId="20577"/>
        <pc:sldMkLst>
          <pc:docMk/>
          <pc:sldMk cId="2101965192" sldId="264"/>
        </pc:sldMkLst>
        <pc:spChg chg="mod">
          <ac:chgData name="Sveva Del Gatto" userId="367def1b-d29b-45da-a45c-77b376ce0fbd" providerId="ADAL" clId="{7068C025-C8F4-4A2C-80B5-74894274E387}" dt="2022-03-22T08:48:33.321" v="2482" actId="20577"/>
          <ac:spMkLst>
            <pc:docMk/>
            <pc:sldMk cId="2101965192" sldId="264"/>
            <ac:spMk id="3" creationId="{3EB33158-D5E6-4F64-9B25-F4F0CF85A4C0}"/>
          </ac:spMkLst>
        </pc:spChg>
      </pc:sldChg>
      <pc:sldChg chg="modSp add">
        <pc:chgData name="Sveva Del Gatto" userId="367def1b-d29b-45da-a45c-77b376ce0fbd" providerId="ADAL" clId="{7068C025-C8F4-4A2C-80B5-74894274E387}" dt="2022-03-22T08:48:52.864" v="2485" actId="20577"/>
        <pc:sldMkLst>
          <pc:docMk/>
          <pc:sldMk cId="1163737009" sldId="265"/>
        </pc:sldMkLst>
        <pc:spChg chg="mod">
          <ac:chgData name="Sveva Del Gatto" userId="367def1b-d29b-45da-a45c-77b376ce0fbd" providerId="ADAL" clId="{7068C025-C8F4-4A2C-80B5-74894274E387}" dt="2022-03-17T14:37:07.721" v="424" actId="113"/>
          <ac:spMkLst>
            <pc:docMk/>
            <pc:sldMk cId="1163737009" sldId="265"/>
            <ac:spMk id="2" creationId="{086FC1E2-4BE7-4F7A-BA6E-7775811FA58E}"/>
          </ac:spMkLst>
        </pc:spChg>
        <pc:spChg chg="mod">
          <ac:chgData name="Sveva Del Gatto" userId="367def1b-d29b-45da-a45c-77b376ce0fbd" providerId="ADAL" clId="{7068C025-C8F4-4A2C-80B5-74894274E387}" dt="2022-03-22T08:48:52.864" v="2485" actId="20577"/>
          <ac:spMkLst>
            <pc:docMk/>
            <pc:sldMk cId="1163737009" sldId="265"/>
            <ac:spMk id="3" creationId="{F49E9B94-9584-4099-BC5E-B3D2E1ED933F}"/>
          </ac:spMkLst>
        </pc:spChg>
      </pc:sldChg>
      <pc:sldChg chg="modSp add">
        <pc:chgData name="Sveva Del Gatto" userId="367def1b-d29b-45da-a45c-77b376ce0fbd" providerId="ADAL" clId="{7068C025-C8F4-4A2C-80B5-74894274E387}" dt="2022-03-22T08:49:05.437" v="2487" actId="20577"/>
        <pc:sldMkLst>
          <pc:docMk/>
          <pc:sldMk cId="1616355977" sldId="266"/>
        </pc:sldMkLst>
        <pc:spChg chg="mod">
          <ac:chgData name="Sveva Del Gatto" userId="367def1b-d29b-45da-a45c-77b376ce0fbd" providerId="ADAL" clId="{7068C025-C8F4-4A2C-80B5-74894274E387}" dt="2022-03-17T14:41:02.434" v="562" actId="20577"/>
          <ac:spMkLst>
            <pc:docMk/>
            <pc:sldMk cId="1616355977" sldId="266"/>
            <ac:spMk id="2" creationId="{BC863CBA-4634-4CCB-89C6-5ED97F24E19A}"/>
          </ac:spMkLst>
        </pc:spChg>
        <pc:spChg chg="mod">
          <ac:chgData name="Sveva Del Gatto" userId="367def1b-d29b-45da-a45c-77b376ce0fbd" providerId="ADAL" clId="{7068C025-C8F4-4A2C-80B5-74894274E387}" dt="2022-03-22T08:49:05.437" v="2487" actId="20577"/>
          <ac:spMkLst>
            <pc:docMk/>
            <pc:sldMk cId="1616355977" sldId="266"/>
            <ac:spMk id="3" creationId="{F973FCDB-850F-4484-B83D-0968BC4163B5}"/>
          </ac:spMkLst>
        </pc:spChg>
      </pc:sldChg>
      <pc:sldChg chg="modSp add">
        <pc:chgData name="Sveva Del Gatto" userId="367def1b-d29b-45da-a45c-77b376ce0fbd" providerId="ADAL" clId="{7068C025-C8F4-4A2C-80B5-74894274E387}" dt="2022-03-22T08:49:33.100" v="2497" actId="113"/>
        <pc:sldMkLst>
          <pc:docMk/>
          <pc:sldMk cId="2178903293" sldId="267"/>
        </pc:sldMkLst>
        <pc:spChg chg="mod">
          <ac:chgData name="Sveva Del Gatto" userId="367def1b-d29b-45da-a45c-77b376ce0fbd" providerId="ADAL" clId="{7068C025-C8F4-4A2C-80B5-74894274E387}" dt="2022-03-17T14:49:07.865" v="638" actId="20577"/>
          <ac:spMkLst>
            <pc:docMk/>
            <pc:sldMk cId="2178903293" sldId="267"/>
            <ac:spMk id="2" creationId="{DA09EEAD-5473-4E4A-AAB8-3DFD860188BC}"/>
          </ac:spMkLst>
        </pc:spChg>
        <pc:spChg chg="mod">
          <ac:chgData name="Sveva Del Gatto" userId="367def1b-d29b-45da-a45c-77b376ce0fbd" providerId="ADAL" clId="{7068C025-C8F4-4A2C-80B5-74894274E387}" dt="2022-03-22T08:49:33.100" v="2497" actId="113"/>
          <ac:spMkLst>
            <pc:docMk/>
            <pc:sldMk cId="2178903293" sldId="267"/>
            <ac:spMk id="3" creationId="{C6E0D046-B690-4F72-BB84-1E05D2D73184}"/>
          </ac:spMkLst>
        </pc:spChg>
      </pc:sldChg>
      <pc:sldChg chg="modSp add">
        <pc:chgData name="Sveva Del Gatto" userId="367def1b-d29b-45da-a45c-77b376ce0fbd" providerId="ADAL" clId="{7068C025-C8F4-4A2C-80B5-74894274E387}" dt="2022-03-22T08:49:56.037" v="2499" actId="113"/>
        <pc:sldMkLst>
          <pc:docMk/>
          <pc:sldMk cId="1690001425" sldId="268"/>
        </pc:sldMkLst>
        <pc:spChg chg="mod">
          <ac:chgData name="Sveva Del Gatto" userId="367def1b-d29b-45da-a45c-77b376ce0fbd" providerId="ADAL" clId="{7068C025-C8F4-4A2C-80B5-74894274E387}" dt="2022-03-17T14:50:12.062" v="791" actId="20577"/>
          <ac:spMkLst>
            <pc:docMk/>
            <pc:sldMk cId="1690001425" sldId="268"/>
            <ac:spMk id="2" creationId="{03F420E2-12E1-477F-B3E2-79C0E55E8F09}"/>
          </ac:spMkLst>
        </pc:spChg>
        <pc:spChg chg="mod">
          <ac:chgData name="Sveva Del Gatto" userId="367def1b-d29b-45da-a45c-77b376ce0fbd" providerId="ADAL" clId="{7068C025-C8F4-4A2C-80B5-74894274E387}" dt="2022-03-22T08:49:56.037" v="2499" actId="113"/>
          <ac:spMkLst>
            <pc:docMk/>
            <pc:sldMk cId="1690001425" sldId="268"/>
            <ac:spMk id="3" creationId="{AA1E0CB2-4DF2-4784-81B4-57C1FD54AC25}"/>
          </ac:spMkLst>
        </pc:spChg>
      </pc:sldChg>
      <pc:sldChg chg="modSp add">
        <pc:chgData name="Sveva Del Gatto" userId="367def1b-d29b-45da-a45c-77b376ce0fbd" providerId="ADAL" clId="{7068C025-C8F4-4A2C-80B5-74894274E387}" dt="2022-03-22T08:50:09.899" v="2501" actId="113"/>
        <pc:sldMkLst>
          <pc:docMk/>
          <pc:sldMk cId="1044707117" sldId="269"/>
        </pc:sldMkLst>
        <pc:spChg chg="mod">
          <ac:chgData name="Sveva Del Gatto" userId="367def1b-d29b-45da-a45c-77b376ce0fbd" providerId="ADAL" clId="{7068C025-C8F4-4A2C-80B5-74894274E387}" dt="2022-03-17T14:53:24.866" v="901" actId="20577"/>
          <ac:spMkLst>
            <pc:docMk/>
            <pc:sldMk cId="1044707117" sldId="269"/>
            <ac:spMk id="2" creationId="{03F420E2-12E1-477F-B3E2-79C0E55E8F09}"/>
          </ac:spMkLst>
        </pc:spChg>
        <pc:spChg chg="mod">
          <ac:chgData name="Sveva Del Gatto" userId="367def1b-d29b-45da-a45c-77b376ce0fbd" providerId="ADAL" clId="{7068C025-C8F4-4A2C-80B5-74894274E387}" dt="2022-03-22T08:50:09.899" v="2501" actId="113"/>
          <ac:spMkLst>
            <pc:docMk/>
            <pc:sldMk cId="1044707117" sldId="269"/>
            <ac:spMk id="3" creationId="{AA1E0CB2-4DF2-4784-81B4-57C1FD54AC25}"/>
          </ac:spMkLst>
        </pc:spChg>
      </pc:sldChg>
      <pc:sldChg chg="modSp add">
        <pc:chgData name="Sveva Del Gatto" userId="367def1b-d29b-45da-a45c-77b376ce0fbd" providerId="ADAL" clId="{7068C025-C8F4-4A2C-80B5-74894274E387}" dt="2022-03-22T08:51:00.559" v="2529" actId="113"/>
        <pc:sldMkLst>
          <pc:docMk/>
          <pc:sldMk cId="2004922839" sldId="270"/>
        </pc:sldMkLst>
        <pc:spChg chg="mod">
          <ac:chgData name="Sveva Del Gatto" userId="367def1b-d29b-45da-a45c-77b376ce0fbd" providerId="ADAL" clId="{7068C025-C8F4-4A2C-80B5-74894274E387}" dt="2022-03-17T14:53:49.797" v="938" actId="20577"/>
          <ac:spMkLst>
            <pc:docMk/>
            <pc:sldMk cId="2004922839" sldId="270"/>
            <ac:spMk id="2" creationId="{878937A7-B899-4AAA-ADA4-10F8885A6EE7}"/>
          </ac:spMkLst>
        </pc:spChg>
        <pc:spChg chg="mod">
          <ac:chgData name="Sveva Del Gatto" userId="367def1b-d29b-45da-a45c-77b376ce0fbd" providerId="ADAL" clId="{7068C025-C8F4-4A2C-80B5-74894274E387}" dt="2022-03-22T08:51:00.559" v="2529" actId="113"/>
          <ac:spMkLst>
            <pc:docMk/>
            <pc:sldMk cId="2004922839" sldId="270"/>
            <ac:spMk id="3" creationId="{18E0FE38-F7C1-451C-B932-B8A0F0FD353B}"/>
          </ac:spMkLst>
        </pc:spChg>
      </pc:sldChg>
      <pc:sldChg chg="modSp add">
        <pc:chgData name="Sveva Del Gatto" userId="367def1b-d29b-45da-a45c-77b376ce0fbd" providerId="ADAL" clId="{7068C025-C8F4-4A2C-80B5-74894274E387}" dt="2022-03-22T08:51:30.295" v="2538" actId="20577"/>
        <pc:sldMkLst>
          <pc:docMk/>
          <pc:sldMk cId="4076133545" sldId="271"/>
        </pc:sldMkLst>
        <pc:spChg chg="mod">
          <ac:chgData name="Sveva Del Gatto" userId="367def1b-d29b-45da-a45c-77b376ce0fbd" providerId="ADAL" clId="{7068C025-C8F4-4A2C-80B5-74894274E387}" dt="2022-03-17T15:02:52.174" v="1155" actId="20577"/>
          <ac:spMkLst>
            <pc:docMk/>
            <pc:sldMk cId="4076133545" sldId="271"/>
            <ac:spMk id="2" creationId="{ACE04A47-24AB-4EF2-8699-2B0F0E6416BB}"/>
          </ac:spMkLst>
        </pc:spChg>
        <pc:spChg chg="mod">
          <ac:chgData name="Sveva Del Gatto" userId="367def1b-d29b-45da-a45c-77b376ce0fbd" providerId="ADAL" clId="{7068C025-C8F4-4A2C-80B5-74894274E387}" dt="2022-03-22T08:51:30.295" v="2538" actId="20577"/>
          <ac:spMkLst>
            <pc:docMk/>
            <pc:sldMk cId="4076133545" sldId="271"/>
            <ac:spMk id="3" creationId="{A1D46AC0-46FF-4E50-9476-4EAA6CF3F3E4}"/>
          </ac:spMkLst>
        </pc:spChg>
      </pc:sldChg>
      <pc:sldChg chg="modSp add">
        <pc:chgData name="Sveva Del Gatto" userId="367def1b-d29b-45da-a45c-77b376ce0fbd" providerId="ADAL" clId="{7068C025-C8F4-4A2C-80B5-74894274E387}" dt="2022-03-17T15:07:02.434" v="1317" actId="20577"/>
        <pc:sldMkLst>
          <pc:docMk/>
          <pc:sldMk cId="1741846303" sldId="272"/>
        </pc:sldMkLst>
        <pc:spChg chg="mod">
          <ac:chgData name="Sveva Del Gatto" userId="367def1b-d29b-45da-a45c-77b376ce0fbd" providerId="ADAL" clId="{7068C025-C8F4-4A2C-80B5-74894274E387}" dt="2022-03-17T15:06:47.352" v="1267" actId="113"/>
          <ac:spMkLst>
            <pc:docMk/>
            <pc:sldMk cId="1741846303" sldId="272"/>
            <ac:spMk id="2" creationId="{5008FD09-F0DB-41CF-BC0F-87E42AE27B7C}"/>
          </ac:spMkLst>
        </pc:spChg>
        <pc:spChg chg="mod">
          <ac:chgData name="Sveva Del Gatto" userId="367def1b-d29b-45da-a45c-77b376ce0fbd" providerId="ADAL" clId="{7068C025-C8F4-4A2C-80B5-74894274E387}" dt="2022-03-17T15:07:02.434" v="1317" actId="20577"/>
          <ac:spMkLst>
            <pc:docMk/>
            <pc:sldMk cId="1741846303" sldId="272"/>
            <ac:spMk id="3" creationId="{87EB9C50-34B7-4875-8FD1-9C58DE140EF4}"/>
          </ac:spMkLst>
        </pc:spChg>
      </pc:sldChg>
      <pc:sldChg chg="modSp add">
        <pc:chgData name="Sveva Del Gatto" userId="367def1b-d29b-45da-a45c-77b376ce0fbd" providerId="ADAL" clId="{7068C025-C8F4-4A2C-80B5-74894274E387}" dt="2022-03-22T08:52:33.283" v="2554" actId="113"/>
        <pc:sldMkLst>
          <pc:docMk/>
          <pc:sldMk cId="202417552" sldId="273"/>
        </pc:sldMkLst>
        <pc:spChg chg="mod">
          <ac:chgData name="Sveva Del Gatto" userId="367def1b-d29b-45da-a45c-77b376ce0fbd" providerId="ADAL" clId="{7068C025-C8F4-4A2C-80B5-74894274E387}" dt="2022-03-17T15:09:09.741" v="1339" actId="113"/>
          <ac:spMkLst>
            <pc:docMk/>
            <pc:sldMk cId="202417552" sldId="273"/>
            <ac:spMk id="2" creationId="{148355FC-9197-4F29-AB25-2CE5C0761D94}"/>
          </ac:spMkLst>
        </pc:spChg>
        <pc:spChg chg="mod">
          <ac:chgData name="Sveva Del Gatto" userId="367def1b-d29b-45da-a45c-77b376ce0fbd" providerId="ADAL" clId="{7068C025-C8F4-4A2C-80B5-74894274E387}" dt="2022-03-22T08:52:33.283" v="2554" actId="113"/>
          <ac:spMkLst>
            <pc:docMk/>
            <pc:sldMk cId="202417552" sldId="273"/>
            <ac:spMk id="3" creationId="{79C87715-9D4B-490B-A427-A8CECE486145}"/>
          </ac:spMkLst>
        </pc:spChg>
      </pc:sldChg>
      <pc:sldChg chg="modSp add">
        <pc:chgData name="Sveva Del Gatto" userId="367def1b-d29b-45da-a45c-77b376ce0fbd" providerId="ADAL" clId="{7068C025-C8F4-4A2C-80B5-74894274E387}" dt="2022-03-18T10:15:16.189" v="1538" actId="122"/>
        <pc:sldMkLst>
          <pc:docMk/>
          <pc:sldMk cId="1931297030" sldId="274"/>
        </pc:sldMkLst>
        <pc:spChg chg="mod">
          <ac:chgData name="Sveva Del Gatto" userId="367def1b-d29b-45da-a45c-77b376ce0fbd" providerId="ADAL" clId="{7068C025-C8F4-4A2C-80B5-74894274E387}" dt="2022-03-17T15:12:55.092" v="1409" actId="20577"/>
          <ac:spMkLst>
            <pc:docMk/>
            <pc:sldMk cId="1931297030" sldId="274"/>
            <ac:spMk id="2" creationId="{27F4487D-8A11-4410-B7CE-954C6193EC52}"/>
          </ac:spMkLst>
        </pc:spChg>
        <pc:spChg chg="mod">
          <ac:chgData name="Sveva Del Gatto" userId="367def1b-d29b-45da-a45c-77b376ce0fbd" providerId="ADAL" clId="{7068C025-C8F4-4A2C-80B5-74894274E387}" dt="2022-03-18T10:15:16.189" v="1538" actId="122"/>
          <ac:spMkLst>
            <pc:docMk/>
            <pc:sldMk cId="1931297030" sldId="274"/>
            <ac:spMk id="3" creationId="{44D461E9-20D1-4858-9E1A-54037ABAE7AA}"/>
          </ac:spMkLst>
        </pc:spChg>
      </pc:sldChg>
      <pc:sldChg chg="modSp add">
        <pc:chgData name="Sveva Del Gatto" userId="367def1b-d29b-45da-a45c-77b376ce0fbd" providerId="ADAL" clId="{7068C025-C8F4-4A2C-80B5-74894274E387}" dt="2022-03-22T08:53:35.506" v="2557" actId="113"/>
        <pc:sldMkLst>
          <pc:docMk/>
          <pc:sldMk cId="4263206653" sldId="275"/>
        </pc:sldMkLst>
        <pc:spChg chg="mod">
          <ac:chgData name="Sveva Del Gatto" userId="367def1b-d29b-45da-a45c-77b376ce0fbd" providerId="ADAL" clId="{7068C025-C8F4-4A2C-80B5-74894274E387}" dt="2022-03-18T10:15:52.207" v="1577" actId="113"/>
          <ac:spMkLst>
            <pc:docMk/>
            <pc:sldMk cId="4263206653" sldId="275"/>
            <ac:spMk id="2" creationId="{E32098C3-7A9D-49C7-8A6F-D1B19130972F}"/>
          </ac:spMkLst>
        </pc:spChg>
        <pc:spChg chg="mod">
          <ac:chgData name="Sveva Del Gatto" userId="367def1b-d29b-45da-a45c-77b376ce0fbd" providerId="ADAL" clId="{7068C025-C8F4-4A2C-80B5-74894274E387}" dt="2022-03-22T08:53:35.506" v="2557" actId="113"/>
          <ac:spMkLst>
            <pc:docMk/>
            <pc:sldMk cId="4263206653" sldId="275"/>
            <ac:spMk id="3" creationId="{3FA53D80-4C05-4617-9FB9-D9B472594DAA}"/>
          </ac:spMkLst>
        </pc:spChg>
      </pc:sldChg>
      <pc:sldChg chg="modSp add">
        <pc:chgData name="Sveva Del Gatto" userId="367def1b-d29b-45da-a45c-77b376ce0fbd" providerId="ADAL" clId="{7068C025-C8F4-4A2C-80B5-74894274E387}" dt="2022-03-22T08:54:03.038" v="2559" actId="113"/>
        <pc:sldMkLst>
          <pc:docMk/>
          <pc:sldMk cId="3919586871" sldId="276"/>
        </pc:sldMkLst>
        <pc:spChg chg="mod">
          <ac:chgData name="Sveva Del Gatto" userId="367def1b-d29b-45da-a45c-77b376ce0fbd" providerId="ADAL" clId="{7068C025-C8F4-4A2C-80B5-74894274E387}" dt="2022-03-18T10:19:02.330" v="1622" actId="20577"/>
          <ac:spMkLst>
            <pc:docMk/>
            <pc:sldMk cId="3919586871" sldId="276"/>
            <ac:spMk id="2" creationId="{F0A758F1-143C-4AF1-8AB2-8B8891EFF5BC}"/>
          </ac:spMkLst>
        </pc:spChg>
        <pc:spChg chg="mod">
          <ac:chgData name="Sveva Del Gatto" userId="367def1b-d29b-45da-a45c-77b376ce0fbd" providerId="ADAL" clId="{7068C025-C8F4-4A2C-80B5-74894274E387}" dt="2022-03-22T08:54:03.038" v="2559" actId="113"/>
          <ac:spMkLst>
            <pc:docMk/>
            <pc:sldMk cId="3919586871" sldId="276"/>
            <ac:spMk id="3" creationId="{4E2445C4-B370-4762-8464-DB9526C5AD1E}"/>
          </ac:spMkLst>
        </pc:spChg>
      </pc:sldChg>
      <pc:sldChg chg="modSp add">
        <pc:chgData name="Sveva Del Gatto" userId="367def1b-d29b-45da-a45c-77b376ce0fbd" providerId="ADAL" clId="{7068C025-C8F4-4A2C-80B5-74894274E387}" dt="2022-03-22T08:54:17.520" v="2561" actId="113"/>
        <pc:sldMkLst>
          <pc:docMk/>
          <pc:sldMk cId="3981620394" sldId="277"/>
        </pc:sldMkLst>
        <pc:spChg chg="mod">
          <ac:chgData name="Sveva Del Gatto" userId="367def1b-d29b-45da-a45c-77b376ce0fbd" providerId="ADAL" clId="{7068C025-C8F4-4A2C-80B5-74894274E387}" dt="2022-03-18T10:20:25.351" v="1673" actId="113"/>
          <ac:spMkLst>
            <pc:docMk/>
            <pc:sldMk cId="3981620394" sldId="277"/>
            <ac:spMk id="2" creationId="{B8641606-6588-4792-99BF-EBCD15845CCC}"/>
          </ac:spMkLst>
        </pc:spChg>
        <pc:spChg chg="mod">
          <ac:chgData name="Sveva Del Gatto" userId="367def1b-d29b-45da-a45c-77b376ce0fbd" providerId="ADAL" clId="{7068C025-C8F4-4A2C-80B5-74894274E387}" dt="2022-03-22T08:54:17.520" v="2561" actId="113"/>
          <ac:spMkLst>
            <pc:docMk/>
            <pc:sldMk cId="3981620394" sldId="277"/>
            <ac:spMk id="3" creationId="{F170C52A-FF0F-4780-B53F-A1FEACDA6CFA}"/>
          </ac:spMkLst>
        </pc:spChg>
      </pc:sldChg>
      <pc:sldChg chg="modSp add">
        <pc:chgData name="Sveva Del Gatto" userId="367def1b-d29b-45da-a45c-77b376ce0fbd" providerId="ADAL" clId="{7068C025-C8F4-4A2C-80B5-74894274E387}" dt="2022-03-22T08:54:31.485" v="2562" actId="113"/>
        <pc:sldMkLst>
          <pc:docMk/>
          <pc:sldMk cId="908808211" sldId="278"/>
        </pc:sldMkLst>
        <pc:spChg chg="mod">
          <ac:chgData name="Sveva Del Gatto" userId="367def1b-d29b-45da-a45c-77b376ce0fbd" providerId="ADAL" clId="{7068C025-C8F4-4A2C-80B5-74894274E387}" dt="2022-03-18T10:21:44.090" v="1695"/>
          <ac:spMkLst>
            <pc:docMk/>
            <pc:sldMk cId="908808211" sldId="278"/>
            <ac:spMk id="2" creationId="{B8641606-6588-4792-99BF-EBCD15845CCC}"/>
          </ac:spMkLst>
        </pc:spChg>
        <pc:spChg chg="mod">
          <ac:chgData name="Sveva Del Gatto" userId="367def1b-d29b-45da-a45c-77b376ce0fbd" providerId="ADAL" clId="{7068C025-C8F4-4A2C-80B5-74894274E387}" dt="2022-03-22T08:54:31.485" v="2562" actId="113"/>
          <ac:spMkLst>
            <pc:docMk/>
            <pc:sldMk cId="908808211" sldId="278"/>
            <ac:spMk id="3" creationId="{F170C52A-FF0F-4780-B53F-A1FEACDA6CFA}"/>
          </ac:spMkLst>
        </pc:spChg>
      </pc:sldChg>
      <pc:sldChg chg="modSp add del">
        <pc:chgData name="Sveva Del Gatto" userId="367def1b-d29b-45da-a45c-77b376ce0fbd" providerId="ADAL" clId="{7068C025-C8F4-4A2C-80B5-74894274E387}" dt="2022-03-22T08:54:54.019" v="2565" actId="113"/>
        <pc:sldMkLst>
          <pc:docMk/>
          <pc:sldMk cId="3592409429" sldId="279"/>
        </pc:sldMkLst>
        <pc:spChg chg="mod">
          <ac:chgData name="Sveva Del Gatto" userId="367def1b-d29b-45da-a45c-77b376ce0fbd" providerId="ADAL" clId="{7068C025-C8F4-4A2C-80B5-74894274E387}" dt="2022-03-22T08:54:54.019" v="2565" actId="113"/>
          <ac:spMkLst>
            <pc:docMk/>
            <pc:sldMk cId="3592409429" sldId="279"/>
            <ac:spMk id="3" creationId="{F170C52A-FF0F-4780-B53F-A1FEACDA6CFA}"/>
          </ac:spMkLst>
        </pc:spChg>
      </pc:sldChg>
      <pc:sldChg chg="modSp add">
        <pc:chgData name="Sveva Del Gatto" userId="367def1b-d29b-45da-a45c-77b376ce0fbd" providerId="ADAL" clId="{7068C025-C8F4-4A2C-80B5-74894274E387}" dt="2022-03-22T08:55:31.685" v="2571" actId="113"/>
        <pc:sldMkLst>
          <pc:docMk/>
          <pc:sldMk cId="1031102631" sldId="280"/>
        </pc:sldMkLst>
        <pc:spChg chg="mod">
          <ac:chgData name="Sveva Del Gatto" userId="367def1b-d29b-45da-a45c-77b376ce0fbd" providerId="ADAL" clId="{7068C025-C8F4-4A2C-80B5-74894274E387}" dt="2022-03-18T10:26:38.594" v="1806" actId="20577"/>
          <ac:spMkLst>
            <pc:docMk/>
            <pc:sldMk cId="1031102631" sldId="280"/>
            <ac:spMk id="2" creationId="{B8641606-6588-4792-99BF-EBCD15845CCC}"/>
          </ac:spMkLst>
        </pc:spChg>
        <pc:spChg chg="mod">
          <ac:chgData name="Sveva Del Gatto" userId="367def1b-d29b-45da-a45c-77b376ce0fbd" providerId="ADAL" clId="{7068C025-C8F4-4A2C-80B5-74894274E387}" dt="2022-03-22T08:55:31.685" v="2571" actId="113"/>
          <ac:spMkLst>
            <pc:docMk/>
            <pc:sldMk cId="1031102631" sldId="280"/>
            <ac:spMk id="3" creationId="{F170C52A-FF0F-4780-B53F-A1FEACDA6CFA}"/>
          </ac:spMkLst>
        </pc:spChg>
      </pc:sldChg>
      <pc:sldChg chg="addSp modSp add">
        <pc:chgData name="Sveva Del Gatto" userId="367def1b-d29b-45da-a45c-77b376ce0fbd" providerId="ADAL" clId="{7068C025-C8F4-4A2C-80B5-74894274E387}" dt="2022-03-22T08:55:51.982" v="2572" actId="113"/>
        <pc:sldMkLst>
          <pc:docMk/>
          <pc:sldMk cId="714895180" sldId="281"/>
        </pc:sldMkLst>
        <pc:spChg chg="mod">
          <ac:chgData name="Sveva Del Gatto" userId="367def1b-d29b-45da-a45c-77b376ce0fbd" providerId="ADAL" clId="{7068C025-C8F4-4A2C-80B5-74894274E387}" dt="2022-03-18T10:29:08.457" v="1828" actId="113"/>
          <ac:spMkLst>
            <pc:docMk/>
            <pc:sldMk cId="714895180" sldId="281"/>
            <ac:spMk id="2" creationId="{B48A56F4-46F1-4937-AE9E-514553B1AF70}"/>
          </ac:spMkLst>
        </pc:spChg>
        <pc:spChg chg="mod">
          <ac:chgData name="Sveva Del Gatto" userId="367def1b-d29b-45da-a45c-77b376ce0fbd" providerId="ADAL" clId="{7068C025-C8F4-4A2C-80B5-74894274E387}" dt="2022-03-22T08:55:51.982" v="2572" actId="113"/>
          <ac:spMkLst>
            <pc:docMk/>
            <pc:sldMk cId="714895180" sldId="281"/>
            <ac:spMk id="3" creationId="{E043584B-3530-49D8-88B8-E08533F0BA94}"/>
          </ac:spMkLst>
        </pc:spChg>
        <pc:spChg chg="add mod">
          <ac:chgData name="Sveva Del Gatto" userId="367def1b-d29b-45da-a45c-77b376ce0fbd" providerId="ADAL" clId="{7068C025-C8F4-4A2C-80B5-74894274E387}" dt="2022-03-18T10:32:11.082" v="2083" actId="1076"/>
          <ac:spMkLst>
            <pc:docMk/>
            <pc:sldMk cId="714895180" sldId="281"/>
            <ac:spMk id="4" creationId="{2511B251-7647-43E4-BD19-0B83972936E5}"/>
          </ac:spMkLst>
        </pc:spChg>
      </pc:sldChg>
      <pc:sldChg chg="modSp add">
        <pc:chgData name="Sveva Del Gatto" userId="367def1b-d29b-45da-a45c-77b376ce0fbd" providerId="ADAL" clId="{7068C025-C8F4-4A2C-80B5-74894274E387}" dt="2022-03-22T08:56:31.497" v="2574" actId="113"/>
        <pc:sldMkLst>
          <pc:docMk/>
          <pc:sldMk cId="1699826361" sldId="282"/>
        </pc:sldMkLst>
        <pc:spChg chg="mod">
          <ac:chgData name="Sveva Del Gatto" userId="367def1b-d29b-45da-a45c-77b376ce0fbd" providerId="ADAL" clId="{7068C025-C8F4-4A2C-80B5-74894274E387}" dt="2022-03-18T10:35:09.238" v="2303" actId="113"/>
          <ac:spMkLst>
            <pc:docMk/>
            <pc:sldMk cId="1699826361" sldId="282"/>
            <ac:spMk id="2" creationId="{B8DDFEB1-3DDF-4357-8841-3E61AE950EAE}"/>
          </ac:spMkLst>
        </pc:spChg>
        <pc:spChg chg="mod">
          <ac:chgData name="Sveva Del Gatto" userId="367def1b-d29b-45da-a45c-77b376ce0fbd" providerId="ADAL" clId="{7068C025-C8F4-4A2C-80B5-74894274E387}" dt="2022-03-22T08:56:31.497" v="2574" actId="113"/>
          <ac:spMkLst>
            <pc:docMk/>
            <pc:sldMk cId="1699826361" sldId="282"/>
            <ac:spMk id="3" creationId="{D7CD4181-EA09-4E61-9E0B-8D2B85631438}"/>
          </ac:spMkLst>
        </pc:spChg>
      </pc:sldChg>
    </pc:docChg>
  </pc:docChgLst>
  <pc:docChgLst>
    <pc:chgData name="sveva.delgatto@unimc.it" userId="S::sveva.delgatto@unimc.it::b0dff882-4194-43a0-8b10-1068c4ea61a2" providerId="AD" clId="Web-{D5DD5D6D-E9F6-FF06-838C-58C48D616333}"/>
    <pc:docChg chg="addSld delSld modSld">
      <pc:chgData name="sveva.delgatto@unimc.it" userId="S::sveva.delgatto@unimc.it::b0dff882-4194-43a0-8b10-1068c4ea61a2" providerId="AD" clId="Web-{D5DD5D6D-E9F6-FF06-838C-58C48D616333}" dt="2024-02-22T07:45:49.092" v="305" actId="20577"/>
      <pc:docMkLst>
        <pc:docMk/>
      </pc:docMkLst>
      <pc:sldChg chg="modSp">
        <pc:chgData name="sveva.delgatto@unimc.it" userId="S::sveva.delgatto@unimc.it::b0dff882-4194-43a0-8b10-1068c4ea61a2" providerId="AD" clId="Web-{D5DD5D6D-E9F6-FF06-838C-58C48D616333}" dt="2024-02-22T07:24:18.199" v="158" actId="20577"/>
        <pc:sldMkLst>
          <pc:docMk/>
          <pc:sldMk cId="2248516589" sldId="260"/>
        </pc:sldMkLst>
        <pc:spChg chg="mod">
          <ac:chgData name="sveva.delgatto@unimc.it" userId="S::sveva.delgatto@unimc.it::b0dff882-4194-43a0-8b10-1068c4ea61a2" providerId="AD" clId="Web-{D5DD5D6D-E9F6-FF06-838C-58C48D616333}" dt="2024-02-22T07:24:18.199" v="158" actId="20577"/>
          <ac:spMkLst>
            <pc:docMk/>
            <pc:sldMk cId="2248516589" sldId="260"/>
            <ac:spMk id="3" creationId="{46A6CF60-CDAF-4C0F-A928-D2C09F5CF5FA}"/>
          </ac:spMkLst>
        </pc:spChg>
      </pc:sldChg>
      <pc:sldChg chg="modSp">
        <pc:chgData name="sveva.delgatto@unimc.it" userId="S::sveva.delgatto@unimc.it::b0dff882-4194-43a0-8b10-1068c4ea61a2" providerId="AD" clId="Web-{D5DD5D6D-E9F6-FF06-838C-58C48D616333}" dt="2024-02-22T07:24:44.669" v="160" actId="20577"/>
        <pc:sldMkLst>
          <pc:docMk/>
          <pc:sldMk cId="407147577" sldId="261"/>
        </pc:sldMkLst>
        <pc:spChg chg="mod">
          <ac:chgData name="sveva.delgatto@unimc.it" userId="S::sveva.delgatto@unimc.it::b0dff882-4194-43a0-8b10-1068c4ea61a2" providerId="AD" clId="Web-{D5DD5D6D-E9F6-FF06-838C-58C48D616333}" dt="2024-02-22T07:24:44.669" v="160" actId="20577"/>
          <ac:spMkLst>
            <pc:docMk/>
            <pc:sldMk cId="407147577" sldId="261"/>
            <ac:spMk id="3" creationId="{B4607179-52E5-41AF-B799-B20D7365258C}"/>
          </ac:spMkLst>
        </pc:spChg>
      </pc:sldChg>
      <pc:sldChg chg="modSp">
        <pc:chgData name="sveva.delgatto@unimc.it" userId="S::sveva.delgatto@unimc.it::b0dff882-4194-43a0-8b10-1068c4ea61a2" providerId="AD" clId="Web-{D5DD5D6D-E9F6-FF06-838C-58C48D616333}" dt="2024-02-22T07:23:53.620" v="156" actId="20577"/>
        <pc:sldMkLst>
          <pc:docMk/>
          <pc:sldMk cId="313893541" sldId="262"/>
        </pc:sldMkLst>
        <pc:spChg chg="mod">
          <ac:chgData name="sveva.delgatto@unimc.it" userId="S::sveva.delgatto@unimc.it::b0dff882-4194-43a0-8b10-1068c4ea61a2" providerId="AD" clId="Web-{D5DD5D6D-E9F6-FF06-838C-58C48D616333}" dt="2024-02-22T07:23:53.620" v="156" actId="20577"/>
          <ac:spMkLst>
            <pc:docMk/>
            <pc:sldMk cId="313893541" sldId="262"/>
            <ac:spMk id="3" creationId="{C8CCC6D8-EFFA-4387-B169-69FBE60B3CDC}"/>
          </ac:spMkLst>
        </pc:spChg>
      </pc:sldChg>
      <pc:sldChg chg="modSp">
        <pc:chgData name="sveva.delgatto@unimc.it" userId="S::sveva.delgatto@unimc.it::b0dff882-4194-43a0-8b10-1068c4ea61a2" providerId="AD" clId="Web-{D5DD5D6D-E9F6-FF06-838C-58C48D616333}" dt="2024-02-22T07:25:23.045" v="162" actId="20577"/>
        <pc:sldMkLst>
          <pc:docMk/>
          <pc:sldMk cId="3282588469" sldId="263"/>
        </pc:sldMkLst>
        <pc:spChg chg="mod">
          <ac:chgData name="sveva.delgatto@unimc.it" userId="S::sveva.delgatto@unimc.it::b0dff882-4194-43a0-8b10-1068c4ea61a2" providerId="AD" clId="Web-{D5DD5D6D-E9F6-FF06-838C-58C48D616333}" dt="2024-02-22T07:25:23.045" v="162" actId="20577"/>
          <ac:spMkLst>
            <pc:docMk/>
            <pc:sldMk cId="3282588469" sldId="263"/>
            <ac:spMk id="3" creationId="{E09E79B5-9063-4BCB-B05F-14F15759857E}"/>
          </ac:spMkLst>
        </pc:spChg>
      </pc:sldChg>
      <pc:sldChg chg="modSp">
        <pc:chgData name="sveva.delgatto@unimc.it" userId="S::sveva.delgatto@unimc.it::b0dff882-4194-43a0-8b10-1068c4ea61a2" providerId="AD" clId="Web-{D5DD5D6D-E9F6-FF06-838C-58C48D616333}" dt="2024-02-22T07:25:33.935" v="163" actId="20577"/>
        <pc:sldMkLst>
          <pc:docMk/>
          <pc:sldMk cId="2101965192" sldId="264"/>
        </pc:sldMkLst>
        <pc:spChg chg="mod">
          <ac:chgData name="sveva.delgatto@unimc.it" userId="S::sveva.delgatto@unimc.it::b0dff882-4194-43a0-8b10-1068c4ea61a2" providerId="AD" clId="Web-{D5DD5D6D-E9F6-FF06-838C-58C48D616333}" dt="2024-02-22T07:25:33.935" v="163" actId="20577"/>
          <ac:spMkLst>
            <pc:docMk/>
            <pc:sldMk cId="2101965192" sldId="264"/>
            <ac:spMk id="3" creationId="{3EB33158-D5E6-4F64-9B25-F4F0CF85A4C0}"/>
          </ac:spMkLst>
        </pc:spChg>
      </pc:sldChg>
      <pc:sldChg chg="modSp">
        <pc:chgData name="sveva.delgatto@unimc.it" userId="S::sveva.delgatto@unimc.it::b0dff882-4194-43a0-8b10-1068c4ea61a2" providerId="AD" clId="Web-{D5DD5D6D-E9F6-FF06-838C-58C48D616333}" dt="2024-02-22T07:29:40.739" v="178" actId="20577"/>
        <pc:sldMkLst>
          <pc:docMk/>
          <pc:sldMk cId="1616355977" sldId="266"/>
        </pc:sldMkLst>
        <pc:spChg chg="mod">
          <ac:chgData name="sveva.delgatto@unimc.it" userId="S::sveva.delgatto@unimc.it::b0dff882-4194-43a0-8b10-1068c4ea61a2" providerId="AD" clId="Web-{D5DD5D6D-E9F6-FF06-838C-58C48D616333}" dt="2024-02-22T07:29:40.739" v="178" actId="20577"/>
          <ac:spMkLst>
            <pc:docMk/>
            <pc:sldMk cId="1616355977" sldId="266"/>
            <ac:spMk id="3" creationId="{F973FCDB-850F-4484-B83D-0968BC4163B5}"/>
          </ac:spMkLst>
        </pc:spChg>
      </pc:sldChg>
      <pc:sldChg chg="modSp">
        <pc:chgData name="sveva.delgatto@unimc.it" userId="S::sveva.delgatto@unimc.it::b0dff882-4194-43a0-8b10-1068c4ea61a2" providerId="AD" clId="Web-{D5DD5D6D-E9F6-FF06-838C-58C48D616333}" dt="2024-02-22T07:33:04.854" v="188" actId="20577"/>
        <pc:sldMkLst>
          <pc:docMk/>
          <pc:sldMk cId="1690001425" sldId="268"/>
        </pc:sldMkLst>
        <pc:spChg chg="mod">
          <ac:chgData name="sveva.delgatto@unimc.it" userId="S::sveva.delgatto@unimc.it::b0dff882-4194-43a0-8b10-1068c4ea61a2" providerId="AD" clId="Web-{D5DD5D6D-E9F6-FF06-838C-58C48D616333}" dt="2024-02-22T07:33:04.854" v="188" actId="20577"/>
          <ac:spMkLst>
            <pc:docMk/>
            <pc:sldMk cId="1690001425" sldId="268"/>
            <ac:spMk id="3" creationId="{AA1E0CB2-4DF2-4784-81B4-57C1FD54AC25}"/>
          </ac:spMkLst>
        </pc:spChg>
      </pc:sldChg>
      <pc:sldChg chg="modSp">
        <pc:chgData name="sveva.delgatto@unimc.it" userId="S::sveva.delgatto@unimc.it::b0dff882-4194-43a0-8b10-1068c4ea61a2" providerId="AD" clId="Web-{D5DD5D6D-E9F6-FF06-838C-58C48D616333}" dt="2024-02-22T07:34:01.902" v="207" actId="20577"/>
        <pc:sldMkLst>
          <pc:docMk/>
          <pc:sldMk cId="1044707117" sldId="269"/>
        </pc:sldMkLst>
        <pc:spChg chg="mod">
          <ac:chgData name="sveva.delgatto@unimc.it" userId="S::sveva.delgatto@unimc.it::b0dff882-4194-43a0-8b10-1068c4ea61a2" providerId="AD" clId="Web-{D5DD5D6D-E9F6-FF06-838C-58C48D616333}" dt="2024-02-22T07:34:01.902" v="207" actId="20577"/>
          <ac:spMkLst>
            <pc:docMk/>
            <pc:sldMk cId="1044707117" sldId="269"/>
            <ac:spMk id="3" creationId="{AA1E0CB2-4DF2-4784-81B4-57C1FD54AC25}"/>
          </ac:spMkLst>
        </pc:spChg>
      </pc:sldChg>
      <pc:sldChg chg="modSp">
        <pc:chgData name="sveva.delgatto@unimc.it" userId="S::sveva.delgatto@unimc.it::b0dff882-4194-43a0-8b10-1068c4ea61a2" providerId="AD" clId="Web-{D5DD5D6D-E9F6-FF06-838C-58C48D616333}" dt="2024-02-22T07:32:26.728" v="184" actId="20577"/>
        <pc:sldMkLst>
          <pc:docMk/>
          <pc:sldMk cId="2004922839" sldId="270"/>
        </pc:sldMkLst>
        <pc:spChg chg="mod">
          <ac:chgData name="sveva.delgatto@unimc.it" userId="S::sveva.delgatto@unimc.it::b0dff882-4194-43a0-8b10-1068c4ea61a2" providerId="AD" clId="Web-{D5DD5D6D-E9F6-FF06-838C-58C48D616333}" dt="2024-02-22T07:32:17.087" v="183" actId="20577"/>
          <ac:spMkLst>
            <pc:docMk/>
            <pc:sldMk cId="2004922839" sldId="270"/>
            <ac:spMk id="2" creationId="{878937A7-B899-4AAA-ADA4-10F8885A6EE7}"/>
          </ac:spMkLst>
        </pc:spChg>
        <pc:spChg chg="mod">
          <ac:chgData name="sveva.delgatto@unimc.it" userId="S::sveva.delgatto@unimc.it::b0dff882-4194-43a0-8b10-1068c4ea61a2" providerId="AD" clId="Web-{D5DD5D6D-E9F6-FF06-838C-58C48D616333}" dt="2024-02-22T07:32:26.728" v="184" actId="20577"/>
          <ac:spMkLst>
            <pc:docMk/>
            <pc:sldMk cId="2004922839" sldId="270"/>
            <ac:spMk id="3" creationId="{18E0FE38-F7C1-451C-B932-B8A0F0FD353B}"/>
          </ac:spMkLst>
        </pc:spChg>
      </pc:sldChg>
      <pc:sldChg chg="modSp">
        <pc:chgData name="sveva.delgatto@unimc.it" userId="S::sveva.delgatto@unimc.it::b0dff882-4194-43a0-8b10-1068c4ea61a2" providerId="AD" clId="Web-{D5DD5D6D-E9F6-FF06-838C-58C48D616333}" dt="2024-02-22T07:45:18.045" v="296" actId="20577"/>
        <pc:sldMkLst>
          <pc:docMk/>
          <pc:sldMk cId="202417552" sldId="273"/>
        </pc:sldMkLst>
        <pc:spChg chg="mod">
          <ac:chgData name="sveva.delgatto@unimc.it" userId="S::sveva.delgatto@unimc.it::b0dff882-4194-43a0-8b10-1068c4ea61a2" providerId="AD" clId="Web-{D5DD5D6D-E9F6-FF06-838C-58C48D616333}" dt="2024-02-22T07:45:18.045" v="296" actId="20577"/>
          <ac:spMkLst>
            <pc:docMk/>
            <pc:sldMk cId="202417552" sldId="273"/>
            <ac:spMk id="3" creationId="{79C87715-9D4B-490B-A427-A8CECE486145}"/>
          </ac:spMkLst>
        </pc:spChg>
      </pc:sldChg>
      <pc:sldChg chg="modSp">
        <pc:chgData name="sveva.delgatto@unimc.it" userId="S::sveva.delgatto@unimc.it::b0dff882-4194-43a0-8b10-1068c4ea61a2" providerId="AD" clId="Web-{D5DD5D6D-E9F6-FF06-838C-58C48D616333}" dt="2024-02-22T07:45:40.373" v="304" actId="20577"/>
        <pc:sldMkLst>
          <pc:docMk/>
          <pc:sldMk cId="1931297030" sldId="274"/>
        </pc:sldMkLst>
        <pc:spChg chg="mod">
          <ac:chgData name="sveva.delgatto@unimc.it" userId="S::sveva.delgatto@unimc.it::b0dff882-4194-43a0-8b10-1068c4ea61a2" providerId="AD" clId="Web-{D5DD5D6D-E9F6-FF06-838C-58C48D616333}" dt="2024-02-22T07:45:40.373" v="304" actId="20577"/>
          <ac:spMkLst>
            <pc:docMk/>
            <pc:sldMk cId="1931297030" sldId="274"/>
            <ac:spMk id="3" creationId="{44D461E9-20D1-4858-9E1A-54037ABAE7AA}"/>
          </ac:spMkLst>
        </pc:spChg>
      </pc:sldChg>
      <pc:sldChg chg="modSp">
        <pc:chgData name="sveva.delgatto@unimc.it" userId="S::sveva.delgatto@unimc.it::b0dff882-4194-43a0-8b10-1068c4ea61a2" providerId="AD" clId="Web-{D5DD5D6D-E9F6-FF06-838C-58C48D616333}" dt="2024-02-22T07:45:49.092" v="305" actId="20577"/>
        <pc:sldMkLst>
          <pc:docMk/>
          <pc:sldMk cId="1699826361" sldId="282"/>
        </pc:sldMkLst>
        <pc:spChg chg="mod">
          <ac:chgData name="sveva.delgatto@unimc.it" userId="S::sveva.delgatto@unimc.it::b0dff882-4194-43a0-8b10-1068c4ea61a2" providerId="AD" clId="Web-{D5DD5D6D-E9F6-FF06-838C-58C48D616333}" dt="2024-02-22T07:45:49.092" v="305" actId="20577"/>
          <ac:spMkLst>
            <pc:docMk/>
            <pc:sldMk cId="1699826361" sldId="282"/>
            <ac:spMk id="3" creationId="{D7CD4181-EA09-4E61-9E0B-8D2B85631438}"/>
          </ac:spMkLst>
        </pc:spChg>
      </pc:sldChg>
      <pc:sldChg chg="modSp">
        <pc:chgData name="sveva.delgatto@unimc.it" userId="S::sveva.delgatto@unimc.it::b0dff882-4194-43a0-8b10-1068c4ea61a2" providerId="AD" clId="Web-{D5DD5D6D-E9F6-FF06-838C-58C48D616333}" dt="2024-02-22T07:44:50.841" v="291" actId="20577"/>
        <pc:sldMkLst>
          <pc:docMk/>
          <pc:sldMk cId="1807335264" sldId="283"/>
        </pc:sldMkLst>
        <pc:spChg chg="mod">
          <ac:chgData name="sveva.delgatto@unimc.it" userId="S::sveva.delgatto@unimc.it::b0dff882-4194-43a0-8b10-1068c4ea61a2" providerId="AD" clId="Web-{D5DD5D6D-E9F6-FF06-838C-58C48D616333}" dt="2024-02-22T07:44:28.590" v="286" actId="20577"/>
          <ac:spMkLst>
            <pc:docMk/>
            <pc:sldMk cId="1807335264" sldId="283"/>
            <ac:spMk id="2" creationId="{761C6816-245B-7BD4-DA0F-E27B4B3E0DA6}"/>
          </ac:spMkLst>
        </pc:spChg>
        <pc:spChg chg="mod">
          <ac:chgData name="sveva.delgatto@unimc.it" userId="S::sveva.delgatto@unimc.it::b0dff882-4194-43a0-8b10-1068c4ea61a2" providerId="AD" clId="Web-{D5DD5D6D-E9F6-FF06-838C-58C48D616333}" dt="2024-02-22T07:44:50.841" v="291" actId="20577"/>
          <ac:spMkLst>
            <pc:docMk/>
            <pc:sldMk cId="1807335264" sldId="283"/>
            <ac:spMk id="3" creationId="{49087343-1E90-ACC8-A817-960E836D4557}"/>
          </ac:spMkLst>
        </pc:spChg>
      </pc:sldChg>
      <pc:sldChg chg="modSp">
        <pc:chgData name="sveva.delgatto@unimc.it" userId="S::sveva.delgatto@unimc.it::b0dff882-4194-43a0-8b10-1068c4ea61a2" providerId="AD" clId="Web-{D5DD5D6D-E9F6-FF06-838C-58C48D616333}" dt="2024-02-22T07:22:19.446" v="142" actId="20577"/>
        <pc:sldMkLst>
          <pc:docMk/>
          <pc:sldMk cId="3011365914" sldId="284"/>
        </pc:sldMkLst>
        <pc:spChg chg="mod">
          <ac:chgData name="sveva.delgatto@unimc.it" userId="S::sveva.delgatto@unimc.it::b0dff882-4194-43a0-8b10-1068c4ea61a2" providerId="AD" clId="Web-{D5DD5D6D-E9F6-FF06-838C-58C48D616333}" dt="2024-02-22T07:22:19.446" v="142" actId="20577"/>
          <ac:spMkLst>
            <pc:docMk/>
            <pc:sldMk cId="3011365914" sldId="284"/>
            <ac:spMk id="3" creationId="{9B9C807C-A7B0-E1B3-EAB2-881D2E23C4F8}"/>
          </ac:spMkLst>
        </pc:spChg>
      </pc:sldChg>
      <pc:sldChg chg="modSp add del">
        <pc:chgData name="sveva.delgatto@unimc.it" userId="S::sveva.delgatto@unimc.it::b0dff882-4194-43a0-8b10-1068c4ea61a2" providerId="AD" clId="Web-{D5DD5D6D-E9F6-FF06-838C-58C48D616333}" dt="2024-02-22T07:23:18.901" v="152" actId="14100"/>
        <pc:sldMkLst>
          <pc:docMk/>
          <pc:sldMk cId="1803600243" sldId="286"/>
        </pc:sldMkLst>
        <pc:spChg chg="mod">
          <ac:chgData name="sveva.delgatto@unimc.it" userId="S::sveva.delgatto@unimc.it::b0dff882-4194-43a0-8b10-1068c4ea61a2" providerId="AD" clId="Web-{D5DD5D6D-E9F6-FF06-838C-58C48D616333}" dt="2024-02-22T07:23:18.901" v="152" actId="14100"/>
          <ac:spMkLst>
            <pc:docMk/>
            <pc:sldMk cId="1803600243" sldId="286"/>
            <ac:spMk id="3" creationId="{0D8E02A7-27B5-B41B-0A05-361B86D4B6E6}"/>
          </ac:spMkLst>
        </pc:spChg>
      </pc:sldChg>
      <pc:sldChg chg="modSp">
        <pc:chgData name="sveva.delgatto@unimc.it" userId="S::sveva.delgatto@unimc.it::b0dff882-4194-43a0-8b10-1068c4ea61a2" providerId="AD" clId="Web-{D5DD5D6D-E9F6-FF06-838C-58C48D616333}" dt="2024-02-22T07:07:41.064" v="18" actId="20577"/>
        <pc:sldMkLst>
          <pc:docMk/>
          <pc:sldMk cId="762758334" sldId="287"/>
        </pc:sldMkLst>
        <pc:spChg chg="mod">
          <ac:chgData name="sveva.delgatto@unimc.it" userId="S::sveva.delgatto@unimc.it::b0dff882-4194-43a0-8b10-1068c4ea61a2" providerId="AD" clId="Web-{D5DD5D6D-E9F6-FF06-838C-58C48D616333}" dt="2024-02-22T07:07:41.064" v="18" actId="20577"/>
          <ac:spMkLst>
            <pc:docMk/>
            <pc:sldMk cId="762758334" sldId="287"/>
            <ac:spMk id="2" creationId="{D801A83A-CF6F-B132-9B6C-F6577DE7CF49}"/>
          </ac:spMkLst>
        </pc:spChg>
        <pc:spChg chg="mod">
          <ac:chgData name="sveva.delgatto@unimc.it" userId="S::sveva.delgatto@unimc.it::b0dff882-4194-43a0-8b10-1068c4ea61a2" providerId="AD" clId="Web-{D5DD5D6D-E9F6-FF06-838C-58C48D616333}" dt="2024-02-22T07:07:08.016" v="11" actId="20577"/>
          <ac:spMkLst>
            <pc:docMk/>
            <pc:sldMk cId="762758334" sldId="287"/>
            <ac:spMk id="3" creationId="{508F621E-59EA-DD72-3C31-E742C59785E9}"/>
          </ac:spMkLst>
        </pc:spChg>
      </pc:sldChg>
      <pc:sldChg chg="modSp">
        <pc:chgData name="sveva.delgatto@unimc.it" userId="S::sveva.delgatto@unimc.it::b0dff882-4194-43a0-8b10-1068c4ea61a2" providerId="AD" clId="Web-{D5DD5D6D-E9F6-FF06-838C-58C48D616333}" dt="2024-02-22T07:24:58.997" v="161" actId="20577"/>
        <pc:sldMkLst>
          <pc:docMk/>
          <pc:sldMk cId="3158176901" sldId="288"/>
        </pc:sldMkLst>
        <pc:spChg chg="mod">
          <ac:chgData name="sveva.delgatto@unimc.it" userId="S::sveva.delgatto@unimc.it::b0dff882-4194-43a0-8b10-1068c4ea61a2" providerId="AD" clId="Web-{D5DD5D6D-E9F6-FF06-838C-58C48D616333}" dt="2024-02-22T07:24:58.997" v="161" actId="20577"/>
          <ac:spMkLst>
            <pc:docMk/>
            <pc:sldMk cId="3158176901" sldId="288"/>
            <ac:spMk id="2" creationId="{A1A74AB2-1B7E-8105-F0B5-2D954340DB83}"/>
          </ac:spMkLst>
        </pc:spChg>
      </pc:sldChg>
      <pc:sldChg chg="modSp">
        <pc:chgData name="sveva.delgatto@unimc.it" userId="S::sveva.delgatto@unimc.it::b0dff882-4194-43a0-8b10-1068c4ea61a2" providerId="AD" clId="Web-{D5DD5D6D-E9F6-FF06-838C-58C48D616333}" dt="2024-02-22T07:44:19.231" v="284" actId="20577"/>
        <pc:sldMkLst>
          <pc:docMk/>
          <pc:sldMk cId="394582780" sldId="289"/>
        </pc:sldMkLst>
        <pc:spChg chg="mod">
          <ac:chgData name="sveva.delgatto@unimc.it" userId="S::sveva.delgatto@unimc.it::b0dff882-4194-43a0-8b10-1068c4ea61a2" providerId="AD" clId="Web-{D5DD5D6D-E9F6-FF06-838C-58C48D616333}" dt="2024-02-22T07:44:19.231" v="284" actId="20577"/>
          <ac:spMkLst>
            <pc:docMk/>
            <pc:sldMk cId="394582780" sldId="289"/>
            <ac:spMk id="3" creationId="{839FC891-81B7-D1F1-B6E7-5DEC2D4D8E83}"/>
          </ac:spMkLst>
        </pc:spChg>
      </pc:sldChg>
      <pc:sldChg chg="modSp">
        <pc:chgData name="sveva.delgatto@unimc.it" userId="S::sveva.delgatto@unimc.it::b0dff882-4194-43a0-8b10-1068c4ea61a2" providerId="AD" clId="Web-{D5DD5D6D-E9F6-FF06-838C-58C48D616333}" dt="2024-02-22T07:18:03.330" v="74" actId="20577"/>
        <pc:sldMkLst>
          <pc:docMk/>
          <pc:sldMk cId="209864911" sldId="290"/>
        </pc:sldMkLst>
        <pc:spChg chg="mod">
          <ac:chgData name="sveva.delgatto@unimc.it" userId="S::sveva.delgatto@unimc.it::b0dff882-4194-43a0-8b10-1068c4ea61a2" providerId="AD" clId="Web-{D5DD5D6D-E9F6-FF06-838C-58C48D616333}" dt="2024-02-22T07:18:03.330" v="74" actId="20577"/>
          <ac:spMkLst>
            <pc:docMk/>
            <pc:sldMk cId="209864911" sldId="290"/>
            <ac:spMk id="3" creationId="{F637B98C-2655-B378-E33E-885A13D13A8C}"/>
          </ac:spMkLst>
        </pc:spChg>
      </pc:sldChg>
      <pc:sldChg chg="modSp">
        <pc:chgData name="sveva.delgatto@unimc.it" userId="S::sveva.delgatto@unimc.it::b0dff882-4194-43a0-8b10-1068c4ea61a2" providerId="AD" clId="Web-{D5DD5D6D-E9F6-FF06-838C-58C48D616333}" dt="2024-02-22T07:11:15.975" v="65" actId="14100"/>
        <pc:sldMkLst>
          <pc:docMk/>
          <pc:sldMk cId="3523516705" sldId="293"/>
        </pc:sldMkLst>
        <pc:picChg chg="mod">
          <ac:chgData name="sveva.delgatto@unimc.it" userId="S::sveva.delgatto@unimc.it::b0dff882-4194-43a0-8b10-1068c4ea61a2" providerId="AD" clId="Web-{D5DD5D6D-E9F6-FF06-838C-58C48D616333}" dt="2024-02-22T07:11:15.975" v="65" actId="14100"/>
          <ac:picMkLst>
            <pc:docMk/>
            <pc:sldMk cId="3523516705" sldId="293"/>
            <ac:picMk id="4" creationId="{8F73B6FB-42E1-6AB0-DD83-4969FDB42B25}"/>
          </ac:picMkLst>
        </pc:picChg>
      </pc:sldChg>
      <pc:sldChg chg="modSp">
        <pc:chgData name="sveva.delgatto@unimc.it" userId="S::sveva.delgatto@unimc.it::b0dff882-4194-43a0-8b10-1068c4ea61a2" providerId="AD" clId="Web-{D5DD5D6D-E9F6-FF06-838C-58C48D616333}" dt="2024-02-22T07:06:02.545" v="3" actId="20577"/>
        <pc:sldMkLst>
          <pc:docMk/>
          <pc:sldMk cId="3852053444" sldId="294"/>
        </pc:sldMkLst>
        <pc:spChg chg="mod">
          <ac:chgData name="sveva.delgatto@unimc.it" userId="S::sveva.delgatto@unimc.it::b0dff882-4194-43a0-8b10-1068c4ea61a2" providerId="AD" clId="Web-{D5DD5D6D-E9F6-FF06-838C-58C48D616333}" dt="2024-02-22T07:06:02.545" v="3" actId="20577"/>
          <ac:spMkLst>
            <pc:docMk/>
            <pc:sldMk cId="3852053444" sldId="294"/>
            <ac:spMk id="3" creationId="{18D157DC-4793-619F-6F85-51F2CAF6369A}"/>
          </ac:spMkLst>
        </pc:spChg>
      </pc:sldChg>
      <pc:sldChg chg="modSp">
        <pc:chgData name="sveva.delgatto@unimc.it" userId="S::sveva.delgatto@unimc.it::b0dff882-4194-43a0-8b10-1068c4ea61a2" providerId="AD" clId="Web-{D5DD5D6D-E9F6-FF06-838C-58C48D616333}" dt="2024-02-22T07:08:48.347" v="27" actId="20577"/>
        <pc:sldMkLst>
          <pc:docMk/>
          <pc:sldMk cId="2885845120" sldId="295"/>
        </pc:sldMkLst>
        <pc:spChg chg="mod">
          <ac:chgData name="sveva.delgatto@unimc.it" userId="S::sveva.delgatto@unimc.it::b0dff882-4194-43a0-8b10-1068c4ea61a2" providerId="AD" clId="Web-{D5DD5D6D-E9F6-FF06-838C-58C48D616333}" dt="2024-02-22T07:08:48.347" v="27" actId="20577"/>
          <ac:spMkLst>
            <pc:docMk/>
            <pc:sldMk cId="2885845120" sldId="295"/>
            <ac:spMk id="3" creationId="{967924B6-D0B7-7CCD-F252-9951B7BE1876}"/>
          </ac:spMkLst>
        </pc:spChg>
      </pc:sldChg>
      <pc:sldChg chg="modSp">
        <pc:chgData name="sveva.delgatto@unimc.it" userId="S::sveva.delgatto@unimc.it::b0dff882-4194-43a0-8b10-1068c4ea61a2" providerId="AD" clId="Web-{D5DD5D6D-E9F6-FF06-838C-58C48D616333}" dt="2024-02-22T07:08:55.925" v="28" actId="20577"/>
        <pc:sldMkLst>
          <pc:docMk/>
          <pc:sldMk cId="2512228244" sldId="296"/>
        </pc:sldMkLst>
        <pc:spChg chg="mod">
          <ac:chgData name="sveva.delgatto@unimc.it" userId="S::sveva.delgatto@unimc.it::b0dff882-4194-43a0-8b10-1068c4ea61a2" providerId="AD" clId="Web-{D5DD5D6D-E9F6-FF06-838C-58C48D616333}" dt="2024-02-22T07:08:55.925" v="28" actId="20577"/>
          <ac:spMkLst>
            <pc:docMk/>
            <pc:sldMk cId="2512228244" sldId="296"/>
            <ac:spMk id="3" creationId="{853C2101-726A-BE05-772C-7E2DA334D4D0}"/>
          </ac:spMkLst>
        </pc:spChg>
      </pc:sldChg>
      <pc:sldChg chg="modSp">
        <pc:chgData name="sveva.delgatto@unimc.it" userId="S::sveva.delgatto@unimc.it::b0dff882-4194-43a0-8b10-1068c4ea61a2" providerId="AD" clId="Web-{D5DD5D6D-E9F6-FF06-838C-58C48D616333}" dt="2024-02-22T07:09:25.035" v="43" actId="20577"/>
        <pc:sldMkLst>
          <pc:docMk/>
          <pc:sldMk cId="1137912953" sldId="297"/>
        </pc:sldMkLst>
        <pc:spChg chg="mod">
          <ac:chgData name="sveva.delgatto@unimc.it" userId="S::sveva.delgatto@unimc.it::b0dff882-4194-43a0-8b10-1068c4ea61a2" providerId="AD" clId="Web-{D5DD5D6D-E9F6-FF06-838C-58C48D616333}" dt="2024-02-22T07:09:25.035" v="43" actId="20577"/>
          <ac:spMkLst>
            <pc:docMk/>
            <pc:sldMk cId="1137912953" sldId="297"/>
            <ac:spMk id="3" creationId="{026DB4A8-AE2D-43AB-5EFC-D345A74E27C2}"/>
          </ac:spMkLst>
        </pc:spChg>
      </pc:sldChg>
      <pc:sldChg chg="modSp">
        <pc:chgData name="sveva.delgatto@unimc.it" userId="S::sveva.delgatto@unimc.it::b0dff882-4194-43a0-8b10-1068c4ea61a2" providerId="AD" clId="Web-{D5DD5D6D-E9F6-FF06-838C-58C48D616333}" dt="2024-02-22T07:09:49.567" v="48" actId="20577"/>
        <pc:sldMkLst>
          <pc:docMk/>
          <pc:sldMk cId="4071735753" sldId="298"/>
        </pc:sldMkLst>
        <pc:spChg chg="mod">
          <ac:chgData name="sveva.delgatto@unimc.it" userId="S::sveva.delgatto@unimc.it::b0dff882-4194-43a0-8b10-1068c4ea61a2" providerId="AD" clId="Web-{D5DD5D6D-E9F6-FF06-838C-58C48D616333}" dt="2024-02-22T07:09:49.567" v="48" actId="20577"/>
          <ac:spMkLst>
            <pc:docMk/>
            <pc:sldMk cId="4071735753" sldId="298"/>
            <ac:spMk id="3" creationId="{885097D7-0528-2B62-C2CF-38D756B85E9D}"/>
          </ac:spMkLst>
        </pc:spChg>
      </pc:sldChg>
      <pc:sldChg chg="modSp">
        <pc:chgData name="sveva.delgatto@unimc.it" userId="S::sveva.delgatto@unimc.it::b0dff882-4194-43a0-8b10-1068c4ea61a2" providerId="AD" clId="Web-{D5DD5D6D-E9F6-FF06-838C-58C48D616333}" dt="2024-02-22T07:10:34.287" v="56" actId="20577"/>
        <pc:sldMkLst>
          <pc:docMk/>
          <pc:sldMk cId="118113299" sldId="299"/>
        </pc:sldMkLst>
        <pc:spChg chg="mod">
          <ac:chgData name="sveva.delgatto@unimc.it" userId="S::sveva.delgatto@unimc.it::b0dff882-4194-43a0-8b10-1068c4ea61a2" providerId="AD" clId="Web-{D5DD5D6D-E9F6-FF06-838C-58C48D616333}" dt="2024-02-22T07:09:54.958" v="49" actId="20577"/>
          <ac:spMkLst>
            <pc:docMk/>
            <pc:sldMk cId="118113299" sldId="299"/>
            <ac:spMk id="2" creationId="{4AE81526-EA07-C74C-1843-AD5BBF2D5781}"/>
          </ac:spMkLst>
        </pc:spChg>
        <pc:spChg chg="mod">
          <ac:chgData name="sveva.delgatto@unimc.it" userId="S::sveva.delgatto@unimc.it::b0dff882-4194-43a0-8b10-1068c4ea61a2" providerId="AD" clId="Web-{D5DD5D6D-E9F6-FF06-838C-58C48D616333}" dt="2024-02-22T07:10:34.287" v="56" actId="20577"/>
          <ac:spMkLst>
            <pc:docMk/>
            <pc:sldMk cId="118113299" sldId="299"/>
            <ac:spMk id="3" creationId="{2AEC7FF6-5DFF-1147-7E5D-E44B4D20DE94}"/>
          </ac:spMkLst>
        </pc:spChg>
      </pc:sldChg>
      <pc:sldChg chg="modSp">
        <pc:chgData name="sveva.delgatto@unimc.it" userId="S::sveva.delgatto@unimc.it::b0dff882-4194-43a0-8b10-1068c4ea61a2" providerId="AD" clId="Web-{D5DD5D6D-E9F6-FF06-838C-58C48D616333}" dt="2024-02-22T07:10:57.959" v="62" actId="20577"/>
        <pc:sldMkLst>
          <pc:docMk/>
          <pc:sldMk cId="2113527803" sldId="300"/>
        </pc:sldMkLst>
        <pc:spChg chg="mod">
          <ac:chgData name="sveva.delgatto@unimc.it" userId="S::sveva.delgatto@unimc.it::b0dff882-4194-43a0-8b10-1068c4ea61a2" providerId="AD" clId="Web-{D5DD5D6D-E9F6-FF06-838C-58C48D616333}" dt="2024-02-22T07:10:39.303" v="57" actId="20577"/>
          <ac:spMkLst>
            <pc:docMk/>
            <pc:sldMk cId="2113527803" sldId="300"/>
            <ac:spMk id="2" creationId="{FDEDF381-5CD4-23A1-F449-68729504CC3E}"/>
          </ac:spMkLst>
        </pc:spChg>
        <pc:spChg chg="mod">
          <ac:chgData name="sveva.delgatto@unimc.it" userId="S::sveva.delgatto@unimc.it::b0dff882-4194-43a0-8b10-1068c4ea61a2" providerId="AD" clId="Web-{D5DD5D6D-E9F6-FF06-838C-58C48D616333}" dt="2024-02-22T07:10:57.959" v="62" actId="20577"/>
          <ac:spMkLst>
            <pc:docMk/>
            <pc:sldMk cId="2113527803" sldId="300"/>
            <ac:spMk id="3" creationId="{9B454B46-C5BB-BAC5-077F-2A192F81DBDC}"/>
          </ac:spMkLst>
        </pc:spChg>
      </pc:sldChg>
      <pc:sldChg chg="modSp">
        <pc:chgData name="sveva.delgatto@unimc.it" userId="S::sveva.delgatto@unimc.it::b0dff882-4194-43a0-8b10-1068c4ea61a2" providerId="AD" clId="Web-{D5DD5D6D-E9F6-FF06-838C-58C48D616333}" dt="2024-02-22T07:11:30.273" v="68" actId="20577"/>
        <pc:sldMkLst>
          <pc:docMk/>
          <pc:sldMk cId="168521854" sldId="301"/>
        </pc:sldMkLst>
        <pc:spChg chg="mod">
          <ac:chgData name="sveva.delgatto@unimc.it" userId="S::sveva.delgatto@unimc.it::b0dff882-4194-43a0-8b10-1068c4ea61a2" providerId="AD" clId="Web-{D5DD5D6D-E9F6-FF06-838C-58C48D616333}" dt="2024-02-22T07:11:20.632" v="66" actId="20577"/>
          <ac:spMkLst>
            <pc:docMk/>
            <pc:sldMk cId="168521854" sldId="301"/>
            <ac:spMk id="2" creationId="{F21EBCBA-0DB9-7836-8F96-633F7CD5913E}"/>
          </ac:spMkLst>
        </pc:spChg>
        <pc:spChg chg="mod">
          <ac:chgData name="sveva.delgatto@unimc.it" userId="S::sveva.delgatto@unimc.it::b0dff882-4194-43a0-8b10-1068c4ea61a2" providerId="AD" clId="Web-{D5DD5D6D-E9F6-FF06-838C-58C48D616333}" dt="2024-02-22T07:11:30.273" v="68" actId="20577"/>
          <ac:spMkLst>
            <pc:docMk/>
            <pc:sldMk cId="168521854" sldId="301"/>
            <ac:spMk id="3" creationId="{2EE19232-6F34-E43E-EC1C-AB858EDE429C}"/>
          </ac:spMkLst>
        </pc:spChg>
      </pc:sldChg>
      <pc:sldChg chg="modSp">
        <pc:chgData name="sveva.delgatto@unimc.it" userId="S::sveva.delgatto@unimc.it::b0dff882-4194-43a0-8b10-1068c4ea61a2" providerId="AD" clId="Web-{D5DD5D6D-E9F6-FF06-838C-58C48D616333}" dt="2024-02-22T07:19:21.316" v="112" actId="20577"/>
        <pc:sldMkLst>
          <pc:docMk/>
          <pc:sldMk cId="2882020008" sldId="302"/>
        </pc:sldMkLst>
        <pc:spChg chg="mod">
          <ac:chgData name="sveva.delgatto@unimc.it" userId="S::sveva.delgatto@unimc.it::b0dff882-4194-43a0-8b10-1068c4ea61a2" providerId="AD" clId="Web-{D5DD5D6D-E9F6-FF06-838C-58C48D616333}" dt="2024-02-22T07:18:12.721" v="75" actId="20577"/>
          <ac:spMkLst>
            <pc:docMk/>
            <pc:sldMk cId="2882020008" sldId="302"/>
            <ac:spMk id="2" creationId="{4E426EE5-6B30-9ADA-37AB-7260DA7074EC}"/>
          </ac:spMkLst>
        </pc:spChg>
        <pc:spChg chg="mod">
          <ac:chgData name="sveva.delgatto@unimc.it" userId="S::sveva.delgatto@unimc.it::b0dff882-4194-43a0-8b10-1068c4ea61a2" providerId="AD" clId="Web-{D5DD5D6D-E9F6-FF06-838C-58C48D616333}" dt="2024-02-22T07:19:21.316" v="112" actId="20577"/>
          <ac:spMkLst>
            <pc:docMk/>
            <pc:sldMk cId="2882020008" sldId="302"/>
            <ac:spMk id="3" creationId="{C01DBA98-FD52-AC8B-615E-E93DDA63AE6E}"/>
          </ac:spMkLst>
        </pc:spChg>
      </pc:sldChg>
      <pc:sldChg chg="modSp">
        <pc:chgData name="sveva.delgatto@unimc.it" userId="S::sveva.delgatto@unimc.it::b0dff882-4194-43a0-8b10-1068c4ea61a2" providerId="AD" clId="Web-{D5DD5D6D-E9F6-FF06-838C-58C48D616333}" dt="2024-02-22T07:19:32.879" v="114" actId="20577"/>
        <pc:sldMkLst>
          <pc:docMk/>
          <pc:sldMk cId="4047658115" sldId="303"/>
        </pc:sldMkLst>
        <pc:spChg chg="mod">
          <ac:chgData name="sveva.delgatto@unimc.it" userId="S::sveva.delgatto@unimc.it::b0dff882-4194-43a0-8b10-1068c4ea61a2" providerId="AD" clId="Web-{D5DD5D6D-E9F6-FF06-838C-58C48D616333}" dt="2024-02-22T07:19:24.676" v="113" actId="20577"/>
          <ac:spMkLst>
            <pc:docMk/>
            <pc:sldMk cId="4047658115" sldId="303"/>
            <ac:spMk id="2" creationId="{47515C10-FF55-9556-9CE3-3CCCBE06DABE}"/>
          </ac:spMkLst>
        </pc:spChg>
        <pc:spChg chg="mod">
          <ac:chgData name="sveva.delgatto@unimc.it" userId="S::sveva.delgatto@unimc.it::b0dff882-4194-43a0-8b10-1068c4ea61a2" providerId="AD" clId="Web-{D5DD5D6D-E9F6-FF06-838C-58C48D616333}" dt="2024-02-22T07:19:32.879" v="114" actId="20577"/>
          <ac:spMkLst>
            <pc:docMk/>
            <pc:sldMk cId="4047658115" sldId="303"/>
            <ac:spMk id="3" creationId="{FD7636E0-96DD-0B04-FCF2-5B8F186A9045}"/>
          </ac:spMkLst>
        </pc:spChg>
      </pc:sldChg>
      <pc:sldChg chg="modSp">
        <pc:chgData name="sveva.delgatto@unimc.it" userId="S::sveva.delgatto@unimc.it::b0dff882-4194-43a0-8b10-1068c4ea61a2" providerId="AD" clId="Web-{D5DD5D6D-E9F6-FF06-838C-58C48D616333}" dt="2024-02-22T07:20:04.724" v="120" actId="20577"/>
        <pc:sldMkLst>
          <pc:docMk/>
          <pc:sldMk cId="17345061" sldId="304"/>
        </pc:sldMkLst>
        <pc:spChg chg="mod">
          <ac:chgData name="sveva.delgatto@unimc.it" userId="S::sveva.delgatto@unimc.it::b0dff882-4194-43a0-8b10-1068c4ea61a2" providerId="AD" clId="Web-{D5DD5D6D-E9F6-FF06-838C-58C48D616333}" dt="2024-02-22T07:20:04.724" v="120" actId="20577"/>
          <ac:spMkLst>
            <pc:docMk/>
            <pc:sldMk cId="17345061" sldId="304"/>
            <ac:spMk id="2" creationId="{45596787-E6A3-087A-D961-E59BFF62CBDE}"/>
          </ac:spMkLst>
        </pc:spChg>
        <pc:spChg chg="mod">
          <ac:chgData name="sveva.delgatto@unimc.it" userId="S::sveva.delgatto@unimc.it::b0dff882-4194-43a0-8b10-1068c4ea61a2" providerId="AD" clId="Web-{D5DD5D6D-E9F6-FF06-838C-58C48D616333}" dt="2024-02-22T07:20:00.442" v="119" actId="20577"/>
          <ac:spMkLst>
            <pc:docMk/>
            <pc:sldMk cId="17345061" sldId="304"/>
            <ac:spMk id="3" creationId="{D104CCC6-929B-4C21-C54B-7D16315BE8E3}"/>
          </ac:spMkLst>
        </pc:spChg>
      </pc:sldChg>
      <pc:sldChg chg="modSp">
        <pc:chgData name="sveva.delgatto@unimc.it" userId="S::sveva.delgatto@unimc.it::b0dff882-4194-43a0-8b10-1068c4ea61a2" providerId="AD" clId="Web-{D5DD5D6D-E9F6-FF06-838C-58C48D616333}" dt="2024-02-22T07:20:35.068" v="125" actId="20577"/>
        <pc:sldMkLst>
          <pc:docMk/>
          <pc:sldMk cId="1337353888" sldId="305"/>
        </pc:sldMkLst>
        <pc:spChg chg="mod">
          <ac:chgData name="sveva.delgatto@unimc.it" userId="S::sveva.delgatto@unimc.it::b0dff882-4194-43a0-8b10-1068c4ea61a2" providerId="AD" clId="Web-{D5DD5D6D-E9F6-FF06-838C-58C48D616333}" dt="2024-02-22T07:20:09.911" v="121" actId="20577"/>
          <ac:spMkLst>
            <pc:docMk/>
            <pc:sldMk cId="1337353888" sldId="305"/>
            <ac:spMk id="2" creationId="{EFF69C1C-1688-1741-F7FD-71222A7746AE}"/>
          </ac:spMkLst>
        </pc:spChg>
        <pc:spChg chg="mod">
          <ac:chgData name="sveva.delgatto@unimc.it" userId="S::sveva.delgatto@unimc.it::b0dff882-4194-43a0-8b10-1068c4ea61a2" providerId="AD" clId="Web-{D5DD5D6D-E9F6-FF06-838C-58C48D616333}" dt="2024-02-22T07:20:35.068" v="125" actId="20577"/>
          <ac:spMkLst>
            <pc:docMk/>
            <pc:sldMk cId="1337353888" sldId="305"/>
            <ac:spMk id="3" creationId="{2F204C11-DF26-4845-D9F0-8E08834D6102}"/>
          </ac:spMkLst>
        </pc:spChg>
      </pc:sldChg>
      <pc:sldChg chg="modSp">
        <pc:chgData name="sveva.delgatto@unimc.it" userId="S::sveva.delgatto@unimc.it::b0dff882-4194-43a0-8b10-1068c4ea61a2" providerId="AD" clId="Web-{D5DD5D6D-E9F6-FF06-838C-58C48D616333}" dt="2024-02-22T07:21:14.179" v="134" actId="20577"/>
        <pc:sldMkLst>
          <pc:docMk/>
          <pc:sldMk cId="853456526" sldId="306"/>
        </pc:sldMkLst>
        <pc:spChg chg="mod">
          <ac:chgData name="sveva.delgatto@unimc.it" userId="S::sveva.delgatto@unimc.it::b0dff882-4194-43a0-8b10-1068c4ea61a2" providerId="AD" clId="Web-{D5DD5D6D-E9F6-FF06-838C-58C48D616333}" dt="2024-02-22T07:20:42.522" v="126" actId="20577"/>
          <ac:spMkLst>
            <pc:docMk/>
            <pc:sldMk cId="853456526" sldId="306"/>
            <ac:spMk id="2" creationId="{7EAB8B14-DF92-9F2D-6686-6E1F88B653D0}"/>
          </ac:spMkLst>
        </pc:spChg>
        <pc:spChg chg="mod">
          <ac:chgData name="sveva.delgatto@unimc.it" userId="S::sveva.delgatto@unimc.it::b0dff882-4194-43a0-8b10-1068c4ea61a2" providerId="AD" clId="Web-{D5DD5D6D-E9F6-FF06-838C-58C48D616333}" dt="2024-02-22T07:21:14.179" v="134" actId="20577"/>
          <ac:spMkLst>
            <pc:docMk/>
            <pc:sldMk cId="853456526" sldId="306"/>
            <ac:spMk id="3" creationId="{80331DF9-5895-E629-DC22-472D6305D504}"/>
          </ac:spMkLst>
        </pc:spChg>
      </pc:sldChg>
      <pc:sldChg chg="modSp">
        <pc:chgData name="sveva.delgatto@unimc.it" userId="S::sveva.delgatto@unimc.it::b0dff882-4194-43a0-8b10-1068c4ea61a2" providerId="AD" clId="Web-{D5DD5D6D-E9F6-FF06-838C-58C48D616333}" dt="2024-02-22T07:23:24.870" v="153" actId="20577"/>
        <pc:sldMkLst>
          <pc:docMk/>
          <pc:sldMk cId="4142540084" sldId="307"/>
        </pc:sldMkLst>
        <pc:spChg chg="mod">
          <ac:chgData name="sveva.delgatto@unimc.it" userId="S::sveva.delgatto@unimc.it::b0dff882-4194-43a0-8b10-1068c4ea61a2" providerId="AD" clId="Web-{D5DD5D6D-E9F6-FF06-838C-58C48D616333}" dt="2024-02-22T07:23:24.870" v="153" actId="20577"/>
          <ac:spMkLst>
            <pc:docMk/>
            <pc:sldMk cId="4142540084" sldId="307"/>
            <ac:spMk id="2" creationId="{6BBC54E2-D39C-DD82-68A9-1CAD49E2AFC4}"/>
          </ac:spMkLst>
        </pc:spChg>
      </pc:sldChg>
      <pc:sldChg chg="modSp">
        <pc:chgData name="sveva.delgatto@unimc.it" userId="S::sveva.delgatto@unimc.it::b0dff882-4194-43a0-8b10-1068c4ea61a2" providerId="AD" clId="Web-{D5DD5D6D-E9F6-FF06-838C-58C48D616333}" dt="2024-02-22T07:28:18.924" v="167" actId="20577"/>
        <pc:sldMkLst>
          <pc:docMk/>
          <pc:sldMk cId="3876294996" sldId="308"/>
        </pc:sldMkLst>
        <pc:spChg chg="mod">
          <ac:chgData name="sveva.delgatto@unimc.it" userId="S::sveva.delgatto@unimc.it::b0dff882-4194-43a0-8b10-1068c4ea61a2" providerId="AD" clId="Web-{D5DD5D6D-E9F6-FF06-838C-58C48D616333}" dt="2024-02-22T07:28:18.924" v="167" actId="20577"/>
          <ac:spMkLst>
            <pc:docMk/>
            <pc:sldMk cId="3876294996" sldId="308"/>
            <ac:spMk id="3" creationId="{3EB33158-D5E6-4F64-9B25-F4F0CF85A4C0}"/>
          </ac:spMkLst>
        </pc:spChg>
      </pc:sldChg>
      <pc:sldChg chg="modSp">
        <pc:chgData name="sveva.delgatto@unimc.it" userId="S::sveva.delgatto@unimc.it::b0dff882-4194-43a0-8b10-1068c4ea61a2" providerId="AD" clId="Web-{D5DD5D6D-E9F6-FF06-838C-58C48D616333}" dt="2024-02-22T07:28:54.816" v="170" actId="20577"/>
        <pc:sldMkLst>
          <pc:docMk/>
          <pc:sldMk cId="1141476931" sldId="309"/>
        </pc:sldMkLst>
        <pc:spChg chg="mod">
          <ac:chgData name="sveva.delgatto@unimc.it" userId="S::sveva.delgatto@unimc.it::b0dff882-4194-43a0-8b10-1068c4ea61a2" providerId="AD" clId="Web-{D5DD5D6D-E9F6-FF06-838C-58C48D616333}" dt="2024-02-22T07:28:54.816" v="170" actId="20577"/>
          <ac:spMkLst>
            <pc:docMk/>
            <pc:sldMk cId="1141476931" sldId="309"/>
            <ac:spMk id="3" creationId="{3EB33158-D5E6-4F64-9B25-F4F0CF85A4C0}"/>
          </ac:spMkLst>
        </pc:spChg>
      </pc:sldChg>
      <pc:sldChg chg="modSp">
        <pc:chgData name="sveva.delgatto@unimc.it" userId="S::sveva.delgatto@unimc.it::b0dff882-4194-43a0-8b10-1068c4ea61a2" providerId="AD" clId="Web-{D5DD5D6D-E9F6-FF06-838C-58C48D616333}" dt="2024-02-22T07:29:06.285" v="172" actId="20577"/>
        <pc:sldMkLst>
          <pc:docMk/>
          <pc:sldMk cId="2837500401" sldId="310"/>
        </pc:sldMkLst>
        <pc:spChg chg="mod">
          <ac:chgData name="sveva.delgatto@unimc.it" userId="S::sveva.delgatto@unimc.it::b0dff882-4194-43a0-8b10-1068c4ea61a2" providerId="AD" clId="Web-{D5DD5D6D-E9F6-FF06-838C-58C48D616333}" dt="2024-02-22T07:29:06.285" v="172" actId="20577"/>
          <ac:spMkLst>
            <pc:docMk/>
            <pc:sldMk cId="2837500401" sldId="310"/>
            <ac:spMk id="3" creationId="{3EB33158-D5E6-4F64-9B25-F4F0CF85A4C0}"/>
          </ac:spMkLst>
        </pc:spChg>
      </pc:sldChg>
      <pc:sldChg chg="modSp">
        <pc:chgData name="sveva.delgatto@unimc.it" userId="S::sveva.delgatto@unimc.it::b0dff882-4194-43a0-8b10-1068c4ea61a2" providerId="AD" clId="Web-{D5DD5D6D-E9F6-FF06-838C-58C48D616333}" dt="2024-02-22T07:33:27.479" v="193" actId="20577"/>
        <pc:sldMkLst>
          <pc:docMk/>
          <pc:sldMk cId="2258140468" sldId="311"/>
        </pc:sldMkLst>
        <pc:spChg chg="mod">
          <ac:chgData name="sveva.delgatto@unimc.it" userId="S::sveva.delgatto@unimc.it::b0dff882-4194-43a0-8b10-1068c4ea61a2" providerId="AD" clId="Web-{D5DD5D6D-E9F6-FF06-838C-58C48D616333}" dt="2024-02-22T07:33:27.479" v="193" actId="20577"/>
          <ac:spMkLst>
            <pc:docMk/>
            <pc:sldMk cId="2258140468" sldId="311"/>
            <ac:spMk id="3" creationId="{AA1E0CB2-4DF2-4784-81B4-57C1FD54AC25}"/>
          </ac:spMkLst>
        </pc:spChg>
      </pc:sldChg>
      <pc:sldChg chg="modSp">
        <pc:chgData name="sveva.delgatto@unimc.it" userId="S::sveva.delgatto@unimc.it::b0dff882-4194-43a0-8b10-1068c4ea61a2" providerId="AD" clId="Web-{D5DD5D6D-E9F6-FF06-838C-58C48D616333}" dt="2024-02-22T07:36:00.389" v="215" actId="20577"/>
        <pc:sldMkLst>
          <pc:docMk/>
          <pc:sldMk cId="265257730" sldId="312"/>
        </pc:sldMkLst>
        <pc:spChg chg="mod">
          <ac:chgData name="sveva.delgatto@unimc.it" userId="S::sveva.delgatto@unimc.it::b0dff882-4194-43a0-8b10-1068c4ea61a2" providerId="AD" clId="Web-{D5DD5D6D-E9F6-FF06-838C-58C48D616333}" dt="2024-02-22T07:34:10.762" v="208" actId="20577"/>
          <ac:spMkLst>
            <pc:docMk/>
            <pc:sldMk cId="265257730" sldId="312"/>
            <ac:spMk id="2" creationId="{F697D5E5-2C6B-C29E-A4BC-F60BF519A3AC}"/>
          </ac:spMkLst>
        </pc:spChg>
        <pc:spChg chg="mod">
          <ac:chgData name="sveva.delgatto@unimc.it" userId="S::sveva.delgatto@unimc.it::b0dff882-4194-43a0-8b10-1068c4ea61a2" providerId="AD" clId="Web-{D5DD5D6D-E9F6-FF06-838C-58C48D616333}" dt="2024-02-22T07:36:00.389" v="215" actId="20577"/>
          <ac:spMkLst>
            <pc:docMk/>
            <pc:sldMk cId="265257730" sldId="312"/>
            <ac:spMk id="3" creationId="{41C47E76-B1E5-6165-AFE0-5F1668509F21}"/>
          </ac:spMkLst>
        </pc:spChg>
      </pc:sldChg>
      <pc:sldChg chg="modSp new">
        <pc:chgData name="sveva.delgatto@unimc.it" userId="S::sveva.delgatto@unimc.it::b0dff882-4194-43a0-8b10-1068c4ea61a2" providerId="AD" clId="Web-{D5DD5D6D-E9F6-FF06-838C-58C48D616333}" dt="2024-02-22T07:40:12.490" v="230" actId="20577"/>
        <pc:sldMkLst>
          <pc:docMk/>
          <pc:sldMk cId="1387780014" sldId="313"/>
        </pc:sldMkLst>
        <pc:spChg chg="mod">
          <ac:chgData name="sveva.delgatto@unimc.it" userId="S::sveva.delgatto@unimc.it::b0dff882-4194-43a0-8b10-1068c4ea61a2" providerId="AD" clId="Web-{D5DD5D6D-E9F6-FF06-838C-58C48D616333}" dt="2024-02-22T07:39:45.302" v="226" actId="20577"/>
          <ac:spMkLst>
            <pc:docMk/>
            <pc:sldMk cId="1387780014" sldId="313"/>
            <ac:spMk id="2" creationId="{8D060D68-6FCC-CEDF-5BFC-95A23373721A}"/>
          </ac:spMkLst>
        </pc:spChg>
        <pc:spChg chg="mod">
          <ac:chgData name="sveva.delgatto@unimc.it" userId="S::sveva.delgatto@unimc.it::b0dff882-4194-43a0-8b10-1068c4ea61a2" providerId="AD" clId="Web-{D5DD5D6D-E9F6-FF06-838C-58C48D616333}" dt="2024-02-22T07:40:12.490" v="230" actId="20577"/>
          <ac:spMkLst>
            <pc:docMk/>
            <pc:sldMk cId="1387780014" sldId="313"/>
            <ac:spMk id="3" creationId="{B0F66D3F-178B-1554-9B05-0E83A0C691E1}"/>
          </ac:spMkLst>
        </pc:spChg>
      </pc:sldChg>
      <pc:sldChg chg="modSp add replId">
        <pc:chgData name="sveva.delgatto@unimc.it" userId="S::sveva.delgatto@unimc.it::b0dff882-4194-43a0-8b10-1068c4ea61a2" providerId="AD" clId="Web-{D5DD5D6D-E9F6-FF06-838C-58C48D616333}" dt="2024-02-22T07:41:38.742" v="261" actId="20577"/>
        <pc:sldMkLst>
          <pc:docMk/>
          <pc:sldMk cId="1600531179" sldId="314"/>
        </pc:sldMkLst>
        <pc:spChg chg="mod">
          <ac:chgData name="sveva.delgatto@unimc.it" userId="S::sveva.delgatto@unimc.it::b0dff882-4194-43a0-8b10-1068c4ea61a2" providerId="AD" clId="Web-{D5DD5D6D-E9F6-FF06-838C-58C48D616333}" dt="2024-02-22T07:41:08.616" v="245" actId="20577"/>
          <ac:spMkLst>
            <pc:docMk/>
            <pc:sldMk cId="1600531179" sldId="314"/>
            <ac:spMk id="2" creationId="{8D060D68-6FCC-CEDF-5BFC-95A23373721A}"/>
          </ac:spMkLst>
        </pc:spChg>
        <pc:spChg chg="mod">
          <ac:chgData name="sveva.delgatto@unimc.it" userId="S::sveva.delgatto@unimc.it::b0dff882-4194-43a0-8b10-1068c4ea61a2" providerId="AD" clId="Web-{D5DD5D6D-E9F6-FF06-838C-58C48D616333}" dt="2024-02-22T07:41:38.742" v="261" actId="20577"/>
          <ac:spMkLst>
            <pc:docMk/>
            <pc:sldMk cId="1600531179" sldId="314"/>
            <ac:spMk id="3" creationId="{B0F66D3F-178B-1554-9B05-0E83A0C691E1}"/>
          </ac:spMkLst>
        </pc:spChg>
      </pc:sldChg>
      <pc:sldChg chg="modSp add replId">
        <pc:chgData name="sveva.delgatto@unimc.it" userId="S::sveva.delgatto@unimc.it::b0dff882-4194-43a0-8b10-1068c4ea61a2" providerId="AD" clId="Web-{D5DD5D6D-E9F6-FF06-838C-58C48D616333}" dt="2024-02-22T07:42:46.478" v="268" actId="20577"/>
        <pc:sldMkLst>
          <pc:docMk/>
          <pc:sldMk cId="1413398670" sldId="315"/>
        </pc:sldMkLst>
        <pc:spChg chg="mod">
          <ac:chgData name="sveva.delgatto@unimc.it" userId="S::sveva.delgatto@unimc.it::b0dff882-4194-43a0-8b10-1068c4ea61a2" providerId="AD" clId="Web-{D5DD5D6D-E9F6-FF06-838C-58C48D616333}" dt="2024-02-22T07:42:32.743" v="266" actId="20577"/>
          <ac:spMkLst>
            <pc:docMk/>
            <pc:sldMk cId="1413398670" sldId="315"/>
            <ac:spMk id="2" creationId="{8D060D68-6FCC-CEDF-5BFC-95A23373721A}"/>
          </ac:spMkLst>
        </pc:spChg>
        <pc:spChg chg="mod">
          <ac:chgData name="sveva.delgatto@unimc.it" userId="S::sveva.delgatto@unimc.it::b0dff882-4194-43a0-8b10-1068c4ea61a2" providerId="AD" clId="Web-{D5DD5D6D-E9F6-FF06-838C-58C48D616333}" dt="2024-02-22T07:42:46.478" v="268" actId="20577"/>
          <ac:spMkLst>
            <pc:docMk/>
            <pc:sldMk cId="1413398670" sldId="315"/>
            <ac:spMk id="3" creationId="{B0F66D3F-178B-1554-9B05-0E83A0C691E1}"/>
          </ac:spMkLst>
        </pc:spChg>
      </pc:sldChg>
      <pc:sldChg chg="modSp new">
        <pc:chgData name="sveva.delgatto@unimc.it" userId="S::sveva.delgatto@unimc.it::b0dff882-4194-43a0-8b10-1068c4ea61a2" providerId="AD" clId="Web-{D5DD5D6D-E9F6-FF06-838C-58C48D616333}" dt="2024-02-22T07:43:32.886" v="277" actId="20577"/>
        <pc:sldMkLst>
          <pc:docMk/>
          <pc:sldMk cId="138699747" sldId="316"/>
        </pc:sldMkLst>
        <pc:spChg chg="mod">
          <ac:chgData name="sveva.delgatto@unimc.it" userId="S::sveva.delgatto@unimc.it::b0dff882-4194-43a0-8b10-1068c4ea61a2" providerId="AD" clId="Web-{D5DD5D6D-E9F6-FF06-838C-58C48D616333}" dt="2024-02-22T07:43:22.214" v="272" actId="20577"/>
          <ac:spMkLst>
            <pc:docMk/>
            <pc:sldMk cId="138699747" sldId="316"/>
            <ac:spMk id="2" creationId="{509CD052-75F2-238E-7892-21AA9E6A4BB5}"/>
          </ac:spMkLst>
        </pc:spChg>
        <pc:spChg chg="mod">
          <ac:chgData name="sveva.delgatto@unimc.it" userId="S::sveva.delgatto@unimc.it::b0dff882-4194-43a0-8b10-1068c4ea61a2" providerId="AD" clId="Web-{D5DD5D6D-E9F6-FF06-838C-58C48D616333}" dt="2024-02-22T07:43:32.886" v="277" actId="20577"/>
          <ac:spMkLst>
            <pc:docMk/>
            <pc:sldMk cId="138699747" sldId="316"/>
            <ac:spMk id="3" creationId="{393FA7D4-D3FF-597A-CD2C-625791EC1103}"/>
          </ac:spMkLst>
        </pc:spChg>
      </pc:sldChg>
      <pc:sldChg chg="modSp add replId">
        <pc:chgData name="sveva.delgatto@unimc.it" userId="S::sveva.delgatto@unimc.it::b0dff882-4194-43a0-8b10-1068c4ea61a2" providerId="AD" clId="Web-{D5DD5D6D-E9F6-FF06-838C-58C48D616333}" dt="2024-02-22T07:45:28.904" v="301" actId="20577"/>
        <pc:sldMkLst>
          <pc:docMk/>
          <pc:sldMk cId="1707705381" sldId="317"/>
        </pc:sldMkLst>
        <pc:spChg chg="mod">
          <ac:chgData name="sveva.delgatto@unimc.it" userId="S::sveva.delgatto@unimc.it::b0dff882-4194-43a0-8b10-1068c4ea61a2" providerId="AD" clId="Web-{D5DD5D6D-E9F6-FF06-838C-58C48D616333}" dt="2024-02-22T07:45:28.904" v="301" actId="20577"/>
          <ac:spMkLst>
            <pc:docMk/>
            <pc:sldMk cId="1707705381" sldId="317"/>
            <ac:spMk id="3" creationId="{79C87715-9D4B-490B-A427-A8CECE486145}"/>
          </ac:spMkLst>
        </pc:spChg>
      </pc:sldChg>
    </pc:docChg>
  </pc:docChgLst>
  <pc:docChgLst>
    <pc:chgData name="sveva.delgatto@unimc.it" userId="S::sveva.delgatto@unimc.it::b0dff882-4194-43a0-8b10-1068c4ea61a2" providerId="AD" clId="Web-{9539E80B-7CD3-3912-4212-0BA7B71680CE}"/>
    <pc:docChg chg="addSld delSld modSld sldOrd">
      <pc:chgData name="sveva.delgatto@unimc.it" userId="S::sveva.delgatto@unimc.it::b0dff882-4194-43a0-8b10-1068c4ea61a2" providerId="AD" clId="Web-{9539E80B-7CD3-3912-4212-0BA7B71680CE}" dt="2024-02-16T14:23:02.084" v="178" actId="20577"/>
      <pc:docMkLst>
        <pc:docMk/>
      </pc:docMkLst>
      <pc:sldChg chg="modSp">
        <pc:chgData name="sveva.delgatto@unimc.it" userId="S::sveva.delgatto@unimc.it::b0dff882-4194-43a0-8b10-1068c4ea61a2" providerId="AD" clId="Web-{9539E80B-7CD3-3912-4212-0BA7B71680CE}" dt="2024-02-16T14:17:41.527" v="144" actId="20577"/>
        <pc:sldMkLst>
          <pc:docMk/>
          <pc:sldMk cId="1027102990" sldId="256"/>
        </pc:sldMkLst>
        <pc:spChg chg="mod">
          <ac:chgData name="sveva.delgatto@unimc.it" userId="S::sveva.delgatto@unimc.it::b0dff882-4194-43a0-8b10-1068c4ea61a2" providerId="AD" clId="Web-{9539E80B-7CD3-3912-4212-0BA7B71680CE}" dt="2024-02-16T14:17:41.527" v="144" actId="20577"/>
          <ac:spMkLst>
            <pc:docMk/>
            <pc:sldMk cId="1027102990" sldId="256"/>
            <ac:spMk id="2" creationId="{8A01460B-3860-47A8-98FC-96753A97CDD4}"/>
          </ac:spMkLst>
        </pc:spChg>
      </pc:sldChg>
      <pc:sldChg chg="del">
        <pc:chgData name="sveva.delgatto@unimc.it" userId="S::sveva.delgatto@unimc.it::b0dff882-4194-43a0-8b10-1068c4ea61a2" providerId="AD" clId="Web-{9539E80B-7CD3-3912-4212-0BA7B71680CE}" dt="2024-02-16T14:19:31.203" v="155"/>
        <pc:sldMkLst>
          <pc:docMk/>
          <pc:sldMk cId="1163737009" sldId="265"/>
        </pc:sldMkLst>
      </pc:sldChg>
      <pc:sldChg chg="ord">
        <pc:chgData name="sveva.delgatto@unimc.it" userId="S::sveva.delgatto@unimc.it::b0dff882-4194-43a0-8b10-1068c4ea61a2" providerId="AD" clId="Web-{9539E80B-7CD3-3912-4212-0BA7B71680CE}" dt="2024-02-16T12:46:26.970" v="0"/>
        <pc:sldMkLst>
          <pc:docMk/>
          <pc:sldMk cId="2004922839" sldId="270"/>
        </pc:sldMkLst>
      </pc:sldChg>
      <pc:sldChg chg="modSp new">
        <pc:chgData name="sveva.delgatto@unimc.it" userId="S::sveva.delgatto@unimc.it::b0dff882-4194-43a0-8b10-1068c4ea61a2" providerId="AD" clId="Web-{9539E80B-7CD3-3912-4212-0BA7B71680CE}" dt="2024-02-16T12:51:17.778" v="49" actId="20577"/>
        <pc:sldMkLst>
          <pc:docMk/>
          <pc:sldMk cId="1807335264" sldId="283"/>
        </pc:sldMkLst>
        <pc:spChg chg="mod">
          <ac:chgData name="sveva.delgatto@unimc.it" userId="S::sveva.delgatto@unimc.it::b0dff882-4194-43a0-8b10-1068c4ea61a2" providerId="AD" clId="Web-{9539E80B-7CD3-3912-4212-0BA7B71680CE}" dt="2024-02-16T12:49:30.508" v="16" actId="20577"/>
          <ac:spMkLst>
            <pc:docMk/>
            <pc:sldMk cId="1807335264" sldId="283"/>
            <ac:spMk id="2" creationId="{761C6816-245B-7BD4-DA0F-E27B4B3E0DA6}"/>
          </ac:spMkLst>
        </pc:spChg>
        <pc:spChg chg="mod">
          <ac:chgData name="sveva.delgatto@unimc.it" userId="S::sveva.delgatto@unimc.it::b0dff882-4194-43a0-8b10-1068c4ea61a2" providerId="AD" clId="Web-{9539E80B-7CD3-3912-4212-0BA7B71680CE}" dt="2024-02-16T12:51:17.778" v="49" actId="20577"/>
          <ac:spMkLst>
            <pc:docMk/>
            <pc:sldMk cId="1807335264" sldId="283"/>
            <ac:spMk id="3" creationId="{49087343-1E90-ACC8-A817-960E836D4557}"/>
          </ac:spMkLst>
        </pc:spChg>
      </pc:sldChg>
      <pc:sldChg chg="modSp new">
        <pc:chgData name="sveva.delgatto@unimc.it" userId="S::sveva.delgatto@unimc.it::b0dff882-4194-43a0-8b10-1068c4ea61a2" providerId="AD" clId="Web-{9539E80B-7CD3-3912-4212-0BA7B71680CE}" dt="2024-02-16T12:54:18.255" v="119" actId="20577"/>
        <pc:sldMkLst>
          <pc:docMk/>
          <pc:sldMk cId="3011365914" sldId="284"/>
        </pc:sldMkLst>
        <pc:spChg chg="mod">
          <ac:chgData name="sveva.delgatto@unimc.it" userId="S::sveva.delgatto@unimc.it::b0dff882-4194-43a0-8b10-1068c4ea61a2" providerId="AD" clId="Web-{9539E80B-7CD3-3912-4212-0BA7B71680CE}" dt="2024-02-16T12:53:57.238" v="108" actId="20577"/>
          <ac:spMkLst>
            <pc:docMk/>
            <pc:sldMk cId="3011365914" sldId="284"/>
            <ac:spMk id="2" creationId="{9EA6095E-A9FB-B7C5-777F-F88DCEADEC99}"/>
          </ac:spMkLst>
        </pc:spChg>
        <pc:spChg chg="mod">
          <ac:chgData name="sveva.delgatto@unimc.it" userId="S::sveva.delgatto@unimc.it::b0dff882-4194-43a0-8b10-1068c4ea61a2" providerId="AD" clId="Web-{9539E80B-7CD3-3912-4212-0BA7B71680CE}" dt="2024-02-16T12:54:18.255" v="119" actId="20577"/>
          <ac:spMkLst>
            <pc:docMk/>
            <pc:sldMk cId="3011365914" sldId="284"/>
            <ac:spMk id="3" creationId="{9B9C807C-A7B0-E1B3-EAB2-881D2E23C4F8}"/>
          </ac:spMkLst>
        </pc:spChg>
      </pc:sldChg>
      <pc:sldChg chg="modSp new">
        <pc:chgData name="sveva.delgatto@unimc.it" userId="S::sveva.delgatto@unimc.it::b0dff882-4194-43a0-8b10-1068c4ea61a2" providerId="AD" clId="Web-{9539E80B-7CD3-3912-4212-0BA7B71680CE}" dt="2024-02-16T12:53:52.129" v="100" actId="20577"/>
        <pc:sldMkLst>
          <pc:docMk/>
          <pc:sldMk cId="736588324" sldId="285"/>
        </pc:sldMkLst>
        <pc:spChg chg="mod">
          <ac:chgData name="sveva.delgatto@unimc.it" userId="S::sveva.delgatto@unimc.it::b0dff882-4194-43a0-8b10-1068c4ea61a2" providerId="AD" clId="Web-{9539E80B-7CD3-3912-4212-0BA7B71680CE}" dt="2024-02-16T12:51:46.577" v="59" actId="20577"/>
          <ac:spMkLst>
            <pc:docMk/>
            <pc:sldMk cId="736588324" sldId="285"/>
            <ac:spMk id="2" creationId="{2B4DF840-B13B-858C-D323-F956D9E8EAB9}"/>
          </ac:spMkLst>
        </pc:spChg>
        <pc:spChg chg="mod">
          <ac:chgData name="sveva.delgatto@unimc.it" userId="S::sveva.delgatto@unimc.it::b0dff882-4194-43a0-8b10-1068c4ea61a2" providerId="AD" clId="Web-{9539E80B-7CD3-3912-4212-0BA7B71680CE}" dt="2024-02-16T12:53:52.129" v="100" actId="20577"/>
          <ac:spMkLst>
            <pc:docMk/>
            <pc:sldMk cId="736588324" sldId="285"/>
            <ac:spMk id="3" creationId="{8D063C6D-45C4-521A-6AF1-B14929BD4176}"/>
          </ac:spMkLst>
        </pc:spChg>
      </pc:sldChg>
      <pc:sldChg chg="modSp new">
        <pc:chgData name="sveva.delgatto@unimc.it" userId="S::sveva.delgatto@unimc.it::b0dff882-4194-43a0-8b10-1068c4ea61a2" providerId="AD" clId="Web-{9539E80B-7CD3-3912-4212-0BA7B71680CE}" dt="2024-02-16T12:55:33.273" v="138" actId="20577"/>
        <pc:sldMkLst>
          <pc:docMk/>
          <pc:sldMk cId="1803600243" sldId="286"/>
        </pc:sldMkLst>
        <pc:spChg chg="mod">
          <ac:chgData name="sveva.delgatto@unimc.it" userId="S::sveva.delgatto@unimc.it::b0dff882-4194-43a0-8b10-1068c4ea61a2" providerId="AD" clId="Web-{9539E80B-7CD3-3912-4212-0BA7B71680CE}" dt="2024-02-16T12:55:10.960" v="133" actId="20577"/>
          <ac:spMkLst>
            <pc:docMk/>
            <pc:sldMk cId="1803600243" sldId="286"/>
            <ac:spMk id="2" creationId="{A562A608-820E-3EF4-1D09-B58E88237DD0}"/>
          </ac:spMkLst>
        </pc:spChg>
        <pc:spChg chg="mod">
          <ac:chgData name="sveva.delgatto@unimc.it" userId="S::sveva.delgatto@unimc.it::b0dff882-4194-43a0-8b10-1068c4ea61a2" providerId="AD" clId="Web-{9539E80B-7CD3-3912-4212-0BA7B71680CE}" dt="2024-02-16T12:55:33.273" v="138" actId="20577"/>
          <ac:spMkLst>
            <pc:docMk/>
            <pc:sldMk cId="1803600243" sldId="286"/>
            <ac:spMk id="3" creationId="{0D8E02A7-27B5-B41B-0A05-361B86D4B6E6}"/>
          </ac:spMkLst>
        </pc:spChg>
      </pc:sldChg>
      <pc:sldChg chg="modSp new">
        <pc:chgData name="sveva.delgatto@unimc.it" userId="S::sveva.delgatto@unimc.it::b0dff882-4194-43a0-8b10-1068c4ea61a2" providerId="AD" clId="Web-{9539E80B-7CD3-3912-4212-0BA7B71680CE}" dt="2024-02-16T14:18:35.545" v="147" actId="20577"/>
        <pc:sldMkLst>
          <pc:docMk/>
          <pc:sldMk cId="762758334" sldId="287"/>
        </pc:sldMkLst>
        <pc:spChg chg="mod">
          <ac:chgData name="sveva.delgatto@unimc.it" userId="S::sveva.delgatto@unimc.it::b0dff882-4194-43a0-8b10-1068c4ea61a2" providerId="AD" clId="Web-{9539E80B-7CD3-3912-4212-0BA7B71680CE}" dt="2024-02-16T14:18:35.545" v="147" actId="20577"/>
          <ac:spMkLst>
            <pc:docMk/>
            <pc:sldMk cId="762758334" sldId="287"/>
            <ac:spMk id="3" creationId="{508F621E-59EA-DD72-3C31-E742C59785E9}"/>
          </ac:spMkLst>
        </pc:spChg>
      </pc:sldChg>
      <pc:sldChg chg="modSp new">
        <pc:chgData name="sveva.delgatto@unimc.it" userId="S::sveva.delgatto@unimc.it::b0dff882-4194-43a0-8b10-1068c4ea61a2" providerId="AD" clId="Web-{9539E80B-7CD3-3912-4212-0BA7B71680CE}" dt="2024-02-16T14:19:20.874" v="154" actId="20577"/>
        <pc:sldMkLst>
          <pc:docMk/>
          <pc:sldMk cId="3158176901" sldId="288"/>
        </pc:sldMkLst>
        <pc:spChg chg="mod">
          <ac:chgData name="sveva.delgatto@unimc.it" userId="S::sveva.delgatto@unimc.it::b0dff882-4194-43a0-8b10-1068c4ea61a2" providerId="AD" clId="Web-{9539E80B-7CD3-3912-4212-0BA7B71680CE}" dt="2024-02-16T14:19:20.874" v="154" actId="20577"/>
          <ac:spMkLst>
            <pc:docMk/>
            <pc:sldMk cId="3158176901" sldId="288"/>
            <ac:spMk id="3" creationId="{1E5843A9-E81F-8ADC-DC63-90D541A80B40}"/>
          </ac:spMkLst>
        </pc:spChg>
      </pc:sldChg>
      <pc:sldChg chg="modSp new">
        <pc:chgData name="sveva.delgatto@unimc.it" userId="S::sveva.delgatto@unimc.it::b0dff882-4194-43a0-8b10-1068c4ea61a2" providerId="AD" clId="Web-{9539E80B-7CD3-3912-4212-0BA7B71680CE}" dt="2024-02-16T14:22:46.803" v="165" actId="20577"/>
        <pc:sldMkLst>
          <pc:docMk/>
          <pc:sldMk cId="394582780" sldId="289"/>
        </pc:sldMkLst>
        <pc:spChg chg="mod">
          <ac:chgData name="sveva.delgatto@unimc.it" userId="S::sveva.delgatto@unimc.it::b0dff882-4194-43a0-8b10-1068c4ea61a2" providerId="AD" clId="Web-{9539E80B-7CD3-3912-4212-0BA7B71680CE}" dt="2024-02-16T14:22:46.803" v="165" actId="20577"/>
          <ac:spMkLst>
            <pc:docMk/>
            <pc:sldMk cId="394582780" sldId="289"/>
            <ac:spMk id="2" creationId="{2FA2EA77-E727-C4FE-D855-83A547582B8F}"/>
          </ac:spMkLst>
        </pc:spChg>
        <pc:spChg chg="mod">
          <ac:chgData name="sveva.delgatto@unimc.it" userId="S::sveva.delgatto@unimc.it::b0dff882-4194-43a0-8b10-1068c4ea61a2" providerId="AD" clId="Web-{9539E80B-7CD3-3912-4212-0BA7B71680CE}" dt="2024-02-16T14:21:01.799" v="157" actId="20577"/>
          <ac:spMkLst>
            <pc:docMk/>
            <pc:sldMk cId="394582780" sldId="289"/>
            <ac:spMk id="3" creationId="{839FC891-81B7-D1F1-B6E7-5DEC2D4D8E83}"/>
          </ac:spMkLst>
        </pc:spChg>
      </pc:sldChg>
      <pc:sldChg chg="modSp new">
        <pc:chgData name="sveva.delgatto@unimc.it" userId="S::sveva.delgatto@unimc.it::b0dff882-4194-43a0-8b10-1068c4ea61a2" providerId="AD" clId="Web-{9539E80B-7CD3-3912-4212-0BA7B71680CE}" dt="2024-02-16T14:23:02.084" v="178" actId="20577"/>
        <pc:sldMkLst>
          <pc:docMk/>
          <pc:sldMk cId="209864911" sldId="290"/>
        </pc:sldMkLst>
        <pc:spChg chg="mod">
          <ac:chgData name="sveva.delgatto@unimc.it" userId="S::sveva.delgatto@unimc.it::b0dff882-4194-43a0-8b10-1068c4ea61a2" providerId="AD" clId="Web-{9539E80B-7CD3-3912-4212-0BA7B71680CE}" dt="2024-02-16T14:22:58.834" v="177" actId="20577"/>
          <ac:spMkLst>
            <pc:docMk/>
            <pc:sldMk cId="209864911" sldId="290"/>
            <ac:spMk id="2" creationId="{5988F998-DA1A-CBFB-63A7-CF0EE26FCFE6}"/>
          </ac:spMkLst>
        </pc:spChg>
        <pc:spChg chg="mod">
          <ac:chgData name="sveva.delgatto@unimc.it" userId="S::sveva.delgatto@unimc.it::b0dff882-4194-43a0-8b10-1068c4ea61a2" providerId="AD" clId="Web-{9539E80B-7CD3-3912-4212-0BA7B71680CE}" dt="2024-02-16T14:23:02.084" v="178" actId="20577"/>
          <ac:spMkLst>
            <pc:docMk/>
            <pc:sldMk cId="209864911" sldId="290"/>
            <ac:spMk id="3" creationId="{F637B98C-2655-B378-E33E-885A13D13A8C}"/>
          </ac:spMkLst>
        </pc:spChg>
      </pc:sldChg>
    </pc:docChg>
  </pc:docChgLst>
  <pc:docChgLst>
    <pc:chgData name="sveva.delgatto@unimc.it" userId="S::sveva.delgatto@unimc.it::b0dff882-4194-43a0-8b10-1068c4ea61a2" providerId="AD" clId="Web-{5864C4FD-3627-0F35-57D8-6FE7C15204CE}"/>
    <pc:docChg chg="addSld delSld modSld sldOrd">
      <pc:chgData name="sveva.delgatto@unimc.it" userId="S::sveva.delgatto@unimc.it::b0dff882-4194-43a0-8b10-1068c4ea61a2" providerId="AD" clId="Web-{5864C4FD-3627-0F35-57D8-6FE7C15204CE}" dt="2024-02-21T08:45:52.429" v="46" actId="20577"/>
      <pc:docMkLst>
        <pc:docMk/>
      </pc:docMkLst>
      <pc:sldChg chg="modSp">
        <pc:chgData name="sveva.delgatto@unimc.it" userId="S::sveva.delgatto@unimc.it::b0dff882-4194-43a0-8b10-1068c4ea61a2" providerId="AD" clId="Web-{5864C4FD-3627-0F35-57D8-6FE7C15204CE}" dt="2024-02-21T08:40:26.092" v="28" actId="20577"/>
        <pc:sldMkLst>
          <pc:docMk/>
          <pc:sldMk cId="4106988039" sldId="258"/>
        </pc:sldMkLst>
        <pc:spChg chg="mod">
          <ac:chgData name="sveva.delgatto@unimc.it" userId="S::sveva.delgatto@unimc.it::b0dff882-4194-43a0-8b10-1068c4ea61a2" providerId="AD" clId="Web-{5864C4FD-3627-0F35-57D8-6FE7C15204CE}" dt="2024-02-21T08:40:26.092" v="28" actId="20577"/>
          <ac:spMkLst>
            <pc:docMk/>
            <pc:sldMk cId="4106988039" sldId="258"/>
            <ac:spMk id="3" creationId="{C8CCC6D8-EFFA-4387-B169-69FBE60B3CDC}"/>
          </ac:spMkLst>
        </pc:spChg>
      </pc:sldChg>
      <pc:sldChg chg="modSp">
        <pc:chgData name="sveva.delgatto@unimc.it" userId="S::sveva.delgatto@unimc.it::b0dff882-4194-43a0-8b10-1068c4ea61a2" providerId="AD" clId="Web-{5864C4FD-3627-0F35-57D8-6FE7C15204CE}" dt="2024-02-21T08:38:56.089" v="26" actId="20577"/>
        <pc:sldMkLst>
          <pc:docMk/>
          <pc:sldMk cId="2780293876" sldId="259"/>
        </pc:sldMkLst>
        <pc:spChg chg="mod">
          <ac:chgData name="sveva.delgatto@unimc.it" userId="S::sveva.delgatto@unimc.it::b0dff882-4194-43a0-8b10-1068c4ea61a2" providerId="AD" clId="Web-{5864C4FD-3627-0F35-57D8-6FE7C15204CE}" dt="2024-02-21T08:38:56.089" v="26" actId="20577"/>
          <ac:spMkLst>
            <pc:docMk/>
            <pc:sldMk cId="2780293876" sldId="259"/>
            <ac:spMk id="3" creationId="{46A54ED7-5647-487A-9B5F-5533B3751DDC}"/>
          </ac:spMkLst>
        </pc:spChg>
      </pc:sldChg>
      <pc:sldChg chg="modSp">
        <pc:chgData name="sveva.delgatto@unimc.it" userId="S::sveva.delgatto@unimc.it::b0dff882-4194-43a0-8b10-1068c4ea61a2" providerId="AD" clId="Web-{5864C4FD-3627-0F35-57D8-6FE7C15204CE}" dt="2024-02-21T08:38:39.292" v="24" actId="20577"/>
        <pc:sldMkLst>
          <pc:docMk/>
          <pc:sldMk cId="313893541" sldId="262"/>
        </pc:sldMkLst>
        <pc:spChg chg="mod">
          <ac:chgData name="sveva.delgatto@unimc.it" userId="S::sveva.delgatto@unimc.it::b0dff882-4194-43a0-8b10-1068c4ea61a2" providerId="AD" clId="Web-{5864C4FD-3627-0F35-57D8-6FE7C15204CE}" dt="2024-02-21T08:38:39.292" v="24" actId="20577"/>
          <ac:spMkLst>
            <pc:docMk/>
            <pc:sldMk cId="313893541" sldId="262"/>
            <ac:spMk id="3" creationId="{C8CCC6D8-EFFA-4387-B169-69FBE60B3CDC}"/>
          </ac:spMkLst>
        </pc:spChg>
      </pc:sldChg>
      <pc:sldChg chg="modSp">
        <pc:chgData name="sveva.delgatto@unimc.it" userId="S::sveva.delgatto@unimc.it::b0dff882-4194-43a0-8b10-1068c4ea61a2" providerId="AD" clId="Web-{5864C4FD-3627-0F35-57D8-6FE7C15204CE}" dt="2024-02-21T08:41:59.782" v="33" actId="20577"/>
        <pc:sldMkLst>
          <pc:docMk/>
          <pc:sldMk cId="2178903293" sldId="267"/>
        </pc:sldMkLst>
        <pc:spChg chg="mod">
          <ac:chgData name="sveva.delgatto@unimc.it" userId="S::sveva.delgatto@unimc.it::b0dff882-4194-43a0-8b10-1068c4ea61a2" providerId="AD" clId="Web-{5864C4FD-3627-0F35-57D8-6FE7C15204CE}" dt="2024-02-21T08:41:59.782" v="33" actId="20577"/>
          <ac:spMkLst>
            <pc:docMk/>
            <pc:sldMk cId="2178903293" sldId="267"/>
            <ac:spMk id="3" creationId="{C6E0D046-B690-4F72-BB84-1E05D2D73184}"/>
          </ac:spMkLst>
        </pc:spChg>
      </pc:sldChg>
      <pc:sldChg chg="add del">
        <pc:chgData name="sveva.delgatto@unimc.it" userId="S::sveva.delgatto@unimc.it::b0dff882-4194-43a0-8b10-1068c4ea61a2" providerId="AD" clId="Web-{5864C4FD-3627-0F35-57D8-6FE7C15204CE}" dt="2024-02-21T08:31:28.623" v="1"/>
        <pc:sldMkLst>
          <pc:docMk/>
          <pc:sldMk cId="762758334" sldId="287"/>
        </pc:sldMkLst>
      </pc:sldChg>
      <pc:sldChg chg="add del ord">
        <pc:chgData name="sveva.delgatto@unimc.it" userId="S::sveva.delgatto@unimc.it::b0dff882-4194-43a0-8b10-1068c4ea61a2" providerId="AD" clId="Web-{5864C4FD-3627-0F35-57D8-6FE7C15204CE}" dt="2024-02-21T08:40:49.327" v="31"/>
        <pc:sldMkLst>
          <pc:docMk/>
          <pc:sldMk cId="3158176901" sldId="288"/>
        </pc:sldMkLst>
      </pc:sldChg>
      <pc:sldChg chg="modSp">
        <pc:chgData name="sveva.delgatto@unimc.it" userId="S::sveva.delgatto@unimc.it::b0dff882-4194-43a0-8b10-1068c4ea61a2" providerId="AD" clId="Web-{5864C4FD-3627-0F35-57D8-6FE7C15204CE}" dt="2024-02-21T08:45:52.429" v="46" actId="20577"/>
        <pc:sldMkLst>
          <pc:docMk/>
          <pc:sldMk cId="394582780" sldId="289"/>
        </pc:sldMkLst>
        <pc:spChg chg="mod">
          <ac:chgData name="sveva.delgatto@unimc.it" userId="S::sveva.delgatto@unimc.it::b0dff882-4194-43a0-8b10-1068c4ea61a2" providerId="AD" clId="Web-{5864C4FD-3627-0F35-57D8-6FE7C15204CE}" dt="2024-02-21T08:45:52.429" v="46" actId="20577"/>
          <ac:spMkLst>
            <pc:docMk/>
            <pc:sldMk cId="394582780" sldId="289"/>
            <ac:spMk id="3" creationId="{839FC891-81B7-D1F1-B6E7-5DEC2D4D8E83}"/>
          </ac:spMkLst>
        </pc:spChg>
      </pc:sldChg>
      <pc:sldChg chg="modSp">
        <pc:chgData name="sveva.delgatto@unimc.it" userId="S::sveva.delgatto@unimc.it::b0dff882-4194-43a0-8b10-1068c4ea61a2" providerId="AD" clId="Web-{5864C4FD-3627-0F35-57D8-6FE7C15204CE}" dt="2024-02-21T08:36:55.398" v="18" actId="20577"/>
        <pc:sldMkLst>
          <pc:docMk/>
          <pc:sldMk cId="4047658115" sldId="303"/>
        </pc:sldMkLst>
        <pc:spChg chg="mod">
          <ac:chgData name="sveva.delgatto@unimc.it" userId="S::sveva.delgatto@unimc.it::b0dff882-4194-43a0-8b10-1068c4ea61a2" providerId="AD" clId="Web-{5864C4FD-3627-0F35-57D8-6FE7C15204CE}" dt="2024-02-21T08:36:55.398" v="18" actId="20577"/>
          <ac:spMkLst>
            <pc:docMk/>
            <pc:sldMk cId="4047658115" sldId="303"/>
            <ac:spMk id="3" creationId="{FD7636E0-96DD-0B04-FCF2-5B8F186A9045}"/>
          </ac:spMkLst>
        </pc:spChg>
      </pc:sldChg>
      <pc:sldChg chg="modSp">
        <pc:chgData name="sveva.delgatto@unimc.it" userId="S::sveva.delgatto@unimc.it::b0dff882-4194-43a0-8b10-1068c4ea61a2" providerId="AD" clId="Web-{5864C4FD-3627-0F35-57D8-6FE7C15204CE}" dt="2024-02-21T08:37:14.868" v="19" actId="20577"/>
        <pc:sldMkLst>
          <pc:docMk/>
          <pc:sldMk cId="17345061" sldId="304"/>
        </pc:sldMkLst>
        <pc:spChg chg="mod">
          <ac:chgData name="sveva.delgatto@unimc.it" userId="S::sveva.delgatto@unimc.it::b0dff882-4194-43a0-8b10-1068c4ea61a2" providerId="AD" clId="Web-{5864C4FD-3627-0F35-57D8-6FE7C15204CE}" dt="2024-02-21T08:37:14.868" v="19" actId="20577"/>
          <ac:spMkLst>
            <pc:docMk/>
            <pc:sldMk cId="17345061" sldId="304"/>
            <ac:spMk id="3" creationId="{D104CCC6-929B-4C21-C54B-7D16315BE8E3}"/>
          </ac:spMkLst>
        </pc:spChg>
      </pc:sldChg>
      <pc:sldChg chg="modSp">
        <pc:chgData name="sveva.delgatto@unimc.it" userId="S::sveva.delgatto@unimc.it::b0dff882-4194-43a0-8b10-1068c4ea61a2" providerId="AD" clId="Web-{5864C4FD-3627-0F35-57D8-6FE7C15204CE}" dt="2024-02-21T08:38:07.978" v="23" actId="20577"/>
        <pc:sldMkLst>
          <pc:docMk/>
          <pc:sldMk cId="853456526" sldId="306"/>
        </pc:sldMkLst>
        <pc:spChg chg="mod">
          <ac:chgData name="sveva.delgatto@unimc.it" userId="S::sveva.delgatto@unimc.it::b0dff882-4194-43a0-8b10-1068c4ea61a2" providerId="AD" clId="Web-{5864C4FD-3627-0F35-57D8-6FE7C15204CE}" dt="2024-02-21T08:38:07.978" v="23" actId="20577"/>
          <ac:spMkLst>
            <pc:docMk/>
            <pc:sldMk cId="853456526" sldId="306"/>
            <ac:spMk id="3" creationId="{80331DF9-5895-E629-DC22-472D6305D504}"/>
          </ac:spMkLst>
        </pc:spChg>
      </pc:sldChg>
      <pc:sldChg chg="modSp">
        <pc:chgData name="sveva.delgatto@unimc.it" userId="S::sveva.delgatto@unimc.it::b0dff882-4194-43a0-8b10-1068c4ea61a2" providerId="AD" clId="Web-{5864C4FD-3627-0F35-57D8-6FE7C15204CE}" dt="2024-02-21T08:43:01.237" v="36" actId="20577"/>
        <pc:sldMkLst>
          <pc:docMk/>
          <pc:sldMk cId="2258140468" sldId="311"/>
        </pc:sldMkLst>
        <pc:spChg chg="mod">
          <ac:chgData name="sveva.delgatto@unimc.it" userId="S::sveva.delgatto@unimc.it::b0dff882-4194-43a0-8b10-1068c4ea61a2" providerId="AD" clId="Web-{5864C4FD-3627-0F35-57D8-6FE7C15204CE}" dt="2024-02-21T08:43:01.237" v="36" actId="20577"/>
          <ac:spMkLst>
            <pc:docMk/>
            <pc:sldMk cId="2258140468" sldId="311"/>
            <ac:spMk id="3" creationId="{AA1E0CB2-4DF2-4784-81B4-57C1FD54AC25}"/>
          </ac:spMkLst>
        </pc:spChg>
      </pc:sldChg>
      <pc:sldChg chg="modSp new del">
        <pc:chgData name="sveva.delgatto@unimc.it" userId="S::sveva.delgatto@unimc.it::b0dff882-4194-43a0-8b10-1068c4ea61a2" providerId="AD" clId="Web-{5864C4FD-3627-0F35-57D8-6FE7C15204CE}" dt="2024-02-21T08:34:50.348" v="15"/>
        <pc:sldMkLst>
          <pc:docMk/>
          <pc:sldMk cId="1186444122" sldId="313"/>
        </pc:sldMkLst>
        <pc:spChg chg="mod">
          <ac:chgData name="sveva.delgatto@unimc.it" userId="S::sveva.delgatto@unimc.it::b0dff882-4194-43a0-8b10-1068c4ea61a2" providerId="AD" clId="Web-{5864C4FD-3627-0F35-57D8-6FE7C15204CE}" dt="2024-02-21T08:34:47.504" v="14" actId="20577"/>
          <ac:spMkLst>
            <pc:docMk/>
            <pc:sldMk cId="1186444122" sldId="313"/>
            <ac:spMk id="3" creationId="{56296EB9-5617-7CD7-D7D4-C669F70F3827}"/>
          </ac:spMkLst>
        </pc:spChg>
      </pc:sldChg>
      <pc:sldChg chg="add del">
        <pc:chgData name="sveva.delgatto@unimc.it" userId="S::sveva.delgatto@unimc.it::b0dff882-4194-43a0-8b10-1068c4ea61a2" providerId="AD" clId="Web-{5864C4FD-3627-0F35-57D8-6FE7C15204CE}" dt="2024-02-21T08:33:03.970" v="3"/>
        <pc:sldMkLst>
          <pc:docMk/>
          <pc:sldMk cId="3775208387" sldId="313"/>
        </pc:sldMkLst>
      </pc:sldChg>
    </pc:docChg>
  </pc:docChgLst>
  <pc:docChgLst>
    <pc:chgData name="sveva.delgatto@unimc.it" userId="S::sveva.delgatto@unimc.it::b0dff882-4194-43a0-8b10-1068c4ea61a2" providerId="AD" clId="Web-{CAC4B9C4-7336-2BC7-0AA2-4E69D2D7703D}"/>
    <pc:docChg chg="addSld delSld modSld sldOrd">
      <pc:chgData name="sveva.delgatto@unimc.it" userId="S::sveva.delgatto@unimc.it::b0dff882-4194-43a0-8b10-1068c4ea61a2" providerId="AD" clId="Web-{CAC4B9C4-7336-2BC7-0AA2-4E69D2D7703D}" dt="2024-02-20T09:32:42.943" v="2259" actId="20577"/>
      <pc:docMkLst>
        <pc:docMk/>
      </pc:docMkLst>
      <pc:sldChg chg="addSp modSp mod setBg">
        <pc:chgData name="sveva.delgatto@unimc.it" userId="S::sveva.delgatto@unimc.it::b0dff882-4194-43a0-8b10-1068c4ea61a2" providerId="AD" clId="Web-{CAC4B9C4-7336-2BC7-0AA2-4E69D2D7703D}" dt="2024-02-20T09:32:42.943" v="2259" actId="20577"/>
        <pc:sldMkLst>
          <pc:docMk/>
          <pc:sldMk cId="1027102990" sldId="256"/>
        </pc:sldMkLst>
        <pc:spChg chg="mod">
          <ac:chgData name="sveva.delgatto@unimc.it" userId="S::sveva.delgatto@unimc.it::b0dff882-4194-43a0-8b10-1068c4ea61a2" providerId="AD" clId="Web-{CAC4B9C4-7336-2BC7-0AA2-4E69D2D7703D}" dt="2024-02-20T09:32:38.411" v="2256"/>
          <ac:spMkLst>
            <pc:docMk/>
            <pc:sldMk cId="1027102990" sldId="256"/>
            <ac:spMk id="2" creationId="{8A01460B-3860-47A8-98FC-96753A97CDD4}"/>
          </ac:spMkLst>
        </pc:spChg>
        <pc:spChg chg="mod">
          <ac:chgData name="sveva.delgatto@unimc.it" userId="S::sveva.delgatto@unimc.it::b0dff882-4194-43a0-8b10-1068c4ea61a2" providerId="AD" clId="Web-{CAC4B9C4-7336-2BC7-0AA2-4E69D2D7703D}" dt="2024-02-20T09:32:42.943" v="2259" actId="20577"/>
          <ac:spMkLst>
            <pc:docMk/>
            <pc:sldMk cId="1027102990" sldId="256"/>
            <ac:spMk id="3" creationId="{3F8CBACC-3B8F-4946-A671-F30093F97FBB}"/>
          </ac:spMkLst>
        </pc:spChg>
        <pc:spChg chg="add">
          <ac:chgData name="sveva.delgatto@unimc.it" userId="S::sveva.delgatto@unimc.it::b0dff882-4194-43a0-8b10-1068c4ea61a2" providerId="AD" clId="Web-{CAC4B9C4-7336-2BC7-0AA2-4E69D2D7703D}" dt="2024-02-20T09:32:38.411" v="2256"/>
          <ac:spMkLst>
            <pc:docMk/>
            <pc:sldMk cId="1027102990" sldId="256"/>
            <ac:spMk id="9" creationId="{93245F62-CCC4-49E4-B95B-EA6C1E790510}"/>
          </ac:spMkLst>
        </pc:spChg>
        <pc:spChg chg="add">
          <ac:chgData name="sveva.delgatto@unimc.it" userId="S::sveva.delgatto@unimc.it::b0dff882-4194-43a0-8b10-1068c4ea61a2" providerId="AD" clId="Web-{CAC4B9C4-7336-2BC7-0AA2-4E69D2D7703D}" dt="2024-02-20T09:32:38.411" v="2256"/>
          <ac:spMkLst>
            <pc:docMk/>
            <pc:sldMk cId="1027102990" sldId="256"/>
            <ac:spMk id="11" creationId="{E6C0DD6B-6AA3-448F-9B99-8386295BC1B4}"/>
          </ac:spMkLst>
        </pc:spChg>
        <pc:picChg chg="add mod">
          <ac:chgData name="sveva.delgatto@unimc.it" userId="S::sveva.delgatto@unimc.it::b0dff882-4194-43a0-8b10-1068c4ea61a2" providerId="AD" clId="Web-{CAC4B9C4-7336-2BC7-0AA2-4E69D2D7703D}" dt="2024-02-20T09:32:38.411" v="2256"/>
          <ac:picMkLst>
            <pc:docMk/>
            <pc:sldMk cId="1027102990" sldId="256"/>
            <ac:picMk id="4" creationId="{455BBBC6-9986-9C61-839C-89EC0D7D2289}"/>
          </ac:picMkLst>
        </pc:picChg>
      </pc:sldChg>
      <pc:sldChg chg="del">
        <pc:chgData name="sveva.delgatto@unimc.it" userId="S::sveva.delgatto@unimc.it::b0dff882-4194-43a0-8b10-1068c4ea61a2" providerId="AD" clId="Web-{CAC4B9C4-7336-2BC7-0AA2-4E69D2D7703D}" dt="2024-02-19T11:50:26.508" v="1042"/>
        <pc:sldMkLst>
          <pc:docMk/>
          <pc:sldMk cId="2038357161" sldId="257"/>
        </pc:sldMkLst>
      </pc:sldChg>
      <pc:sldChg chg="modSp">
        <pc:chgData name="sveva.delgatto@unimc.it" userId="S::sveva.delgatto@unimc.it::b0dff882-4194-43a0-8b10-1068c4ea61a2" providerId="AD" clId="Web-{CAC4B9C4-7336-2BC7-0AA2-4E69D2D7703D}" dt="2024-02-19T12:00:23.460" v="1129" actId="20577"/>
        <pc:sldMkLst>
          <pc:docMk/>
          <pc:sldMk cId="4106988039" sldId="258"/>
        </pc:sldMkLst>
        <pc:spChg chg="mod">
          <ac:chgData name="sveva.delgatto@unimc.it" userId="S::sveva.delgatto@unimc.it::b0dff882-4194-43a0-8b10-1068c4ea61a2" providerId="AD" clId="Web-{CAC4B9C4-7336-2BC7-0AA2-4E69D2D7703D}" dt="2024-02-19T12:00:23.460" v="1129" actId="20577"/>
          <ac:spMkLst>
            <pc:docMk/>
            <pc:sldMk cId="4106988039" sldId="258"/>
            <ac:spMk id="3" creationId="{C8CCC6D8-EFFA-4387-B169-69FBE60B3CDC}"/>
          </ac:spMkLst>
        </pc:spChg>
      </pc:sldChg>
      <pc:sldChg chg="add del">
        <pc:chgData name="sveva.delgatto@unimc.it" userId="S::sveva.delgatto@unimc.it::b0dff882-4194-43a0-8b10-1068c4ea61a2" providerId="AD" clId="Web-{CAC4B9C4-7336-2BC7-0AA2-4E69D2D7703D}" dt="2024-02-19T11:53:56.435" v="1104"/>
        <pc:sldMkLst>
          <pc:docMk/>
          <pc:sldMk cId="2780293876" sldId="259"/>
        </pc:sldMkLst>
      </pc:sldChg>
      <pc:sldChg chg="add del">
        <pc:chgData name="sveva.delgatto@unimc.it" userId="S::sveva.delgatto@unimc.it::b0dff882-4194-43a0-8b10-1068c4ea61a2" providerId="AD" clId="Web-{CAC4B9C4-7336-2BC7-0AA2-4E69D2D7703D}" dt="2024-02-19T11:53:56.357" v="1103"/>
        <pc:sldMkLst>
          <pc:docMk/>
          <pc:sldMk cId="2248516589" sldId="260"/>
        </pc:sldMkLst>
      </pc:sldChg>
      <pc:sldChg chg="modSp add del">
        <pc:chgData name="sveva.delgatto@unimc.it" userId="S::sveva.delgatto@unimc.it::b0dff882-4194-43a0-8b10-1068c4ea61a2" providerId="AD" clId="Web-{CAC4B9C4-7336-2BC7-0AA2-4E69D2D7703D}" dt="2024-02-19T11:58:56.052" v="1105" actId="1076"/>
        <pc:sldMkLst>
          <pc:docMk/>
          <pc:sldMk cId="407147577" sldId="261"/>
        </pc:sldMkLst>
        <pc:spChg chg="mod">
          <ac:chgData name="sveva.delgatto@unimc.it" userId="S::sveva.delgatto@unimc.it::b0dff882-4194-43a0-8b10-1068c4ea61a2" providerId="AD" clId="Web-{CAC4B9C4-7336-2BC7-0AA2-4E69D2D7703D}" dt="2024-02-19T11:58:56.052" v="1105" actId="1076"/>
          <ac:spMkLst>
            <pc:docMk/>
            <pc:sldMk cId="407147577" sldId="261"/>
            <ac:spMk id="4" creationId="{46CCC685-6393-4BD9-B328-B5FAF66187A1}"/>
          </ac:spMkLst>
        </pc:spChg>
      </pc:sldChg>
      <pc:sldChg chg="modSp ord">
        <pc:chgData name="sveva.delgatto@unimc.it" userId="S::sveva.delgatto@unimc.it::b0dff882-4194-43a0-8b10-1068c4ea61a2" providerId="AD" clId="Web-{CAC4B9C4-7336-2BC7-0AA2-4E69D2D7703D}" dt="2024-02-19T11:52:40.667" v="1098" actId="20577"/>
        <pc:sldMkLst>
          <pc:docMk/>
          <pc:sldMk cId="313893541" sldId="262"/>
        </pc:sldMkLst>
        <pc:spChg chg="mod">
          <ac:chgData name="sveva.delgatto@unimc.it" userId="S::sveva.delgatto@unimc.it::b0dff882-4194-43a0-8b10-1068c4ea61a2" providerId="AD" clId="Web-{CAC4B9C4-7336-2BC7-0AA2-4E69D2D7703D}" dt="2024-02-19T11:52:40.667" v="1098" actId="20577"/>
          <ac:spMkLst>
            <pc:docMk/>
            <pc:sldMk cId="313893541" sldId="262"/>
            <ac:spMk id="3" creationId="{C8CCC6D8-EFFA-4387-B169-69FBE60B3CDC}"/>
          </ac:spMkLst>
        </pc:spChg>
      </pc:sldChg>
      <pc:sldChg chg="modSp">
        <pc:chgData name="sveva.delgatto@unimc.it" userId="S::sveva.delgatto@unimc.it::b0dff882-4194-43a0-8b10-1068c4ea61a2" providerId="AD" clId="Web-{CAC4B9C4-7336-2BC7-0AA2-4E69D2D7703D}" dt="2024-02-19T12:02:09.369" v="1146" actId="20577"/>
        <pc:sldMkLst>
          <pc:docMk/>
          <pc:sldMk cId="2101965192" sldId="264"/>
        </pc:sldMkLst>
        <pc:spChg chg="mod">
          <ac:chgData name="sveva.delgatto@unimc.it" userId="S::sveva.delgatto@unimc.it::b0dff882-4194-43a0-8b10-1068c4ea61a2" providerId="AD" clId="Web-{CAC4B9C4-7336-2BC7-0AA2-4E69D2D7703D}" dt="2024-02-19T12:02:09.369" v="1146" actId="20577"/>
          <ac:spMkLst>
            <pc:docMk/>
            <pc:sldMk cId="2101965192" sldId="264"/>
            <ac:spMk id="3" creationId="{3EB33158-D5E6-4F64-9B25-F4F0CF85A4C0}"/>
          </ac:spMkLst>
        </pc:spChg>
      </pc:sldChg>
      <pc:sldChg chg="modSp">
        <pc:chgData name="sveva.delgatto@unimc.it" userId="S::sveva.delgatto@unimc.it::b0dff882-4194-43a0-8b10-1068c4ea61a2" providerId="AD" clId="Web-{CAC4B9C4-7336-2BC7-0AA2-4E69D2D7703D}" dt="2024-02-19T12:21:54.025" v="1560" actId="20577"/>
        <pc:sldMkLst>
          <pc:docMk/>
          <pc:sldMk cId="1616355977" sldId="266"/>
        </pc:sldMkLst>
        <pc:spChg chg="mod">
          <ac:chgData name="sveva.delgatto@unimc.it" userId="S::sveva.delgatto@unimc.it::b0dff882-4194-43a0-8b10-1068c4ea61a2" providerId="AD" clId="Web-{CAC4B9C4-7336-2BC7-0AA2-4E69D2D7703D}" dt="2024-02-19T12:21:54.025" v="1560" actId="20577"/>
          <ac:spMkLst>
            <pc:docMk/>
            <pc:sldMk cId="1616355977" sldId="266"/>
            <ac:spMk id="3" creationId="{F973FCDB-850F-4484-B83D-0968BC4163B5}"/>
          </ac:spMkLst>
        </pc:spChg>
      </pc:sldChg>
      <pc:sldChg chg="modSp">
        <pc:chgData name="sveva.delgatto@unimc.it" userId="S::sveva.delgatto@unimc.it::b0dff882-4194-43a0-8b10-1068c4ea61a2" providerId="AD" clId="Web-{CAC4B9C4-7336-2BC7-0AA2-4E69D2D7703D}" dt="2024-02-19T12:22:30.822" v="1574" actId="20577"/>
        <pc:sldMkLst>
          <pc:docMk/>
          <pc:sldMk cId="2178903293" sldId="267"/>
        </pc:sldMkLst>
        <pc:spChg chg="mod">
          <ac:chgData name="sveva.delgatto@unimc.it" userId="S::sveva.delgatto@unimc.it::b0dff882-4194-43a0-8b10-1068c4ea61a2" providerId="AD" clId="Web-{CAC4B9C4-7336-2BC7-0AA2-4E69D2D7703D}" dt="2024-02-19T12:22:30.822" v="1574" actId="20577"/>
          <ac:spMkLst>
            <pc:docMk/>
            <pc:sldMk cId="2178903293" sldId="267"/>
            <ac:spMk id="3" creationId="{C6E0D046-B690-4F72-BB84-1E05D2D73184}"/>
          </ac:spMkLst>
        </pc:spChg>
      </pc:sldChg>
      <pc:sldChg chg="modSp">
        <pc:chgData name="sveva.delgatto@unimc.it" userId="S::sveva.delgatto@unimc.it::b0dff882-4194-43a0-8b10-1068c4ea61a2" providerId="AD" clId="Web-{CAC4B9C4-7336-2BC7-0AA2-4E69D2D7703D}" dt="2024-02-19T12:26:40.938" v="1737" actId="20577"/>
        <pc:sldMkLst>
          <pc:docMk/>
          <pc:sldMk cId="1690001425" sldId="268"/>
        </pc:sldMkLst>
        <pc:spChg chg="mod">
          <ac:chgData name="sveva.delgatto@unimc.it" userId="S::sveva.delgatto@unimc.it::b0dff882-4194-43a0-8b10-1068c4ea61a2" providerId="AD" clId="Web-{CAC4B9C4-7336-2BC7-0AA2-4E69D2D7703D}" dt="2024-02-19T12:26:40.938" v="1737" actId="20577"/>
          <ac:spMkLst>
            <pc:docMk/>
            <pc:sldMk cId="1690001425" sldId="268"/>
            <ac:spMk id="3" creationId="{AA1E0CB2-4DF2-4784-81B4-57C1FD54AC25}"/>
          </ac:spMkLst>
        </pc:spChg>
      </pc:sldChg>
      <pc:sldChg chg="modSp">
        <pc:chgData name="sveva.delgatto@unimc.it" userId="S::sveva.delgatto@unimc.it::b0dff882-4194-43a0-8b10-1068c4ea61a2" providerId="AD" clId="Web-{CAC4B9C4-7336-2BC7-0AA2-4E69D2D7703D}" dt="2024-02-19T12:28:44.582" v="1828" actId="20577"/>
        <pc:sldMkLst>
          <pc:docMk/>
          <pc:sldMk cId="2004922839" sldId="270"/>
        </pc:sldMkLst>
        <pc:spChg chg="mod">
          <ac:chgData name="sveva.delgatto@unimc.it" userId="S::sveva.delgatto@unimc.it::b0dff882-4194-43a0-8b10-1068c4ea61a2" providerId="AD" clId="Web-{CAC4B9C4-7336-2BC7-0AA2-4E69D2D7703D}" dt="2024-02-19T12:24:32.857" v="1582" actId="20577"/>
          <ac:spMkLst>
            <pc:docMk/>
            <pc:sldMk cId="2004922839" sldId="270"/>
            <ac:spMk id="2" creationId="{878937A7-B899-4AAA-ADA4-10F8885A6EE7}"/>
          </ac:spMkLst>
        </pc:spChg>
        <pc:spChg chg="mod">
          <ac:chgData name="sveva.delgatto@unimc.it" userId="S::sveva.delgatto@unimc.it::b0dff882-4194-43a0-8b10-1068c4ea61a2" providerId="AD" clId="Web-{CAC4B9C4-7336-2BC7-0AA2-4E69D2D7703D}" dt="2024-02-19T12:28:44.582" v="1828" actId="20577"/>
          <ac:spMkLst>
            <pc:docMk/>
            <pc:sldMk cId="2004922839" sldId="270"/>
            <ac:spMk id="3" creationId="{18E0FE38-F7C1-451C-B932-B8A0F0FD353B}"/>
          </ac:spMkLst>
        </pc:spChg>
      </pc:sldChg>
      <pc:sldChg chg="del">
        <pc:chgData name="sveva.delgatto@unimc.it" userId="S::sveva.delgatto@unimc.it::b0dff882-4194-43a0-8b10-1068c4ea61a2" providerId="AD" clId="Web-{CAC4B9C4-7336-2BC7-0AA2-4E69D2D7703D}" dt="2024-02-19T12:18:21.144" v="1460"/>
        <pc:sldMkLst>
          <pc:docMk/>
          <pc:sldMk cId="4263206653" sldId="275"/>
        </pc:sldMkLst>
      </pc:sldChg>
      <pc:sldChg chg="del">
        <pc:chgData name="sveva.delgatto@unimc.it" userId="S::sveva.delgatto@unimc.it::b0dff882-4194-43a0-8b10-1068c4ea61a2" providerId="AD" clId="Web-{CAC4B9C4-7336-2BC7-0AA2-4E69D2D7703D}" dt="2024-02-19T12:18:21.144" v="1459"/>
        <pc:sldMkLst>
          <pc:docMk/>
          <pc:sldMk cId="3919586871" sldId="276"/>
        </pc:sldMkLst>
      </pc:sldChg>
      <pc:sldChg chg="del">
        <pc:chgData name="sveva.delgatto@unimc.it" userId="S::sveva.delgatto@unimc.it::b0dff882-4194-43a0-8b10-1068c4ea61a2" providerId="AD" clId="Web-{CAC4B9C4-7336-2BC7-0AA2-4E69D2D7703D}" dt="2024-02-19T12:18:21.144" v="1458"/>
        <pc:sldMkLst>
          <pc:docMk/>
          <pc:sldMk cId="3981620394" sldId="277"/>
        </pc:sldMkLst>
      </pc:sldChg>
      <pc:sldChg chg="del">
        <pc:chgData name="sveva.delgatto@unimc.it" userId="S::sveva.delgatto@unimc.it::b0dff882-4194-43a0-8b10-1068c4ea61a2" providerId="AD" clId="Web-{CAC4B9C4-7336-2BC7-0AA2-4E69D2D7703D}" dt="2024-02-19T12:18:21.144" v="1457"/>
        <pc:sldMkLst>
          <pc:docMk/>
          <pc:sldMk cId="908808211" sldId="278"/>
        </pc:sldMkLst>
      </pc:sldChg>
      <pc:sldChg chg="del">
        <pc:chgData name="sveva.delgatto@unimc.it" userId="S::sveva.delgatto@unimc.it::b0dff882-4194-43a0-8b10-1068c4ea61a2" providerId="AD" clId="Web-{CAC4B9C4-7336-2BC7-0AA2-4E69D2D7703D}" dt="2024-02-19T12:18:21.144" v="1456"/>
        <pc:sldMkLst>
          <pc:docMk/>
          <pc:sldMk cId="3592409429" sldId="279"/>
        </pc:sldMkLst>
      </pc:sldChg>
      <pc:sldChg chg="del">
        <pc:chgData name="sveva.delgatto@unimc.it" userId="S::sveva.delgatto@unimc.it::b0dff882-4194-43a0-8b10-1068c4ea61a2" providerId="AD" clId="Web-{CAC4B9C4-7336-2BC7-0AA2-4E69D2D7703D}" dt="2024-02-19T12:18:21.144" v="1455"/>
        <pc:sldMkLst>
          <pc:docMk/>
          <pc:sldMk cId="1031102631" sldId="280"/>
        </pc:sldMkLst>
      </pc:sldChg>
      <pc:sldChg chg="del">
        <pc:chgData name="sveva.delgatto@unimc.it" userId="S::sveva.delgatto@unimc.it::b0dff882-4194-43a0-8b10-1068c4ea61a2" providerId="AD" clId="Web-{CAC4B9C4-7336-2BC7-0AA2-4E69D2D7703D}" dt="2024-02-19T12:18:21.128" v="1454"/>
        <pc:sldMkLst>
          <pc:docMk/>
          <pc:sldMk cId="714895180" sldId="281"/>
        </pc:sldMkLst>
      </pc:sldChg>
      <pc:sldChg chg="modSp">
        <pc:chgData name="sveva.delgatto@unimc.it" userId="S::sveva.delgatto@unimc.it::b0dff882-4194-43a0-8b10-1068c4ea61a2" providerId="AD" clId="Web-{CAC4B9C4-7336-2BC7-0AA2-4E69D2D7703D}" dt="2024-02-19T12:37:25.564" v="2031" actId="20577"/>
        <pc:sldMkLst>
          <pc:docMk/>
          <pc:sldMk cId="1807335264" sldId="283"/>
        </pc:sldMkLst>
        <pc:spChg chg="mod">
          <ac:chgData name="sveva.delgatto@unimc.it" userId="S::sveva.delgatto@unimc.it::b0dff882-4194-43a0-8b10-1068c4ea61a2" providerId="AD" clId="Web-{CAC4B9C4-7336-2BC7-0AA2-4E69D2D7703D}" dt="2024-02-19T12:37:25.564" v="2031" actId="20577"/>
          <ac:spMkLst>
            <pc:docMk/>
            <pc:sldMk cId="1807335264" sldId="283"/>
            <ac:spMk id="3" creationId="{49087343-1E90-ACC8-A817-960E836D4557}"/>
          </ac:spMkLst>
        </pc:spChg>
      </pc:sldChg>
      <pc:sldChg chg="modSp">
        <pc:chgData name="sveva.delgatto@unimc.it" userId="S::sveva.delgatto@unimc.it::b0dff882-4194-43a0-8b10-1068c4ea61a2" providerId="AD" clId="Web-{CAC4B9C4-7336-2BC7-0AA2-4E69D2D7703D}" dt="2024-02-19T12:35:46.452" v="1927" actId="20577"/>
        <pc:sldMkLst>
          <pc:docMk/>
          <pc:sldMk cId="736588324" sldId="285"/>
        </pc:sldMkLst>
        <pc:spChg chg="mod">
          <ac:chgData name="sveva.delgatto@unimc.it" userId="S::sveva.delgatto@unimc.it::b0dff882-4194-43a0-8b10-1068c4ea61a2" providerId="AD" clId="Web-{CAC4B9C4-7336-2BC7-0AA2-4E69D2D7703D}" dt="2024-02-19T12:35:46.452" v="1927" actId="20577"/>
          <ac:spMkLst>
            <pc:docMk/>
            <pc:sldMk cId="736588324" sldId="285"/>
            <ac:spMk id="3" creationId="{8D063C6D-45C4-521A-6AF1-B14929BD4176}"/>
          </ac:spMkLst>
        </pc:spChg>
      </pc:sldChg>
      <pc:sldChg chg="modSp add del">
        <pc:chgData name="sveva.delgatto@unimc.it" userId="S::sveva.delgatto@unimc.it::b0dff882-4194-43a0-8b10-1068c4ea61a2" providerId="AD" clId="Web-{CAC4B9C4-7336-2BC7-0AA2-4E69D2D7703D}" dt="2024-02-19T11:21:43.854" v="365" actId="20577"/>
        <pc:sldMkLst>
          <pc:docMk/>
          <pc:sldMk cId="762758334" sldId="287"/>
        </pc:sldMkLst>
        <pc:spChg chg="mod">
          <ac:chgData name="sveva.delgatto@unimc.it" userId="S::sveva.delgatto@unimc.it::b0dff882-4194-43a0-8b10-1068c4ea61a2" providerId="AD" clId="Web-{CAC4B9C4-7336-2BC7-0AA2-4E69D2D7703D}" dt="2024-02-19T11:21:24.995" v="358" actId="20577"/>
          <ac:spMkLst>
            <pc:docMk/>
            <pc:sldMk cId="762758334" sldId="287"/>
            <ac:spMk id="2" creationId="{D801A83A-CF6F-B132-9B6C-F6577DE7CF49}"/>
          </ac:spMkLst>
        </pc:spChg>
        <pc:spChg chg="mod">
          <ac:chgData name="sveva.delgatto@unimc.it" userId="S::sveva.delgatto@unimc.it::b0dff882-4194-43a0-8b10-1068c4ea61a2" providerId="AD" clId="Web-{CAC4B9C4-7336-2BC7-0AA2-4E69D2D7703D}" dt="2024-02-19T11:21:43.854" v="365" actId="20577"/>
          <ac:spMkLst>
            <pc:docMk/>
            <pc:sldMk cId="762758334" sldId="287"/>
            <ac:spMk id="3" creationId="{508F621E-59EA-DD72-3C31-E742C59785E9}"/>
          </ac:spMkLst>
        </pc:spChg>
      </pc:sldChg>
      <pc:sldChg chg="modSp">
        <pc:chgData name="sveva.delgatto@unimc.it" userId="S::sveva.delgatto@unimc.it::b0dff882-4194-43a0-8b10-1068c4ea61a2" providerId="AD" clId="Web-{CAC4B9C4-7336-2BC7-0AA2-4E69D2D7703D}" dt="2024-02-19T12:01:01.774" v="1143" actId="20577"/>
        <pc:sldMkLst>
          <pc:docMk/>
          <pc:sldMk cId="3158176901" sldId="288"/>
        </pc:sldMkLst>
        <pc:spChg chg="mod">
          <ac:chgData name="sveva.delgatto@unimc.it" userId="S::sveva.delgatto@unimc.it::b0dff882-4194-43a0-8b10-1068c4ea61a2" providerId="AD" clId="Web-{CAC4B9C4-7336-2BC7-0AA2-4E69D2D7703D}" dt="2024-02-19T12:00:46.148" v="1140" actId="20577"/>
          <ac:spMkLst>
            <pc:docMk/>
            <pc:sldMk cId="3158176901" sldId="288"/>
            <ac:spMk id="2" creationId="{A1A74AB2-1B7E-8105-F0B5-2D954340DB83}"/>
          </ac:spMkLst>
        </pc:spChg>
        <pc:spChg chg="mod">
          <ac:chgData name="sveva.delgatto@unimc.it" userId="S::sveva.delgatto@unimc.it::b0dff882-4194-43a0-8b10-1068c4ea61a2" providerId="AD" clId="Web-{CAC4B9C4-7336-2BC7-0AA2-4E69D2D7703D}" dt="2024-02-19T12:01:01.774" v="1143" actId="20577"/>
          <ac:spMkLst>
            <pc:docMk/>
            <pc:sldMk cId="3158176901" sldId="288"/>
            <ac:spMk id="3" creationId="{1E5843A9-E81F-8ADC-DC63-90D541A80B40}"/>
          </ac:spMkLst>
        </pc:spChg>
      </pc:sldChg>
      <pc:sldChg chg="modSp">
        <pc:chgData name="sveva.delgatto@unimc.it" userId="S::sveva.delgatto@unimc.it::b0dff882-4194-43a0-8b10-1068c4ea61a2" providerId="AD" clId="Web-{CAC4B9C4-7336-2BC7-0AA2-4E69D2D7703D}" dt="2024-02-19T12:39:16.114" v="2107" actId="20577"/>
        <pc:sldMkLst>
          <pc:docMk/>
          <pc:sldMk cId="394582780" sldId="289"/>
        </pc:sldMkLst>
        <pc:spChg chg="mod">
          <ac:chgData name="sveva.delgatto@unimc.it" userId="S::sveva.delgatto@unimc.it::b0dff882-4194-43a0-8b10-1068c4ea61a2" providerId="AD" clId="Web-{CAC4B9C4-7336-2BC7-0AA2-4E69D2D7703D}" dt="2024-02-19T12:30:35.288" v="1846" actId="20577"/>
          <ac:spMkLst>
            <pc:docMk/>
            <pc:sldMk cId="394582780" sldId="289"/>
            <ac:spMk id="2" creationId="{2FA2EA77-E727-C4FE-D855-83A547582B8F}"/>
          </ac:spMkLst>
        </pc:spChg>
        <pc:spChg chg="mod">
          <ac:chgData name="sveva.delgatto@unimc.it" userId="S::sveva.delgatto@unimc.it::b0dff882-4194-43a0-8b10-1068c4ea61a2" providerId="AD" clId="Web-{CAC4B9C4-7336-2BC7-0AA2-4E69D2D7703D}" dt="2024-02-19T12:39:16.114" v="2107" actId="20577"/>
          <ac:spMkLst>
            <pc:docMk/>
            <pc:sldMk cId="394582780" sldId="289"/>
            <ac:spMk id="3" creationId="{839FC891-81B7-D1F1-B6E7-5DEC2D4D8E83}"/>
          </ac:spMkLst>
        </pc:spChg>
      </pc:sldChg>
      <pc:sldChg chg="modSp">
        <pc:chgData name="sveva.delgatto@unimc.it" userId="S::sveva.delgatto@unimc.it::b0dff882-4194-43a0-8b10-1068c4ea61a2" providerId="AD" clId="Web-{CAC4B9C4-7336-2BC7-0AA2-4E69D2D7703D}" dt="2024-02-19T11:43:46.998" v="879" actId="20577"/>
        <pc:sldMkLst>
          <pc:docMk/>
          <pc:sldMk cId="209864911" sldId="290"/>
        </pc:sldMkLst>
        <pc:spChg chg="mod">
          <ac:chgData name="sveva.delgatto@unimc.it" userId="S::sveva.delgatto@unimc.it::b0dff882-4194-43a0-8b10-1068c4ea61a2" providerId="AD" clId="Web-{CAC4B9C4-7336-2BC7-0AA2-4E69D2D7703D}" dt="2024-02-19T11:37:18.894" v="763"/>
          <ac:spMkLst>
            <pc:docMk/>
            <pc:sldMk cId="209864911" sldId="290"/>
            <ac:spMk id="2" creationId="{5988F998-DA1A-CBFB-63A7-CF0EE26FCFE6}"/>
          </ac:spMkLst>
        </pc:spChg>
        <pc:spChg chg="mod">
          <ac:chgData name="sveva.delgatto@unimc.it" userId="S::sveva.delgatto@unimc.it::b0dff882-4194-43a0-8b10-1068c4ea61a2" providerId="AD" clId="Web-{CAC4B9C4-7336-2BC7-0AA2-4E69D2D7703D}" dt="2024-02-19T11:43:46.998" v="879" actId="20577"/>
          <ac:spMkLst>
            <pc:docMk/>
            <pc:sldMk cId="209864911" sldId="290"/>
            <ac:spMk id="3" creationId="{F637B98C-2655-B378-E33E-885A13D13A8C}"/>
          </ac:spMkLst>
        </pc:spChg>
      </pc:sldChg>
      <pc:sldChg chg="addSp delSp modSp new add del">
        <pc:chgData name="sveva.delgatto@unimc.it" userId="S::sveva.delgatto@unimc.it::b0dff882-4194-43a0-8b10-1068c4ea61a2" providerId="AD" clId="Web-{CAC4B9C4-7336-2BC7-0AA2-4E69D2D7703D}" dt="2024-02-19T11:30:43.556" v="606"/>
        <pc:sldMkLst>
          <pc:docMk/>
          <pc:sldMk cId="2533718613" sldId="291"/>
        </pc:sldMkLst>
        <pc:spChg chg="mod">
          <ac:chgData name="sveva.delgatto@unimc.it" userId="S::sveva.delgatto@unimc.it::b0dff882-4194-43a0-8b10-1068c4ea61a2" providerId="AD" clId="Web-{CAC4B9C4-7336-2BC7-0AA2-4E69D2D7703D}" dt="2024-02-19T10:53:25.608" v="21" actId="20577"/>
          <ac:spMkLst>
            <pc:docMk/>
            <pc:sldMk cId="2533718613" sldId="291"/>
            <ac:spMk id="2" creationId="{83E3C353-F4CC-3658-50E9-A02AEA1C402E}"/>
          </ac:spMkLst>
        </pc:spChg>
        <pc:spChg chg="del">
          <ac:chgData name="sveva.delgatto@unimc.it" userId="S::sveva.delgatto@unimc.it::b0dff882-4194-43a0-8b10-1068c4ea61a2" providerId="AD" clId="Web-{CAC4B9C4-7336-2BC7-0AA2-4E69D2D7703D}" dt="2024-02-19T10:52:36.404" v="1"/>
          <ac:spMkLst>
            <pc:docMk/>
            <pc:sldMk cId="2533718613" sldId="291"/>
            <ac:spMk id="3" creationId="{A9A9C39B-4AAE-A30C-67BF-7287631A40C2}"/>
          </ac:spMkLst>
        </pc:spChg>
        <pc:picChg chg="add mod ord">
          <ac:chgData name="sveva.delgatto@unimc.it" userId="S::sveva.delgatto@unimc.it::b0dff882-4194-43a0-8b10-1068c4ea61a2" providerId="AD" clId="Web-{CAC4B9C4-7336-2BC7-0AA2-4E69D2D7703D}" dt="2024-02-19T10:52:36.404" v="1"/>
          <ac:picMkLst>
            <pc:docMk/>
            <pc:sldMk cId="2533718613" sldId="291"/>
            <ac:picMk id="4" creationId="{94CCF4A3-58C1-165D-3885-41690FBCF275}"/>
          </ac:picMkLst>
        </pc:picChg>
      </pc:sldChg>
      <pc:sldChg chg="addSp delSp modSp new add del">
        <pc:chgData name="sveva.delgatto@unimc.it" userId="S::sveva.delgatto@unimc.it::b0dff882-4194-43a0-8b10-1068c4ea61a2" providerId="AD" clId="Web-{CAC4B9C4-7336-2BC7-0AA2-4E69D2D7703D}" dt="2024-02-19T11:30:43.478" v="605"/>
        <pc:sldMkLst>
          <pc:docMk/>
          <pc:sldMk cId="2578777482" sldId="292"/>
        </pc:sldMkLst>
        <pc:spChg chg="mod">
          <ac:chgData name="sveva.delgatto@unimc.it" userId="S::sveva.delgatto@unimc.it::b0dff882-4194-43a0-8b10-1068c4ea61a2" providerId="AD" clId="Web-{CAC4B9C4-7336-2BC7-0AA2-4E69D2D7703D}" dt="2024-02-19T10:54:09.078" v="31" actId="20577"/>
          <ac:spMkLst>
            <pc:docMk/>
            <pc:sldMk cId="2578777482" sldId="292"/>
            <ac:spMk id="2" creationId="{33E66053-89E7-FECC-AF5D-248858EE18C3}"/>
          </ac:spMkLst>
        </pc:spChg>
        <pc:spChg chg="del">
          <ac:chgData name="sveva.delgatto@unimc.it" userId="S::sveva.delgatto@unimc.it::b0dff882-4194-43a0-8b10-1068c4ea61a2" providerId="AD" clId="Web-{CAC4B9C4-7336-2BC7-0AA2-4E69D2D7703D}" dt="2024-02-19T10:53:53.156" v="23"/>
          <ac:spMkLst>
            <pc:docMk/>
            <pc:sldMk cId="2578777482" sldId="292"/>
            <ac:spMk id="3" creationId="{B64D709C-5CF5-9C7D-D568-559A25DA275A}"/>
          </ac:spMkLst>
        </pc:spChg>
        <pc:picChg chg="add mod ord">
          <ac:chgData name="sveva.delgatto@unimc.it" userId="S::sveva.delgatto@unimc.it::b0dff882-4194-43a0-8b10-1068c4ea61a2" providerId="AD" clId="Web-{CAC4B9C4-7336-2BC7-0AA2-4E69D2D7703D}" dt="2024-02-19T10:53:53.156" v="23"/>
          <ac:picMkLst>
            <pc:docMk/>
            <pc:sldMk cId="2578777482" sldId="292"/>
            <ac:picMk id="4" creationId="{279557BE-1E3F-2E07-2E3F-10CC9316293A}"/>
          </ac:picMkLst>
        </pc:picChg>
      </pc:sldChg>
      <pc:sldChg chg="addSp delSp modSp new add del">
        <pc:chgData name="sveva.delgatto@unimc.it" userId="S::sveva.delgatto@unimc.it::b0dff882-4194-43a0-8b10-1068c4ea61a2" providerId="AD" clId="Web-{CAC4B9C4-7336-2BC7-0AA2-4E69D2D7703D}" dt="2024-02-19T11:30:43.415" v="604"/>
        <pc:sldMkLst>
          <pc:docMk/>
          <pc:sldMk cId="3523516705" sldId="293"/>
        </pc:sldMkLst>
        <pc:spChg chg="mod">
          <ac:chgData name="sveva.delgatto@unimc.it" userId="S::sveva.delgatto@unimc.it::b0dff882-4194-43a0-8b10-1068c4ea61a2" providerId="AD" clId="Web-{CAC4B9C4-7336-2BC7-0AA2-4E69D2D7703D}" dt="2024-02-19T10:56:03.253" v="43" actId="20577"/>
          <ac:spMkLst>
            <pc:docMk/>
            <pc:sldMk cId="3523516705" sldId="293"/>
            <ac:spMk id="2" creationId="{50B71DB5-B61F-101A-B550-BB7406A03B00}"/>
          </ac:spMkLst>
        </pc:spChg>
        <pc:spChg chg="del">
          <ac:chgData name="sveva.delgatto@unimc.it" userId="S::sveva.delgatto@unimc.it::b0dff882-4194-43a0-8b10-1068c4ea61a2" providerId="AD" clId="Web-{CAC4B9C4-7336-2BC7-0AA2-4E69D2D7703D}" dt="2024-02-19T10:55:34.018" v="33"/>
          <ac:spMkLst>
            <pc:docMk/>
            <pc:sldMk cId="3523516705" sldId="293"/>
            <ac:spMk id="3" creationId="{BA49D23B-EE43-9F9E-CA16-5607180D1624}"/>
          </ac:spMkLst>
        </pc:spChg>
        <pc:picChg chg="add mod ord">
          <ac:chgData name="sveva.delgatto@unimc.it" userId="S::sveva.delgatto@unimc.it::b0dff882-4194-43a0-8b10-1068c4ea61a2" providerId="AD" clId="Web-{CAC4B9C4-7336-2BC7-0AA2-4E69D2D7703D}" dt="2024-02-19T10:55:34.018" v="33"/>
          <ac:picMkLst>
            <pc:docMk/>
            <pc:sldMk cId="3523516705" sldId="293"/>
            <ac:picMk id="4" creationId="{8F73B6FB-42E1-6AB0-DD83-4969FDB42B25}"/>
          </ac:picMkLst>
        </pc:picChg>
      </pc:sldChg>
      <pc:sldChg chg="modSp new">
        <pc:chgData name="sveva.delgatto@unimc.it" userId="S::sveva.delgatto@unimc.it::b0dff882-4194-43a0-8b10-1068c4ea61a2" providerId="AD" clId="Web-{CAC4B9C4-7336-2BC7-0AA2-4E69D2D7703D}" dt="2024-02-19T10:57:22.333" v="92" actId="20577"/>
        <pc:sldMkLst>
          <pc:docMk/>
          <pc:sldMk cId="3852053444" sldId="294"/>
        </pc:sldMkLst>
        <pc:spChg chg="mod">
          <ac:chgData name="sveva.delgatto@unimc.it" userId="S::sveva.delgatto@unimc.it::b0dff882-4194-43a0-8b10-1068c4ea61a2" providerId="AD" clId="Web-{CAC4B9C4-7336-2BC7-0AA2-4E69D2D7703D}" dt="2024-02-19T10:56:11.425" v="52" actId="20577"/>
          <ac:spMkLst>
            <pc:docMk/>
            <pc:sldMk cId="3852053444" sldId="294"/>
            <ac:spMk id="2" creationId="{3266A904-D9B1-BCE0-FB6B-57FF1E15AC9B}"/>
          </ac:spMkLst>
        </pc:spChg>
        <pc:spChg chg="mod">
          <ac:chgData name="sveva.delgatto@unimc.it" userId="S::sveva.delgatto@unimc.it::b0dff882-4194-43a0-8b10-1068c4ea61a2" providerId="AD" clId="Web-{CAC4B9C4-7336-2BC7-0AA2-4E69D2D7703D}" dt="2024-02-19T10:57:22.333" v="92" actId="20577"/>
          <ac:spMkLst>
            <pc:docMk/>
            <pc:sldMk cId="3852053444" sldId="294"/>
            <ac:spMk id="3" creationId="{18D157DC-4793-619F-6F85-51F2CAF6369A}"/>
          </ac:spMkLst>
        </pc:spChg>
      </pc:sldChg>
      <pc:sldChg chg="modSp new">
        <pc:chgData name="sveva.delgatto@unimc.it" userId="S::sveva.delgatto@unimc.it::b0dff882-4194-43a0-8b10-1068c4ea61a2" providerId="AD" clId="Web-{CAC4B9C4-7336-2BC7-0AA2-4E69D2D7703D}" dt="2024-02-19T11:17:04.050" v="261" actId="20577"/>
        <pc:sldMkLst>
          <pc:docMk/>
          <pc:sldMk cId="2885845120" sldId="295"/>
        </pc:sldMkLst>
        <pc:spChg chg="mod">
          <ac:chgData name="sveva.delgatto@unimc.it" userId="S::sveva.delgatto@unimc.it::b0dff882-4194-43a0-8b10-1068c4ea61a2" providerId="AD" clId="Web-{CAC4B9C4-7336-2BC7-0AA2-4E69D2D7703D}" dt="2024-02-19T10:57:36.099" v="106" actId="20577"/>
          <ac:spMkLst>
            <pc:docMk/>
            <pc:sldMk cId="2885845120" sldId="295"/>
            <ac:spMk id="2" creationId="{BC8668E5-79FF-7F6F-9295-3C354EA0EB5E}"/>
          </ac:spMkLst>
        </pc:spChg>
        <pc:spChg chg="mod">
          <ac:chgData name="sveva.delgatto@unimc.it" userId="S::sveva.delgatto@unimc.it::b0dff882-4194-43a0-8b10-1068c4ea61a2" providerId="AD" clId="Web-{CAC4B9C4-7336-2BC7-0AA2-4E69D2D7703D}" dt="2024-02-19T11:17:04.050" v="261" actId="20577"/>
          <ac:spMkLst>
            <pc:docMk/>
            <pc:sldMk cId="2885845120" sldId="295"/>
            <ac:spMk id="3" creationId="{967924B6-D0B7-7CCD-F252-9951B7BE1876}"/>
          </ac:spMkLst>
        </pc:spChg>
      </pc:sldChg>
      <pc:sldChg chg="modSp new">
        <pc:chgData name="sveva.delgatto@unimc.it" userId="S::sveva.delgatto@unimc.it::b0dff882-4194-43a0-8b10-1068c4ea61a2" providerId="AD" clId="Web-{CAC4B9C4-7336-2BC7-0AA2-4E69D2D7703D}" dt="2024-02-19T11:15:51.767" v="227" actId="20577"/>
        <pc:sldMkLst>
          <pc:docMk/>
          <pc:sldMk cId="2512228244" sldId="296"/>
        </pc:sldMkLst>
        <pc:spChg chg="mod">
          <ac:chgData name="sveva.delgatto@unimc.it" userId="S::sveva.delgatto@unimc.it::b0dff882-4194-43a0-8b10-1068c4ea61a2" providerId="AD" clId="Web-{CAC4B9C4-7336-2BC7-0AA2-4E69D2D7703D}" dt="2024-02-19T10:59:44.961" v="190" actId="20577"/>
          <ac:spMkLst>
            <pc:docMk/>
            <pc:sldMk cId="2512228244" sldId="296"/>
            <ac:spMk id="2" creationId="{BBF2FC59-67F1-0CCF-521E-640EECA4018D}"/>
          </ac:spMkLst>
        </pc:spChg>
        <pc:spChg chg="mod">
          <ac:chgData name="sveva.delgatto@unimc.it" userId="S::sveva.delgatto@unimc.it::b0dff882-4194-43a0-8b10-1068c4ea61a2" providerId="AD" clId="Web-{CAC4B9C4-7336-2BC7-0AA2-4E69D2D7703D}" dt="2024-02-19T11:15:51.767" v="227" actId="20577"/>
          <ac:spMkLst>
            <pc:docMk/>
            <pc:sldMk cId="2512228244" sldId="296"/>
            <ac:spMk id="3" creationId="{853C2101-726A-BE05-772C-7E2DA334D4D0}"/>
          </ac:spMkLst>
        </pc:spChg>
      </pc:sldChg>
      <pc:sldChg chg="modSp new">
        <pc:chgData name="sveva.delgatto@unimc.it" userId="S::sveva.delgatto@unimc.it::b0dff882-4194-43a0-8b10-1068c4ea61a2" providerId="AD" clId="Web-{CAC4B9C4-7336-2BC7-0AA2-4E69D2D7703D}" dt="2024-02-19T11:20:05.149" v="332" actId="20577"/>
        <pc:sldMkLst>
          <pc:docMk/>
          <pc:sldMk cId="1137912953" sldId="297"/>
        </pc:sldMkLst>
        <pc:spChg chg="mod">
          <ac:chgData name="sveva.delgatto@unimc.it" userId="S::sveva.delgatto@unimc.it::b0dff882-4194-43a0-8b10-1068c4ea61a2" providerId="AD" clId="Web-{CAC4B9C4-7336-2BC7-0AA2-4E69D2D7703D}" dt="2024-02-19T11:17:24.598" v="270" actId="20577"/>
          <ac:spMkLst>
            <pc:docMk/>
            <pc:sldMk cId="1137912953" sldId="297"/>
            <ac:spMk id="2" creationId="{D54EC098-CCDD-7AF4-7BE7-2A7CE6CE0CFA}"/>
          </ac:spMkLst>
        </pc:spChg>
        <pc:spChg chg="mod">
          <ac:chgData name="sveva.delgatto@unimc.it" userId="S::sveva.delgatto@unimc.it::b0dff882-4194-43a0-8b10-1068c4ea61a2" providerId="AD" clId="Web-{CAC4B9C4-7336-2BC7-0AA2-4E69D2D7703D}" dt="2024-02-19T11:20:05.149" v="332" actId="20577"/>
          <ac:spMkLst>
            <pc:docMk/>
            <pc:sldMk cId="1137912953" sldId="297"/>
            <ac:spMk id="3" creationId="{026DB4A8-AE2D-43AB-5EFC-D345A74E27C2}"/>
          </ac:spMkLst>
        </pc:spChg>
      </pc:sldChg>
      <pc:sldChg chg="modSp new">
        <pc:chgData name="sveva.delgatto@unimc.it" userId="S::sveva.delgatto@unimc.it::b0dff882-4194-43a0-8b10-1068c4ea61a2" providerId="AD" clId="Web-{CAC4B9C4-7336-2BC7-0AA2-4E69D2D7703D}" dt="2024-02-19T11:23:44.936" v="465" actId="20577"/>
        <pc:sldMkLst>
          <pc:docMk/>
          <pc:sldMk cId="4071735753" sldId="298"/>
        </pc:sldMkLst>
        <pc:spChg chg="mod">
          <ac:chgData name="sveva.delgatto@unimc.it" userId="S::sveva.delgatto@unimc.it::b0dff882-4194-43a0-8b10-1068c4ea61a2" providerId="AD" clId="Web-{CAC4B9C4-7336-2BC7-0AA2-4E69D2D7703D}" dt="2024-02-19T11:22:16.777" v="376" actId="20577"/>
          <ac:spMkLst>
            <pc:docMk/>
            <pc:sldMk cId="4071735753" sldId="298"/>
            <ac:spMk id="2" creationId="{BCE1AC7D-3409-1240-3FB2-EE025540DA34}"/>
          </ac:spMkLst>
        </pc:spChg>
        <pc:spChg chg="mod">
          <ac:chgData name="sveva.delgatto@unimc.it" userId="S::sveva.delgatto@unimc.it::b0dff882-4194-43a0-8b10-1068c4ea61a2" providerId="AD" clId="Web-{CAC4B9C4-7336-2BC7-0AA2-4E69D2D7703D}" dt="2024-02-19T11:23:44.936" v="465" actId="20577"/>
          <ac:spMkLst>
            <pc:docMk/>
            <pc:sldMk cId="4071735753" sldId="298"/>
            <ac:spMk id="3" creationId="{885097D7-0528-2B62-C2CF-38D756B85E9D}"/>
          </ac:spMkLst>
        </pc:spChg>
      </pc:sldChg>
      <pc:sldChg chg="modSp new">
        <pc:chgData name="sveva.delgatto@unimc.it" userId="S::sveva.delgatto@unimc.it::b0dff882-4194-43a0-8b10-1068c4ea61a2" providerId="AD" clId="Web-{CAC4B9C4-7336-2BC7-0AA2-4E69D2D7703D}" dt="2024-02-19T11:29:31.054" v="598" actId="20577"/>
        <pc:sldMkLst>
          <pc:docMk/>
          <pc:sldMk cId="118113299" sldId="299"/>
        </pc:sldMkLst>
        <pc:spChg chg="mod">
          <ac:chgData name="sveva.delgatto@unimc.it" userId="S::sveva.delgatto@unimc.it::b0dff882-4194-43a0-8b10-1068c4ea61a2" providerId="AD" clId="Web-{CAC4B9C4-7336-2BC7-0AA2-4E69D2D7703D}" dt="2024-02-19T11:26:15.346" v="470" actId="20577"/>
          <ac:spMkLst>
            <pc:docMk/>
            <pc:sldMk cId="118113299" sldId="299"/>
            <ac:spMk id="2" creationId="{4AE81526-EA07-C74C-1843-AD5BBF2D5781}"/>
          </ac:spMkLst>
        </pc:spChg>
        <pc:spChg chg="mod">
          <ac:chgData name="sveva.delgatto@unimc.it" userId="S::sveva.delgatto@unimc.it::b0dff882-4194-43a0-8b10-1068c4ea61a2" providerId="AD" clId="Web-{CAC4B9C4-7336-2BC7-0AA2-4E69D2D7703D}" dt="2024-02-19T11:29:31.054" v="598" actId="20577"/>
          <ac:spMkLst>
            <pc:docMk/>
            <pc:sldMk cId="118113299" sldId="299"/>
            <ac:spMk id="3" creationId="{2AEC7FF6-5DFF-1147-7E5D-E44B4D20DE94}"/>
          </ac:spMkLst>
        </pc:spChg>
      </pc:sldChg>
      <pc:sldChg chg="modSp new">
        <pc:chgData name="sveva.delgatto@unimc.it" userId="S::sveva.delgatto@unimc.it::b0dff882-4194-43a0-8b10-1068c4ea61a2" providerId="AD" clId="Web-{CAC4B9C4-7336-2BC7-0AA2-4E69D2D7703D}" dt="2024-02-19T11:35:31.891" v="722" actId="20577"/>
        <pc:sldMkLst>
          <pc:docMk/>
          <pc:sldMk cId="2113527803" sldId="300"/>
        </pc:sldMkLst>
        <pc:spChg chg="mod">
          <ac:chgData name="sveva.delgatto@unimc.it" userId="S::sveva.delgatto@unimc.it::b0dff882-4194-43a0-8b10-1068c4ea61a2" providerId="AD" clId="Web-{CAC4B9C4-7336-2BC7-0AA2-4E69D2D7703D}" dt="2024-02-19T11:26:40.581" v="475" actId="20577"/>
          <ac:spMkLst>
            <pc:docMk/>
            <pc:sldMk cId="2113527803" sldId="300"/>
            <ac:spMk id="2" creationId="{FDEDF381-5CD4-23A1-F449-68729504CC3E}"/>
          </ac:spMkLst>
        </pc:spChg>
        <pc:spChg chg="mod">
          <ac:chgData name="sveva.delgatto@unimc.it" userId="S::sveva.delgatto@unimc.it::b0dff882-4194-43a0-8b10-1068c4ea61a2" providerId="AD" clId="Web-{CAC4B9C4-7336-2BC7-0AA2-4E69D2D7703D}" dt="2024-02-19T11:35:31.891" v="722" actId="20577"/>
          <ac:spMkLst>
            <pc:docMk/>
            <pc:sldMk cId="2113527803" sldId="300"/>
            <ac:spMk id="3" creationId="{9B454B46-C5BB-BAC5-077F-2A192F81DBDC}"/>
          </ac:spMkLst>
        </pc:spChg>
      </pc:sldChg>
      <pc:sldChg chg="modSp new">
        <pc:chgData name="sveva.delgatto@unimc.it" userId="S::sveva.delgatto@unimc.it::b0dff882-4194-43a0-8b10-1068c4ea61a2" providerId="AD" clId="Web-{CAC4B9C4-7336-2BC7-0AA2-4E69D2D7703D}" dt="2024-02-19T11:37:10.316" v="761" actId="20577"/>
        <pc:sldMkLst>
          <pc:docMk/>
          <pc:sldMk cId="168521854" sldId="301"/>
        </pc:sldMkLst>
        <pc:spChg chg="mod">
          <ac:chgData name="sveva.delgatto@unimc.it" userId="S::sveva.delgatto@unimc.it::b0dff882-4194-43a0-8b10-1068c4ea61a2" providerId="AD" clId="Web-{CAC4B9C4-7336-2BC7-0AA2-4E69D2D7703D}" dt="2024-02-19T11:31:17.588" v="634" actId="20577"/>
          <ac:spMkLst>
            <pc:docMk/>
            <pc:sldMk cId="168521854" sldId="301"/>
            <ac:spMk id="2" creationId="{F21EBCBA-0DB9-7836-8F96-633F7CD5913E}"/>
          </ac:spMkLst>
        </pc:spChg>
        <pc:spChg chg="mod">
          <ac:chgData name="sveva.delgatto@unimc.it" userId="S::sveva.delgatto@unimc.it::b0dff882-4194-43a0-8b10-1068c4ea61a2" providerId="AD" clId="Web-{CAC4B9C4-7336-2BC7-0AA2-4E69D2D7703D}" dt="2024-02-19T11:37:10.316" v="761" actId="20577"/>
          <ac:spMkLst>
            <pc:docMk/>
            <pc:sldMk cId="168521854" sldId="301"/>
            <ac:spMk id="3" creationId="{2EE19232-6F34-E43E-EC1C-AB858EDE429C}"/>
          </ac:spMkLst>
        </pc:spChg>
      </pc:sldChg>
      <pc:sldChg chg="new del">
        <pc:chgData name="sveva.delgatto@unimc.it" userId="S::sveva.delgatto@unimc.it::b0dff882-4194-43a0-8b10-1068c4ea61a2" providerId="AD" clId="Web-{CAC4B9C4-7336-2BC7-0AA2-4E69D2D7703D}" dt="2024-02-19T11:30:12.883" v="600"/>
        <pc:sldMkLst>
          <pc:docMk/>
          <pc:sldMk cId="2029499858" sldId="301"/>
        </pc:sldMkLst>
      </pc:sldChg>
      <pc:sldChg chg="modSp new">
        <pc:chgData name="sveva.delgatto@unimc.it" userId="S::sveva.delgatto@unimc.it::b0dff882-4194-43a0-8b10-1068c4ea61a2" providerId="AD" clId="Web-{CAC4B9C4-7336-2BC7-0AA2-4E69D2D7703D}" dt="2024-02-19T11:47:17.862" v="1011" actId="20577"/>
        <pc:sldMkLst>
          <pc:docMk/>
          <pc:sldMk cId="2882020008" sldId="302"/>
        </pc:sldMkLst>
        <pc:spChg chg="mod">
          <ac:chgData name="sveva.delgatto@unimc.it" userId="S::sveva.delgatto@unimc.it::b0dff882-4194-43a0-8b10-1068c4ea61a2" providerId="AD" clId="Web-{CAC4B9C4-7336-2BC7-0AA2-4E69D2D7703D}" dt="2024-02-19T11:45:07.171" v="909" actId="20577"/>
          <ac:spMkLst>
            <pc:docMk/>
            <pc:sldMk cId="2882020008" sldId="302"/>
            <ac:spMk id="2" creationId="{4E426EE5-6B30-9ADA-37AB-7260DA7074EC}"/>
          </ac:spMkLst>
        </pc:spChg>
        <pc:spChg chg="mod">
          <ac:chgData name="sveva.delgatto@unimc.it" userId="S::sveva.delgatto@unimc.it::b0dff882-4194-43a0-8b10-1068c4ea61a2" providerId="AD" clId="Web-{CAC4B9C4-7336-2BC7-0AA2-4E69D2D7703D}" dt="2024-02-19T11:47:17.862" v="1011" actId="20577"/>
          <ac:spMkLst>
            <pc:docMk/>
            <pc:sldMk cId="2882020008" sldId="302"/>
            <ac:spMk id="3" creationId="{C01DBA98-FD52-AC8B-615E-E93DDA63AE6E}"/>
          </ac:spMkLst>
        </pc:spChg>
      </pc:sldChg>
      <pc:sldChg chg="modSp new">
        <pc:chgData name="sveva.delgatto@unimc.it" userId="S::sveva.delgatto@unimc.it::b0dff882-4194-43a0-8b10-1068c4ea61a2" providerId="AD" clId="Web-{CAC4B9C4-7336-2BC7-0AA2-4E69D2D7703D}" dt="2024-02-19T12:44:18.559" v="2150" actId="20577"/>
        <pc:sldMkLst>
          <pc:docMk/>
          <pc:sldMk cId="4047658115" sldId="303"/>
        </pc:sldMkLst>
        <pc:spChg chg="mod">
          <ac:chgData name="sveva.delgatto@unimc.it" userId="S::sveva.delgatto@unimc.it::b0dff882-4194-43a0-8b10-1068c4ea61a2" providerId="AD" clId="Web-{CAC4B9C4-7336-2BC7-0AA2-4E69D2D7703D}" dt="2024-02-19T11:47:29.956" v="1015" actId="20577"/>
          <ac:spMkLst>
            <pc:docMk/>
            <pc:sldMk cId="4047658115" sldId="303"/>
            <ac:spMk id="2" creationId="{47515C10-FF55-9556-9CE3-3CCCBE06DABE}"/>
          </ac:spMkLst>
        </pc:spChg>
        <pc:spChg chg="mod">
          <ac:chgData name="sveva.delgatto@unimc.it" userId="S::sveva.delgatto@unimc.it::b0dff882-4194-43a0-8b10-1068c4ea61a2" providerId="AD" clId="Web-{CAC4B9C4-7336-2BC7-0AA2-4E69D2D7703D}" dt="2024-02-19T12:44:18.559" v="2150" actId="20577"/>
          <ac:spMkLst>
            <pc:docMk/>
            <pc:sldMk cId="4047658115" sldId="303"/>
            <ac:spMk id="3" creationId="{FD7636E0-96DD-0B04-FCF2-5B8F186A9045}"/>
          </ac:spMkLst>
        </pc:spChg>
      </pc:sldChg>
      <pc:sldChg chg="modSp new">
        <pc:chgData name="sveva.delgatto@unimc.it" userId="S::sveva.delgatto@unimc.it::b0dff882-4194-43a0-8b10-1068c4ea61a2" providerId="AD" clId="Web-{CAC4B9C4-7336-2BC7-0AA2-4E69D2D7703D}" dt="2024-02-19T12:45:56.436" v="2205" actId="20577"/>
        <pc:sldMkLst>
          <pc:docMk/>
          <pc:sldMk cId="17345061" sldId="304"/>
        </pc:sldMkLst>
        <pc:spChg chg="mod">
          <ac:chgData name="sveva.delgatto@unimc.it" userId="S::sveva.delgatto@unimc.it::b0dff882-4194-43a0-8b10-1068c4ea61a2" providerId="AD" clId="Web-{CAC4B9C4-7336-2BC7-0AA2-4E69D2D7703D}" dt="2024-02-19T11:47:49.363" v="1025" actId="20577"/>
          <ac:spMkLst>
            <pc:docMk/>
            <pc:sldMk cId="17345061" sldId="304"/>
            <ac:spMk id="2" creationId="{45596787-E6A3-087A-D961-E59BFF62CBDE}"/>
          </ac:spMkLst>
        </pc:spChg>
        <pc:spChg chg="mod">
          <ac:chgData name="sveva.delgatto@unimc.it" userId="S::sveva.delgatto@unimc.it::b0dff882-4194-43a0-8b10-1068c4ea61a2" providerId="AD" clId="Web-{CAC4B9C4-7336-2BC7-0AA2-4E69D2D7703D}" dt="2024-02-19T12:45:56.436" v="2205" actId="20577"/>
          <ac:spMkLst>
            <pc:docMk/>
            <pc:sldMk cId="17345061" sldId="304"/>
            <ac:spMk id="3" creationId="{D104CCC6-929B-4C21-C54B-7D16315BE8E3}"/>
          </ac:spMkLst>
        </pc:spChg>
      </pc:sldChg>
      <pc:sldChg chg="modSp new">
        <pc:chgData name="sveva.delgatto@unimc.it" userId="S::sveva.delgatto@unimc.it::b0dff882-4194-43a0-8b10-1068c4ea61a2" providerId="AD" clId="Web-{CAC4B9C4-7336-2BC7-0AA2-4E69D2D7703D}" dt="2024-02-19T12:46:39.453" v="2225" actId="20577"/>
        <pc:sldMkLst>
          <pc:docMk/>
          <pc:sldMk cId="1337353888" sldId="305"/>
        </pc:sldMkLst>
        <pc:spChg chg="mod">
          <ac:chgData name="sveva.delgatto@unimc.it" userId="S::sveva.delgatto@unimc.it::b0dff882-4194-43a0-8b10-1068c4ea61a2" providerId="AD" clId="Web-{CAC4B9C4-7336-2BC7-0AA2-4E69D2D7703D}" dt="2024-02-19T11:48:04.035" v="1037" actId="20577"/>
          <ac:spMkLst>
            <pc:docMk/>
            <pc:sldMk cId="1337353888" sldId="305"/>
            <ac:spMk id="2" creationId="{EFF69C1C-1688-1741-F7FD-71222A7746AE}"/>
          </ac:spMkLst>
        </pc:spChg>
        <pc:spChg chg="mod">
          <ac:chgData name="sveva.delgatto@unimc.it" userId="S::sveva.delgatto@unimc.it::b0dff882-4194-43a0-8b10-1068c4ea61a2" providerId="AD" clId="Web-{CAC4B9C4-7336-2BC7-0AA2-4E69D2D7703D}" dt="2024-02-19T12:46:39.453" v="2225" actId="20577"/>
          <ac:spMkLst>
            <pc:docMk/>
            <pc:sldMk cId="1337353888" sldId="305"/>
            <ac:spMk id="3" creationId="{2F204C11-DF26-4845-D9F0-8E08834D6102}"/>
          </ac:spMkLst>
        </pc:spChg>
      </pc:sldChg>
      <pc:sldChg chg="modSp new">
        <pc:chgData name="sveva.delgatto@unimc.it" userId="S::sveva.delgatto@unimc.it::b0dff882-4194-43a0-8b10-1068c4ea61a2" providerId="AD" clId="Web-{CAC4B9C4-7336-2BC7-0AA2-4E69D2D7703D}" dt="2024-02-19T12:47:26.860" v="2251" actId="20577"/>
        <pc:sldMkLst>
          <pc:docMk/>
          <pc:sldMk cId="853456526" sldId="306"/>
        </pc:sldMkLst>
        <pc:spChg chg="mod">
          <ac:chgData name="sveva.delgatto@unimc.it" userId="S::sveva.delgatto@unimc.it::b0dff882-4194-43a0-8b10-1068c4ea61a2" providerId="AD" clId="Web-{CAC4B9C4-7336-2BC7-0AA2-4E69D2D7703D}" dt="2024-02-19T11:48:14.817" v="1041" actId="20577"/>
          <ac:spMkLst>
            <pc:docMk/>
            <pc:sldMk cId="853456526" sldId="306"/>
            <ac:spMk id="2" creationId="{7EAB8B14-DF92-9F2D-6686-6E1F88B653D0}"/>
          </ac:spMkLst>
        </pc:spChg>
        <pc:spChg chg="mod">
          <ac:chgData name="sveva.delgatto@unimc.it" userId="S::sveva.delgatto@unimc.it::b0dff882-4194-43a0-8b10-1068c4ea61a2" providerId="AD" clId="Web-{CAC4B9C4-7336-2BC7-0AA2-4E69D2D7703D}" dt="2024-02-19T12:47:26.860" v="2251" actId="20577"/>
          <ac:spMkLst>
            <pc:docMk/>
            <pc:sldMk cId="853456526" sldId="306"/>
            <ac:spMk id="3" creationId="{80331DF9-5895-E629-DC22-472D6305D504}"/>
          </ac:spMkLst>
        </pc:spChg>
      </pc:sldChg>
      <pc:sldChg chg="modSp new">
        <pc:chgData name="sveva.delgatto@unimc.it" userId="S::sveva.delgatto@unimc.it::b0dff882-4194-43a0-8b10-1068c4ea61a2" providerId="AD" clId="Web-{CAC4B9C4-7336-2BC7-0AA2-4E69D2D7703D}" dt="2024-02-19T11:51:44.791" v="1090" actId="20577"/>
        <pc:sldMkLst>
          <pc:docMk/>
          <pc:sldMk cId="4142540084" sldId="307"/>
        </pc:sldMkLst>
        <pc:spChg chg="mod">
          <ac:chgData name="sveva.delgatto@unimc.it" userId="S::sveva.delgatto@unimc.it::b0dff882-4194-43a0-8b10-1068c4ea61a2" providerId="AD" clId="Web-{CAC4B9C4-7336-2BC7-0AA2-4E69D2D7703D}" dt="2024-02-19T11:50:37.883" v="1051" actId="20577"/>
          <ac:spMkLst>
            <pc:docMk/>
            <pc:sldMk cId="4142540084" sldId="307"/>
            <ac:spMk id="2" creationId="{6BBC54E2-D39C-DD82-68A9-1CAD49E2AFC4}"/>
          </ac:spMkLst>
        </pc:spChg>
        <pc:spChg chg="mod">
          <ac:chgData name="sveva.delgatto@unimc.it" userId="S::sveva.delgatto@unimc.it::b0dff882-4194-43a0-8b10-1068c4ea61a2" providerId="AD" clId="Web-{CAC4B9C4-7336-2BC7-0AA2-4E69D2D7703D}" dt="2024-02-19T11:51:44.791" v="1090" actId="20577"/>
          <ac:spMkLst>
            <pc:docMk/>
            <pc:sldMk cId="4142540084" sldId="307"/>
            <ac:spMk id="3" creationId="{767CFBEE-6AE6-5030-D172-F12F90D74EB1}"/>
          </ac:spMkLst>
        </pc:spChg>
      </pc:sldChg>
      <pc:sldChg chg="modSp add replId">
        <pc:chgData name="sveva.delgatto@unimc.it" userId="S::sveva.delgatto@unimc.it::b0dff882-4194-43a0-8b10-1068c4ea61a2" providerId="AD" clId="Web-{CAC4B9C4-7336-2BC7-0AA2-4E69D2D7703D}" dt="2024-02-19T12:05:07.155" v="1332" actId="20577"/>
        <pc:sldMkLst>
          <pc:docMk/>
          <pc:sldMk cId="3876294996" sldId="308"/>
        </pc:sldMkLst>
        <pc:spChg chg="mod">
          <ac:chgData name="sveva.delgatto@unimc.it" userId="S::sveva.delgatto@unimc.it::b0dff882-4194-43a0-8b10-1068c4ea61a2" providerId="AD" clId="Web-{CAC4B9C4-7336-2BC7-0AA2-4E69D2D7703D}" dt="2024-02-19T12:05:07.155" v="1332" actId="20577"/>
          <ac:spMkLst>
            <pc:docMk/>
            <pc:sldMk cId="3876294996" sldId="308"/>
            <ac:spMk id="3" creationId="{3EB33158-D5E6-4F64-9B25-F4F0CF85A4C0}"/>
          </ac:spMkLst>
        </pc:spChg>
      </pc:sldChg>
      <pc:sldChg chg="modSp add replId">
        <pc:chgData name="sveva.delgatto@unimc.it" userId="S::sveva.delgatto@unimc.it::b0dff882-4194-43a0-8b10-1068c4ea61a2" providerId="AD" clId="Web-{CAC4B9C4-7336-2BC7-0AA2-4E69D2D7703D}" dt="2024-02-19T12:05:49.266" v="1390" actId="20577"/>
        <pc:sldMkLst>
          <pc:docMk/>
          <pc:sldMk cId="1141476931" sldId="309"/>
        </pc:sldMkLst>
        <pc:spChg chg="mod">
          <ac:chgData name="sveva.delgatto@unimc.it" userId="S::sveva.delgatto@unimc.it::b0dff882-4194-43a0-8b10-1068c4ea61a2" providerId="AD" clId="Web-{CAC4B9C4-7336-2BC7-0AA2-4E69D2D7703D}" dt="2024-02-19T12:05:49.266" v="1390" actId="20577"/>
          <ac:spMkLst>
            <pc:docMk/>
            <pc:sldMk cId="1141476931" sldId="309"/>
            <ac:spMk id="3" creationId="{3EB33158-D5E6-4F64-9B25-F4F0CF85A4C0}"/>
          </ac:spMkLst>
        </pc:spChg>
      </pc:sldChg>
      <pc:sldChg chg="modSp add replId">
        <pc:chgData name="sveva.delgatto@unimc.it" userId="S::sveva.delgatto@unimc.it::b0dff882-4194-43a0-8b10-1068c4ea61a2" providerId="AD" clId="Web-{CAC4B9C4-7336-2BC7-0AA2-4E69D2D7703D}" dt="2024-02-19T12:17:08.205" v="1453" actId="20577"/>
        <pc:sldMkLst>
          <pc:docMk/>
          <pc:sldMk cId="2837500401" sldId="310"/>
        </pc:sldMkLst>
        <pc:spChg chg="mod">
          <ac:chgData name="sveva.delgatto@unimc.it" userId="S::sveva.delgatto@unimc.it::b0dff882-4194-43a0-8b10-1068c4ea61a2" providerId="AD" clId="Web-{CAC4B9C4-7336-2BC7-0AA2-4E69D2D7703D}" dt="2024-02-19T12:17:08.205" v="1453" actId="20577"/>
          <ac:spMkLst>
            <pc:docMk/>
            <pc:sldMk cId="2837500401" sldId="310"/>
            <ac:spMk id="3" creationId="{3EB33158-D5E6-4F64-9B25-F4F0CF85A4C0}"/>
          </ac:spMkLst>
        </pc:spChg>
      </pc:sldChg>
      <pc:sldChg chg="modSp add replId">
        <pc:chgData name="sveva.delgatto@unimc.it" userId="S::sveva.delgatto@unimc.it::b0dff882-4194-43a0-8b10-1068c4ea61a2" providerId="AD" clId="Web-{CAC4B9C4-7336-2BC7-0AA2-4E69D2D7703D}" dt="2024-02-19T12:27:01.548" v="1738" actId="20577"/>
        <pc:sldMkLst>
          <pc:docMk/>
          <pc:sldMk cId="2258140468" sldId="311"/>
        </pc:sldMkLst>
        <pc:spChg chg="mod">
          <ac:chgData name="sveva.delgatto@unimc.it" userId="S::sveva.delgatto@unimc.it::b0dff882-4194-43a0-8b10-1068c4ea61a2" providerId="AD" clId="Web-{CAC4B9C4-7336-2BC7-0AA2-4E69D2D7703D}" dt="2024-02-19T12:27:01.548" v="1738" actId="20577"/>
          <ac:spMkLst>
            <pc:docMk/>
            <pc:sldMk cId="2258140468" sldId="311"/>
            <ac:spMk id="3" creationId="{AA1E0CB2-4DF2-4784-81B4-57C1FD54AC25}"/>
          </ac:spMkLst>
        </pc:spChg>
      </pc:sldChg>
      <pc:sldChg chg="modSp new">
        <pc:chgData name="sveva.delgatto@unimc.it" userId="S::sveva.delgatto@unimc.it::b0dff882-4194-43a0-8b10-1068c4ea61a2" providerId="AD" clId="Web-{CAC4B9C4-7336-2BC7-0AA2-4E69D2D7703D}" dt="2024-02-19T12:28:03.253" v="1795" actId="20577"/>
        <pc:sldMkLst>
          <pc:docMk/>
          <pc:sldMk cId="265257730" sldId="312"/>
        </pc:sldMkLst>
        <pc:spChg chg="mod">
          <ac:chgData name="sveva.delgatto@unimc.it" userId="S::sveva.delgatto@unimc.it::b0dff882-4194-43a0-8b10-1068c4ea61a2" providerId="AD" clId="Web-{CAC4B9C4-7336-2BC7-0AA2-4E69D2D7703D}" dt="2024-02-19T12:27:25.033" v="1751" actId="20577"/>
          <ac:spMkLst>
            <pc:docMk/>
            <pc:sldMk cId="265257730" sldId="312"/>
            <ac:spMk id="2" creationId="{F697D5E5-2C6B-C29E-A4BC-F60BF519A3AC}"/>
          </ac:spMkLst>
        </pc:spChg>
        <pc:spChg chg="mod">
          <ac:chgData name="sveva.delgatto@unimc.it" userId="S::sveva.delgatto@unimc.it::b0dff882-4194-43a0-8b10-1068c4ea61a2" providerId="AD" clId="Web-{CAC4B9C4-7336-2BC7-0AA2-4E69D2D7703D}" dt="2024-02-19T12:28:03.253" v="1795" actId="20577"/>
          <ac:spMkLst>
            <pc:docMk/>
            <pc:sldMk cId="265257730" sldId="312"/>
            <ac:spMk id="3" creationId="{41C47E76-B1E5-6165-AFE0-5F1668509F21}"/>
          </ac:spMkLst>
        </pc:spChg>
      </pc:sldChg>
    </pc:docChg>
  </pc:docChgLst>
  <pc:docChgLst>
    <pc:chgData name="sveva.delgatto@unimc.it" userId="S::sveva.delgatto@unimc.it::b0dff882-4194-43a0-8b10-1068c4ea61a2" providerId="AD" clId="Web-{548BB84F-88D9-26C2-CBBE-767121F3FC90}"/>
    <pc:docChg chg="modSld">
      <pc:chgData name="sveva.delgatto@unimc.it" userId="S::sveva.delgatto@unimc.it::b0dff882-4194-43a0-8b10-1068c4ea61a2" providerId="AD" clId="Web-{548BB84F-88D9-26C2-CBBE-767121F3FC90}" dt="2024-02-22T09:16:21.856" v="1" actId="20577"/>
      <pc:docMkLst>
        <pc:docMk/>
      </pc:docMkLst>
      <pc:sldChg chg="modSp">
        <pc:chgData name="sveva.delgatto@unimc.it" userId="S::sveva.delgatto@unimc.it::b0dff882-4194-43a0-8b10-1068c4ea61a2" providerId="AD" clId="Web-{548BB84F-88D9-26C2-CBBE-767121F3FC90}" dt="2024-02-22T09:16:21.856" v="1" actId="20577"/>
        <pc:sldMkLst>
          <pc:docMk/>
          <pc:sldMk cId="1803600243" sldId="286"/>
        </pc:sldMkLst>
        <pc:spChg chg="mod">
          <ac:chgData name="sveva.delgatto@unimc.it" userId="S::sveva.delgatto@unimc.it::b0dff882-4194-43a0-8b10-1068c4ea61a2" providerId="AD" clId="Web-{548BB84F-88D9-26C2-CBBE-767121F3FC90}" dt="2024-02-22T09:16:21.856" v="1" actId="20577"/>
          <ac:spMkLst>
            <pc:docMk/>
            <pc:sldMk cId="1803600243" sldId="286"/>
            <ac:spMk id="3" creationId="{0D8E02A7-27B5-B41B-0A05-361B86D4B6E6}"/>
          </ac:spMkLst>
        </pc:spChg>
      </pc:sldChg>
      <pc:sldChg chg="modSp">
        <pc:chgData name="sveva.delgatto@unimc.it" userId="S::sveva.delgatto@unimc.it::b0dff882-4194-43a0-8b10-1068c4ea61a2" providerId="AD" clId="Web-{548BB84F-88D9-26C2-CBBE-767121F3FC90}" dt="2024-02-22T08:36:49.312" v="0" actId="20577"/>
        <pc:sldMkLst>
          <pc:docMk/>
          <pc:sldMk cId="1137912953" sldId="297"/>
        </pc:sldMkLst>
        <pc:spChg chg="mod">
          <ac:chgData name="sveva.delgatto@unimc.it" userId="S::sveva.delgatto@unimc.it::b0dff882-4194-43a0-8b10-1068c4ea61a2" providerId="AD" clId="Web-{548BB84F-88D9-26C2-CBBE-767121F3FC90}" dt="2024-02-22T08:36:49.312" v="0" actId="20577"/>
          <ac:spMkLst>
            <pc:docMk/>
            <pc:sldMk cId="1137912953" sldId="297"/>
            <ac:spMk id="3" creationId="{026DB4A8-AE2D-43AB-5EFC-D345A74E27C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ADA910-1801-4F87-A4FB-BB067CD22EA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6A1A788-9B35-43D5-A261-EA5F9F18BD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59B57D4-6AA1-4940-9C83-1CC7B1B3CB2E}"/>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5" name="Segnaposto piè di pagina 4">
            <a:extLst>
              <a:ext uri="{FF2B5EF4-FFF2-40B4-BE49-F238E27FC236}">
                <a16:creationId xmlns:a16="http://schemas.microsoft.com/office/drawing/2014/main" id="{E6927514-E7CC-43F9-B23F-00EBB0250F4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B7F21D-870E-466D-9E23-971D1BC3A7D9}"/>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756362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1D83FC-9EC3-4806-80C8-4D77032D786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B752B72-C24E-4928-873E-95B154864419}"/>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4F1F641-5DBF-4B7E-8A85-556AAC6F4F6B}"/>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5" name="Segnaposto piè di pagina 4">
            <a:extLst>
              <a:ext uri="{FF2B5EF4-FFF2-40B4-BE49-F238E27FC236}">
                <a16:creationId xmlns:a16="http://schemas.microsoft.com/office/drawing/2014/main" id="{B407536C-B7A9-471F-894D-625E1DCA0B0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73039F2-917F-4D38-90D7-A49021EFA7DD}"/>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1314316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410E4DA-4FC9-4889-B4E9-2CB66312C15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01D6D99-E309-49C5-A9AE-48630C266BAA}"/>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39B9164-907A-4708-90ED-5FC2F0FA9CAC}"/>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5" name="Segnaposto piè di pagina 4">
            <a:extLst>
              <a:ext uri="{FF2B5EF4-FFF2-40B4-BE49-F238E27FC236}">
                <a16:creationId xmlns:a16="http://schemas.microsoft.com/office/drawing/2014/main" id="{90268A1B-6EC3-47FF-871B-19AA021CE8B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3564808-49E0-47F2-A574-E6BECCB5F99B}"/>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1290144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78865B-F1AD-47F3-A528-0DCBBFA5489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2C014CC-8F8B-4F9B-91A3-651757CAA7C0}"/>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7BD0A00-36BD-40A7-948F-5D6A081E49C1}"/>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5" name="Segnaposto piè di pagina 4">
            <a:extLst>
              <a:ext uri="{FF2B5EF4-FFF2-40B4-BE49-F238E27FC236}">
                <a16:creationId xmlns:a16="http://schemas.microsoft.com/office/drawing/2014/main" id="{16325B37-87AF-4898-8778-0688130609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1C400F0-FB67-43DB-8AA2-DEFE65A407F9}"/>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761167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AB139A-3968-4C1A-B560-A12133265DD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23292A0-168E-4AD8-8216-2B9D7734E7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50242B73-1A64-443B-A07A-916A0462B688}"/>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5" name="Segnaposto piè di pagina 4">
            <a:extLst>
              <a:ext uri="{FF2B5EF4-FFF2-40B4-BE49-F238E27FC236}">
                <a16:creationId xmlns:a16="http://schemas.microsoft.com/office/drawing/2014/main" id="{9DACA725-0020-4508-8BA4-FCB8F213B6C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20B7E6F-E0D1-445D-BD88-71B0F3ABD44A}"/>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268096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682AC2-A856-4C0E-B800-56916CCA55E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2D06AAB-18FD-475A-9C15-82F5C1F7619A}"/>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A2B1D27-BB31-4B34-8473-8561E422B407}"/>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6FDBA86-348E-4A98-B273-D53621658CFC}"/>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6" name="Segnaposto piè di pagina 5">
            <a:extLst>
              <a:ext uri="{FF2B5EF4-FFF2-40B4-BE49-F238E27FC236}">
                <a16:creationId xmlns:a16="http://schemas.microsoft.com/office/drawing/2014/main" id="{DA754378-2D65-4AFD-AE35-B90B94D04E5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F7F1782-2485-4FAD-A370-6DF5E8AC8FD4}"/>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455124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ED6F2F-2FA4-4D85-BEE5-B2D7472E8CD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B966122-0BBF-402A-BB97-5FCC53872D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E8B1D9BF-5A6D-42E9-AC1F-2B4738C08AA1}"/>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4B449C5-2B0F-48F4-BD59-73F47533EF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C73638CE-46D3-4188-9AD4-BD5DAB053453}"/>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894A781-4774-45D1-9C75-99D562529C26}"/>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8" name="Segnaposto piè di pagina 7">
            <a:extLst>
              <a:ext uri="{FF2B5EF4-FFF2-40B4-BE49-F238E27FC236}">
                <a16:creationId xmlns:a16="http://schemas.microsoft.com/office/drawing/2014/main" id="{45817090-764C-4B02-9160-E250DAB4BBB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DEECA0F-F984-47ED-A6C4-D8E5DFA1486D}"/>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2995863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0D10ED-B515-43C7-8631-EB5D86C656E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12DE094-3E27-441F-BA04-65D5C055B2D9}"/>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4" name="Segnaposto piè di pagina 3">
            <a:extLst>
              <a:ext uri="{FF2B5EF4-FFF2-40B4-BE49-F238E27FC236}">
                <a16:creationId xmlns:a16="http://schemas.microsoft.com/office/drawing/2014/main" id="{51A922D2-4E7B-4B47-9A02-6DAD3DFAD75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D261BABE-3F31-40AD-8790-929CC20860C4}"/>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2743478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3438709-5975-492E-8F89-B29943520EBF}"/>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3" name="Segnaposto piè di pagina 2">
            <a:extLst>
              <a:ext uri="{FF2B5EF4-FFF2-40B4-BE49-F238E27FC236}">
                <a16:creationId xmlns:a16="http://schemas.microsoft.com/office/drawing/2014/main" id="{50D51B34-1DE8-477B-AFC4-1F213D40AF10}"/>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02DDD98-7950-4F44-95B3-1AD8BD84999B}"/>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2737920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B37260-8145-483B-BB86-EDC82E0D234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930B4C2-116B-4AE9-8920-FBBE617671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B432577-C3EE-4E21-BA84-36889D573F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B319DCA-5D50-40D0-A5F5-DEBDEEF2D796}"/>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6" name="Segnaposto piè di pagina 5">
            <a:extLst>
              <a:ext uri="{FF2B5EF4-FFF2-40B4-BE49-F238E27FC236}">
                <a16:creationId xmlns:a16="http://schemas.microsoft.com/office/drawing/2014/main" id="{4B0BA0EA-D826-447B-BA82-7FD07271C80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E273E1D-7743-441D-8F6A-36573ACD162F}"/>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3170997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225512-51BF-4620-AF37-7DFF653B363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2297EDA-FBD7-440E-A594-9E5B0F1F45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15E2641-1918-4B78-B304-E59A2B900E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3EFB07B-ABB7-465C-8610-5BA67DA2A34B}"/>
              </a:ext>
            </a:extLst>
          </p:cNvPr>
          <p:cNvSpPr>
            <a:spLocks noGrp="1"/>
          </p:cNvSpPr>
          <p:nvPr>
            <p:ph type="dt" sz="half" idx="10"/>
          </p:nvPr>
        </p:nvSpPr>
        <p:spPr/>
        <p:txBody>
          <a:bodyPr/>
          <a:lstStyle/>
          <a:p>
            <a:fld id="{03D0EB99-B3AC-4EDC-B59F-A7F17C506C11}" type="datetimeFigureOut">
              <a:rPr lang="it-IT" smtClean="0"/>
              <a:t>22/02/2024</a:t>
            </a:fld>
            <a:endParaRPr lang="it-IT"/>
          </a:p>
        </p:txBody>
      </p:sp>
      <p:sp>
        <p:nvSpPr>
          <p:cNvPr id="6" name="Segnaposto piè di pagina 5">
            <a:extLst>
              <a:ext uri="{FF2B5EF4-FFF2-40B4-BE49-F238E27FC236}">
                <a16:creationId xmlns:a16="http://schemas.microsoft.com/office/drawing/2014/main" id="{27D4CCC5-FFC5-4A6C-81A3-93017AD2FAA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EBD37D1-A737-4E9B-A218-DB14DBF0DE6E}"/>
              </a:ext>
            </a:extLst>
          </p:cNvPr>
          <p:cNvSpPr>
            <a:spLocks noGrp="1"/>
          </p:cNvSpPr>
          <p:nvPr>
            <p:ph type="sldNum" sz="quarter" idx="12"/>
          </p:nvPr>
        </p:nvSpPr>
        <p:spPr/>
        <p:txBody>
          <a:bodyPr/>
          <a:lstStyle/>
          <a:p>
            <a:fld id="{F5F1E377-69E4-44BA-B643-87F3CA9C8474}" type="slidenum">
              <a:rPr lang="it-IT" smtClean="0"/>
              <a:t>‹N›</a:t>
            </a:fld>
            <a:endParaRPr lang="it-IT"/>
          </a:p>
        </p:txBody>
      </p:sp>
    </p:spTree>
    <p:extLst>
      <p:ext uri="{BB962C8B-B14F-4D97-AF65-F5344CB8AC3E}">
        <p14:creationId xmlns:p14="http://schemas.microsoft.com/office/powerpoint/2010/main" val="2703379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94BCE5F-F4C9-422F-936A-9D3C5AB20D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85FA394-47BC-41CE-AE5F-35A0FCDDE4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7B567F3-9FA0-40CD-B642-694993CA13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D0EB99-B3AC-4EDC-B59F-A7F17C506C11}" type="datetimeFigureOut">
              <a:rPr lang="it-IT" smtClean="0"/>
              <a:t>22/02/2024</a:t>
            </a:fld>
            <a:endParaRPr lang="it-IT"/>
          </a:p>
        </p:txBody>
      </p:sp>
      <p:sp>
        <p:nvSpPr>
          <p:cNvPr id="5" name="Segnaposto piè di pagina 4">
            <a:extLst>
              <a:ext uri="{FF2B5EF4-FFF2-40B4-BE49-F238E27FC236}">
                <a16:creationId xmlns:a16="http://schemas.microsoft.com/office/drawing/2014/main" id="{BB5AE029-9FDE-4FCE-A7C9-EDB97D0CEC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0ED8A31D-26F1-415D-89C1-283DF8A7F4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1E377-69E4-44BA-B643-87F3CA9C8474}" type="slidenum">
              <a:rPr lang="it-IT" smtClean="0"/>
              <a:t>‹N›</a:t>
            </a:fld>
            <a:endParaRPr lang="it-IT"/>
          </a:p>
        </p:txBody>
      </p:sp>
    </p:spTree>
    <p:extLst>
      <p:ext uri="{BB962C8B-B14F-4D97-AF65-F5344CB8AC3E}">
        <p14:creationId xmlns:p14="http://schemas.microsoft.com/office/powerpoint/2010/main" val="4188946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A01460B-3860-47A8-98FC-96753A97CDD4}"/>
              </a:ext>
            </a:extLst>
          </p:cNvPr>
          <p:cNvSpPr>
            <a:spLocks noGrp="1"/>
          </p:cNvSpPr>
          <p:nvPr>
            <p:ph type="ctrTitle"/>
          </p:nvPr>
        </p:nvSpPr>
        <p:spPr>
          <a:xfrm>
            <a:off x="638882" y="3577456"/>
            <a:ext cx="10909640" cy="1687814"/>
          </a:xfrm>
        </p:spPr>
        <p:txBody>
          <a:bodyPr anchor="b">
            <a:normAutofit/>
          </a:bodyPr>
          <a:lstStyle/>
          <a:p>
            <a:r>
              <a:rPr lang="it-IT" sz="6600"/>
              <a:t>L'organizzazione amministrativa</a:t>
            </a:r>
          </a:p>
        </p:txBody>
      </p:sp>
      <p:sp>
        <p:nvSpPr>
          <p:cNvPr id="3" name="Sottotitolo 2">
            <a:extLst>
              <a:ext uri="{FF2B5EF4-FFF2-40B4-BE49-F238E27FC236}">
                <a16:creationId xmlns:a16="http://schemas.microsoft.com/office/drawing/2014/main" id="{3F8CBACC-3B8F-4946-A671-F30093F97FBB}"/>
              </a:ext>
            </a:extLst>
          </p:cNvPr>
          <p:cNvSpPr>
            <a:spLocks noGrp="1"/>
          </p:cNvSpPr>
          <p:nvPr>
            <p:ph type="subTitle" idx="1"/>
          </p:nvPr>
        </p:nvSpPr>
        <p:spPr>
          <a:xfrm>
            <a:off x="638881" y="5660607"/>
            <a:ext cx="10909643" cy="552659"/>
          </a:xfrm>
        </p:spPr>
        <p:txBody>
          <a:bodyPr vert="horz" lIns="91440" tIns="45720" rIns="91440" bIns="45720" rtlCol="0" anchor="t">
            <a:normAutofit/>
          </a:bodyPr>
          <a:lstStyle/>
          <a:p>
            <a:r>
              <a:rPr lang="it-IT" dirty="0">
                <a:ea typeface="Calibri"/>
                <a:cs typeface="Calibri"/>
              </a:rPr>
              <a:t>  </a:t>
            </a:r>
          </a:p>
        </p:txBody>
      </p:sp>
      <p:pic>
        <p:nvPicPr>
          <p:cNvPr id="4" name="Immagine 3" descr="UNIMC - logo">
            <a:extLst>
              <a:ext uri="{FF2B5EF4-FFF2-40B4-BE49-F238E27FC236}">
                <a16:creationId xmlns:a16="http://schemas.microsoft.com/office/drawing/2014/main" id="{455BBBC6-9986-9C61-839C-89EC0D7D2289}"/>
              </a:ext>
            </a:extLst>
          </p:cNvPr>
          <p:cNvPicPr>
            <a:picLocks noChangeAspect="1"/>
          </p:cNvPicPr>
          <p:nvPr/>
        </p:nvPicPr>
        <p:blipFill>
          <a:blip r:embed="rId2"/>
          <a:stretch>
            <a:fillRect/>
          </a:stretch>
        </p:blipFill>
        <p:spPr>
          <a:xfrm>
            <a:off x="3024295" y="591670"/>
            <a:ext cx="6138814" cy="2742004"/>
          </a:xfrm>
          <a:prstGeom prst="rect">
            <a:avLst/>
          </a:prstGeom>
        </p:spPr>
      </p:pic>
      <p:sp>
        <p:nvSpPr>
          <p:cNvPr id="11"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7102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E3C353-F4CC-3658-50E9-A02AEA1C402E}"/>
              </a:ext>
            </a:extLst>
          </p:cNvPr>
          <p:cNvSpPr>
            <a:spLocks noGrp="1"/>
          </p:cNvSpPr>
          <p:nvPr>
            <p:ph type="title"/>
          </p:nvPr>
        </p:nvSpPr>
        <p:spPr/>
        <p:txBody>
          <a:bodyPr/>
          <a:lstStyle/>
          <a:p>
            <a:pPr algn="ctr"/>
            <a:r>
              <a:rPr lang="it-IT" dirty="0">
                <a:ea typeface="Calibri Light"/>
                <a:cs typeface="Calibri Light"/>
              </a:rPr>
              <a:t>Organigramma staff Ministro (MEF)</a:t>
            </a:r>
            <a:br>
              <a:rPr lang="it-IT" dirty="0">
                <a:ea typeface="Calibri Light"/>
                <a:cs typeface="Calibri Light"/>
              </a:rPr>
            </a:br>
            <a:r>
              <a:rPr lang="it-IT" dirty="0">
                <a:ea typeface="Calibri Light"/>
                <a:cs typeface="Calibri Light"/>
              </a:rPr>
              <a:t> </a:t>
            </a:r>
          </a:p>
        </p:txBody>
      </p:sp>
      <p:pic>
        <p:nvPicPr>
          <p:cNvPr id="4" name="Segnaposto contenuto 3" descr="Organigramma staff Ministro - Ministero dell'Economia e ...">
            <a:extLst>
              <a:ext uri="{FF2B5EF4-FFF2-40B4-BE49-F238E27FC236}">
                <a16:creationId xmlns:a16="http://schemas.microsoft.com/office/drawing/2014/main" id="{94CCF4A3-58C1-165D-3885-41690FBCF275}"/>
              </a:ext>
            </a:extLst>
          </p:cNvPr>
          <p:cNvPicPr>
            <a:picLocks noGrp="1" noChangeAspect="1"/>
          </p:cNvPicPr>
          <p:nvPr>
            <p:ph idx="1"/>
          </p:nvPr>
        </p:nvPicPr>
        <p:blipFill>
          <a:blip r:embed="rId2"/>
          <a:stretch>
            <a:fillRect/>
          </a:stretch>
        </p:blipFill>
        <p:spPr>
          <a:xfrm>
            <a:off x="2897530" y="1825625"/>
            <a:ext cx="6396939" cy="4351338"/>
          </a:xfrm>
        </p:spPr>
      </p:pic>
    </p:spTree>
    <p:extLst>
      <p:ext uri="{BB962C8B-B14F-4D97-AF65-F5344CB8AC3E}">
        <p14:creationId xmlns:p14="http://schemas.microsoft.com/office/powerpoint/2010/main" val="2533718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66053-89E7-FECC-AF5D-248858EE18C3}"/>
              </a:ext>
            </a:extLst>
          </p:cNvPr>
          <p:cNvSpPr>
            <a:spLocks noGrp="1"/>
          </p:cNvSpPr>
          <p:nvPr>
            <p:ph type="title"/>
          </p:nvPr>
        </p:nvSpPr>
        <p:spPr/>
        <p:txBody>
          <a:bodyPr/>
          <a:lstStyle/>
          <a:p>
            <a:r>
              <a:rPr lang="it-IT" dirty="0">
                <a:ea typeface="Calibri Light"/>
                <a:cs typeface="Calibri Light"/>
              </a:rPr>
              <a:t>Organigramma dipartimento delle finanze</a:t>
            </a:r>
            <a:endParaRPr lang="it-IT" dirty="0"/>
          </a:p>
        </p:txBody>
      </p:sp>
      <p:pic>
        <p:nvPicPr>
          <p:cNvPr id="4" name="Segnaposto contenuto 3" descr="Immagine che contiene testo, schermata, Carattere, Parallelo&#10;&#10;Descrizione generata automaticamente">
            <a:extLst>
              <a:ext uri="{FF2B5EF4-FFF2-40B4-BE49-F238E27FC236}">
                <a16:creationId xmlns:a16="http://schemas.microsoft.com/office/drawing/2014/main" id="{279557BE-1E3F-2E07-2E3F-10CC9316293A}"/>
              </a:ext>
            </a:extLst>
          </p:cNvPr>
          <p:cNvPicPr>
            <a:picLocks noGrp="1" noChangeAspect="1"/>
          </p:cNvPicPr>
          <p:nvPr>
            <p:ph idx="1"/>
          </p:nvPr>
        </p:nvPicPr>
        <p:blipFill>
          <a:blip r:embed="rId2"/>
          <a:stretch>
            <a:fillRect/>
          </a:stretch>
        </p:blipFill>
        <p:spPr>
          <a:xfrm>
            <a:off x="3802223" y="1825625"/>
            <a:ext cx="4587553" cy="4351338"/>
          </a:xfrm>
        </p:spPr>
      </p:pic>
    </p:spTree>
    <p:extLst>
      <p:ext uri="{BB962C8B-B14F-4D97-AF65-F5344CB8AC3E}">
        <p14:creationId xmlns:p14="http://schemas.microsoft.com/office/powerpoint/2010/main" val="2578777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B71DB5-B61F-101A-B550-BB7406A03B00}"/>
              </a:ext>
            </a:extLst>
          </p:cNvPr>
          <p:cNvSpPr>
            <a:spLocks noGrp="1"/>
          </p:cNvSpPr>
          <p:nvPr>
            <p:ph type="title"/>
          </p:nvPr>
        </p:nvSpPr>
        <p:spPr/>
        <p:txBody>
          <a:bodyPr/>
          <a:lstStyle/>
          <a:p>
            <a:r>
              <a:rPr lang="it-IT" dirty="0">
                <a:ea typeface="Calibri Light"/>
                <a:cs typeface="Calibri Light"/>
              </a:rPr>
              <a:t>Organigramma Comune di San Giovanni</a:t>
            </a:r>
            <a:endParaRPr lang="it-IT" dirty="0"/>
          </a:p>
        </p:txBody>
      </p:sp>
      <p:pic>
        <p:nvPicPr>
          <p:cNvPr id="4" name="Segnaposto contenuto 3" descr="Immagine che contiene testo, schermata, diagramma, linea&#10;&#10;Descrizione generata automaticamente">
            <a:extLst>
              <a:ext uri="{FF2B5EF4-FFF2-40B4-BE49-F238E27FC236}">
                <a16:creationId xmlns:a16="http://schemas.microsoft.com/office/drawing/2014/main" id="{8F73B6FB-42E1-6AB0-DD83-4969FDB42B25}"/>
              </a:ext>
            </a:extLst>
          </p:cNvPr>
          <p:cNvPicPr>
            <a:picLocks noGrp="1" noChangeAspect="1"/>
          </p:cNvPicPr>
          <p:nvPr>
            <p:ph idx="1"/>
          </p:nvPr>
        </p:nvPicPr>
        <p:blipFill>
          <a:blip r:embed="rId2"/>
          <a:stretch>
            <a:fillRect/>
          </a:stretch>
        </p:blipFill>
        <p:spPr>
          <a:xfrm>
            <a:off x="1358806" y="1359327"/>
            <a:ext cx="9190060" cy="4817636"/>
          </a:xfrm>
        </p:spPr>
      </p:pic>
    </p:spTree>
    <p:extLst>
      <p:ext uri="{BB962C8B-B14F-4D97-AF65-F5344CB8AC3E}">
        <p14:creationId xmlns:p14="http://schemas.microsoft.com/office/powerpoint/2010/main" val="3523516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1EBCBA-0DB9-7836-8F96-633F7CD5913E}"/>
              </a:ext>
            </a:extLst>
          </p:cNvPr>
          <p:cNvSpPr>
            <a:spLocks noGrp="1"/>
          </p:cNvSpPr>
          <p:nvPr>
            <p:ph type="title"/>
          </p:nvPr>
        </p:nvSpPr>
        <p:spPr/>
        <p:txBody>
          <a:bodyPr/>
          <a:lstStyle/>
          <a:p>
            <a:pPr algn="ctr"/>
            <a:r>
              <a:rPr lang="it-IT" dirty="0">
                <a:ea typeface="Calibri Light"/>
                <a:cs typeface="Calibri Light"/>
              </a:rPr>
              <a:t>Le </a:t>
            </a:r>
            <a:r>
              <a:rPr lang="it-IT" b="1" dirty="0">
                <a:ea typeface="Calibri Light"/>
                <a:cs typeface="Calibri Light"/>
              </a:rPr>
              <a:t>competenze</a:t>
            </a:r>
          </a:p>
        </p:txBody>
      </p:sp>
      <p:sp>
        <p:nvSpPr>
          <p:cNvPr id="3" name="Segnaposto contenuto 2">
            <a:extLst>
              <a:ext uri="{FF2B5EF4-FFF2-40B4-BE49-F238E27FC236}">
                <a16:creationId xmlns:a16="http://schemas.microsoft.com/office/drawing/2014/main" id="{2EE19232-6F34-E43E-EC1C-AB858EDE429C}"/>
              </a:ext>
            </a:extLst>
          </p:cNvPr>
          <p:cNvSpPr>
            <a:spLocks noGrp="1"/>
          </p:cNvSpPr>
          <p:nvPr>
            <p:ph idx="1"/>
          </p:nvPr>
        </p:nvSpPr>
        <p:spPr>
          <a:xfrm>
            <a:off x="838200" y="2508013"/>
            <a:ext cx="10515600" cy="3668950"/>
          </a:xfrm>
        </p:spPr>
        <p:txBody>
          <a:bodyPr vert="horz" lIns="91440" tIns="45720" rIns="91440" bIns="45720" rtlCol="0" anchor="t">
            <a:normAutofit/>
          </a:bodyPr>
          <a:lstStyle/>
          <a:p>
            <a:r>
              <a:rPr lang="it-IT" dirty="0">
                <a:ea typeface="Calibri"/>
                <a:cs typeface="Calibri"/>
              </a:rPr>
              <a:t>Quota o frazione o porzione dell'attribuzione</a:t>
            </a:r>
          </a:p>
          <a:p>
            <a:r>
              <a:rPr lang="it-IT" dirty="0">
                <a:ea typeface="Calibri"/>
                <a:cs typeface="Calibri"/>
              </a:rPr>
              <a:t>Previsione </a:t>
            </a:r>
            <a:r>
              <a:rPr lang="it-IT" i="1" dirty="0">
                <a:ea typeface="Calibri"/>
                <a:cs typeface="Calibri"/>
              </a:rPr>
              <a:t>ex lege </a:t>
            </a:r>
            <a:r>
              <a:rPr lang="it-IT" dirty="0">
                <a:ea typeface="Calibri" panose="020F0502020204030204"/>
                <a:cs typeface="Calibri" panose="020F0502020204030204"/>
              </a:rPr>
              <a:t>per la competenza "</a:t>
            </a:r>
            <a:r>
              <a:rPr lang="it-IT" b="1" dirty="0">
                <a:ea typeface="Calibri" panose="020F0502020204030204"/>
                <a:cs typeface="Calibri" panose="020F0502020204030204"/>
              </a:rPr>
              <a:t>esterna</a:t>
            </a:r>
            <a:r>
              <a:rPr lang="it-IT" dirty="0">
                <a:ea typeface="Calibri" panose="020F0502020204030204"/>
                <a:cs typeface="Calibri" panose="020F0502020204030204"/>
              </a:rPr>
              <a:t>" (no interna/compiti)</a:t>
            </a:r>
          </a:p>
        </p:txBody>
      </p:sp>
    </p:spTree>
    <p:extLst>
      <p:ext uri="{BB962C8B-B14F-4D97-AF65-F5344CB8AC3E}">
        <p14:creationId xmlns:p14="http://schemas.microsoft.com/office/powerpoint/2010/main" val="168521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88F998-DA1A-CBFB-63A7-CF0EE26FCFE6}"/>
              </a:ext>
            </a:extLst>
          </p:cNvPr>
          <p:cNvSpPr>
            <a:spLocks noGrp="1"/>
          </p:cNvSpPr>
          <p:nvPr>
            <p:ph type="title"/>
          </p:nvPr>
        </p:nvSpPr>
        <p:spPr>
          <a:xfrm>
            <a:off x="838200" y="365125"/>
            <a:ext cx="10515600" cy="1026551"/>
          </a:xfrm>
        </p:spPr>
        <p:txBody>
          <a:bodyPr/>
          <a:lstStyle/>
          <a:p>
            <a:pPr algn="ctr"/>
            <a:r>
              <a:rPr lang="it-IT" dirty="0">
                <a:ea typeface="Calibri Light"/>
                <a:cs typeface="Calibri Light"/>
              </a:rPr>
              <a:t>Criteri di riparto delle competenze</a:t>
            </a:r>
            <a:endParaRPr lang="it-IT" dirty="0"/>
          </a:p>
        </p:txBody>
      </p:sp>
      <p:sp>
        <p:nvSpPr>
          <p:cNvPr id="3" name="Segnaposto contenuto 2">
            <a:extLst>
              <a:ext uri="{FF2B5EF4-FFF2-40B4-BE49-F238E27FC236}">
                <a16:creationId xmlns:a16="http://schemas.microsoft.com/office/drawing/2014/main" id="{F637B98C-2655-B378-E33E-885A13D13A8C}"/>
              </a:ext>
            </a:extLst>
          </p:cNvPr>
          <p:cNvSpPr>
            <a:spLocks noGrp="1"/>
          </p:cNvSpPr>
          <p:nvPr>
            <p:ph idx="1"/>
          </p:nvPr>
        </p:nvSpPr>
        <p:spPr/>
        <p:txBody>
          <a:bodyPr vert="horz" lIns="91440" tIns="45720" rIns="91440" bIns="45720" rtlCol="0" anchor="t">
            <a:normAutofit/>
          </a:bodyPr>
          <a:lstStyle/>
          <a:p>
            <a:pPr algn="just"/>
            <a:r>
              <a:rPr lang="it-IT" dirty="0">
                <a:ea typeface="+mn-lt"/>
                <a:cs typeface="+mn-lt"/>
              </a:rPr>
              <a:t>La competenza per </a:t>
            </a:r>
            <a:r>
              <a:rPr lang="it-IT" b="1" dirty="0">
                <a:ea typeface="+mn-lt"/>
                <a:cs typeface="+mn-lt"/>
              </a:rPr>
              <a:t>materia</a:t>
            </a:r>
            <a:r>
              <a:rPr lang="it-IT" dirty="0">
                <a:ea typeface="+mn-lt"/>
                <a:cs typeface="+mn-lt"/>
              </a:rPr>
              <a:t>: indica i poteri-doveri inerenti ad una determinata materia;</a:t>
            </a:r>
            <a:endParaRPr lang="it-IT">
              <a:ea typeface="Calibri" panose="020F0502020204030204"/>
              <a:cs typeface="Calibri" panose="020F0502020204030204"/>
            </a:endParaRPr>
          </a:p>
          <a:p>
            <a:pPr algn="just"/>
            <a:r>
              <a:rPr lang="it-IT" dirty="0">
                <a:ea typeface="+mn-lt"/>
                <a:cs typeface="+mn-lt"/>
              </a:rPr>
              <a:t>La competenza per </a:t>
            </a:r>
            <a:r>
              <a:rPr lang="it-IT" b="1" dirty="0">
                <a:ea typeface="+mn-lt"/>
                <a:cs typeface="+mn-lt"/>
              </a:rPr>
              <a:t>territorio</a:t>
            </a:r>
            <a:r>
              <a:rPr lang="it-IT" dirty="0">
                <a:ea typeface="+mn-lt"/>
                <a:cs typeface="+mn-lt"/>
              </a:rPr>
              <a:t>: che indica i poteri-doveri limitati ad una certa </a:t>
            </a:r>
            <a:r>
              <a:rPr lang="it-IT" dirty="0">
                <a:solidFill>
                  <a:srgbClr val="C00000"/>
                </a:solidFill>
                <a:ea typeface="+mn-lt"/>
                <a:cs typeface="+mn-lt"/>
              </a:rPr>
              <a:t>porzione geografica</a:t>
            </a:r>
            <a:r>
              <a:rPr lang="it-IT" dirty="0">
                <a:ea typeface="+mn-lt"/>
                <a:cs typeface="+mn-lt"/>
              </a:rPr>
              <a:t> (</a:t>
            </a:r>
            <a:r>
              <a:rPr lang="it-IT" b="1" dirty="0">
                <a:ea typeface="+mn-lt"/>
                <a:cs typeface="+mn-lt"/>
              </a:rPr>
              <a:t>identica competenza per materia</a:t>
            </a:r>
            <a:r>
              <a:rPr lang="it-IT" dirty="0">
                <a:ea typeface="+mn-lt"/>
                <a:cs typeface="+mn-lt"/>
              </a:rPr>
              <a:t> ma ripartita a livello territoriale);</a:t>
            </a:r>
            <a:endParaRPr lang="it-IT" dirty="0">
              <a:ea typeface="Calibri"/>
              <a:cs typeface="Calibri"/>
            </a:endParaRPr>
          </a:p>
          <a:p>
            <a:pPr algn="just"/>
            <a:r>
              <a:rPr lang="it-IT" dirty="0">
                <a:ea typeface="+mn-lt"/>
                <a:cs typeface="+mn-lt"/>
              </a:rPr>
              <a:t>La competenza per </a:t>
            </a:r>
            <a:r>
              <a:rPr lang="it-IT" b="1" dirty="0">
                <a:ea typeface="+mn-lt"/>
                <a:cs typeface="+mn-lt"/>
              </a:rPr>
              <a:t>valore</a:t>
            </a:r>
            <a:r>
              <a:rPr lang="it-IT" dirty="0">
                <a:ea typeface="+mn-lt"/>
                <a:cs typeface="+mn-lt"/>
              </a:rPr>
              <a:t>: stessa competenza per materia ma riparto in base al </a:t>
            </a:r>
            <a:r>
              <a:rPr lang="it-IT" dirty="0">
                <a:solidFill>
                  <a:srgbClr val="C00000"/>
                </a:solidFill>
                <a:ea typeface="+mn-lt"/>
                <a:cs typeface="+mn-lt"/>
              </a:rPr>
              <a:t>valore economico</a:t>
            </a:r>
            <a:r>
              <a:rPr lang="it-IT" dirty="0">
                <a:ea typeface="+mn-lt"/>
                <a:cs typeface="+mn-lt"/>
              </a:rPr>
              <a:t> degli atti da adottare.</a:t>
            </a:r>
          </a:p>
          <a:p>
            <a:pPr algn="just"/>
            <a:r>
              <a:rPr lang="it-IT" dirty="0">
                <a:ea typeface="+mn-lt"/>
                <a:cs typeface="+mn-lt"/>
              </a:rPr>
              <a:t>La competenza per </a:t>
            </a:r>
            <a:r>
              <a:rPr lang="it-IT" b="1" dirty="0">
                <a:ea typeface="+mn-lt"/>
                <a:cs typeface="+mn-lt"/>
              </a:rPr>
              <a:t>grado</a:t>
            </a:r>
            <a:r>
              <a:rPr lang="it-IT" dirty="0">
                <a:ea typeface="+mn-lt"/>
                <a:cs typeface="+mn-lt"/>
              </a:rPr>
              <a:t>: che indica i poteri-doveri spettanti ad un </a:t>
            </a:r>
            <a:r>
              <a:rPr lang="it-IT" dirty="0">
                <a:solidFill>
                  <a:srgbClr val="C00000"/>
                </a:solidFill>
                <a:ea typeface="+mn-lt"/>
                <a:cs typeface="+mn-lt"/>
              </a:rPr>
              <a:t>organo sovraordinato</a:t>
            </a:r>
            <a:r>
              <a:rPr lang="it-IT" dirty="0">
                <a:ea typeface="+mn-lt"/>
                <a:cs typeface="+mn-lt"/>
              </a:rPr>
              <a:t> ad un altro, il quale ha competenza in relazione alla </a:t>
            </a:r>
            <a:r>
              <a:rPr lang="it-IT" b="1" dirty="0">
                <a:ea typeface="+mn-lt"/>
                <a:cs typeface="+mn-lt"/>
              </a:rPr>
              <a:t>stessa materia (su uno stesso territorio).</a:t>
            </a:r>
            <a:endParaRPr lang="it-IT" b="1" dirty="0">
              <a:ea typeface="Calibri"/>
              <a:cs typeface="Calibri"/>
            </a:endParaRPr>
          </a:p>
          <a:p>
            <a:endParaRPr lang="it-IT" dirty="0">
              <a:ea typeface="Calibri"/>
              <a:cs typeface="Calibri"/>
            </a:endParaRPr>
          </a:p>
        </p:txBody>
      </p:sp>
    </p:spTree>
    <p:extLst>
      <p:ext uri="{BB962C8B-B14F-4D97-AF65-F5344CB8AC3E}">
        <p14:creationId xmlns:p14="http://schemas.microsoft.com/office/powerpoint/2010/main" val="209864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426EE5-6B30-9ADA-37AB-7260DA7074EC}"/>
              </a:ext>
            </a:extLst>
          </p:cNvPr>
          <p:cNvSpPr>
            <a:spLocks noGrp="1"/>
          </p:cNvSpPr>
          <p:nvPr>
            <p:ph type="title"/>
          </p:nvPr>
        </p:nvSpPr>
        <p:spPr/>
        <p:txBody>
          <a:bodyPr/>
          <a:lstStyle/>
          <a:p>
            <a:pPr algn="ctr"/>
            <a:r>
              <a:rPr lang="it-IT" b="1" dirty="0">
                <a:ea typeface="Calibri Light"/>
                <a:cs typeface="Calibri Light"/>
              </a:rPr>
              <a:t>Inderogabilità dell'ordine legale delle competenze</a:t>
            </a:r>
          </a:p>
        </p:txBody>
      </p:sp>
      <p:sp>
        <p:nvSpPr>
          <p:cNvPr id="3" name="Segnaposto contenuto 2">
            <a:extLst>
              <a:ext uri="{FF2B5EF4-FFF2-40B4-BE49-F238E27FC236}">
                <a16:creationId xmlns:a16="http://schemas.microsoft.com/office/drawing/2014/main" id="{C01DBA98-FD52-AC8B-615E-E93DDA63AE6E}"/>
              </a:ext>
            </a:extLst>
          </p:cNvPr>
          <p:cNvSpPr>
            <a:spLocks noGrp="1"/>
          </p:cNvSpPr>
          <p:nvPr>
            <p:ph idx="1"/>
          </p:nvPr>
        </p:nvSpPr>
        <p:spPr>
          <a:xfrm>
            <a:off x="838200" y="2382908"/>
            <a:ext cx="10515600" cy="3794055"/>
          </a:xfrm>
        </p:spPr>
        <p:txBody>
          <a:bodyPr vert="horz" lIns="91440" tIns="45720" rIns="91440" bIns="45720" rtlCol="0" anchor="t">
            <a:normAutofit/>
          </a:bodyPr>
          <a:lstStyle/>
          <a:p>
            <a:r>
              <a:rPr lang="it-IT" dirty="0">
                <a:ea typeface="Calibri"/>
                <a:cs typeface="Calibri"/>
              </a:rPr>
              <a:t>Principio di legalità: può l'amministrazione derogare l'ordine legale delle competenze?</a:t>
            </a:r>
          </a:p>
          <a:p>
            <a:r>
              <a:rPr lang="it-IT" dirty="0">
                <a:ea typeface="Calibri"/>
                <a:cs typeface="Calibri"/>
              </a:rPr>
              <a:t>Relazioni gerarchiche in senso stretto: si</a:t>
            </a:r>
          </a:p>
          <a:p>
            <a:r>
              <a:rPr lang="it-IT" dirty="0">
                <a:ea typeface="Calibri"/>
                <a:cs typeface="Calibri"/>
              </a:rPr>
              <a:t>Casi espressamente previsti dalla legge: avocazione, delegazione e sostituzione --&gt; casi e presupposti specifici.</a:t>
            </a:r>
          </a:p>
        </p:txBody>
      </p:sp>
    </p:spTree>
    <p:extLst>
      <p:ext uri="{BB962C8B-B14F-4D97-AF65-F5344CB8AC3E}">
        <p14:creationId xmlns:p14="http://schemas.microsoft.com/office/powerpoint/2010/main" val="2882020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515C10-FF55-9556-9CE3-3CCCBE06DABE}"/>
              </a:ext>
            </a:extLst>
          </p:cNvPr>
          <p:cNvSpPr>
            <a:spLocks noGrp="1"/>
          </p:cNvSpPr>
          <p:nvPr>
            <p:ph type="title"/>
          </p:nvPr>
        </p:nvSpPr>
        <p:spPr/>
        <p:txBody>
          <a:bodyPr/>
          <a:lstStyle/>
          <a:p>
            <a:pPr algn="ctr"/>
            <a:r>
              <a:rPr lang="it-IT" b="1" dirty="0">
                <a:ea typeface="Calibri Light"/>
                <a:cs typeface="Calibri Light"/>
              </a:rPr>
              <a:t>Avocazione</a:t>
            </a:r>
          </a:p>
        </p:txBody>
      </p:sp>
      <p:sp>
        <p:nvSpPr>
          <p:cNvPr id="3" name="Segnaposto contenuto 2">
            <a:extLst>
              <a:ext uri="{FF2B5EF4-FFF2-40B4-BE49-F238E27FC236}">
                <a16:creationId xmlns:a16="http://schemas.microsoft.com/office/drawing/2014/main" id="{FD7636E0-96DD-0B04-FCF2-5B8F186A9045}"/>
              </a:ext>
            </a:extLst>
          </p:cNvPr>
          <p:cNvSpPr>
            <a:spLocks noGrp="1"/>
          </p:cNvSpPr>
          <p:nvPr>
            <p:ph idx="1"/>
          </p:nvPr>
        </p:nvSpPr>
        <p:spPr/>
        <p:txBody>
          <a:bodyPr vert="horz" lIns="91440" tIns="45720" rIns="91440" bIns="45720" rtlCol="0" anchor="t">
            <a:normAutofit/>
          </a:bodyPr>
          <a:lstStyle/>
          <a:p>
            <a:r>
              <a:rPr lang="it-IT" dirty="0">
                <a:ea typeface="Calibri"/>
                <a:cs typeface="Calibri"/>
              </a:rPr>
              <a:t>L'avocazione è l'atto mediante il quale un organo decide di esercitare un potere attribuito alla competenza di altro organo.</a:t>
            </a:r>
          </a:p>
          <a:p>
            <a:r>
              <a:rPr lang="it-IT" dirty="0">
                <a:ea typeface="Calibri"/>
                <a:cs typeface="Calibri"/>
              </a:rPr>
              <a:t>Necessaria una </a:t>
            </a:r>
            <a:r>
              <a:rPr lang="it-IT" b="1" dirty="0">
                <a:ea typeface="Calibri"/>
                <a:cs typeface="Calibri"/>
              </a:rPr>
              <a:t>norma di legge </a:t>
            </a:r>
            <a:r>
              <a:rPr lang="it-IT" dirty="0">
                <a:ea typeface="Calibri"/>
                <a:cs typeface="Calibri"/>
              </a:rPr>
              <a:t>che lo preveda espressamente.</a:t>
            </a:r>
          </a:p>
          <a:p>
            <a:r>
              <a:rPr lang="it-IT" dirty="0">
                <a:ea typeface="Calibri"/>
                <a:cs typeface="Calibri"/>
              </a:rPr>
              <a:t>La riforma della dirigenza pubblica ha abolito il potere di avocazione che spettava il ministro sugli atti di competenza dei dirigenti.</a:t>
            </a:r>
          </a:p>
        </p:txBody>
      </p:sp>
    </p:spTree>
    <p:extLst>
      <p:ext uri="{BB962C8B-B14F-4D97-AF65-F5344CB8AC3E}">
        <p14:creationId xmlns:p14="http://schemas.microsoft.com/office/powerpoint/2010/main" val="4047658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596787-E6A3-087A-D961-E59BFF62CBDE}"/>
              </a:ext>
            </a:extLst>
          </p:cNvPr>
          <p:cNvSpPr>
            <a:spLocks noGrp="1"/>
          </p:cNvSpPr>
          <p:nvPr>
            <p:ph type="title"/>
          </p:nvPr>
        </p:nvSpPr>
        <p:spPr/>
        <p:txBody>
          <a:bodyPr/>
          <a:lstStyle/>
          <a:p>
            <a:pPr algn="ctr"/>
            <a:r>
              <a:rPr lang="it-IT" b="1" dirty="0">
                <a:ea typeface="Calibri Light"/>
                <a:cs typeface="Calibri Light"/>
              </a:rPr>
              <a:t>Delegazione</a:t>
            </a:r>
          </a:p>
        </p:txBody>
      </p:sp>
      <p:sp>
        <p:nvSpPr>
          <p:cNvPr id="3" name="Segnaposto contenuto 2">
            <a:extLst>
              <a:ext uri="{FF2B5EF4-FFF2-40B4-BE49-F238E27FC236}">
                <a16:creationId xmlns:a16="http://schemas.microsoft.com/office/drawing/2014/main" id="{D104CCC6-929B-4C21-C54B-7D16315BE8E3}"/>
              </a:ext>
            </a:extLst>
          </p:cNvPr>
          <p:cNvSpPr>
            <a:spLocks noGrp="1"/>
          </p:cNvSpPr>
          <p:nvPr>
            <p:ph idx="1"/>
          </p:nvPr>
        </p:nvSpPr>
        <p:spPr/>
        <p:txBody>
          <a:bodyPr vert="horz" lIns="91440" tIns="45720" rIns="91440" bIns="45720" rtlCol="0" anchor="t">
            <a:normAutofit/>
          </a:bodyPr>
          <a:lstStyle/>
          <a:p>
            <a:r>
              <a:rPr lang="it-IT" dirty="0">
                <a:ea typeface="Calibri"/>
                <a:cs typeface="Calibri"/>
              </a:rPr>
              <a:t>Attraverso la delegazione un soggetto - il </a:t>
            </a:r>
            <a:r>
              <a:rPr lang="it-IT" b="1" dirty="0">
                <a:ea typeface="Calibri"/>
                <a:cs typeface="Calibri"/>
              </a:rPr>
              <a:t>delegante</a:t>
            </a:r>
            <a:r>
              <a:rPr lang="it-IT" dirty="0">
                <a:ea typeface="Calibri"/>
                <a:cs typeface="Calibri"/>
              </a:rPr>
              <a:t> - titolare di un determinato potere attribuisce mediante un proprio atto, l'esercizio di uno specifico potere ad altro soggetto, il </a:t>
            </a:r>
            <a:r>
              <a:rPr lang="it-IT" b="1" dirty="0">
                <a:ea typeface="Calibri"/>
                <a:cs typeface="Calibri"/>
              </a:rPr>
              <a:t>delegato</a:t>
            </a:r>
            <a:r>
              <a:rPr lang="it-IT" dirty="0">
                <a:ea typeface="Calibri"/>
                <a:cs typeface="Calibri"/>
              </a:rPr>
              <a:t>.</a:t>
            </a:r>
          </a:p>
          <a:p>
            <a:r>
              <a:rPr lang="it-IT" dirty="0">
                <a:ea typeface="Calibri"/>
                <a:cs typeface="Calibri"/>
              </a:rPr>
              <a:t>La delegazione modifica l'ordine legale delle competenze, è </a:t>
            </a:r>
            <a:r>
              <a:rPr lang="it-IT" b="1" dirty="0">
                <a:ea typeface="Calibri"/>
                <a:cs typeface="Calibri"/>
              </a:rPr>
              <a:t>necessaria un'espressa previsione legislativa</a:t>
            </a:r>
            <a:r>
              <a:rPr lang="it-IT" dirty="0">
                <a:ea typeface="Calibri"/>
                <a:cs typeface="Calibri"/>
              </a:rPr>
              <a:t> che la consenta.</a:t>
            </a:r>
          </a:p>
          <a:p>
            <a:r>
              <a:rPr lang="it-IT" dirty="0">
                <a:ea typeface="Calibri"/>
                <a:cs typeface="Calibri"/>
              </a:rPr>
              <a:t>La delega può essere sempre </a:t>
            </a:r>
            <a:r>
              <a:rPr lang="it-IT" b="1" dirty="0">
                <a:ea typeface="Calibri"/>
                <a:cs typeface="Calibri"/>
              </a:rPr>
              <a:t>revocata</a:t>
            </a:r>
            <a:r>
              <a:rPr lang="it-IT" dirty="0">
                <a:ea typeface="Calibri"/>
                <a:cs typeface="Calibri"/>
              </a:rPr>
              <a:t> dal delegante anche </a:t>
            </a:r>
            <a:r>
              <a:rPr lang="it-IT" b="1" dirty="0">
                <a:ea typeface="Calibri"/>
                <a:cs typeface="Calibri"/>
              </a:rPr>
              <a:t>implicitamente</a:t>
            </a:r>
            <a:r>
              <a:rPr lang="it-IT" dirty="0">
                <a:ea typeface="Calibri"/>
                <a:cs typeface="Calibri"/>
              </a:rPr>
              <a:t>. </a:t>
            </a:r>
          </a:p>
        </p:txBody>
      </p:sp>
    </p:spTree>
    <p:extLst>
      <p:ext uri="{BB962C8B-B14F-4D97-AF65-F5344CB8AC3E}">
        <p14:creationId xmlns:p14="http://schemas.microsoft.com/office/powerpoint/2010/main" val="17345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F69C1C-1688-1741-F7FD-71222A7746AE}"/>
              </a:ext>
            </a:extLst>
          </p:cNvPr>
          <p:cNvSpPr>
            <a:spLocks noGrp="1"/>
          </p:cNvSpPr>
          <p:nvPr>
            <p:ph type="title"/>
          </p:nvPr>
        </p:nvSpPr>
        <p:spPr/>
        <p:txBody>
          <a:bodyPr/>
          <a:lstStyle/>
          <a:p>
            <a:pPr algn="ctr"/>
            <a:r>
              <a:rPr lang="it-IT" b="1" dirty="0">
                <a:ea typeface="Calibri Light"/>
                <a:cs typeface="Calibri Light"/>
              </a:rPr>
              <a:t>Avvalimento</a:t>
            </a:r>
          </a:p>
        </p:txBody>
      </p:sp>
      <p:sp>
        <p:nvSpPr>
          <p:cNvPr id="3" name="Segnaposto contenuto 2">
            <a:extLst>
              <a:ext uri="{FF2B5EF4-FFF2-40B4-BE49-F238E27FC236}">
                <a16:creationId xmlns:a16="http://schemas.microsoft.com/office/drawing/2014/main" id="{2F204C11-DF26-4845-D9F0-8E08834D6102}"/>
              </a:ext>
            </a:extLst>
          </p:cNvPr>
          <p:cNvSpPr>
            <a:spLocks noGrp="1"/>
          </p:cNvSpPr>
          <p:nvPr>
            <p:ph idx="1"/>
          </p:nvPr>
        </p:nvSpPr>
        <p:spPr/>
        <p:txBody>
          <a:bodyPr vert="horz" lIns="91440" tIns="45720" rIns="91440" bIns="45720" rtlCol="0" anchor="t">
            <a:normAutofit/>
          </a:bodyPr>
          <a:lstStyle/>
          <a:p>
            <a:pPr marL="0" indent="0" algn="just">
              <a:buNone/>
            </a:pPr>
            <a:endParaRPr lang="it-IT" sz="3200" dirty="0">
              <a:ea typeface="Calibri" panose="020F0502020204030204"/>
              <a:cs typeface="Calibri" panose="020F0502020204030204"/>
            </a:endParaRPr>
          </a:p>
          <a:p>
            <a:pPr marL="0" indent="0" algn="just">
              <a:buNone/>
            </a:pPr>
            <a:r>
              <a:rPr lang="it-IT" sz="3200" dirty="0">
                <a:ea typeface="Calibri" panose="020F0502020204030204"/>
                <a:cs typeface="Calibri" panose="020F0502020204030204"/>
              </a:rPr>
              <a:t>Con questo termine si intende una relazione tra due organizzazioni nella quale la prima nell'esercizio delle funzioni di cui sia titolare </a:t>
            </a:r>
            <a:r>
              <a:rPr lang="it-IT" sz="3200" b="1" dirty="0">
                <a:ea typeface="Calibri" panose="020F0502020204030204"/>
                <a:cs typeface="Calibri" panose="020F0502020204030204"/>
              </a:rPr>
              <a:t>utilizza uffici di un'altra amministrazione</a:t>
            </a:r>
            <a:r>
              <a:rPr lang="it-IT" sz="3200" dirty="0">
                <a:ea typeface="Calibri" panose="020F0502020204030204"/>
                <a:cs typeface="Calibri" panose="020F0502020204030204"/>
              </a:rPr>
              <a:t>.</a:t>
            </a:r>
            <a:endParaRPr lang="it-IT" sz="3200">
              <a:cs typeface="Calibri" panose="020F0502020204030204"/>
            </a:endParaRPr>
          </a:p>
        </p:txBody>
      </p:sp>
    </p:spTree>
    <p:extLst>
      <p:ext uri="{BB962C8B-B14F-4D97-AF65-F5344CB8AC3E}">
        <p14:creationId xmlns:p14="http://schemas.microsoft.com/office/powerpoint/2010/main" val="1337353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AB8B14-DF92-9F2D-6686-6E1F88B653D0}"/>
              </a:ext>
            </a:extLst>
          </p:cNvPr>
          <p:cNvSpPr>
            <a:spLocks noGrp="1"/>
          </p:cNvSpPr>
          <p:nvPr>
            <p:ph type="title"/>
          </p:nvPr>
        </p:nvSpPr>
        <p:spPr/>
        <p:txBody>
          <a:bodyPr/>
          <a:lstStyle/>
          <a:p>
            <a:pPr algn="ctr"/>
            <a:r>
              <a:rPr lang="it-IT" b="1" dirty="0">
                <a:ea typeface="Calibri Light"/>
                <a:cs typeface="Calibri Light"/>
              </a:rPr>
              <a:t>Sostituzione</a:t>
            </a:r>
          </a:p>
        </p:txBody>
      </p:sp>
      <p:sp>
        <p:nvSpPr>
          <p:cNvPr id="3" name="Segnaposto contenuto 2">
            <a:extLst>
              <a:ext uri="{FF2B5EF4-FFF2-40B4-BE49-F238E27FC236}">
                <a16:creationId xmlns:a16="http://schemas.microsoft.com/office/drawing/2014/main" id="{80331DF9-5895-E629-DC22-472D6305D504}"/>
              </a:ext>
            </a:extLst>
          </p:cNvPr>
          <p:cNvSpPr>
            <a:spLocks noGrp="1"/>
          </p:cNvSpPr>
          <p:nvPr>
            <p:ph idx="1"/>
          </p:nvPr>
        </p:nvSpPr>
        <p:spPr/>
        <p:txBody>
          <a:bodyPr vert="horz" lIns="91440" tIns="45720" rIns="91440" bIns="45720" rtlCol="0" anchor="t">
            <a:normAutofit/>
          </a:bodyPr>
          <a:lstStyle/>
          <a:p>
            <a:pPr marL="0" indent="0" algn="just">
              <a:buNone/>
            </a:pPr>
            <a:r>
              <a:rPr lang="it-IT" sz="3200" dirty="0">
                <a:ea typeface="Calibri"/>
                <a:cs typeface="Calibri"/>
              </a:rPr>
              <a:t>In alcuni casi la legge prevede che un determinato </a:t>
            </a:r>
            <a:r>
              <a:rPr lang="it-IT" sz="3200" b="1" dirty="0">
                <a:ea typeface="Calibri"/>
                <a:cs typeface="Calibri"/>
              </a:rPr>
              <a:t>ente</a:t>
            </a:r>
            <a:r>
              <a:rPr lang="it-IT" sz="3200" dirty="0">
                <a:ea typeface="Calibri"/>
                <a:cs typeface="Calibri"/>
              </a:rPr>
              <a:t> possa sostituirsi ad un </a:t>
            </a:r>
            <a:r>
              <a:rPr lang="it-IT" sz="3200" b="1" dirty="0">
                <a:ea typeface="Calibri"/>
                <a:cs typeface="Calibri"/>
              </a:rPr>
              <a:t>altro</a:t>
            </a:r>
            <a:r>
              <a:rPr lang="it-IT" sz="3200" dirty="0">
                <a:ea typeface="Calibri"/>
                <a:cs typeface="Calibri"/>
              </a:rPr>
              <a:t>, posto sotto la sua </a:t>
            </a:r>
            <a:r>
              <a:rPr lang="it-IT" sz="3200" b="1" dirty="0">
                <a:ea typeface="Calibri"/>
                <a:cs typeface="Calibri"/>
              </a:rPr>
              <a:t>vigilanza</a:t>
            </a:r>
            <a:r>
              <a:rPr lang="it-IT" sz="3200" dirty="0">
                <a:ea typeface="Calibri"/>
                <a:cs typeface="Calibri"/>
              </a:rPr>
              <a:t> nel compimento di determinate operazioni o nell'adozione di determinati atti che </a:t>
            </a:r>
            <a:r>
              <a:rPr lang="it-IT" sz="3200" b="1" dirty="0">
                <a:ea typeface="Calibri"/>
                <a:cs typeface="Calibri"/>
              </a:rPr>
              <a:t>siano obbligatori per legge.</a:t>
            </a:r>
            <a:endParaRPr lang="it-IT" sz="3200" b="1" dirty="0">
              <a:cs typeface="Calibri"/>
            </a:endParaRPr>
          </a:p>
        </p:txBody>
      </p:sp>
    </p:spTree>
    <p:extLst>
      <p:ext uri="{BB962C8B-B14F-4D97-AF65-F5344CB8AC3E}">
        <p14:creationId xmlns:p14="http://schemas.microsoft.com/office/powerpoint/2010/main" val="853456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66A904-D9B1-BCE0-FB6B-57FF1E15AC9B}"/>
              </a:ext>
            </a:extLst>
          </p:cNvPr>
          <p:cNvSpPr>
            <a:spLocks noGrp="1"/>
          </p:cNvSpPr>
          <p:nvPr>
            <p:ph type="title"/>
          </p:nvPr>
        </p:nvSpPr>
        <p:spPr/>
        <p:txBody>
          <a:bodyPr/>
          <a:lstStyle/>
          <a:p>
            <a:pPr algn="ctr"/>
            <a:r>
              <a:rPr lang="it-IT" dirty="0">
                <a:ea typeface="Calibri Light"/>
                <a:cs typeface="Calibri Light"/>
              </a:rPr>
              <a:t>Organizzazione</a:t>
            </a:r>
          </a:p>
        </p:txBody>
      </p:sp>
      <p:sp>
        <p:nvSpPr>
          <p:cNvPr id="3" name="Segnaposto contenuto 2">
            <a:extLst>
              <a:ext uri="{FF2B5EF4-FFF2-40B4-BE49-F238E27FC236}">
                <a16:creationId xmlns:a16="http://schemas.microsoft.com/office/drawing/2014/main" id="{18D157DC-4793-619F-6F85-51F2CAF6369A}"/>
              </a:ext>
            </a:extLst>
          </p:cNvPr>
          <p:cNvSpPr>
            <a:spLocks noGrp="1"/>
          </p:cNvSpPr>
          <p:nvPr>
            <p:ph idx="1"/>
          </p:nvPr>
        </p:nvSpPr>
        <p:spPr/>
        <p:txBody>
          <a:bodyPr vert="horz" lIns="91440" tIns="45720" rIns="91440" bIns="45720" rtlCol="0" anchor="t">
            <a:normAutofit/>
          </a:bodyPr>
          <a:lstStyle/>
          <a:p>
            <a:r>
              <a:rPr lang="it-IT" dirty="0">
                <a:ea typeface="Calibri"/>
                <a:cs typeface="Calibri"/>
              </a:rPr>
              <a:t>Insieme di persone legate tra loro da uno </a:t>
            </a:r>
            <a:r>
              <a:rPr lang="it-IT" b="1" dirty="0">
                <a:ea typeface="Calibri"/>
                <a:cs typeface="Calibri"/>
              </a:rPr>
              <a:t>stesso scopo </a:t>
            </a:r>
            <a:r>
              <a:rPr lang="it-IT" dirty="0">
                <a:ea typeface="Calibri"/>
                <a:cs typeface="Calibri"/>
              </a:rPr>
              <a:t>tenute ad agire in modo congruo rispetto agli scopi per il cui perseguimento si avvalgono di </a:t>
            </a:r>
            <a:r>
              <a:rPr lang="it-IT" b="1" dirty="0">
                <a:ea typeface="Calibri"/>
                <a:cs typeface="Calibri"/>
              </a:rPr>
              <a:t>risorse</a:t>
            </a:r>
            <a:r>
              <a:rPr lang="it-IT" dirty="0">
                <a:ea typeface="Calibri"/>
                <a:cs typeface="Calibri"/>
              </a:rPr>
              <a:t>.</a:t>
            </a:r>
          </a:p>
          <a:p>
            <a:r>
              <a:rPr lang="it-IT" dirty="0">
                <a:ea typeface="Calibri"/>
                <a:cs typeface="Calibri"/>
              </a:rPr>
              <a:t>Approccio della scienza dell'organizzazione </a:t>
            </a:r>
            <a:r>
              <a:rPr lang="it-IT" i="1" dirty="0">
                <a:ea typeface="Calibri"/>
                <a:cs typeface="Calibri"/>
              </a:rPr>
              <a:t>vs</a:t>
            </a:r>
            <a:r>
              <a:rPr lang="it-IT" dirty="0">
                <a:ea typeface="Calibri"/>
                <a:cs typeface="Calibri"/>
              </a:rPr>
              <a:t> approccio del diritto (</a:t>
            </a:r>
            <a:r>
              <a:rPr lang="it-IT" i="1" dirty="0">
                <a:ea typeface="Calibri"/>
                <a:cs typeface="Calibri"/>
              </a:rPr>
              <a:t>personae</a:t>
            </a:r>
            <a:r>
              <a:rPr lang="it-IT" dirty="0">
                <a:ea typeface="Calibri"/>
                <a:cs typeface="Calibri"/>
              </a:rPr>
              <a:t>)</a:t>
            </a:r>
          </a:p>
        </p:txBody>
      </p:sp>
    </p:spTree>
    <p:extLst>
      <p:ext uri="{BB962C8B-B14F-4D97-AF65-F5344CB8AC3E}">
        <p14:creationId xmlns:p14="http://schemas.microsoft.com/office/powerpoint/2010/main" val="3852053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62A608-820E-3EF4-1D09-B58E88237DD0}"/>
              </a:ext>
            </a:extLst>
          </p:cNvPr>
          <p:cNvSpPr>
            <a:spLocks noGrp="1"/>
          </p:cNvSpPr>
          <p:nvPr>
            <p:ph type="title"/>
          </p:nvPr>
        </p:nvSpPr>
        <p:spPr/>
        <p:txBody>
          <a:bodyPr/>
          <a:lstStyle/>
          <a:p>
            <a:r>
              <a:rPr lang="it-IT" dirty="0">
                <a:ea typeface="Calibri Light"/>
                <a:cs typeface="Calibri Light"/>
              </a:rPr>
              <a:t>Art. 120 c. 2, Cost. italiana</a:t>
            </a:r>
            <a:endParaRPr lang="it-IT" dirty="0"/>
          </a:p>
        </p:txBody>
      </p:sp>
      <p:sp>
        <p:nvSpPr>
          <p:cNvPr id="3" name="Segnaposto contenuto 2">
            <a:extLst>
              <a:ext uri="{FF2B5EF4-FFF2-40B4-BE49-F238E27FC236}">
                <a16:creationId xmlns:a16="http://schemas.microsoft.com/office/drawing/2014/main" id="{0D8E02A7-27B5-B41B-0A05-361B86D4B6E6}"/>
              </a:ext>
            </a:extLst>
          </p:cNvPr>
          <p:cNvSpPr>
            <a:spLocks noGrp="1"/>
          </p:cNvSpPr>
          <p:nvPr>
            <p:ph idx="1"/>
          </p:nvPr>
        </p:nvSpPr>
        <p:spPr>
          <a:xfrm>
            <a:off x="838200" y="1393446"/>
            <a:ext cx="10515600" cy="4783517"/>
          </a:xfrm>
        </p:spPr>
        <p:txBody>
          <a:bodyPr vert="horz" lIns="91440" tIns="45720" rIns="91440" bIns="45720" rtlCol="0" anchor="t">
            <a:noAutofit/>
          </a:bodyPr>
          <a:lstStyle/>
          <a:p>
            <a:pPr algn="just"/>
            <a:r>
              <a:rPr lang="it-IT" b="1" dirty="0">
                <a:latin typeface="Calibri Light"/>
                <a:ea typeface="Verdana"/>
                <a:cs typeface="Calibri Light"/>
              </a:rPr>
              <a:t>Il Governo può sostituirsi a organi delle Regioni, delle Città metropolitane, delle Province e dei Comuni</a:t>
            </a:r>
            <a:r>
              <a:rPr lang="it-IT" dirty="0">
                <a:latin typeface="Calibri Light"/>
                <a:ea typeface="Verdana"/>
                <a:cs typeface="Calibri Light"/>
              </a:rPr>
              <a:t> nel caso di </a:t>
            </a:r>
            <a:r>
              <a:rPr lang="it-IT" b="1" dirty="0">
                <a:latin typeface="Calibri Light"/>
                <a:ea typeface="Verdana"/>
                <a:cs typeface="Calibri Light"/>
              </a:rPr>
              <a:t>mancato rispetto di norme e trattati internazionali o della normativa comunitaria</a:t>
            </a:r>
            <a:r>
              <a:rPr lang="it-IT" dirty="0">
                <a:latin typeface="Calibri Light"/>
                <a:ea typeface="Verdana"/>
                <a:cs typeface="Calibri Light"/>
              </a:rPr>
              <a:t> oppure di </a:t>
            </a:r>
            <a:r>
              <a:rPr lang="it-IT" b="1" dirty="0">
                <a:latin typeface="Calibri Light"/>
                <a:ea typeface="Verdana"/>
                <a:cs typeface="Calibri Light"/>
              </a:rPr>
              <a:t>pericolo grave per l'incolumità e la sicurezza pubblica,</a:t>
            </a:r>
            <a:r>
              <a:rPr lang="it-IT" dirty="0">
                <a:latin typeface="Calibri Light"/>
                <a:ea typeface="Verdana"/>
                <a:cs typeface="Calibri Light"/>
              </a:rPr>
              <a:t> ovvero quando lo richiedono la </a:t>
            </a:r>
            <a:r>
              <a:rPr lang="it-IT" b="1" dirty="0">
                <a:latin typeface="Calibri Light"/>
                <a:ea typeface="Verdana"/>
                <a:cs typeface="Calibri Light"/>
              </a:rPr>
              <a:t>tutela dell'unità giuridica o dell'unità economica e in particolare la tutela dei livelli essenziali delle prestazioni concernenti i diritti civili e sociali</a:t>
            </a:r>
            <a:r>
              <a:rPr lang="it-IT" dirty="0">
                <a:latin typeface="Calibri Light"/>
                <a:ea typeface="Verdana"/>
                <a:cs typeface="Calibri Light"/>
              </a:rPr>
              <a:t>, prescindendo dai confini territoriali dei governi locali. </a:t>
            </a:r>
          </a:p>
          <a:p>
            <a:pPr algn="just"/>
            <a:r>
              <a:rPr lang="it-IT" dirty="0">
                <a:latin typeface="Calibri Light"/>
                <a:ea typeface="Verdana"/>
                <a:cs typeface="Calibri Light"/>
              </a:rPr>
              <a:t>La legge definisce le </a:t>
            </a:r>
            <a:r>
              <a:rPr lang="it-IT" b="1" dirty="0">
                <a:latin typeface="Calibri Light"/>
                <a:ea typeface="Verdana"/>
                <a:cs typeface="Calibri Light"/>
              </a:rPr>
              <a:t>procedure atte a garantire</a:t>
            </a:r>
            <a:r>
              <a:rPr lang="it-IT" dirty="0">
                <a:latin typeface="Calibri Light"/>
                <a:ea typeface="Verdana"/>
                <a:cs typeface="Calibri Light"/>
              </a:rPr>
              <a:t> che i poteri sostitutivi siano esercitati </a:t>
            </a:r>
            <a:r>
              <a:rPr lang="it-IT" b="1" dirty="0">
                <a:latin typeface="Calibri Light"/>
                <a:ea typeface="Verdana"/>
                <a:cs typeface="Calibri Light"/>
              </a:rPr>
              <a:t>nel rispetto del principio di sussidiarietà e del principio di leale collaborazione.</a:t>
            </a:r>
            <a:endParaRPr lang="it-IT" b="1">
              <a:latin typeface="Calibri Light"/>
              <a:ea typeface="Calibri Light"/>
              <a:cs typeface="Calibri Light"/>
            </a:endParaRPr>
          </a:p>
        </p:txBody>
      </p:sp>
    </p:spTree>
    <p:extLst>
      <p:ext uri="{BB962C8B-B14F-4D97-AF65-F5344CB8AC3E}">
        <p14:creationId xmlns:p14="http://schemas.microsoft.com/office/powerpoint/2010/main" val="1803600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BC54E2-D39C-DD82-68A9-1CAD49E2AFC4}"/>
              </a:ext>
            </a:extLst>
          </p:cNvPr>
          <p:cNvSpPr>
            <a:spLocks noGrp="1"/>
          </p:cNvSpPr>
          <p:nvPr>
            <p:ph type="title"/>
          </p:nvPr>
        </p:nvSpPr>
        <p:spPr/>
        <p:txBody>
          <a:bodyPr/>
          <a:lstStyle/>
          <a:p>
            <a:pPr algn="ctr"/>
            <a:r>
              <a:rPr lang="it-IT" b="1" dirty="0">
                <a:ea typeface="Calibri Light"/>
                <a:cs typeface="Calibri Light"/>
              </a:rPr>
              <a:t>Enti ed organi</a:t>
            </a:r>
          </a:p>
        </p:txBody>
      </p:sp>
      <p:sp>
        <p:nvSpPr>
          <p:cNvPr id="3" name="Segnaposto contenuto 2">
            <a:extLst>
              <a:ext uri="{FF2B5EF4-FFF2-40B4-BE49-F238E27FC236}">
                <a16:creationId xmlns:a16="http://schemas.microsoft.com/office/drawing/2014/main" id="{767CFBEE-6AE6-5030-D172-F12F90D74EB1}"/>
              </a:ext>
            </a:extLst>
          </p:cNvPr>
          <p:cNvSpPr>
            <a:spLocks noGrp="1"/>
          </p:cNvSpPr>
          <p:nvPr>
            <p:ph idx="1"/>
          </p:nvPr>
        </p:nvSpPr>
        <p:spPr/>
        <p:txBody>
          <a:bodyPr vert="horz" lIns="91440" tIns="45720" rIns="91440" bIns="45720" rtlCol="0" anchor="t">
            <a:normAutofit/>
          </a:bodyPr>
          <a:lstStyle/>
          <a:p>
            <a:r>
              <a:rPr lang="it-IT" dirty="0">
                <a:ea typeface="Calibri"/>
                <a:cs typeface="Calibri"/>
              </a:rPr>
              <a:t>Enti (rinvio) - attribuzioni</a:t>
            </a:r>
          </a:p>
          <a:p>
            <a:r>
              <a:rPr lang="it-IT" dirty="0">
                <a:ea typeface="Calibri"/>
                <a:cs typeface="Calibri"/>
              </a:rPr>
              <a:t>Organi – competenze</a:t>
            </a:r>
          </a:p>
          <a:p>
            <a:pPr marL="0" indent="0">
              <a:buNone/>
            </a:pPr>
            <a:endParaRPr lang="it-IT" dirty="0">
              <a:ea typeface="Calibri"/>
              <a:cs typeface="Calibri"/>
            </a:endParaRPr>
          </a:p>
        </p:txBody>
      </p:sp>
    </p:spTree>
    <p:extLst>
      <p:ext uri="{BB962C8B-B14F-4D97-AF65-F5344CB8AC3E}">
        <p14:creationId xmlns:p14="http://schemas.microsoft.com/office/powerpoint/2010/main" val="41425400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C3D4E1-A1C3-4163-8BD1-3E23DE7DCB30}"/>
              </a:ext>
            </a:extLst>
          </p:cNvPr>
          <p:cNvSpPr>
            <a:spLocks noGrp="1"/>
          </p:cNvSpPr>
          <p:nvPr>
            <p:ph type="title"/>
          </p:nvPr>
        </p:nvSpPr>
        <p:spPr/>
        <p:txBody>
          <a:bodyPr/>
          <a:lstStyle/>
          <a:p>
            <a:pPr algn="ctr"/>
            <a:r>
              <a:rPr lang="it-IT" b="1" dirty="0"/>
              <a:t>Uffici organi</a:t>
            </a:r>
          </a:p>
        </p:txBody>
      </p:sp>
      <p:sp>
        <p:nvSpPr>
          <p:cNvPr id="3" name="Segnaposto contenuto 2">
            <a:extLst>
              <a:ext uri="{FF2B5EF4-FFF2-40B4-BE49-F238E27FC236}">
                <a16:creationId xmlns:a16="http://schemas.microsoft.com/office/drawing/2014/main" id="{C8CCC6D8-EFFA-4387-B169-69FBE60B3CDC}"/>
              </a:ext>
            </a:extLst>
          </p:cNvPr>
          <p:cNvSpPr>
            <a:spLocks noGrp="1"/>
          </p:cNvSpPr>
          <p:nvPr>
            <p:ph idx="1"/>
          </p:nvPr>
        </p:nvSpPr>
        <p:spPr/>
        <p:txBody>
          <a:bodyPr vert="horz" lIns="91440" tIns="45720" rIns="91440" bIns="45720" rtlCol="0" anchor="t">
            <a:normAutofit/>
          </a:bodyPr>
          <a:lstStyle/>
          <a:p>
            <a:pPr marL="0" indent="0">
              <a:buNone/>
            </a:pPr>
            <a:r>
              <a:rPr lang="it-IT" b="1" dirty="0"/>
              <a:t>Uffici organi</a:t>
            </a:r>
            <a:r>
              <a:rPr lang="it-IT" dirty="0"/>
              <a:t>:</a:t>
            </a:r>
          </a:p>
          <a:p>
            <a:pPr algn="just">
              <a:buFont typeface="Arial"/>
              <a:buChar char="-"/>
            </a:pPr>
            <a:r>
              <a:rPr lang="it-IT" dirty="0">
                <a:ea typeface="Calibri"/>
                <a:cs typeface="Calibri"/>
              </a:rPr>
              <a:t>Gli organi sono gli strumenti (</a:t>
            </a:r>
            <a:r>
              <a:rPr lang="it-IT" b="1" i="1" err="1">
                <a:ea typeface="Calibri"/>
                <a:cs typeface="Calibri"/>
              </a:rPr>
              <a:t>organon</a:t>
            </a:r>
            <a:r>
              <a:rPr lang="it-IT" dirty="0">
                <a:ea typeface="Calibri"/>
                <a:cs typeface="Calibri"/>
              </a:rPr>
              <a:t> nella lingua greca significa appunto strumento) della </a:t>
            </a:r>
            <a:r>
              <a:rPr lang="it-IT" b="1" dirty="0">
                <a:ea typeface="Calibri"/>
                <a:cs typeface="Calibri"/>
              </a:rPr>
              <a:t>capacità di agire dell’ente</a:t>
            </a:r>
            <a:endParaRPr lang="en-US" b="1">
              <a:solidFill>
                <a:srgbClr val="808080"/>
              </a:solidFill>
              <a:ea typeface="Calibri"/>
              <a:cs typeface="Calibri"/>
            </a:endParaRPr>
          </a:p>
          <a:p>
            <a:pPr algn="just">
              <a:buFontTx/>
              <a:buChar char="-"/>
            </a:pPr>
            <a:r>
              <a:rPr lang="it-IT" dirty="0"/>
              <a:t>Atti con </a:t>
            </a:r>
            <a:r>
              <a:rPr lang="it-IT" b="1" dirty="0"/>
              <a:t>rilevanza esterna </a:t>
            </a:r>
            <a:r>
              <a:rPr lang="it-IT" dirty="0"/>
              <a:t>– idonei a manifestare </a:t>
            </a:r>
            <a:r>
              <a:rPr lang="it-IT" b="1" dirty="0"/>
              <a:t>verso l’esterno </a:t>
            </a:r>
            <a:r>
              <a:rPr lang="it-IT" dirty="0"/>
              <a:t>la volontà delle figure soggettive</a:t>
            </a:r>
            <a:endParaRPr lang="it-IT" dirty="0">
              <a:ea typeface="Calibri"/>
              <a:cs typeface="Calibri"/>
            </a:endParaRPr>
          </a:p>
          <a:p>
            <a:pPr algn="just">
              <a:buFontTx/>
              <a:buChar char="-"/>
            </a:pPr>
            <a:r>
              <a:rPr lang="it-IT" dirty="0"/>
              <a:t>La legge assegna una o più </a:t>
            </a:r>
            <a:r>
              <a:rPr lang="it-IT" b="1" dirty="0"/>
              <a:t>competenze</a:t>
            </a:r>
            <a:r>
              <a:rPr lang="it-IT" dirty="0"/>
              <a:t> agli organi dell’ente. L’organo, pertanto, viene definito come “</a:t>
            </a:r>
            <a:r>
              <a:rPr lang="it-IT" b="1" dirty="0"/>
              <a:t>centro di competenze</a:t>
            </a:r>
            <a:r>
              <a:rPr lang="it-IT" dirty="0"/>
              <a:t>”. </a:t>
            </a:r>
            <a:endParaRPr lang="it-IT" dirty="0">
              <a:ea typeface="Calibri"/>
              <a:cs typeface="Calibri"/>
            </a:endParaRPr>
          </a:p>
          <a:p>
            <a:pPr algn="just">
              <a:buFontTx/>
              <a:buChar char="-"/>
            </a:pPr>
            <a:r>
              <a:rPr lang="it-IT" dirty="0"/>
              <a:t>Gli organi non hanno (di norma) personalità giuridica.</a:t>
            </a:r>
            <a:endParaRPr lang="it-IT" dirty="0">
              <a:cs typeface="Calibri"/>
            </a:endParaRPr>
          </a:p>
          <a:p>
            <a:pPr algn="just">
              <a:buFontTx/>
              <a:buChar char="-"/>
            </a:pPr>
            <a:endParaRPr lang="it-IT" dirty="0"/>
          </a:p>
        </p:txBody>
      </p:sp>
    </p:spTree>
    <p:extLst>
      <p:ext uri="{BB962C8B-B14F-4D97-AF65-F5344CB8AC3E}">
        <p14:creationId xmlns:p14="http://schemas.microsoft.com/office/powerpoint/2010/main" val="313893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37503E-6613-48F8-8CC9-728A58785ADD}"/>
              </a:ext>
            </a:extLst>
          </p:cNvPr>
          <p:cNvSpPr>
            <a:spLocks noGrp="1"/>
          </p:cNvSpPr>
          <p:nvPr>
            <p:ph type="title"/>
          </p:nvPr>
        </p:nvSpPr>
        <p:spPr/>
        <p:txBody>
          <a:bodyPr/>
          <a:lstStyle/>
          <a:p>
            <a:pPr algn="ctr"/>
            <a:r>
              <a:rPr lang="it-IT" b="1" dirty="0"/>
              <a:t>Il problema dell’imputazione</a:t>
            </a:r>
            <a:br>
              <a:rPr lang="it-IT" b="1" dirty="0"/>
            </a:br>
            <a:r>
              <a:rPr lang="it-IT" b="1" dirty="0"/>
              <a:t> </a:t>
            </a:r>
          </a:p>
        </p:txBody>
      </p:sp>
      <p:sp>
        <p:nvSpPr>
          <p:cNvPr id="3" name="Segnaposto contenuto 2">
            <a:extLst>
              <a:ext uri="{FF2B5EF4-FFF2-40B4-BE49-F238E27FC236}">
                <a16:creationId xmlns:a16="http://schemas.microsoft.com/office/drawing/2014/main" id="{46A54ED7-5647-487A-9B5F-5533B3751DDC}"/>
              </a:ext>
            </a:extLst>
          </p:cNvPr>
          <p:cNvSpPr>
            <a:spLocks noGrp="1"/>
          </p:cNvSpPr>
          <p:nvPr>
            <p:ph idx="1"/>
          </p:nvPr>
        </p:nvSpPr>
        <p:spPr/>
        <p:txBody>
          <a:bodyPr vert="horz" lIns="91440" tIns="45720" rIns="91440" bIns="45720" rtlCol="0" anchor="t">
            <a:normAutofit/>
          </a:bodyPr>
          <a:lstStyle/>
          <a:p>
            <a:pPr marL="0" indent="0" algn="just">
              <a:buNone/>
            </a:pPr>
            <a:r>
              <a:rPr lang="it-IT" b="1" dirty="0"/>
              <a:t>Teoria della rappresentanza</a:t>
            </a:r>
            <a:r>
              <a:rPr lang="it-IT" dirty="0"/>
              <a:t>: </a:t>
            </a:r>
          </a:p>
          <a:p>
            <a:pPr algn="just"/>
            <a:r>
              <a:rPr lang="it-IT" dirty="0"/>
              <a:t>Rappresentante e rappresentato sono </a:t>
            </a:r>
            <a:r>
              <a:rPr lang="it-IT" b="1" dirty="0"/>
              <a:t>due soggetti distinti</a:t>
            </a:r>
            <a:r>
              <a:rPr lang="it-IT" dirty="0"/>
              <a:t>;</a:t>
            </a:r>
          </a:p>
          <a:p>
            <a:pPr algn="just"/>
            <a:r>
              <a:rPr lang="it-IT" dirty="0"/>
              <a:t>Il primo imputa al secondo gli </a:t>
            </a:r>
            <a:r>
              <a:rPr lang="it-IT" b="1" dirty="0"/>
              <a:t>effetti del suo atto giuridico </a:t>
            </a:r>
            <a:r>
              <a:rPr lang="it-IT" dirty="0"/>
              <a:t>(per es. l’acquisto della proprietà conseguente alla compravendita conclusa dal rappresentante), ma </a:t>
            </a:r>
            <a:r>
              <a:rPr lang="it-IT" b="1" dirty="0"/>
              <a:t>non l’atto in sé,</a:t>
            </a:r>
            <a:r>
              <a:rPr lang="it-IT" dirty="0"/>
              <a:t> che rimane atto del rappresentante.</a:t>
            </a:r>
          </a:p>
        </p:txBody>
      </p:sp>
    </p:spTree>
    <p:extLst>
      <p:ext uri="{BB962C8B-B14F-4D97-AF65-F5344CB8AC3E}">
        <p14:creationId xmlns:p14="http://schemas.microsoft.com/office/powerpoint/2010/main" val="27802938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E79A1C-44E7-4475-9C0A-0B203E66024C}"/>
              </a:ext>
            </a:extLst>
          </p:cNvPr>
          <p:cNvSpPr>
            <a:spLocks noGrp="1"/>
          </p:cNvSpPr>
          <p:nvPr>
            <p:ph type="title"/>
          </p:nvPr>
        </p:nvSpPr>
        <p:spPr/>
        <p:txBody>
          <a:bodyPr>
            <a:noAutofit/>
          </a:bodyPr>
          <a:lstStyle/>
          <a:p>
            <a:pPr lvl="0" algn="ctr">
              <a:spcBef>
                <a:spcPts val="1000"/>
              </a:spcBef>
            </a:pPr>
            <a:br>
              <a:rPr lang="it-IT" sz="4000" dirty="0">
                <a:solidFill>
                  <a:prstClr val="black"/>
                </a:solidFill>
                <a:latin typeface="Calibri" panose="020F0502020204030204"/>
                <a:ea typeface="+mn-ea"/>
                <a:cs typeface="+mn-cs"/>
              </a:rPr>
            </a:br>
            <a:r>
              <a:rPr lang="it-IT" sz="4000" b="1" dirty="0">
                <a:solidFill>
                  <a:prstClr val="black"/>
                </a:solidFill>
                <a:latin typeface="Calibri" panose="020F0502020204030204"/>
                <a:ea typeface="+mn-ea"/>
                <a:cs typeface="+mn-cs"/>
              </a:rPr>
              <a:t>Teoria dell’organo o dell’immedesimazione organica</a:t>
            </a:r>
            <a:br>
              <a:rPr lang="it-IT" sz="4000" dirty="0">
                <a:solidFill>
                  <a:prstClr val="black"/>
                </a:solidFill>
                <a:latin typeface="Calibri" panose="020F0502020204030204"/>
                <a:ea typeface="+mn-ea"/>
                <a:cs typeface="+mn-cs"/>
              </a:rPr>
            </a:br>
            <a:endParaRPr lang="it-IT" sz="4000" b="1" dirty="0"/>
          </a:p>
        </p:txBody>
      </p:sp>
      <p:sp>
        <p:nvSpPr>
          <p:cNvPr id="3" name="Segnaposto contenuto 2">
            <a:extLst>
              <a:ext uri="{FF2B5EF4-FFF2-40B4-BE49-F238E27FC236}">
                <a16:creationId xmlns:a16="http://schemas.microsoft.com/office/drawing/2014/main" id="{46A6CF60-CDAF-4C0F-A928-D2C09F5CF5FA}"/>
              </a:ext>
            </a:extLst>
          </p:cNvPr>
          <p:cNvSpPr>
            <a:spLocks noGrp="1"/>
          </p:cNvSpPr>
          <p:nvPr>
            <p:ph idx="1"/>
          </p:nvPr>
        </p:nvSpPr>
        <p:spPr/>
        <p:txBody>
          <a:bodyPr vert="horz" lIns="91440" tIns="45720" rIns="91440" bIns="45720" rtlCol="0" anchor="t">
            <a:normAutofit/>
          </a:bodyPr>
          <a:lstStyle/>
          <a:p>
            <a:pPr algn="just"/>
            <a:r>
              <a:rPr lang="it-IT" dirty="0"/>
              <a:t>Nel rapporto organico non ci sono due soggetti giuridici </a:t>
            </a:r>
          </a:p>
          <a:p>
            <a:pPr algn="just"/>
            <a:r>
              <a:rPr lang="it-IT" dirty="0"/>
              <a:t>L’organo </a:t>
            </a:r>
            <a:r>
              <a:rPr lang="it-IT" b="1" dirty="0"/>
              <a:t>è</a:t>
            </a:r>
            <a:r>
              <a:rPr lang="it-IT" dirty="0"/>
              <a:t> la persona giuridica (o una parte di essa), </a:t>
            </a:r>
          </a:p>
          <a:p>
            <a:pPr marL="0" indent="0" algn="just">
              <a:buNone/>
            </a:pPr>
            <a:r>
              <a:rPr lang="it-IT" dirty="0"/>
              <a:t>  </a:t>
            </a:r>
          </a:p>
          <a:p>
            <a:pPr marL="0" indent="0" algn="just">
              <a:buNone/>
            </a:pPr>
            <a:r>
              <a:rPr lang="it-IT" dirty="0"/>
              <a:t>                 non solo </a:t>
            </a:r>
            <a:r>
              <a:rPr lang="it-IT" b="1" dirty="0"/>
              <a:t>gli effetti dell’atto </a:t>
            </a:r>
            <a:r>
              <a:rPr lang="it-IT" dirty="0"/>
              <a:t>che l’organo compie, ma anche </a:t>
            </a:r>
            <a:r>
              <a:rPr lang="it-IT" b="1" dirty="0"/>
              <a:t>l’atto stesso </a:t>
            </a:r>
            <a:r>
              <a:rPr lang="it-IT" dirty="0"/>
              <a:t>e </a:t>
            </a:r>
            <a:r>
              <a:rPr lang="it-IT" b="1" dirty="0"/>
              <a:t>l’attività</a:t>
            </a:r>
            <a:r>
              <a:rPr lang="it-IT" dirty="0"/>
              <a:t> che lo precede vengono </a:t>
            </a:r>
            <a:r>
              <a:rPr lang="it-IT" b="1" dirty="0"/>
              <a:t>imputati alla persona giuridica.</a:t>
            </a:r>
          </a:p>
        </p:txBody>
      </p:sp>
      <p:sp>
        <p:nvSpPr>
          <p:cNvPr id="4" name="Freccia a destra 3">
            <a:extLst>
              <a:ext uri="{FF2B5EF4-FFF2-40B4-BE49-F238E27FC236}">
                <a16:creationId xmlns:a16="http://schemas.microsoft.com/office/drawing/2014/main" id="{26C41BF7-4A66-4AA5-BF43-A55F4DAB430B}"/>
              </a:ext>
            </a:extLst>
          </p:cNvPr>
          <p:cNvSpPr/>
          <p:nvPr/>
        </p:nvSpPr>
        <p:spPr>
          <a:xfrm>
            <a:off x="1048624" y="328009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48516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CA8EA1-1537-4E41-9851-22F504D88A18}"/>
              </a:ext>
            </a:extLst>
          </p:cNvPr>
          <p:cNvSpPr>
            <a:spLocks noGrp="1"/>
          </p:cNvSpPr>
          <p:nvPr>
            <p:ph type="title"/>
          </p:nvPr>
        </p:nvSpPr>
        <p:spPr/>
        <p:txBody>
          <a:bodyPr/>
          <a:lstStyle/>
          <a:p>
            <a:pPr algn="ctr"/>
            <a:r>
              <a:rPr lang="it-IT" b="1" dirty="0"/>
              <a:t>C.d. immedesimazione organica</a:t>
            </a:r>
          </a:p>
        </p:txBody>
      </p:sp>
      <p:sp>
        <p:nvSpPr>
          <p:cNvPr id="3" name="Segnaposto contenuto 2">
            <a:extLst>
              <a:ext uri="{FF2B5EF4-FFF2-40B4-BE49-F238E27FC236}">
                <a16:creationId xmlns:a16="http://schemas.microsoft.com/office/drawing/2014/main" id="{B4607179-52E5-41AF-B799-B20D7365258C}"/>
              </a:ext>
            </a:extLst>
          </p:cNvPr>
          <p:cNvSpPr>
            <a:spLocks noGrp="1"/>
          </p:cNvSpPr>
          <p:nvPr>
            <p:ph idx="1"/>
          </p:nvPr>
        </p:nvSpPr>
        <p:spPr/>
        <p:txBody>
          <a:bodyPr vert="horz" lIns="91440" tIns="45720" rIns="91440" bIns="45720" rtlCol="0" anchor="t">
            <a:normAutofit/>
          </a:bodyPr>
          <a:lstStyle/>
          <a:p>
            <a:pPr algn="just"/>
            <a:r>
              <a:rPr lang="it-IT" dirty="0"/>
              <a:t>L’organo si </a:t>
            </a:r>
            <a:r>
              <a:rPr lang="it-IT" b="1" dirty="0"/>
              <a:t>immedesima</a:t>
            </a:r>
            <a:r>
              <a:rPr lang="it-IT" dirty="0"/>
              <a:t> nella persona giuridica (e viceversa), come una medesima entità. </a:t>
            </a:r>
          </a:p>
          <a:p>
            <a:pPr marL="0" indent="0" algn="just">
              <a:buNone/>
            </a:pPr>
            <a:r>
              <a:rPr lang="it-IT" b="1" dirty="0"/>
              <a:t>Esempio</a:t>
            </a:r>
            <a:r>
              <a:rPr lang="it-IT" dirty="0"/>
              <a:t>: Se ritengo di esser leso da un atto del consiglio comunale, che mi ha </a:t>
            </a:r>
            <a:r>
              <a:rPr lang="it-IT" b="1" dirty="0"/>
              <a:t>negato l’autorizzazione </a:t>
            </a:r>
            <a:r>
              <a:rPr lang="it-IT" dirty="0"/>
              <a:t>a lottizzare un terreno, dovrò </a:t>
            </a:r>
            <a:r>
              <a:rPr lang="it-IT" b="1" dirty="0"/>
              <a:t>ricorrere contro il Comune</a:t>
            </a:r>
            <a:r>
              <a:rPr lang="it-IT" dirty="0"/>
              <a:t>, e </a:t>
            </a:r>
            <a:r>
              <a:rPr lang="it-IT" b="1" dirty="0"/>
              <a:t>non contro il consiglio</a:t>
            </a:r>
            <a:r>
              <a:rPr lang="it-IT" dirty="0"/>
              <a:t>; </a:t>
            </a:r>
          </a:p>
          <a:p>
            <a:pPr marL="0" indent="0" algn="just">
              <a:buNone/>
            </a:pPr>
            <a:r>
              <a:rPr lang="it-IT" dirty="0"/>
              <a:t>		l’atto del consiglio è </a:t>
            </a:r>
            <a:r>
              <a:rPr lang="it-IT" b="1" dirty="0"/>
              <a:t>un atto del Comune</a:t>
            </a:r>
            <a:r>
              <a:rPr lang="it-IT" dirty="0"/>
              <a:t> - il soggetto giuridico che viene in rilievo non è il consiglio ma il Comune. </a:t>
            </a:r>
          </a:p>
          <a:p>
            <a:pPr marL="0" indent="0" algn="ctr">
              <a:buNone/>
            </a:pPr>
            <a:r>
              <a:rPr lang="it-IT" b="1" dirty="0">
                <a:solidFill>
                  <a:srgbClr val="C00000"/>
                </a:solidFill>
              </a:rPr>
              <a:t>L’organo è privo di soggettività giuridica.</a:t>
            </a:r>
            <a:endParaRPr lang="it-IT" b="1" dirty="0">
              <a:solidFill>
                <a:srgbClr val="C00000"/>
              </a:solidFill>
              <a:cs typeface="Calibri"/>
            </a:endParaRPr>
          </a:p>
        </p:txBody>
      </p:sp>
      <p:sp>
        <p:nvSpPr>
          <p:cNvPr id="4" name="Freccia a destra 3">
            <a:extLst>
              <a:ext uri="{FF2B5EF4-FFF2-40B4-BE49-F238E27FC236}">
                <a16:creationId xmlns:a16="http://schemas.microsoft.com/office/drawing/2014/main" id="{46CCC685-6393-4BD9-B328-B5FAF66187A1}"/>
              </a:ext>
            </a:extLst>
          </p:cNvPr>
          <p:cNvSpPr/>
          <p:nvPr/>
        </p:nvSpPr>
        <p:spPr>
          <a:xfrm>
            <a:off x="1530123" y="391448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071475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C3D4E1-A1C3-4163-8BD1-3E23DE7DCB30}"/>
              </a:ext>
            </a:extLst>
          </p:cNvPr>
          <p:cNvSpPr>
            <a:spLocks noGrp="1"/>
          </p:cNvSpPr>
          <p:nvPr>
            <p:ph type="title"/>
          </p:nvPr>
        </p:nvSpPr>
        <p:spPr/>
        <p:txBody>
          <a:bodyPr/>
          <a:lstStyle/>
          <a:p>
            <a:pPr algn="ctr"/>
            <a:r>
              <a:rPr lang="it-IT" b="1" dirty="0"/>
              <a:t>Meri Uffici</a:t>
            </a:r>
          </a:p>
        </p:txBody>
      </p:sp>
      <p:sp>
        <p:nvSpPr>
          <p:cNvPr id="3" name="Segnaposto contenuto 2">
            <a:extLst>
              <a:ext uri="{FF2B5EF4-FFF2-40B4-BE49-F238E27FC236}">
                <a16:creationId xmlns:a16="http://schemas.microsoft.com/office/drawing/2014/main" id="{C8CCC6D8-EFFA-4387-B169-69FBE60B3CDC}"/>
              </a:ext>
            </a:extLst>
          </p:cNvPr>
          <p:cNvSpPr>
            <a:spLocks noGrp="1"/>
          </p:cNvSpPr>
          <p:nvPr>
            <p:ph idx="1"/>
          </p:nvPr>
        </p:nvSpPr>
        <p:spPr/>
        <p:txBody>
          <a:bodyPr vert="horz" lIns="91440" tIns="45720" rIns="91440" bIns="45720" rtlCol="0" anchor="t">
            <a:normAutofit/>
          </a:bodyPr>
          <a:lstStyle/>
          <a:p>
            <a:pPr marL="0" indent="0">
              <a:buNone/>
            </a:pPr>
            <a:r>
              <a:rPr lang="it-IT" b="1" dirty="0"/>
              <a:t>Meri uffici</a:t>
            </a:r>
            <a:r>
              <a:rPr lang="it-IT" dirty="0"/>
              <a:t>:</a:t>
            </a:r>
          </a:p>
          <a:p>
            <a:pPr algn="just">
              <a:buFont typeface="Arial"/>
              <a:buChar char="-"/>
            </a:pPr>
            <a:r>
              <a:rPr lang="it-IT" dirty="0">
                <a:ea typeface="Calibri"/>
                <a:cs typeface="Calibri"/>
              </a:rPr>
              <a:t>Strutture alle quali sono addette persone cui non sono assegnate </a:t>
            </a:r>
            <a:r>
              <a:rPr lang="it-IT" b="1" dirty="0">
                <a:ea typeface="Calibri"/>
                <a:cs typeface="Calibri"/>
              </a:rPr>
              <a:t>competenze</a:t>
            </a:r>
            <a:r>
              <a:rPr lang="it-IT" dirty="0">
                <a:ea typeface="Calibri"/>
                <a:cs typeface="Calibri"/>
              </a:rPr>
              <a:t>, ma soltanto </a:t>
            </a:r>
            <a:r>
              <a:rPr lang="it-IT" b="1" dirty="0">
                <a:ea typeface="Calibri"/>
                <a:cs typeface="Calibri"/>
              </a:rPr>
              <a:t>compiti</a:t>
            </a:r>
            <a:r>
              <a:rPr lang="it-IT" dirty="0">
                <a:ea typeface="Calibri"/>
                <a:cs typeface="Calibri"/>
              </a:rPr>
              <a:t>.</a:t>
            </a:r>
            <a:endParaRPr lang="en-US" dirty="0">
              <a:solidFill>
                <a:srgbClr val="808080"/>
              </a:solidFill>
              <a:ea typeface="Calibri"/>
              <a:cs typeface="Calibri"/>
            </a:endParaRPr>
          </a:p>
          <a:p>
            <a:pPr algn="just">
              <a:buFont typeface="Arial"/>
              <a:buChar char="-"/>
            </a:pPr>
            <a:r>
              <a:rPr lang="it-IT" dirty="0">
                <a:ea typeface="Calibri"/>
                <a:cs typeface="Calibri"/>
              </a:rPr>
              <a:t>I </a:t>
            </a:r>
            <a:r>
              <a:rPr lang="it-IT" b="1" dirty="0">
                <a:ea typeface="Calibri"/>
                <a:cs typeface="Calibri"/>
              </a:rPr>
              <a:t>compiti</a:t>
            </a:r>
            <a:r>
              <a:rPr lang="it-IT" dirty="0">
                <a:ea typeface="Calibri"/>
                <a:cs typeface="Calibri"/>
              </a:rPr>
              <a:t> sono </a:t>
            </a:r>
            <a:r>
              <a:rPr lang="it-IT" b="1" dirty="0">
                <a:ea typeface="Calibri"/>
                <a:cs typeface="Calibri"/>
              </a:rPr>
              <a:t>strumentali e ausiliari </a:t>
            </a:r>
            <a:r>
              <a:rPr lang="it-IT" dirty="0">
                <a:ea typeface="Calibri"/>
                <a:cs typeface="Calibri"/>
              </a:rPr>
              <a:t>rispetto all’esercizio delle </a:t>
            </a:r>
            <a:r>
              <a:rPr lang="it-IT" b="1" dirty="0">
                <a:ea typeface="Calibri"/>
                <a:cs typeface="Calibri"/>
              </a:rPr>
              <a:t>competenze</a:t>
            </a:r>
            <a:r>
              <a:rPr lang="it-IT" dirty="0">
                <a:ea typeface="Calibri"/>
                <a:cs typeface="Calibri"/>
              </a:rPr>
              <a:t>. </a:t>
            </a:r>
            <a:endParaRPr lang="it-IT" dirty="0">
              <a:solidFill>
                <a:srgbClr val="808080"/>
              </a:solidFill>
              <a:ea typeface="Calibri"/>
              <a:cs typeface="Calibri"/>
            </a:endParaRPr>
          </a:p>
          <a:p>
            <a:pPr>
              <a:buFontTx/>
              <a:buChar char="-"/>
            </a:pPr>
            <a:r>
              <a:rPr lang="it-IT" b="1" dirty="0"/>
              <a:t>Attività interna di tipo preparatorio </a:t>
            </a:r>
            <a:endParaRPr lang="it-IT" dirty="0">
              <a:ea typeface="Calibri"/>
              <a:cs typeface="Calibri"/>
            </a:endParaRPr>
          </a:p>
          <a:p>
            <a:pPr algn="just">
              <a:buFontTx/>
              <a:buChar char="-"/>
            </a:pPr>
            <a:endParaRPr lang="it-IT" dirty="0">
              <a:ea typeface="Calibri"/>
              <a:cs typeface="Calibri"/>
            </a:endParaRPr>
          </a:p>
          <a:p>
            <a:pPr algn="just">
              <a:buFontTx/>
              <a:buChar char="-"/>
            </a:pPr>
            <a:endParaRPr lang="it-IT" dirty="0"/>
          </a:p>
        </p:txBody>
      </p:sp>
    </p:spTree>
    <p:extLst>
      <p:ext uri="{BB962C8B-B14F-4D97-AF65-F5344CB8AC3E}">
        <p14:creationId xmlns:p14="http://schemas.microsoft.com/office/powerpoint/2010/main" val="41069880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A74AB2-1B7E-8105-F0B5-2D954340DB83}"/>
              </a:ext>
            </a:extLst>
          </p:cNvPr>
          <p:cNvSpPr>
            <a:spLocks noGrp="1"/>
          </p:cNvSpPr>
          <p:nvPr>
            <p:ph type="title"/>
          </p:nvPr>
        </p:nvSpPr>
        <p:spPr/>
        <p:txBody>
          <a:bodyPr/>
          <a:lstStyle/>
          <a:p>
            <a:pPr algn="ctr"/>
            <a:r>
              <a:rPr lang="it-IT" b="1" dirty="0">
                <a:ea typeface="Calibri Light"/>
                <a:cs typeface="Calibri Light"/>
              </a:rPr>
              <a:t>Le classificazioni degli organi</a:t>
            </a:r>
          </a:p>
        </p:txBody>
      </p:sp>
      <p:sp>
        <p:nvSpPr>
          <p:cNvPr id="3" name="Segnaposto contenuto 2">
            <a:extLst>
              <a:ext uri="{FF2B5EF4-FFF2-40B4-BE49-F238E27FC236}">
                <a16:creationId xmlns:a16="http://schemas.microsoft.com/office/drawing/2014/main" id="{1E5843A9-E81F-8ADC-DC63-90D541A80B40}"/>
              </a:ext>
            </a:extLst>
          </p:cNvPr>
          <p:cNvSpPr>
            <a:spLocks noGrp="1"/>
          </p:cNvSpPr>
          <p:nvPr>
            <p:ph idx="1"/>
          </p:nvPr>
        </p:nvSpPr>
        <p:spPr/>
        <p:txBody>
          <a:bodyPr vert="horz" lIns="91440" tIns="45720" rIns="91440" bIns="45720" rtlCol="0" anchor="t">
            <a:normAutofit/>
          </a:bodyPr>
          <a:lstStyle/>
          <a:p>
            <a:r>
              <a:rPr lang="it-IT" dirty="0">
                <a:ea typeface="+mn-lt"/>
                <a:cs typeface="+mn-lt"/>
              </a:rPr>
              <a:t>Organi necessari e non necessari </a:t>
            </a:r>
          </a:p>
          <a:p>
            <a:r>
              <a:rPr lang="it-IT" dirty="0">
                <a:ea typeface="+mn-lt"/>
                <a:cs typeface="+mn-lt"/>
              </a:rPr>
              <a:t>Organi </a:t>
            </a:r>
            <a:r>
              <a:rPr lang="it-IT" b="1" dirty="0">
                <a:ea typeface="+mn-lt"/>
                <a:cs typeface="+mn-lt"/>
              </a:rPr>
              <a:t>monocratici e collegiali</a:t>
            </a:r>
            <a:r>
              <a:rPr lang="it-IT" dirty="0">
                <a:ea typeface="+mn-lt"/>
                <a:cs typeface="+mn-lt"/>
              </a:rPr>
              <a:t> (particolarità dei collegi perfetti) </a:t>
            </a:r>
            <a:endParaRPr lang="it-IT">
              <a:ea typeface="+mn-lt"/>
              <a:cs typeface="+mn-lt"/>
            </a:endParaRPr>
          </a:p>
          <a:p>
            <a:r>
              <a:rPr lang="it-IT" dirty="0">
                <a:ea typeface="+mn-lt"/>
                <a:cs typeface="+mn-lt"/>
              </a:rPr>
              <a:t>Organi attivi, consultivi, di controllo </a:t>
            </a:r>
          </a:p>
          <a:p>
            <a:r>
              <a:rPr lang="it-IT" dirty="0">
                <a:ea typeface="+mn-lt"/>
                <a:cs typeface="+mn-lt"/>
              </a:rPr>
              <a:t>Organi ordinari e straordinari</a:t>
            </a:r>
            <a:endParaRPr lang="it-IT" dirty="0">
              <a:ea typeface="Calibri"/>
              <a:cs typeface="Calibri"/>
            </a:endParaRPr>
          </a:p>
        </p:txBody>
      </p:sp>
    </p:spTree>
    <p:extLst>
      <p:ext uri="{BB962C8B-B14F-4D97-AF65-F5344CB8AC3E}">
        <p14:creationId xmlns:p14="http://schemas.microsoft.com/office/powerpoint/2010/main" val="31581769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02E4AA-9CB1-4276-95AB-237182E97C65}"/>
              </a:ext>
            </a:extLst>
          </p:cNvPr>
          <p:cNvSpPr>
            <a:spLocks noGrp="1"/>
          </p:cNvSpPr>
          <p:nvPr>
            <p:ph type="title"/>
          </p:nvPr>
        </p:nvSpPr>
        <p:spPr/>
        <p:txBody>
          <a:bodyPr/>
          <a:lstStyle/>
          <a:p>
            <a:pPr algn="ctr"/>
            <a:r>
              <a:rPr lang="it-IT" b="1" dirty="0"/>
              <a:t>La titolarità degli organi</a:t>
            </a:r>
          </a:p>
        </p:txBody>
      </p:sp>
      <p:sp>
        <p:nvSpPr>
          <p:cNvPr id="3" name="Segnaposto contenuto 2">
            <a:extLst>
              <a:ext uri="{FF2B5EF4-FFF2-40B4-BE49-F238E27FC236}">
                <a16:creationId xmlns:a16="http://schemas.microsoft.com/office/drawing/2014/main" id="{E09E79B5-9063-4BCB-B05F-14F15759857E}"/>
              </a:ext>
            </a:extLst>
          </p:cNvPr>
          <p:cNvSpPr>
            <a:spLocks noGrp="1"/>
          </p:cNvSpPr>
          <p:nvPr>
            <p:ph idx="1"/>
          </p:nvPr>
        </p:nvSpPr>
        <p:spPr/>
        <p:txBody>
          <a:bodyPr vert="horz" lIns="91440" tIns="45720" rIns="91440" bIns="45720" rtlCol="0" anchor="t">
            <a:normAutofit/>
          </a:bodyPr>
          <a:lstStyle/>
          <a:p>
            <a:pPr marL="0" indent="0">
              <a:buNone/>
            </a:pPr>
            <a:r>
              <a:rPr lang="it-IT" sz="3200" b="1" dirty="0"/>
              <a:t>Titolari</a:t>
            </a:r>
            <a:r>
              <a:rPr lang="it-IT" sz="3200" dirty="0"/>
              <a:t>:</a:t>
            </a:r>
            <a:endParaRPr lang="it-IT" sz="3200" dirty="0">
              <a:cs typeface="Calibri"/>
            </a:endParaRPr>
          </a:p>
          <a:p>
            <a:pPr algn="just"/>
            <a:r>
              <a:rPr lang="it-IT" sz="3200" dirty="0"/>
              <a:t>Una </a:t>
            </a:r>
            <a:r>
              <a:rPr lang="it-IT" sz="3200" b="1" dirty="0"/>
              <a:t>persona fisica </a:t>
            </a:r>
            <a:r>
              <a:rPr lang="it-IT" sz="3200" dirty="0"/>
              <a:t>(sindaco) o un </a:t>
            </a:r>
            <a:r>
              <a:rPr lang="it-IT" sz="3200" b="1" dirty="0"/>
              <a:t>collegio</a:t>
            </a:r>
            <a:r>
              <a:rPr lang="it-IT" sz="3200" dirty="0"/>
              <a:t> (consiglio di amministrazione di un ente pubblico)</a:t>
            </a:r>
            <a:endParaRPr lang="it-IT" sz="3200" dirty="0">
              <a:cs typeface="Calibri"/>
            </a:endParaRPr>
          </a:p>
          <a:p>
            <a:pPr algn="just"/>
            <a:r>
              <a:rPr lang="it-IT" sz="3200" b="1" dirty="0"/>
              <a:t>Professionali</a:t>
            </a:r>
            <a:r>
              <a:rPr lang="it-IT" sz="3200" dirty="0"/>
              <a:t> (opera retribuita e continuativa) o </a:t>
            </a:r>
            <a:r>
              <a:rPr lang="it-IT" sz="3200" b="1" dirty="0"/>
              <a:t>onorari</a:t>
            </a:r>
            <a:r>
              <a:rPr lang="it-IT" sz="3200" dirty="0"/>
              <a:t> (a titolo gratuito o di indennità)</a:t>
            </a:r>
            <a:endParaRPr lang="it-IT" sz="3200" dirty="0">
              <a:cs typeface="Calibri"/>
            </a:endParaRPr>
          </a:p>
        </p:txBody>
      </p:sp>
    </p:spTree>
    <p:extLst>
      <p:ext uri="{BB962C8B-B14F-4D97-AF65-F5344CB8AC3E}">
        <p14:creationId xmlns:p14="http://schemas.microsoft.com/office/powerpoint/2010/main" val="3282588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647A6F-15C0-452A-A052-FE7BBC871C99}"/>
              </a:ext>
            </a:extLst>
          </p:cNvPr>
          <p:cNvSpPr>
            <a:spLocks noGrp="1"/>
          </p:cNvSpPr>
          <p:nvPr>
            <p:ph type="title"/>
          </p:nvPr>
        </p:nvSpPr>
        <p:spPr/>
        <p:txBody>
          <a:bodyPr/>
          <a:lstStyle/>
          <a:p>
            <a:pPr algn="ctr"/>
            <a:r>
              <a:rPr lang="it-IT" b="1" dirty="0"/>
              <a:t>Gli organi collegiali</a:t>
            </a:r>
          </a:p>
        </p:txBody>
      </p:sp>
      <p:sp>
        <p:nvSpPr>
          <p:cNvPr id="3" name="Segnaposto contenuto 2">
            <a:extLst>
              <a:ext uri="{FF2B5EF4-FFF2-40B4-BE49-F238E27FC236}">
                <a16:creationId xmlns:a16="http://schemas.microsoft.com/office/drawing/2014/main" id="{3EB33158-D5E6-4F64-9B25-F4F0CF85A4C0}"/>
              </a:ext>
            </a:extLst>
          </p:cNvPr>
          <p:cNvSpPr>
            <a:spLocks noGrp="1"/>
          </p:cNvSpPr>
          <p:nvPr>
            <p:ph idx="1"/>
          </p:nvPr>
        </p:nvSpPr>
        <p:spPr/>
        <p:txBody>
          <a:bodyPr vert="horz" lIns="91440" tIns="45720" rIns="91440" bIns="45720" rtlCol="0" anchor="t">
            <a:normAutofit/>
          </a:bodyPr>
          <a:lstStyle/>
          <a:p>
            <a:pPr algn="just"/>
            <a:r>
              <a:rPr lang="it-IT" dirty="0"/>
              <a:t>La </a:t>
            </a:r>
            <a:r>
              <a:rPr lang="it-IT" b="1" i="1" dirty="0"/>
              <a:t>ratio</a:t>
            </a:r>
            <a:r>
              <a:rPr lang="it-IT" dirty="0"/>
              <a:t>: funzioni di consulenza, rappresentatività dell’organo (es. Organi politici), funzioni di giudizio (opinabilità del singolo).</a:t>
            </a:r>
            <a:endParaRPr lang="it-IT" dirty="0">
              <a:cs typeface="Calibri" panose="020F0502020204030204"/>
            </a:endParaRPr>
          </a:p>
          <a:p>
            <a:r>
              <a:rPr lang="it-IT" dirty="0"/>
              <a:t>Le </a:t>
            </a:r>
            <a:r>
              <a:rPr lang="it-IT" b="1" dirty="0"/>
              <a:t>regole di funzionamento</a:t>
            </a:r>
            <a:r>
              <a:rPr lang="it-IT" dirty="0"/>
              <a:t>:</a:t>
            </a:r>
          </a:p>
          <a:p>
            <a:pPr lvl="1"/>
            <a:r>
              <a:rPr lang="it-IT" sz="2800" dirty="0"/>
              <a:t>La convocazione (vita ad intermittenza..)</a:t>
            </a:r>
            <a:endParaRPr lang="it-IT" sz="2800">
              <a:ea typeface="Calibri"/>
              <a:cs typeface="Calibri"/>
            </a:endParaRPr>
          </a:p>
          <a:p>
            <a:pPr lvl="1"/>
            <a:r>
              <a:rPr lang="it-IT" sz="2800" dirty="0"/>
              <a:t>I </a:t>
            </a:r>
            <a:r>
              <a:rPr lang="it-IT" sz="2800" i="1" dirty="0"/>
              <a:t>quorum </a:t>
            </a:r>
            <a:r>
              <a:rPr lang="it-IT" sz="2800" dirty="0"/>
              <a:t>strutturale e funzionale (funzionamento e rappresentatività)</a:t>
            </a:r>
            <a:endParaRPr lang="it-IT" sz="2800" dirty="0">
              <a:cs typeface="Calibri"/>
            </a:endParaRPr>
          </a:p>
          <a:p>
            <a:pPr lvl="1"/>
            <a:r>
              <a:rPr lang="it-IT" sz="2800" dirty="0"/>
              <a:t>I c.d. collegi perfetti (es. collegi giudicanti)</a:t>
            </a:r>
            <a:endParaRPr lang="it-IT" sz="2800" dirty="0">
              <a:cs typeface="Calibri"/>
            </a:endParaRPr>
          </a:p>
        </p:txBody>
      </p:sp>
    </p:spTree>
    <p:extLst>
      <p:ext uri="{BB962C8B-B14F-4D97-AF65-F5344CB8AC3E}">
        <p14:creationId xmlns:p14="http://schemas.microsoft.com/office/powerpoint/2010/main" val="2101965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8668E5-79FF-7F6F-9295-3C354EA0EB5E}"/>
              </a:ext>
            </a:extLst>
          </p:cNvPr>
          <p:cNvSpPr>
            <a:spLocks noGrp="1"/>
          </p:cNvSpPr>
          <p:nvPr>
            <p:ph type="title"/>
          </p:nvPr>
        </p:nvSpPr>
        <p:spPr/>
        <p:txBody>
          <a:bodyPr/>
          <a:lstStyle/>
          <a:p>
            <a:pPr algn="ctr"/>
            <a:r>
              <a:rPr lang="it-IT" dirty="0">
                <a:ea typeface="Calibri Light"/>
                <a:cs typeface="Calibri Light"/>
              </a:rPr>
              <a:t>Persone fisiche e persone giuridiche</a:t>
            </a:r>
          </a:p>
        </p:txBody>
      </p:sp>
      <p:sp>
        <p:nvSpPr>
          <p:cNvPr id="3" name="Segnaposto contenuto 2">
            <a:extLst>
              <a:ext uri="{FF2B5EF4-FFF2-40B4-BE49-F238E27FC236}">
                <a16:creationId xmlns:a16="http://schemas.microsoft.com/office/drawing/2014/main" id="{967924B6-D0B7-7CCD-F252-9951B7BE1876}"/>
              </a:ext>
            </a:extLst>
          </p:cNvPr>
          <p:cNvSpPr>
            <a:spLocks noGrp="1"/>
          </p:cNvSpPr>
          <p:nvPr>
            <p:ph idx="1"/>
          </p:nvPr>
        </p:nvSpPr>
        <p:spPr/>
        <p:txBody>
          <a:bodyPr vert="horz" lIns="91440" tIns="45720" rIns="91440" bIns="45720" rtlCol="0" anchor="t">
            <a:normAutofit/>
          </a:bodyPr>
          <a:lstStyle/>
          <a:p>
            <a:pPr algn="just"/>
            <a:r>
              <a:rPr lang="it-IT" sz="3200" i="1" dirty="0">
                <a:ea typeface="Calibri"/>
                <a:cs typeface="Calibri"/>
              </a:rPr>
              <a:t>Persona:</a:t>
            </a:r>
            <a:r>
              <a:rPr lang="it-IT" sz="3200" dirty="0">
                <a:ea typeface="Calibri"/>
                <a:cs typeface="Calibri"/>
              </a:rPr>
              <a:t> soggetto di diritto, rapporti giuridici, titolare di diritti e doveri.</a:t>
            </a:r>
          </a:p>
          <a:p>
            <a:pPr algn="just"/>
            <a:r>
              <a:rPr lang="it-IT" sz="3200" dirty="0">
                <a:ea typeface="Calibri"/>
                <a:cs typeface="Calibri"/>
              </a:rPr>
              <a:t>Persona giuridica: come agisce?</a:t>
            </a:r>
          </a:p>
          <a:p>
            <a:pPr lvl="1" algn="just"/>
            <a:r>
              <a:rPr lang="it-IT" sz="3200" dirty="0">
                <a:ea typeface="Calibri"/>
                <a:cs typeface="Calibri"/>
              </a:rPr>
              <a:t>Necessità di persone fisiche</a:t>
            </a:r>
          </a:p>
          <a:p>
            <a:pPr lvl="1" algn="just"/>
            <a:r>
              <a:rPr lang="it-IT" sz="3200" dirty="0">
                <a:ea typeface="Calibri"/>
                <a:cs typeface="Calibri"/>
              </a:rPr>
              <a:t>Rilevanza delle relazioni tra </a:t>
            </a:r>
            <a:r>
              <a:rPr lang="it-IT" sz="3200" err="1">
                <a:ea typeface="Calibri"/>
                <a:cs typeface="Calibri"/>
              </a:rPr>
              <a:t>pg</a:t>
            </a:r>
            <a:r>
              <a:rPr lang="it-IT" sz="3200" dirty="0">
                <a:ea typeface="Calibri"/>
                <a:cs typeface="Calibri"/>
              </a:rPr>
              <a:t> e </a:t>
            </a:r>
            <a:r>
              <a:rPr lang="it-IT" sz="3200" err="1">
                <a:ea typeface="Calibri"/>
                <a:cs typeface="Calibri"/>
              </a:rPr>
              <a:t>pf</a:t>
            </a:r>
            <a:r>
              <a:rPr lang="it-IT" sz="3200" dirty="0">
                <a:ea typeface="Calibri"/>
                <a:cs typeface="Calibri"/>
              </a:rPr>
              <a:t> (dipendenti e terzi)</a:t>
            </a:r>
          </a:p>
          <a:p>
            <a:pPr marL="457200" lvl="1" indent="0" algn="just">
              <a:buNone/>
            </a:pPr>
            <a:endParaRPr lang="it-IT" sz="2800" dirty="0">
              <a:ea typeface="Calibri"/>
              <a:cs typeface="Calibri"/>
            </a:endParaRPr>
          </a:p>
          <a:p>
            <a:pPr lvl="1" algn="just"/>
            <a:endParaRPr lang="it-IT" dirty="0">
              <a:ea typeface="Calibri"/>
              <a:cs typeface="Calibri"/>
            </a:endParaRPr>
          </a:p>
        </p:txBody>
      </p:sp>
    </p:spTree>
    <p:extLst>
      <p:ext uri="{BB962C8B-B14F-4D97-AF65-F5344CB8AC3E}">
        <p14:creationId xmlns:p14="http://schemas.microsoft.com/office/powerpoint/2010/main" val="2885845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647A6F-15C0-452A-A052-FE7BBC871C99}"/>
              </a:ext>
            </a:extLst>
          </p:cNvPr>
          <p:cNvSpPr>
            <a:spLocks noGrp="1"/>
          </p:cNvSpPr>
          <p:nvPr>
            <p:ph type="title"/>
          </p:nvPr>
        </p:nvSpPr>
        <p:spPr/>
        <p:txBody>
          <a:bodyPr/>
          <a:lstStyle/>
          <a:p>
            <a:pPr algn="ctr"/>
            <a:r>
              <a:rPr lang="it-IT" b="1" dirty="0"/>
              <a:t>Gli organi collegiali</a:t>
            </a:r>
          </a:p>
        </p:txBody>
      </p:sp>
      <p:sp>
        <p:nvSpPr>
          <p:cNvPr id="3" name="Segnaposto contenuto 2">
            <a:extLst>
              <a:ext uri="{FF2B5EF4-FFF2-40B4-BE49-F238E27FC236}">
                <a16:creationId xmlns:a16="http://schemas.microsoft.com/office/drawing/2014/main" id="{3EB33158-D5E6-4F64-9B25-F4F0CF85A4C0}"/>
              </a:ext>
            </a:extLst>
          </p:cNvPr>
          <p:cNvSpPr>
            <a:spLocks noGrp="1"/>
          </p:cNvSpPr>
          <p:nvPr>
            <p:ph idx="1"/>
          </p:nvPr>
        </p:nvSpPr>
        <p:spPr/>
        <p:txBody>
          <a:bodyPr vert="horz" lIns="91440" tIns="45720" rIns="91440" bIns="45720" rtlCol="0" anchor="t">
            <a:normAutofit/>
          </a:bodyPr>
          <a:lstStyle/>
          <a:p>
            <a:r>
              <a:rPr lang="it-IT" dirty="0"/>
              <a:t>Le </a:t>
            </a:r>
            <a:r>
              <a:rPr lang="it-IT" b="1" dirty="0"/>
              <a:t>regole di funzionamento</a:t>
            </a:r>
            <a:r>
              <a:rPr lang="it-IT" dirty="0"/>
              <a:t>:</a:t>
            </a:r>
            <a:endParaRPr lang="it-IT" dirty="0">
              <a:cs typeface="Calibri" panose="020F0502020204030204"/>
            </a:endParaRPr>
          </a:p>
          <a:p>
            <a:pPr lvl="1"/>
            <a:r>
              <a:rPr lang="it-IT" sz="2800" dirty="0"/>
              <a:t>I componenti di un collegio possono essere effettivi o supplenti</a:t>
            </a:r>
            <a:endParaRPr lang="it-IT" sz="2800" dirty="0">
              <a:ea typeface="Calibri"/>
              <a:cs typeface="Calibri"/>
            </a:endParaRPr>
          </a:p>
          <a:p>
            <a:pPr marL="457200" lvl="1" indent="0">
              <a:buNone/>
            </a:pPr>
            <a:endParaRPr lang="it-IT" sz="2800" dirty="0">
              <a:ea typeface="Calibri"/>
              <a:cs typeface="Calibri"/>
            </a:endParaRPr>
          </a:p>
          <a:p>
            <a:pPr marL="457200" lvl="1" indent="0">
              <a:buNone/>
            </a:pPr>
            <a:endParaRPr lang="it-IT" sz="2800" dirty="0">
              <a:ea typeface="Calibri"/>
              <a:cs typeface="Calibri"/>
            </a:endParaRPr>
          </a:p>
          <a:p>
            <a:pPr marL="457200" lvl="1" indent="0">
              <a:buNone/>
            </a:pPr>
            <a:r>
              <a:rPr lang="it-IT" sz="2800" dirty="0">
                <a:ea typeface="Calibri"/>
                <a:cs typeface="Calibri"/>
              </a:rPr>
              <a:t>"Il rapporto tra membri effettivi e membri supplenti è di piena </a:t>
            </a:r>
            <a:r>
              <a:rPr lang="it-IT" sz="2800" b="1" dirty="0">
                <a:ea typeface="Calibri"/>
                <a:cs typeface="Calibri"/>
              </a:rPr>
              <a:t>fungibilità</a:t>
            </a:r>
            <a:r>
              <a:rPr lang="it-IT" sz="2800" dirty="0">
                <a:ea typeface="Calibri"/>
                <a:cs typeface="Calibri"/>
              </a:rPr>
              <a:t>: ogni componente supplente può sostituire qualsiasi membro del collegio, anche se il supplente sia stato nominato con riferimento ad una categoria o qualifica" (Cons. St., sez. IV, 11 febbraio 2001).</a:t>
            </a:r>
            <a:endParaRPr lang="it-IT" sz="2800">
              <a:cs typeface="Calibri"/>
            </a:endParaRPr>
          </a:p>
        </p:txBody>
      </p:sp>
    </p:spTree>
    <p:extLst>
      <p:ext uri="{BB962C8B-B14F-4D97-AF65-F5344CB8AC3E}">
        <p14:creationId xmlns:p14="http://schemas.microsoft.com/office/powerpoint/2010/main" val="38762949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647A6F-15C0-452A-A052-FE7BBC871C99}"/>
              </a:ext>
            </a:extLst>
          </p:cNvPr>
          <p:cNvSpPr>
            <a:spLocks noGrp="1"/>
          </p:cNvSpPr>
          <p:nvPr>
            <p:ph type="title"/>
          </p:nvPr>
        </p:nvSpPr>
        <p:spPr/>
        <p:txBody>
          <a:bodyPr/>
          <a:lstStyle/>
          <a:p>
            <a:pPr algn="ctr"/>
            <a:r>
              <a:rPr lang="it-IT" b="1" dirty="0"/>
              <a:t>Gli organi collegiali</a:t>
            </a:r>
          </a:p>
        </p:txBody>
      </p:sp>
      <p:sp>
        <p:nvSpPr>
          <p:cNvPr id="3" name="Segnaposto contenuto 2">
            <a:extLst>
              <a:ext uri="{FF2B5EF4-FFF2-40B4-BE49-F238E27FC236}">
                <a16:creationId xmlns:a16="http://schemas.microsoft.com/office/drawing/2014/main" id="{3EB33158-D5E6-4F64-9B25-F4F0CF85A4C0}"/>
              </a:ext>
            </a:extLst>
          </p:cNvPr>
          <p:cNvSpPr>
            <a:spLocks noGrp="1"/>
          </p:cNvSpPr>
          <p:nvPr>
            <p:ph idx="1"/>
          </p:nvPr>
        </p:nvSpPr>
        <p:spPr/>
        <p:txBody>
          <a:bodyPr vert="horz" lIns="91440" tIns="45720" rIns="91440" bIns="45720" rtlCol="0" anchor="t">
            <a:normAutofit/>
          </a:bodyPr>
          <a:lstStyle/>
          <a:p>
            <a:r>
              <a:rPr lang="it-IT" sz="3200" dirty="0"/>
              <a:t>Le </a:t>
            </a:r>
            <a:r>
              <a:rPr lang="it-IT" sz="3200" b="1" dirty="0"/>
              <a:t>regole di funzionamento</a:t>
            </a:r>
            <a:r>
              <a:rPr lang="it-IT" sz="3200" dirty="0"/>
              <a:t>:</a:t>
            </a:r>
            <a:endParaRPr lang="it-IT" sz="3200">
              <a:cs typeface="Calibri" panose="020F0502020204030204"/>
            </a:endParaRPr>
          </a:p>
          <a:p>
            <a:pPr lvl="1"/>
            <a:r>
              <a:rPr lang="it-IT" sz="3200" dirty="0"/>
              <a:t>Il quorum </a:t>
            </a:r>
            <a:r>
              <a:rPr lang="it-IT" sz="3200" b="1" dirty="0"/>
              <a:t>strutturale </a:t>
            </a:r>
            <a:r>
              <a:rPr lang="it-IT" sz="3200" dirty="0"/>
              <a:t>(la metà più uno)</a:t>
            </a:r>
            <a:endParaRPr lang="it-IT" sz="3200">
              <a:cs typeface="Calibri" panose="020F0502020204030204"/>
            </a:endParaRPr>
          </a:p>
          <a:p>
            <a:pPr lvl="1"/>
            <a:r>
              <a:rPr lang="it-IT" sz="3200" dirty="0">
                <a:ea typeface="Calibri"/>
                <a:cs typeface="Calibri"/>
              </a:rPr>
              <a:t>Contemperamento delle esigenze di funzionalità e quelle di rappresentatività</a:t>
            </a:r>
          </a:p>
        </p:txBody>
      </p:sp>
    </p:spTree>
    <p:extLst>
      <p:ext uri="{BB962C8B-B14F-4D97-AF65-F5344CB8AC3E}">
        <p14:creationId xmlns:p14="http://schemas.microsoft.com/office/powerpoint/2010/main" val="1141476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647A6F-15C0-452A-A052-FE7BBC871C99}"/>
              </a:ext>
            </a:extLst>
          </p:cNvPr>
          <p:cNvSpPr>
            <a:spLocks noGrp="1"/>
          </p:cNvSpPr>
          <p:nvPr>
            <p:ph type="title"/>
          </p:nvPr>
        </p:nvSpPr>
        <p:spPr/>
        <p:txBody>
          <a:bodyPr/>
          <a:lstStyle/>
          <a:p>
            <a:pPr algn="ctr"/>
            <a:r>
              <a:rPr lang="it-IT" b="1" dirty="0"/>
              <a:t>Gli organi collegiali</a:t>
            </a:r>
          </a:p>
        </p:txBody>
      </p:sp>
      <p:sp>
        <p:nvSpPr>
          <p:cNvPr id="3" name="Segnaposto contenuto 2">
            <a:extLst>
              <a:ext uri="{FF2B5EF4-FFF2-40B4-BE49-F238E27FC236}">
                <a16:creationId xmlns:a16="http://schemas.microsoft.com/office/drawing/2014/main" id="{3EB33158-D5E6-4F64-9B25-F4F0CF85A4C0}"/>
              </a:ext>
            </a:extLst>
          </p:cNvPr>
          <p:cNvSpPr>
            <a:spLocks noGrp="1"/>
          </p:cNvSpPr>
          <p:nvPr>
            <p:ph idx="1"/>
          </p:nvPr>
        </p:nvSpPr>
        <p:spPr/>
        <p:txBody>
          <a:bodyPr vert="horz" lIns="91440" tIns="45720" rIns="91440" bIns="45720" rtlCol="0" anchor="t">
            <a:normAutofit/>
          </a:bodyPr>
          <a:lstStyle/>
          <a:p>
            <a:r>
              <a:rPr lang="it-IT" sz="3200" dirty="0"/>
              <a:t>Le </a:t>
            </a:r>
            <a:r>
              <a:rPr lang="it-IT" sz="3200" b="1" dirty="0"/>
              <a:t>regole di funzionamento</a:t>
            </a:r>
            <a:r>
              <a:rPr lang="it-IT" sz="3200" dirty="0"/>
              <a:t>:</a:t>
            </a:r>
            <a:endParaRPr lang="it-IT" sz="3200" dirty="0">
              <a:cs typeface="Calibri"/>
            </a:endParaRPr>
          </a:p>
          <a:p>
            <a:pPr lvl="1"/>
            <a:r>
              <a:rPr lang="it-IT" sz="3200" dirty="0"/>
              <a:t>Il quorum funzionale (la metà più uno dei </a:t>
            </a:r>
            <a:r>
              <a:rPr lang="it-IT" sz="3200" i="1" dirty="0"/>
              <a:t>presenti</a:t>
            </a:r>
            <a:r>
              <a:rPr lang="it-IT" sz="3200" dirty="0"/>
              <a:t>)</a:t>
            </a:r>
            <a:endParaRPr lang="it-IT" sz="3200" dirty="0">
              <a:ea typeface="Calibri"/>
              <a:cs typeface="Calibri"/>
            </a:endParaRPr>
          </a:p>
          <a:p>
            <a:pPr lvl="1"/>
            <a:r>
              <a:rPr lang="it-IT" sz="3200" err="1">
                <a:ea typeface="Calibri"/>
                <a:cs typeface="Calibri"/>
              </a:rPr>
              <a:t>OdG</a:t>
            </a:r>
            <a:r>
              <a:rPr lang="it-IT" sz="3200" dirty="0">
                <a:ea typeface="Calibri"/>
                <a:cs typeface="Calibri"/>
              </a:rPr>
              <a:t>, proposta, discussione, emendamenti, votazione, astensione (no, nei collegi giudicanti</a:t>
            </a:r>
            <a:r>
              <a:rPr lang="it-IT" dirty="0">
                <a:ea typeface="Calibri"/>
                <a:cs typeface="Calibri"/>
              </a:rPr>
              <a:t>)</a:t>
            </a:r>
          </a:p>
        </p:txBody>
      </p:sp>
    </p:spTree>
    <p:extLst>
      <p:ext uri="{BB962C8B-B14F-4D97-AF65-F5344CB8AC3E}">
        <p14:creationId xmlns:p14="http://schemas.microsoft.com/office/powerpoint/2010/main" val="28375004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863CBA-4634-4CCB-89C6-5ED97F24E19A}"/>
              </a:ext>
            </a:extLst>
          </p:cNvPr>
          <p:cNvSpPr>
            <a:spLocks noGrp="1"/>
          </p:cNvSpPr>
          <p:nvPr>
            <p:ph type="title"/>
          </p:nvPr>
        </p:nvSpPr>
        <p:spPr/>
        <p:txBody>
          <a:bodyPr/>
          <a:lstStyle/>
          <a:p>
            <a:pPr algn="ctr"/>
            <a:r>
              <a:rPr lang="it-IT" b="1" dirty="0"/>
              <a:t>L’investitura</a:t>
            </a:r>
          </a:p>
        </p:txBody>
      </p:sp>
      <p:sp>
        <p:nvSpPr>
          <p:cNvPr id="3" name="Segnaposto contenuto 2">
            <a:extLst>
              <a:ext uri="{FF2B5EF4-FFF2-40B4-BE49-F238E27FC236}">
                <a16:creationId xmlns:a16="http://schemas.microsoft.com/office/drawing/2014/main" id="{F973FCDB-850F-4484-B83D-0968BC4163B5}"/>
              </a:ext>
            </a:extLst>
          </p:cNvPr>
          <p:cNvSpPr>
            <a:spLocks noGrp="1"/>
          </p:cNvSpPr>
          <p:nvPr>
            <p:ph idx="1"/>
          </p:nvPr>
        </p:nvSpPr>
        <p:spPr/>
        <p:txBody>
          <a:bodyPr vert="horz" lIns="91440" tIns="45720" rIns="91440" bIns="45720" rtlCol="0" anchor="t">
            <a:normAutofit/>
          </a:bodyPr>
          <a:lstStyle/>
          <a:p>
            <a:pPr marL="0" indent="0" algn="just">
              <a:buNone/>
            </a:pPr>
            <a:r>
              <a:rPr lang="it-IT" dirty="0"/>
              <a:t>Operazione con la quale un individuo è chiamato ad agire come organo.</a:t>
            </a:r>
          </a:p>
          <a:p>
            <a:pPr marL="0" indent="0" algn="just">
              <a:buNone/>
            </a:pPr>
            <a:endParaRPr lang="it-IT" dirty="0"/>
          </a:p>
          <a:p>
            <a:pPr marL="0" indent="0" algn="just">
              <a:buNone/>
            </a:pPr>
            <a:r>
              <a:rPr lang="it-IT" dirty="0"/>
              <a:t> L’investitura può essere di due specie: </a:t>
            </a:r>
            <a:endParaRPr lang="it-IT" dirty="0">
              <a:cs typeface="Calibri"/>
            </a:endParaRPr>
          </a:p>
          <a:p>
            <a:pPr algn="just"/>
            <a:r>
              <a:rPr lang="it-IT" b="1" dirty="0"/>
              <a:t>Politica: </a:t>
            </a:r>
            <a:r>
              <a:rPr lang="it-IT" dirty="0"/>
              <a:t>chi sceglie la persona ha una legittimazione politica</a:t>
            </a:r>
            <a:endParaRPr lang="it-IT" b="1" dirty="0">
              <a:ea typeface="Calibri"/>
              <a:cs typeface="Calibri"/>
            </a:endParaRPr>
          </a:p>
          <a:p>
            <a:pPr algn="just"/>
            <a:r>
              <a:rPr lang="it-IT" b="1" dirty="0"/>
              <a:t>Burocratica: </a:t>
            </a:r>
            <a:r>
              <a:rPr lang="it-IT" dirty="0"/>
              <a:t>un soggetto ricopre un organo o un ufficio in ragione della sua </a:t>
            </a:r>
            <a:r>
              <a:rPr lang="it-IT" b="1" dirty="0"/>
              <a:t>competenza professionale</a:t>
            </a:r>
            <a:r>
              <a:rPr lang="it-IT" dirty="0"/>
              <a:t> (concorso pubblico)</a:t>
            </a:r>
            <a:endParaRPr lang="it-IT" dirty="0">
              <a:ea typeface="Calibri"/>
              <a:cs typeface="Calibri"/>
            </a:endParaRPr>
          </a:p>
        </p:txBody>
      </p:sp>
    </p:spTree>
    <p:extLst>
      <p:ext uri="{BB962C8B-B14F-4D97-AF65-F5344CB8AC3E}">
        <p14:creationId xmlns:p14="http://schemas.microsoft.com/office/powerpoint/2010/main" val="16163559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09EEAD-5473-4E4A-AAB8-3DFD860188BC}"/>
              </a:ext>
            </a:extLst>
          </p:cNvPr>
          <p:cNvSpPr>
            <a:spLocks noGrp="1"/>
          </p:cNvSpPr>
          <p:nvPr>
            <p:ph type="title"/>
          </p:nvPr>
        </p:nvSpPr>
        <p:spPr/>
        <p:txBody>
          <a:bodyPr>
            <a:normAutofit fontScale="90000"/>
          </a:bodyPr>
          <a:lstStyle/>
          <a:p>
            <a:pPr algn="ctr"/>
            <a:br>
              <a:rPr lang="it-IT" b="1" dirty="0"/>
            </a:br>
            <a:r>
              <a:rPr lang="it-IT" b="1" dirty="0"/>
              <a:t>Rapporto tra la persona fisica e l’ente</a:t>
            </a:r>
            <a:br>
              <a:rPr lang="it-IT" dirty="0"/>
            </a:br>
            <a:endParaRPr lang="it-IT" dirty="0"/>
          </a:p>
        </p:txBody>
      </p:sp>
      <p:sp>
        <p:nvSpPr>
          <p:cNvPr id="3" name="Segnaposto contenuto 2">
            <a:extLst>
              <a:ext uri="{FF2B5EF4-FFF2-40B4-BE49-F238E27FC236}">
                <a16:creationId xmlns:a16="http://schemas.microsoft.com/office/drawing/2014/main" id="{C6E0D046-B690-4F72-BB84-1E05D2D73184}"/>
              </a:ext>
            </a:extLst>
          </p:cNvPr>
          <p:cNvSpPr>
            <a:spLocks noGrp="1"/>
          </p:cNvSpPr>
          <p:nvPr>
            <p:ph idx="1"/>
          </p:nvPr>
        </p:nvSpPr>
        <p:spPr/>
        <p:txBody>
          <a:bodyPr vert="horz" lIns="91440" tIns="45720" rIns="91440" bIns="45720" rtlCol="0" anchor="t">
            <a:normAutofit/>
          </a:bodyPr>
          <a:lstStyle/>
          <a:p>
            <a:pPr marL="0" indent="0" algn="just">
              <a:buNone/>
            </a:pPr>
            <a:r>
              <a:rPr lang="it-IT" dirty="0">
                <a:ea typeface="Calibri"/>
                <a:cs typeface="Calibri"/>
              </a:rPr>
              <a:t>Relazione </a:t>
            </a:r>
            <a:r>
              <a:rPr lang="it-IT" b="1" i="1" dirty="0" err="1">
                <a:ea typeface="Calibri"/>
                <a:cs typeface="Calibri"/>
              </a:rPr>
              <a:t>principal</a:t>
            </a:r>
            <a:r>
              <a:rPr lang="it-IT" b="1" i="1" dirty="0">
                <a:ea typeface="Calibri"/>
                <a:cs typeface="Calibri"/>
              </a:rPr>
              <a:t> -agent</a:t>
            </a:r>
            <a:endParaRPr lang="it-IT" b="1" dirty="0">
              <a:ea typeface="Calibri"/>
              <a:cs typeface="Calibri"/>
            </a:endParaRPr>
          </a:p>
          <a:p>
            <a:pPr marL="0" indent="0" algn="just">
              <a:buNone/>
            </a:pPr>
            <a:endParaRPr lang="it-IT" dirty="0"/>
          </a:p>
          <a:p>
            <a:pPr marL="0" indent="0" algn="just">
              <a:buNone/>
            </a:pPr>
            <a:r>
              <a:rPr lang="it-IT" dirty="0"/>
              <a:t>Il </a:t>
            </a:r>
            <a:r>
              <a:rPr lang="it-IT" b="1" dirty="0"/>
              <a:t>titolare dell’ufficio organo </a:t>
            </a:r>
            <a:r>
              <a:rPr lang="it-IT" dirty="0"/>
              <a:t>è legato alle figura soggettiva di appartenenza da:</a:t>
            </a:r>
            <a:endParaRPr lang="it-IT"/>
          </a:p>
          <a:p>
            <a:r>
              <a:rPr lang="it-IT" b="1" dirty="0"/>
              <a:t>Rapporto di servizio</a:t>
            </a:r>
          </a:p>
          <a:p>
            <a:r>
              <a:rPr lang="it-IT" b="1" dirty="0"/>
              <a:t>Rapporto di ufficio/organico</a:t>
            </a:r>
            <a:endParaRPr lang="it-IT" b="1" dirty="0">
              <a:cs typeface="Calibri"/>
            </a:endParaRPr>
          </a:p>
        </p:txBody>
      </p:sp>
    </p:spTree>
    <p:extLst>
      <p:ext uri="{BB962C8B-B14F-4D97-AF65-F5344CB8AC3E}">
        <p14:creationId xmlns:p14="http://schemas.microsoft.com/office/powerpoint/2010/main" val="21789032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8937A7-B899-4AAA-ADA4-10F8885A6EE7}"/>
              </a:ext>
            </a:extLst>
          </p:cNvPr>
          <p:cNvSpPr>
            <a:spLocks noGrp="1"/>
          </p:cNvSpPr>
          <p:nvPr>
            <p:ph type="title"/>
          </p:nvPr>
        </p:nvSpPr>
        <p:spPr/>
        <p:txBody>
          <a:bodyPr/>
          <a:lstStyle/>
          <a:p>
            <a:pPr algn="ctr"/>
            <a:r>
              <a:rPr lang="it-IT" b="1" dirty="0"/>
              <a:t>Il rapporto d’ufficio/</a:t>
            </a:r>
            <a:r>
              <a:rPr lang="it-IT" b="1" dirty="0">
                <a:solidFill>
                  <a:srgbClr val="C00000"/>
                </a:solidFill>
              </a:rPr>
              <a:t>organico</a:t>
            </a:r>
          </a:p>
        </p:txBody>
      </p:sp>
      <p:sp>
        <p:nvSpPr>
          <p:cNvPr id="3" name="Segnaposto contenuto 2">
            <a:extLst>
              <a:ext uri="{FF2B5EF4-FFF2-40B4-BE49-F238E27FC236}">
                <a16:creationId xmlns:a16="http://schemas.microsoft.com/office/drawing/2014/main" id="{18E0FE38-F7C1-451C-B932-B8A0F0FD353B}"/>
              </a:ext>
            </a:extLst>
          </p:cNvPr>
          <p:cNvSpPr>
            <a:spLocks noGrp="1"/>
          </p:cNvSpPr>
          <p:nvPr>
            <p:ph idx="1"/>
          </p:nvPr>
        </p:nvSpPr>
        <p:spPr/>
        <p:txBody>
          <a:bodyPr vert="horz" lIns="91440" tIns="45720" rIns="91440" bIns="45720" rtlCol="0" anchor="t">
            <a:normAutofit/>
          </a:bodyPr>
          <a:lstStyle/>
          <a:p>
            <a:pPr marL="0" indent="0" algn="just">
              <a:buNone/>
            </a:pPr>
            <a:r>
              <a:rPr lang="it-IT" sz="3200" dirty="0"/>
              <a:t>Il rapporto d’ufficio sta ad indicare che l’individuo si identifica con l’ente per il quale agisce: </a:t>
            </a:r>
            <a:r>
              <a:rPr lang="it-IT" sz="3200" b="1" dirty="0"/>
              <a:t>i suoi atti sono atti dell’organo </a:t>
            </a:r>
            <a:r>
              <a:rPr lang="it-IT" sz="3200" dirty="0"/>
              <a:t>(o dell’ufficio) e, quindi, </a:t>
            </a:r>
            <a:r>
              <a:rPr lang="it-IT" sz="3200" b="1" dirty="0"/>
              <a:t>atti dell’ ente</a:t>
            </a:r>
            <a:r>
              <a:rPr lang="it-IT" sz="3200" dirty="0"/>
              <a:t>.</a:t>
            </a:r>
            <a:endParaRPr lang="it-IT" sz="3200" dirty="0">
              <a:cs typeface="Calibri"/>
            </a:endParaRPr>
          </a:p>
          <a:p>
            <a:pPr algn="just"/>
            <a:r>
              <a:rPr lang="it-IT" sz="3200" dirty="0"/>
              <a:t>E’ un rapporto di </a:t>
            </a:r>
            <a:r>
              <a:rPr lang="it-IT" sz="3200" b="1" dirty="0"/>
              <a:t>tipo funzionale</a:t>
            </a:r>
            <a:r>
              <a:rPr lang="it-IT" sz="3200" dirty="0"/>
              <a:t> (ha a che fare con le competenze affidate all’ufficio)</a:t>
            </a:r>
            <a:endParaRPr lang="it-IT" sz="3200" dirty="0">
              <a:cs typeface="Calibri"/>
            </a:endParaRPr>
          </a:p>
          <a:p>
            <a:pPr algn="just"/>
            <a:r>
              <a:rPr lang="it-IT" sz="3200" dirty="0">
                <a:ea typeface="Calibri" panose="020F0502020204030204"/>
                <a:cs typeface="Calibri" panose="020F0502020204030204"/>
              </a:rPr>
              <a:t>Intercorre </a:t>
            </a:r>
            <a:r>
              <a:rPr lang="it-IT" sz="3200" b="1" i="1" dirty="0">
                <a:ea typeface="Calibri" panose="020F0502020204030204"/>
                <a:cs typeface="Calibri" panose="020F0502020204030204"/>
              </a:rPr>
              <a:t>solo</a:t>
            </a:r>
            <a:r>
              <a:rPr lang="it-IT" sz="3200" dirty="0">
                <a:ea typeface="Calibri" panose="020F0502020204030204"/>
                <a:cs typeface="Calibri" panose="020F0502020204030204"/>
              </a:rPr>
              <a:t> tra il titolare dell'organo e l'ente</a:t>
            </a:r>
          </a:p>
        </p:txBody>
      </p:sp>
    </p:spTree>
    <p:extLst>
      <p:ext uri="{BB962C8B-B14F-4D97-AF65-F5344CB8AC3E}">
        <p14:creationId xmlns:p14="http://schemas.microsoft.com/office/powerpoint/2010/main" val="2004922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420E2-12E1-477F-B3E2-79C0E55E8F09}"/>
              </a:ext>
            </a:extLst>
          </p:cNvPr>
          <p:cNvSpPr>
            <a:spLocks noGrp="1"/>
          </p:cNvSpPr>
          <p:nvPr>
            <p:ph type="title"/>
          </p:nvPr>
        </p:nvSpPr>
        <p:spPr/>
        <p:txBody>
          <a:bodyPr/>
          <a:lstStyle/>
          <a:p>
            <a:pPr algn="ctr"/>
            <a:r>
              <a:rPr lang="it-IT" b="1" dirty="0"/>
              <a:t>Il rapporto di servizio</a:t>
            </a:r>
          </a:p>
        </p:txBody>
      </p:sp>
      <p:sp>
        <p:nvSpPr>
          <p:cNvPr id="3" name="Segnaposto contenuto 2">
            <a:extLst>
              <a:ext uri="{FF2B5EF4-FFF2-40B4-BE49-F238E27FC236}">
                <a16:creationId xmlns:a16="http://schemas.microsoft.com/office/drawing/2014/main" id="{AA1E0CB2-4DF2-4784-81B4-57C1FD54AC25}"/>
              </a:ext>
            </a:extLst>
          </p:cNvPr>
          <p:cNvSpPr>
            <a:spLocks noGrp="1"/>
          </p:cNvSpPr>
          <p:nvPr>
            <p:ph idx="1"/>
          </p:nvPr>
        </p:nvSpPr>
        <p:spPr/>
        <p:txBody>
          <a:bodyPr vert="horz" lIns="91440" tIns="45720" rIns="91440" bIns="45720" rtlCol="0" anchor="t">
            <a:normAutofit/>
          </a:bodyPr>
          <a:lstStyle/>
          <a:p>
            <a:pPr algn="just"/>
            <a:r>
              <a:rPr lang="it-IT" sz="3200" dirty="0">
                <a:ea typeface="Calibri"/>
                <a:cs typeface="Calibri"/>
              </a:rPr>
              <a:t>Lega coloro che</a:t>
            </a:r>
            <a:r>
              <a:rPr lang="it-IT" sz="3200" b="1" dirty="0">
                <a:ea typeface="Calibri"/>
                <a:cs typeface="Calibri"/>
              </a:rPr>
              <a:t> prestano la loro attività presso l'ente</a:t>
            </a:r>
            <a:r>
              <a:rPr lang="it-IT" sz="3200" dirty="0">
                <a:ea typeface="Calibri"/>
                <a:cs typeface="Calibri"/>
              </a:rPr>
              <a:t> alla persona giuridica</a:t>
            </a:r>
          </a:p>
          <a:p>
            <a:pPr algn="just"/>
            <a:r>
              <a:rPr lang="it-IT" sz="3200" dirty="0">
                <a:ea typeface="Calibri"/>
                <a:cs typeface="Calibri"/>
              </a:rPr>
              <a:t>Ha come contenuto principale il </a:t>
            </a:r>
            <a:r>
              <a:rPr lang="it-IT" sz="3200" b="1" dirty="0">
                <a:ea typeface="Calibri"/>
                <a:cs typeface="Calibri"/>
              </a:rPr>
              <a:t>dovere di agire nell'interesse dell'ente</a:t>
            </a:r>
            <a:r>
              <a:rPr lang="it-IT" sz="3200" dirty="0">
                <a:ea typeface="Calibri"/>
                <a:cs typeface="Calibri"/>
              </a:rPr>
              <a:t> prestando una determinata attività (dovere d'ufficio) e divenendo titolare di una serie di </a:t>
            </a:r>
            <a:r>
              <a:rPr lang="it-IT" sz="3200" b="1" dirty="0">
                <a:ea typeface="Calibri"/>
                <a:cs typeface="Calibri"/>
              </a:rPr>
              <a:t>diritti</a:t>
            </a:r>
            <a:r>
              <a:rPr lang="it-IT" sz="3200" dirty="0">
                <a:ea typeface="Calibri"/>
                <a:cs typeface="Calibri"/>
              </a:rPr>
              <a:t>.</a:t>
            </a:r>
          </a:p>
        </p:txBody>
      </p:sp>
    </p:spTree>
    <p:extLst>
      <p:ext uri="{BB962C8B-B14F-4D97-AF65-F5344CB8AC3E}">
        <p14:creationId xmlns:p14="http://schemas.microsoft.com/office/powerpoint/2010/main" val="16900014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420E2-12E1-477F-B3E2-79C0E55E8F09}"/>
              </a:ext>
            </a:extLst>
          </p:cNvPr>
          <p:cNvSpPr>
            <a:spLocks noGrp="1"/>
          </p:cNvSpPr>
          <p:nvPr>
            <p:ph type="title"/>
          </p:nvPr>
        </p:nvSpPr>
        <p:spPr/>
        <p:txBody>
          <a:bodyPr/>
          <a:lstStyle/>
          <a:p>
            <a:pPr algn="ctr"/>
            <a:r>
              <a:rPr lang="it-IT" b="1" dirty="0"/>
              <a:t>Il rapporto di servizio</a:t>
            </a:r>
          </a:p>
        </p:txBody>
      </p:sp>
      <p:sp>
        <p:nvSpPr>
          <p:cNvPr id="3" name="Segnaposto contenuto 2">
            <a:extLst>
              <a:ext uri="{FF2B5EF4-FFF2-40B4-BE49-F238E27FC236}">
                <a16:creationId xmlns:a16="http://schemas.microsoft.com/office/drawing/2014/main" id="{AA1E0CB2-4DF2-4784-81B4-57C1FD54AC25}"/>
              </a:ext>
            </a:extLst>
          </p:cNvPr>
          <p:cNvSpPr>
            <a:spLocks noGrp="1"/>
          </p:cNvSpPr>
          <p:nvPr>
            <p:ph idx="1"/>
          </p:nvPr>
        </p:nvSpPr>
        <p:spPr/>
        <p:txBody>
          <a:bodyPr vert="horz" lIns="91440" tIns="45720" rIns="91440" bIns="45720" rtlCol="0" anchor="t">
            <a:normAutofit/>
          </a:bodyPr>
          <a:lstStyle/>
          <a:p>
            <a:pPr marL="0" indent="0" algn="just">
              <a:buNone/>
            </a:pPr>
            <a:r>
              <a:rPr lang="it-IT" dirty="0"/>
              <a:t>Un individuo si impegna a mettere le sue energie a servizio dell’ ente pubblico dietro </a:t>
            </a:r>
            <a:r>
              <a:rPr lang="it-IT" b="1" dirty="0"/>
              <a:t>corrispettivo</a:t>
            </a:r>
            <a:r>
              <a:rPr lang="it-IT" dirty="0"/>
              <a:t>, se impiegato (e in questo caso si parla di </a:t>
            </a:r>
            <a:r>
              <a:rPr lang="it-IT" b="1" dirty="0"/>
              <a:t>servizio professionale</a:t>
            </a:r>
            <a:r>
              <a:rPr lang="it-IT" dirty="0"/>
              <a:t>, così denominato perché esso viene reso in base ad un </a:t>
            </a:r>
            <a:r>
              <a:rPr lang="it-IT" b="1" dirty="0"/>
              <a:t>titolo professionale: il contratto di lavoro</a:t>
            </a:r>
            <a:r>
              <a:rPr lang="it-IT" dirty="0"/>
              <a:t>) </a:t>
            </a:r>
            <a:endParaRPr lang="it-IT"/>
          </a:p>
          <a:p>
            <a:pPr marL="0" indent="0" algn="just">
              <a:buNone/>
            </a:pPr>
            <a:endParaRPr lang="it-IT" dirty="0"/>
          </a:p>
          <a:p>
            <a:pPr marL="0" indent="0" algn="just">
              <a:buNone/>
            </a:pPr>
            <a:r>
              <a:rPr lang="it-IT" dirty="0"/>
              <a:t>Ovvero ad </a:t>
            </a:r>
            <a:r>
              <a:rPr lang="it-IT" b="1" dirty="0"/>
              <a:t>altro titolo </a:t>
            </a:r>
            <a:r>
              <a:rPr lang="it-IT" dirty="0"/>
              <a:t>(e in questo caso si parla di </a:t>
            </a:r>
            <a:r>
              <a:rPr lang="it-IT" b="1" dirty="0"/>
              <a:t>servizio onorario</a:t>
            </a:r>
            <a:r>
              <a:rPr lang="it-IT" dirty="0"/>
              <a:t>, così denominato perché esso viene reso da </a:t>
            </a:r>
            <a:r>
              <a:rPr lang="it-IT" b="1" dirty="0"/>
              <a:t>persone che vanno a ricoprire non professionalmente l’ organo).</a:t>
            </a:r>
            <a:endParaRPr lang="it-IT" b="1">
              <a:cs typeface="Calibri"/>
            </a:endParaRPr>
          </a:p>
        </p:txBody>
      </p:sp>
    </p:spTree>
    <p:extLst>
      <p:ext uri="{BB962C8B-B14F-4D97-AF65-F5344CB8AC3E}">
        <p14:creationId xmlns:p14="http://schemas.microsoft.com/office/powerpoint/2010/main" val="2258140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420E2-12E1-477F-B3E2-79C0E55E8F09}"/>
              </a:ext>
            </a:extLst>
          </p:cNvPr>
          <p:cNvSpPr>
            <a:spLocks noGrp="1"/>
          </p:cNvSpPr>
          <p:nvPr>
            <p:ph type="title"/>
          </p:nvPr>
        </p:nvSpPr>
        <p:spPr/>
        <p:txBody>
          <a:bodyPr/>
          <a:lstStyle/>
          <a:p>
            <a:pPr algn="ctr"/>
            <a:r>
              <a:rPr lang="it-IT" b="1" dirty="0"/>
              <a:t>segue</a:t>
            </a:r>
          </a:p>
        </p:txBody>
      </p:sp>
      <p:sp>
        <p:nvSpPr>
          <p:cNvPr id="3" name="Segnaposto contenuto 2">
            <a:extLst>
              <a:ext uri="{FF2B5EF4-FFF2-40B4-BE49-F238E27FC236}">
                <a16:creationId xmlns:a16="http://schemas.microsoft.com/office/drawing/2014/main" id="{AA1E0CB2-4DF2-4784-81B4-57C1FD54AC25}"/>
              </a:ext>
            </a:extLst>
          </p:cNvPr>
          <p:cNvSpPr>
            <a:spLocks noGrp="1"/>
          </p:cNvSpPr>
          <p:nvPr>
            <p:ph idx="1"/>
          </p:nvPr>
        </p:nvSpPr>
        <p:spPr/>
        <p:txBody>
          <a:bodyPr vert="horz" lIns="91440" tIns="45720" rIns="91440" bIns="45720" rtlCol="0" anchor="t">
            <a:normAutofit/>
          </a:bodyPr>
          <a:lstStyle/>
          <a:p>
            <a:pPr marL="0" indent="0" algn="just">
              <a:buNone/>
            </a:pPr>
            <a:r>
              <a:rPr lang="it-IT" sz="3200" dirty="0"/>
              <a:t>Il rapporto di servizio (professionale) è quindi il </a:t>
            </a:r>
            <a:r>
              <a:rPr lang="it-IT" sz="3200" b="1" dirty="0"/>
              <a:t>rapporto giuridico intercorrente tra l'ente e la persona fisica</a:t>
            </a:r>
            <a:r>
              <a:rPr lang="it-IT" sz="3200" dirty="0"/>
              <a:t> che viene inserita con </a:t>
            </a:r>
            <a:r>
              <a:rPr lang="it-IT" sz="3200" b="1" dirty="0"/>
              <a:t>determinate funzioni</a:t>
            </a:r>
            <a:r>
              <a:rPr lang="it-IT" sz="3200" dirty="0"/>
              <a:t> nell'organizzazione dell'ente, mediante un </a:t>
            </a:r>
            <a:r>
              <a:rPr lang="it-IT" sz="3200" b="1" dirty="0"/>
              <a:t>atto c.d. di assunzione</a:t>
            </a:r>
            <a:r>
              <a:rPr lang="it-IT" sz="3200" dirty="0"/>
              <a:t>.</a:t>
            </a:r>
            <a:endParaRPr lang="it-IT" sz="3200" dirty="0">
              <a:cs typeface="Calibri"/>
            </a:endParaRPr>
          </a:p>
          <a:p>
            <a:r>
              <a:rPr lang="it-IT" sz="3200" dirty="0">
                <a:solidFill>
                  <a:srgbClr val="C00000"/>
                </a:solidFill>
              </a:rPr>
              <a:t>Rapporto di tipo patrimoniale (remunerazione del lavoro)</a:t>
            </a:r>
            <a:endParaRPr lang="it-IT" sz="3200">
              <a:solidFill>
                <a:srgbClr val="C00000"/>
              </a:solidFill>
              <a:cs typeface="Calibri"/>
            </a:endParaRPr>
          </a:p>
          <a:p>
            <a:endParaRPr lang="it-IT" dirty="0"/>
          </a:p>
        </p:txBody>
      </p:sp>
    </p:spTree>
    <p:extLst>
      <p:ext uri="{BB962C8B-B14F-4D97-AF65-F5344CB8AC3E}">
        <p14:creationId xmlns:p14="http://schemas.microsoft.com/office/powerpoint/2010/main" val="10447071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97D5E5-2C6B-C29E-A4BC-F60BF519A3AC}"/>
              </a:ext>
            </a:extLst>
          </p:cNvPr>
          <p:cNvSpPr>
            <a:spLocks noGrp="1"/>
          </p:cNvSpPr>
          <p:nvPr>
            <p:ph type="title"/>
          </p:nvPr>
        </p:nvSpPr>
        <p:spPr/>
        <p:txBody>
          <a:bodyPr/>
          <a:lstStyle/>
          <a:p>
            <a:pPr algn="ctr"/>
            <a:r>
              <a:rPr lang="it-IT" b="1" dirty="0">
                <a:ea typeface="Calibri Light"/>
                <a:cs typeface="Calibri Light"/>
              </a:rPr>
              <a:t>Doveri d'ufficio</a:t>
            </a:r>
          </a:p>
        </p:txBody>
      </p:sp>
      <p:sp>
        <p:nvSpPr>
          <p:cNvPr id="3" name="Segnaposto contenuto 2">
            <a:extLst>
              <a:ext uri="{FF2B5EF4-FFF2-40B4-BE49-F238E27FC236}">
                <a16:creationId xmlns:a16="http://schemas.microsoft.com/office/drawing/2014/main" id="{41C47E76-B1E5-6165-AFE0-5F1668509F21}"/>
              </a:ext>
            </a:extLst>
          </p:cNvPr>
          <p:cNvSpPr>
            <a:spLocks noGrp="1"/>
          </p:cNvSpPr>
          <p:nvPr>
            <p:ph idx="1"/>
          </p:nvPr>
        </p:nvSpPr>
        <p:spPr/>
        <p:txBody>
          <a:bodyPr vert="horz" lIns="91440" tIns="45720" rIns="91440" bIns="45720" rtlCol="0" anchor="t">
            <a:normAutofit/>
          </a:bodyPr>
          <a:lstStyle/>
          <a:p>
            <a:r>
              <a:rPr lang="it-IT" sz="3600" dirty="0">
                <a:ea typeface="Calibri"/>
                <a:cs typeface="Calibri"/>
              </a:rPr>
              <a:t>Codice di comportamento dei dipendenti pubblici (</a:t>
            </a:r>
            <a:r>
              <a:rPr lang="it-IT" sz="3600" dirty="0">
                <a:solidFill>
                  <a:srgbClr val="040C28"/>
                </a:solidFill>
                <a:ea typeface="+mn-lt"/>
                <a:cs typeface="+mn-lt"/>
              </a:rPr>
              <a:t>DPR n.</a:t>
            </a:r>
            <a:r>
              <a:rPr lang="it-IT" sz="3600" dirty="0">
                <a:solidFill>
                  <a:srgbClr val="202124"/>
                </a:solidFill>
                <a:ea typeface="+mn-lt"/>
                <a:cs typeface="+mn-lt"/>
              </a:rPr>
              <a:t> </a:t>
            </a:r>
            <a:r>
              <a:rPr lang="it-IT" sz="3600" dirty="0">
                <a:solidFill>
                  <a:srgbClr val="040C28"/>
                </a:solidFill>
                <a:ea typeface="+mn-lt"/>
                <a:cs typeface="+mn-lt"/>
              </a:rPr>
              <a:t>62/2013)</a:t>
            </a:r>
            <a:endParaRPr lang="it-IT" sz="3600" dirty="0">
              <a:solidFill>
                <a:srgbClr val="202124"/>
              </a:solidFill>
              <a:ea typeface="Calibri"/>
              <a:cs typeface="Calibri"/>
            </a:endParaRPr>
          </a:p>
          <a:p>
            <a:r>
              <a:rPr lang="it-IT" sz="3600" dirty="0">
                <a:ea typeface="Calibri"/>
                <a:cs typeface="Calibri"/>
              </a:rPr>
              <a:t>Responsabilità disciplinare</a:t>
            </a:r>
          </a:p>
        </p:txBody>
      </p:sp>
    </p:spTree>
    <p:extLst>
      <p:ext uri="{BB962C8B-B14F-4D97-AF65-F5344CB8AC3E}">
        <p14:creationId xmlns:p14="http://schemas.microsoft.com/office/powerpoint/2010/main" val="265257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01A83A-CF6F-B132-9B6C-F6577DE7CF49}"/>
              </a:ext>
            </a:extLst>
          </p:cNvPr>
          <p:cNvSpPr>
            <a:spLocks noGrp="1"/>
          </p:cNvSpPr>
          <p:nvPr>
            <p:ph type="title"/>
          </p:nvPr>
        </p:nvSpPr>
        <p:spPr/>
        <p:txBody>
          <a:bodyPr/>
          <a:lstStyle/>
          <a:p>
            <a:pPr algn="ctr"/>
            <a:r>
              <a:rPr lang="it-IT" dirty="0">
                <a:ea typeface="Calibri Light"/>
                <a:cs typeface="Calibri Light"/>
              </a:rPr>
              <a:t>Persone giuridiche</a:t>
            </a:r>
          </a:p>
        </p:txBody>
      </p:sp>
      <p:sp>
        <p:nvSpPr>
          <p:cNvPr id="3" name="Segnaposto contenuto 2">
            <a:extLst>
              <a:ext uri="{FF2B5EF4-FFF2-40B4-BE49-F238E27FC236}">
                <a16:creationId xmlns:a16="http://schemas.microsoft.com/office/drawing/2014/main" id="{508F621E-59EA-DD72-3C31-E742C59785E9}"/>
              </a:ext>
            </a:extLst>
          </p:cNvPr>
          <p:cNvSpPr>
            <a:spLocks noGrp="1"/>
          </p:cNvSpPr>
          <p:nvPr>
            <p:ph idx="1"/>
          </p:nvPr>
        </p:nvSpPr>
        <p:spPr/>
        <p:txBody>
          <a:bodyPr vert="horz" lIns="91440" tIns="45720" rIns="91440" bIns="45720" rtlCol="0" anchor="t">
            <a:normAutofit/>
          </a:bodyPr>
          <a:lstStyle/>
          <a:p>
            <a:r>
              <a:rPr lang="it-IT" dirty="0">
                <a:ea typeface="+mn-lt"/>
                <a:cs typeface="+mn-lt"/>
              </a:rPr>
              <a:t>Persone giuridiche pubbliche hanno la </a:t>
            </a:r>
            <a:r>
              <a:rPr lang="it-IT" b="1" dirty="0">
                <a:ea typeface="+mn-lt"/>
                <a:cs typeface="+mn-lt"/>
              </a:rPr>
              <a:t>medesima capacità giuridica</a:t>
            </a:r>
            <a:r>
              <a:rPr lang="it-IT" dirty="0">
                <a:ea typeface="+mn-lt"/>
                <a:cs typeface="+mn-lt"/>
              </a:rPr>
              <a:t> di quelle private, salvo deroghe. </a:t>
            </a:r>
          </a:p>
          <a:p>
            <a:r>
              <a:rPr lang="it-IT" dirty="0">
                <a:ea typeface="+mn-lt"/>
                <a:cs typeface="+mn-lt"/>
              </a:rPr>
              <a:t>Personalità giuridica come capacità di essere </a:t>
            </a:r>
            <a:r>
              <a:rPr lang="it-IT" b="1" dirty="0">
                <a:ea typeface="+mn-lt"/>
                <a:cs typeface="+mn-lt"/>
              </a:rPr>
              <a:t>titolare di diritti e doveri</a:t>
            </a:r>
            <a:r>
              <a:rPr lang="it-IT" dirty="0">
                <a:ea typeface="+mn-lt"/>
                <a:cs typeface="+mn-lt"/>
              </a:rPr>
              <a:t> riconosciuta dall’ordinamento. </a:t>
            </a:r>
          </a:p>
          <a:p>
            <a:r>
              <a:rPr lang="it-IT" dirty="0">
                <a:ea typeface="+mn-lt"/>
                <a:cs typeface="+mn-lt"/>
              </a:rPr>
              <a:t>Persona giuridica come </a:t>
            </a:r>
            <a:r>
              <a:rPr lang="it-IT" b="1" dirty="0">
                <a:ea typeface="+mn-lt"/>
                <a:cs typeface="+mn-lt"/>
              </a:rPr>
              <a:t>organizzazione formale separata dalla persona fisica. </a:t>
            </a:r>
          </a:p>
          <a:p>
            <a:r>
              <a:rPr lang="it-IT" dirty="0">
                <a:ea typeface="+mn-lt"/>
                <a:cs typeface="+mn-lt"/>
              </a:rPr>
              <a:t>Struttura associativa (prevalenza dell’</a:t>
            </a:r>
            <a:r>
              <a:rPr lang="it-IT" b="1" dirty="0">
                <a:ea typeface="+mn-lt"/>
                <a:cs typeface="+mn-lt"/>
              </a:rPr>
              <a:t>elemento personale</a:t>
            </a:r>
            <a:r>
              <a:rPr lang="it-IT" dirty="0">
                <a:ea typeface="+mn-lt"/>
                <a:cs typeface="+mn-lt"/>
              </a:rPr>
              <a:t>) o di fondazione (prevalenza dell’</a:t>
            </a:r>
            <a:r>
              <a:rPr lang="it-IT" b="1" dirty="0">
                <a:ea typeface="+mn-lt"/>
                <a:cs typeface="+mn-lt"/>
              </a:rPr>
              <a:t>elemento patrimoniale</a:t>
            </a:r>
            <a:r>
              <a:rPr lang="it-IT" dirty="0">
                <a:ea typeface="+mn-lt"/>
                <a:cs typeface="+mn-lt"/>
              </a:rPr>
              <a:t>).</a:t>
            </a:r>
            <a:endParaRPr lang="it-IT" dirty="0">
              <a:ea typeface="Calibri"/>
              <a:cs typeface="Calibri"/>
            </a:endParaRPr>
          </a:p>
        </p:txBody>
      </p:sp>
    </p:spTree>
    <p:extLst>
      <p:ext uri="{BB962C8B-B14F-4D97-AF65-F5344CB8AC3E}">
        <p14:creationId xmlns:p14="http://schemas.microsoft.com/office/powerpoint/2010/main" val="7627583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060D68-6FCC-CEDF-5BFC-95A23373721A}"/>
              </a:ext>
            </a:extLst>
          </p:cNvPr>
          <p:cNvSpPr>
            <a:spLocks noGrp="1"/>
          </p:cNvSpPr>
          <p:nvPr>
            <p:ph type="title"/>
          </p:nvPr>
        </p:nvSpPr>
        <p:spPr/>
        <p:txBody>
          <a:bodyPr/>
          <a:lstStyle/>
          <a:p>
            <a:pPr algn="ctr"/>
            <a:r>
              <a:rPr lang="it-IT" sz="3600" dirty="0">
                <a:latin typeface="Calibri"/>
                <a:cs typeface="Calibri"/>
              </a:rPr>
              <a:t>Art</a:t>
            </a:r>
            <a:r>
              <a:rPr lang="it-IT" sz="3600">
                <a:latin typeface="Calibri"/>
                <a:cs typeface="Calibri"/>
              </a:rPr>
              <a:t>. 2 (Principi)</a:t>
            </a:r>
            <a:endParaRPr lang="it-IT" sz="3600">
              <a:cs typeface="Calibri Light" panose="020F0302020204030204"/>
            </a:endParaRPr>
          </a:p>
        </p:txBody>
      </p:sp>
      <p:sp>
        <p:nvSpPr>
          <p:cNvPr id="3" name="Segnaposto contenuto 2">
            <a:extLst>
              <a:ext uri="{FF2B5EF4-FFF2-40B4-BE49-F238E27FC236}">
                <a16:creationId xmlns:a16="http://schemas.microsoft.com/office/drawing/2014/main" id="{B0F66D3F-178B-1554-9B05-0E83A0C691E1}"/>
              </a:ext>
            </a:extLst>
          </p:cNvPr>
          <p:cNvSpPr>
            <a:spLocks noGrp="1"/>
          </p:cNvSpPr>
          <p:nvPr>
            <p:ph idx="1"/>
          </p:nvPr>
        </p:nvSpPr>
        <p:spPr/>
        <p:txBody>
          <a:bodyPr vert="horz" lIns="91440" tIns="45720" rIns="91440" bIns="45720" rtlCol="0" anchor="t">
            <a:normAutofit/>
          </a:bodyPr>
          <a:lstStyle/>
          <a:p>
            <a:pPr marL="0" indent="0" algn="just">
              <a:buNone/>
            </a:pPr>
            <a:r>
              <a:rPr lang="it-IT" dirty="0">
                <a:cs typeface="Calibri"/>
              </a:rPr>
              <a:t>Il dipendente conforma la sua condotta al dovere costituzionale di s</a:t>
            </a:r>
            <a:r>
              <a:rPr lang="it-IT" b="1" dirty="0">
                <a:cs typeface="Calibri"/>
              </a:rPr>
              <a:t>ervire esclusivamente la Nazione</a:t>
            </a:r>
            <a:r>
              <a:rPr lang="it-IT" dirty="0">
                <a:cs typeface="Calibri"/>
              </a:rPr>
              <a:t> con disciplina ed onore e di rispettare i princìpi di </a:t>
            </a:r>
            <a:r>
              <a:rPr lang="it-IT" b="1" dirty="0">
                <a:cs typeface="Calibri"/>
              </a:rPr>
              <a:t>buon andamento e imparzialità dell'amministrazione.</a:t>
            </a:r>
            <a:r>
              <a:rPr lang="it-IT" dirty="0">
                <a:cs typeface="Calibri"/>
              </a:rPr>
              <a:t> Nell'espletamento dei propri compiti, il dipendente assicura </a:t>
            </a:r>
            <a:r>
              <a:rPr lang="it-IT" b="1" dirty="0">
                <a:cs typeface="Calibri"/>
              </a:rPr>
              <a:t>il rispetto della legge e persegue esclusivamente l'interesse pubblico</a:t>
            </a:r>
            <a:r>
              <a:rPr lang="it-IT" dirty="0">
                <a:cs typeface="Calibri"/>
              </a:rPr>
              <a:t>; ispira le proprie decisioni ed i propri comportamenti alla cura dell'interesse pubblico che gli è affidato. </a:t>
            </a:r>
            <a:endParaRPr lang="it-IT">
              <a:cs typeface="Calibri" panose="020F0502020204030204"/>
            </a:endParaRPr>
          </a:p>
        </p:txBody>
      </p:sp>
    </p:spTree>
    <p:extLst>
      <p:ext uri="{BB962C8B-B14F-4D97-AF65-F5344CB8AC3E}">
        <p14:creationId xmlns:p14="http://schemas.microsoft.com/office/powerpoint/2010/main" val="13877800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060D68-6FCC-CEDF-5BFC-95A23373721A}"/>
              </a:ext>
            </a:extLst>
          </p:cNvPr>
          <p:cNvSpPr>
            <a:spLocks noGrp="1"/>
          </p:cNvSpPr>
          <p:nvPr>
            <p:ph type="title"/>
          </p:nvPr>
        </p:nvSpPr>
        <p:spPr/>
        <p:txBody>
          <a:bodyPr/>
          <a:lstStyle/>
          <a:p>
            <a:pPr algn="ctr"/>
            <a:r>
              <a:rPr lang="it-IT" sz="3600" dirty="0">
                <a:latin typeface="Calibri"/>
                <a:cs typeface="Calibri"/>
              </a:rPr>
              <a:t>Art. 8 (Imparzialità)</a:t>
            </a:r>
            <a:endParaRPr lang="it-IT" sz="3600" dirty="0">
              <a:cs typeface="Calibri Light" panose="020F0302020204030204"/>
            </a:endParaRPr>
          </a:p>
        </p:txBody>
      </p:sp>
      <p:sp>
        <p:nvSpPr>
          <p:cNvPr id="3" name="Segnaposto contenuto 2">
            <a:extLst>
              <a:ext uri="{FF2B5EF4-FFF2-40B4-BE49-F238E27FC236}">
                <a16:creationId xmlns:a16="http://schemas.microsoft.com/office/drawing/2014/main" id="{B0F66D3F-178B-1554-9B05-0E83A0C691E1}"/>
              </a:ext>
            </a:extLst>
          </p:cNvPr>
          <p:cNvSpPr>
            <a:spLocks noGrp="1"/>
          </p:cNvSpPr>
          <p:nvPr>
            <p:ph idx="1"/>
          </p:nvPr>
        </p:nvSpPr>
        <p:spPr/>
        <p:txBody>
          <a:bodyPr vert="horz" lIns="91440" tIns="45720" rIns="91440" bIns="45720" rtlCol="0" anchor="t">
            <a:normAutofit/>
          </a:bodyPr>
          <a:lstStyle/>
          <a:p>
            <a:pPr marL="0" indent="0" algn="just">
              <a:buNone/>
            </a:pPr>
            <a:r>
              <a:rPr lang="it-IT">
                <a:cs typeface="Calibri"/>
              </a:rPr>
              <a:t>1. Il dipendente, nell'adempimento della </a:t>
            </a:r>
            <a:r>
              <a:rPr lang="it-IT" dirty="0">
                <a:cs typeface="Calibri"/>
              </a:rPr>
              <a:t>prestazione lavorativa, assicura la </a:t>
            </a:r>
            <a:r>
              <a:rPr lang="it-IT" b="1" dirty="0">
                <a:cs typeface="Calibri"/>
              </a:rPr>
              <a:t>parità di trattamento tra i cittadini</a:t>
            </a:r>
            <a:r>
              <a:rPr lang="it-IT" dirty="0">
                <a:cs typeface="Calibri"/>
              </a:rPr>
              <a:t> che vengono in contatto con l'amministrazione da cui dipende. A tal fine, egli </a:t>
            </a:r>
            <a:r>
              <a:rPr lang="it-IT" b="1" dirty="0">
                <a:cs typeface="Calibri"/>
              </a:rPr>
              <a:t>non rifiuta né accorda ad alcuno prestazioni che siano normalmente accordate o rifiutate ad altri. </a:t>
            </a:r>
          </a:p>
          <a:p>
            <a:pPr marL="0" indent="0" algn="just">
              <a:buNone/>
            </a:pPr>
            <a:r>
              <a:rPr lang="it-IT" dirty="0">
                <a:cs typeface="Calibri"/>
              </a:rPr>
              <a:t>2. Il dipendente si attiene a </a:t>
            </a:r>
            <a:r>
              <a:rPr lang="it-IT" b="1" dirty="0">
                <a:cs typeface="Calibri"/>
              </a:rPr>
              <a:t>corrette modalità di svolgimento dell'attività amministrativa</a:t>
            </a:r>
            <a:r>
              <a:rPr lang="it-IT" dirty="0">
                <a:cs typeface="Calibri"/>
              </a:rPr>
              <a:t> di sua competenza, respingendo in particolare ogni illegittima pressione, ancorché esercitata dai suoi superiori.</a:t>
            </a:r>
            <a:endParaRPr lang="it-IT">
              <a:cs typeface="Calibri"/>
            </a:endParaRPr>
          </a:p>
        </p:txBody>
      </p:sp>
    </p:spTree>
    <p:extLst>
      <p:ext uri="{BB962C8B-B14F-4D97-AF65-F5344CB8AC3E}">
        <p14:creationId xmlns:p14="http://schemas.microsoft.com/office/powerpoint/2010/main" val="16005311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060D68-6FCC-CEDF-5BFC-95A23373721A}"/>
              </a:ext>
            </a:extLst>
          </p:cNvPr>
          <p:cNvSpPr>
            <a:spLocks noGrp="1"/>
          </p:cNvSpPr>
          <p:nvPr>
            <p:ph type="title"/>
          </p:nvPr>
        </p:nvSpPr>
        <p:spPr/>
        <p:txBody>
          <a:bodyPr/>
          <a:lstStyle/>
          <a:p>
            <a:pPr algn="ctr"/>
            <a:r>
              <a:rPr lang="it-IT" sz="3200" dirty="0">
                <a:latin typeface="Calibri"/>
                <a:cs typeface="Calibri"/>
              </a:rPr>
              <a:t>Art. 9 (Comportamento nella vita sociale) </a:t>
            </a:r>
            <a:endParaRPr lang="it-IT"/>
          </a:p>
        </p:txBody>
      </p:sp>
      <p:sp>
        <p:nvSpPr>
          <p:cNvPr id="3" name="Segnaposto contenuto 2">
            <a:extLst>
              <a:ext uri="{FF2B5EF4-FFF2-40B4-BE49-F238E27FC236}">
                <a16:creationId xmlns:a16="http://schemas.microsoft.com/office/drawing/2014/main" id="{B0F66D3F-178B-1554-9B05-0E83A0C691E1}"/>
              </a:ext>
            </a:extLst>
          </p:cNvPr>
          <p:cNvSpPr>
            <a:spLocks noGrp="1"/>
          </p:cNvSpPr>
          <p:nvPr>
            <p:ph idx="1"/>
          </p:nvPr>
        </p:nvSpPr>
        <p:spPr/>
        <p:txBody>
          <a:bodyPr vert="horz" lIns="91440" tIns="45720" rIns="91440" bIns="45720" rtlCol="0" anchor="t">
            <a:normAutofit/>
          </a:bodyPr>
          <a:lstStyle/>
          <a:p>
            <a:pPr marL="0" indent="0" algn="just">
              <a:buNone/>
            </a:pPr>
            <a:r>
              <a:rPr lang="it-IT" dirty="0">
                <a:ea typeface="+mn-lt"/>
                <a:cs typeface="+mn-lt"/>
              </a:rPr>
              <a:t>1. Il dipendente </a:t>
            </a:r>
            <a:r>
              <a:rPr lang="it-IT" b="1" dirty="0">
                <a:ea typeface="+mn-lt"/>
                <a:cs typeface="+mn-lt"/>
              </a:rPr>
              <a:t>non sfrutta la posizione che ricopre nell'amministrazione per ottenere utilità che non gli spettino</a:t>
            </a:r>
            <a:r>
              <a:rPr lang="it-IT" dirty="0">
                <a:ea typeface="+mn-lt"/>
                <a:cs typeface="+mn-lt"/>
              </a:rPr>
              <a:t>. Nei rapporti privati, in particolare con pubblici ufficiali nell'esercizio delle loro funzioni, non menziona né fa altrimenti intendere, di propria iniziativa, tale posizione, qualora ciò possa </a:t>
            </a:r>
            <a:r>
              <a:rPr lang="it-IT" b="1" dirty="0">
                <a:ea typeface="+mn-lt"/>
                <a:cs typeface="+mn-lt"/>
              </a:rPr>
              <a:t>nuocere all'immagine dell'amministrazione. </a:t>
            </a:r>
            <a:endParaRPr lang="it-IT" b="1">
              <a:cs typeface="Calibri"/>
            </a:endParaRPr>
          </a:p>
        </p:txBody>
      </p:sp>
    </p:spTree>
    <p:extLst>
      <p:ext uri="{BB962C8B-B14F-4D97-AF65-F5344CB8AC3E}">
        <p14:creationId xmlns:p14="http://schemas.microsoft.com/office/powerpoint/2010/main" val="14133986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CD052-75F2-238E-7892-21AA9E6A4BB5}"/>
              </a:ext>
            </a:extLst>
          </p:cNvPr>
          <p:cNvSpPr>
            <a:spLocks noGrp="1"/>
          </p:cNvSpPr>
          <p:nvPr>
            <p:ph type="title"/>
          </p:nvPr>
        </p:nvSpPr>
        <p:spPr/>
        <p:txBody>
          <a:bodyPr/>
          <a:lstStyle/>
          <a:p>
            <a:r>
              <a:rPr lang="it-IT">
                <a:cs typeface="Calibri Light"/>
              </a:rPr>
              <a:t>Art. 10 (Comportamento in servizio)</a:t>
            </a:r>
            <a:endParaRPr lang="it-IT"/>
          </a:p>
        </p:txBody>
      </p:sp>
      <p:sp>
        <p:nvSpPr>
          <p:cNvPr id="3" name="Segnaposto contenuto 2">
            <a:extLst>
              <a:ext uri="{FF2B5EF4-FFF2-40B4-BE49-F238E27FC236}">
                <a16:creationId xmlns:a16="http://schemas.microsoft.com/office/drawing/2014/main" id="{393FA7D4-D3FF-597A-CD2C-625791EC1103}"/>
              </a:ext>
            </a:extLst>
          </p:cNvPr>
          <p:cNvSpPr>
            <a:spLocks noGrp="1"/>
          </p:cNvSpPr>
          <p:nvPr>
            <p:ph idx="1"/>
          </p:nvPr>
        </p:nvSpPr>
        <p:spPr/>
        <p:txBody>
          <a:bodyPr vert="horz" lIns="91440" tIns="45720" rIns="91440" bIns="45720" rtlCol="0" anchor="t">
            <a:normAutofit lnSpcReduction="10000"/>
          </a:bodyPr>
          <a:lstStyle/>
          <a:p>
            <a:pPr marL="0" indent="0">
              <a:buNone/>
            </a:pPr>
            <a:r>
              <a:rPr lang="it-IT" dirty="0">
                <a:cs typeface="Calibri"/>
              </a:rPr>
              <a:t>1. Il dipendente, salvo giustificato motivo, non ritarda né affida ad altri dipendenti il compimento di attività o l'adozione di decisioni di propria spettanza. </a:t>
            </a:r>
            <a:endParaRPr lang="it-IT"/>
          </a:p>
          <a:p>
            <a:pPr marL="0" indent="0">
              <a:buNone/>
            </a:pPr>
            <a:r>
              <a:rPr lang="it-IT" dirty="0">
                <a:cs typeface="Calibri"/>
              </a:rPr>
              <a:t>2. Nel rispetto delle previsioni contrattuali, il dipendente limita le assenze dal luogo di lavoro a quelle strettamente necessarie. </a:t>
            </a:r>
            <a:endParaRPr lang="it-IT">
              <a:cs typeface="Calibri"/>
            </a:endParaRPr>
          </a:p>
          <a:p>
            <a:pPr marL="0" indent="0">
              <a:buNone/>
            </a:pPr>
            <a:r>
              <a:rPr lang="it-IT" dirty="0">
                <a:cs typeface="Calibri"/>
              </a:rPr>
              <a:t>3. Il dipendente non utilizza a fini privati materiale o attrezzature di cui dispone per ragioni di ufficio. Salvo casi d'urgenza, egli non utilizza le linee telefoniche dell'ufficio per esigenze personali. Il dipendente che dispone di mezzi di trasporto dell'amministrazione se ne serve per lo svolgimento dei suoi compiti d'ufficio e non vi trasporta abitualmente persone estranee all'amministrazione.</a:t>
            </a:r>
            <a:endParaRPr lang="it-IT">
              <a:cs typeface="Calibri"/>
            </a:endParaRPr>
          </a:p>
        </p:txBody>
      </p:sp>
    </p:spTree>
    <p:extLst>
      <p:ext uri="{BB962C8B-B14F-4D97-AF65-F5344CB8AC3E}">
        <p14:creationId xmlns:p14="http://schemas.microsoft.com/office/powerpoint/2010/main" val="1386997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A2EA77-E727-C4FE-D855-83A547582B8F}"/>
              </a:ext>
            </a:extLst>
          </p:cNvPr>
          <p:cNvSpPr>
            <a:spLocks noGrp="1"/>
          </p:cNvSpPr>
          <p:nvPr>
            <p:ph type="title"/>
          </p:nvPr>
        </p:nvSpPr>
        <p:spPr/>
        <p:txBody>
          <a:bodyPr/>
          <a:lstStyle/>
          <a:p>
            <a:pPr algn="ctr"/>
            <a:r>
              <a:rPr lang="it-IT">
                <a:ea typeface="Calibri Light"/>
                <a:cs typeface="Calibri Light"/>
              </a:rPr>
              <a:t>Funzionario di fatto</a:t>
            </a:r>
            <a:endParaRPr lang="it-IT" dirty="0">
              <a:ea typeface="Calibri Light" panose="020F0302020204030204"/>
              <a:cs typeface="Calibri Light" panose="020F0302020204030204"/>
            </a:endParaRPr>
          </a:p>
        </p:txBody>
      </p:sp>
      <p:sp>
        <p:nvSpPr>
          <p:cNvPr id="3" name="Segnaposto contenuto 2">
            <a:extLst>
              <a:ext uri="{FF2B5EF4-FFF2-40B4-BE49-F238E27FC236}">
                <a16:creationId xmlns:a16="http://schemas.microsoft.com/office/drawing/2014/main" id="{839FC891-81B7-D1F1-B6E7-5DEC2D4D8E83}"/>
              </a:ext>
            </a:extLst>
          </p:cNvPr>
          <p:cNvSpPr>
            <a:spLocks noGrp="1"/>
          </p:cNvSpPr>
          <p:nvPr>
            <p:ph idx="1"/>
          </p:nvPr>
        </p:nvSpPr>
        <p:spPr/>
        <p:txBody>
          <a:bodyPr vert="horz" lIns="91440" tIns="45720" rIns="91440" bIns="45720" rtlCol="0" anchor="t">
            <a:normAutofit/>
          </a:bodyPr>
          <a:lstStyle/>
          <a:p>
            <a:r>
              <a:rPr lang="it-IT" dirty="0">
                <a:ea typeface="+mn-lt"/>
                <a:cs typeface="+mn-lt"/>
              </a:rPr>
              <a:t>Nel caso in cui il rapporto organico si costituisca solo di fatto.</a:t>
            </a:r>
          </a:p>
          <a:p>
            <a:r>
              <a:rPr lang="it-IT" b="1" dirty="0">
                <a:ea typeface="+mn-lt"/>
                <a:cs typeface="+mn-lt"/>
              </a:rPr>
              <a:t>Manca un atto di investitura o questo atto è invalido </a:t>
            </a:r>
          </a:p>
          <a:p>
            <a:pPr algn="just"/>
            <a:r>
              <a:rPr lang="it-IT" dirty="0">
                <a:ea typeface="+mn-lt"/>
                <a:cs typeface="+mn-lt"/>
              </a:rPr>
              <a:t>Problema della </a:t>
            </a:r>
            <a:r>
              <a:rPr lang="it-IT" b="1" dirty="0">
                <a:ea typeface="+mn-lt"/>
                <a:cs typeface="+mn-lt"/>
              </a:rPr>
              <a:t>sorte degli atti adottati </a:t>
            </a:r>
            <a:r>
              <a:rPr lang="it-IT" dirty="0">
                <a:ea typeface="+mn-lt"/>
                <a:cs typeface="+mn-lt"/>
              </a:rPr>
              <a:t>(distinzione tra atti favorevoli e sfavorevoli)</a:t>
            </a:r>
            <a:endParaRPr lang="it-IT" b="1" dirty="0">
              <a:ea typeface="+mn-lt"/>
              <a:cs typeface="+mn-lt"/>
            </a:endParaRPr>
          </a:p>
          <a:p>
            <a:pPr algn="just"/>
            <a:r>
              <a:rPr lang="it-IT" dirty="0">
                <a:ea typeface="+mn-lt"/>
                <a:cs typeface="+mn-lt"/>
              </a:rPr>
              <a:t>Agli atti del </a:t>
            </a:r>
            <a:r>
              <a:rPr lang="it-IT" b="1" dirty="0">
                <a:ea typeface="+mn-lt"/>
                <a:cs typeface="+mn-lt"/>
              </a:rPr>
              <a:t>funzionario di fatto</a:t>
            </a:r>
            <a:r>
              <a:rPr lang="it-IT" dirty="0">
                <a:ea typeface="+mn-lt"/>
                <a:cs typeface="+mn-lt"/>
              </a:rPr>
              <a:t> è riconosciuta validità pur in assenza di un atto formale di investitura </a:t>
            </a:r>
            <a:endParaRPr lang="it-IT" b="1" dirty="0">
              <a:solidFill>
                <a:srgbClr val="C00000"/>
              </a:solidFill>
              <a:ea typeface="+mn-lt"/>
              <a:cs typeface="+mn-lt"/>
            </a:endParaRPr>
          </a:p>
          <a:p>
            <a:pPr algn="just"/>
            <a:r>
              <a:rPr lang="it-IT" b="1" dirty="0">
                <a:solidFill>
                  <a:srgbClr val="C00000"/>
                </a:solidFill>
                <a:ea typeface="+mn-lt"/>
                <a:cs typeface="+mn-lt"/>
              </a:rPr>
              <a:t>principio di effettività e principio di continuità</a:t>
            </a:r>
            <a:r>
              <a:rPr lang="it-IT" b="1" dirty="0">
                <a:ea typeface="+mn-lt"/>
                <a:cs typeface="+mn-lt"/>
              </a:rPr>
              <a:t>.</a:t>
            </a:r>
            <a:endParaRPr lang="it-IT" b="1" dirty="0">
              <a:ea typeface="Calibri"/>
              <a:cs typeface="Calibri"/>
            </a:endParaRPr>
          </a:p>
        </p:txBody>
      </p:sp>
    </p:spTree>
    <p:extLst>
      <p:ext uri="{BB962C8B-B14F-4D97-AF65-F5344CB8AC3E}">
        <p14:creationId xmlns:p14="http://schemas.microsoft.com/office/powerpoint/2010/main" val="3945827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4DF840-B13B-858C-D323-F956D9E8EAB9}"/>
              </a:ext>
            </a:extLst>
          </p:cNvPr>
          <p:cNvSpPr>
            <a:spLocks noGrp="1"/>
          </p:cNvSpPr>
          <p:nvPr>
            <p:ph type="title"/>
          </p:nvPr>
        </p:nvSpPr>
        <p:spPr/>
        <p:txBody>
          <a:bodyPr/>
          <a:lstStyle/>
          <a:p>
            <a:r>
              <a:rPr lang="it-IT" dirty="0">
                <a:ea typeface="Calibri Light"/>
                <a:cs typeface="Calibri Light"/>
              </a:rPr>
              <a:t>Il problema della "vacanza" dell'ufficio</a:t>
            </a:r>
            <a:endParaRPr lang="it-IT" dirty="0"/>
          </a:p>
        </p:txBody>
      </p:sp>
      <p:sp>
        <p:nvSpPr>
          <p:cNvPr id="3" name="Segnaposto contenuto 2">
            <a:extLst>
              <a:ext uri="{FF2B5EF4-FFF2-40B4-BE49-F238E27FC236}">
                <a16:creationId xmlns:a16="http://schemas.microsoft.com/office/drawing/2014/main" id="{8D063C6D-45C4-521A-6AF1-B14929BD4176}"/>
              </a:ext>
            </a:extLst>
          </p:cNvPr>
          <p:cNvSpPr>
            <a:spLocks noGrp="1"/>
          </p:cNvSpPr>
          <p:nvPr>
            <p:ph idx="1"/>
          </p:nvPr>
        </p:nvSpPr>
        <p:spPr/>
        <p:txBody>
          <a:bodyPr vert="horz" lIns="91440" tIns="45720" rIns="91440" bIns="45720" rtlCol="0" anchor="t">
            <a:normAutofit/>
          </a:bodyPr>
          <a:lstStyle/>
          <a:p>
            <a:pPr marL="0" indent="0" algn="ctr">
              <a:buNone/>
            </a:pPr>
            <a:r>
              <a:rPr lang="it-IT" dirty="0">
                <a:ea typeface="Calibri"/>
                <a:cs typeface="Calibri"/>
              </a:rPr>
              <a:t>Continuità dell'ufficio e principio di legalità</a:t>
            </a:r>
          </a:p>
          <a:p>
            <a:endParaRPr lang="it-IT" dirty="0">
              <a:ea typeface="Calibri"/>
              <a:cs typeface="Calibri"/>
            </a:endParaRPr>
          </a:p>
          <a:p>
            <a:r>
              <a:rPr lang="it-IT" dirty="0">
                <a:ea typeface="Calibri"/>
                <a:cs typeface="Calibri"/>
              </a:rPr>
              <a:t>Cessazione della carica e </a:t>
            </a:r>
            <a:r>
              <a:rPr lang="it-IT" b="1" i="1" dirty="0">
                <a:ea typeface="Calibri"/>
                <a:cs typeface="Calibri"/>
              </a:rPr>
              <a:t>prorogatio</a:t>
            </a:r>
            <a:endParaRPr lang="it-IT" b="1" dirty="0">
              <a:ea typeface="Calibri"/>
              <a:cs typeface="Calibri"/>
            </a:endParaRPr>
          </a:p>
          <a:p>
            <a:r>
              <a:rPr lang="it-IT" dirty="0">
                <a:ea typeface="Calibri"/>
                <a:cs typeface="Calibri"/>
              </a:rPr>
              <a:t>Inerzia e sostituzione</a:t>
            </a:r>
            <a:endParaRPr lang="it-IT" i="1" dirty="0">
              <a:ea typeface="Calibri"/>
              <a:cs typeface="Calibri"/>
            </a:endParaRPr>
          </a:p>
        </p:txBody>
      </p:sp>
    </p:spTree>
    <p:extLst>
      <p:ext uri="{BB962C8B-B14F-4D97-AF65-F5344CB8AC3E}">
        <p14:creationId xmlns:p14="http://schemas.microsoft.com/office/powerpoint/2010/main" val="7365883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1C6816-245B-7BD4-DA0F-E27B4B3E0DA6}"/>
              </a:ext>
            </a:extLst>
          </p:cNvPr>
          <p:cNvSpPr>
            <a:spLocks noGrp="1"/>
          </p:cNvSpPr>
          <p:nvPr>
            <p:ph type="title"/>
          </p:nvPr>
        </p:nvSpPr>
        <p:spPr/>
        <p:txBody>
          <a:bodyPr/>
          <a:lstStyle/>
          <a:p>
            <a:pPr algn="ctr"/>
            <a:r>
              <a:rPr lang="it-IT" b="1" i="1" dirty="0">
                <a:ea typeface="Calibri Light"/>
                <a:cs typeface="Calibri Light"/>
              </a:rPr>
              <a:t>Prorogatio</a:t>
            </a:r>
            <a:r>
              <a:rPr lang="it-IT" b="1" dirty="0">
                <a:ea typeface="Calibri Light"/>
                <a:cs typeface="Calibri Light"/>
              </a:rPr>
              <a:t> e principio di legalità</a:t>
            </a:r>
            <a:endParaRPr lang="it-IT" b="1" dirty="0">
              <a:cs typeface="Calibri Light"/>
            </a:endParaRPr>
          </a:p>
        </p:txBody>
      </p:sp>
      <p:sp>
        <p:nvSpPr>
          <p:cNvPr id="3" name="Segnaposto contenuto 2">
            <a:extLst>
              <a:ext uri="{FF2B5EF4-FFF2-40B4-BE49-F238E27FC236}">
                <a16:creationId xmlns:a16="http://schemas.microsoft.com/office/drawing/2014/main" id="{49087343-1E90-ACC8-A817-960E836D4557}"/>
              </a:ext>
            </a:extLst>
          </p:cNvPr>
          <p:cNvSpPr>
            <a:spLocks noGrp="1"/>
          </p:cNvSpPr>
          <p:nvPr>
            <p:ph idx="1"/>
          </p:nvPr>
        </p:nvSpPr>
        <p:spPr>
          <a:xfrm>
            <a:off x="838200" y="1416193"/>
            <a:ext cx="10515600" cy="4760770"/>
          </a:xfrm>
        </p:spPr>
        <p:txBody>
          <a:bodyPr vert="horz" lIns="91440" tIns="45720" rIns="91440" bIns="45720" rtlCol="0" anchor="t">
            <a:noAutofit/>
          </a:bodyPr>
          <a:lstStyle/>
          <a:p>
            <a:pPr marL="0" indent="0">
              <a:buNone/>
            </a:pPr>
            <a:r>
              <a:rPr lang="it-IT" sz="3200" dirty="0">
                <a:ea typeface="Calibri"/>
                <a:cs typeface="Calibri"/>
              </a:rPr>
              <a:t>Corte Costituzionale n. 208/1992:</a:t>
            </a:r>
            <a:endParaRPr lang="it-IT" dirty="0"/>
          </a:p>
          <a:p>
            <a:pPr marL="0" indent="0">
              <a:buNone/>
            </a:pPr>
            <a:r>
              <a:rPr lang="it-IT" sz="3200" dirty="0">
                <a:ea typeface="Calibri"/>
                <a:cs typeface="Calibri"/>
              </a:rPr>
              <a:t>La proroga non può spingersi al di là di 45 giorni dalla scadenza del termine di durata della carica e nel corso di essa possono essere adottati solo atti di ordinaria amministrazione e atti urgenti.</a:t>
            </a:r>
          </a:p>
          <a:p>
            <a:r>
              <a:rPr lang="it-IT" sz="3200" dirty="0">
                <a:ea typeface="Calibri"/>
                <a:cs typeface="Calibri"/>
              </a:rPr>
              <a:t>Quale sorte per gli atti adottati al di fuori di queste coordinate:</a:t>
            </a:r>
          </a:p>
          <a:p>
            <a:pPr lvl="1">
              <a:buFont typeface="Courier New" panose="020B0604020202020204" pitchFamily="34" charset="0"/>
              <a:buChar char="o"/>
            </a:pPr>
            <a:r>
              <a:rPr lang="it-IT" sz="3200" dirty="0">
                <a:solidFill>
                  <a:srgbClr val="C00000"/>
                </a:solidFill>
                <a:ea typeface="Calibri"/>
                <a:cs typeface="Calibri"/>
              </a:rPr>
              <a:t>Nullità.</a:t>
            </a:r>
          </a:p>
          <a:p>
            <a:pPr lvl="1">
              <a:buFont typeface="Courier New" panose="020B0604020202020204" pitchFamily="34" charset="0"/>
              <a:buChar char="o"/>
            </a:pPr>
            <a:r>
              <a:rPr lang="it-IT" sz="3200" dirty="0">
                <a:solidFill>
                  <a:srgbClr val="C00000"/>
                </a:solidFill>
                <a:ea typeface="Calibri"/>
                <a:cs typeface="Calibri"/>
              </a:rPr>
              <a:t>Responsabilità degli organi decaduti.</a:t>
            </a:r>
          </a:p>
          <a:p>
            <a:pPr marL="0" indent="0">
              <a:buNone/>
            </a:pPr>
            <a:endParaRPr lang="it-IT" sz="3200" dirty="0">
              <a:ea typeface="Calibri"/>
              <a:cs typeface="Calibri"/>
            </a:endParaRPr>
          </a:p>
        </p:txBody>
      </p:sp>
    </p:spTree>
    <p:extLst>
      <p:ext uri="{BB962C8B-B14F-4D97-AF65-F5344CB8AC3E}">
        <p14:creationId xmlns:p14="http://schemas.microsoft.com/office/powerpoint/2010/main" val="18073352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A6095E-A9FB-B7C5-777F-F88DCEADEC99}"/>
              </a:ext>
            </a:extLst>
          </p:cNvPr>
          <p:cNvSpPr>
            <a:spLocks noGrp="1"/>
          </p:cNvSpPr>
          <p:nvPr>
            <p:ph type="title"/>
          </p:nvPr>
        </p:nvSpPr>
        <p:spPr/>
        <p:txBody>
          <a:bodyPr/>
          <a:lstStyle/>
          <a:p>
            <a:r>
              <a:rPr lang="it-IT" dirty="0">
                <a:ea typeface="Calibri Light"/>
                <a:cs typeface="Calibri Light"/>
              </a:rPr>
              <a:t>La sostituzione</a:t>
            </a:r>
            <a:endParaRPr lang="it-IT" dirty="0"/>
          </a:p>
        </p:txBody>
      </p:sp>
      <p:sp>
        <p:nvSpPr>
          <p:cNvPr id="3" name="Segnaposto contenuto 2">
            <a:extLst>
              <a:ext uri="{FF2B5EF4-FFF2-40B4-BE49-F238E27FC236}">
                <a16:creationId xmlns:a16="http://schemas.microsoft.com/office/drawing/2014/main" id="{9B9C807C-A7B0-E1B3-EAB2-881D2E23C4F8}"/>
              </a:ext>
            </a:extLst>
          </p:cNvPr>
          <p:cNvSpPr>
            <a:spLocks noGrp="1"/>
          </p:cNvSpPr>
          <p:nvPr>
            <p:ph idx="1"/>
          </p:nvPr>
        </p:nvSpPr>
        <p:spPr/>
        <p:txBody>
          <a:bodyPr vert="horz" lIns="91440" tIns="45720" rIns="91440" bIns="45720" rtlCol="0" anchor="t">
            <a:normAutofit/>
          </a:bodyPr>
          <a:lstStyle/>
          <a:p>
            <a:r>
              <a:rPr lang="it-IT" dirty="0">
                <a:ea typeface="Calibri"/>
                <a:cs typeface="Calibri"/>
              </a:rPr>
              <a:t>Inerzia </a:t>
            </a:r>
          </a:p>
          <a:p>
            <a:r>
              <a:rPr lang="it-IT" dirty="0">
                <a:ea typeface="Calibri"/>
                <a:cs typeface="Calibri"/>
              </a:rPr>
              <a:t>Figure apicali</a:t>
            </a:r>
          </a:p>
          <a:p>
            <a:r>
              <a:rPr lang="it-IT" dirty="0">
                <a:ea typeface="Calibri"/>
                <a:cs typeface="Calibri"/>
              </a:rPr>
              <a:t>Ipotesi costituzionale (120 Cost.)</a:t>
            </a:r>
          </a:p>
        </p:txBody>
      </p:sp>
    </p:spTree>
    <p:extLst>
      <p:ext uri="{BB962C8B-B14F-4D97-AF65-F5344CB8AC3E}">
        <p14:creationId xmlns:p14="http://schemas.microsoft.com/office/powerpoint/2010/main" val="30113659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E04A47-24AB-4EF2-8699-2B0F0E6416BB}"/>
              </a:ext>
            </a:extLst>
          </p:cNvPr>
          <p:cNvSpPr>
            <a:spLocks noGrp="1"/>
          </p:cNvSpPr>
          <p:nvPr>
            <p:ph type="title"/>
          </p:nvPr>
        </p:nvSpPr>
        <p:spPr/>
        <p:txBody>
          <a:bodyPr/>
          <a:lstStyle/>
          <a:p>
            <a:pPr algn="ctr"/>
            <a:r>
              <a:rPr lang="it-IT" b="1" dirty="0"/>
              <a:t>Le relazioni </a:t>
            </a:r>
            <a:r>
              <a:rPr lang="it-IT" b="1" dirty="0" err="1"/>
              <a:t>interorganiche</a:t>
            </a:r>
            <a:endParaRPr lang="it-IT" b="1" dirty="0"/>
          </a:p>
        </p:txBody>
      </p:sp>
      <p:sp>
        <p:nvSpPr>
          <p:cNvPr id="3" name="Segnaposto contenuto 2">
            <a:extLst>
              <a:ext uri="{FF2B5EF4-FFF2-40B4-BE49-F238E27FC236}">
                <a16:creationId xmlns:a16="http://schemas.microsoft.com/office/drawing/2014/main" id="{A1D46AC0-46FF-4E50-9476-4EAA6CF3F3E4}"/>
              </a:ext>
            </a:extLst>
          </p:cNvPr>
          <p:cNvSpPr>
            <a:spLocks noGrp="1"/>
          </p:cNvSpPr>
          <p:nvPr>
            <p:ph idx="1"/>
          </p:nvPr>
        </p:nvSpPr>
        <p:spPr/>
        <p:txBody>
          <a:bodyPr/>
          <a:lstStyle/>
          <a:p>
            <a:pPr marL="0" indent="0" algn="just">
              <a:buNone/>
            </a:pPr>
            <a:r>
              <a:rPr lang="it-IT" dirty="0"/>
              <a:t>Le relazioni “</a:t>
            </a:r>
            <a:r>
              <a:rPr lang="it-IT" b="1" dirty="0" err="1"/>
              <a:t>interorganiche</a:t>
            </a:r>
            <a:r>
              <a:rPr lang="it-IT" dirty="0"/>
              <a:t>” sono quelle che intercorrono </a:t>
            </a:r>
            <a:r>
              <a:rPr lang="it-IT" b="1" dirty="0"/>
              <a:t>fra gli organi di uno stesso ente</a:t>
            </a:r>
            <a:r>
              <a:rPr lang="it-IT" dirty="0"/>
              <a:t>, e cioè fra le figure soggettive </a:t>
            </a:r>
            <a:r>
              <a:rPr lang="it-IT" b="1" dirty="0"/>
              <a:t>titolari di competenze diverse</a:t>
            </a:r>
            <a:r>
              <a:rPr lang="it-IT" dirty="0"/>
              <a:t> all’interno della medesima attribuzione.</a:t>
            </a:r>
          </a:p>
          <a:p>
            <a:pPr marL="0" indent="0" algn="just">
              <a:buNone/>
            </a:pPr>
            <a:endParaRPr lang="it-IT" dirty="0"/>
          </a:p>
          <a:p>
            <a:pPr marL="0" indent="0" algn="ctr">
              <a:buNone/>
            </a:pPr>
            <a:r>
              <a:rPr lang="it-IT" b="1" dirty="0"/>
              <a:t>Due macro-categorie:</a:t>
            </a:r>
          </a:p>
          <a:p>
            <a:pPr algn="just"/>
            <a:r>
              <a:rPr lang="it-IT" dirty="0"/>
              <a:t>Sovra-sotto ordinazione</a:t>
            </a:r>
          </a:p>
          <a:p>
            <a:pPr algn="just"/>
            <a:r>
              <a:rPr lang="it-IT" dirty="0"/>
              <a:t>Equi-ordinazione</a:t>
            </a:r>
          </a:p>
          <a:p>
            <a:pPr marL="0" indent="0" algn="just">
              <a:buNone/>
            </a:pPr>
            <a:endParaRPr lang="it-IT" dirty="0"/>
          </a:p>
        </p:txBody>
      </p:sp>
    </p:spTree>
    <p:extLst>
      <p:ext uri="{BB962C8B-B14F-4D97-AF65-F5344CB8AC3E}">
        <p14:creationId xmlns:p14="http://schemas.microsoft.com/office/powerpoint/2010/main" val="40761335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08FD09-F0DB-41CF-BC0F-87E42AE27B7C}"/>
              </a:ext>
            </a:extLst>
          </p:cNvPr>
          <p:cNvSpPr>
            <a:spLocks noGrp="1"/>
          </p:cNvSpPr>
          <p:nvPr>
            <p:ph type="title"/>
          </p:nvPr>
        </p:nvSpPr>
        <p:spPr/>
        <p:txBody>
          <a:bodyPr/>
          <a:lstStyle/>
          <a:p>
            <a:pPr algn="ctr"/>
            <a:r>
              <a:rPr lang="it-IT" b="1" dirty="0"/>
              <a:t>Relazioni di sovra-sotto ordinazione</a:t>
            </a:r>
          </a:p>
        </p:txBody>
      </p:sp>
      <p:sp>
        <p:nvSpPr>
          <p:cNvPr id="3" name="Segnaposto contenuto 2">
            <a:extLst>
              <a:ext uri="{FF2B5EF4-FFF2-40B4-BE49-F238E27FC236}">
                <a16:creationId xmlns:a16="http://schemas.microsoft.com/office/drawing/2014/main" id="{87EB9C50-34B7-4875-8FD1-9C58DE140EF4}"/>
              </a:ext>
            </a:extLst>
          </p:cNvPr>
          <p:cNvSpPr>
            <a:spLocks noGrp="1"/>
          </p:cNvSpPr>
          <p:nvPr>
            <p:ph idx="1"/>
          </p:nvPr>
        </p:nvSpPr>
        <p:spPr/>
        <p:txBody>
          <a:bodyPr/>
          <a:lstStyle/>
          <a:p>
            <a:r>
              <a:rPr lang="it-IT" dirty="0"/>
              <a:t>Gerarchia in senso stretto</a:t>
            </a:r>
          </a:p>
          <a:p>
            <a:r>
              <a:rPr lang="it-IT" dirty="0"/>
              <a:t>Gerarchia in senso lato</a:t>
            </a:r>
          </a:p>
        </p:txBody>
      </p:sp>
    </p:spTree>
    <p:extLst>
      <p:ext uri="{BB962C8B-B14F-4D97-AF65-F5344CB8AC3E}">
        <p14:creationId xmlns:p14="http://schemas.microsoft.com/office/powerpoint/2010/main" val="1741846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F2FC59-67F1-0CCF-521E-640EECA4018D}"/>
              </a:ext>
            </a:extLst>
          </p:cNvPr>
          <p:cNvSpPr>
            <a:spLocks noGrp="1"/>
          </p:cNvSpPr>
          <p:nvPr>
            <p:ph type="title"/>
          </p:nvPr>
        </p:nvSpPr>
        <p:spPr/>
        <p:txBody>
          <a:bodyPr/>
          <a:lstStyle/>
          <a:p>
            <a:r>
              <a:rPr lang="it-IT" dirty="0">
                <a:ea typeface="Calibri Light"/>
                <a:cs typeface="Calibri Light"/>
              </a:rPr>
              <a:t>Persone giuridiche private e </a:t>
            </a:r>
            <a:r>
              <a:rPr lang="it-IT" i="1" dirty="0">
                <a:ea typeface="Calibri Light"/>
                <a:cs typeface="Calibri Light"/>
              </a:rPr>
              <a:t>pubbliche</a:t>
            </a:r>
            <a:endParaRPr lang="it-IT" i="1" dirty="0"/>
          </a:p>
        </p:txBody>
      </p:sp>
      <p:sp>
        <p:nvSpPr>
          <p:cNvPr id="3" name="Segnaposto contenuto 2">
            <a:extLst>
              <a:ext uri="{FF2B5EF4-FFF2-40B4-BE49-F238E27FC236}">
                <a16:creationId xmlns:a16="http://schemas.microsoft.com/office/drawing/2014/main" id="{853C2101-726A-BE05-772C-7E2DA334D4D0}"/>
              </a:ext>
            </a:extLst>
          </p:cNvPr>
          <p:cNvSpPr>
            <a:spLocks noGrp="1"/>
          </p:cNvSpPr>
          <p:nvPr>
            <p:ph idx="1"/>
          </p:nvPr>
        </p:nvSpPr>
        <p:spPr/>
        <p:txBody>
          <a:bodyPr vert="horz" lIns="91440" tIns="45720" rIns="91440" bIns="45720" rtlCol="0" anchor="t">
            <a:normAutofit/>
          </a:bodyPr>
          <a:lstStyle/>
          <a:p>
            <a:r>
              <a:rPr lang="it-IT" sz="3200" dirty="0">
                <a:ea typeface="Calibri"/>
                <a:cs typeface="Calibri"/>
              </a:rPr>
              <a:t>Persona giuridica </a:t>
            </a:r>
            <a:r>
              <a:rPr lang="it-IT" sz="3200" i="1" dirty="0">
                <a:ea typeface="Calibri"/>
                <a:cs typeface="Calibri"/>
              </a:rPr>
              <a:t>pubblica </a:t>
            </a:r>
            <a:r>
              <a:rPr lang="it-IT" sz="3200" dirty="0">
                <a:ea typeface="Calibri"/>
                <a:cs typeface="Calibri"/>
              </a:rPr>
              <a:t>persegue </a:t>
            </a:r>
            <a:r>
              <a:rPr lang="it-IT" sz="3200" i="1" dirty="0">
                <a:ea typeface="Calibri"/>
                <a:cs typeface="Calibri"/>
              </a:rPr>
              <a:t>fini pubblici</a:t>
            </a:r>
          </a:p>
          <a:p>
            <a:r>
              <a:rPr lang="it-IT" sz="3200" dirty="0">
                <a:ea typeface="Calibri"/>
                <a:cs typeface="Calibri"/>
              </a:rPr>
              <a:t>La natura del fine (pubblico) giustifica una speciale disciplina (autonoma) delle persone giuridiche pubbliche</a:t>
            </a:r>
          </a:p>
          <a:p>
            <a:pPr lvl="1">
              <a:buFont typeface="Courier New" panose="020B0604020202020204" pitchFamily="34" charset="0"/>
              <a:buChar char="o"/>
            </a:pPr>
            <a:endParaRPr lang="it-IT" sz="3200" dirty="0">
              <a:ea typeface="Calibri"/>
              <a:cs typeface="Calibri"/>
            </a:endParaRPr>
          </a:p>
          <a:p>
            <a:pPr lvl="1">
              <a:buFont typeface="Courier New" panose="020B0604020202020204" pitchFamily="34" charset="0"/>
              <a:buChar char="o"/>
            </a:pPr>
            <a:r>
              <a:rPr lang="it-IT" sz="3200" dirty="0">
                <a:ea typeface="Calibri"/>
                <a:cs typeface="Calibri"/>
              </a:rPr>
              <a:t>Libertà o no nei fini?</a:t>
            </a:r>
          </a:p>
        </p:txBody>
      </p:sp>
    </p:spTree>
    <p:extLst>
      <p:ext uri="{BB962C8B-B14F-4D97-AF65-F5344CB8AC3E}">
        <p14:creationId xmlns:p14="http://schemas.microsoft.com/office/powerpoint/2010/main" val="25122282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8355FC-9197-4F29-AB25-2CE5C0761D94}"/>
              </a:ext>
            </a:extLst>
          </p:cNvPr>
          <p:cNvSpPr>
            <a:spLocks noGrp="1"/>
          </p:cNvSpPr>
          <p:nvPr>
            <p:ph type="title"/>
          </p:nvPr>
        </p:nvSpPr>
        <p:spPr/>
        <p:txBody>
          <a:bodyPr/>
          <a:lstStyle/>
          <a:p>
            <a:pPr algn="ctr"/>
            <a:r>
              <a:rPr lang="it-IT" b="1" dirty="0"/>
              <a:t>Poteri esercitabili</a:t>
            </a:r>
          </a:p>
        </p:txBody>
      </p:sp>
      <p:sp>
        <p:nvSpPr>
          <p:cNvPr id="3" name="Segnaposto contenuto 2">
            <a:extLst>
              <a:ext uri="{FF2B5EF4-FFF2-40B4-BE49-F238E27FC236}">
                <a16:creationId xmlns:a16="http://schemas.microsoft.com/office/drawing/2014/main" id="{79C87715-9D4B-490B-A427-A8CECE486145}"/>
              </a:ext>
            </a:extLst>
          </p:cNvPr>
          <p:cNvSpPr>
            <a:spLocks noGrp="1"/>
          </p:cNvSpPr>
          <p:nvPr>
            <p:ph idx="1"/>
          </p:nvPr>
        </p:nvSpPr>
        <p:spPr/>
        <p:txBody>
          <a:bodyPr vert="horz" lIns="91440" tIns="45720" rIns="91440" bIns="45720" rtlCol="0" anchor="t">
            <a:normAutofit/>
          </a:bodyPr>
          <a:lstStyle/>
          <a:p>
            <a:pPr algn="just"/>
            <a:r>
              <a:rPr lang="it-IT" dirty="0"/>
              <a:t>capacità di: impartire </a:t>
            </a:r>
            <a:r>
              <a:rPr lang="it-IT" b="1" dirty="0"/>
              <a:t>ordini</a:t>
            </a:r>
            <a:r>
              <a:rPr lang="it-IT" dirty="0"/>
              <a:t>, che vincolano in maniera puntuale e dettagliata gli organi </a:t>
            </a:r>
            <a:r>
              <a:rPr lang="it-IT" err="1"/>
              <a:t>sottoordinati</a:t>
            </a:r>
            <a:r>
              <a:rPr lang="it-IT" dirty="0"/>
              <a:t> nello svolgimento della loro attività; </a:t>
            </a:r>
          </a:p>
          <a:p>
            <a:pPr algn="just"/>
            <a:r>
              <a:rPr lang="it-IT" dirty="0"/>
              <a:t>emanare </a:t>
            </a:r>
            <a:r>
              <a:rPr lang="it-IT" b="1" dirty="0"/>
              <a:t>direttive</a:t>
            </a:r>
            <a:r>
              <a:rPr lang="it-IT" dirty="0"/>
              <a:t>, che hanno lo scopo di </a:t>
            </a:r>
            <a:r>
              <a:rPr lang="it-IT" b="1" dirty="0"/>
              <a:t>orientare</a:t>
            </a:r>
            <a:r>
              <a:rPr lang="it-IT" dirty="0"/>
              <a:t> l’attività degli organi </a:t>
            </a:r>
            <a:r>
              <a:rPr lang="it-IT" err="1"/>
              <a:t>sottoordinati</a:t>
            </a:r>
            <a:r>
              <a:rPr lang="it-IT" dirty="0"/>
              <a:t>; emanare atti di </a:t>
            </a:r>
            <a:r>
              <a:rPr lang="it-IT" b="1" dirty="0"/>
              <a:t>coordinamento</a:t>
            </a:r>
            <a:r>
              <a:rPr lang="it-IT" dirty="0"/>
              <a:t> dell’attività degli organi </a:t>
            </a:r>
            <a:r>
              <a:rPr lang="it-IT" err="1"/>
              <a:t>sottoordinati</a:t>
            </a:r>
            <a:r>
              <a:rPr lang="it-IT" dirty="0"/>
              <a:t>; </a:t>
            </a:r>
          </a:p>
          <a:p>
            <a:pPr algn="just"/>
            <a:r>
              <a:rPr lang="it-IT" dirty="0"/>
              <a:t>assicurare la </a:t>
            </a:r>
            <a:r>
              <a:rPr lang="it-IT" b="1" dirty="0"/>
              <a:t>sorveglianza</a:t>
            </a:r>
            <a:r>
              <a:rPr lang="it-IT" dirty="0"/>
              <a:t> degli organi </a:t>
            </a:r>
            <a:r>
              <a:rPr lang="it-IT" err="1"/>
              <a:t>sottoordinati</a:t>
            </a:r>
            <a:r>
              <a:rPr lang="it-IT" dirty="0"/>
              <a:t>, i quali possono, per ciò, essere sottoposti a </a:t>
            </a:r>
            <a:r>
              <a:rPr lang="it-IT" b="1" dirty="0"/>
              <a:t>controlli</a:t>
            </a:r>
            <a:r>
              <a:rPr lang="it-IT" dirty="0"/>
              <a:t>, </a:t>
            </a:r>
            <a:r>
              <a:rPr lang="it-IT" b="1" dirty="0"/>
              <a:t>ispezioni</a:t>
            </a:r>
            <a:r>
              <a:rPr lang="it-IT" dirty="0"/>
              <a:t> o </a:t>
            </a:r>
            <a:r>
              <a:rPr lang="it-IT" b="1" dirty="0"/>
              <a:t>inchieste</a:t>
            </a:r>
            <a:r>
              <a:rPr lang="it-IT" dirty="0"/>
              <a:t>; </a:t>
            </a:r>
            <a:r>
              <a:rPr lang="it-IT" b="1" dirty="0"/>
              <a:t>delegare</a:t>
            </a:r>
            <a:r>
              <a:rPr lang="it-IT" dirty="0"/>
              <a:t> una o più competenze agli organi </a:t>
            </a:r>
            <a:r>
              <a:rPr lang="it-IT" err="1"/>
              <a:t>sottoordinati</a:t>
            </a:r>
            <a:r>
              <a:rPr lang="it-IT" dirty="0"/>
              <a:t>; </a:t>
            </a:r>
          </a:p>
          <a:p>
            <a:pPr marL="0" indent="0" algn="just">
              <a:buNone/>
            </a:pPr>
            <a:endParaRPr lang="it-IT" dirty="0">
              <a:cs typeface="Calibri" panose="020F0502020204030204"/>
            </a:endParaRPr>
          </a:p>
          <a:p>
            <a:pPr algn="just"/>
            <a:endParaRPr lang="it-IT" dirty="0"/>
          </a:p>
        </p:txBody>
      </p:sp>
    </p:spTree>
    <p:extLst>
      <p:ext uri="{BB962C8B-B14F-4D97-AF65-F5344CB8AC3E}">
        <p14:creationId xmlns:p14="http://schemas.microsoft.com/office/powerpoint/2010/main" val="2024175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8355FC-9197-4F29-AB25-2CE5C0761D94}"/>
              </a:ext>
            </a:extLst>
          </p:cNvPr>
          <p:cNvSpPr>
            <a:spLocks noGrp="1"/>
          </p:cNvSpPr>
          <p:nvPr>
            <p:ph type="title"/>
          </p:nvPr>
        </p:nvSpPr>
        <p:spPr/>
        <p:txBody>
          <a:bodyPr/>
          <a:lstStyle/>
          <a:p>
            <a:pPr algn="ctr"/>
            <a:r>
              <a:rPr lang="it-IT" b="1" dirty="0"/>
              <a:t>Poteri esercitabili</a:t>
            </a:r>
          </a:p>
        </p:txBody>
      </p:sp>
      <p:sp>
        <p:nvSpPr>
          <p:cNvPr id="3" name="Segnaposto contenuto 2">
            <a:extLst>
              <a:ext uri="{FF2B5EF4-FFF2-40B4-BE49-F238E27FC236}">
                <a16:creationId xmlns:a16="http://schemas.microsoft.com/office/drawing/2014/main" id="{79C87715-9D4B-490B-A427-A8CECE486145}"/>
              </a:ext>
            </a:extLst>
          </p:cNvPr>
          <p:cNvSpPr>
            <a:spLocks noGrp="1"/>
          </p:cNvSpPr>
          <p:nvPr>
            <p:ph idx="1"/>
          </p:nvPr>
        </p:nvSpPr>
        <p:spPr/>
        <p:txBody>
          <a:bodyPr vert="horz" lIns="91440" tIns="45720" rIns="91440" bIns="45720" rtlCol="0" anchor="t">
            <a:normAutofit/>
          </a:bodyPr>
          <a:lstStyle/>
          <a:p>
            <a:pPr algn="just"/>
            <a:r>
              <a:rPr lang="it-IT" b="1" dirty="0"/>
              <a:t>avocare</a:t>
            </a:r>
            <a:r>
              <a:rPr lang="it-IT" dirty="0"/>
              <a:t> a sé l’esercizio di una o più competenze, </a:t>
            </a:r>
            <a:r>
              <a:rPr lang="it-IT" b="1" dirty="0"/>
              <a:t>indipendentemente dal fatto che si sia verificato un inadempimento dell’organo </a:t>
            </a:r>
            <a:r>
              <a:rPr lang="it-IT" b="1" dirty="0" err="1"/>
              <a:t>sottoordinato</a:t>
            </a:r>
            <a:r>
              <a:rPr lang="it-IT" dirty="0"/>
              <a:t>; </a:t>
            </a:r>
          </a:p>
          <a:p>
            <a:pPr algn="just"/>
            <a:r>
              <a:rPr lang="it-IT" b="1" dirty="0"/>
              <a:t>sostituire</a:t>
            </a:r>
            <a:r>
              <a:rPr lang="it-IT" dirty="0"/>
              <a:t> l’organo </a:t>
            </a:r>
            <a:r>
              <a:rPr lang="it-IT" err="1"/>
              <a:t>sottoordinato</a:t>
            </a:r>
            <a:r>
              <a:rPr lang="it-IT" dirty="0"/>
              <a:t> nell’esercizio di una singola competenza, in caso di </a:t>
            </a:r>
            <a:r>
              <a:rPr lang="it-IT" b="1" dirty="0"/>
              <a:t>inerzia</a:t>
            </a:r>
            <a:r>
              <a:rPr lang="it-IT" dirty="0"/>
              <a:t> di quest’ultimo; </a:t>
            </a:r>
          </a:p>
          <a:p>
            <a:pPr algn="just"/>
            <a:r>
              <a:rPr lang="it-IT" b="1" dirty="0"/>
              <a:t>annullare</a:t>
            </a:r>
            <a:r>
              <a:rPr lang="it-IT" dirty="0"/>
              <a:t> d’ufficio gli atti illegittimi, ovvero </a:t>
            </a:r>
            <a:r>
              <a:rPr lang="it-IT" b="1" dirty="0"/>
              <a:t>revocare</a:t>
            </a:r>
            <a:r>
              <a:rPr lang="it-IT" dirty="0"/>
              <a:t> gli atti inopportuni, emanati dagli organi </a:t>
            </a:r>
            <a:r>
              <a:rPr lang="it-IT" err="1"/>
              <a:t>sottoordinati</a:t>
            </a:r>
            <a:r>
              <a:rPr lang="it-IT" dirty="0"/>
              <a:t>; </a:t>
            </a:r>
          </a:p>
          <a:p>
            <a:pPr algn="just"/>
            <a:r>
              <a:rPr lang="it-IT" b="1" dirty="0"/>
              <a:t>decidere i ricorsi gerarchici </a:t>
            </a:r>
            <a:r>
              <a:rPr lang="it-IT" dirty="0"/>
              <a:t>proposti avverso gli atti degli organi </a:t>
            </a:r>
            <a:r>
              <a:rPr lang="it-IT" err="1"/>
              <a:t>sottoordinati</a:t>
            </a:r>
            <a:r>
              <a:rPr lang="it-IT" dirty="0"/>
              <a:t> .</a:t>
            </a:r>
          </a:p>
          <a:p>
            <a:pPr algn="just"/>
            <a:endParaRPr lang="it-IT" dirty="0"/>
          </a:p>
        </p:txBody>
      </p:sp>
    </p:spTree>
    <p:extLst>
      <p:ext uri="{BB962C8B-B14F-4D97-AF65-F5344CB8AC3E}">
        <p14:creationId xmlns:p14="http://schemas.microsoft.com/office/powerpoint/2010/main" val="1707705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F4487D-8A11-4410-B7CE-954C6193EC52}"/>
              </a:ext>
            </a:extLst>
          </p:cNvPr>
          <p:cNvSpPr>
            <a:spLocks noGrp="1"/>
          </p:cNvSpPr>
          <p:nvPr>
            <p:ph type="title"/>
          </p:nvPr>
        </p:nvSpPr>
        <p:spPr/>
        <p:txBody>
          <a:bodyPr/>
          <a:lstStyle/>
          <a:p>
            <a:pPr algn="ctr"/>
            <a:r>
              <a:rPr lang="it-IT" b="1" dirty="0"/>
              <a:t>La gerarchia in senso lato o potere di direzione</a:t>
            </a:r>
          </a:p>
        </p:txBody>
      </p:sp>
      <p:sp>
        <p:nvSpPr>
          <p:cNvPr id="3" name="Segnaposto contenuto 2">
            <a:extLst>
              <a:ext uri="{FF2B5EF4-FFF2-40B4-BE49-F238E27FC236}">
                <a16:creationId xmlns:a16="http://schemas.microsoft.com/office/drawing/2014/main" id="{44D461E9-20D1-4858-9E1A-54037ABAE7AA}"/>
              </a:ext>
            </a:extLst>
          </p:cNvPr>
          <p:cNvSpPr>
            <a:spLocks noGrp="1"/>
          </p:cNvSpPr>
          <p:nvPr>
            <p:ph idx="1"/>
          </p:nvPr>
        </p:nvSpPr>
        <p:spPr/>
        <p:txBody>
          <a:bodyPr vert="horz" lIns="91440" tIns="45720" rIns="91440" bIns="45720" rtlCol="0" anchor="t">
            <a:normAutofit/>
          </a:bodyPr>
          <a:lstStyle/>
          <a:p>
            <a:pPr marL="0" indent="0">
              <a:buNone/>
            </a:pPr>
            <a:r>
              <a:rPr lang="it-IT" dirty="0"/>
              <a:t>Strumento: le </a:t>
            </a:r>
            <a:r>
              <a:rPr lang="it-IT" b="1" dirty="0"/>
              <a:t>direttive. </a:t>
            </a:r>
            <a:r>
              <a:rPr lang="it-IT" dirty="0"/>
              <a:t>Fissano</a:t>
            </a:r>
            <a:r>
              <a:rPr lang="it-IT" b="1" dirty="0"/>
              <a:t>: </a:t>
            </a:r>
          </a:p>
          <a:p>
            <a:r>
              <a:rPr lang="it-IT" b="1" dirty="0"/>
              <a:t>Il risultato </a:t>
            </a:r>
            <a:r>
              <a:rPr lang="it-IT" dirty="0"/>
              <a:t>da raggiungere </a:t>
            </a:r>
          </a:p>
          <a:p>
            <a:r>
              <a:rPr lang="it-IT" b="1" dirty="0"/>
              <a:t>gli scopi </a:t>
            </a:r>
            <a:r>
              <a:rPr lang="it-IT" dirty="0"/>
              <a:t>da perseguire</a:t>
            </a:r>
            <a:endParaRPr lang="it-IT" b="1" dirty="0"/>
          </a:p>
          <a:p>
            <a:pPr marL="0" indent="0">
              <a:buNone/>
            </a:pPr>
            <a:r>
              <a:rPr lang="it-IT" dirty="0"/>
              <a:t>Lasciano all’organo </a:t>
            </a:r>
            <a:r>
              <a:rPr lang="it-IT" dirty="0" err="1"/>
              <a:t>sottoordinato</a:t>
            </a:r>
            <a:r>
              <a:rPr lang="it-IT" dirty="0"/>
              <a:t> la facoltà di scegliere:</a:t>
            </a:r>
          </a:p>
          <a:p>
            <a:r>
              <a:rPr lang="it-IT" b="1" dirty="0"/>
              <a:t>le modalità   </a:t>
            </a:r>
          </a:p>
          <a:p>
            <a:r>
              <a:rPr lang="it-IT" b="1" dirty="0"/>
              <a:t>i tempi </a:t>
            </a:r>
            <a:r>
              <a:rPr lang="it-IT" dirty="0"/>
              <a:t>dell’azione volti a conseguire quei risultati.</a:t>
            </a:r>
          </a:p>
          <a:p>
            <a:pPr marL="0" indent="0">
              <a:buNone/>
            </a:pPr>
            <a:endParaRPr lang="it-IT" dirty="0"/>
          </a:p>
          <a:p>
            <a:pPr marL="0" indent="0" algn="ctr">
              <a:buNone/>
            </a:pPr>
            <a:r>
              <a:rPr lang="it-IT" sz="3200" dirty="0">
                <a:solidFill>
                  <a:srgbClr val="C00000"/>
                </a:solidFill>
              </a:rPr>
              <a:t>Direttive </a:t>
            </a:r>
            <a:r>
              <a:rPr lang="it-IT" sz="3200" i="1" dirty="0">
                <a:solidFill>
                  <a:srgbClr val="C00000"/>
                </a:solidFill>
              </a:rPr>
              <a:t>vs </a:t>
            </a:r>
            <a:r>
              <a:rPr lang="it-IT" sz="3200" dirty="0">
                <a:solidFill>
                  <a:srgbClr val="C00000"/>
                </a:solidFill>
              </a:rPr>
              <a:t>Ordini – quale differenza?</a:t>
            </a:r>
            <a:endParaRPr lang="it-IT" sz="3200" dirty="0">
              <a:solidFill>
                <a:srgbClr val="C00000"/>
              </a:solidFill>
              <a:cs typeface="Calibri"/>
            </a:endParaRPr>
          </a:p>
        </p:txBody>
      </p:sp>
    </p:spTree>
    <p:extLst>
      <p:ext uri="{BB962C8B-B14F-4D97-AF65-F5344CB8AC3E}">
        <p14:creationId xmlns:p14="http://schemas.microsoft.com/office/powerpoint/2010/main" val="19312970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DDFEB1-3DDF-4357-8841-3E61AE950EAE}"/>
              </a:ext>
            </a:extLst>
          </p:cNvPr>
          <p:cNvSpPr>
            <a:spLocks noGrp="1"/>
          </p:cNvSpPr>
          <p:nvPr>
            <p:ph type="title"/>
          </p:nvPr>
        </p:nvSpPr>
        <p:spPr/>
        <p:txBody>
          <a:bodyPr/>
          <a:lstStyle/>
          <a:p>
            <a:pPr algn="ctr"/>
            <a:r>
              <a:rPr lang="it-IT" b="1" dirty="0"/>
              <a:t>Il rapporto di </a:t>
            </a:r>
            <a:r>
              <a:rPr lang="it-IT" b="1" dirty="0" err="1"/>
              <a:t>equiordinazione</a:t>
            </a:r>
            <a:endParaRPr lang="it-IT" b="1" dirty="0"/>
          </a:p>
        </p:txBody>
      </p:sp>
      <p:sp>
        <p:nvSpPr>
          <p:cNvPr id="3" name="Segnaposto contenuto 2">
            <a:extLst>
              <a:ext uri="{FF2B5EF4-FFF2-40B4-BE49-F238E27FC236}">
                <a16:creationId xmlns:a16="http://schemas.microsoft.com/office/drawing/2014/main" id="{D7CD4181-EA09-4E61-9E0B-8D2B85631438}"/>
              </a:ext>
            </a:extLst>
          </p:cNvPr>
          <p:cNvSpPr>
            <a:spLocks noGrp="1"/>
          </p:cNvSpPr>
          <p:nvPr>
            <p:ph idx="1"/>
          </p:nvPr>
        </p:nvSpPr>
        <p:spPr/>
        <p:txBody>
          <a:bodyPr vert="horz" lIns="91440" tIns="45720" rIns="91440" bIns="45720" rtlCol="0" anchor="t">
            <a:normAutofit/>
          </a:bodyPr>
          <a:lstStyle/>
          <a:p>
            <a:r>
              <a:rPr lang="it-IT" sz="3200" dirty="0"/>
              <a:t>Gli organi sono equiordinati. </a:t>
            </a:r>
            <a:r>
              <a:rPr lang="it-IT" sz="3200" b="1" dirty="0"/>
              <a:t>Nessuno prevale sull’altro</a:t>
            </a:r>
            <a:r>
              <a:rPr lang="it-IT" sz="3200" dirty="0"/>
              <a:t>.</a:t>
            </a:r>
            <a:endParaRPr lang="it-IT" sz="3200" dirty="0">
              <a:cs typeface="Calibri"/>
            </a:endParaRPr>
          </a:p>
          <a:p>
            <a:pPr algn="just"/>
            <a:r>
              <a:rPr lang="it-IT" sz="3200" dirty="0"/>
              <a:t>Il modello organizzatorio necessario per mantenere l’unità del sistema si fonda essenzialmente sul </a:t>
            </a:r>
            <a:r>
              <a:rPr lang="it-IT" sz="3200" b="1" dirty="0"/>
              <a:t>potere di coordinamento</a:t>
            </a:r>
            <a:r>
              <a:rPr lang="it-IT" sz="3200" dirty="0"/>
              <a:t>.</a:t>
            </a:r>
            <a:endParaRPr lang="it-IT" sz="3200" dirty="0">
              <a:cs typeface="Calibri"/>
            </a:endParaRPr>
          </a:p>
          <a:p>
            <a:pPr algn="just"/>
            <a:r>
              <a:rPr lang="it-IT" sz="3200" dirty="0"/>
              <a:t>L’ordinamento stabilisce alcune </a:t>
            </a:r>
            <a:r>
              <a:rPr lang="it-IT" sz="3200" b="1" dirty="0"/>
              <a:t>prerogative</a:t>
            </a:r>
            <a:r>
              <a:rPr lang="it-IT" sz="3200" dirty="0"/>
              <a:t> in capo ad un organo, il quale, </a:t>
            </a:r>
            <a:r>
              <a:rPr lang="it-IT" sz="3200" b="1" dirty="0"/>
              <a:t>pur non essendo sovraordinato</a:t>
            </a:r>
            <a:r>
              <a:rPr lang="it-IT" sz="3200" dirty="0"/>
              <a:t>, viene specificamente deputato dalla legge ad esercitare, appunto, </a:t>
            </a:r>
            <a:r>
              <a:rPr lang="it-IT" sz="3200" b="1" dirty="0"/>
              <a:t>un’attività di coordinamento.</a:t>
            </a:r>
            <a:endParaRPr lang="it-IT" sz="3200" b="1" dirty="0">
              <a:cs typeface="Calibri"/>
            </a:endParaRPr>
          </a:p>
        </p:txBody>
      </p:sp>
    </p:spTree>
    <p:extLst>
      <p:ext uri="{BB962C8B-B14F-4D97-AF65-F5344CB8AC3E}">
        <p14:creationId xmlns:p14="http://schemas.microsoft.com/office/powerpoint/2010/main" val="1699826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4EC098-CCDD-7AF4-7BE7-2A7CE6CE0CFA}"/>
              </a:ext>
            </a:extLst>
          </p:cNvPr>
          <p:cNvSpPr>
            <a:spLocks noGrp="1"/>
          </p:cNvSpPr>
          <p:nvPr>
            <p:ph type="title"/>
          </p:nvPr>
        </p:nvSpPr>
        <p:spPr/>
        <p:txBody>
          <a:bodyPr/>
          <a:lstStyle/>
          <a:p>
            <a:pPr algn="ctr"/>
            <a:r>
              <a:rPr lang="it-IT" dirty="0">
                <a:ea typeface="Calibri Light"/>
                <a:cs typeface="Calibri Light"/>
              </a:rPr>
              <a:t>Fini e attribuzioni</a:t>
            </a:r>
          </a:p>
        </p:txBody>
      </p:sp>
      <p:sp>
        <p:nvSpPr>
          <p:cNvPr id="3" name="Segnaposto contenuto 2">
            <a:extLst>
              <a:ext uri="{FF2B5EF4-FFF2-40B4-BE49-F238E27FC236}">
                <a16:creationId xmlns:a16="http://schemas.microsoft.com/office/drawing/2014/main" id="{026DB4A8-AE2D-43AB-5EFC-D345A74E27C2}"/>
              </a:ext>
            </a:extLst>
          </p:cNvPr>
          <p:cNvSpPr>
            <a:spLocks noGrp="1"/>
          </p:cNvSpPr>
          <p:nvPr>
            <p:ph idx="1"/>
          </p:nvPr>
        </p:nvSpPr>
        <p:spPr/>
        <p:txBody>
          <a:bodyPr vert="horz" lIns="91440" tIns="45720" rIns="91440" bIns="45720" rtlCol="0" anchor="t">
            <a:normAutofit/>
          </a:bodyPr>
          <a:lstStyle/>
          <a:p>
            <a:r>
              <a:rPr lang="it-IT" dirty="0">
                <a:ea typeface="Calibri"/>
                <a:cs typeface="Calibri"/>
              </a:rPr>
              <a:t>Persone giuridiche </a:t>
            </a:r>
            <a:r>
              <a:rPr lang="it-IT" i="1" dirty="0">
                <a:ea typeface="Calibri"/>
                <a:cs typeface="Calibri"/>
              </a:rPr>
              <a:t>vs</a:t>
            </a:r>
            <a:r>
              <a:rPr lang="it-IT" dirty="0">
                <a:ea typeface="Calibri"/>
                <a:cs typeface="Calibri"/>
              </a:rPr>
              <a:t> persone fisiche: chi sceglie i fini?</a:t>
            </a:r>
          </a:p>
          <a:p>
            <a:r>
              <a:rPr lang="it-IT" dirty="0">
                <a:ea typeface="Calibri"/>
                <a:cs typeface="Calibri"/>
              </a:rPr>
              <a:t>Persone giuridiche pubbliche: se il fine non è libero chi determina i fini?</a:t>
            </a:r>
          </a:p>
          <a:p>
            <a:pPr marL="0" indent="0" algn="ctr">
              <a:buNone/>
            </a:pPr>
            <a:r>
              <a:rPr lang="it-IT" b="1" dirty="0">
                <a:solidFill>
                  <a:srgbClr val="202124"/>
                </a:solidFill>
                <a:ea typeface="+mn-lt"/>
                <a:cs typeface="+mn-lt"/>
              </a:rPr>
              <a:t>Art. 97 Cost.</a:t>
            </a:r>
            <a:endParaRPr lang="it-IT" b="1" dirty="0">
              <a:solidFill>
                <a:srgbClr val="000000"/>
              </a:solidFill>
              <a:ea typeface="+mn-lt"/>
              <a:cs typeface="+mn-lt"/>
            </a:endParaRPr>
          </a:p>
          <a:p>
            <a:pPr marL="0" indent="0" algn="ctr">
              <a:buNone/>
            </a:pPr>
            <a:r>
              <a:rPr lang="it-IT" dirty="0">
                <a:solidFill>
                  <a:srgbClr val="040C28"/>
                </a:solidFill>
                <a:ea typeface="+mn-lt"/>
                <a:cs typeface="+mn-lt"/>
              </a:rPr>
              <a:t>I pubblici uffici sono organizzati secondo </a:t>
            </a:r>
            <a:r>
              <a:rPr lang="it-IT" dirty="0">
                <a:solidFill>
                  <a:srgbClr val="FF0000"/>
                </a:solidFill>
                <a:ea typeface="+mn-lt"/>
                <a:cs typeface="+mn-lt"/>
              </a:rPr>
              <a:t>disposizioni di legge</a:t>
            </a:r>
            <a:r>
              <a:rPr lang="it-IT" dirty="0">
                <a:solidFill>
                  <a:srgbClr val="040C28"/>
                </a:solidFill>
                <a:ea typeface="+mn-lt"/>
                <a:cs typeface="+mn-lt"/>
              </a:rPr>
              <a:t>, in modo che siano assicurati il buon andamento e l'imparzialità dell'amministrazione</a:t>
            </a:r>
            <a:r>
              <a:rPr lang="it-IT" dirty="0">
                <a:solidFill>
                  <a:srgbClr val="202124"/>
                </a:solidFill>
                <a:ea typeface="+mn-lt"/>
                <a:cs typeface="+mn-lt"/>
              </a:rPr>
              <a:t>. Nell'ordinamento degli uffici </a:t>
            </a:r>
            <a:r>
              <a:rPr lang="it-IT" b="1" dirty="0">
                <a:solidFill>
                  <a:srgbClr val="FF0000"/>
                </a:solidFill>
                <a:ea typeface="+mn-lt"/>
                <a:cs typeface="+mn-lt"/>
              </a:rPr>
              <a:t>sono determinate le sfere di </a:t>
            </a:r>
            <a:r>
              <a:rPr lang="it-IT" b="1" dirty="0">
                <a:solidFill>
                  <a:srgbClr val="FF0000"/>
                </a:solidFill>
                <a:highlight>
                  <a:srgbClr val="FFFF00"/>
                </a:highlight>
                <a:ea typeface="+mn-lt"/>
                <a:cs typeface="+mn-lt"/>
              </a:rPr>
              <a:t>competenza, le attribuzioni</a:t>
            </a:r>
            <a:r>
              <a:rPr lang="it-IT" b="1" dirty="0">
                <a:solidFill>
                  <a:srgbClr val="FF0000"/>
                </a:solidFill>
                <a:ea typeface="+mn-lt"/>
                <a:cs typeface="+mn-lt"/>
              </a:rPr>
              <a:t> </a:t>
            </a:r>
            <a:r>
              <a:rPr lang="it-IT" dirty="0">
                <a:ea typeface="+mn-lt"/>
                <a:cs typeface="+mn-lt"/>
              </a:rPr>
              <a:t>e le responsabilità</a:t>
            </a:r>
            <a:r>
              <a:rPr lang="it-IT" dirty="0">
                <a:solidFill>
                  <a:srgbClr val="202124"/>
                </a:solidFill>
                <a:ea typeface="+mn-lt"/>
                <a:cs typeface="+mn-lt"/>
              </a:rPr>
              <a:t> proprie dei funzionari.</a:t>
            </a:r>
            <a:endParaRPr lang="it-IT">
              <a:ea typeface="Calibri"/>
              <a:cs typeface="Calibri"/>
            </a:endParaRPr>
          </a:p>
          <a:p>
            <a:pPr marL="0" indent="0">
              <a:buNone/>
            </a:pPr>
            <a:endParaRPr lang="it-IT" dirty="0">
              <a:ea typeface="Calibri"/>
              <a:cs typeface="Calibri"/>
            </a:endParaRPr>
          </a:p>
        </p:txBody>
      </p:sp>
    </p:spTree>
    <p:extLst>
      <p:ext uri="{BB962C8B-B14F-4D97-AF65-F5344CB8AC3E}">
        <p14:creationId xmlns:p14="http://schemas.microsoft.com/office/powerpoint/2010/main" val="113791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E1AC7D-3409-1240-3FB2-EE025540DA34}"/>
              </a:ext>
            </a:extLst>
          </p:cNvPr>
          <p:cNvSpPr>
            <a:spLocks noGrp="1"/>
          </p:cNvSpPr>
          <p:nvPr>
            <p:ph type="title"/>
          </p:nvPr>
        </p:nvSpPr>
        <p:spPr/>
        <p:txBody>
          <a:bodyPr/>
          <a:lstStyle/>
          <a:p>
            <a:pPr algn="ctr"/>
            <a:r>
              <a:rPr lang="it-IT" dirty="0">
                <a:ea typeface="Calibri Light"/>
                <a:cs typeface="Calibri Light"/>
              </a:rPr>
              <a:t>Fini e attribuzioni </a:t>
            </a:r>
          </a:p>
        </p:txBody>
      </p:sp>
      <p:sp>
        <p:nvSpPr>
          <p:cNvPr id="3" name="Segnaposto contenuto 2">
            <a:extLst>
              <a:ext uri="{FF2B5EF4-FFF2-40B4-BE49-F238E27FC236}">
                <a16:creationId xmlns:a16="http://schemas.microsoft.com/office/drawing/2014/main" id="{885097D7-0528-2B62-C2CF-38D756B85E9D}"/>
              </a:ext>
            </a:extLst>
          </p:cNvPr>
          <p:cNvSpPr>
            <a:spLocks noGrp="1"/>
          </p:cNvSpPr>
          <p:nvPr>
            <p:ph idx="1"/>
          </p:nvPr>
        </p:nvSpPr>
        <p:spPr/>
        <p:txBody>
          <a:bodyPr vert="horz" lIns="91440" tIns="45720" rIns="91440" bIns="45720" rtlCol="0" anchor="t">
            <a:normAutofit/>
          </a:bodyPr>
          <a:lstStyle/>
          <a:p>
            <a:pPr marL="0" indent="0">
              <a:buNone/>
            </a:pPr>
            <a:r>
              <a:rPr lang="it-IT" dirty="0">
                <a:ea typeface="Calibri" panose="020F0502020204030204"/>
                <a:cs typeface="Calibri" panose="020F0502020204030204"/>
              </a:rPr>
              <a:t>La legge:</a:t>
            </a:r>
          </a:p>
          <a:p>
            <a:r>
              <a:rPr lang="it-IT" dirty="0">
                <a:ea typeface="Calibri" panose="020F0502020204030204"/>
                <a:cs typeface="Calibri" panose="020F0502020204030204"/>
              </a:rPr>
              <a:t>Prevede i fini e </a:t>
            </a:r>
            <a:r>
              <a:rPr lang="it-IT" b="1" dirty="0">
                <a:ea typeface="Calibri" panose="020F0502020204030204"/>
                <a:cs typeface="Calibri" panose="020F0502020204030204"/>
              </a:rPr>
              <a:t>li attribuisce</a:t>
            </a:r>
          </a:p>
          <a:p>
            <a:r>
              <a:rPr lang="it-IT" b="1" dirty="0">
                <a:ea typeface="Calibri" panose="020F0502020204030204"/>
                <a:cs typeface="Calibri" panose="020F0502020204030204"/>
              </a:rPr>
              <a:t>Individua e conferisce</a:t>
            </a:r>
            <a:r>
              <a:rPr lang="it-IT" dirty="0">
                <a:ea typeface="Calibri" panose="020F0502020204030204"/>
                <a:cs typeface="Calibri" panose="020F0502020204030204"/>
              </a:rPr>
              <a:t> i poteri necessari per perseguire quei fini</a:t>
            </a:r>
          </a:p>
          <a:p>
            <a:r>
              <a:rPr lang="it-IT" b="1" dirty="0">
                <a:ea typeface="Calibri" panose="020F0502020204030204"/>
                <a:cs typeface="Calibri" panose="020F0502020204030204"/>
              </a:rPr>
              <a:t>Limita</a:t>
            </a:r>
            <a:r>
              <a:rPr lang="it-IT" dirty="0">
                <a:ea typeface="Calibri" panose="020F0502020204030204"/>
                <a:cs typeface="Calibri" panose="020F0502020204030204"/>
              </a:rPr>
              <a:t> i poteri a quelli </a:t>
            </a:r>
            <a:r>
              <a:rPr lang="it-IT" b="1" dirty="0">
                <a:ea typeface="Calibri" panose="020F0502020204030204"/>
                <a:cs typeface="Calibri" panose="020F0502020204030204"/>
              </a:rPr>
              <a:t>espressamente</a:t>
            </a:r>
            <a:r>
              <a:rPr lang="it-IT" dirty="0">
                <a:ea typeface="Calibri" panose="020F0502020204030204"/>
                <a:cs typeface="Calibri" panose="020F0502020204030204"/>
              </a:rPr>
              <a:t> attributi (altrimenti delega in bianco, </a:t>
            </a:r>
            <a:r>
              <a:rPr lang="it-IT" b="1" dirty="0">
                <a:ea typeface="Calibri" panose="020F0502020204030204"/>
                <a:cs typeface="Calibri" panose="020F0502020204030204"/>
              </a:rPr>
              <a:t>no garanzia</a:t>
            </a:r>
            <a:r>
              <a:rPr lang="it-IT" dirty="0">
                <a:ea typeface="Calibri" panose="020F0502020204030204"/>
                <a:cs typeface="Calibri" panose="020F0502020204030204"/>
              </a:rPr>
              <a:t>)</a:t>
            </a:r>
          </a:p>
        </p:txBody>
      </p:sp>
    </p:spTree>
    <p:extLst>
      <p:ext uri="{BB962C8B-B14F-4D97-AF65-F5344CB8AC3E}">
        <p14:creationId xmlns:p14="http://schemas.microsoft.com/office/powerpoint/2010/main" val="4071735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E81526-EA07-C74C-1843-AD5BBF2D5781}"/>
              </a:ext>
            </a:extLst>
          </p:cNvPr>
          <p:cNvSpPr>
            <a:spLocks noGrp="1"/>
          </p:cNvSpPr>
          <p:nvPr>
            <p:ph type="title"/>
          </p:nvPr>
        </p:nvSpPr>
        <p:spPr/>
        <p:txBody>
          <a:bodyPr/>
          <a:lstStyle/>
          <a:p>
            <a:pPr algn="ctr"/>
            <a:r>
              <a:rPr lang="it-IT" b="1" dirty="0">
                <a:ea typeface="Calibri Light"/>
                <a:cs typeface="Calibri Light"/>
              </a:rPr>
              <a:t>Attribuzione</a:t>
            </a:r>
          </a:p>
        </p:txBody>
      </p:sp>
      <p:sp>
        <p:nvSpPr>
          <p:cNvPr id="3" name="Segnaposto contenuto 2">
            <a:extLst>
              <a:ext uri="{FF2B5EF4-FFF2-40B4-BE49-F238E27FC236}">
                <a16:creationId xmlns:a16="http://schemas.microsoft.com/office/drawing/2014/main" id="{2AEC7FF6-5DFF-1147-7E5D-E44B4D20DE94}"/>
              </a:ext>
            </a:extLst>
          </p:cNvPr>
          <p:cNvSpPr>
            <a:spLocks noGrp="1"/>
          </p:cNvSpPr>
          <p:nvPr>
            <p:ph idx="1"/>
          </p:nvPr>
        </p:nvSpPr>
        <p:spPr/>
        <p:txBody>
          <a:bodyPr vert="horz" lIns="91440" tIns="45720" rIns="91440" bIns="45720" rtlCol="0" anchor="t">
            <a:normAutofit/>
          </a:bodyPr>
          <a:lstStyle/>
          <a:p>
            <a:r>
              <a:rPr lang="it-IT" dirty="0">
                <a:ea typeface="Calibri"/>
                <a:cs typeface="Calibri"/>
              </a:rPr>
              <a:t>Attribuzione di poteri amministrativi </a:t>
            </a:r>
            <a:r>
              <a:rPr lang="it-IT" b="1" dirty="0">
                <a:ea typeface="Calibri"/>
                <a:cs typeface="Calibri"/>
              </a:rPr>
              <a:t>ad un ente</a:t>
            </a:r>
            <a:endParaRPr lang="it-IT" b="1">
              <a:ea typeface="Calibri"/>
              <a:cs typeface="Calibri"/>
            </a:endParaRPr>
          </a:p>
          <a:p>
            <a:r>
              <a:rPr lang="it-IT" b="1" dirty="0">
                <a:ea typeface="Calibri"/>
                <a:cs typeface="Calibri"/>
              </a:rPr>
              <a:t>Delimitazione</a:t>
            </a:r>
            <a:r>
              <a:rPr lang="it-IT" dirty="0">
                <a:ea typeface="Calibri"/>
                <a:cs typeface="Calibri"/>
              </a:rPr>
              <a:t> dei poteri </a:t>
            </a:r>
            <a:r>
              <a:rPr lang="it-IT" i="1" dirty="0">
                <a:ea typeface="Calibri"/>
                <a:cs typeface="Calibri"/>
              </a:rPr>
              <a:t>amministrativi</a:t>
            </a:r>
            <a:r>
              <a:rPr lang="it-IT" dirty="0">
                <a:ea typeface="Calibri"/>
                <a:cs typeface="Calibri"/>
              </a:rPr>
              <a:t> di un ente (si aggiunge la capacità di diritto privato </a:t>
            </a:r>
            <a:r>
              <a:rPr lang="it-IT" i="1" dirty="0">
                <a:ea typeface="Calibri"/>
                <a:cs typeface="Calibri"/>
              </a:rPr>
              <a:t>ex </a:t>
            </a:r>
            <a:r>
              <a:rPr lang="it-IT" dirty="0">
                <a:ea typeface="Calibri"/>
                <a:cs typeface="Calibri"/>
              </a:rPr>
              <a:t>1322 c.c.)</a:t>
            </a:r>
          </a:p>
          <a:p>
            <a:r>
              <a:rPr lang="it-IT" dirty="0">
                <a:ea typeface="Calibri"/>
                <a:cs typeface="Calibri"/>
              </a:rPr>
              <a:t>Riparto di attribuzione per:</a:t>
            </a:r>
          </a:p>
          <a:p>
            <a:pPr lvl="1">
              <a:buFont typeface="Courier New" panose="020B0604020202020204" pitchFamily="34" charset="0"/>
              <a:buChar char="o"/>
            </a:pPr>
            <a:r>
              <a:rPr lang="it-IT" sz="2800" b="1" dirty="0">
                <a:solidFill>
                  <a:schemeClr val="accent6">
                    <a:lumMod val="75000"/>
                  </a:schemeClr>
                </a:solidFill>
                <a:ea typeface="Calibri"/>
                <a:cs typeface="Calibri"/>
              </a:rPr>
              <a:t>Destinatari (es. INPS e INPDAP)</a:t>
            </a:r>
          </a:p>
          <a:p>
            <a:pPr lvl="1">
              <a:buFont typeface="Courier New" panose="020B0604020202020204" pitchFamily="34" charset="0"/>
              <a:buChar char="o"/>
            </a:pPr>
            <a:r>
              <a:rPr lang="it-IT" sz="2800" b="1" dirty="0">
                <a:solidFill>
                  <a:schemeClr val="accent6">
                    <a:lumMod val="75000"/>
                  </a:schemeClr>
                </a:solidFill>
                <a:ea typeface="Calibri"/>
                <a:cs typeface="Calibri"/>
              </a:rPr>
              <a:t>Territorio</a:t>
            </a:r>
          </a:p>
          <a:p>
            <a:pPr lvl="1">
              <a:buFont typeface="Courier New" panose="020B0604020202020204" pitchFamily="34" charset="0"/>
              <a:buChar char="o"/>
            </a:pPr>
            <a:r>
              <a:rPr lang="it-IT" sz="2800" b="1" dirty="0">
                <a:solidFill>
                  <a:schemeClr val="accent6">
                    <a:lumMod val="75000"/>
                  </a:schemeClr>
                </a:solidFill>
                <a:ea typeface="Calibri"/>
                <a:cs typeface="Calibri"/>
              </a:rPr>
              <a:t>Dimensione</a:t>
            </a:r>
            <a:r>
              <a:rPr lang="it-IT" sz="2800" dirty="0">
                <a:ea typeface="Calibri"/>
                <a:cs typeface="Calibri"/>
              </a:rPr>
              <a:t> (es. Tutela ambientale ripartita tra stato e regioni)</a:t>
            </a:r>
          </a:p>
        </p:txBody>
      </p:sp>
    </p:spTree>
    <p:extLst>
      <p:ext uri="{BB962C8B-B14F-4D97-AF65-F5344CB8AC3E}">
        <p14:creationId xmlns:p14="http://schemas.microsoft.com/office/powerpoint/2010/main" val="118113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EDF381-5CD4-23A1-F449-68729504CC3E}"/>
              </a:ext>
            </a:extLst>
          </p:cNvPr>
          <p:cNvSpPr>
            <a:spLocks noGrp="1"/>
          </p:cNvSpPr>
          <p:nvPr>
            <p:ph type="title"/>
          </p:nvPr>
        </p:nvSpPr>
        <p:spPr/>
        <p:txBody>
          <a:bodyPr/>
          <a:lstStyle/>
          <a:p>
            <a:pPr algn="ctr"/>
            <a:r>
              <a:rPr lang="it-IT" b="1" dirty="0">
                <a:ea typeface="Calibri Light"/>
                <a:cs typeface="Calibri Light"/>
              </a:rPr>
              <a:t>Competenze</a:t>
            </a:r>
          </a:p>
        </p:txBody>
      </p:sp>
      <p:sp>
        <p:nvSpPr>
          <p:cNvPr id="3" name="Segnaposto contenuto 2">
            <a:extLst>
              <a:ext uri="{FF2B5EF4-FFF2-40B4-BE49-F238E27FC236}">
                <a16:creationId xmlns:a16="http://schemas.microsoft.com/office/drawing/2014/main" id="{9B454B46-C5BB-BAC5-077F-2A192F81DBDC}"/>
              </a:ext>
            </a:extLst>
          </p:cNvPr>
          <p:cNvSpPr>
            <a:spLocks noGrp="1"/>
          </p:cNvSpPr>
          <p:nvPr>
            <p:ph idx="1"/>
          </p:nvPr>
        </p:nvSpPr>
        <p:spPr/>
        <p:txBody>
          <a:bodyPr vert="horz" lIns="91440" tIns="45720" rIns="91440" bIns="45720" rtlCol="0" anchor="t">
            <a:normAutofit/>
          </a:bodyPr>
          <a:lstStyle/>
          <a:p>
            <a:r>
              <a:rPr lang="it-IT" dirty="0">
                <a:ea typeface="Calibri"/>
                <a:cs typeface="Calibri"/>
              </a:rPr>
              <a:t>Persone giuridiche pubbliche/ente e </a:t>
            </a:r>
            <a:r>
              <a:rPr lang="it-IT" b="1" dirty="0">
                <a:ea typeface="Calibri"/>
                <a:cs typeface="Calibri"/>
              </a:rPr>
              <a:t>organizzazione interna/organi</a:t>
            </a:r>
          </a:p>
          <a:p>
            <a:r>
              <a:rPr lang="it-IT" dirty="0">
                <a:ea typeface="Calibri"/>
                <a:cs typeface="Calibri"/>
              </a:rPr>
              <a:t>Distribuzione </a:t>
            </a:r>
            <a:r>
              <a:rPr lang="it-IT" b="1" dirty="0">
                <a:ea typeface="Calibri"/>
                <a:cs typeface="Calibri"/>
              </a:rPr>
              <a:t>interna</a:t>
            </a:r>
            <a:r>
              <a:rPr lang="it-IT" dirty="0">
                <a:ea typeface="Calibri"/>
                <a:cs typeface="Calibri"/>
              </a:rPr>
              <a:t> delle "</a:t>
            </a:r>
            <a:r>
              <a:rPr lang="it-IT" b="1" dirty="0">
                <a:ea typeface="Calibri"/>
                <a:cs typeface="Calibri"/>
              </a:rPr>
              <a:t>competenze</a:t>
            </a:r>
            <a:r>
              <a:rPr lang="it-IT" dirty="0">
                <a:ea typeface="Calibri"/>
                <a:cs typeface="Calibri"/>
              </a:rPr>
              <a:t>" </a:t>
            </a:r>
          </a:p>
          <a:p>
            <a:r>
              <a:rPr lang="it-IT" dirty="0">
                <a:ea typeface="Calibri"/>
                <a:cs typeface="Calibri"/>
              </a:rPr>
              <a:t>Criterio ottimale di </a:t>
            </a:r>
            <a:r>
              <a:rPr lang="it-IT" b="1" dirty="0">
                <a:ea typeface="Calibri"/>
                <a:cs typeface="Calibri"/>
              </a:rPr>
              <a:t>divisione</a:t>
            </a:r>
            <a:r>
              <a:rPr lang="it-IT" dirty="0">
                <a:ea typeface="Calibri"/>
                <a:cs typeface="Calibri"/>
              </a:rPr>
              <a:t> del lavoro (razionalità organizzativa L. Taylor)</a:t>
            </a:r>
          </a:p>
          <a:p>
            <a:r>
              <a:rPr lang="it-IT" dirty="0">
                <a:ea typeface="Calibri"/>
                <a:cs typeface="Calibri"/>
              </a:rPr>
              <a:t>Criterio di </a:t>
            </a:r>
            <a:r>
              <a:rPr lang="it-IT" b="1" dirty="0">
                <a:ea typeface="Calibri"/>
                <a:cs typeface="Calibri"/>
              </a:rPr>
              <a:t>garanzia</a:t>
            </a:r>
            <a:r>
              <a:rPr lang="it-IT" dirty="0">
                <a:ea typeface="Calibri"/>
                <a:cs typeface="Calibri"/>
              </a:rPr>
              <a:t> (divisione dei poteri) e certezza del diritto </a:t>
            </a:r>
          </a:p>
        </p:txBody>
      </p:sp>
    </p:spTree>
    <p:extLst>
      <p:ext uri="{BB962C8B-B14F-4D97-AF65-F5344CB8AC3E}">
        <p14:creationId xmlns:p14="http://schemas.microsoft.com/office/powerpoint/2010/main" val="211352780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D4C68CE7646BA347A101DFBEF066E975" ma:contentTypeVersion="13" ma:contentTypeDescription="Creare un nuovo documento." ma:contentTypeScope="" ma:versionID="c602b253576b1cc5668910c4a5ece8d5">
  <xsd:schema xmlns:xsd="http://www.w3.org/2001/XMLSchema" xmlns:xs="http://www.w3.org/2001/XMLSchema" xmlns:p="http://schemas.microsoft.com/office/2006/metadata/properties" xmlns:ns3="b1a9100a-0d37-4a2a-9e4c-e6d1a22e5d27" xmlns:ns4="9a536f0b-aa8c-407c-8def-cd362d2cdfad" targetNamespace="http://schemas.microsoft.com/office/2006/metadata/properties" ma:root="true" ma:fieldsID="f025f37bfecdc74d3a6dfe1fc3a47673" ns3:_="" ns4:_="">
    <xsd:import namespace="b1a9100a-0d37-4a2a-9e4c-e6d1a22e5d27"/>
    <xsd:import namespace="9a536f0b-aa8c-407c-8def-cd362d2cdfa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Location"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a9100a-0d37-4a2a-9e4c-e6d1a22e5d27" elementFormDefault="qualified">
    <xsd:import namespace="http://schemas.microsoft.com/office/2006/documentManagement/types"/>
    <xsd:import namespace="http://schemas.microsoft.com/office/infopath/2007/PartnerControls"/>
    <xsd:element name="SharedWithUsers" ma:index="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internalName="SharedWithDetails" ma:readOnly="true">
      <xsd:simpleType>
        <xsd:restriction base="dms:Note">
          <xsd:maxLength value="255"/>
        </xsd:restriction>
      </xsd:simpleType>
    </xsd:element>
    <xsd:element name="SharingHintHash" ma:index="10" nillable="true" ma:displayName="Hash suggerimento condivisione"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536f0b-aa8c-407c-8def-cd362d2cdfa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F870AE-662B-4E50-92BB-CD13FAF7D67F}">
  <ds:schemaRefs>
    <ds:schemaRef ds:uri="http://schemas.microsoft.com/sharepoint/v3/contenttype/forms"/>
  </ds:schemaRefs>
</ds:datastoreItem>
</file>

<file path=customXml/itemProps2.xml><?xml version="1.0" encoding="utf-8"?>
<ds:datastoreItem xmlns:ds="http://schemas.openxmlformats.org/officeDocument/2006/customXml" ds:itemID="{2F890EEB-6B07-403C-8EEB-A70E3B1919E8}">
  <ds:schemaRefs>
    <ds:schemaRef ds:uri="http://schemas.microsoft.com/office/2006/documentManagement/types"/>
    <ds:schemaRef ds:uri="b1a9100a-0d37-4a2a-9e4c-e6d1a22e5d27"/>
    <ds:schemaRef ds:uri="http://schemas.openxmlformats.org/package/2006/metadata/core-properties"/>
    <ds:schemaRef ds:uri="http://purl.org/dc/elements/1.1/"/>
    <ds:schemaRef ds:uri="http://purl.org/dc/terms/"/>
    <ds:schemaRef ds:uri="http://purl.org/dc/dcmitype/"/>
    <ds:schemaRef ds:uri="9a536f0b-aa8c-407c-8def-cd362d2cdfad"/>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AA4795F8-C24E-4CD8-A246-DF2C4E2FAB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a9100a-0d37-4a2a-9e4c-e6d1a22e5d27"/>
    <ds:schemaRef ds:uri="9a536f0b-aa8c-407c-8def-cd362d2cdf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1281</TotalTime>
  <Words>1628</Words>
  <Application>Microsoft Office PowerPoint</Application>
  <PresentationFormat>Widescreen</PresentationFormat>
  <Paragraphs>125</Paragraphs>
  <Slides>53</Slides>
  <Notes>0</Notes>
  <HiddenSlides>0</HiddenSlides>
  <MMClips>0</MMClips>
  <ScaleCrop>false</ScaleCrop>
  <HeadingPairs>
    <vt:vector size="4" baseType="variant">
      <vt:variant>
        <vt:lpstr>Tema</vt:lpstr>
      </vt:variant>
      <vt:variant>
        <vt:i4>1</vt:i4>
      </vt:variant>
      <vt:variant>
        <vt:lpstr>Titoli diapositive</vt:lpstr>
      </vt:variant>
      <vt:variant>
        <vt:i4>53</vt:i4>
      </vt:variant>
    </vt:vector>
  </HeadingPairs>
  <TitlesOfParts>
    <vt:vector size="54" baseType="lpstr">
      <vt:lpstr>Tema di Office</vt:lpstr>
      <vt:lpstr>L'organizzazione amministrativa</vt:lpstr>
      <vt:lpstr>Organizzazione</vt:lpstr>
      <vt:lpstr>Persone fisiche e persone giuridiche</vt:lpstr>
      <vt:lpstr>Persone giuridiche</vt:lpstr>
      <vt:lpstr>Persone giuridiche private e pubbliche</vt:lpstr>
      <vt:lpstr>Fini e attribuzioni</vt:lpstr>
      <vt:lpstr>Fini e attribuzioni </vt:lpstr>
      <vt:lpstr>Attribuzione</vt:lpstr>
      <vt:lpstr>Competenze</vt:lpstr>
      <vt:lpstr>Organigramma staff Ministro (MEF)  </vt:lpstr>
      <vt:lpstr>Organigramma dipartimento delle finanze</vt:lpstr>
      <vt:lpstr>Organigramma Comune di San Giovanni</vt:lpstr>
      <vt:lpstr>Le competenze</vt:lpstr>
      <vt:lpstr>Criteri di riparto delle competenze</vt:lpstr>
      <vt:lpstr>Inderogabilità dell'ordine legale delle competenze</vt:lpstr>
      <vt:lpstr>Avocazione</vt:lpstr>
      <vt:lpstr>Delegazione</vt:lpstr>
      <vt:lpstr>Avvalimento</vt:lpstr>
      <vt:lpstr>Sostituzione</vt:lpstr>
      <vt:lpstr>Art. 120 c. 2, Cost. italiana</vt:lpstr>
      <vt:lpstr>Enti ed organi</vt:lpstr>
      <vt:lpstr>Uffici organi</vt:lpstr>
      <vt:lpstr>Il problema dell’imputazione  </vt:lpstr>
      <vt:lpstr> Teoria dell’organo o dell’immedesimazione organica </vt:lpstr>
      <vt:lpstr>C.d. immedesimazione organica</vt:lpstr>
      <vt:lpstr>Meri Uffici</vt:lpstr>
      <vt:lpstr>Le classificazioni degli organi</vt:lpstr>
      <vt:lpstr>La titolarità degli organi</vt:lpstr>
      <vt:lpstr>Gli organi collegiali</vt:lpstr>
      <vt:lpstr>Gli organi collegiali</vt:lpstr>
      <vt:lpstr>Gli organi collegiali</vt:lpstr>
      <vt:lpstr>Gli organi collegiali</vt:lpstr>
      <vt:lpstr>L’investitura</vt:lpstr>
      <vt:lpstr> Rapporto tra la persona fisica e l’ente </vt:lpstr>
      <vt:lpstr>Il rapporto d’ufficio/organico</vt:lpstr>
      <vt:lpstr>Il rapporto di servizio</vt:lpstr>
      <vt:lpstr>Il rapporto di servizio</vt:lpstr>
      <vt:lpstr>segue</vt:lpstr>
      <vt:lpstr>Doveri d'ufficio</vt:lpstr>
      <vt:lpstr>Art. 2 (Principi)</vt:lpstr>
      <vt:lpstr>Art. 8 (Imparzialità)</vt:lpstr>
      <vt:lpstr>Art. 9 (Comportamento nella vita sociale) </vt:lpstr>
      <vt:lpstr>Art. 10 (Comportamento in servizio)</vt:lpstr>
      <vt:lpstr>Funzionario di fatto</vt:lpstr>
      <vt:lpstr>Il problema della "vacanza" dell'ufficio</vt:lpstr>
      <vt:lpstr>Prorogatio e principio di legalità</vt:lpstr>
      <vt:lpstr>La sostituzione</vt:lpstr>
      <vt:lpstr>Le relazioni interorganiche</vt:lpstr>
      <vt:lpstr>Relazioni di sovra-sotto ordinazione</vt:lpstr>
      <vt:lpstr>Poteri esercitabili</vt:lpstr>
      <vt:lpstr>Poteri esercitabili</vt:lpstr>
      <vt:lpstr>La gerarchia in senso lato o potere di direzione</vt:lpstr>
      <vt:lpstr>Il rapporto di equiordinazione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 e uffici</dc:title>
  <dc:creator>Sveva Del Gatto</dc:creator>
  <cp:lastModifiedBy>Sveva Del Gatto</cp:lastModifiedBy>
  <cp:revision>688</cp:revision>
  <dcterms:created xsi:type="dcterms:W3CDTF">2022-03-17T14:07:05Z</dcterms:created>
  <dcterms:modified xsi:type="dcterms:W3CDTF">2024-02-22T09:18:02Z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0x010100D4C68CE7646BA347A101DFBEF066E975</vt:lpwstr>
  </property>
</Properties>
</file>