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0" r:id="rId8"/>
    <p:sldId id="271" r:id="rId9"/>
    <p:sldId id="272" r:id="rId10"/>
    <p:sldId id="273" r:id="rId11"/>
    <p:sldId id="274" r:id="rId12"/>
    <p:sldId id="275" r:id="rId13"/>
    <p:sldId id="276" r:id="rId14"/>
    <p:sldId id="277" r:id="rId15"/>
    <p:sldId id="278" r:id="rId16"/>
    <p:sldId id="363" r:id="rId17"/>
    <p:sldId id="279" r:id="rId18"/>
    <p:sldId id="280" r:id="rId19"/>
    <p:sldId id="281" r:id="rId20"/>
    <p:sldId id="259" r:id="rId21"/>
    <p:sldId id="282" r:id="rId22"/>
    <p:sldId id="364" r:id="rId23"/>
    <p:sldId id="284" r:id="rId24"/>
    <p:sldId id="285" r:id="rId25"/>
    <p:sldId id="286" r:id="rId26"/>
    <p:sldId id="287" r:id="rId27"/>
    <p:sldId id="288" r:id="rId28"/>
    <p:sldId id="289" r:id="rId29"/>
    <p:sldId id="294" r:id="rId30"/>
    <p:sldId id="290" r:id="rId31"/>
    <p:sldId id="291" r:id="rId32"/>
    <p:sldId id="293" r:id="rId33"/>
    <p:sldId id="365" r:id="rId34"/>
    <p:sldId id="297" r:id="rId35"/>
    <p:sldId id="366" r:id="rId36"/>
    <p:sldId id="265" r:id="rId37"/>
    <p:sldId id="260" r:id="rId38"/>
    <p:sldId id="261" r:id="rId39"/>
    <p:sldId id="264" r:id="rId40"/>
    <p:sldId id="262" r:id="rId41"/>
    <p:sldId id="263" r:id="rId42"/>
    <p:sldId id="267" r:id="rId43"/>
    <p:sldId id="299" r:id="rId44"/>
    <p:sldId id="300" r:id="rId45"/>
    <p:sldId id="367" r:id="rId46"/>
    <p:sldId id="368" r:id="rId47"/>
    <p:sldId id="303" r:id="rId48"/>
    <p:sldId id="309" r:id="rId49"/>
    <p:sldId id="343" r:id="rId50"/>
    <p:sldId id="340" r:id="rId51"/>
    <p:sldId id="339" r:id="rId52"/>
    <p:sldId id="304" r:id="rId53"/>
    <p:sldId id="359" r:id="rId54"/>
    <p:sldId id="355" r:id="rId55"/>
    <p:sldId id="354" r:id="rId56"/>
    <p:sldId id="360" r:id="rId57"/>
    <p:sldId id="369" r:id="rId58"/>
    <p:sldId id="370" r:id="rId59"/>
    <p:sldId id="361" r:id="rId60"/>
    <p:sldId id="362"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32D8B-DFCB-4C15-A1C5-D2AFABED209C}" v="5" dt="2024-02-15T08:11:39.342"/>
    <p1510:client id="{75997A3F-B939-408D-99B7-67AA7D4E8AC7}" v="1" dt="2024-02-14T17:41:12.309"/>
    <p1510:client id="{C4AAB30C-C5D4-DE69-C719-D5A3AE57052C}" v="1052" dt="2024-02-13T12:03:24.901"/>
    <p1510:client id="{D549E5BE-1300-1AA2-A7EB-A0215E5F3F0A}" v="113" dt="2024-02-15T07:00:29.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va.delgatto@unimc.it" userId="S::sveva.delgatto@unimc.it::b0dff882-4194-43a0-8b10-1068c4ea61a2" providerId="AD" clId="Web-{75997A3F-B939-408D-99B7-67AA7D4E8AC7}"/>
    <pc:docChg chg="delSld">
      <pc:chgData name="sveva.delgatto@unimc.it" userId="S::sveva.delgatto@unimc.it::b0dff882-4194-43a0-8b10-1068c4ea61a2" providerId="AD" clId="Web-{75997A3F-B939-408D-99B7-67AA7D4E8AC7}" dt="2024-02-14T17:41:12.309" v="0"/>
      <pc:docMkLst>
        <pc:docMk/>
      </pc:docMkLst>
      <pc:sldChg chg="del">
        <pc:chgData name="sveva.delgatto@unimc.it" userId="S::sveva.delgatto@unimc.it::b0dff882-4194-43a0-8b10-1068c4ea61a2" providerId="AD" clId="Web-{75997A3F-B939-408D-99B7-67AA7D4E8AC7}" dt="2024-02-14T17:41:12.309" v="0"/>
        <pc:sldMkLst>
          <pc:docMk/>
          <pc:sldMk cId="3353600282" sldId="295"/>
        </pc:sldMkLst>
      </pc:sldChg>
    </pc:docChg>
  </pc:docChgLst>
  <pc:docChgLst>
    <pc:chgData name="Sveva Del Gatto" userId="367def1b-d29b-45da-a45c-77b376ce0fbd" providerId="ADAL" clId="{8CF8689E-E0EA-4BF5-B03F-B2E71D8E5FCF}"/>
    <pc:docChg chg="undo custSel addSld modSld">
      <pc:chgData name="Sveva Del Gatto" userId="367def1b-d29b-45da-a45c-77b376ce0fbd" providerId="ADAL" clId="{8CF8689E-E0EA-4BF5-B03F-B2E71D8E5FCF}" dt="2022-02-16T11:57:43.905" v="3054" actId="14100"/>
      <pc:docMkLst>
        <pc:docMk/>
      </pc:docMkLst>
      <pc:sldChg chg="modSp">
        <pc:chgData name="Sveva Del Gatto" userId="367def1b-d29b-45da-a45c-77b376ce0fbd" providerId="ADAL" clId="{8CF8689E-E0EA-4BF5-B03F-B2E71D8E5FCF}" dt="2022-02-16T10:48:02.299" v="1484" actId="113"/>
        <pc:sldMkLst>
          <pc:docMk/>
          <pc:sldMk cId="3320368931" sldId="256"/>
        </pc:sldMkLst>
        <pc:spChg chg="mod">
          <ac:chgData name="Sveva Del Gatto" userId="367def1b-d29b-45da-a45c-77b376ce0fbd" providerId="ADAL" clId="{8CF8689E-E0EA-4BF5-B03F-B2E71D8E5FCF}" dt="2022-02-16T10:48:02.299" v="1484" actId="113"/>
          <ac:spMkLst>
            <pc:docMk/>
            <pc:sldMk cId="3320368931" sldId="256"/>
            <ac:spMk id="2" creationId="{E14EA9C0-C747-4680-8C68-4D55DC379BE9}"/>
          </ac:spMkLst>
        </pc:spChg>
      </pc:sldChg>
      <pc:sldChg chg="modSp">
        <pc:chgData name="Sveva Del Gatto" userId="367def1b-d29b-45da-a45c-77b376ce0fbd" providerId="ADAL" clId="{8CF8689E-E0EA-4BF5-B03F-B2E71D8E5FCF}" dt="2022-02-16T10:47:57.190" v="1483" actId="113"/>
        <pc:sldMkLst>
          <pc:docMk/>
          <pc:sldMk cId="4124684187" sldId="257"/>
        </pc:sldMkLst>
        <pc:spChg chg="mod">
          <ac:chgData name="Sveva Del Gatto" userId="367def1b-d29b-45da-a45c-77b376ce0fbd" providerId="ADAL" clId="{8CF8689E-E0EA-4BF5-B03F-B2E71D8E5FCF}" dt="2022-02-16T10:47:57.190" v="1483" actId="113"/>
          <ac:spMkLst>
            <pc:docMk/>
            <pc:sldMk cId="4124684187" sldId="257"/>
            <ac:spMk id="2" creationId="{94AE3A86-05D7-4F7A-8BCF-AD404C24E5C9}"/>
          </ac:spMkLst>
        </pc:spChg>
        <pc:spChg chg="mod">
          <ac:chgData name="Sveva Del Gatto" userId="367def1b-d29b-45da-a45c-77b376ce0fbd" providerId="ADAL" clId="{8CF8689E-E0EA-4BF5-B03F-B2E71D8E5FCF}" dt="2022-02-16T10:47:49.379" v="1482" actId="14100"/>
          <ac:spMkLst>
            <pc:docMk/>
            <pc:sldMk cId="4124684187" sldId="257"/>
            <ac:spMk id="3" creationId="{6A4C9740-D522-4151-86FC-362EE25ED1EA}"/>
          </ac:spMkLst>
        </pc:spChg>
      </pc:sldChg>
      <pc:sldChg chg="modSp">
        <pc:chgData name="Sveva Del Gatto" userId="367def1b-d29b-45da-a45c-77b376ce0fbd" providerId="ADAL" clId="{8CF8689E-E0EA-4BF5-B03F-B2E71D8E5FCF}" dt="2022-02-16T10:47:42.682" v="1481" actId="14100"/>
        <pc:sldMkLst>
          <pc:docMk/>
          <pc:sldMk cId="1525569149" sldId="258"/>
        </pc:sldMkLst>
        <pc:spChg chg="mod">
          <ac:chgData name="Sveva Del Gatto" userId="367def1b-d29b-45da-a45c-77b376ce0fbd" providerId="ADAL" clId="{8CF8689E-E0EA-4BF5-B03F-B2E71D8E5FCF}" dt="2022-02-16T10:47:38.860" v="1480" actId="20577"/>
          <ac:spMkLst>
            <pc:docMk/>
            <pc:sldMk cId="1525569149" sldId="258"/>
            <ac:spMk id="2" creationId="{8AF06AFA-6206-42BD-9676-62F081A10BDD}"/>
          </ac:spMkLst>
        </pc:spChg>
        <pc:spChg chg="mod">
          <ac:chgData name="Sveva Del Gatto" userId="367def1b-d29b-45da-a45c-77b376ce0fbd" providerId="ADAL" clId="{8CF8689E-E0EA-4BF5-B03F-B2E71D8E5FCF}" dt="2022-02-16T10:47:42.682" v="1481" actId="14100"/>
          <ac:spMkLst>
            <pc:docMk/>
            <pc:sldMk cId="1525569149" sldId="258"/>
            <ac:spMk id="3" creationId="{9E400C92-4114-4951-AAAF-B1C6AEEEB6AD}"/>
          </ac:spMkLst>
        </pc:spChg>
      </pc:sldChg>
      <pc:sldChg chg="modSp">
        <pc:chgData name="Sveva Del Gatto" userId="367def1b-d29b-45da-a45c-77b376ce0fbd" providerId="ADAL" clId="{8CF8689E-E0EA-4BF5-B03F-B2E71D8E5FCF}" dt="2022-02-16T10:47:24.878" v="1452" actId="113"/>
        <pc:sldMkLst>
          <pc:docMk/>
          <pc:sldMk cId="2160169837" sldId="259"/>
        </pc:sldMkLst>
        <pc:spChg chg="mod">
          <ac:chgData name="Sveva Del Gatto" userId="367def1b-d29b-45da-a45c-77b376ce0fbd" providerId="ADAL" clId="{8CF8689E-E0EA-4BF5-B03F-B2E71D8E5FCF}" dt="2022-02-16T10:47:24.878" v="1452" actId="113"/>
          <ac:spMkLst>
            <pc:docMk/>
            <pc:sldMk cId="2160169837" sldId="259"/>
            <ac:spMk id="2" creationId="{70E7DF68-9A27-4C77-B3C2-E9C29BACB58E}"/>
          </ac:spMkLst>
        </pc:spChg>
      </pc:sldChg>
      <pc:sldChg chg="modSp">
        <pc:chgData name="Sveva Del Gatto" userId="367def1b-d29b-45da-a45c-77b376ce0fbd" providerId="ADAL" clId="{8CF8689E-E0EA-4BF5-B03F-B2E71D8E5FCF}" dt="2022-02-16T11:18:14.454" v="2113" actId="20577"/>
        <pc:sldMkLst>
          <pc:docMk/>
          <pc:sldMk cId="2938927161" sldId="260"/>
        </pc:sldMkLst>
        <pc:spChg chg="mod">
          <ac:chgData name="Sveva Del Gatto" userId="367def1b-d29b-45da-a45c-77b376ce0fbd" providerId="ADAL" clId="{8CF8689E-E0EA-4BF5-B03F-B2E71D8E5FCF}" dt="2022-02-16T11:17:59.495" v="2081" actId="6549"/>
          <ac:spMkLst>
            <pc:docMk/>
            <pc:sldMk cId="2938927161" sldId="260"/>
            <ac:spMk id="2" creationId="{B7B0B962-6641-440E-836E-AEB343922772}"/>
          </ac:spMkLst>
        </pc:spChg>
        <pc:spChg chg="mod">
          <ac:chgData name="Sveva Del Gatto" userId="367def1b-d29b-45da-a45c-77b376ce0fbd" providerId="ADAL" clId="{8CF8689E-E0EA-4BF5-B03F-B2E71D8E5FCF}" dt="2022-02-16T11:18:14.454" v="2113" actId="20577"/>
          <ac:spMkLst>
            <pc:docMk/>
            <pc:sldMk cId="2938927161" sldId="260"/>
            <ac:spMk id="3" creationId="{D897E3EE-E383-4E97-BE2A-0C8A43D4EC40}"/>
          </ac:spMkLst>
        </pc:spChg>
      </pc:sldChg>
      <pc:sldChg chg="modSp add">
        <pc:chgData name="Sveva Del Gatto" userId="367def1b-d29b-45da-a45c-77b376ce0fbd" providerId="ADAL" clId="{8CF8689E-E0EA-4BF5-B03F-B2E71D8E5FCF}" dt="2022-02-16T10:48:10.590" v="1489" actId="5793"/>
        <pc:sldMkLst>
          <pc:docMk/>
          <pc:sldMk cId="67269856" sldId="261"/>
        </pc:sldMkLst>
        <pc:spChg chg="mod">
          <ac:chgData name="Sveva Del Gatto" userId="367def1b-d29b-45da-a45c-77b376ce0fbd" providerId="ADAL" clId="{8CF8689E-E0EA-4BF5-B03F-B2E71D8E5FCF}" dt="2022-02-16T10:48:10.590" v="1489" actId="5793"/>
          <ac:spMkLst>
            <pc:docMk/>
            <pc:sldMk cId="67269856" sldId="261"/>
            <ac:spMk id="2" creationId="{FA256E24-D6C2-4156-A849-A9985F392B8F}"/>
          </ac:spMkLst>
        </pc:spChg>
        <pc:spChg chg="mod">
          <ac:chgData name="Sveva Del Gatto" userId="367def1b-d29b-45da-a45c-77b376ce0fbd" providerId="ADAL" clId="{8CF8689E-E0EA-4BF5-B03F-B2E71D8E5FCF}" dt="2022-02-16T09:36:15.340" v="919" actId="313"/>
          <ac:spMkLst>
            <pc:docMk/>
            <pc:sldMk cId="67269856" sldId="261"/>
            <ac:spMk id="3" creationId="{AAE42F27-402C-49E4-934F-D668AABD3658}"/>
          </ac:spMkLst>
        </pc:spChg>
      </pc:sldChg>
      <pc:sldChg chg="modSp add">
        <pc:chgData name="Sveva Del Gatto" userId="367def1b-d29b-45da-a45c-77b376ce0fbd" providerId="ADAL" clId="{8CF8689E-E0EA-4BF5-B03F-B2E71D8E5FCF}" dt="2022-02-16T10:47:01.955" v="1411" actId="113"/>
        <pc:sldMkLst>
          <pc:docMk/>
          <pc:sldMk cId="2158955066" sldId="262"/>
        </pc:sldMkLst>
        <pc:spChg chg="mod">
          <ac:chgData name="Sveva Del Gatto" userId="367def1b-d29b-45da-a45c-77b376ce0fbd" providerId="ADAL" clId="{8CF8689E-E0EA-4BF5-B03F-B2E71D8E5FCF}" dt="2022-02-16T10:47:01.955" v="1411" actId="113"/>
          <ac:spMkLst>
            <pc:docMk/>
            <pc:sldMk cId="2158955066" sldId="262"/>
            <ac:spMk id="2" creationId="{4F2542B5-5930-416A-8153-27DABAF3D4AA}"/>
          </ac:spMkLst>
        </pc:spChg>
        <pc:spChg chg="mod">
          <ac:chgData name="Sveva Del Gatto" userId="367def1b-d29b-45da-a45c-77b376ce0fbd" providerId="ADAL" clId="{8CF8689E-E0EA-4BF5-B03F-B2E71D8E5FCF}" dt="2022-02-16T10:41:40.211" v="1091" actId="20577"/>
          <ac:spMkLst>
            <pc:docMk/>
            <pc:sldMk cId="2158955066" sldId="262"/>
            <ac:spMk id="3" creationId="{52D5FADD-AC18-49E1-B905-DC19A64A858C}"/>
          </ac:spMkLst>
        </pc:spChg>
      </pc:sldChg>
      <pc:sldChg chg="modSp add">
        <pc:chgData name="Sveva Del Gatto" userId="367def1b-d29b-45da-a45c-77b376ce0fbd" providerId="ADAL" clId="{8CF8689E-E0EA-4BF5-B03F-B2E71D8E5FCF}" dt="2022-02-16T10:48:17.499" v="1490" actId="114"/>
        <pc:sldMkLst>
          <pc:docMk/>
          <pc:sldMk cId="2482232209" sldId="263"/>
        </pc:sldMkLst>
        <pc:spChg chg="mod">
          <ac:chgData name="Sveva Del Gatto" userId="367def1b-d29b-45da-a45c-77b376ce0fbd" providerId="ADAL" clId="{8CF8689E-E0EA-4BF5-B03F-B2E71D8E5FCF}" dt="2022-02-16T10:43:32.827" v="1281" actId="113"/>
          <ac:spMkLst>
            <pc:docMk/>
            <pc:sldMk cId="2482232209" sldId="263"/>
            <ac:spMk id="2" creationId="{8071277D-047E-4C42-B259-FEAD681E65C9}"/>
          </ac:spMkLst>
        </pc:spChg>
        <pc:spChg chg="mod">
          <ac:chgData name="Sveva Del Gatto" userId="367def1b-d29b-45da-a45c-77b376ce0fbd" providerId="ADAL" clId="{8CF8689E-E0EA-4BF5-B03F-B2E71D8E5FCF}" dt="2022-02-16T10:48:17.499" v="1490" actId="114"/>
          <ac:spMkLst>
            <pc:docMk/>
            <pc:sldMk cId="2482232209" sldId="263"/>
            <ac:spMk id="3" creationId="{CF931F2D-2611-47C9-A8F0-8784F392A590}"/>
          </ac:spMkLst>
        </pc:spChg>
      </pc:sldChg>
      <pc:sldChg chg="modSp add">
        <pc:chgData name="Sveva Del Gatto" userId="367def1b-d29b-45da-a45c-77b376ce0fbd" providerId="ADAL" clId="{8CF8689E-E0EA-4BF5-B03F-B2E71D8E5FCF}" dt="2022-02-16T10:46:57.501" v="1410" actId="113"/>
        <pc:sldMkLst>
          <pc:docMk/>
          <pc:sldMk cId="4235469512" sldId="264"/>
        </pc:sldMkLst>
        <pc:spChg chg="mod">
          <ac:chgData name="Sveva Del Gatto" userId="367def1b-d29b-45da-a45c-77b376ce0fbd" providerId="ADAL" clId="{8CF8689E-E0EA-4BF5-B03F-B2E71D8E5FCF}" dt="2022-02-16T10:46:57.501" v="1410" actId="113"/>
          <ac:spMkLst>
            <pc:docMk/>
            <pc:sldMk cId="4235469512" sldId="264"/>
            <ac:spMk id="2" creationId="{F58C0FC3-F0FD-4058-8A1E-4722EE3D146A}"/>
          </ac:spMkLst>
        </pc:spChg>
        <pc:spChg chg="mod">
          <ac:chgData name="Sveva Del Gatto" userId="367def1b-d29b-45da-a45c-77b376ce0fbd" providerId="ADAL" clId="{8CF8689E-E0EA-4BF5-B03F-B2E71D8E5FCF}" dt="2022-02-16T10:46:52.657" v="1409" actId="255"/>
          <ac:spMkLst>
            <pc:docMk/>
            <pc:sldMk cId="4235469512" sldId="264"/>
            <ac:spMk id="3" creationId="{6DCF572C-36BE-4715-B955-B944C832ABB3}"/>
          </ac:spMkLst>
        </pc:spChg>
      </pc:sldChg>
      <pc:sldChg chg="modSp add">
        <pc:chgData name="Sveva Del Gatto" userId="367def1b-d29b-45da-a45c-77b376ce0fbd" providerId="ADAL" clId="{8CF8689E-E0EA-4BF5-B03F-B2E71D8E5FCF}" dt="2022-02-16T11:04:54.463" v="1794" actId="20577"/>
        <pc:sldMkLst>
          <pc:docMk/>
          <pc:sldMk cId="3740607868" sldId="265"/>
        </pc:sldMkLst>
        <pc:spChg chg="mod">
          <ac:chgData name="Sveva Del Gatto" userId="367def1b-d29b-45da-a45c-77b376ce0fbd" providerId="ADAL" clId="{8CF8689E-E0EA-4BF5-B03F-B2E71D8E5FCF}" dt="2022-02-16T11:02:56.760" v="1551" actId="113"/>
          <ac:spMkLst>
            <pc:docMk/>
            <pc:sldMk cId="3740607868" sldId="265"/>
            <ac:spMk id="2" creationId="{6765C3A1-08C1-4937-833C-8E25A6CCEBE8}"/>
          </ac:spMkLst>
        </pc:spChg>
        <pc:spChg chg="mod">
          <ac:chgData name="Sveva Del Gatto" userId="367def1b-d29b-45da-a45c-77b376ce0fbd" providerId="ADAL" clId="{8CF8689E-E0EA-4BF5-B03F-B2E71D8E5FCF}" dt="2022-02-16T11:04:54.463" v="1794" actId="20577"/>
          <ac:spMkLst>
            <pc:docMk/>
            <pc:sldMk cId="3740607868" sldId="265"/>
            <ac:spMk id="3" creationId="{D918B591-4C18-4C7E-B43B-5D8C14E35229}"/>
          </ac:spMkLst>
        </pc:spChg>
      </pc:sldChg>
      <pc:sldChg chg="modSp add">
        <pc:chgData name="Sveva Del Gatto" userId="367def1b-d29b-45da-a45c-77b376ce0fbd" providerId="ADAL" clId="{8CF8689E-E0EA-4BF5-B03F-B2E71D8E5FCF}" dt="2022-02-16T11:16:04.744" v="2070" actId="20577"/>
        <pc:sldMkLst>
          <pc:docMk/>
          <pc:sldMk cId="3453345136" sldId="266"/>
        </pc:sldMkLst>
        <pc:spChg chg="mod">
          <ac:chgData name="Sveva Del Gatto" userId="367def1b-d29b-45da-a45c-77b376ce0fbd" providerId="ADAL" clId="{8CF8689E-E0EA-4BF5-B03F-B2E71D8E5FCF}" dt="2022-02-16T11:05:37.111" v="1848" actId="113"/>
          <ac:spMkLst>
            <pc:docMk/>
            <pc:sldMk cId="3453345136" sldId="266"/>
            <ac:spMk id="2" creationId="{70B5EF0C-2271-48E1-AD5E-6FCEC0E3935B}"/>
          </ac:spMkLst>
        </pc:spChg>
        <pc:spChg chg="mod">
          <ac:chgData name="Sveva Del Gatto" userId="367def1b-d29b-45da-a45c-77b376ce0fbd" providerId="ADAL" clId="{8CF8689E-E0EA-4BF5-B03F-B2E71D8E5FCF}" dt="2022-02-16T11:16:04.744" v="2070" actId="20577"/>
          <ac:spMkLst>
            <pc:docMk/>
            <pc:sldMk cId="3453345136" sldId="266"/>
            <ac:spMk id="3" creationId="{9966DC10-CEDA-4A65-9D3E-08F51B4BE2D7}"/>
          </ac:spMkLst>
        </pc:spChg>
      </pc:sldChg>
      <pc:sldChg chg="modSp add">
        <pc:chgData name="Sveva Del Gatto" userId="367def1b-d29b-45da-a45c-77b376ce0fbd" providerId="ADAL" clId="{8CF8689E-E0EA-4BF5-B03F-B2E71D8E5FCF}" dt="2022-02-16T11:21:19.164" v="2459" actId="20577"/>
        <pc:sldMkLst>
          <pc:docMk/>
          <pc:sldMk cId="3055031066" sldId="267"/>
        </pc:sldMkLst>
        <pc:spChg chg="mod">
          <ac:chgData name="Sveva Del Gatto" userId="367def1b-d29b-45da-a45c-77b376ce0fbd" providerId="ADAL" clId="{8CF8689E-E0EA-4BF5-B03F-B2E71D8E5FCF}" dt="2022-02-16T11:18:39.576" v="2155" actId="113"/>
          <ac:spMkLst>
            <pc:docMk/>
            <pc:sldMk cId="3055031066" sldId="267"/>
            <ac:spMk id="2" creationId="{FAE8A35D-5FC8-47FE-A128-7ACB676B0335}"/>
          </ac:spMkLst>
        </pc:spChg>
        <pc:spChg chg="mod">
          <ac:chgData name="Sveva Del Gatto" userId="367def1b-d29b-45da-a45c-77b376ce0fbd" providerId="ADAL" clId="{8CF8689E-E0EA-4BF5-B03F-B2E71D8E5FCF}" dt="2022-02-16T11:21:19.164" v="2459" actId="20577"/>
          <ac:spMkLst>
            <pc:docMk/>
            <pc:sldMk cId="3055031066" sldId="267"/>
            <ac:spMk id="3" creationId="{5E294AE0-C447-4AF4-9B19-5AB34BB206AF}"/>
          </ac:spMkLst>
        </pc:spChg>
      </pc:sldChg>
      <pc:sldChg chg="modSp add">
        <pc:chgData name="Sveva Del Gatto" userId="367def1b-d29b-45da-a45c-77b376ce0fbd" providerId="ADAL" clId="{8CF8689E-E0EA-4BF5-B03F-B2E71D8E5FCF}" dt="2022-02-16T11:57:43.905" v="3054" actId="14100"/>
        <pc:sldMkLst>
          <pc:docMk/>
          <pc:sldMk cId="4194253646" sldId="268"/>
        </pc:sldMkLst>
        <pc:spChg chg="mod">
          <ac:chgData name="Sveva Del Gatto" userId="367def1b-d29b-45da-a45c-77b376ce0fbd" providerId="ADAL" clId="{8CF8689E-E0EA-4BF5-B03F-B2E71D8E5FCF}" dt="2022-02-16T11:57:43.905" v="3054" actId="14100"/>
          <ac:spMkLst>
            <pc:docMk/>
            <pc:sldMk cId="4194253646" sldId="268"/>
            <ac:spMk id="2" creationId="{6C4DD0F3-6A12-482E-AFFB-D4498CAEC41E}"/>
          </ac:spMkLst>
        </pc:spChg>
        <pc:spChg chg="mod">
          <ac:chgData name="Sveva Del Gatto" userId="367def1b-d29b-45da-a45c-77b376ce0fbd" providerId="ADAL" clId="{8CF8689E-E0EA-4BF5-B03F-B2E71D8E5FCF}" dt="2022-02-16T11:57:27.141" v="3025" actId="20577"/>
          <ac:spMkLst>
            <pc:docMk/>
            <pc:sldMk cId="4194253646" sldId="268"/>
            <ac:spMk id="3" creationId="{01468DF8-214F-42D9-B1DD-2E0ECD957931}"/>
          </ac:spMkLst>
        </pc:spChg>
      </pc:sldChg>
    </pc:docChg>
  </pc:docChgLst>
  <pc:docChgLst>
    <pc:chgData name="sveva.delgatto@unimc.it" userId="S::sveva.delgatto@unimc.it::b0dff882-4194-43a0-8b10-1068c4ea61a2" providerId="AD" clId="Web-{C4AAB30C-C5D4-DE69-C719-D5A3AE57052C}"/>
    <pc:docChg chg="addSld delSld modSld sldOrd">
      <pc:chgData name="sveva.delgatto@unimc.it" userId="S::sveva.delgatto@unimc.it::b0dff882-4194-43a0-8b10-1068c4ea61a2" providerId="AD" clId="Web-{C4AAB30C-C5D4-DE69-C719-D5A3AE57052C}" dt="2024-02-13T11:58:03.767" v="1119" actId="14100"/>
      <pc:docMkLst>
        <pc:docMk/>
      </pc:docMkLst>
      <pc:sldChg chg="addSp delSp modSp mod setBg">
        <pc:chgData name="sveva.delgatto@unimc.it" userId="S::sveva.delgatto@unimc.it::b0dff882-4194-43a0-8b10-1068c4ea61a2" providerId="AD" clId="Web-{C4AAB30C-C5D4-DE69-C719-D5A3AE57052C}" dt="2024-02-13T10:50:24.807" v="240"/>
        <pc:sldMkLst>
          <pc:docMk/>
          <pc:sldMk cId="3320368931" sldId="256"/>
        </pc:sldMkLst>
        <pc:spChg chg="mod">
          <ac:chgData name="sveva.delgatto@unimc.it" userId="S::sveva.delgatto@unimc.it::b0dff882-4194-43a0-8b10-1068c4ea61a2" providerId="AD" clId="Web-{C4AAB30C-C5D4-DE69-C719-D5A3AE57052C}" dt="2024-02-13T10:50:24.807" v="240"/>
          <ac:spMkLst>
            <pc:docMk/>
            <pc:sldMk cId="3320368931" sldId="256"/>
            <ac:spMk id="2" creationId="{E14EA9C0-C747-4680-8C68-4D55DC379BE9}"/>
          </ac:spMkLst>
        </pc:spChg>
        <pc:spChg chg="mod">
          <ac:chgData name="sveva.delgatto@unimc.it" userId="S::sveva.delgatto@unimc.it::b0dff882-4194-43a0-8b10-1068c4ea61a2" providerId="AD" clId="Web-{C4AAB30C-C5D4-DE69-C719-D5A3AE57052C}" dt="2024-02-13T10:50:24.807" v="240"/>
          <ac:spMkLst>
            <pc:docMk/>
            <pc:sldMk cId="3320368931" sldId="256"/>
            <ac:spMk id="3" creationId="{6C258930-753D-43E8-9003-75CFE7B2D119}"/>
          </ac:spMkLst>
        </pc:spChg>
        <pc:spChg chg="add del">
          <ac:chgData name="sveva.delgatto@unimc.it" userId="S::sveva.delgatto@unimc.it::b0dff882-4194-43a0-8b10-1068c4ea61a2" providerId="AD" clId="Web-{C4AAB30C-C5D4-DE69-C719-D5A3AE57052C}" dt="2024-02-13T10:50:03.229" v="231"/>
          <ac:spMkLst>
            <pc:docMk/>
            <pc:sldMk cId="3320368931" sldId="256"/>
            <ac:spMk id="9" creationId="{D0581B61-EB9C-4FED-8E62-AE74FB0BC83F}"/>
          </ac:spMkLst>
        </pc:spChg>
        <pc:spChg chg="add del">
          <ac:chgData name="sveva.delgatto@unimc.it" userId="S::sveva.delgatto@unimc.it::b0dff882-4194-43a0-8b10-1068c4ea61a2" providerId="AD" clId="Web-{C4AAB30C-C5D4-DE69-C719-D5A3AE57052C}" dt="2024-02-13T10:50:06.760" v="233"/>
          <ac:spMkLst>
            <pc:docMk/>
            <pc:sldMk cId="3320368931" sldId="256"/>
            <ac:spMk id="13" creationId="{EE04B5EB-F158-4507-90DD-BD23620C7CC9}"/>
          </ac:spMkLst>
        </pc:spChg>
        <pc:spChg chg="add del">
          <ac:chgData name="sveva.delgatto@unimc.it" userId="S::sveva.delgatto@unimc.it::b0dff882-4194-43a0-8b10-1068c4ea61a2" providerId="AD" clId="Web-{C4AAB30C-C5D4-DE69-C719-D5A3AE57052C}" dt="2024-02-13T10:50:06.760" v="233"/>
          <ac:spMkLst>
            <pc:docMk/>
            <pc:sldMk cId="3320368931" sldId="256"/>
            <ac:spMk id="18" creationId="{19D32F93-50AC-4C46-A5DB-291C60DDB7BD}"/>
          </ac:spMkLst>
        </pc:spChg>
        <pc:spChg chg="add del">
          <ac:chgData name="sveva.delgatto@unimc.it" userId="S::sveva.delgatto@unimc.it::b0dff882-4194-43a0-8b10-1068c4ea61a2" providerId="AD" clId="Web-{C4AAB30C-C5D4-DE69-C719-D5A3AE57052C}" dt="2024-02-13T10:50:06.760" v="233"/>
          <ac:spMkLst>
            <pc:docMk/>
            <pc:sldMk cId="3320368931" sldId="256"/>
            <ac:spMk id="19" creationId="{827DC2C4-B485-428A-BF4A-472D2967F47F}"/>
          </ac:spMkLst>
        </pc:spChg>
        <pc:spChg chg="add del">
          <ac:chgData name="sveva.delgatto@unimc.it" userId="S::sveva.delgatto@unimc.it::b0dff882-4194-43a0-8b10-1068c4ea61a2" providerId="AD" clId="Web-{C4AAB30C-C5D4-DE69-C719-D5A3AE57052C}" dt="2024-02-13T10:50:09.119" v="235"/>
          <ac:spMkLst>
            <pc:docMk/>
            <pc:sldMk cId="3320368931" sldId="256"/>
            <ac:spMk id="21" creationId="{93245F62-CCC4-49E4-B95B-EA6C1E790510}"/>
          </ac:spMkLst>
        </pc:spChg>
        <pc:spChg chg="add del">
          <ac:chgData name="sveva.delgatto@unimc.it" userId="S::sveva.delgatto@unimc.it::b0dff882-4194-43a0-8b10-1068c4ea61a2" providerId="AD" clId="Web-{C4AAB30C-C5D4-DE69-C719-D5A3AE57052C}" dt="2024-02-13T10:50:09.119" v="235"/>
          <ac:spMkLst>
            <pc:docMk/>
            <pc:sldMk cId="3320368931" sldId="256"/>
            <ac:spMk id="22" creationId="{E6C0DD6B-6AA3-448F-9B99-8386295BC1B4}"/>
          </ac:spMkLst>
        </pc:spChg>
        <pc:spChg chg="add del">
          <ac:chgData name="sveva.delgatto@unimc.it" userId="S::sveva.delgatto@unimc.it::b0dff882-4194-43a0-8b10-1068c4ea61a2" providerId="AD" clId="Web-{C4AAB30C-C5D4-DE69-C719-D5A3AE57052C}" dt="2024-02-13T10:50:22.510" v="237"/>
          <ac:spMkLst>
            <pc:docMk/>
            <pc:sldMk cId="3320368931" sldId="256"/>
            <ac:spMk id="24" creationId="{D0581B61-EB9C-4FED-8E62-AE74FB0BC83F}"/>
          </ac:spMkLst>
        </pc:spChg>
        <pc:spChg chg="add del">
          <ac:chgData name="sveva.delgatto@unimc.it" userId="S::sveva.delgatto@unimc.it::b0dff882-4194-43a0-8b10-1068c4ea61a2" providerId="AD" clId="Web-{C4AAB30C-C5D4-DE69-C719-D5A3AE57052C}" dt="2024-02-13T10:50:24.792" v="239"/>
          <ac:spMkLst>
            <pc:docMk/>
            <pc:sldMk cId="3320368931" sldId="256"/>
            <ac:spMk id="28" creationId="{93245F62-CCC4-49E4-B95B-EA6C1E790510}"/>
          </ac:spMkLst>
        </pc:spChg>
        <pc:spChg chg="add del">
          <ac:chgData name="sveva.delgatto@unimc.it" userId="S::sveva.delgatto@unimc.it::b0dff882-4194-43a0-8b10-1068c4ea61a2" providerId="AD" clId="Web-{C4AAB30C-C5D4-DE69-C719-D5A3AE57052C}" dt="2024-02-13T10:50:24.792" v="239"/>
          <ac:spMkLst>
            <pc:docMk/>
            <pc:sldMk cId="3320368931" sldId="256"/>
            <ac:spMk id="29" creationId="{E6C0DD6B-6AA3-448F-9B99-8386295BC1B4}"/>
          </ac:spMkLst>
        </pc:spChg>
        <pc:spChg chg="add">
          <ac:chgData name="sveva.delgatto@unimc.it" userId="S::sveva.delgatto@unimc.it::b0dff882-4194-43a0-8b10-1068c4ea61a2" providerId="AD" clId="Web-{C4AAB30C-C5D4-DE69-C719-D5A3AE57052C}" dt="2024-02-13T10:50:24.807" v="240"/>
          <ac:spMkLst>
            <pc:docMk/>
            <pc:sldMk cId="3320368931" sldId="256"/>
            <ac:spMk id="31" creationId="{19D32F93-50AC-4C46-A5DB-291C60DDB7BD}"/>
          </ac:spMkLst>
        </pc:spChg>
        <pc:spChg chg="add">
          <ac:chgData name="sveva.delgatto@unimc.it" userId="S::sveva.delgatto@unimc.it::b0dff882-4194-43a0-8b10-1068c4ea61a2" providerId="AD" clId="Web-{C4AAB30C-C5D4-DE69-C719-D5A3AE57052C}" dt="2024-02-13T10:50:24.807" v="240"/>
          <ac:spMkLst>
            <pc:docMk/>
            <pc:sldMk cId="3320368931" sldId="256"/>
            <ac:spMk id="32" creationId="{827DC2C4-B485-428A-BF4A-472D2967F47F}"/>
          </ac:spMkLst>
        </pc:spChg>
        <pc:spChg chg="add">
          <ac:chgData name="sveva.delgatto@unimc.it" userId="S::sveva.delgatto@unimc.it::b0dff882-4194-43a0-8b10-1068c4ea61a2" providerId="AD" clId="Web-{C4AAB30C-C5D4-DE69-C719-D5A3AE57052C}" dt="2024-02-13T10:50:24.807" v="240"/>
          <ac:spMkLst>
            <pc:docMk/>
            <pc:sldMk cId="3320368931" sldId="256"/>
            <ac:spMk id="33" creationId="{EE04B5EB-F158-4507-90DD-BD23620C7CC9}"/>
          </ac:spMkLst>
        </pc:spChg>
        <pc:grpChg chg="add del">
          <ac:chgData name="sveva.delgatto@unimc.it" userId="S::sveva.delgatto@unimc.it::b0dff882-4194-43a0-8b10-1068c4ea61a2" providerId="AD" clId="Web-{C4AAB30C-C5D4-DE69-C719-D5A3AE57052C}" dt="2024-02-13T10:50:03.229" v="231"/>
          <ac:grpSpMkLst>
            <pc:docMk/>
            <pc:sldMk cId="3320368931" sldId="256"/>
            <ac:grpSpMk id="11" creationId="{39198901-5716-4C59-8560-9B4B17388654}"/>
          </ac:grpSpMkLst>
        </pc:grpChg>
        <pc:grpChg chg="add del">
          <ac:chgData name="sveva.delgatto@unimc.it" userId="S::sveva.delgatto@unimc.it::b0dff882-4194-43a0-8b10-1068c4ea61a2" providerId="AD" clId="Web-{C4AAB30C-C5D4-DE69-C719-D5A3AE57052C}" dt="2024-02-13T10:50:22.510" v="237"/>
          <ac:grpSpMkLst>
            <pc:docMk/>
            <pc:sldMk cId="3320368931" sldId="256"/>
            <ac:grpSpMk id="25" creationId="{39198901-5716-4C59-8560-9B4B17388654}"/>
          </ac:grpSpMkLst>
        </pc:grpChg>
        <pc:picChg chg="add mod">
          <ac:chgData name="sveva.delgatto@unimc.it" userId="S::sveva.delgatto@unimc.it::b0dff882-4194-43a0-8b10-1068c4ea61a2" providerId="AD" clId="Web-{C4AAB30C-C5D4-DE69-C719-D5A3AE57052C}" dt="2024-02-13T10:50:24.807" v="240"/>
          <ac:picMkLst>
            <pc:docMk/>
            <pc:sldMk cId="3320368931" sldId="256"/>
            <ac:picMk id="4" creationId="{BC9A1E37-DC98-EFD2-634B-6F9C6344079D}"/>
          </ac:picMkLst>
        </pc:picChg>
      </pc:sldChg>
      <pc:sldChg chg="addSp modSp add del mod setBg">
        <pc:chgData name="sveva.delgatto@unimc.it" userId="S::sveva.delgatto@unimc.it::b0dff882-4194-43a0-8b10-1068c4ea61a2" providerId="AD" clId="Web-{C4AAB30C-C5D4-DE69-C719-D5A3AE57052C}" dt="2024-02-13T10:50:39.417" v="241"/>
        <pc:sldMkLst>
          <pc:docMk/>
          <pc:sldMk cId="4124684187" sldId="257"/>
        </pc:sldMkLst>
        <pc:spChg chg="mod">
          <ac:chgData name="sveva.delgatto@unimc.it" userId="S::sveva.delgatto@unimc.it::b0dff882-4194-43a0-8b10-1068c4ea61a2" providerId="AD" clId="Web-{C4AAB30C-C5D4-DE69-C719-D5A3AE57052C}" dt="2024-02-13T10:50:39.417" v="241"/>
          <ac:spMkLst>
            <pc:docMk/>
            <pc:sldMk cId="4124684187" sldId="257"/>
            <ac:spMk id="2" creationId="{94AE3A86-05D7-4F7A-8BCF-AD404C24E5C9}"/>
          </ac:spMkLst>
        </pc:spChg>
        <pc:spChg chg="mod">
          <ac:chgData name="sveva.delgatto@unimc.it" userId="S::sveva.delgatto@unimc.it::b0dff882-4194-43a0-8b10-1068c4ea61a2" providerId="AD" clId="Web-{C4AAB30C-C5D4-DE69-C719-D5A3AE57052C}" dt="2024-02-13T10:50:39.417" v="241"/>
          <ac:spMkLst>
            <pc:docMk/>
            <pc:sldMk cId="4124684187" sldId="257"/>
            <ac:spMk id="3" creationId="{6A4C9740-D522-4151-86FC-362EE25ED1EA}"/>
          </ac:spMkLst>
        </pc:spChg>
        <pc:spChg chg="add">
          <ac:chgData name="sveva.delgatto@unimc.it" userId="S::sveva.delgatto@unimc.it::b0dff882-4194-43a0-8b10-1068c4ea61a2" providerId="AD" clId="Web-{C4AAB30C-C5D4-DE69-C719-D5A3AE57052C}" dt="2024-02-13T10:50:39.417" v="241"/>
          <ac:spMkLst>
            <pc:docMk/>
            <pc:sldMk cId="4124684187" sldId="257"/>
            <ac:spMk id="8" creationId="{777A147A-9ED8-46B4-8660-1B3C2AA880B5}"/>
          </ac:spMkLst>
        </pc:spChg>
        <pc:spChg chg="add">
          <ac:chgData name="sveva.delgatto@unimc.it" userId="S::sveva.delgatto@unimc.it::b0dff882-4194-43a0-8b10-1068c4ea61a2" providerId="AD" clId="Web-{C4AAB30C-C5D4-DE69-C719-D5A3AE57052C}" dt="2024-02-13T10:50:39.417" v="241"/>
          <ac:spMkLst>
            <pc:docMk/>
            <pc:sldMk cId="4124684187" sldId="257"/>
            <ac:spMk id="10" creationId="{5D6C15A0-C087-4593-8414-2B4EC1CDC3DE}"/>
          </ac:spMkLst>
        </pc:spChg>
      </pc:sldChg>
      <pc:sldChg chg="addSp modSp add del mod setBg">
        <pc:chgData name="sveva.delgatto@unimc.it" userId="S::sveva.delgatto@unimc.it::b0dff882-4194-43a0-8b10-1068c4ea61a2" providerId="AD" clId="Web-{C4AAB30C-C5D4-DE69-C719-D5A3AE57052C}" dt="2024-02-13T10:50:54.261" v="242"/>
        <pc:sldMkLst>
          <pc:docMk/>
          <pc:sldMk cId="1525569149" sldId="258"/>
        </pc:sldMkLst>
        <pc:spChg chg="mod">
          <ac:chgData name="sveva.delgatto@unimc.it" userId="S::sveva.delgatto@unimc.it::b0dff882-4194-43a0-8b10-1068c4ea61a2" providerId="AD" clId="Web-{C4AAB30C-C5D4-DE69-C719-D5A3AE57052C}" dt="2024-02-13T10:50:54.261" v="242"/>
          <ac:spMkLst>
            <pc:docMk/>
            <pc:sldMk cId="1525569149" sldId="258"/>
            <ac:spMk id="2" creationId="{8AF06AFA-6206-42BD-9676-62F081A10BDD}"/>
          </ac:spMkLst>
        </pc:spChg>
        <pc:spChg chg="mod">
          <ac:chgData name="sveva.delgatto@unimc.it" userId="S::sveva.delgatto@unimc.it::b0dff882-4194-43a0-8b10-1068c4ea61a2" providerId="AD" clId="Web-{C4AAB30C-C5D4-DE69-C719-D5A3AE57052C}" dt="2024-02-13T10:50:54.261" v="242"/>
          <ac:spMkLst>
            <pc:docMk/>
            <pc:sldMk cId="1525569149" sldId="258"/>
            <ac:spMk id="3" creationId="{9E400C92-4114-4951-AAAF-B1C6AEEEB6AD}"/>
          </ac:spMkLst>
        </pc:spChg>
        <pc:spChg chg="add">
          <ac:chgData name="sveva.delgatto@unimc.it" userId="S::sveva.delgatto@unimc.it::b0dff882-4194-43a0-8b10-1068c4ea61a2" providerId="AD" clId="Web-{C4AAB30C-C5D4-DE69-C719-D5A3AE57052C}" dt="2024-02-13T10:50:54.261" v="242"/>
          <ac:spMkLst>
            <pc:docMk/>
            <pc:sldMk cId="1525569149" sldId="258"/>
            <ac:spMk id="8" creationId="{777A147A-9ED8-46B4-8660-1B3C2AA880B5}"/>
          </ac:spMkLst>
        </pc:spChg>
        <pc:spChg chg="add">
          <ac:chgData name="sveva.delgatto@unimc.it" userId="S::sveva.delgatto@unimc.it::b0dff882-4194-43a0-8b10-1068c4ea61a2" providerId="AD" clId="Web-{C4AAB30C-C5D4-DE69-C719-D5A3AE57052C}" dt="2024-02-13T10:50:54.261" v="242"/>
          <ac:spMkLst>
            <pc:docMk/>
            <pc:sldMk cId="1525569149" sldId="258"/>
            <ac:spMk id="10" creationId="{5D6C15A0-C087-4593-8414-2B4EC1CDC3DE}"/>
          </ac:spMkLst>
        </pc:spChg>
      </pc:sldChg>
      <pc:sldChg chg="addSp modSp mod ord setBg">
        <pc:chgData name="sveva.delgatto@unimc.it" userId="S::sveva.delgatto@unimc.it::b0dff882-4194-43a0-8b10-1068c4ea61a2" providerId="AD" clId="Web-{C4AAB30C-C5D4-DE69-C719-D5A3AE57052C}" dt="2024-02-13T11:17:23.728" v="660"/>
        <pc:sldMkLst>
          <pc:docMk/>
          <pc:sldMk cId="2160169837" sldId="259"/>
        </pc:sldMkLst>
        <pc:spChg chg="mod">
          <ac:chgData name="sveva.delgatto@unimc.it" userId="S::sveva.delgatto@unimc.it::b0dff882-4194-43a0-8b10-1068c4ea61a2" providerId="AD" clId="Web-{C4AAB30C-C5D4-DE69-C719-D5A3AE57052C}" dt="2024-02-13T11:17:23.728" v="660"/>
          <ac:spMkLst>
            <pc:docMk/>
            <pc:sldMk cId="2160169837" sldId="259"/>
            <ac:spMk id="2" creationId="{70E7DF68-9A27-4C77-B3C2-E9C29BACB58E}"/>
          </ac:spMkLst>
        </pc:spChg>
        <pc:spChg chg="mod">
          <ac:chgData name="sveva.delgatto@unimc.it" userId="S::sveva.delgatto@unimc.it::b0dff882-4194-43a0-8b10-1068c4ea61a2" providerId="AD" clId="Web-{C4AAB30C-C5D4-DE69-C719-D5A3AE57052C}" dt="2024-02-13T11:17:23.728" v="660"/>
          <ac:spMkLst>
            <pc:docMk/>
            <pc:sldMk cId="2160169837" sldId="259"/>
            <ac:spMk id="3" creationId="{C5047E93-9DE3-4213-A039-B9CF86F20D36}"/>
          </ac:spMkLst>
        </pc:spChg>
        <pc:spChg chg="add">
          <ac:chgData name="sveva.delgatto@unimc.it" userId="S::sveva.delgatto@unimc.it::b0dff882-4194-43a0-8b10-1068c4ea61a2" providerId="AD" clId="Web-{C4AAB30C-C5D4-DE69-C719-D5A3AE57052C}" dt="2024-02-13T11:17:23.728" v="660"/>
          <ac:spMkLst>
            <pc:docMk/>
            <pc:sldMk cId="2160169837" sldId="259"/>
            <ac:spMk id="9" creationId="{2C61293E-6EBE-43EF-A52C-9BEBFD7679D4}"/>
          </ac:spMkLst>
        </pc:spChg>
        <pc:spChg chg="add">
          <ac:chgData name="sveva.delgatto@unimc.it" userId="S::sveva.delgatto@unimc.it::b0dff882-4194-43a0-8b10-1068c4ea61a2" providerId="AD" clId="Web-{C4AAB30C-C5D4-DE69-C719-D5A3AE57052C}" dt="2024-02-13T11:17:23.728" v="660"/>
          <ac:spMkLst>
            <pc:docMk/>
            <pc:sldMk cId="2160169837" sldId="259"/>
            <ac:spMk id="11" creationId="{21540236-BFD5-4A9D-8840-4703E7F76825}"/>
          </ac:spMkLst>
        </pc:spChg>
        <pc:picChg chg="add">
          <ac:chgData name="sveva.delgatto@unimc.it" userId="S::sveva.delgatto@unimc.it::b0dff882-4194-43a0-8b10-1068c4ea61a2" providerId="AD" clId="Web-{C4AAB30C-C5D4-DE69-C719-D5A3AE57052C}" dt="2024-02-13T11:17:23.728" v="660"/>
          <ac:picMkLst>
            <pc:docMk/>
            <pc:sldMk cId="2160169837" sldId="259"/>
            <ac:picMk id="5" creationId="{1052F578-E173-0602-D584-1188AB23A464}"/>
          </ac:picMkLst>
        </pc:picChg>
      </pc:sldChg>
      <pc:sldChg chg="addSp modSp mod setBg">
        <pc:chgData name="sveva.delgatto@unimc.it" userId="S::sveva.delgatto@unimc.it::b0dff882-4194-43a0-8b10-1068c4ea61a2" providerId="AD" clId="Web-{C4AAB30C-C5D4-DE69-C719-D5A3AE57052C}" dt="2024-02-13T11:41:53.083" v="995"/>
        <pc:sldMkLst>
          <pc:docMk/>
          <pc:sldMk cId="2938927161" sldId="260"/>
        </pc:sldMkLst>
        <pc:spChg chg="mod">
          <ac:chgData name="sveva.delgatto@unimc.it" userId="S::sveva.delgatto@unimc.it::b0dff882-4194-43a0-8b10-1068c4ea61a2" providerId="AD" clId="Web-{C4AAB30C-C5D4-DE69-C719-D5A3AE57052C}" dt="2024-02-13T11:41:53.083" v="995"/>
          <ac:spMkLst>
            <pc:docMk/>
            <pc:sldMk cId="2938927161" sldId="260"/>
            <ac:spMk id="2" creationId="{B7B0B962-6641-440E-836E-AEB343922772}"/>
          </ac:spMkLst>
        </pc:spChg>
        <pc:spChg chg="mod">
          <ac:chgData name="sveva.delgatto@unimc.it" userId="S::sveva.delgatto@unimc.it::b0dff882-4194-43a0-8b10-1068c4ea61a2" providerId="AD" clId="Web-{C4AAB30C-C5D4-DE69-C719-D5A3AE57052C}" dt="2024-02-13T11:41:53.083" v="995"/>
          <ac:spMkLst>
            <pc:docMk/>
            <pc:sldMk cId="2938927161" sldId="260"/>
            <ac:spMk id="3" creationId="{D897E3EE-E383-4E97-BE2A-0C8A43D4EC40}"/>
          </ac:spMkLst>
        </pc:spChg>
        <pc:spChg chg="add">
          <ac:chgData name="sveva.delgatto@unimc.it" userId="S::sveva.delgatto@unimc.it::b0dff882-4194-43a0-8b10-1068c4ea61a2" providerId="AD" clId="Web-{C4AAB30C-C5D4-DE69-C719-D5A3AE57052C}" dt="2024-02-13T11:41:53.083" v="995"/>
          <ac:spMkLst>
            <pc:docMk/>
            <pc:sldMk cId="2938927161" sldId="260"/>
            <ac:spMk id="8" creationId="{777A147A-9ED8-46B4-8660-1B3C2AA880B5}"/>
          </ac:spMkLst>
        </pc:spChg>
        <pc:spChg chg="add">
          <ac:chgData name="sveva.delgatto@unimc.it" userId="S::sveva.delgatto@unimc.it::b0dff882-4194-43a0-8b10-1068c4ea61a2" providerId="AD" clId="Web-{C4AAB30C-C5D4-DE69-C719-D5A3AE57052C}" dt="2024-02-13T11:41:53.083" v="995"/>
          <ac:spMkLst>
            <pc:docMk/>
            <pc:sldMk cId="2938927161" sldId="260"/>
            <ac:spMk id="10" creationId="{5D6C15A0-C087-4593-8414-2B4EC1CDC3DE}"/>
          </ac:spMkLst>
        </pc:spChg>
      </pc:sldChg>
      <pc:sldChg chg="addSp modSp mod setBg">
        <pc:chgData name="sveva.delgatto@unimc.it" userId="S::sveva.delgatto@unimc.it::b0dff882-4194-43a0-8b10-1068c4ea61a2" providerId="AD" clId="Web-{C4AAB30C-C5D4-DE69-C719-D5A3AE57052C}" dt="2024-02-13T11:42:11.083" v="996"/>
        <pc:sldMkLst>
          <pc:docMk/>
          <pc:sldMk cId="67269856" sldId="261"/>
        </pc:sldMkLst>
        <pc:spChg chg="mod">
          <ac:chgData name="sveva.delgatto@unimc.it" userId="S::sveva.delgatto@unimc.it::b0dff882-4194-43a0-8b10-1068c4ea61a2" providerId="AD" clId="Web-{C4AAB30C-C5D4-DE69-C719-D5A3AE57052C}" dt="2024-02-13T11:42:11.083" v="996"/>
          <ac:spMkLst>
            <pc:docMk/>
            <pc:sldMk cId="67269856" sldId="261"/>
            <ac:spMk id="2" creationId="{FA256E24-D6C2-4156-A849-A9985F392B8F}"/>
          </ac:spMkLst>
        </pc:spChg>
        <pc:spChg chg="mod">
          <ac:chgData name="sveva.delgatto@unimc.it" userId="S::sveva.delgatto@unimc.it::b0dff882-4194-43a0-8b10-1068c4ea61a2" providerId="AD" clId="Web-{C4AAB30C-C5D4-DE69-C719-D5A3AE57052C}" dt="2024-02-13T11:42:11.083" v="996"/>
          <ac:spMkLst>
            <pc:docMk/>
            <pc:sldMk cId="67269856" sldId="261"/>
            <ac:spMk id="3" creationId="{AAE42F27-402C-49E4-934F-D668AABD3658}"/>
          </ac:spMkLst>
        </pc:spChg>
        <pc:spChg chg="add">
          <ac:chgData name="sveva.delgatto@unimc.it" userId="S::sveva.delgatto@unimc.it::b0dff882-4194-43a0-8b10-1068c4ea61a2" providerId="AD" clId="Web-{C4AAB30C-C5D4-DE69-C719-D5A3AE57052C}" dt="2024-02-13T11:42:11.083" v="996"/>
          <ac:spMkLst>
            <pc:docMk/>
            <pc:sldMk cId="67269856" sldId="261"/>
            <ac:spMk id="8" creationId="{100EDD19-6802-4EC3-95CE-CFFAB042CFD6}"/>
          </ac:spMkLst>
        </pc:spChg>
        <pc:spChg chg="add">
          <ac:chgData name="sveva.delgatto@unimc.it" userId="S::sveva.delgatto@unimc.it::b0dff882-4194-43a0-8b10-1068c4ea61a2" providerId="AD" clId="Web-{C4AAB30C-C5D4-DE69-C719-D5A3AE57052C}" dt="2024-02-13T11:42:11.083" v="996"/>
          <ac:spMkLst>
            <pc:docMk/>
            <pc:sldMk cId="67269856" sldId="261"/>
            <ac:spMk id="10" creationId="{DB17E863-922E-4C26-BD64-E8FD41D28661}"/>
          </ac:spMkLst>
        </pc:spChg>
      </pc:sldChg>
      <pc:sldChg chg="addSp delSp modSp mod setBg">
        <pc:chgData name="sveva.delgatto@unimc.it" userId="S::sveva.delgatto@unimc.it::b0dff882-4194-43a0-8b10-1068c4ea61a2" providerId="AD" clId="Web-{C4AAB30C-C5D4-DE69-C719-D5A3AE57052C}" dt="2024-02-13T11:42:46.444" v="998"/>
        <pc:sldMkLst>
          <pc:docMk/>
          <pc:sldMk cId="2158955066" sldId="262"/>
        </pc:sldMkLst>
        <pc:spChg chg="mod">
          <ac:chgData name="sveva.delgatto@unimc.it" userId="S::sveva.delgatto@unimc.it::b0dff882-4194-43a0-8b10-1068c4ea61a2" providerId="AD" clId="Web-{C4AAB30C-C5D4-DE69-C719-D5A3AE57052C}" dt="2024-02-13T11:42:46.444" v="998"/>
          <ac:spMkLst>
            <pc:docMk/>
            <pc:sldMk cId="2158955066" sldId="262"/>
            <ac:spMk id="2" creationId="{4F2542B5-5930-416A-8153-27DABAF3D4AA}"/>
          </ac:spMkLst>
        </pc:spChg>
        <pc:spChg chg="del">
          <ac:chgData name="sveva.delgatto@unimc.it" userId="S::sveva.delgatto@unimc.it::b0dff882-4194-43a0-8b10-1068c4ea61a2" providerId="AD" clId="Web-{C4AAB30C-C5D4-DE69-C719-D5A3AE57052C}" dt="2024-02-13T11:42:46.444" v="998"/>
          <ac:spMkLst>
            <pc:docMk/>
            <pc:sldMk cId="2158955066" sldId="262"/>
            <ac:spMk id="3" creationId="{52D5FADD-AC18-49E1-B905-DC19A64A858C}"/>
          </ac:spMkLst>
        </pc:spChg>
        <pc:spChg chg="add">
          <ac:chgData name="sveva.delgatto@unimc.it" userId="S::sveva.delgatto@unimc.it::b0dff882-4194-43a0-8b10-1068c4ea61a2" providerId="AD" clId="Web-{C4AAB30C-C5D4-DE69-C719-D5A3AE57052C}" dt="2024-02-13T11:42:46.444" v="998"/>
          <ac:spMkLst>
            <pc:docMk/>
            <pc:sldMk cId="2158955066" sldId="262"/>
            <ac:spMk id="9" creationId="{35DB3719-6FDC-4E5D-891D-FF40B7300F64}"/>
          </ac:spMkLst>
        </pc:spChg>
        <pc:spChg chg="add">
          <ac:chgData name="sveva.delgatto@unimc.it" userId="S::sveva.delgatto@unimc.it::b0dff882-4194-43a0-8b10-1068c4ea61a2" providerId="AD" clId="Web-{C4AAB30C-C5D4-DE69-C719-D5A3AE57052C}" dt="2024-02-13T11:42:46.444" v="998"/>
          <ac:spMkLst>
            <pc:docMk/>
            <pc:sldMk cId="2158955066" sldId="262"/>
            <ac:spMk id="11" creationId="{E0CBAC23-2E3F-4A90-BA59-F8299F6A5439}"/>
          </ac:spMkLst>
        </pc:spChg>
        <pc:graphicFrameChg chg="add">
          <ac:chgData name="sveva.delgatto@unimc.it" userId="S::sveva.delgatto@unimc.it::b0dff882-4194-43a0-8b10-1068c4ea61a2" providerId="AD" clId="Web-{C4AAB30C-C5D4-DE69-C719-D5A3AE57052C}" dt="2024-02-13T11:42:46.444" v="998"/>
          <ac:graphicFrameMkLst>
            <pc:docMk/>
            <pc:sldMk cId="2158955066" sldId="262"/>
            <ac:graphicFrameMk id="5" creationId="{70DBDA58-1A54-DBB6-973B-B96E445F286D}"/>
          </ac:graphicFrameMkLst>
        </pc:graphicFrameChg>
      </pc:sldChg>
      <pc:sldChg chg="addSp delSp modSp mod setBg">
        <pc:chgData name="sveva.delgatto@unimc.it" userId="S::sveva.delgatto@unimc.it::b0dff882-4194-43a0-8b10-1068c4ea61a2" providerId="AD" clId="Web-{C4AAB30C-C5D4-DE69-C719-D5A3AE57052C}" dt="2024-02-13T11:43:01.132" v="1001"/>
        <pc:sldMkLst>
          <pc:docMk/>
          <pc:sldMk cId="2482232209" sldId="263"/>
        </pc:sldMkLst>
        <pc:spChg chg="mod">
          <ac:chgData name="sveva.delgatto@unimc.it" userId="S::sveva.delgatto@unimc.it::b0dff882-4194-43a0-8b10-1068c4ea61a2" providerId="AD" clId="Web-{C4AAB30C-C5D4-DE69-C719-D5A3AE57052C}" dt="2024-02-13T11:43:01.132" v="1001"/>
          <ac:spMkLst>
            <pc:docMk/>
            <pc:sldMk cId="2482232209" sldId="263"/>
            <ac:spMk id="2" creationId="{8071277D-047E-4C42-B259-FEAD681E65C9}"/>
          </ac:spMkLst>
        </pc:spChg>
        <pc:spChg chg="mod">
          <ac:chgData name="sveva.delgatto@unimc.it" userId="S::sveva.delgatto@unimc.it::b0dff882-4194-43a0-8b10-1068c4ea61a2" providerId="AD" clId="Web-{C4AAB30C-C5D4-DE69-C719-D5A3AE57052C}" dt="2024-02-13T11:43:01.132" v="1001"/>
          <ac:spMkLst>
            <pc:docMk/>
            <pc:sldMk cId="2482232209" sldId="263"/>
            <ac:spMk id="3" creationId="{CF931F2D-2611-47C9-A8F0-8784F392A590}"/>
          </ac:spMkLst>
        </pc:spChg>
        <pc:spChg chg="add del">
          <ac:chgData name="sveva.delgatto@unimc.it" userId="S::sveva.delgatto@unimc.it::b0dff882-4194-43a0-8b10-1068c4ea61a2" providerId="AD" clId="Web-{C4AAB30C-C5D4-DE69-C719-D5A3AE57052C}" dt="2024-02-13T11:43:01.116" v="1000"/>
          <ac:spMkLst>
            <pc:docMk/>
            <pc:sldMk cId="2482232209" sldId="263"/>
            <ac:spMk id="8" creationId="{84697CDA-BDB7-4883-B48B-1D4EDB2F0E93}"/>
          </ac:spMkLst>
        </pc:spChg>
        <pc:spChg chg="add del">
          <ac:chgData name="sveva.delgatto@unimc.it" userId="S::sveva.delgatto@unimc.it::b0dff882-4194-43a0-8b10-1068c4ea61a2" providerId="AD" clId="Web-{C4AAB30C-C5D4-DE69-C719-D5A3AE57052C}" dt="2024-02-13T11:43:01.116" v="1000"/>
          <ac:spMkLst>
            <pc:docMk/>
            <pc:sldMk cId="2482232209" sldId="263"/>
            <ac:spMk id="10" creationId="{6295B176-FA0E-4B6A-A190-5E2E82BEA57A}"/>
          </ac:spMkLst>
        </pc:spChg>
        <pc:spChg chg="add del">
          <ac:chgData name="sveva.delgatto@unimc.it" userId="S::sveva.delgatto@unimc.it::b0dff882-4194-43a0-8b10-1068c4ea61a2" providerId="AD" clId="Web-{C4AAB30C-C5D4-DE69-C719-D5A3AE57052C}" dt="2024-02-13T11:43:01.116" v="1000"/>
          <ac:spMkLst>
            <pc:docMk/>
            <pc:sldMk cId="2482232209" sldId="263"/>
            <ac:spMk id="12" creationId="{48F779DE-4744-42D6-9C74-33EC94460CCC}"/>
          </ac:spMkLst>
        </pc:spChg>
        <pc:spChg chg="add">
          <ac:chgData name="sveva.delgatto@unimc.it" userId="S::sveva.delgatto@unimc.it::b0dff882-4194-43a0-8b10-1068c4ea61a2" providerId="AD" clId="Web-{C4AAB30C-C5D4-DE69-C719-D5A3AE57052C}" dt="2024-02-13T11:43:01.132" v="1001"/>
          <ac:spMkLst>
            <pc:docMk/>
            <pc:sldMk cId="2482232209" sldId="263"/>
            <ac:spMk id="14" creationId="{100EDD19-6802-4EC3-95CE-CFFAB042CFD6}"/>
          </ac:spMkLst>
        </pc:spChg>
        <pc:spChg chg="add">
          <ac:chgData name="sveva.delgatto@unimc.it" userId="S::sveva.delgatto@unimc.it::b0dff882-4194-43a0-8b10-1068c4ea61a2" providerId="AD" clId="Web-{C4AAB30C-C5D4-DE69-C719-D5A3AE57052C}" dt="2024-02-13T11:43:01.132" v="1001"/>
          <ac:spMkLst>
            <pc:docMk/>
            <pc:sldMk cId="2482232209" sldId="263"/>
            <ac:spMk id="15" creationId="{DB17E863-922E-4C26-BD64-E8FD41D28661}"/>
          </ac:spMkLst>
        </pc:spChg>
      </pc:sldChg>
      <pc:sldChg chg="addSp modSp mod setBg">
        <pc:chgData name="sveva.delgatto@unimc.it" userId="S::sveva.delgatto@unimc.it::b0dff882-4194-43a0-8b10-1068c4ea61a2" providerId="AD" clId="Web-{C4AAB30C-C5D4-DE69-C719-D5A3AE57052C}" dt="2024-02-13T11:42:23.427" v="997"/>
        <pc:sldMkLst>
          <pc:docMk/>
          <pc:sldMk cId="4235469512" sldId="264"/>
        </pc:sldMkLst>
        <pc:spChg chg="mod">
          <ac:chgData name="sveva.delgatto@unimc.it" userId="S::sveva.delgatto@unimc.it::b0dff882-4194-43a0-8b10-1068c4ea61a2" providerId="AD" clId="Web-{C4AAB30C-C5D4-DE69-C719-D5A3AE57052C}" dt="2024-02-13T11:42:23.427" v="997"/>
          <ac:spMkLst>
            <pc:docMk/>
            <pc:sldMk cId="4235469512" sldId="264"/>
            <ac:spMk id="2" creationId="{F58C0FC3-F0FD-4058-8A1E-4722EE3D146A}"/>
          </ac:spMkLst>
        </pc:spChg>
        <pc:spChg chg="mod">
          <ac:chgData name="sveva.delgatto@unimc.it" userId="S::sveva.delgatto@unimc.it::b0dff882-4194-43a0-8b10-1068c4ea61a2" providerId="AD" clId="Web-{C4AAB30C-C5D4-DE69-C719-D5A3AE57052C}" dt="2024-02-13T11:42:23.427" v="997"/>
          <ac:spMkLst>
            <pc:docMk/>
            <pc:sldMk cId="4235469512" sldId="264"/>
            <ac:spMk id="3" creationId="{6DCF572C-36BE-4715-B955-B944C832ABB3}"/>
          </ac:spMkLst>
        </pc:spChg>
        <pc:spChg chg="add">
          <ac:chgData name="sveva.delgatto@unimc.it" userId="S::sveva.delgatto@unimc.it::b0dff882-4194-43a0-8b10-1068c4ea61a2" providerId="AD" clId="Web-{C4AAB30C-C5D4-DE69-C719-D5A3AE57052C}" dt="2024-02-13T11:42:23.427" v="997"/>
          <ac:spMkLst>
            <pc:docMk/>
            <pc:sldMk cId="4235469512" sldId="264"/>
            <ac:spMk id="8" creationId="{AC17DE74-01C9-4859-B65A-85CF999E8580}"/>
          </ac:spMkLst>
        </pc:spChg>
        <pc:spChg chg="add">
          <ac:chgData name="sveva.delgatto@unimc.it" userId="S::sveva.delgatto@unimc.it::b0dff882-4194-43a0-8b10-1068c4ea61a2" providerId="AD" clId="Web-{C4AAB30C-C5D4-DE69-C719-D5A3AE57052C}" dt="2024-02-13T11:42:23.427" v="997"/>
          <ac:spMkLst>
            <pc:docMk/>
            <pc:sldMk cId="4235469512" sldId="264"/>
            <ac:spMk id="10" creationId="{068C0432-0E90-4CC1-8CD3-D44A90DF07EF}"/>
          </ac:spMkLst>
        </pc:spChg>
      </pc:sldChg>
      <pc:sldChg chg="addSp modSp add del mod setBg">
        <pc:chgData name="sveva.delgatto@unimc.it" userId="S::sveva.delgatto@unimc.it::b0dff882-4194-43a0-8b10-1068c4ea61a2" providerId="AD" clId="Web-{C4AAB30C-C5D4-DE69-C719-D5A3AE57052C}" dt="2024-02-13T11:41:45.426" v="994"/>
        <pc:sldMkLst>
          <pc:docMk/>
          <pc:sldMk cId="3740607868" sldId="265"/>
        </pc:sldMkLst>
        <pc:spChg chg="mod">
          <ac:chgData name="sveva.delgatto@unimc.it" userId="S::sveva.delgatto@unimc.it::b0dff882-4194-43a0-8b10-1068c4ea61a2" providerId="AD" clId="Web-{C4AAB30C-C5D4-DE69-C719-D5A3AE57052C}" dt="2024-02-13T11:41:45.426" v="994"/>
          <ac:spMkLst>
            <pc:docMk/>
            <pc:sldMk cId="3740607868" sldId="265"/>
            <ac:spMk id="2" creationId="{6765C3A1-08C1-4937-833C-8E25A6CCEBE8}"/>
          </ac:spMkLst>
        </pc:spChg>
        <pc:spChg chg="mod">
          <ac:chgData name="sveva.delgatto@unimc.it" userId="S::sveva.delgatto@unimc.it::b0dff882-4194-43a0-8b10-1068c4ea61a2" providerId="AD" clId="Web-{C4AAB30C-C5D4-DE69-C719-D5A3AE57052C}" dt="2024-02-13T11:41:45.426" v="994"/>
          <ac:spMkLst>
            <pc:docMk/>
            <pc:sldMk cId="3740607868" sldId="265"/>
            <ac:spMk id="3" creationId="{D918B591-4C18-4C7E-B43B-5D8C14E35229}"/>
          </ac:spMkLst>
        </pc:spChg>
        <pc:spChg chg="add">
          <ac:chgData name="sveva.delgatto@unimc.it" userId="S::sveva.delgatto@unimc.it::b0dff882-4194-43a0-8b10-1068c4ea61a2" providerId="AD" clId="Web-{C4AAB30C-C5D4-DE69-C719-D5A3AE57052C}" dt="2024-02-13T11:41:45.426" v="994"/>
          <ac:spMkLst>
            <pc:docMk/>
            <pc:sldMk cId="3740607868" sldId="265"/>
            <ac:spMk id="8" creationId="{100EDD19-6802-4EC3-95CE-CFFAB042CFD6}"/>
          </ac:spMkLst>
        </pc:spChg>
        <pc:spChg chg="add">
          <ac:chgData name="sveva.delgatto@unimc.it" userId="S::sveva.delgatto@unimc.it::b0dff882-4194-43a0-8b10-1068c4ea61a2" providerId="AD" clId="Web-{C4AAB30C-C5D4-DE69-C719-D5A3AE57052C}" dt="2024-02-13T11:41:45.426" v="994"/>
          <ac:spMkLst>
            <pc:docMk/>
            <pc:sldMk cId="3740607868" sldId="265"/>
            <ac:spMk id="10" creationId="{DB17E863-922E-4C26-BD64-E8FD41D28661}"/>
          </ac:spMkLst>
        </pc:spChg>
      </pc:sldChg>
      <pc:sldChg chg="del">
        <pc:chgData name="sveva.delgatto@unimc.it" userId="S::sveva.delgatto@unimc.it::b0dff882-4194-43a0-8b10-1068c4ea61a2" providerId="AD" clId="Web-{C4AAB30C-C5D4-DE69-C719-D5A3AE57052C}" dt="2024-02-13T11:40:26.533" v="987"/>
        <pc:sldMkLst>
          <pc:docMk/>
          <pc:sldMk cId="3453345136" sldId="266"/>
        </pc:sldMkLst>
      </pc:sldChg>
      <pc:sldChg chg="addSp delSp modSp mod setBg">
        <pc:chgData name="sveva.delgatto@unimc.it" userId="S::sveva.delgatto@unimc.it::b0dff882-4194-43a0-8b10-1068c4ea61a2" providerId="AD" clId="Web-{C4AAB30C-C5D4-DE69-C719-D5A3AE57052C}" dt="2024-02-13T11:43:12.273" v="1002"/>
        <pc:sldMkLst>
          <pc:docMk/>
          <pc:sldMk cId="3055031066" sldId="267"/>
        </pc:sldMkLst>
        <pc:spChg chg="mod">
          <ac:chgData name="sveva.delgatto@unimc.it" userId="S::sveva.delgatto@unimc.it::b0dff882-4194-43a0-8b10-1068c4ea61a2" providerId="AD" clId="Web-{C4AAB30C-C5D4-DE69-C719-D5A3AE57052C}" dt="2024-02-13T11:43:12.273" v="1002"/>
          <ac:spMkLst>
            <pc:docMk/>
            <pc:sldMk cId="3055031066" sldId="267"/>
            <ac:spMk id="2" creationId="{FAE8A35D-5FC8-47FE-A128-7ACB676B0335}"/>
          </ac:spMkLst>
        </pc:spChg>
        <pc:spChg chg="del">
          <ac:chgData name="sveva.delgatto@unimc.it" userId="S::sveva.delgatto@unimc.it::b0dff882-4194-43a0-8b10-1068c4ea61a2" providerId="AD" clId="Web-{C4AAB30C-C5D4-DE69-C719-D5A3AE57052C}" dt="2024-02-13T11:43:12.273" v="1002"/>
          <ac:spMkLst>
            <pc:docMk/>
            <pc:sldMk cId="3055031066" sldId="267"/>
            <ac:spMk id="3" creationId="{5E294AE0-C447-4AF4-9B19-5AB34BB206AF}"/>
          </ac:spMkLst>
        </pc:spChg>
        <pc:spChg chg="add">
          <ac:chgData name="sveva.delgatto@unimc.it" userId="S::sveva.delgatto@unimc.it::b0dff882-4194-43a0-8b10-1068c4ea61a2" providerId="AD" clId="Web-{C4AAB30C-C5D4-DE69-C719-D5A3AE57052C}" dt="2024-02-13T11:43:12.273" v="1002"/>
          <ac:spMkLst>
            <pc:docMk/>
            <pc:sldMk cId="3055031066" sldId="267"/>
            <ac:spMk id="9" creationId="{35DB3719-6FDC-4E5D-891D-FF40B7300F64}"/>
          </ac:spMkLst>
        </pc:spChg>
        <pc:spChg chg="add">
          <ac:chgData name="sveva.delgatto@unimc.it" userId="S::sveva.delgatto@unimc.it::b0dff882-4194-43a0-8b10-1068c4ea61a2" providerId="AD" clId="Web-{C4AAB30C-C5D4-DE69-C719-D5A3AE57052C}" dt="2024-02-13T11:43:12.273" v="1002"/>
          <ac:spMkLst>
            <pc:docMk/>
            <pc:sldMk cId="3055031066" sldId="267"/>
            <ac:spMk id="11" creationId="{E0CBAC23-2E3F-4A90-BA59-F8299F6A5439}"/>
          </ac:spMkLst>
        </pc:spChg>
        <pc:graphicFrameChg chg="add">
          <ac:chgData name="sveva.delgatto@unimc.it" userId="S::sveva.delgatto@unimc.it::b0dff882-4194-43a0-8b10-1068c4ea61a2" providerId="AD" clId="Web-{C4AAB30C-C5D4-DE69-C719-D5A3AE57052C}" dt="2024-02-13T11:43:12.273" v="1002"/>
          <ac:graphicFrameMkLst>
            <pc:docMk/>
            <pc:sldMk cId="3055031066" sldId="267"/>
            <ac:graphicFrameMk id="5" creationId="{36746B64-E11E-3EB5-27B8-BF54F5D4F186}"/>
          </ac:graphicFrameMkLst>
        </pc:graphicFrameChg>
      </pc:sldChg>
      <pc:sldChg chg="del">
        <pc:chgData name="sveva.delgatto@unimc.it" userId="S::sveva.delgatto@unimc.it::b0dff882-4194-43a0-8b10-1068c4ea61a2" providerId="AD" clId="Web-{C4AAB30C-C5D4-DE69-C719-D5A3AE57052C}" dt="2024-02-13T08:53:22.739" v="119"/>
        <pc:sldMkLst>
          <pc:docMk/>
          <pc:sldMk cId="4194253646" sldId="268"/>
        </pc:sldMkLst>
      </pc:sldChg>
      <pc:sldChg chg="del">
        <pc:chgData name="sveva.delgatto@unimc.it" userId="S::sveva.delgatto@unimc.it::b0dff882-4194-43a0-8b10-1068c4ea61a2" providerId="AD" clId="Web-{C4AAB30C-C5D4-DE69-C719-D5A3AE57052C}" dt="2024-02-13T08:53:25.707" v="120"/>
        <pc:sldMkLst>
          <pc:docMk/>
          <pc:sldMk cId="3209980132" sldId="269"/>
        </pc:sldMkLst>
      </pc:sldChg>
      <pc:sldChg chg="addSp delSp modSp mod setBg">
        <pc:chgData name="sveva.delgatto@unimc.it" userId="S::sveva.delgatto@unimc.it::b0dff882-4194-43a0-8b10-1068c4ea61a2" providerId="AD" clId="Web-{C4AAB30C-C5D4-DE69-C719-D5A3AE57052C}" dt="2024-02-13T10:52:39.546" v="262" actId="20577"/>
        <pc:sldMkLst>
          <pc:docMk/>
          <pc:sldMk cId="1581230878" sldId="270"/>
        </pc:sldMkLst>
        <pc:spChg chg="mod">
          <ac:chgData name="sveva.delgatto@unimc.it" userId="S::sveva.delgatto@unimc.it::b0dff882-4194-43a0-8b10-1068c4ea61a2" providerId="AD" clId="Web-{C4AAB30C-C5D4-DE69-C719-D5A3AE57052C}" dt="2024-02-13T10:52:03.888" v="255"/>
          <ac:spMkLst>
            <pc:docMk/>
            <pc:sldMk cId="1581230878" sldId="270"/>
            <ac:spMk id="2" creationId="{7534B794-F70B-DC25-1E98-E982E3747EAE}"/>
          </ac:spMkLst>
        </pc:spChg>
        <pc:spChg chg="mod">
          <ac:chgData name="sveva.delgatto@unimc.it" userId="S::sveva.delgatto@unimc.it::b0dff882-4194-43a0-8b10-1068c4ea61a2" providerId="AD" clId="Web-{C4AAB30C-C5D4-DE69-C719-D5A3AE57052C}" dt="2024-02-13T10:52:39.546" v="262" actId="20577"/>
          <ac:spMkLst>
            <pc:docMk/>
            <pc:sldMk cId="1581230878" sldId="270"/>
            <ac:spMk id="3" creationId="{330E0FB0-A719-EE66-3A66-149DC0723BAC}"/>
          </ac:spMkLst>
        </pc:spChg>
        <pc:spChg chg="add">
          <ac:chgData name="sveva.delgatto@unimc.it" userId="S::sveva.delgatto@unimc.it::b0dff882-4194-43a0-8b10-1068c4ea61a2" providerId="AD" clId="Web-{C4AAB30C-C5D4-DE69-C719-D5A3AE57052C}" dt="2024-02-13T10:52:03.888" v="255"/>
          <ac:spMkLst>
            <pc:docMk/>
            <pc:sldMk cId="1581230878" sldId="270"/>
            <ac:spMk id="8" creationId="{081EA652-8C6A-4E69-BEB9-170809474553}"/>
          </ac:spMkLst>
        </pc:spChg>
        <pc:spChg chg="add">
          <ac:chgData name="sveva.delgatto@unimc.it" userId="S::sveva.delgatto@unimc.it::b0dff882-4194-43a0-8b10-1068c4ea61a2" providerId="AD" clId="Web-{C4AAB30C-C5D4-DE69-C719-D5A3AE57052C}" dt="2024-02-13T10:52:03.888" v="255"/>
          <ac:spMkLst>
            <pc:docMk/>
            <pc:sldMk cId="1581230878" sldId="270"/>
            <ac:spMk id="10" creationId="{5298780A-33B9-4EA2-8F67-DE68AD62841B}"/>
          </ac:spMkLst>
        </pc:spChg>
        <pc:spChg chg="add">
          <ac:chgData name="sveva.delgatto@unimc.it" userId="S::sveva.delgatto@unimc.it::b0dff882-4194-43a0-8b10-1068c4ea61a2" providerId="AD" clId="Web-{C4AAB30C-C5D4-DE69-C719-D5A3AE57052C}" dt="2024-02-13T10:52:03.888" v="255"/>
          <ac:spMkLst>
            <pc:docMk/>
            <pc:sldMk cId="1581230878" sldId="270"/>
            <ac:spMk id="12" creationId="{7F488E8B-4E1E-4402-8935-D4E6C02615C7}"/>
          </ac:spMkLst>
        </pc:spChg>
        <pc:picChg chg="add del mod">
          <ac:chgData name="sveva.delgatto@unimc.it" userId="S::sveva.delgatto@unimc.it::b0dff882-4194-43a0-8b10-1068c4ea61a2" providerId="AD" clId="Web-{C4AAB30C-C5D4-DE69-C719-D5A3AE57052C}" dt="2024-02-13T10:51:39.169" v="247"/>
          <ac:picMkLst>
            <pc:docMk/>
            <pc:sldMk cId="1581230878" sldId="270"/>
            <ac:picMk id="4" creationId="{8300DB26-C61B-466E-6D98-EAB89637A786}"/>
          </ac:picMkLst>
        </pc:picChg>
        <pc:cxnChg chg="add">
          <ac:chgData name="sveva.delgatto@unimc.it" userId="S::sveva.delgatto@unimc.it::b0dff882-4194-43a0-8b10-1068c4ea61a2" providerId="AD" clId="Web-{C4AAB30C-C5D4-DE69-C719-D5A3AE57052C}" dt="2024-02-13T10:52:03.888" v="255"/>
          <ac:cxnSpMkLst>
            <pc:docMk/>
            <pc:sldMk cId="1581230878" sldId="270"/>
            <ac:cxnSpMk id="14" creationId="{23AAC9B5-8015-485C-ACF9-A750390E9A56}"/>
          </ac:cxnSpMkLst>
        </pc:cxnChg>
      </pc:sldChg>
      <pc:sldChg chg="addSp delSp modSp new mod setBg">
        <pc:chgData name="sveva.delgatto@unimc.it" userId="S::sveva.delgatto@unimc.it::b0dff882-4194-43a0-8b10-1068c4ea61a2" providerId="AD" clId="Web-{C4AAB30C-C5D4-DE69-C719-D5A3AE57052C}" dt="2024-02-13T10:54:42.018" v="295"/>
        <pc:sldMkLst>
          <pc:docMk/>
          <pc:sldMk cId="1276892203" sldId="271"/>
        </pc:sldMkLst>
        <pc:spChg chg="mod">
          <ac:chgData name="sveva.delgatto@unimc.it" userId="S::sveva.delgatto@unimc.it::b0dff882-4194-43a0-8b10-1068c4ea61a2" providerId="AD" clId="Web-{C4AAB30C-C5D4-DE69-C719-D5A3AE57052C}" dt="2024-02-13T10:54:42.018" v="295"/>
          <ac:spMkLst>
            <pc:docMk/>
            <pc:sldMk cId="1276892203" sldId="271"/>
            <ac:spMk id="2" creationId="{37418055-16AD-B17C-623E-A68D761C9879}"/>
          </ac:spMkLst>
        </pc:spChg>
        <pc:spChg chg="del mod">
          <ac:chgData name="sveva.delgatto@unimc.it" userId="S::sveva.delgatto@unimc.it::b0dff882-4194-43a0-8b10-1068c4ea61a2" providerId="AD" clId="Web-{C4AAB30C-C5D4-DE69-C719-D5A3AE57052C}" dt="2024-02-13T10:54:08.470" v="293"/>
          <ac:spMkLst>
            <pc:docMk/>
            <pc:sldMk cId="1276892203" sldId="271"/>
            <ac:spMk id="3" creationId="{EF1145D2-D864-DEC4-6A3C-4EB64ADD2221}"/>
          </ac:spMkLst>
        </pc:spChg>
        <pc:spChg chg="add del">
          <ac:chgData name="sveva.delgatto@unimc.it" userId="S::sveva.delgatto@unimc.it::b0dff882-4194-43a0-8b10-1068c4ea61a2" providerId="AD" clId="Web-{C4AAB30C-C5D4-DE69-C719-D5A3AE57052C}" dt="2024-02-13T10:54:08.423" v="292"/>
          <ac:spMkLst>
            <pc:docMk/>
            <pc:sldMk cId="1276892203" sldId="271"/>
            <ac:spMk id="8" creationId="{081EA652-8C6A-4E69-BEB9-170809474553}"/>
          </ac:spMkLst>
        </pc:spChg>
        <pc:spChg chg="add del">
          <ac:chgData name="sveva.delgatto@unimc.it" userId="S::sveva.delgatto@unimc.it::b0dff882-4194-43a0-8b10-1068c4ea61a2" providerId="AD" clId="Web-{C4AAB30C-C5D4-DE69-C719-D5A3AE57052C}" dt="2024-02-13T10:54:42.018" v="295"/>
          <ac:spMkLst>
            <pc:docMk/>
            <pc:sldMk cId="1276892203" sldId="271"/>
            <ac:spMk id="9" creationId="{35DB3719-6FDC-4E5D-891D-FF40B7300F64}"/>
          </ac:spMkLst>
        </pc:spChg>
        <pc:spChg chg="add del">
          <ac:chgData name="sveva.delgatto@unimc.it" userId="S::sveva.delgatto@unimc.it::b0dff882-4194-43a0-8b10-1068c4ea61a2" providerId="AD" clId="Web-{C4AAB30C-C5D4-DE69-C719-D5A3AE57052C}" dt="2024-02-13T10:54:08.423" v="292"/>
          <ac:spMkLst>
            <pc:docMk/>
            <pc:sldMk cId="1276892203" sldId="271"/>
            <ac:spMk id="10" creationId="{5298780A-33B9-4EA2-8F67-DE68AD62841B}"/>
          </ac:spMkLst>
        </pc:spChg>
        <pc:spChg chg="add del">
          <ac:chgData name="sveva.delgatto@unimc.it" userId="S::sveva.delgatto@unimc.it::b0dff882-4194-43a0-8b10-1068c4ea61a2" providerId="AD" clId="Web-{C4AAB30C-C5D4-DE69-C719-D5A3AE57052C}" dt="2024-02-13T10:54:42.018" v="295"/>
          <ac:spMkLst>
            <pc:docMk/>
            <pc:sldMk cId="1276892203" sldId="271"/>
            <ac:spMk id="11" creationId="{E0CBAC23-2E3F-4A90-BA59-F8299F6A5439}"/>
          </ac:spMkLst>
        </pc:spChg>
        <pc:spChg chg="add del">
          <ac:chgData name="sveva.delgatto@unimc.it" userId="S::sveva.delgatto@unimc.it::b0dff882-4194-43a0-8b10-1068c4ea61a2" providerId="AD" clId="Web-{C4AAB30C-C5D4-DE69-C719-D5A3AE57052C}" dt="2024-02-13T10:54:08.423" v="292"/>
          <ac:spMkLst>
            <pc:docMk/>
            <pc:sldMk cId="1276892203" sldId="271"/>
            <ac:spMk id="12" creationId="{7F488E8B-4E1E-4402-8935-D4E6C02615C7}"/>
          </ac:spMkLst>
        </pc:spChg>
        <pc:spChg chg="add">
          <ac:chgData name="sveva.delgatto@unimc.it" userId="S::sveva.delgatto@unimc.it::b0dff882-4194-43a0-8b10-1068c4ea61a2" providerId="AD" clId="Web-{C4AAB30C-C5D4-DE69-C719-D5A3AE57052C}" dt="2024-02-13T10:54:42.018" v="295"/>
          <ac:spMkLst>
            <pc:docMk/>
            <pc:sldMk cId="1276892203" sldId="271"/>
            <ac:spMk id="16" creationId="{081EA652-8C6A-4E69-BEB9-170809474553}"/>
          </ac:spMkLst>
        </pc:spChg>
        <pc:spChg chg="add">
          <ac:chgData name="sveva.delgatto@unimc.it" userId="S::sveva.delgatto@unimc.it::b0dff882-4194-43a0-8b10-1068c4ea61a2" providerId="AD" clId="Web-{C4AAB30C-C5D4-DE69-C719-D5A3AE57052C}" dt="2024-02-13T10:54:42.018" v="295"/>
          <ac:spMkLst>
            <pc:docMk/>
            <pc:sldMk cId="1276892203" sldId="271"/>
            <ac:spMk id="18" creationId="{A4026A73-1F7F-49F2-B319-8CA3B3D53269}"/>
          </ac:spMkLst>
        </pc:spChg>
        <pc:spChg chg="add">
          <ac:chgData name="sveva.delgatto@unimc.it" userId="S::sveva.delgatto@unimc.it::b0dff882-4194-43a0-8b10-1068c4ea61a2" providerId="AD" clId="Web-{C4AAB30C-C5D4-DE69-C719-D5A3AE57052C}" dt="2024-02-13T10:54:42.018" v="295"/>
          <ac:spMkLst>
            <pc:docMk/>
            <pc:sldMk cId="1276892203" sldId="271"/>
            <ac:spMk id="20" creationId="{5298780A-33B9-4EA2-8F67-DE68AD62841B}"/>
          </ac:spMkLst>
        </pc:spChg>
        <pc:spChg chg="add">
          <ac:chgData name="sveva.delgatto@unimc.it" userId="S::sveva.delgatto@unimc.it::b0dff882-4194-43a0-8b10-1068c4ea61a2" providerId="AD" clId="Web-{C4AAB30C-C5D4-DE69-C719-D5A3AE57052C}" dt="2024-02-13T10:54:42.018" v="295"/>
          <ac:spMkLst>
            <pc:docMk/>
            <pc:sldMk cId="1276892203" sldId="271"/>
            <ac:spMk id="22" creationId="{7F488E8B-4E1E-4402-8935-D4E6C02615C7}"/>
          </ac:spMkLst>
        </pc:spChg>
        <pc:graphicFrameChg chg="add mod modGraphic">
          <ac:chgData name="sveva.delgatto@unimc.it" userId="S::sveva.delgatto@unimc.it::b0dff882-4194-43a0-8b10-1068c4ea61a2" providerId="AD" clId="Web-{C4AAB30C-C5D4-DE69-C719-D5A3AE57052C}" dt="2024-02-13T10:54:42.018" v="295"/>
          <ac:graphicFrameMkLst>
            <pc:docMk/>
            <pc:sldMk cId="1276892203" sldId="271"/>
            <ac:graphicFrameMk id="5" creationId="{9DFAB213-DC07-FD68-BFE6-2B5CA5B26CA0}"/>
          </ac:graphicFrameMkLst>
        </pc:graphicFrameChg>
        <pc:cxnChg chg="add del">
          <ac:chgData name="sveva.delgatto@unimc.it" userId="S::sveva.delgatto@unimc.it::b0dff882-4194-43a0-8b10-1068c4ea61a2" providerId="AD" clId="Web-{C4AAB30C-C5D4-DE69-C719-D5A3AE57052C}" dt="2024-02-13T10:54:08.423" v="292"/>
          <ac:cxnSpMkLst>
            <pc:docMk/>
            <pc:sldMk cId="1276892203" sldId="271"/>
            <ac:cxnSpMk id="14" creationId="{23AAC9B5-8015-485C-ACF9-A750390E9A56}"/>
          </ac:cxnSpMkLst>
        </pc:cxnChg>
        <pc:cxnChg chg="add">
          <ac:chgData name="sveva.delgatto@unimc.it" userId="S::sveva.delgatto@unimc.it::b0dff882-4194-43a0-8b10-1068c4ea61a2" providerId="AD" clId="Web-{C4AAB30C-C5D4-DE69-C719-D5A3AE57052C}" dt="2024-02-13T10:54:42.018" v="295"/>
          <ac:cxnSpMkLst>
            <pc:docMk/>
            <pc:sldMk cId="1276892203" sldId="271"/>
            <ac:cxnSpMk id="24" creationId="{23AAC9B5-8015-485C-ACF9-A750390E9A56}"/>
          </ac:cxnSpMkLst>
        </pc:cxnChg>
      </pc:sldChg>
      <pc:sldChg chg="addSp modSp new mod setBg">
        <pc:chgData name="sveva.delgatto@unimc.it" userId="S::sveva.delgatto@unimc.it::b0dff882-4194-43a0-8b10-1068c4ea61a2" providerId="AD" clId="Web-{C4AAB30C-C5D4-DE69-C719-D5A3AE57052C}" dt="2024-02-13T10:56:31.412" v="331" actId="20577"/>
        <pc:sldMkLst>
          <pc:docMk/>
          <pc:sldMk cId="1750550300" sldId="272"/>
        </pc:sldMkLst>
        <pc:spChg chg="mod">
          <ac:chgData name="sveva.delgatto@unimc.it" userId="S::sveva.delgatto@unimc.it::b0dff882-4194-43a0-8b10-1068c4ea61a2" providerId="AD" clId="Web-{C4AAB30C-C5D4-DE69-C719-D5A3AE57052C}" dt="2024-02-13T10:56:08.193" v="325"/>
          <ac:spMkLst>
            <pc:docMk/>
            <pc:sldMk cId="1750550300" sldId="272"/>
            <ac:spMk id="2" creationId="{6EC44820-51D6-0F6C-3B6C-166F5CC43B2F}"/>
          </ac:spMkLst>
        </pc:spChg>
        <pc:spChg chg="mod">
          <ac:chgData name="sveva.delgatto@unimc.it" userId="S::sveva.delgatto@unimc.it::b0dff882-4194-43a0-8b10-1068c4ea61a2" providerId="AD" clId="Web-{C4AAB30C-C5D4-DE69-C719-D5A3AE57052C}" dt="2024-02-13T10:56:31.412" v="331" actId="20577"/>
          <ac:spMkLst>
            <pc:docMk/>
            <pc:sldMk cId="1750550300" sldId="272"/>
            <ac:spMk id="3" creationId="{3947B394-CF18-36D4-AFB9-DEC8E9B317F6}"/>
          </ac:spMkLst>
        </pc:spChg>
        <pc:spChg chg="add">
          <ac:chgData name="sveva.delgatto@unimc.it" userId="S::sveva.delgatto@unimc.it::b0dff882-4194-43a0-8b10-1068c4ea61a2" providerId="AD" clId="Web-{C4AAB30C-C5D4-DE69-C719-D5A3AE57052C}" dt="2024-02-13T10:56:08.193" v="325"/>
          <ac:spMkLst>
            <pc:docMk/>
            <pc:sldMk cId="1750550300" sldId="272"/>
            <ac:spMk id="10" creationId="{EDDBB197-D710-4A4F-A9CA-FD2177498BE8}"/>
          </ac:spMkLst>
        </pc:spChg>
        <pc:spChg chg="add">
          <ac:chgData name="sveva.delgatto@unimc.it" userId="S::sveva.delgatto@unimc.it::b0dff882-4194-43a0-8b10-1068c4ea61a2" providerId="AD" clId="Web-{C4AAB30C-C5D4-DE69-C719-D5A3AE57052C}" dt="2024-02-13T10:56:08.193" v="325"/>
          <ac:spMkLst>
            <pc:docMk/>
            <pc:sldMk cId="1750550300" sldId="272"/>
            <ac:spMk id="12" creationId="{975D1CFA-2CDB-4B64-BD9F-85744E8DA12F}"/>
          </ac:spMkLst>
        </pc:spChg>
        <pc:grpChg chg="add">
          <ac:chgData name="sveva.delgatto@unimc.it" userId="S::sveva.delgatto@unimc.it::b0dff882-4194-43a0-8b10-1068c4ea61a2" providerId="AD" clId="Web-{C4AAB30C-C5D4-DE69-C719-D5A3AE57052C}" dt="2024-02-13T10:56:08.193" v="325"/>
          <ac:grpSpMkLst>
            <pc:docMk/>
            <pc:sldMk cId="1750550300" sldId="272"/>
            <ac:grpSpMk id="14" creationId="{25EE5136-01F1-466C-962D-BA9B4C6757AA}"/>
          </ac:grpSpMkLst>
        </pc:grpChg>
        <pc:picChg chg="add">
          <ac:chgData name="sveva.delgatto@unimc.it" userId="S::sveva.delgatto@unimc.it::b0dff882-4194-43a0-8b10-1068c4ea61a2" providerId="AD" clId="Web-{C4AAB30C-C5D4-DE69-C719-D5A3AE57052C}" dt="2024-02-13T10:56:08.193" v="325"/>
          <ac:picMkLst>
            <pc:docMk/>
            <pc:sldMk cId="1750550300" sldId="272"/>
            <ac:picMk id="7" creationId="{7B5CD702-1DE5-43B6-6FC7-234CF656132B}"/>
          </ac:picMkLst>
        </pc:picChg>
      </pc:sldChg>
      <pc:sldChg chg="addSp delSp modSp new mod setBg">
        <pc:chgData name="sveva.delgatto@unimc.it" userId="S::sveva.delgatto@unimc.it::b0dff882-4194-43a0-8b10-1068c4ea61a2" providerId="AD" clId="Web-{C4AAB30C-C5D4-DE69-C719-D5A3AE57052C}" dt="2024-02-13T10:59:30.589" v="377" actId="20577"/>
        <pc:sldMkLst>
          <pc:docMk/>
          <pc:sldMk cId="4045635647" sldId="273"/>
        </pc:sldMkLst>
        <pc:spChg chg="mod">
          <ac:chgData name="sveva.delgatto@unimc.it" userId="S::sveva.delgatto@unimc.it::b0dff882-4194-43a0-8b10-1068c4ea61a2" providerId="AD" clId="Web-{C4AAB30C-C5D4-DE69-C719-D5A3AE57052C}" dt="2024-02-13T10:59:21.166" v="376"/>
          <ac:spMkLst>
            <pc:docMk/>
            <pc:sldMk cId="4045635647" sldId="273"/>
            <ac:spMk id="2" creationId="{4A99D1D8-C4E3-2C46-2A84-7B2C9CF04A25}"/>
          </ac:spMkLst>
        </pc:spChg>
        <pc:spChg chg="mod">
          <ac:chgData name="sveva.delgatto@unimc.it" userId="S::sveva.delgatto@unimc.it::b0dff882-4194-43a0-8b10-1068c4ea61a2" providerId="AD" clId="Web-{C4AAB30C-C5D4-DE69-C719-D5A3AE57052C}" dt="2024-02-13T10:59:30.589" v="377" actId="20577"/>
          <ac:spMkLst>
            <pc:docMk/>
            <pc:sldMk cId="4045635647" sldId="273"/>
            <ac:spMk id="3" creationId="{A8DECCA4-3A9C-B510-CB78-54A51C1A3E5F}"/>
          </ac:spMkLst>
        </pc:spChg>
        <pc:spChg chg="add">
          <ac:chgData name="sveva.delgatto@unimc.it" userId="S::sveva.delgatto@unimc.it::b0dff882-4194-43a0-8b10-1068c4ea61a2" providerId="AD" clId="Web-{C4AAB30C-C5D4-DE69-C719-D5A3AE57052C}" dt="2024-02-13T10:59:21.166" v="376"/>
          <ac:spMkLst>
            <pc:docMk/>
            <pc:sldMk cId="4045635647" sldId="273"/>
            <ac:spMk id="8" creationId="{777A147A-9ED8-46B4-8660-1B3C2AA880B5}"/>
          </ac:spMkLst>
        </pc:spChg>
        <pc:spChg chg="add">
          <ac:chgData name="sveva.delgatto@unimc.it" userId="S::sveva.delgatto@unimc.it::b0dff882-4194-43a0-8b10-1068c4ea61a2" providerId="AD" clId="Web-{C4AAB30C-C5D4-DE69-C719-D5A3AE57052C}" dt="2024-02-13T10:59:21.166" v="376"/>
          <ac:spMkLst>
            <pc:docMk/>
            <pc:sldMk cId="4045635647" sldId="273"/>
            <ac:spMk id="10" creationId="{5D6C15A0-C087-4593-8414-2B4EC1CDC3DE}"/>
          </ac:spMkLst>
        </pc:spChg>
        <pc:cxnChg chg="add del mod">
          <ac:chgData name="sveva.delgatto@unimc.it" userId="S::sveva.delgatto@unimc.it::b0dff882-4194-43a0-8b10-1068c4ea61a2" providerId="AD" clId="Web-{C4AAB30C-C5D4-DE69-C719-D5A3AE57052C}" dt="2024-02-13T10:59:02.433" v="373"/>
          <ac:cxnSpMkLst>
            <pc:docMk/>
            <pc:sldMk cId="4045635647" sldId="273"/>
            <ac:cxnSpMk id="4" creationId="{B11046A0-3B45-8EE6-F90B-89E1D417762C}"/>
          </ac:cxnSpMkLst>
        </pc:cxnChg>
      </pc:sldChg>
      <pc:sldChg chg="addSp modSp new mod setBg">
        <pc:chgData name="sveva.delgatto@unimc.it" userId="S::sveva.delgatto@unimc.it::b0dff882-4194-43a0-8b10-1068c4ea61a2" providerId="AD" clId="Web-{C4AAB30C-C5D4-DE69-C719-D5A3AE57052C}" dt="2024-02-13T11:00:41.512" v="394"/>
        <pc:sldMkLst>
          <pc:docMk/>
          <pc:sldMk cId="1765045679" sldId="274"/>
        </pc:sldMkLst>
        <pc:spChg chg="mod">
          <ac:chgData name="sveva.delgatto@unimc.it" userId="S::sveva.delgatto@unimc.it::b0dff882-4194-43a0-8b10-1068c4ea61a2" providerId="AD" clId="Web-{C4AAB30C-C5D4-DE69-C719-D5A3AE57052C}" dt="2024-02-13T11:00:41.512" v="394"/>
          <ac:spMkLst>
            <pc:docMk/>
            <pc:sldMk cId="1765045679" sldId="274"/>
            <ac:spMk id="2" creationId="{0D4B4C4E-F21B-B0B0-E67F-4CF90668BFB6}"/>
          </ac:spMkLst>
        </pc:spChg>
        <pc:spChg chg="mod">
          <ac:chgData name="sveva.delgatto@unimc.it" userId="S::sveva.delgatto@unimc.it::b0dff882-4194-43a0-8b10-1068c4ea61a2" providerId="AD" clId="Web-{C4AAB30C-C5D4-DE69-C719-D5A3AE57052C}" dt="2024-02-13T11:00:41.512" v="394"/>
          <ac:spMkLst>
            <pc:docMk/>
            <pc:sldMk cId="1765045679" sldId="274"/>
            <ac:spMk id="3" creationId="{0E58F0EF-0AD1-D718-F362-0AF408E5C4CD}"/>
          </ac:spMkLst>
        </pc:spChg>
        <pc:spChg chg="add">
          <ac:chgData name="sveva.delgatto@unimc.it" userId="S::sveva.delgatto@unimc.it::b0dff882-4194-43a0-8b10-1068c4ea61a2" providerId="AD" clId="Web-{C4AAB30C-C5D4-DE69-C719-D5A3AE57052C}" dt="2024-02-13T11:00:41.512" v="394"/>
          <ac:spMkLst>
            <pc:docMk/>
            <pc:sldMk cId="1765045679" sldId="274"/>
            <ac:spMk id="8" creationId="{1BB867FF-FC45-48F7-8104-F89BE54909F1}"/>
          </ac:spMkLst>
        </pc:spChg>
        <pc:spChg chg="add">
          <ac:chgData name="sveva.delgatto@unimc.it" userId="S::sveva.delgatto@unimc.it::b0dff882-4194-43a0-8b10-1068c4ea61a2" providerId="AD" clId="Web-{C4AAB30C-C5D4-DE69-C719-D5A3AE57052C}" dt="2024-02-13T11:00:41.512" v="394"/>
          <ac:spMkLst>
            <pc:docMk/>
            <pc:sldMk cId="1765045679" sldId="274"/>
            <ac:spMk id="10" creationId="{8BB56887-D0D5-4F0C-9E19-7247EB83C8B7}"/>
          </ac:spMkLst>
        </pc:spChg>
        <pc:spChg chg="add">
          <ac:chgData name="sveva.delgatto@unimc.it" userId="S::sveva.delgatto@unimc.it::b0dff882-4194-43a0-8b10-1068c4ea61a2" providerId="AD" clId="Web-{C4AAB30C-C5D4-DE69-C719-D5A3AE57052C}" dt="2024-02-13T11:00:41.512" v="394"/>
          <ac:spMkLst>
            <pc:docMk/>
            <pc:sldMk cId="1765045679" sldId="274"/>
            <ac:spMk id="12" creationId="{081E4A58-353D-44AE-B2FC-2A74E2E400F7}"/>
          </ac:spMkLst>
        </pc:spChg>
      </pc:sldChg>
      <pc:sldChg chg="addSp delSp modSp new mod setBg">
        <pc:chgData name="sveva.delgatto@unimc.it" userId="S::sveva.delgatto@unimc.it::b0dff882-4194-43a0-8b10-1068c4ea61a2" providerId="AD" clId="Web-{C4AAB30C-C5D4-DE69-C719-D5A3AE57052C}" dt="2024-02-13T11:02:15.187" v="423"/>
        <pc:sldMkLst>
          <pc:docMk/>
          <pc:sldMk cId="960228070" sldId="275"/>
        </pc:sldMkLst>
        <pc:spChg chg="mod">
          <ac:chgData name="sveva.delgatto@unimc.it" userId="S::sveva.delgatto@unimc.it::b0dff882-4194-43a0-8b10-1068c4ea61a2" providerId="AD" clId="Web-{C4AAB30C-C5D4-DE69-C719-D5A3AE57052C}" dt="2024-02-13T11:02:15.187" v="423"/>
          <ac:spMkLst>
            <pc:docMk/>
            <pc:sldMk cId="960228070" sldId="275"/>
            <ac:spMk id="2" creationId="{A3D812C0-0B18-5EF1-D483-A6071BC3446D}"/>
          </ac:spMkLst>
        </pc:spChg>
        <pc:spChg chg="mod">
          <ac:chgData name="sveva.delgatto@unimc.it" userId="S::sveva.delgatto@unimc.it::b0dff882-4194-43a0-8b10-1068c4ea61a2" providerId="AD" clId="Web-{C4AAB30C-C5D4-DE69-C719-D5A3AE57052C}" dt="2024-02-13T11:02:15.187" v="423"/>
          <ac:spMkLst>
            <pc:docMk/>
            <pc:sldMk cId="960228070" sldId="275"/>
            <ac:spMk id="3" creationId="{8A904E47-8E10-64CA-3F37-E0A6EE3FD17F}"/>
          </ac:spMkLst>
        </pc:spChg>
        <pc:spChg chg="add del">
          <ac:chgData name="sveva.delgatto@unimc.it" userId="S::sveva.delgatto@unimc.it::b0dff882-4194-43a0-8b10-1068c4ea61a2" providerId="AD" clId="Web-{C4AAB30C-C5D4-DE69-C719-D5A3AE57052C}" dt="2024-02-13T11:02:15.187" v="423"/>
          <ac:spMkLst>
            <pc:docMk/>
            <pc:sldMk cId="960228070" sldId="275"/>
            <ac:spMk id="9" creationId="{C0763A76-9F1C-4FC5-82B7-DD475DA461B2}"/>
          </ac:spMkLst>
        </pc:spChg>
        <pc:spChg chg="add del">
          <ac:chgData name="sveva.delgatto@unimc.it" userId="S::sveva.delgatto@unimc.it::b0dff882-4194-43a0-8b10-1068c4ea61a2" providerId="AD" clId="Web-{C4AAB30C-C5D4-DE69-C719-D5A3AE57052C}" dt="2024-02-13T11:02:15.187" v="423"/>
          <ac:spMkLst>
            <pc:docMk/>
            <pc:sldMk cId="960228070" sldId="275"/>
            <ac:spMk id="11" creationId="{E81BF4F6-F2CF-4984-9D14-D6966D92F99F}"/>
          </ac:spMkLst>
        </pc:spChg>
        <pc:spChg chg="add del">
          <ac:chgData name="sveva.delgatto@unimc.it" userId="S::sveva.delgatto@unimc.it::b0dff882-4194-43a0-8b10-1068c4ea61a2" providerId="AD" clId="Web-{C4AAB30C-C5D4-DE69-C719-D5A3AE57052C}" dt="2024-02-13T11:02:11.953" v="420"/>
          <ac:spMkLst>
            <pc:docMk/>
            <pc:sldMk cId="960228070" sldId="275"/>
            <ac:spMk id="16" creationId="{45D37F4E-DDB4-456B-97E0-9937730A039F}"/>
          </ac:spMkLst>
        </pc:spChg>
        <pc:spChg chg="add del">
          <ac:chgData name="sveva.delgatto@unimc.it" userId="S::sveva.delgatto@unimc.it::b0dff882-4194-43a0-8b10-1068c4ea61a2" providerId="AD" clId="Web-{C4AAB30C-C5D4-DE69-C719-D5A3AE57052C}" dt="2024-02-13T11:02:11.953" v="420"/>
          <ac:spMkLst>
            <pc:docMk/>
            <pc:sldMk cId="960228070" sldId="275"/>
            <ac:spMk id="18" creationId="{B2DD41CD-8F47-4F56-AD12-4E2FF7696987}"/>
          </ac:spMkLst>
        </pc:spChg>
        <pc:spChg chg="add del">
          <ac:chgData name="sveva.delgatto@unimc.it" userId="S::sveva.delgatto@unimc.it::b0dff882-4194-43a0-8b10-1068c4ea61a2" providerId="AD" clId="Web-{C4AAB30C-C5D4-DE69-C719-D5A3AE57052C}" dt="2024-02-13T11:02:15.171" v="422"/>
          <ac:spMkLst>
            <pc:docMk/>
            <pc:sldMk cId="960228070" sldId="275"/>
            <ac:spMk id="20" creationId="{A7B99495-F43F-4D80-A44F-2CB4764EB90B}"/>
          </ac:spMkLst>
        </pc:spChg>
        <pc:spChg chg="add del">
          <ac:chgData name="sveva.delgatto@unimc.it" userId="S::sveva.delgatto@unimc.it::b0dff882-4194-43a0-8b10-1068c4ea61a2" providerId="AD" clId="Web-{C4AAB30C-C5D4-DE69-C719-D5A3AE57052C}" dt="2024-02-13T11:02:15.171" v="422"/>
          <ac:spMkLst>
            <pc:docMk/>
            <pc:sldMk cId="960228070" sldId="275"/>
            <ac:spMk id="21" creationId="{4F7EBAE4-9945-4473-9E34-B2C66EA0F03D}"/>
          </ac:spMkLst>
        </pc:spChg>
        <pc:spChg chg="add del">
          <ac:chgData name="sveva.delgatto@unimc.it" userId="S::sveva.delgatto@unimc.it::b0dff882-4194-43a0-8b10-1068c4ea61a2" providerId="AD" clId="Web-{C4AAB30C-C5D4-DE69-C719-D5A3AE57052C}" dt="2024-02-13T11:02:15.171" v="422"/>
          <ac:spMkLst>
            <pc:docMk/>
            <pc:sldMk cId="960228070" sldId="275"/>
            <ac:spMk id="22" creationId="{70BEB1E7-2F88-40BC-B73D-42E5B6F80BFC}"/>
          </ac:spMkLst>
        </pc:spChg>
        <pc:spChg chg="add">
          <ac:chgData name="sveva.delgatto@unimc.it" userId="S::sveva.delgatto@unimc.it::b0dff882-4194-43a0-8b10-1068c4ea61a2" providerId="AD" clId="Web-{C4AAB30C-C5D4-DE69-C719-D5A3AE57052C}" dt="2024-02-13T11:02:15.187" v="423"/>
          <ac:spMkLst>
            <pc:docMk/>
            <pc:sldMk cId="960228070" sldId="275"/>
            <ac:spMk id="24" creationId="{D009D6D5-DAC2-4A8B-A17A-E206B9012D09}"/>
          </ac:spMkLst>
        </pc:spChg>
        <pc:picChg chg="add mod">
          <ac:chgData name="sveva.delgatto@unimc.it" userId="S::sveva.delgatto@unimc.it::b0dff882-4194-43a0-8b10-1068c4ea61a2" providerId="AD" clId="Web-{C4AAB30C-C5D4-DE69-C719-D5A3AE57052C}" dt="2024-02-13T11:02:15.187" v="423"/>
          <ac:picMkLst>
            <pc:docMk/>
            <pc:sldMk cId="960228070" sldId="275"/>
            <ac:picMk id="5" creationId="{B168802D-7FAE-4423-8CFF-55275A92CFD5}"/>
          </ac:picMkLst>
        </pc:picChg>
      </pc:sldChg>
      <pc:sldChg chg="addSp delSp modSp new mod setBg">
        <pc:chgData name="sveva.delgatto@unimc.it" userId="S::sveva.delgatto@unimc.it::b0dff882-4194-43a0-8b10-1068c4ea61a2" providerId="AD" clId="Web-{C4AAB30C-C5D4-DE69-C719-D5A3AE57052C}" dt="2024-02-13T11:06:15.475" v="477" actId="20577"/>
        <pc:sldMkLst>
          <pc:docMk/>
          <pc:sldMk cId="3532675865" sldId="276"/>
        </pc:sldMkLst>
        <pc:spChg chg="mod ord">
          <ac:chgData name="sveva.delgatto@unimc.it" userId="S::sveva.delgatto@unimc.it::b0dff882-4194-43a0-8b10-1068c4ea61a2" providerId="AD" clId="Web-{C4AAB30C-C5D4-DE69-C719-D5A3AE57052C}" dt="2024-02-13T11:03:17.579" v="440"/>
          <ac:spMkLst>
            <pc:docMk/>
            <pc:sldMk cId="3532675865" sldId="276"/>
            <ac:spMk id="2" creationId="{5E53F3B2-86F6-E94D-3B64-692067F24757}"/>
          </ac:spMkLst>
        </pc:spChg>
        <pc:spChg chg="mod">
          <ac:chgData name="sveva.delgatto@unimc.it" userId="S::sveva.delgatto@unimc.it::b0dff882-4194-43a0-8b10-1068c4ea61a2" providerId="AD" clId="Web-{C4AAB30C-C5D4-DE69-C719-D5A3AE57052C}" dt="2024-02-13T11:06:15.475" v="477" actId="20577"/>
          <ac:spMkLst>
            <pc:docMk/>
            <pc:sldMk cId="3532675865" sldId="276"/>
            <ac:spMk id="3" creationId="{519F89ED-30FF-5172-37AE-F34DF71C9ADB}"/>
          </ac:spMkLst>
        </pc:spChg>
        <pc:spChg chg="add del">
          <ac:chgData name="sveva.delgatto@unimc.it" userId="S::sveva.delgatto@unimc.it::b0dff882-4194-43a0-8b10-1068c4ea61a2" providerId="AD" clId="Web-{C4AAB30C-C5D4-DE69-C719-D5A3AE57052C}" dt="2024-02-13T11:03:17.579" v="440"/>
          <ac:spMkLst>
            <pc:docMk/>
            <pc:sldMk cId="3532675865" sldId="276"/>
            <ac:spMk id="12" creationId="{5D7F64A8-D625-4F61-A290-B499BB62ACFF}"/>
          </ac:spMkLst>
        </pc:spChg>
        <pc:spChg chg="add del">
          <ac:chgData name="sveva.delgatto@unimc.it" userId="S::sveva.delgatto@unimc.it::b0dff882-4194-43a0-8b10-1068c4ea61a2" providerId="AD" clId="Web-{C4AAB30C-C5D4-DE69-C719-D5A3AE57052C}" dt="2024-02-13T11:03:17.564" v="439"/>
          <ac:spMkLst>
            <pc:docMk/>
            <pc:sldMk cId="3532675865" sldId="276"/>
            <ac:spMk id="17" creationId="{7B831B6F-405A-4B47-B9BB-5CA88F285844}"/>
          </ac:spMkLst>
        </pc:spChg>
        <pc:spChg chg="add del">
          <ac:chgData name="sveva.delgatto@unimc.it" userId="S::sveva.delgatto@unimc.it::b0dff882-4194-43a0-8b10-1068c4ea61a2" providerId="AD" clId="Web-{C4AAB30C-C5D4-DE69-C719-D5A3AE57052C}" dt="2024-02-13T11:03:17.564" v="439"/>
          <ac:spMkLst>
            <pc:docMk/>
            <pc:sldMk cId="3532675865" sldId="276"/>
            <ac:spMk id="19" creationId="{15109354-9C5D-4F8C-B0E6-D1043C7BF20A}"/>
          </ac:spMkLst>
        </pc:spChg>
        <pc:spChg chg="add del">
          <ac:chgData name="sveva.delgatto@unimc.it" userId="S::sveva.delgatto@unimc.it::b0dff882-4194-43a0-8b10-1068c4ea61a2" providerId="AD" clId="Web-{C4AAB30C-C5D4-DE69-C719-D5A3AE57052C}" dt="2024-02-13T11:03:17.564" v="439"/>
          <ac:spMkLst>
            <pc:docMk/>
            <pc:sldMk cId="3532675865" sldId="276"/>
            <ac:spMk id="21" creationId="{49B530FE-A87D-41A0-A920-ADC6539EAA44}"/>
          </ac:spMkLst>
        </pc:spChg>
        <pc:spChg chg="add">
          <ac:chgData name="sveva.delgatto@unimc.it" userId="S::sveva.delgatto@unimc.it::b0dff882-4194-43a0-8b10-1068c4ea61a2" providerId="AD" clId="Web-{C4AAB30C-C5D4-DE69-C719-D5A3AE57052C}" dt="2024-02-13T11:03:17.579" v="440"/>
          <ac:spMkLst>
            <pc:docMk/>
            <pc:sldMk cId="3532675865" sldId="276"/>
            <ac:spMk id="23" creationId="{9D25F302-27C5-414F-97F8-6EA0A6C028BA}"/>
          </ac:spMkLst>
        </pc:spChg>
        <pc:spChg chg="add">
          <ac:chgData name="sveva.delgatto@unimc.it" userId="S::sveva.delgatto@unimc.it::b0dff882-4194-43a0-8b10-1068c4ea61a2" providerId="AD" clId="Web-{C4AAB30C-C5D4-DE69-C719-D5A3AE57052C}" dt="2024-02-13T11:03:17.579" v="440"/>
          <ac:spMkLst>
            <pc:docMk/>
            <pc:sldMk cId="3532675865" sldId="276"/>
            <ac:spMk id="24" creationId="{830A36F8-48C2-4842-A87B-8CE8DF4E7FD2}"/>
          </ac:spMkLst>
        </pc:spChg>
        <pc:spChg chg="add">
          <ac:chgData name="sveva.delgatto@unimc.it" userId="S::sveva.delgatto@unimc.it::b0dff882-4194-43a0-8b10-1068c4ea61a2" providerId="AD" clId="Web-{C4AAB30C-C5D4-DE69-C719-D5A3AE57052C}" dt="2024-02-13T11:03:17.579" v="440"/>
          <ac:spMkLst>
            <pc:docMk/>
            <pc:sldMk cId="3532675865" sldId="276"/>
            <ac:spMk id="25" creationId="{8F451A30-466B-4996-9BA5-CD6ABCC6D558}"/>
          </ac:spMkLst>
        </pc:spChg>
        <pc:picChg chg="add mod">
          <ac:chgData name="sveva.delgatto@unimc.it" userId="S::sveva.delgatto@unimc.it::b0dff882-4194-43a0-8b10-1068c4ea61a2" providerId="AD" clId="Web-{C4AAB30C-C5D4-DE69-C719-D5A3AE57052C}" dt="2024-02-13T11:03:17.579" v="440"/>
          <ac:picMkLst>
            <pc:docMk/>
            <pc:sldMk cId="3532675865" sldId="276"/>
            <ac:picMk id="7" creationId="{6152779C-D467-A89D-2355-58DBB3A39C0A}"/>
          </ac:picMkLst>
        </pc:picChg>
        <pc:picChg chg="add del">
          <ac:chgData name="sveva.delgatto@unimc.it" userId="S::sveva.delgatto@unimc.it::b0dff882-4194-43a0-8b10-1068c4ea61a2" providerId="AD" clId="Web-{C4AAB30C-C5D4-DE69-C719-D5A3AE57052C}" dt="2024-02-13T11:03:17.579" v="440"/>
          <ac:picMkLst>
            <pc:docMk/>
            <pc:sldMk cId="3532675865" sldId="276"/>
            <ac:picMk id="9" creationId="{696D2015-EC39-4E8B-A6A6-43C9AA1B5C0A}"/>
          </ac:picMkLst>
        </pc:picChg>
      </pc:sldChg>
      <pc:sldChg chg="addSp modSp new mod setBg">
        <pc:chgData name="sveva.delgatto@unimc.it" userId="S::sveva.delgatto@unimc.it::b0dff882-4194-43a0-8b10-1068c4ea61a2" providerId="AD" clId="Web-{C4AAB30C-C5D4-DE69-C719-D5A3AE57052C}" dt="2024-02-13T11:06:43.429" v="483" actId="20577"/>
        <pc:sldMkLst>
          <pc:docMk/>
          <pc:sldMk cId="4262457715" sldId="277"/>
        </pc:sldMkLst>
        <pc:spChg chg="mod">
          <ac:chgData name="sveva.delgatto@unimc.it" userId="S::sveva.delgatto@unimc.it::b0dff882-4194-43a0-8b10-1068c4ea61a2" providerId="AD" clId="Web-{C4AAB30C-C5D4-DE69-C719-D5A3AE57052C}" dt="2024-02-13T11:04:28.238" v="469"/>
          <ac:spMkLst>
            <pc:docMk/>
            <pc:sldMk cId="4262457715" sldId="277"/>
            <ac:spMk id="2" creationId="{4D228D22-2567-CC3D-8BE2-CB86DB66A98F}"/>
          </ac:spMkLst>
        </pc:spChg>
        <pc:spChg chg="mod">
          <ac:chgData name="sveva.delgatto@unimc.it" userId="S::sveva.delgatto@unimc.it::b0dff882-4194-43a0-8b10-1068c4ea61a2" providerId="AD" clId="Web-{C4AAB30C-C5D4-DE69-C719-D5A3AE57052C}" dt="2024-02-13T11:06:43.429" v="483" actId="20577"/>
          <ac:spMkLst>
            <pc:docMk/>
            <pc:sldMk cId="4262457715" sldId="277"/>
            <ac:spMk id="3" creationId="{D132C3F3-6BD2-259D-F8EB-41138EF3F72E}"/>
          </ac:spMkLst>
        </pc:spChg>
        <pc:spChg chg="add">
          <ac:chgData name="sveva.delgatto@unimc.it" userId="S::sveva.delgatto@unimc.it::b0dff882-4194-43a0-8b10-1068c4ea61a2" providerId="AD" clId="Web-{C4AAB30C-C5D4-DE69-C719-D5A3AE57052C}" dt="2024-02-13T11:04:28.238" v="469"/>
          <ac:spMkLst>
            <pc:docMk/>
            <pc:sldMk cId="4262457715" sldId="277"/>
            <ac:spMk id="8" creationId="{100EDD19-6802-4EC3-95CE-CFFAB042CFD6}"/>
          </ac:spMkLst>
        </pc:spChg>
        <pc:spChg chg="add">
          <ac:chgData name="sveva.delgatto@unimc.it" userId="S::sveva.delgatto@unimc.it::b0dff882-4194-43a0-8b10-1068c4ea61a2" providerId="AD" clId="Web-{C4AAB30C-C5D4-DE69-C719-D5A3AE57052C}" dt="2024-02-13T11:04:28.238" v="469"/>
          <ac:spMkLst>
            <pc:docMk/>
            <pc:sldMk cId="4262457715" sldId="277"/>
            <ac:spMk id="10" creationId="{DB17E863-922E-4C26-BD64-E8FD41D28661}"/>
          </ac:spMkLst>
        </pc:spChg>
      </pc:sldChg>
      <pc:sldChg chg="addSp modSp new mod setBg">
        <pc:chgData name="sveva.delgatto@unimc.it" userId="S::sveva.delgatto@unimc.it::b0dff882-4194-43a0-8b10-1068c4ea61a2" providerId="AD" clId="Web-{C4AAB30C-C5D4-DE69-C719-D5A3AE57052C}" dt="2024-02-13T11:12:25.501" v="581"/>
        <pc:sldMkLst>
          <pc:docMk/>
          <pc:sldMk cId="1101948178" sldId="278"/>
        </pc:sldMkLst>
        <pc:spChg chg="mod">
          <ac:chgData name="sveva.delgatto@unimc.it" userId="S::sveva.delgatto@unimc.it::b0dff882-4194-43a0-8b10-1068c4ea61a2" providerId="AD" clId="Web-{C4AAB30C-C5D4-DE69-C719-D5A3AE57052C}" dt="2024-02-13T11:12:25.501" v="581"/>
          <ac:spMkLst>
            <pc:docMk/>
            <pc:sldMk cId="1101948178" sldId="278"/>
            <ac:spMk id="2" creationId="{F5EB9FE3-F2B2-7C04-04A0-FAB90ACE76DA}"/>
          </ac:spMkLst>
        </pc:spChg>
        <pc:spChg chg="mod">
          <ac:chgData name="sveva.delgatto@unimc.it" userId="S::sveva.delgatto@unimc.it::b0dff882-4194-43a0-8b10-1068c4ea61a2" providerId="AD" clId="Web-{C4AAB30C-C5D4-DE69-C719-D5A3AE57052C}" dt="2024-02-13T11:12:25.501" v="581"/>
          <ac:spMkLst>
            <pc:docMk/>
            <pc:sldMk cId="1101948178" sldId="278"/>
            <ac:spMk id="3" creationId="{53D5AAFA-2336-2F92-FEF9-258C4FAB9B66}"/>
          </ac:spMkLst>
        </pc:spChg>
        <pc:spChg chg="add">
          <ac:chgData name="sveva.delgatto@unimc.it" userId="S::sveva.delgatto@unimc.it::b0dff882-4194-43a0-8b10-1068c4ea61a2" providerId="AD" clId="Web-{C4AAB30C-C5D4-DE69-C719-D5A3AE57052C}" dt="2024-02-13T11:12:25.501" v="581"/>
          <ac:spMkLst>
            <pc:docMk/>
            <pc:sldMk cId="1101948178" sldId="278"/>
            <ac:spMk id="8" creationId="{84697CDA-BDB7-4883-B48B-1D4EDB2F0E93}"/>
          </ac:spMkLst>
        </pc:spChg>
        <pc:spChg chg="add">
          <ac:chgData name="sveva.delgatto@unimc.it" userId="S::sveva.delgatto@unimc.it::b0dff882-4194-43a0-8b10-1068c4ea61a2" providerId="AD" clId="Web-{C4AAB30C-C5D4-DE69-C719-D5A3AE57052C}" dt="2024-02-13T11:12:25.501" v="581"/>
          <ac:spMkLst>
            <pc:docMk/>
            <pc:sldMk cId="1101948178" sldId="278"/>
            <ac:spMk id="10" creationId="{6295B176-FA0E-4B6A-A190-5E2E82BEA57A}"/>
          </ac:spMkLst>
        </pc:spChg>
        <pc:spChg chg="add">
          <ac:chgData name="sveva.delgatto@unimc.it" userId="S::sveva.delgatto@unimc.it::b0dff882-4194-43a0-8b10-1068c4ea61a2" providerId="AD" clId="Web-{C4AAB30C-C5D4-DE69-C719-D5A3AE57052C}" dt="2024-02-13T11:12:25.501" v="581"/>
          <ac:spMkLst>
            <pc:docMk/>
            <pc:sldMk cId="1101948178" sldId="278"/>
            <ac:spMk id="12" creationId="{48F779DE-4744-42D6-9C74-33EC94460CCC}"/>
          </ac:spMkLst>
        </pc:spChg>
      </pc:sldChg>
      <pc:sldChg chg="addSp modSp new mod setBg">
        <pc:chgData name="sveva.delgatto@unimc.it" userId="S::sveva.delgatto@unimc.it::b0dff882-4194-43a0-8b10-1068c4ea61a2" providerId="AD" clId="Web-{C4AAB30C-C5D4-DE69-C719-D5A3AE57052C}" dt="2024-02-13T11:14:22.098" v="611"/>
        <pc:sldMkLst>
          <pc:docMk/>
          <pc:sldMk cId="750511106" sldId="279"/>
        </pc:sldMkLst>
        <pc:spChg chg="mod">
          <ac:chgData name="sveva.delgatto@unimc.it" userId="S::sveva.delgatto@unimc.it::b0dff882-4194-43a0-8b10-1068c4ea61a2" providerId="AD" clId="Web-{C4AAB30C-C5D4-DE69-C719-D5A3AE57052C}" dt="2024-02-13T11:14:22.098" v="611"/>
          <ac:spMkLst>
            <pc:docMk/>
            <pc:sldMk cId="750511106" sldId="279"/>
            <ac:spMk id="2" creationId="{48B695E5-946E-D499-AB34-6A4091506908}"/>
          </ac:spMkLst>
        </pc:spChg>
        <pc:spChg chg="mod">
          <ac:chgData name="sveva.delgatto@unimc.it" userId="S::sveva.delgatto@unimc.it::b0dff882-4194-43a0-8b10-1068c4ea61a2" providerId="AD" clId="Web-{C4AAB30C-C5D4-DE69-C719-D5A3AE57052C}" dt="2024-02-13T11:14:22.098" v="611"/>
          <ac:spMkLst>
            <pc:docMk/>
            <pc:sldMk cId="750511106" sldId="279"/>
            <ac:spMk id="3" creationId="{9C62DF17-B918-7D65-DA5D-D886C0F9F5AB}"/>
          </ac:spMkLst>
        </pc:spChg>
        <pc:spChg chg="add">
          <ac:chgData name="sveva.delgatto@unimc.it" userId="S::sveva.delgatto@unimc.it::b0dff882-4194-43a0-8b10-1068c4ea61a2" providerId="AD" clId="Web-{C4AAB30C-C5D4-DE69-C719-D5A3AE57052C}" dt="2024-02-13T11:14:22.098" v="611"/>
          <ac:spMkLst>
            <pc:docMk/>
            <pc:sldMk cId="750511106" sldId="279"/>
            <ac:spMk id="8" creationId="{100EDD19-6802-4EC3-95CE-CFFAB042CFD6}"/>
          </ac:spMkLst>
        </pc:spChg>
        <pc:spChg chg="add">
          <ac:chgData name="sveva.delgatto@unimc.it" userId="S::sveva.delgatto@unimc.it::b0dff882-4194-43a0-8b10-1068c4ea61a2" providerId="AD" clId="Web-{C4AAB30C-C5D4-DE69-C719-D5A3AE57052C}" dt="2024-02-13T11:14:22.098" v="611"/>
          <ac:spMkLst>
            <pc:docMk/>
            <pc:sldMk cId="750511106" sldId="279"/>
            <ac:spMk id="10" creationId="{DB17E863-922E-4C26-BD64-E8FD41D28661}"/>
          </ac:spMkLst>
        </pc:spChg>
      </pc:sldChg>
      <pc:sldChg chg="addSp modSp new mod setBg">
        <pc:chgData name="sveva.delgatto@unimc.it" userId="S::sveva.delgatto@unimc.it::b0dff882-4194-43a0-8b10-1068c4ea61a2" providerId="AD" clId="Web-{C4AAB30C-C5D4-DE69-C719-D5A3AE57052C}" dt="2024-02-13T11:15:14.834" v="626"/>
        <pc:sldMkLst>
          <pc:docMk/>
          <pc:sldMk cId="349965117" sldId="280"/>
        </pc:sldMkLst>
        <pc:spChg chg="mod">
          <ac:chgData name="sveva.delgatto@unimc.it" userId="S::sveva.delgatto@unimc.it::b0dff882-4194-43a0-8b10-1068c4ea61a2" providerId="AD" clId="Web-{C4AAB30C-C5D4-DE69-C719-D5A3AE57052C}" dt="2024-02-13T11:15:14.834" v="626"/>
          <ac:spMkLst>
            <pc:docMk/>
            <pc:sldMk cId="349965117" sldId="280"/>
            <ac:spMk id="2" creationId="{66490B19-1D61-AB7A-D8D5-C9A63B3E460B}"/>
          </ac:spMkLst>
        </pc:spChg>
        <pc:spChg chg="mod">
          <ac:chgData name="sveva.delgatto@unimc.it" userId="S::sveva.delgatto@unimc.it::b0dff882-4194-43a0-8b10-1068c4ea61a2" providerId="AD" clId="Web-{C4AAB30C-C5D4-DE69-C719-D5A3AE57052C}" dt="2024-02-13T11:15:14.834" v="626"/>
          <ac:spMkLst>
            <pc:docMk/>
            <pc:sldMk cId="349965117" sldId="280"/>
            <ac:spMk id="3" creationId="{709EADBE-DD21-8794-B1ED-9D046DE72B08}"/>
          </ac:spMkLst>
        </pc:spChg>
        <pc:spChg chg="add">
          <ac:chgData name="sveva.delgatto@unimc.it" userId="S::sveva.delgatto@unimc.it::b0dff882-4194-43a0-8b10-1068c4ea61a2" providerId="AD" clId="Web-{C4AAB30C-C5D4-DE69-C719-D5A3AE57052C}" dt="2024-02-13T11:15:14.834" v="626"/>
          <ac:spMkLst>
            <pc:docMk/>
            <pc:sldMk cId="349965117" sldId="280"/>
            <ac:spMk id="8" creationId="{1BB867FF-FC45-48F7-8104-F89BE54909F1}"/>
          </ac:spMkLst>
        </pc:spChg>
        <pc:spChg chg="add">
          <ac:chgData name="sveva.delgatto@unimc.it" userId="S::sveva.delgatto@unimc.it::b0dff882-4194-43a0-8b10-1068c4ea61a2" providerId="AD" clId="Web-{C4AAB30C-C5D4-DE69-C719-D5A3AE57052C}" dt="2024-02-13T11:15:14.834" v="626"/>
          <ac:spMkLst>
            <pc:docMk/>
            <pc:sldMk cId="349965117" sldId="280"/>
            <ac:spMk id="10" creationId="{8BB56887-D0D5-4F0C-9E19-7247EB83C8B7}"/>
          </ac:spMkLst>
        </pc:spChg>
        <pc:spChg chg="add">
          <ac:chgData name="sveva.delgatto@unimc.it" userId="S::sveva.delgatto@unimc.it::b0dff882-4194-43a0-8b10-1068c4ea61a2" providerId="AD" clId="Web-{C4AAB30C-C5D4-DE69-C719-D5A3AE57052C}" dt="2024-02-13T11:15:14.834" v="626"/>
          <ac:spMkLst>
            <pc:docMk/>
            <pc:sldMk cId="349965117" sldId="280"/>
            <ac:spMk id="12" creationId="{081E4A58-353D-44AE-B2FC-2A74E2E400F7}"/>
          </ac:spMkLst>
        </pc:spChg>
      </pc:sldChg>
      <pc:sldChg chg="addSp modSp new mod ord setBg">
        <pc:chgData name="sveva.delgatto@unimc.it" userId="S::sveva.delgatto@unimc.it::b0dff882-4194-43a0-8b10-1068c4ea61a2" providerId="AD" clId="Web-{C4AAB30C-C5D4-DE69-C719-D5A3AE57052C}" dt="2024-02-13T11:17:17.697" v="659"/>
        <pc:sldMkLst>
          <pc:docMk/>
          <pc:sldMk cId="3268734478" sldId="281"/>
        </pc:sldMkLst>
        <pc:spChg chg="mod">
          <ac:chgData name="sveva.delgatto@unimc.it" userId="S::sveva.delgatto@unimc.it::b0dff882-4194-43a0-8b10-1068c4ea61a2" providerId="AD" clId="Web-{C4AAB30C-C5D4-DE69-C719-D5A3AE57052C}" dt="2024-02-13T11:17:17.697" v="659"/>
          <ac:spMkLst>
            <pc:docMk/>
            <pc:sldMk cId="3268734478" sldId="281"/>
            <ac:spMk id="2" creationId="{306B913B-B613-D26C-05E3-D1AEB5E4770D}"/>
          </ac:spMkLst>
        </pc:spChg>
        <pc:spChg chg="mod">
          <ac:chgData name="sveva.delgatto@unimc.it" userId="S::sveva.delgatto@unimc.it::b0dff882-4194-43a0-8b10-1068c4ea61a2" providerId="AD" clId="Web-{C4AAB30C-C5D4-DE69-C719-D5A3AE57052C}" dt="2024-02-13T11:17:17.697" v="659"/>
          <ac:spMkLst>
            <pc:docMk/>
            <pc:sldMk cId="3268734478" sldId="281"/>
            <ac:spMk id="3" creationId="{ED7F3A70-21D3-E6D6-3334-AEB83D2DA7EA}"/>
          </ac:spMkLst>
        </pc:spChg>
        <pc:spChg chg="add">
          <ac:chgData name="sveva.delgatto@unimc.it" userId="S::sveva.delgatto@unimc.it::b0dff882-4194-43a0-8b10-1068c4ea61a2" providerId="AD" clId="Web-{C4AAB30C-C5D4-DE69-C719-D5A3AE57052C}" dt="2024-02-13T11:17:17.697" v="659"/>
          <ac:spMkLst>
            <pc:docMk/>
            <pc:sldMk cId="3268734478" sldId="281"/>
            <ac:spMk id="9" creationId="{2C61293E-6EBE-43EF-A52C-9BEBFD7679D4}"/>
          </ac:spMkLst>
        </pc:spChg>
        <pc:spChg chg="add">
          <ac:chgData name="sveva.delgatto@unimc.it" userId="S::sveva.delgatto@unimc.it::b0dff882-4194-43a0-8b10-1068c4ea61a2" providerId="AD" clId="Web-{C4AAB30C-C5D4-DE69-C719-D5A3AE57052C}" dt="2024-02-13T11:17:17.697" v="659"/>
          <ac:spMkLst>
            <pc:docMk/>
            <pc:sldMk cId="3268734478" sldId="281"/>
            <ac:spMk id="11" creationId="{21540236-BFD5-4A9D-8840-4703E7F76825}"/>
          </ac:spMkLst>
        </pc:spChg>
        <pc:picChg chg="add">
          <ac:chgData name="sveva.delgatto@unimc.it" userId="S::sveva.delgatto@unimc.it::b0dff882-4194-43a0-8b10-1068c4ea61a2" providerId="AD" clId="Web-{C4AAB30C-C5D4-DE69-C719-D5A3AE57052C}" dt="2024-02-13T11:17:17.697" v="659"/>
          <ac:picMkLst>
            <pc:docMk/>
            <pc:sldMk cId="3268734478" sldId="281"/>
            <ac:picMk id="5" creationId="{C77E948D-6B62-90C8-1D2C-001FF3587496}"/>
          </ac:picMkLst>
        </pc:picChg>
      </pc:sldChg>
      <pc:sldChg chg="addSp delSp modSp new add del mod setBg">
        <pc:chgData name="sveva.delgatto@unimc.it" userId="S::sveva.delgatto@unimc.it::b0dff882-4194-43a0-8b10-1068c4ea61a2" providerId="AD" clId="Web-{C4AAB30C-C5D4-DE69-C719-D5A3AE57052C}" dt="2024-02-13T11:17:54.729" v="666" actId="20577"/>
        <pc:sldMkLst>
          <pc:docMk/>
          <pc:sldMk cId="2498581801" sldId="282"/>
        </pc:sldMkLst>
        <pc:spChg chg="mod">
          <ac:chgData name="sveva.delgatto@unimc.it" userId="S::sveva.delgatto@unimc.it::b0dff882-4194-43a0-8b10-1068c4ea61a2" providerId="AD" clId="Web-{C4AAB30C-C5D4-DE69-C719-D5A3AE57052C}" dt="2024-02-13T11:17:39.622" v="663"/>
          <ac:spMkLst>
            <pc:docMk/>
            <pc:sldMk cId="2498581801" sldId="282"/>
            <ac:spMk id="2" creationId="{7BEACDCF-5162-FDED-D2C3-120692D62638}"/>
          </ac:spMkLst>
        </pc:spChg>
        <pc:spChg chg="mod">
          <ac:chgData name="sveva.delgatto@unimc.it" userId="S::sveva.delgatto@unimc.it::b0dff882-4194-43a0-8b10-1068c4ea61a2" providerId="AD" clId="Web-{C4AAB30C-C5D4-DE69-C719-D5A3AE57052C}" dt="2024-02-13T11:17:54.729" v="666" actId="20577"/>
          <ac:spMkLst>
            <pc:docMk/>
            <pc:sldMk cId="2498581801" sldId="282"/>
            <ac:spMk id="3" creationId="{EF9BC5C7-4BB3-1410-1C11-9179B166F321}"/>
          </ac:spMkLst>
        </pc:spChg>
        <pc:spChg chg="add del">
          <ac:chgData name="sveva.delgatto@unimc.it" userId="S::sveva.delgatto@unimc.it::b0dff882-4194-43a0-8b10-1068c4ea61a2" providerId="AD" clId="Web-{C4AAB30C-C5D4-DE69-C719-D5A3AE57052C}" dt="2024-02-13T11:17:39.604" v="662"/>
          <ac:spMkLst>
            <pc:docMk/>
            <pc:sldMk cId="2498581801" sldId="282"/>
            <ac:spMk id="9" creationId="{E51BA4DF-2BD4-4EC2-B1DB-B27C8AC71864}"/>
          </ac:spMkLst>
        </pc:spChg>
        <pc:spChg chg="add">
          <ac:chgData name="sveva.delgatto@unimc.it" userId="S::sveva.delgatto@unimc.it::b0dff882-4194-43a0-8b10-1068c4ea61a2" providerId="AD" clId="Web-{C4AAB30C-C5D4-DE69-C719-D5A3AE57052C}" dt="2024-02-13T11:17:39.622" v="663"/>
          <ac:spMkLst>
            <pc:docMk/>
            <pc:sldMk cId="2498581801" sldId="282"/>
            <ac:spMk id="11" creationId="{3FCFB1DE-0B7E-48CC-BA90-B2AB0889F9D6}"/>
          </ac:spMkLst>
        </pc:spChg>
        <pc:spChg chg="add">
          <ac:chgData name="sveva.delgatto@unimc.it" userId="S::sveva.delgatto@unimc.it::b0dff882-4194-43a0-8b10-1068c4ea61a2" providerId="AD" clId="Web-{C4AAB30C-C5D4-DE69-C719-D5A3AE57052C}" dt="2024-02-13T11:17:39.622" v="663"/>
          <ac:spMkLst>
            <pc:docMk/>
            <pc:sldMk cId="2498581801" sldId="282"/>
            <ac:spMk id="12" creationId="{2C61293E-6EBE-43EF-A52C-9BEBFD7679D4}"/>
          </ac:spMkLst>
        </pc:spChg>
        <pc:picChg chg="add del">
          <ac:chgData name="sveva.delgatto@unimc.it" userId="S::sveva.delgatto@unimc.it::b0dff882-4194-43a0-8b10-1068c4ea61a2" providerId="AD" clId="Web-{C4AAB30C-C5D4-DE69-C719-D5A3AE57052C}" dt="2024-02-13T11:17:39.604" v="662"/>
          <ac:picMkLst>
            <pc:docMk/>
            <pc:sldMk cId="2498581801" sldId="282"/>
            <ac:picMk id="5" creationId="{1AAF0730-04F4-C2A1-C745-0C70F1D5F149}"/>
          </ac:picMkLst>
        </pc:picChg>
        <pc:picChg chg="add">
          <ac:chgData name="sveva.delgatto@unimc.it" userId="S::sveva.delgatto@unimc.it::b0dff882-4194-43a0-8b10-1068c4ea61a2" providerId="AD" clId="Web-{C4AAB30C-C5D4-DE69-C719-D5A3AE57052C}" dt="2024-02-13T11:17:39.622" v="663"/>
          <ac:picMkLst>
            <pc:docMk/>
            <pc:sldMk cId="2498581801" sldId="282"/>
            <ac:picMk id="13" creationId="{45A80AD4-5F3E-2F80-7E5B-1B53270D4A88}"/>
          </ac:picMkLst>
        </pc:picChg>
      </pc:sldChg>
      <pc:sldChg chg="addSp modSp new del mod setBg">
        <pc:chgData name="sveva.delgatto@unimc.it" userId="S::sveva.delgatto@unimc.it::b0dff882-4194-43a0-8b10-1068c4ea61a2" providerId="AD" clId="Web-{C4AAB30C-C5D4-DE69-C719-D5A3AE57052C}" dt="2024-02-13T11:20:33.218" v="694"/>
        <pc:sldMkLst>
          <pc:docMk/>
          <pc:sldMk cId="2699318781" sldId="283"/>
        </pc:sldMkLst>
        <pc:spChg chg="mod">
          <ac:chgData name="sveva.delgatto@unimc.it" userId="S::sveva.delgatto@unimc.it::b0dff882-4194-43a0-8b10-1068c4ea61a2" providerId="AD" clId="Web-{C4AAB30C-C5D4-DE69-C719-D5A3AE57052C}" dt="2024-02-13T11:20:27.859" v="693"/>
          <ac:spMkLst>
            <pc:docMk/>
            <pc:sldMk cId="2699318781" sldId="283"/>
            <ac:spMk id="2" creationId="{9DD81D89-6756-C67A-6B30-91DE8851557F}"/>
          </ac:spMkLst>
        </pc:spChg>
        <pc:spChg chg="mod">
          <ac:chgData name="sveva.delgatto@unimc.it" userId="S::sveva.delgatto@unimc.it::b0dff882-4194-43a0-8b10-1068c4ea61a2" providerId="AD" clId="Web-{C4AAB30C-C5D4-DE69-C719-D5A3AE57052C}" dt="2024-02-13T11:20:27.859" v="693"/>
          <ac:spMkLst>
            <pc:docMk/>
            <pc:sldMk cId="2699318781" sldId="283"/>
            <ac:spMk id="3" creationId="{4145F723-63E2-04CC-CB0A-C1483C9F2745}"/>
          </ac:spMkLst>
        </pc:spChg>
        <pc:spChg chg="add">
          <ac:chgData name="sveva.delgatto@unimc.it" userId="S::sveva.delgatto@unimc.it::b0dff882-4194-43a0-8b10-1068c4ea61a2" providerId="AD" clId="Web-{C4AAB30C-C5D4-DE69-C719-D5A3AE57052C}" dt="2024-02-13T11:20:27.859" v="693"/>
          <ac:spMkLst>
            <pc:docMk/>
            <pc:sldMk cId="2699318781" sldId="283"/>
            <ac:spMk id="8" creationId="{100EDD19-6802-4EC3-95CE-CFFAB042CFD6}"/>
          </ac:spMkLst>
        </pc:spChg>
        <pc:spChg chg="add">
          <ac:chgData name="sveva.delgatto@unimc.it" userId="S::sveva.delgatto@unimc.it::b0dff882-4194-43a0-8b10-1068c4ea61a2" providerId="AD" clId="Web-{C4AAB30C-C5D4-DE69-C719-D5A3AE57052C}" dt="2024-02-13T11:20:27.859" v="693"/>
          <ac:spMkLst>
            <pc:docMk/>
            <pc:sldMk cId="2699318781" sldId="283"/>
            <ac:spMk id="10" creationId="{DB17E863-922E-4C26-BD64-E8FD41D28661}"/>
          </ac:spMkLst>
        </pc:spChg>
      </pc:sldChg>
      <pc:sldChg chg="addSp modSp new mod setBg">
        <pc:chgData name="sveva.delgatto@unimc.it" userId="S::sveva.delgatto@unimc.it::b0dff882-4194-43a0-8b10-1068c4ea61a2" providerId="AD" clId="Web-{C4AAB30C-C5D4-DE69-C719-D5A3AE57052C}" dt="2024-02-13T11:21:49.783" v="726" actId="20577"/>
        <pc:sldMkLst>
          <pc:docMk/>
          <pc:sldMk cId="3170233693" sldId="284"/>
        </pc:sldMkLst>
        <pc:spChg chg="mod">
          <ac:chgData name="sveva.delgatto@unimc.it" userId="S::sveva.delgatto@unimc.it::b0dff882-4194-43a0-8b10-1068c4ea61a2" providerId="AD" clId="Web-{C4AAB30C-C5D4-DE69-C719-D5A3AE57052C}" dt="2024-02-13T11:21:42.002" v="725"/>
          <ac:spMkLst>
            <pc:docMk/>
            <pc:sldMk cId="3170233693" sldId="284"/>
            <ac:spMk id="2" creationId="{B63729F0-3B71-A342-C12D-CB4B4DE026DF}"/>
          </ac:spMkLst>
        </pc:spChg>
        <pc:spChg chg="mod">
          <ac:chgData name="sveva.delgatto@unimc.it" userId="S::sveva.delgatto@unimc.it::b0dff882-4194-43a0-8b10-1068c4ea61a2" providerId="AD" clId="Web-{C4AAB30C-C5D4-DE69-C719-D5A3AE57052C}" dt="2024-02-13T11:21:49.783" v="726" actId="20577"/>
          <ac:spMkLst>
            <pc:docMk/>
            <pc:sldMk cId="3170233693" sldId="284"/>
            <ac:spMk id="3" creationId="{EBEED6D6-E1D7-8AC3-45EF-C527593BA7F2}"/>
          </ac:spMkLst>
        </pc:spChg>
        <pc:picChg chg="add">
          <ac:chgData name="sveva.delgatto@unimc.it" userId="S::sveva.delgatto@unimc.it::b0dff882-4194-43a0-8b10-1068c4ea61a2" providerId="AD" clId="Web-{C4AAB30C-C5D4-DE69-C719-D5A3AE57052C}" dt="2024-02-13T11:21:42.002" v="725"/>
          <ac:picMkLst>
            <pc:docMk/>
            <pc:sldMk cId="3170233693" sldId="284"/>
            <ac:picMk id="7" creationId="{2796C81A-57EC-8565-CF28-B80EC933CA76}"/>
          </ac:picMkLst>
        </pc:picChg>
        <pc:cxnChg chg="add">
          <ac:chgData name="sveva.delgatto@unimc.it" userId="S::sveva.delgatto@unimc.it::b0dff882-4194-43a0-8b10-1068c4ea61a2" providerId="AD" clId="Web-{C4AAB30C-C5D4-DE69-C719-D5A3AE57052C}" dt="2024-02-13T11:21:42.002" v="725"/>
          <ac:cxnSpMkLst>
            <pc:docMk/>
            <pc:sldMk cId="3170233693" sldId="284"/>
            <ac:cxnSpMk id="10" creationId="{1503BFE4-729B-D9D0-C17B-501E6AF1127A}"/>
          </ac:cxnSpMkLst>
        </pc:cxnChg>
      </pc:sldChg>
      <pc:sldChg chg="addSp delSp modSp new mod setBg">
        <pc:chgData name="sveva.delgatto@unimc.it" userId="S::sveva.delgatto@unimc.it::b0dff882-4194-43a0-8b10-1068c4ea61a2" providerId="AD" clId="Web-{C4AAB30C-C5D4-DE69-C719-D5A3AE57052C}" dt="2024-02-13T11:22:59.926" v="744" actId="14100"/>
        <pc:sldMkLst>
          <pc:docMk/>
          <pc:sldMk cId="1825874150" sldId="285"/>
        </pc:sldMkLst>
        <pc:spChg chg="mod">
          <ac:chgData name="sveva.delgatto@unimc.it" userId="S::sveva.delgatto@unimc.it::b0dff882-4194-43a0-8b10-1068c4ea61a2" providerId="AD" clId="Web-{C4AAB30C-C5D4-DE69-C719-D5A3AE57052C}" dt="2024-02-13T11:22:42.269" v="743"/>
          <ac:spMkLst>
            <pc:docMk/>
            <pc:sldMk cId="1825874150" sldId="285"/>
            <ac:spMk id="2" creationId="{AE310169-34D6-1D6F-8DD8-24A433096CAC}"/>
          </ac:spMkLst>
        </pc:spChg>
        <pc:spChg chg="del mod">
          <ac:chgData name="sveva.delgatto@unimc.it" userId="S::sveva.delgatto@unimc.it::b0dff882-4194-43a0-8b10-1068c4ea61a2" providerId="AD" clId="Web-{C4AAB30C-C5D4-DE69-C719-D5A3AE57052C}" dt="2024-02-13T11:22:42.269" v="743"/>
          <ac:spMkLst>
            <pc:docMk/>
            <pc:sldMk cId="1825874150" sldId="285"/>
            <ac:spMk id="3" creationId="{D8028207-5400-9B5C-9B78-7D1B78865CF3}"/>
          </ac:spMkLst>
        </pc:spChg>
        <pc:spChg chg="add">
          <ac:chgData name="sveva.delgatto@unimc.it" userId="S::sveva.delgatto@unimc.it::b0dff882-4194-43a0-8b10-1068c4ea61a2" providerId="AD" clId="Web-{C4AAB30C-C5D4-DE69-C719-D5A3AE57052C}" dt="2024-02-13T11:22:42.269" v="743"/>
          <ac:spMkLst>
            <pc:docMk/>
            <pc:sldMk cId="1825874150" sldId="285"/>
            <ac:spMk id="9" creationId="{35DB3719-6FDC-4E5D-891D-FF40B7300F64}"/>
          </ac:spMkLst>
        </pc:spChg>
        <pc:spChg chg="add">
          <ac:chgData name="sveva.delgatto@unimc.it" userId="S::sveva.delgatto@unimc.it::b0dff882-4194-43a0-8b10-1068c4ea61a2" providerId="AD" clId="Web-{C4AAB30C-C5D4-DE69-C719-D5A3AE57052C}" dt="2024-02-13T11:22:42.269" v="743"/>
          <ac:spMkLst>
            <pc:docMk/>
            <pc:sldMk cId="1825874150" sldId="285"/>
            <ac:spMk id="11" creationId="{E0CBAC23-2E3F-4A90-BA59-F8299F6A5439}"/>
          </ac:spMkLst>
        </pc:spChg>
        <pc:graphicFrameChg chg="add mod">
          <ac:chgData name="sveva.delgatto@unimc.it" userId="S::sveva.delgatto@unimc.it::b0dff882-4194-43a0-8b10-1068c4ea61a2" providerId="AD" clId="Web-{C4AAB30C-C5D4-DE69-C719-D5A3AE57052C}" dt="2024-02-13T11:22:59.926" v="744" actId="14100"/>
          <ac:graphicFrameMkLst>
            <pc:docMk/>
            <pc:sldMk cId="1825874150" sldId="285"/>
            <ac:graphicFrameMk id="5" creationId="{B0D91732-E65C-A1C3-D37D-43E971EC64AA}"/>
          </ac:graphicFrameMkLst>
        </pc:graphicFrameChg>
      </pc:sldChg>
      <pc:sldChg chg="addSp modSp new mod setBg">
        <pc:chgData name="sveva.delgatto@unimc.it" userId="S::sveva.delgatto@unimc.it::b0dff882-4194-43a0-8b10-1068c4ea61a2" providerId="AD" clId="Web-{C4AAB30C-C5D4-DE69-C719-D5A3AE57052C}" dt="2024-02-13T11:24:22.381" v="778"/>
        <pc:sldMkLst>
          <pc:docMk/>
          <pc:sldMk cId="3788037579" sldId="286"/>
        </pc:sldMkLst>
        <pc:spChg chg="mod">
          <ac:chgData name="sveva.delgatto@unimc.it" userId="S::sveva.delgatto@unimc.it::b0dff882-4194-43a0-8b10-1068c4ea61a2" providerId="AD" clId="Web-{C4AAB30C-C5D4-DE69-C719-D5A3AE57052C}" dt="2024-02-13T11:24:22.381" v="778"/>
          <ac:spMkLst>
            <pc:docMk/>
            <pc:sldMk cId="3788037579" sldId="286"/>
            <ac:spMk id="2" creationId="{D4FE655F-107A-810C-4C0D-09C6EAF5B36D}"/>
          </ac:spMkLst>
        </pc:spChg>
        <pc:spChg chg="mod">
          <ac:chgData name="sveva.delgatto@unimc.it" userId="S::sveva.delgatto@unimc.it::b0dff882-4194-43a0-8b10-1068c4ea61a2" providerId="AD" clId="Web-{C4AAB30C-C5D4-DE69-C719-D5A3AE57052C}" dt="2024-02-13T11:24:22.381" v="778"/>
          <ac:spMkLst>
            <pc:docMk/>
            <pc:sldMk cId="3788037579" sldId="286"/>
            <ac:spMk id="3" creationId="{C141AA25-324D-B56C-0138-BB4E51FDC9E3}"/>
          </ac:spMkLst>
        </pc:spChg>
        <pc:spChg chg="add">
          <ac:chgData name="sveva.delgatto@unimc.it" userId="S::sveva.delgatto@unimc.it::b0dff882-4194-43a0-8b10-1068c4ea61a2" providerId="AD" clId="Web-{C4AAB30C-C5D4-DE69-C719-D5A3AE57052C}" dt="2024-02-13T11:24:22.381" v="778"/>
          <ac:spMkLst>
            <pc:docMk/>
            <pc:sldMk cId="3788037579" sldId="286"/>
            <ac:spMk id="8" creationId="{1BB867FF-FC45-48F7-8104-F89BE54909F1}"/>
          </ac:spMkLst>
        </pc:spChg>
        <pc:spChg chg="add">
          <ac:chgData name="sveva.delgatto@unimc.it" userId="S::sveva.delgatto@unimc.it::b0dff882-4194-43a0-8b10-1068c4ea61a2" providerId="AD" clId="Web-{C4AAB30C-C5D4-DE69-C719-D5A3AE57052C}" dt="2024-02-13T11:24:22.381" v="778"/>
          <ac:spMkLst>
            <pc:docMk/>
            <pc:sldMk cId="3788037579" sldId="286"/>
            <ac:spMk id="10" creationId="{8BB56887-D0D5-4F0C-9E19-7247EB83C8B7}"/>
          </ac:spMkLst>
        </pc:spChg>
        <pc:spChg chg="add">
          <ac:chgData name="sveva.delgatto@unimc.it" userId="S::sveva.delgatto@unimc.it::b0dff882-4194-43a0-8b10-1068c4ea61a2" providerId="AD" clId="Web-{C4AAB30C-C5D4-DE69-C719-D5A3AE57052C}" dt="2024-02-13T11:24:22.381" v="778"/>
          <ac:spMkLst>
            <pc:docMk/>
            <pc:sldMk cId="3788037579" sldId="286"/>
            <ac:spMk id="12" creationId="{081E4A58-353D-44AE-B2FC-2A74E2E400F7}"/>
          </ac:spMkLst>
        </pc:spChg>
      </pc:sldChg>
      <pc:sldChg chg="addSp delSp modSp new mod setBg">
        <pc:chgData name="sveva.delgatto@unimc.it" userId="S::sveva.delgatto@unimc.it::b0dff882-4194-43a0-8b10-1068c4ea61a2" providerId="AD" clId="Web-{C4AAB30C-C5D4-DE69-C719-D5A3AE57052C}" dt="2024-02-13T11:25:52.696" v="800" actId="20577"/>
        <pc:sldMkLst>
          <pc:docMk/>
          <pc:sldMk cId="1630333135" sldId="287"/>
        </pc:sldMkLst>
        <pc:spChg chg="mod">
          <ac:chgData name="sveva.delgatto@unimc.it" userId="S::sveva.delgatto@unimc.it::b0dff882-4194-43a0-8b10-1068c4ea61a2" providerId="AD" clId="Web-{C4AAB30C-C5D4-DE69-C719-D5A3AE57052C}" dt="2024-02-13T11:25:33.039" v="795"/>
          <ac:spMkLst>
            <pc:docMk/>
            <pc:sldMk cId="1630333135" sldId="287"/>
            <ac:spMk id="2" creationId="{F9982CE5-4401-0C0E-56E4-FA8C7C04FD7B}"/>
          </ac:spMkLst>
        </pc:spChg>
        <pc:spChg chg="mod">
          <ac:chgData name="sveva.delgatto@unimc.it" userId="S::sveva.delgatto@unimc.it::b0dff882-4194-43a0-8b10-1068c4ea61a2" providerId="AD" clId="Web-{C4AAB30C-C5D4-DE69-C719-D5A3AE57052C}" dt="2024-02-13T11:25:52.696" v="800" actId="20577"/>
          <ac:spMkLst>
            <pc:docMk/>
            <pc:sldMk cId="1630333135" sldId="287"/>
            <ac:spMk id="3" creationId="{D94A0F09-F6F0-8A3B-5572-94C713E20B64}"/>
          </ac:spMkLst>
        </pc:spChg>
        <pc:spChg chg="add del">
          <ac:chgData name="sveva.delgatto@unimc.it" userId="S::sveva.delgatto@unimc.it::b0dff882-4194-43a0-8b10-1068c4ea61a2" providerId="AD" clId="Web-{C4AAB30C-C5D4-DE69-C719-D5A3AE57052C}" dt="2024-02-13T11:25:33.039" v="795"/>
          <ac:spMkLst>
            <pc:docMk/>
            <pc:sldMk cId="1630333135" sldId="287"/>
            <ac:spMk id="12" creationId="{5D7F64A8-D625-4F61-A290-B499BB62ACFF}"/>
          </ac:spMkLst>
        </pc:spChg>
        <pc:spChg chg="add">
          <ac:chgData name="sveva.delgatto@unimc.it" userId="S::sveva.delgatto@unimc.it::b0dff882-4194-43a0-8b10-1068c4ea61a2" providerId="AD" clId="Web-{C4AAB30C-C5D4-DE69-C719-D5A3AE57052C}" dt="2024-02-13T11:25:33.039" v="795"/>
          <ac:spMkLst>
            <pc:docMk/>
            <pc:sldMk cId="1630333135" sldId="287"/>
            <ac:spMk id="17" creationId="{9D25F302-27C5-414F-97F8-6EA0A6C028BA}"/>
          </ac:spMkLst>
        </pc:spChg>
        <pc:spChg chg="add">
          <ac:chgData name="sveva.delgatto@unimc.it" userId="S::sveva.delgatto@unimc.it::b0dff882-4194-43a0-8b10-1068c4ea61a2" providerId="AD" clId="Web-{C4AAB30C-C5D4-DE69-C719-D5A3AE57052C}" dt="2024-02-13T11:25:33.039" v="795"/>
          <ac:spMkLst>
            <pc:docMk/>
            <pc:sldMk cId="1630333135" sldId="287"/>
            <ac:spMk id="19" creationId="{830A36F8-48C2-4842-A87B-8CE8DF4E7FD2}"/>
          </ac:spMkLst>
        </pc:spChg>
        <pc:spChg chg="add">
          <ac:chgData name="sveva.delgatto@unimc.it" userId="S::sveva.delgatto@unimc.it::b0dff882-4194-43a0-8b10-1068c4ea61a2" providerId="AD" clId="Web-{C4AAB30C-C5D4-DE69-C719-D5A3AE57052C}" dt="2024-02-13T11:25:33.039" v="795"/>
          <ac:spMkLst>
            <pc:docMk/>
            <pc:sldMk cId="1630333135" sldId="287"/>
            <ac:spMk id="21" creationId="{8F451A30-466B-4996-9BA5-CD6ABCC6D558}"/>
          </ac:spMkLst>
        </pc:spChg>
        <pc:picChg chg="add mod">
          <ac:chgData name="sveva.delgatto@unimc.it" userId="S::sveva.delgatto@unimc.it::b0dff882-4194-43a0-8b10-1068c4ea61a2" providerId="AD" clId="Web-{C4AAB30C-C5D4-DE69-C719-D5A3AE57052C}" dt="2024-02-13T11:25:33.039" v="795"/>
          <ac:picMkLst>
            <pc:docMk/>
            <pc:sldMk cId="1630333135" sldId="287"/>
            <ac:picMk id="7" creationId="{B7C6CBAC-6ECD-799A-8FF3-728CF352E5C2}"/>
          </ac:picMkLst>
        </pc:picChg>
        <pc:picChg chg="add del">
          <ac:chgData name="sveva.delgatto@unimc.it" userId="S::sveva.delgatto@unimc.it::b0dff882-4194-43a0-8b10-1068c4ea61a2" providerId="AD" clId="Web-{C4AAB30C-C5D4-DE69-C719-D5A3AE57052C}" dt="2024-02-13T11:25:33.039" v="795"/>
          <ac:picMkLst>
            <pc:docMk/>
            <pc:sldMk cId="1630333135" sldId="287"/>
            <ac:picMk id="9" creationId="{8CDB298C-B7D9-4114-BC8F-26827DD18F14}"/>
          </ac:picMkLst>
        </pc:picChg>
      </pc:sldChg>
      <pc:sldChg chg="addSp modSp new mod setBg">
        <pc:chgData name="sveva.delgatto@unimc.it" userId="S::sveva.delgatto@unimc.it::b0dff882-4194-43a0-8b10-1068c4ea61a2" providerId="AD" clId="Web-{C4AAB30C-C5D4-DE69-C719-D5A3AE57052C}" dt="2024-02-13T11:27:06.073" v="839"/>
        <pc:sldMkLst>
          <pc:docMk/>
          <pc:sldMk cId="2191228136" sldId="288"/>
        </pc:sldMkLst>
        <pc:spChg chg="mod">
          <ac:chgData name="sveva.delgatto@unimc.it" userId="S::sveva.delgatto@unimc.it::b0dff882-4194-43a0-8b10-1068c4ea61a2" providerId="AD" clId="Web-{C4AAB30C-C5D4-DE69-C719-D5A3AE57052C}" dt="2024-02-13T11:27:06.073" v="839"/>
          <ac:spMkLst>
            <pc:docMk/>
            <pc:sldMk cId="2191228136" sldId="288"/>
            <ac:spMk id="2" creationId="{C1AA6F98-7FCD-EF8C-0F0D-E430DEBDAE65}"/>
          </ac:spMkLst>
        </pc:spChg>
        <pc:spChg chg="mod">
          <ac:chgData name="sveva.delgatto@unimc.it" userId="S::sveva.delgatto@unimc.it::b0dff882-4194-43a0-8b10-1068c4ea61a2" providerId="AD" clId="Web-{C4AAB30C-C5D4-DE69-C719-D5A3AE57052C}" dt="2024-02-13T11:27:06.073" v="839"/>
          <ac:spMkLst>
            <pc:docMk/>
            <pc:sldMk cId="2191228136" sldId="288"/>
            <ac:spMk id="3" creationId="{5B243F71-A4F1-53DC-F901-90EB7D7398BE}"/>
          </ac:spMkLst>
        </pc:spChg>
        <pc:spChg chg="add">
          <ac:chgData name="sveva.delgatto@unimc.it" userId="S::sveva.delgatto@unimc.it::b0dff882-4194-43a0-8b10-1068c4ea61a2" providerId="AD" clId="Web-{C4AAB30C-C5D4-DE69-C719-D5A3AE57052C}" dt="2024-02-13T11:27:06.073" v="839"/>
          <ac:spMkLst>
            <pc:docMk/>
            <pc:sldMk cId="2191228136" sldId="288"/>
            <ac:spMk id="8" creationId="{1BB867FF-FC45-48F7-8104-F89BE54909F1}"/>
          </ac:spMkLst>
        </pc:spChg>
        <pc:spChg chg="add">
          <ac:chgData name="sveva.delgatto@unimc.it" userId="S::sveva.delgatto@unimc.it::b0dff882-4194-43a0-8b10-1068c4ea61a2" providerId="AD" clId="Web-{C4AAB30C-C5D4-DE69-C719-D5A3AE57052C}" dt="2024-02-13T11:27:06.073" v="839"/>
          <ac:spMkLst>
            <pc:docMk/>
            <pc:sldMk cId="2191228136" sldId="288"/>
            <ac:spMk id="10" creationId="{8BB56887-D0D5-4F0C-9E19-7247EB83C8B7}"/>
          </ac:spMkLst>
        </pc:spChg>
        <pc:spChg chg="add">
          <ac:chgData name="sveva.delgatto@unimc.it" userId="S::sveva.delgatto@unimc.it::b0dff882-4194-43a0-8b10-1068c4ea61a2" providerId="AD" clId="Web-{C4AAB30C-C5D4-DE69-C719-D5A3AE57052C}" dt="2024-02-13T11:27:06.073" v="839"/>
          <ac:spMkLst>
            <pc:docMk/>
            <pc:sldMk cId="2191228136" sldId="288"/>
            <ac:spMk id="12" creationId="{081E4A58-353D-44AE-B2FC-2A74E2E400F7}"/>
          </ac:spMkLst>
        </pc:spChg>
      </pc:sldChg>
      <pc:sldChg chg="addSp modSp new mod setBg">
        <pc:chgData name="sveva.delgatto@unimc.it" userId="S::sveva.delgatto@unimc.it::b0dff882-4194-43a0-8b10-1068c4ea61a2" providerId="AD" clId="Web-{C4AAB30C-C5D4-DE69-C719-D5A3AE57052C}" dt="2024-02-13T11:28:29.357" v="852" actId="20577"/>
        <pc:sldMkLst>
          <pc:docMk/>
          <pc:sldMk cId="3063662693" sldId="289"/>
        </pc:sldMkLst>
        <pc:spChg chg="mod">
          <ac:chgData name="sveva.delgatto@unimc.it" userId="S::sveva.delgatto@unimc.it::b0dff882-4194-43a0-8b10-1068c4ea61a2" providerId="AD" clId="Web-{C4AAB30C-C5D4-DE69-C719-D5A3AE57052C}" dt="2024-02-13T11:27:44.934" v="848"/>
          <ac:spMkLst>
            <pc:docMk/>
            <pc:sldMk cId="3063662693" sldId="289"/>
            <ac:spMk id="2" creationId="{B5ACEBB2-D823-30D6-DC89-D2064C723278}"/>
          </ac:spMkLst>
        </pc:spChg>
        <pc:spChg chg="mod">
          <ac:chgData name="sveva.delgatto@unimc.it" userId="S::sveva.delgatto@unimc.it::b0dff882-4194-43a0-8b10-1068c4ea61a2" providerId="AD" clId="Web-{C4AAB30C-C5D4-DE69-C719-D5A3AE57052C}" dt="2024-02-13T11:28:29.357" v="852" actId="20577"/>
          <ac:spMkLst>
            <pc:docMk/>
            <pc:sldMk cId="3063662693" sldId="289"/>
            <ac:spMk id="3" creationId="{6B31D4A7-4F29-9724-18A6-F6D05F173920}"/>
          </ac:spMkLst>
        </pc:spChg>
        <pc:spChg chg="add">
          <ac:chgData name="sveva.delgatto@unimc.it" userId="S::sveva.delgatto@unimc.it::b0dff882-4194-43a0-8b10-1068c4ea61a2" providerId="AD" clId="Web-{C4AAB30C-C5D4-DE69-C719-D5A3AE57052C}" dt="2024-02-13T11:27:44.934" v="848"/>
          <ac:spMkLst>
            <pc:docMk/>
            <pc:sldMk cId="3063662693" sldId="289"/>
            <ac:spMk id="9" creationId="{2C61293E-6EBE-43EF-A52C-9BEBFD7679D4}"/>
          </ac:spMkLst>
        </pc:spChg>
        <pc:spChg chg="add">
          <ac:chgData name="sveva.delgatto@unimc.it" userId="S::sveva.delgatto@unimc.it::b0dff882-4194-43a0-8b10-1068c4ea61a2" providerId="AD" clId="Web-{C4AAB30C-C5D4-DE69-C719-D5A3AE57052C}" dt="2024-02-13T11:27:44.934" v="848"/>
          <ac:spMkLst>
            <pc:docMk/>
            <pc:sldMk cId="3063662693" sldId="289"/>
            <ac:spMk id="11" creationId="{21540236-BFD5-4A9D-8840-4703E7F76825}"/>
          </ac:spMkLst>
        </pc:spChg>
        <pc:picChg chg="add">
          <ac:chgData name="sveva.delgatto@unimc.it" userId="S::sveva.delgatto@unimc.it::b0dff882-4194-43a0-8b10-1068c4ea61a2" providerId="AD" clId="Web-{C4AAB30C-C5D4-DE69-C719-D5A3AE57052C}" dt="2024-02-13T11:27:44.934" v="848"/>
          <ac:picMkLst>
            <pc:docMk/>
            <pc:sldMk cId="3063662693" sldId="289"/>
            <ac:picMk id="5" creationId="{76DCD92A-B7A2-8DE0-1948-1B4851EB35D9}"/>
          </ac:picMkLst>
        </pc:picChg>
      </pc:sldChg>
      <pc:sldChg chg="addSp modSp new mod setBg">
        <pc:chgData name="sveva.delgatto@unimc.it" userId="S::sveva.delgatto@unimc.it::b0dff882-4194-43a0-8b10-1068c4ea61a2" providerId="AD" clId="Web-{C4AAB30C-C5D4-DE69-C719-D5A3AE57052C}" dt="2024-02-13T11:30:05.375" v="874"/>
        <pc:sldMkLst>
          <pc:docMk/>
          <pc:sldMk cId="3494501563" sldId="290"/>
        </pc:sldMkLst>
        <pc:spChg chg="mod">
          <ac:chgData name="sveva.delgatto@unimc.it" userId="S::sveva.delgatto@unimc.it::b0dff882-4194-43a0-8b10-1068c4ea61a2" providerId="AD" clId="Web-{C4AAB30C-C5D4-DE69-C719-D5A3AE57052C}" dt="2024-02-13T11:30:05.375" v="874"/>
          <ac:spMkLst>
            <pc:docMk/>
            <pc:sldMk cId="3494501563" sldId="290"/>
            <ac:spMk id="2" creationId="{46C97BAD-1FF2-626F-85A0-0256EE9E1615}"/>
          </ac:spMkLst>
        </pc:spChg>
        <pc:spChg chg="mod">
          <ac:chgData name="sveva.delgatto@unimc.it" userId="S::sveva.delgatto@unimc.it::b0dff882-4194-43a0-8b10-1068c4ea61a2" providerId="AD" clId="Web-{C4AAB30C-C5D4-DE69-C719-D5A3AE57052C}" dt="2024-02-13T11:30:05.375" v="874"/>
          <ac:spMkLst>
            <pc:docMk/>
            <pc:sldMk cId="3494501563" sldId="290"/>
            <ac:spMk id="3" creationId="{E66AA877-C9D3-C55C-D67F-66706CD2BA6E}"/>
          </ac:spMkLst>
        </pc:spChg>
        <pc:spChg chg="add">
          <ac:chgData name="sveva.delgatto@unimc.it" userId="S::sveva.delgatto@unimc.it::b0dff882-4194-43a0-8b10-1068c4ea61a2" providerId="AD" clId="Web-{C4AAB30C-C5D4-DE69-C719-D5A3AE57052C}" dt="2024-02-13T11:30:05.375" v="874"/>
          <ac:spMkLst>
            <pc:docMk/>
            <pc:sldMk cId="3494501563" sldId="290"/>
            <ac:spMk id="8" creationId="{777A147A-9ED8-46B4-8660-1B3C2AA880B5}"/>
          </ac:spMkLst>
        </pc:spChg>
        <pc:spChg chg="add">
          <ac:chgData name="sveva.delgatto@unimc.it" userId="S::sveva.delgatto@unimc.it::b0dff882-4194-43a0-8b10-1068c4ea61a2" providerId="AD" clId="Web-{C4AAB30C-C5D4-DE69-C719-D5A3AE57052C}" dt="2024-02-13T11:30:05.375" v="874"/>
          <ac:spMkLst>
            <pc:docMk/>
            <pc:sldMk cId="3494501563" sldId="290"/>
            <ac:spMk id="10" creationId="{5D6C15A0-C087-4593-8414-2B4EC1CDC3DE}"/>
          </ac:spMkLst>
        </pc:spChg>
      </pc:sldChg>
      <pc:sldChg chg="addSp modSp new mod setBg">
        <pc:chgData name="sveva.delgatto@unimc.it" userId="S::sveva.delgatto@unimc.it::b0dff882-4194-43a0-8b10-1068c4ea61a2" providerId="AD" clId="Web-{C4AAB30C-C5D4-DE69-C719-D5A3AE57052C}" dt="2024-02-13T11:31:46.831" v="891"/>
        <pc:sldMkLst>
          <pc:docMk/>
          <pc:sldMk cId="1447403065" sldId="291"/>
        </pc:sldMkLst>
        <pc:spChg chg="mod">
          <ac:chgData name="sveva.delgatto@unimc.it" userId="S::sveva.delgatto@unimc.it::b0dff882-4194-43a0-8b10-1068c4ea61a2" providerId="AD" clId="Web-{C4AAB30C-C5D4-DE69-C719-D5A3AE57052C}" dt="2024-02-13T11:31:46.831" v="891"/>
          <ac:spMkLst>
            <pc:docMk/>
            <pc:sldMk cId="1447403065" sldId="291"/>
            <ac:spMk id="2" creationId="{F369C0DE-FC69-83CA-BF30-39A37A442E42}"/>
          </ac:spMkLst>
        </pc:spChg>
        <pc:spChg chg="mod">
          <ac:chgData name="sveva.delgatto@unimc.it" userId="S::sveva.delgatto@unimc.it::b0dff882-4194-43a0-8b10-1068c4ea61a2" providerId="AD" clId="Web-{C4AAB30C-C5D4-DE69-C719-D5A3AE57052C}" dt="2024-02-13T11:31:46.831" v="891"/>
          <ac:spMkLst>
            <pc:docMk/>
            <pc:sldMk cId="1447403065" sldId="291"/>
            <ac:spMk id="3" creationId="{1913AC48-76F6-950A-DE40-70FBC3C912C7}"/>
          </ac:spMkLst>
        </pc:spChg>
        <pc:spChg chg="add">
          <ac:chgData name="sveva.delgatto@unimc.it" userId="S::sveva.delgatto@unimc.it::b0dff882-4194-43a0-8b10-1068c4ea61a2" providerId="AD" clId="Web-{C4AAB30C-C5D4-DE69-C719-D5A3AE57052C}" dt="2024-02-13T11:31:46.831" v="891"/>
          <ac:spMkLst>
            <pc:docMk/>
            <pc:sldMk cId="1447403065" sldId="291"/>
            <ac:spMk id="8" creationId="{777A147A-9ED8-46B4-8660-1B3C2AA880B5}"/>
          </ac:spMkLst>
        </pc:spChg>
        <pc:spChg chg="add">
          <ac:chgData name="sveva.delgatto@unimc.it" userId="S::sveva.delgatto@unimc.it::b0dff882-4194-43a0-8b10-1068c4ea61a2" providerId="AD" clId="Web-{C4AAB30C-C5D4-DE69-C719-D5A3AE57052C}" dt="2024-02-13T11:31:46.831" v="891"/>
          <ac:spMkLst>
            <pc:docMk/>
            <pc:sldMk cId="1447403065" sldId="291"/>
            <ac:spMk id="10" creationId="{5D6C15A0-C087-4593-8414-2B4EC1CDC3DE}"/>
          </ac:spMkLst>
        </pc:spChg>
      </pc:sldChg>
      <pc:sldChg chg="addSp modSp add del mod replId setBg">
        <pc:chgData name="sveva.delgatto@unimc.it" userId="S::sveva.delgatto@unimc.it::b0dff882-4194-43a0-8b10-1068c4ea61a2" providerId="AD" clId="Web-{C4AAB30C-C5D4-DE69-C719-D5A3AE57052C}" dt="2024-02-13T11:32:52.271" v="899"/>
        <pc:sldMkLst>
          <pc:docMk/>
          <pc:sldMk cId="2461509248" sldId="292"/>
        </pc:sldMkLst>
        <pc:spChg chg="mod">
          <ac:chgData name="sveva.delgatto@unimc.it" userId="S::sveva.delgatto@unimc.it::b0dff882-4194-43a0-8b10-1068c4ea61a2" providerId="AD" clId="Web-{C4AAB30C-C5D4-DE69-C719-D5A3AE57052C}" dt="2024-02-13T11:32:18.332" v="893"/>
          <ac:spMkLst>
            <pc:docMk/>
            <pc:sldMk cId="2461509248" sldId="292"/>
            <ac:spMk id="2" creationId="{F369C0DE-FC69-83CA-BF30-39A37A442E42}"/>
          </ac:spMkLst>
        </pc:spChg>
        <pc:spChg chg="mod">
          <ac:chgData name="sveva.delgatto@unimc.it" userId="S::sveva.delgatto@unimc.it::b0dff882-4194-43a0-8b10-1068c4ea61a2" providerId="AD" clId="Web-{C4AAB30C-C5D4-DE69-C719-D5A3AE57052C}" dt="2024-02-13T11:32:34.114" v="898" actId="20577"/>
          <ac:spMkLst>
            <pc:docMk/>
            <pc:sldMk cId="2461509248" sldId="292"/>
            <ac:spMk id="3" creationId="{1913AC48-76F6-950A-DE40-70FBC3C912C7}"/>
          </ac:spMkLst>
        </pc:spChg>
        <pc:spChg chg="add">
          <ac:chgData name="sveva.delgatto@unimc.it" userId="S::sveva.delgatto@unimc.it::b0dff882-4194-43a0-8b10-1068c4ea61a2" providerId="AD" clId="Web-{C4AAB30C-C5D4-DE69-C719-D5A3AE57052C}" dt="2024-02-13T11:32:18.332" v="893"/>
          <ac:spMkLst>
            <pc:docMk/>
            <pc:sldMk cId="2461509248" sldId="292"/>
            <ac:spMk id="8" creationId="{777A147A-9ED8-46B4-8660-1B3C2AA880B5}"/>
          </ac:spMkLst>
        </pc:spChg>
        <pc:spChg chg="add">
          <ac:chgData name="sveva.delgatto@unimc.it" userId="S::sveva.delgatto@unimc.it::b0dff882-4194-43a0-8b10-1068c4ea61a2" providerId="AD" clId="Web-{C4AAB30C-C5D4-DE69-C719-D5A3AE57052C}" dt="2024-02-13T11:32:18.332" v="893"/>
          <ac:spMkLst>
            <pc:docMk/>
            <pc:sldMk cId="2461509248" sldId="292"/>
            <ac:spMk id="10" creationId="{5D6C15A0-C087-4593-8414-2B4EC1CDC3DE}"/>
          </ac:spMkLst>
        </pc:spChg>
      </pc:sldChg>
      <pc:sldChg chg="addSp modSp add mod replId setBg">
        <pc:chgData name="sveva.delgatto@unimc.it" userId="S::sveva.delgatto@unimc.it::b0dff882-4194-43a0-8b10-1068c4ea61a2" providerId="AD" clId="Web-{C4AAB30C-C5D4-DE69-C719-D5A3AE57052C}" dt="2024-02-13T11:36:40.965" v="952" actId="20577"/>
        <pc:sldMkLst>
          <pc:docMk/>
          <pc:sldMk cId="1799647367" sldId="293"/>
        </pc:sldMkLst>
        <pc:spChg chg="mod">
          <ac:chgData name="sveva.delgatto@unimc.it" userId="S::sveva.delgatto@unimc.it::b0dff882-4194-43a0-8b10-1068c4ea61a2" providerId="AD" clId="Web-{C4AAB30C-C5D4-DE69-C719-D5A3AE57052C}" dt="2024-02-13T11:33:51.850" v="919"/>
          <ac:spMkLst>
            <pc:docMk/>
            <pc:sldMk cId="1799647367" sldId="293"/>
            <ac:spMk id="2" creationId="{F369C0DE-FC69-83CA-BF30-39A37A442E42}"/>
          </ac:spMkLst>
        </pc:spChg>
        <pc:spChg chg="mod">
          <ac:chgData name="sveva.delgatto@unimc.it" userId="S::sveva.delgatto@unimc.it::b0dff882-4194-43a0-8b10-1068c4ea61a2" providerId="AD" clId="Web-{C4AAB30C-C5D4-DE69-C719-D5A3AE57052C}" dt="2024-02-13T11:36:40.965" v="952" actId="20577"/>
          <ac:spMkLst>
            <pc:docMk/>
            <pc:sldMk cId="1799647367" sldId="293"/>
            <ac:spMk id="3" creationId="{1913AC48-76F6-950A-DE40-70FBC3C912C7}"/>
          </ac:spMkLst>
        </pc:spChg>
        <pc:spChg chg="add">
          <ac:chgData name="sveva.delgatto@unimc.it" userId="S::sveva.delgatto@unimc.it::b0dff882-4194-43a0-8b10-1068c4ea61a2" providerId="AD" clId="Web-{C4AAB30C-C5D4-DE69-C719-D5A3AE57052C}" dt="2024-02-13T11:33:51.850" v="919"/>
          <ac:spMkLst>
            <pc:docMk/>
            <pc:sldMk cId="1799647367" sldId="293"/>
            <ac:spMk id="8" creationId="{777A147A-9ED8-46B4-8660-1B3C2AA880B5}"/>
          </ac:spMkLst>
        </pc:spChg>
        <pc:spChg chg="add">
          <ac:chgData name="sveva.delgatto@unimc.it" userId="S::sveva.delgatto@unimc.it::b0dff882-4194-43a0-8b10-1068c4ea61a2" providerId="AD" clId="Web-{C4AAB30C-C5D4-DE69-C719-D5A3AE57052C}" dt="2024-02-13T11:33:51.850" v="919"/>
          <ac:spMkLst>
            <pc:docMk/>
            <pc:sldMk cId="1799647367" sldId="293"/>
            <ac:spMk id="10" creationId="{5D6C15A0-C087-4593-8414-2B4EC1CDC3DE}"/>
          </ac:spMkLst>
        </pc:spChg>
      </pc:sldChg>
      <pc:sldChg chg="addSp modSp new add del mod setBg">
        <pc:chgData name="sveva.delgatto@unimc.it" userId="S::sveva.delgatto@unimc.it::b0dff882-4194-43a0-8b10-1068c4ea61a2" providerId="AD" clId="Web-{C4AAB30C-C5D4-DE69-C719-D5A3AE57052C}" dt="2024-02-13T11:36:01.088" v="949" actId="20577"/>
        <pc:sldMkLst>
          <pc:docMk/>
          <pc:sldMk cId="1483265620" sldId="294"/>
        </pc:sldMkLst>
        <pc:spChg chg="mod">
          <ac:chgData name="sveva.delgatto@unimc.it" userId="S::sveva.delgatto@unimc.it::b0dff882-4194-43a0-8b10-1068c4ea61a2" providerId="AD" clId="Web-{C4AAB30C-C5D4-DE69-C719-D5A3AE57052C}" dt="2024-02-13T11:35:36.181" v="942"/>
          <ac:spMkLst>
            <pc:docMk/>
            <pc:sldMk cId="1483265620" sldId="294"/>
            <ac:spMk id="2" creationId="{34E071D6-81B5-C796-680E-FC298BE94647}"/>
          </ac:spMkLst>
        </pc:spChg>
        <pc:spChg chg="mod">
          <ac:chgData name="sveva.delgatto@unimc.it" userId="S::sveva.delgatto@unimc.it::b0dff882-4194-43a0-8b10-1068c4ea61a2" providerId="AD" clId="Web-{C4AAB30C-C5D4-DE69-C719-D5A3AE57052C}" dt="2024-02-13T11:36:01.088" v="949" actId="20577"/>
          <ac:spMkLst>
            <pc:docMk/>
            <pc:sldMk cId="1483265620" sldId="294"/>
            <ac:spMk id="3" creationId="{BA2790A0-7402-F184-5565-0ED9512A5329}"/>
          </ac:spMkLst>
        </pc:spChg>
        <pc:spChg chg="add">
          <ac:chgData name="sveva.delgatto@unimc.it" userId="S::sveva.delgatto@unimc.it::b0dff882-4194-43a0-8b10-1068c4ea61a2" providerId="AD" clId="Web-{C4AAB30C-C5D4-DE69-C719-D5A3AE57052C}" dt="2024-02-13T11:35:36.181" v="942"/>
          <ac:spMkLst>
            <pc:docMk/>
            <pc:sldMk cId="1483265620" sldId="294"/>
            <ac:spMk id="9" creationId="{D009D6D5-DAC2-4A8B-A17A-E206B9012D09}"/>
          </ac:spMkLst>
        </pc:spChg>
        <pc:picChg chg="add">
          <ac:chgData name="sveva.delgatto@unimc.it" userId="S::sveva.delgatto@unimc.it::b0dff882-4194-43a0-8b10-1068c4ea61a2" providerId="AD" clId="Web-{C4AAB30C-C5D4-DE69-C719-D5A3AE57052C}" dt="2024-02-13T11:35:36.181" v="942"/>
          <ac:picMkLst>
            <pc:docMk/>
            <pc:sldMk cId="1483265620" sldId="294"/>
            <ac:picMk id="5" creationId="{4196ACD1-201B-3BC7-FCC0-4E8B8A19AA6F}"/>
          </ac:picMkLst>
        </pc:picChg>
      </pc:sldChg>
      <pc:sldChg chg="modSp new ord">
        <pc:chgData name="sveva.delgatto@unimc.it" userId="S::sveva.delgatto@unimc.it::b0dff882-4194-43a0-8b10-1068c4ea61a2" providerId="AD" clId="Web-{C4AAB30C-C5D4-DE69-C719-D5A3AE57052C}" dt="2024-02-13T11:36:22.714" v="950"/>
        <pc:sldMkLst>
          <pc:docMk/>
          <pc:sldMk cId="3353600282" sldId="295"/>
        </pc:sldMkLst>
        <pc:spChg chg="mod">
          <ac:chgData name="sveva.delgatto@unimc.it" userId="S::sveva.delgatto@unimc.it::b0dff882-4194-43a0-8b10-1068c4ea61a2" providerId="AD" clId="Web-{C4AAB30C-C5D4-DE69-C719-D5A3AE57052C}" dt="2024-02-12T12:51:57.042" v="110" actId="20577"/>
          <ac:spMkLst>
            <pc:docMk/>
            <pc:sldMk cId="3353600282" sldId="295"/>
            <ac:spMk id="3" creationId="{B3BC894B-084D-CBC1-4740-E7A33E38DFE4}"/>
          </ac:spMkLst>
        </pc:spChg>
      </pc:sldChg>
      <pc:sldChg chg="add del ord replId">
        <pc:chgData name="sveva.delgatto@unimc.it" userId="S::sveva.delgatto@unimc.it::b0dff882-4194-43a0-8b10-1068c4ea61a2" providerId="AD" clId="Web-{C4AAB30C-C5D4-DE69-C719-D5A3AE57052C}" dt="2024-02-13T11:34:02.273" v="920"/>
        <pc:sldMkLst>
          <pc:docMk/>
          <pc:sldMk cId="4260361183" sldId="296"/>
        </pc:sldMkLst>
      </pc:sldChg>
      <pc:sldChg chg="addSp modSp add mod replId setBg">
        <pc:chgData name="sveva.delgatto@unimc.it" userId="S::sveva.delgatto@unimc.it::b0dff882-4194-43a0-8b10-1068c4ea61a2" providerId="AD" clId="Web-{C4AAB30C-C5D4-DE69-C719-D5A3AE57052C}" dt="2024-02-13T11:39:12.328" v="977"/>
        <pc:sldMkLst>
          <pc:docMk/>
          <pc:sldMk cId="1262397707" sldId="297"/>
        </pc:sldMkLst>
        <pc:spChg chg="mod">
          <ac:chgData name="sveva.delgatto@unimc.it" userId="S::sveva.delgatto@unimc.it::b0dff882-4194-43a0-8b10-1068c4ea61a2" providerId="AD" clId="Web-{C4AAB30C-C5D4-DE69-C719-D5A3AE57052C}" dt="2024-02-13T11:39:12.328" v="977"/>
          <ac:spMkLst>
            <pc:docMk/>
            <pc:sldMk cId="1262397707" sldId="297"/>
            <ac:spMk id="2" creationId="{F369C0DE-FC69-83CA-BF30-39A37A442E42}"/>
          </ac:spMkLst>
        </pc:spChg>
        <pc:spChg chg="mod">
          <ac:chgData name="sveva.delgatto@unimc.it" userId="S::sveva.delgatto@unimc.it::b0dff882-4194-43a0-8b10-1068c4ea61a2" providerId="AD" clId="Web-{C4AAB30C-C5D4-DE69-C719-D5A3AE57052C}" dt="2024-02-13T11:39:12.328" v="977"/>
          <ac:spMkLst>
            <pc:docMk/>
            <pc:sldMk cId="1262397707" sldId="297"/>
            <ac:spMk id="3" creationId="{1913AC48-76F6-950A-DE40-70FBC3C912C7}"/>
          </ac:spMkLst>
        </pc:spChg>
        <pc:spChg chg="add">
          <ac:chgData name="sveva.delgatto@unimc.it" userId="S::sveva.delgatto@unimc.it::b0dff882-4194-43a0-8b10-1068c4ea61a2" providerId="AD" clId="Web-{C4AAB30C-C5D4-DE69-C719-D5A3AE57052C}" dt="2024-02-13T11:39:12.328" v="977"/>
          <ac:spMkLst>
            <pc:docMk/>
            <pc:sldMk cId="1262397707" sldId="297"/>
            <ac:spMk id="8" creationId="{777A147A-9ED8-46B4-8660-1B3C2AA880B5}"/>
          </ac:spMkLst>
        </pc:spChg>
        <pc:spChg chg="add">
          <ac:chgData name="sveva.delgatto@unimc.it" userId="S::sveva.delgatto@unimc.it::b0dff882-4194-43a0-8b10-1068c4ea61a2" providerId="AD" clId="Web-{C4AAB30C-C5D4-DE69-C719-D5A3AE57052C}" dt="2024-02-13T11:39:12.328" v="977"/>
          <ac:spMkLst>
            <pc:docMk/>
            <pc:sldMk cId="1262397707" sldId="297"/>
            <ac:spMk id="10" creationId="{5D6C15A0-C087-4593-8414-2B4EC1CDC3DE}"/>
          </ac:spMkLst>
        </pc:spChg>
      </pc:sldChg>
      <pc:sldChg chg="modSp new del">
        <pc:chgData name="sveva.delgatto@unimc.it" userId="S::sveva.delgatto@unimc.it::b0dff882-4194-43a0-8b10-1068c4ea61a2" providerId="AD" clId="Web-{C4AAB30C-C5D4-DE69-C719-D5A3AE57052C}" dt="2024-02-13T11:40:04.423" v="986"/>
        <pc:sldMkLst>
          <pc:docMk/>
          <pc:sldMk cId="3866597189" sldId="298"/>
        </pc:sldMkLst>
        <pc:spChg chg="mod">
          <ac:chgData name="sveva.delgatto@unimc.it" userId="S::sveva.delgatto@unimc.it::b0dff882-4194-43a0-8b10-1068c4ea61a2" providerId="AD" clId="Web-{C4AAB30C-C5D4-DE69-C719-D5A3AE57052C}" dt="2024-02-12T12:53:23.485" v="118" actId="20577"/>
          <ac:spMkLst>
            <pc:docMk/>
            <pc:sldMk cId="3866597189" sldId="298"/>
            <ac:spMk id="3" creationId="{290A7F59-08C3-84D6-BEBC-9AEFD6381B94}"/>
          </ac:spMkLst>
        </pc:spChg>
      </pc:sldChg>
      <pc:sldChg chg="addSp modSp new mod setBg">
        <pc:chgData name="sveva.delgatto@unimc.it" userId="S::sveva.delgatto@unimc.it::b0dff882-4194-43a0-8b10-1068c4ea61a2" providerId="AD" clId="Web-{C4AAB30C-C5D4-DE69-C719-D5A3AE57052C}" dt="2024-02-13T11:43:35.179" v="1004" actId="20577"/>
        <pc:sldMkLst>
          <pc:docMk/>
          <pc:sldMk cId="708404864" sldId="299"/>
        </pc:sldMkLst>
        <pc:spChg chg="mod">
          <ac:chgData name="sveva.delgatto@unimc.it" userId="S::sveva.delgatto@unimc.it::b0dff882-4194-43a0-8b10-1068c4ea61a2" providerId="AD" clId="Web-{C4AAB30C-C5D4-DE69-C719-D5A3AE57052C}" dt="2024-02-13T11:43:28.242" v="1003"/>
          <ac:spMkLst>
            <pc:docMk/>
            <pc:sldMk cId="708404864" sldId="299"/>
            <ac:spMk id="2" creationId="{522DA4DD-57EB-70F9-1606-045D3A3E31BE}"/>
          </ac:spMkLst>
        </pc:spChg>
        <pc:spChg chg="mod">
          <ac:chgData name="sveva.delgatto@unimc.it" userId="S::sveva.delgatto@unimc.it::b0dff882-4194-43a0-8b10-1068c4ea61a2" providerId="AD" clId="Web-{C4AAB30C-C5D4-DE69-C719-D5A3AE57052C}" dt="2024-02-13T11:43:35.179" v="1004" actId="20577"/>
          <ac:spMkLst>
            <pc:docMk/>
            <pc:sldMk cId="708404864" sldId="299"/>
            <ac:spMk id="3" creationId="{EA451C7D-F0C3-01B8-0DB5-DF9972EE3071}"/>
          </ac:spMkLst>
        </pc:spChg>
        <pc:spChg chg="add">
          <ac:chgData name="sveva.delgatto@unimc.it" userId="S::sveva.delgatto@unimc.it::b0dff882-4194-43a0-8b10-1068c4ea61a2" providerId="AD" clId="Web-{C4AAB30C-C5D4-DE69-C719-D5A3AE57052C}" dt="2024-02-13T11:43:28.242" v="1003"/>
          <ac:spMkLst>
            <pc:docMk/>
            <pc:sldMk cId="708404864" sldId="299"/>
            <ac:spMk id="8" creationId="{C05CBC3C-2E5A-4839-8B9B-2E5A6ADF0F58}"/>
          </ac:spMkLst>
        </pc:spChg>
        <pc:spChg chg="add">
          <ac:chgData name="sveva.delgatto@unimc.it" userId="S::sveva.delgatto@unimc.it::b0dff882-4194-43a0-8b10-1068c4ea61a2" providerId="AD" clId="Web-{C4AAB30C-C5D4-DE69-C719-D5A3AE57052C}" dt="2024-02-13T11:43:28.242" v="1003"/>
          <ac:spMkLst>
            <pc:docMk/>
            <pc:sldMk cId="708404864" sldId="299"/>
            <ac:spMk id="10" creationId="{827FF362-FC97-4BF5-949B-D4ADFA26E457}"/>
          </ac:spMkLst>
        </pc:spChg>
      </pc:sldChg>
      <pc:sldChg chg="addSp modSp new mod setBg">
        <pc:chgData name="sveva.delgatto@unimc.it" userId="S::sveva.delgatto@unimc.it::b0dff882-4194-43a0-8b10-1068c4ea61a2" providerId="AD" clId="Web-{C4AAB30C-C5D4-DE69-C719-D5A3AE57052C}" dt="2024-02-13T11:45:01.901" v="1017" actId="20577"/>
        <pc:sldMkLst>
          <pc:docMk/>
          <pc:sldMk cId="3266003807" sldId="300"/>
        </pc:sldMkLst>
        <pc:spChg chg="mod">
          <ac:chgData name="sveva.delgatto@unimc.it" userId="S::sveva.delgatto@unimc.it::b0dff882-4194-43a0-8b10-1068c4ea61a2" providerId="AD" clId="Web-{C4AAB30C-C5D4-DE69-C719-D5A3AE57052C}" dt="2024-02-13T11:44:23.196" v="1013"/>
          <ac:spMkLst>
            <pc:docMk/>
            <pc:sldMk cId="3266003807" sldId="300"/>
            <ac:spMk id="2" creationId="{B232A9BB-6245-3F3D-B226-902AE73A7D4E}"/>
          </ac:spMkLst>
        </pc:spChg>
        <pc:spChg chg="mod">
          <ac:chgData name="sveva.delgatto@unimc.it" userId="S::sveva.delgatto@unimc.it::b0dff882-4194-43a0-8b10-1068c4ea61a2" providerId="AD" clId="Web-{C4AAB30C-C5D4-DE69-C719-D5A3AE57052C}" dt="2024-02-13T11:45:01.901" v="1017" actId="20577"/>
          <ac:spMkLst>
            <pc:docMk/>
            <pc:sldMk cId="3266003807" sldId="300"/>
            <ac:spMk id="3" creationId="{524279EF-4C29-0359-CE6D-048738F5A830}"/>
          </ac:spMkLst>
        </pc:spChg>
        <pc:spChg chg="add">
          <ac:chgData name="sveva.delgatto@unimc.it" userId="S::sveva.delgatto@unimc.it::b0dff882-4194-43a0-8b10-1068c4ea61a2" providerId="AD" clId="Web-{C4AAB30C-C5D4-DE69-C719-D5A3AE57052C}" dt="2024-02-13T11:44:23.196" v="1013"/>
          <ac:spMkLst>
            <pc:docMk/>
            <pc:sldMk cId="3266003807" sldId="300"/>
            <ac:spMk id="8" creationId="{777A147A-9ED8-46B4-8660-1B3C2AA880B5}"/>
          </ac:spMkLst>
        </pc:spChg>
        <pc:spChg chg="add">
          <ac:chgData name="sveva.delgatto@unimc.it" userId="S::sveva.delgatto@unimc.it::b0dff882-4194-43a0-8b10-1068c4ea61a2" providerId="AD" clId="Web-{C4AAB30C-C5D4-DE69-C719-D5A3AE57052C}" dt="2024-02-13T11:44:23.196" v="1013"/>
          <ac:spMkLst>
            <pc:docMk/>
            <pc:sldMk cId="3266003807" sldId="300"/>
            <ac:spMk id="10" creationId="{5D6C15A0-C087-4593-8414-2B4EC1CDC3DE}"/>
          </ac:spMkLst>
        </pc:spChg>
      </pc:sldChg>
      <pc:sldChg chg="modSp new del">
        <pc:chgData name="sveva.delgatto@unimc.it" userId="S::sveva.delgatto@unimc.it::b0dff882-4194-43a0-8b10-1068c4ea61a2" providerId="AD" clId="Web-{C4AAB30C-C5D4-DE69-C719-D5A3AE57052C}" dt="2024-02-13T11:45:42.964" v="1022"/>
        <pc:sldMkLst>
          <pc:docMk/>
          <pc:sldMk cId="3348137347" sldId="301"/>
        </pc:sldMkLst>
        <pc:spChg chg="mod">
          <ac:chgData name="sveva.delgatto@unimc.it" userId="S::sveva.delgatto@unimc.it::b0dff882-4194-43a0-8b10-1068c4ea61a2" providerId="AD" clId="Web-{C4AAB30C-C5D4-DE69-C719-D5A3AE57052C}" dt="2024-02-13T09:03:50.321" v="138" actId="20577"/>
          <ac:spMkLst>
            <pc:docMk/>
            <pc:sldMk cId="3348137347" sldId="301"/>
            <ac:spMk id="3" creationId="{BA844D3C-20B5-47EC-DD27-625CEC628C5A}"/>
          </ac:spMkLst>
        </pc:spChg>
      </pc:sldChg>
      <pc:sldChg chg="modSp new del">
        <pc:chgData name="sveva.delgatto@unimc.it" userId="S::sveva.delgatto@unimc.it::b0dff882-4194-43a0-8b10-1068c4ea61a2" providerId="AD" clId="Web-{C4AAB30C-C5D4-DE69-C719-D5A3AE57052C}" dt="2024-02-13T11:46:15.903" v="1026"/>
        <pc:sldMkLst>
          <pc:docMk/>
          <pc:sldMk cId="2274575379" sldId="302"/>
        </pc:sldMkLst>
        <pc:spChg chg="mod">
          <ac:chgData name="sveva.delgatto@unimc.it" userId="S::sveva.delgatto@unimc.it::b0dff882-4194-43a0-8b10-1068c4ea61a2" providerId="AD" clId="Web-{C4AAB30C-C5D4-DE69-C719-D5A3AE57052C}" dt="2024-02-13T09:03:56.697" v="141" actId="20577"/>
          <ac:spMkLst>
            <pc:docMk/>
            <pc:sldMk cId="2274575379" sldId="302"/>
            <ac:spMk id="3" creationId="{3DEE9BC4-6253-1B6C-A1F4-F12CB15DA25B}"/>
          </ac:spMkLst>
        </pc:spChg>
      </pc:sldChg>
      <pc:sldChg chg="addSp modSp new mod setBg">
        <pc:chgData name="sveva.delgatto@unimc.it" userId="S::sveva.delgatto@unimc.it::b0dff882-4194-43a0-8b10-1068c4ea61a2" providerId="AD" clId="Web-{C4AAB30C-C5D4-DE69-C719-D5A3AE57052C}" dt="2024-02-13T11:47:05.623" v="1031" actId="20577"/>
        <pc:sldMkLst>
          <pc:docMk/>
          <pc:sldMk cId="211855129" sldId="303"/>
        </pc:sldMkLst>
        <pc:spChg chg="mod">
          <ac:chgData name="sveva.delgatto@unimc.it" userId="S::sveva.delgatto@unimc.it::b0dff882-4194-43a0-8b10-1068c4ea61a2" providerId="AD" clId="Web-{C4AAB30C-C5D4-DE69-C719-D5A3AE57052C}" dt="2024-02-13T11:46:36.575" v="1027"/>
          <ac:spMkLst>
            <pc:docMk/>
            <pc:sldMk cId="211855129" sldId="303"/>
            <ac:spMk id="2" creationId="{B6407936-527F-0C26-819C-6AD7A00D021E}"/>
          </ac:spMkLst>
        </pc:spChg>
        <pc:spChg chg="mod">
          <ac:chgData name="sveva.delgatto@unimc.it" userId="S::sveva.delgatto@unimc.it::b0dff882-4194-43a0-8b10-1068c4ea61a2" providerId="AD" clId="Web-{C4AAB30C-C5D4-DE69-C719-D5A3AE57052C}" dt="2024-02-13T11:47:05.623" v="1031" actId="20577"/>
          <ac:spMkLst>
            <pc:docMk/>
            <pc:sldMk cId="211855129" sldId="303"/>
            <ac:spMk id="3" creationId="{83EF43BE-619E-DFF0-E194-00E059F57800}"/>
          </ac:spMkLst>
        </pc:spChg>
        <pc:spChg chg="add">
          <ac:chgData name="sveva.delgatto@unimc.it" userId="S::sveva.delgatto@unimc.it::b0dff882-4194-43a0-8b10-1068c4ea61a2" providerId="AD" clId="Web-{C4AAB30C-C5D4-DE69-C719-D5A3AE57052C}" dt="2024-02-13T11:46:36.575" v="1027"/>
          <ac:spMkLst>
            <pc:docMk/>
            <pc:sldMk cId="211855129" sldId="303"/>
            <ac:spMk id="8" creationId="{081EA652-8C6A-4E69-BEB9-170809474553}"/>
          </ac:spMkLst>
        </pc:spChg>
        <pc:spChg chg="add">
          <ac:chgData name="sveva.delgatto@unimc.it" userId="S::sveva.delgatto@unimc.it::b0dff882-4194-43a0-8b10-1068c4ea61a2" providerId="AD" clId="Web-{C4AAB30C-C5D4-DE69-C719-D5A3AE57052C}" dt="2024-02-13T11:46:36.575" v="1027"/>
          <ac:spMkLst>
            <pc:docMk/>
            <pc:sldMk cId="211855129" sldId="303"/>
            <ac:spMk id="10" creationId="{5298780A-33B9-4EA2-8F67-DE68AD62841B}"/>
          </ac:spMkLst>
        </pc:spChg>
        <pc:spChg chg="add">
          <ac:chgData name="sveva.delgatto@unimc.it" userId="S::sveva.delgatto@unimc.it::b0dff882-4194-43a0-8b10-1068c4ea61a2" providerId="AD" clId="Web-{C4AAB30C-C5D4-DE69-C719-D5A3AE57052C}" dt="2024-02-13T11:46:36.575" v="1027"/>
          <ac:spMkLst>
            <pc:docMk/>
            <pc:sldMk cId="211855129" sldId="303"/>
            <ac:spMk id="12" creationId="{7F488E8B-4E1E-4402-8935-D4E6C02615C7}"/>
          </ac:spMkLst>
        </pc:spChg>
        <pc:cxnChg chg="add">
          <ac:chgData name="sveva.delgatto@unimc.it" userId="S::sveva.delgatto@unimc.it::b0dff882-4194-43a0-8b10-1068c4ea61a2" providerId="AD" clId="Web-{C4AAB30C-C5D4-DE69-C719-D5A3AE57052C}" dt="2024-02-13T11:46:36.575" v="1027"/>
          <ac:cxnSpMkLst>
            <pc:docMk/>
            <pc:sldMk cId="211855129" sldId="303"/>
            <ac:cxnSpMk id="14" creationId="{23AAC9B5-8015-485C-ACF9-A750390E9A56}"/>
          </ac:cxnSpMkLst>
        </pc:cxnChg>
      </pc:sldChg>
      <pc:sldChg chg="addSp modSp add mod setBg">
        <pc:chgData name="sveva.delgatto@unimc.it" userId="S::sveva.delgatto@unimc.it::b0dff882-4194-43a0-8b10-1068c4ea61a2" providerId="AD" clId="Web-{C4AAB30C-C5D4-DE69-C719-D5A3AE57052C}" dt="2024-02-13T11:51:37.381" v="1061"/>
        <pc:sldMkLst>
          <pc:docMk/>
          <pc:sldMk cId="2065738908" sldId="304"/>
        </pc:sldMkLst>
        <pc:spChg chg="mod">
          <ac:chgData name="sveva.delgatto@unimc.it" userId="S::sveva.delgatto@unimc.it::b0dff882-4194-43a0-8b10-1068c4ea61a2" providerId="AD" clId="Web-{C4AAB30C-C5D4-DE69-C719-D5A3AE57052C}" dt="2024-02-13T11:51:37.381" v="1061"/>
          <ac:spMkLst>
            <pc:docMk/>
            <pc:sldMk cId="2065738908" sldId="304"/>
            <ac:spMk id="2" creationId="{00000000-0000-0000-0000-000000000000}"/>
          </ac:spMkLst>
        </pc:spChg>
        <pc:spChg chg="mod">
          <ac:chgData name="sveva.delgatto@unimc.it" userId="S::sveva.delgatto@unimc.it::b0dff882-4194-43a0-8b10-1068c4ea61a2" providerId="AD" clId="Web-{C4AAB30C-C5D4-DE69-C719-D5A3AE57052C}" dt="2024-02-13T11:51:37.381" v="1061"/>
          <ac:spMkLst>
            <pc:docMk/>
            <pc:sldMk cId="2065738908" sldId="304"/>
            <ac:spMk id="3" creationId="{00000000-0000-0000-0000-000000000000}"/>
          </ac:spMkLst>
        </pc:spChg>
        <pc:spChg chg="add">
          <ac:chgData name="sveva.delgatto@unimc.it" userId="S::sveva.delgatto@unimc.it::b0dff882-4194-43a0-8b10-1068c4ea61a2" providerId="AD" clId="Web-{C4AAB30C-C5D4-DE69-C719-D5A3AE57052C}" dt="2024-02-13T11:51:37.381" v="1061"/>
          <ac:spMkLst>
            <pc:docMk/>
            <pc:sldMk cId="2065738908" sldId="304"/>
            <ac:spMk id="8" creationId="{081EA652-8C6A-4E69-BEB9-170809474553}"/>
          </ac:spMkLst>
        </pc:spChg>
        <pc:spChg chg="add">
          <ac:chgData name="sveva.delgatto@unimc.it" userId="S::sveva.delgatto@unimc.it::b0dff882-4194-43a0-8b10-1068c4ea61a2" providerId="AD" clId="Web-{C4AAB30C-C5D4-DE69-C719-D5A3AE57052C}" dt="2024-02-13T11:51:37.381" v="1061"/>
          <ac:spMkLst>
            <pc:docMk/>
            <pc:sldMk cId="2065738908" sldId="304"/>
            <ac:spMk id="10" creationId="{A4026A73-1F7F-49F2-B319-8CA3B3D53269}"/>
          </ac:spMkLst>
        </pc:spChg>
        <pc:spChg chg="add">
          <ac:chgData name="sveva.delgatto@unimc.it" userId="S::sveva.delgatto@unimc.it::b0dff882-4194-43a0-8b10-1068c4ea61a2" providerId="AD" clId="Web-{C4AAB30C-C5D4-DE69-C719-D5A3AE57052C}" dt="2024-02-13T11:51:37.381" v="1061"/>
          <ac:spMkLst>
            <pc:docMk/>
            <pc:sldMk cId="2065738908" sldId="304"/>
            <ac:spMk id="12" creationId="{5298780A-33B9-4EA2-8F67-DE68AD62841B}"/>
          </ac:spMkLst>
        </pc:spChg>
        <pc:spChg chg="add">
          <ac:chgData name="sveva.delgatto@unimc.it" userId="S::sveva.delgatto@unimc.it::b0dff882-4194-43a0-8b10-1068c4ea61a2" providerId="AD" clId="Web-{C4AAB30C-C5D4-DE69-C719-D5A3AE57052C}" dt="2024-02-13T11:51:37.381" v="1061"/>
          <ac:spMkLst>
            <pc:docMk/>
            <pc:sldMk cId="2065738908" sldId="304"/>
            <ac:spMk id="14" creationId="{7F488E8B-4E1E-4402-8935-D4E6C02615C7}"/>
          </ac:spMkLst>
        </pc:spChg>
        <pc:cxnChg chg="add">
          <ac:chgData name="sveva.delgatto@unimc.it" userId="S::sveva.delgatto@unimc.it::b0dff882-4194-43a0-8b10-1068c4ea61a2" providerId="AD" clId="Web-{C4AAB30C-C5D4-DE69-C719-D5A3AE57052C}" dt="2024-02-13T11:51:37.381" v="1061"/>
          <ac:cxnSpMkLst>
            <pc:docMk/>
            <pc:sldMk cId="2065738908" sldId="304"/>
            <ac:cxnSpMk id="16" creationId="{23AAC9B5-8015-485C-ACF9-A750390E9A56}"/>
          </ac:cxnSpMkLst>
        </pc:cxnChg>
      </pc:sldChg>
      <pc:sldChg chg="addSp delSp modSp add mod setBg">
        <pc:chgData name="sveva.delgatto@unimc.it" userId="S::sveva.delgatto@unimc.it::b0dff882-4194-43a0-8b10-1068c4ea61a2" providerId="AD" clId="Web-{C4AAB30C-C5D4-DE69-C719-D5A3AE57052C}" dt="2024-02-13T11:48:28" v="1038"/>
        <pc:sldMkLst>
          <pc:docMk/>
          <pc:sldMk cId="0" sldId="309"/>
        </pc:sldMkLst>
        <pc:spChg chg="mod">
          <ac:chgData name="sveva.delgatto@unimc.it" userId="S::sveva.delgatto@unimc.it::b0dff882-4194-43a0-8b10-1068c4ea61a2" providerId="AD" clId="Web-{C4AAB30C-C5D4-DE69-C719-D5A3AE57052C}" dt="2024-02-13T11:48:28" v="1038"/>
          <ac:spMkLst>
            <pc:docMk/>
            <pc:sldMk cId="0" sldId="309"/>
            <ac:spMk id="2" creationId="{00000000-0000-0000-0000-000000000000}"/>
          </ac:spMkLst>
        </pc:spChg>
        <pc:spChg chg="del">
          <ac:chgData name="sveva.delgatto@unimc.it" userId="S::sveva.delgatto@unimc.it::b0dff882-4194-43a0-8b10-1068c4ea61a2" providerId="AD" clId="Web-{C4AAB30C-C5D4-DE69-C719-D5A3AE57052C}" dt="2024-02-13T11:48:28" v="1038"/>
          <ac:spMkLst>
            <pc:docMk/>
            <pc:sldMk cId="0" sldId="309"/>
            <ac:spMk id="3" creationId="{00000000-0000-0000-0000-000000000000}"/>
          </ac:spMkLst>
        </pc:spChg>
        <pc:spChg chg="add">
          <ac:chgData name="sveva.delgatto@unimc.it" userId="S::sveva.delgatto@unimc.it::b0dff882-4194-43a0-8b10-1068c4ea61a2" providerId="AD" clId="Web-{C4AAB30C-C5D4-DE69-C719-D5A3AE57052C}" dt="2024-02-13T11:48:28" v="1038"/>
          <ac:spMkLst>
            <pc:docMk/>
            <pc:sldMk cId="0" sldId="309"/>
            <ac:spMk id="9" creationId="{081EA652-8C6A-4E69-BEB9-170809474553}"/>
          </ac:spMkLst>
        </pc:spChg>
        <pc:spChg chg="add">
          <ac:chgData name="sveva.delgatto@unimc.it" userId="S::sveva.delgatto@unimc.it::b0dff882-4194-43a0-8b10-1068c4ea61a2" providerId="AD" clId="Web-{C4AAB30C-C5D4-DE69-C719-D5A3AE57052C}" dt="2024-02-13T11:48:28" v="1038"/>
          <ac:spMkLst>
            <pc:docMk/>
            <pc:sldMk cId="0" sldId="309"/>
            <ac:spMk id="11" creationId="{A4026A73-1F7F-49F2-B319-8CA3B3D53269}"/>
          </ac:spMkLst>
        </pc:spChg>
        <pc:spChg chg="add">
          <ac:chgData name="sveva.delgatto@unimc.it" userId="S::sveva.delgatto@unimc.it::b0dff882-4194-43a0-8b10-1068c4ea61a2" providerId="AD" clId="Web-{C4AAB30C-C5D4-DE69-C719-D5A3AE57052C}" dt="2024-02-13T11:48:28" v="1038"/>
          <ac:spMkLst>
            <pc:docMk/>
            <pc:sldMk cId="0" sldId="309"/>
            <ac:spMk id="13" creationId="{5298780A-33B9-4EA2-8F67-DE68AD62841B}"/>
          </ac:spMkLst>
        </pc:spChg>
        <pc:spChg chg="add">
          <ac:chgData name="sveva.delgatto@unimc.it" userId="S::sveva.delgatto@unimc.it::b0dff882-4194-43a0-8b10-1068c4ea61a2" providerId="AD" clId="Web-{C4AAB30C-C5D4-DE69-C719-D5A3AE57052C}" dt="2024-02-13T11:48:28" v="1038"/>
          <ac:spMkLst>
            <pc:docMk/>
            <pc:sldMk cId="0" sldId="309"/>
            <ac:spMk id="15" creationId="{7F488E8B-4E1E-4402-8935-D4E6C02615C7}"/>
          </ac:spMkLst>
        </pc:spChg>
        <pc:graphicFrameChg chg="add">
          <ac:chgData name="sveva.delgatto@unimc.it" userId="S::sveva.delgatto@unimc.it::b0dff882-4194-43a0-8b10-1068c4ea61a2" providerId="AD" clId="Web-{C4AAB30C-C5D4-DE69-C719-D5A3AE57052C}" dt="2024-02-13T11:48:28" v="1038"/>
          <ac:graphicFrameMkLst>
            <pc:docMk/>
            <pc:sldMk cId="0" sldId="309"/>
            <ac:graphicFrameMk id="5" creationId="{BCEF4E03-93E1-3FC2-A817-662850DF6B2E}"/>
          </ac:graphicFrameMkLst>
        </pc:graphicFrameChg>
        <pc:cxnChg chg="add">
          <ac:chgData name="sveva.delgatto@unimc.it" userId="S::sveva.delgatto@unimc.it::b0dff882-4194-43a0-8b10-1068c4ea61a2" providerId="AD" clId="Web-{C4AAB30C-C5D4-DE69-C719-D5A3AE57052C}" dt="2024-02-13T11:48:28" v="1038"/>
          <ac:cxnSpMkLst>
            <pc:docMk/>
            <pc:sldMk cId="0" sldId="309"/>
            <ac:cxnSpMk id="17" creationId="{23AAC9B5-8015-485C-ACF9-A750390E9A56}"/>
          </ac:cxnSpMkLst>
        </pc:cxnChg>
      </pc:sldChg>
      <pc:sldChg chg="add del">
        <pc:chgData name="sveva.delgatto@unimc.it" userId="S::sveva.delgatto@unimc.it::b0dff882-4194-43a0-8b10-1068c4ea61a2" providerId="AD" clId="Web-{C4AAB30C-C5D4-DE69-C719-D5A3AE57052C}" dt="2024-02-13T11:49:18.158" v="1041"/>
        <pc:sldMkLst>
          <pc:docMk/>
          <pc:sldMk cId="0" sldId="310"/>
        </pc:sldMkLst>
      </pc:sldChg>
      <pc:sldChg chg="addSp delSp modSp add">
        <pc:chgData name="sveva.delgatto@unimc.it" userId="S::sveva.delgatto@unimc.it::b0dff882-4194-43a0-8b10-1068c4ea61a2" providerId="AD" clId="Web-{C4AAB30C-C5D4-DE69-C719-D5A3AE57052C}" dt="2024-02-13T11:48:17.531" v="1037"/>
        <pc:sldMkLst>
          <pc:docMk/>
          <pc:sldMk cId="414013083" sldId="334"/>
        </pc:sldMkLst>
        <pc:spChg chg="del">
          <ac:chgData name="sveva.delgatto@unimc.it" userId="S::sveva.delgatto@unimc.it::b0dff882-4194-43a0-8b10-1068c4ea61a2" providerId="AD" clId="Web-{C4AAB30C-C5D4-DE69-C719-D5A3AE57052C}" dt="2024-02-13T11:48:12.109" v="1036"/>
          <ac:spMkLst>
            <pc:docMk/>
            <pc:sldMk cId="414013083" sldId="334"/>
            <ac:spMk id="3" creationId="{00000000-0000-0000-0000-000000000000}"/>
          </ac:spMkLst>
        </pc:spChg>
        <pc:spChg chg="del mod">
          <ac:chgData name="sveva.delgatto@unimc.it" userId="S::sveva.delgatto@unimc.it::b0dff882-4194-43a0-8b10-1068c4ea61a2" providerId="AD" clId="Web-{C4AAB30C-C5D4-DE69-C719-D5A3AE57052C}" dt="2024-02-13T11:48:17.531" v="1037"/>
          <ac:spMkLst>
            <pc:docMk/>
            <pc:sldMk cId="414013083" sldId="334"/>
            <ac:spMk id="4" creationId="{00000000-0000-0000-0000-000000000000}"/>
          </ac:spMkLst>
        </pc:spChg>
        <pc:graphicFrameChg chg="add">
          <ac:chgData name="sveva.delgatto@unimc.it" userId="S::sveva.delgatto@unimc.it::b0dff882-4194-43a0-8b10-1068c4ea61a2" providerId="AD" clId="Web-{C4AAB30C-C5D4-DE69-C719-D5A3AE57052C}" dt="2024-02-13T11:48:12.109" v="1036"/>
          <ac:graphicFrameMkLst>
            <pc:docMk/>
            <pc:sldMk cId="414013083" sldId="334"/>
            <ac:graphicFrameMk id="6" creationId="{0314D620-5D36-189E-D96E-DB619A517F20}"/>
          </ac:graphicFrameMkLst>
        </pc:graphicFrameChg>
      </pc:sldChg>
      <pc:sldChg chg="add del">
        <pc:chgData name="sveva.delgatto@unimc.it" userId="S::sveva.delgatto@unimc.it::b0dff882-4194-43a0-8b10-1068c4ea61a2" providerId="AD" clId="Web-{C4AAB30C-C5D4-DE69-C719-D5A3AE57052C}" dt="2024-02-13T11:51:03.630" v="1058"/>
        <pc:sldMkLst>
          <pc:docMk/>
          <pc:sldMk cId="4094088589" sldId="338"/>
        </pc:sldMkLst>
      </pc:sldChg>
      <pc:sldChg chg="addSp delSp modSp add mod setBg">
        <pc:chgData name="sveva.delgatto@unimc.it" userId="S::sveva.delgatto@unimc.it::b0dff882-4194-43a0-8b10-1068c4ea61a2" providerId="AD" clId="Web-{C4AAB30C-C5D4-DE69-C719-D5A3AE57052C}" dt="2024-02-13T11:51:16.474" v="1060"/>
        <pc:sldMkLst>
          <pc:docMk/>
          <pc:sldMk cId="1615462904" sldId="339"/>
        </pc:sldMkLst>
        <pc:spChg chg="mod">
          <ac:chgData name="sveva.delgatto@unimc.it" userId="S::sveva.delgatto@unimc.it::b0dff882-4194-43a0-8b10-1068c4ea61a2" providerId="AD" clId="Web-{C4AAB30C-C5D4-DE69-C719-D5A3AE57052C}" dt="2024-02-13T11:51:16.474" v="1060"/>
          <ac:spMkLst>
            <pc:docMk/>
            <pc:sldMk cId="1615462904" sldId="339"/>
            <ac:spMk id="2" creationId="{00000000-0000-0000-0000-000000000000}"/>
          </ac:spMkLst>
        </pc:spChg>
        <pc:spChg chg="del">
          <ac:chgData name="sveva.delgatto@unimc.it" userId="S::sveva.delgatto@unimc.it::b0dff882-4194-43a0-8b10-1068c4ea61a2" providerId="AD" clId="Web-{C4AAB30C-C5D4-DE69-C719-D5A3AE57052C}" dt="2024-02-13T11:51:16.474" v="1060"/>
          <ac:spMkLst>
            <pc:docMk/>
            <pc:sldMk cId="1615462904" sldId="339"/>
            <ac:spMk id="3" creationId="{00000000-0000-0000-0000-000000000000}"/>
          </ac:spMkLst>
        </pc:spChg>
        <pc:spChg chg="add">
          <ac:chgData name="sveva.delgatto@unimc.it" userId="S::sveva.delgatto@unimc.it::b0dff882-4194-43a0-8b10-1068c4ea61a2" providerId="AD" clId="Web-{C4AAB30C-C5D4-DE69-C719-D5A3AE57052C}" dt="2024-02-13T11:51:16.474" v="1060"/>
          <ac:spMkLst>
            <pc:docMk/>
            <pc:sldMk cId="1615462904" sldId="339"/>
            <ac:spMk id="9" creationId="{081EA652-8C6A-4E69-BEB9-170809474553}"/>
          </ac:spMkLst>
        </pc:spChg>
        <pc:spChg chg="add">
          <ac:chgData name="sveva.delgatto@unimc.it" userId="S::sveva.delgatto@unimc.it::b0dff882-4194-43a0-8b10-1068c4ea61a2" providerId="AD" clId="Web-{C4AAB30C-C5D4-DE69-C719-D5A3AE57052C}" dt="2024-02-13T11:51:16.474" v="1060"/>
          <ac:spMkLst>
            <pc:docMk/>
            <pc:sldMk cId="1615462904" sldId="339"/>
            <ac:spMk id="11" creationId="{A4026A73-1F7F-49F2-B319-8CA3B3D53269}"/>
          </ac:spMkLst>
        </pc:spChg>
        <pc:spChg chg="add">
          <ac:chgData name="sveva.delgatto@unimc.it" userId="S::sveva.delgatto@unimc.it::b0dff882-4194-43a0-8b10-1068c4ea61a2" providerId="AD" clId="Web-{C4AAB30C-C5D4-DE69-C719-D5A3AE57052C}" dt="2024-02-13T11:51:16.474" v="1060"/>
          <ac:spMkLst>
            <pc:docMk/>
            <pc:sldMk cId="1615462904" sldId="339"/>
            <ac:spMk id="13" creationId="{5298780A-33B9-4EA2-8F67-DE68AD62841B}"/>
          </ac:spMkLst>
        </pc:spChg>
        <pc:spChg chg="add">
          <ac:chgData name="sveva.delgatto@unimc.it" userId="S::sveva.delgatto@unimc.it::b0dff882-4194-43a0-8b10-1068c4ea61a2" providerId="AD" clId="Web-{C4AAB30C-C5D4-DE69-C719-D5A3AE57052C}" dt="2024-02-13T11:51:16.474" v="1060"/>
          <ac:spMkLst>
            <pc:docMk/>
            <pc:sldMk cId="1615462904" sldId="339"/>
            <ac:spMk id="15" creationId="{7F488E8B-4E1E-4402-8935-D4E6C02615C7}"/>
          </ac:spMkLst>
        </pc:spChg>
        <pc:graphicFrameChg chg="add">
          <ac:chgData name="sveva.delgatto@unimc.it" userId="S::sveva.delgatto@unimc.it::b0dff882-4194-43a0-8b10-1068c4ea61a2" providerId="AD" clId="Web-{C4AAB30C-C5D4-DE69-C719-D5A3AE57052C}" dt="2024-02-13T11:51:16.474" v="1060"/>
          <ac:graphicFrameMkLst>
            <pc:docMk/>
            <pc:sldMk cId="1615462904" sldId="339"/>
            <ac:graphicFrameMk id="5" creationId="{1968546A-AFB9-47A5-6066-C5380A7423F6}"/>
          </ac:graphicFrameMkLst>
        </pc:graphicFrameChg>
        <pc:cxnChg chg="add">
          <ac:chgData name="sveva.delgatto@unimc.it" userId="S::sveva.delgatto@unimc.it::b0dff882-4194-43a0-8b10-1068c4ea61a2" providerId="AD" clId="Web-{C4AAB30C-C5D4-DE69-C719-D5A3AE57052C}" dt="2024-02-13T11:51:16.474" v="1060"/>
          <ac:cxnSpMkLst>
            <pc:docMk/>
            <pc:sldMk cId="1615462904" sldId="339"/>
            <ac:cxnSpMk id="17" creationId="{23AAC9B5-8015-485C-ACF9-A750390E9A56}"/>
          </ac:cxnSpMkLst>
        </pc:cxnChg>
      </pc:sldChg>
      <pc:sldChg chg="addSp delSp modSp add mod setBg">
        <pc:chgData name="sveva.delgatto@unimc.it" userId="S::sveva.delgatto@unimc.it::b0dff882-4194-43a0-8b10-1068c4ea61a2" providerId="AD" clId="Web-{C4AAB30C-C5D4-DE69-C719-D5A3AE57052C}" dt="2024-02-13T11:51:12.458" v="1059"/>
        <pc:sldMkLst>
          <pc:docMk/>
          <pc:sldMk cId="1091126396" sldId="340"/>
        </pc:sldMkLst>
        <pc:spChg chg="mod">
          <ac:chgData name="sveva.delgatto@unimc.it" userId="S::sveva.delgatto@unimc.it::b0dff882-4194-43a0-8b10-1068c4ea61a2" providerId="AD" clId="Web-{C4AAB30C-C5D4-DE69-C719-D5A3AE57052C}" dt="2024-02-13T11:51:12.458" v="1059"/>
          <ac:spMkLst>
            <pc:docMk/>
            <pc:sldMk cId="1091126396" sldId="340"/>
            <ac:spMk id="2" creationId="{00000000-0000-0000-0000-000000000000}"/>
          </ac:spMkLst>
        </pc:spChg>
        <pc:spChg chg="mod">
          <ac:chgData name="sveva.delgatto@unimc.it" userId="S::sveva.delgatto@unimc.it::b0dff882-4194-43a0-8b10-1068c4ea61a2" providerId="AD" clId="Web-{C4AAB30C-C5D4-DE69-C719-D5A3AE57052C}" dt="2024-02-13T11:51:12.458" v="1059"/>
          <ac:spMkLst>
            <pc:docMk/>
            <pc:sldMk cId="1091126396" sldId="340"/>
            <ac:spMk id="3" creationId="{00000000-0000-0000-0000-000000000000}"/>
          </ac:spMkLst>
        </pc:spChg>
        <pc:spChg chg="del">
          <ac:chgData name="sveva.delgatto@unimc.it" userId="S::sveva.delgatto@unimc.it::b0dff882-4194-43a0-8b10-1068c4ea61a2" providerId="AD" clId="Web-{C4AAB30C-C5D4-DE69-C719-D5A3AE57052C}" dt="2024-02-13T11:50:41.410" v="1054"/>
          <ac:spMkLst>
            <pc:docMk/>
            <pc:sldMk cId="1091126396" sldId="340"/>
            <ac:spMk id="4" creationId="{00000000-0000-0000-0000-000000000000}"/>
          </ac:spMkLst>
        </pc:spChg>
        <pc:spChg chg="add">
          <ac:chgData name="sveva.delgatto@unimc.it" userId="S::sveva.delgatto@unimc.it::b0dff882-4194-43a0-8b10-1068c4ea61a2" providerId="AD" clId="Web-{C4AAB30C-C5D4-DE69-C719-D5A3AE57052C}" dt="2024-02-13T11:51:12.458" v="1059"/>
          <ac:spMkLst>
            <pc:docMk/>
            <pc:sldMk cId="1091126396" sldId="340"/>
            <ac:spMk id="8" creationId="{081EA652-8C6A-4E69-BEB9-170809474553}"/>
          </ac:spMkLst>
        </pc:spChg>
        <pc:spChg chg="add">
          <ac:chgData name="sveva.delgatto@unimc.it" userId="S::sveva.delgatto@unimc.it::b0dff882-4194-43a0-8b10-1068c4ea61a2" providerId="AD" clId="Web-{C4AAB30C-C5D4-DE69-C719-D5A3AE57052C}" dt="2024-02-13T11:51:12.458" v="1059"/>
          <ac:spMkLst>
            <pc:docMk/>
            <pc:sldMk cId="1091126396" sldId="340"/>
            <ac:spMk id="10" creationId="{A4026A73-1F7F-49F2-B319-8CA3B3D53269}"/>
          </ac:spMkLst>
        </pc:spChg>
        <pc:spChg chg="add">
          <ac:chgData name="sveva.delgatto@unimc.it" userId="S::sveva.delgatto@unimc.it::b0dff882-4194-43a0-8b10-1068c4ea61a2" providerId="AD" clId="Web-{C4AAB30C-C5D4-DE69-C719-D5A3AE57052C}" dt="2024-02-13T11:51:12.458" v="1059"/>
          <ac:spMkLst>
            <pc:docMk/>
            <pc:sldMk cId="1091126396" sldId="340"/>
            <ac:spMk id="12" creationId="{5298780A-33B9-4EA2-8F67-DE68AD62841B}"/>
          </ac:spMkLst>
        </pc:spChg>
        <pc:spChg chg="add">
          <ac:chgData name="sveva.delgatto@unimc.it" userId="S::sveva.delgatto@unimc.it::b0dff882-4194-43a0-8b10-1068c4ea61a2" providerId="AD" clId="Web-{C4AAB30C-C5D4-DE69-C719-D5A3AE57052C}" dt="2024-02-13T11:51:12.458" v="1059"/>
          <ac:spMkLst>
            <pc:docMk/>
            <pc:sldMk cId="1091126396" sldId="340"/>
            <ac:spMk id="14" creationId="{7F488E8B-4E1E-4402-8935-D4E6C02615C7}"/>
          </ac:spMkLst>
        </pc:spChg>
        <pc:cxnChg chg="add">
          <ac:chgData name="sveva.delgatto@unimc.it" userId="S::sveva.delgatto@unimc.it::b0dff882-4194-43a0-8b10-1068c4ea61a2" providerId="AD" clId="Web-{C4AAB30C-C5D4-DE69-C719-D5A3AE57052C}" dt="2024-02-13T11:51:12.458" v="1059"/>
          <ac:cxnSpMkLst>
            <pc:docMk/>
            <pc:sldMk cId="1091126396" sldId="340"/>
            <ac:cxnSpMk id="16" creationId="{23AAC9B5-8015-485C-ACF9-A750390E9A56}"/>
          </ac:cxnSpMkLst>
        </pc:cxnChg>
      </pc:sldChg>
      <pc:sldChg chg="add del">
        <pc:chgData name="sveva.delgatto@unimc.it" userId="S::sveva.delgatto@unimc.it::b0dff882-4194-43a0-8b10-1068c4ea61a2" providerId="AD" clId="Web-{C4AAB30C-C5D4-DE69-C719-D5A3AE57052C}" dt="2024-02-13T11:50:52.223" v="1056"/>
        <pc:sldMkLst>
          <pc:docMk/>
          <pc:sldMk cId="2059476717" sldId="341"/>
        </pc:sldMkLst>
      </pc:sldChg>
      <pc:sldChg chg="add del">
        <pc:chgData name="sveva.delgatto@unimc.it" userId="S::sveva.delgatto@unimc.it::b0dff882-4194-43a0-8b10-1068c4ea61a2" providerId="AD" clId="Web-{C4AAB30C-C5D4-DE69-C719-D5A3AE57052C}" dt="2024-02-13T11:51:00.520" v="1057"/>
        <pc:sldMkLst>
          <pc:docMk/>
          <pc:sldMk cId="3334432161" sldId="342"/>
        </pc:sldMkLst>
      </pc:sldChg>
      <pc:sldChg chg="addSp modSp add mod setBg">
        <pc:chgData name="sveva.delgatto@unimc.it" userId="S::sveva.delgatto@unimc.it::b0dff882-4194-43a0-8b10-1068c4ea61a2" providerId="AD" clId="Web-{C4AAB30C-C5D4-DE69-C719-D5A3AE57052C}" dt="2024-02-13T11:49:51.034" v="1053"/>
        <pc:sldMkLst>
          <pc:docMk/>
          <pc:sldMk cId="2784401553" sldId="343"/>
        </pc:sldMkLst>
        <pc:spChg chg="mod">
          <ac:chgData name="sveva.delgatto@unimc.it" userId="S::sveva.delgatto@unimc.it::b0dff882-4194-43a0-8b10-1068c4ea61a2" providerId="AD" clId="Web-{C4AAB30C-C5D4-DE69-C719-D5A3AE57052C}" dt="2024-02-13T11:49:51.034" v="1053"/>
          <ac:spMkLst>
            <pc:docMk/>
            <pc:sldMk cId="2784401553" sldId="343"/>
            <ac:spMk id="2" creationId="{00000000-0000-0000-0000-000000000000}"/>
          </ac:spMkLst>
        </pc:spChg>
        <pc:spChg chg="mod">
          <ac:chgData name="sveva.delgatto@unimc.it" userId="S::sveva.delgatto@unimc.it::b0dff882-4194-43a0-8b10-1068c4ea61a2" providerId="AD" clId="Web-{C4AAB30C-C5D4-DE69-C719-D5A3AE57052C}" dt="2024-02-13T11:49:51.034" v="1053"/>
          <ac:spMkLst>
            <pc:docMk/>
            <pc:sldMk cId="2784401553" sldId="343"/>
            <ac:spMk id="3" creationId="{00000000-0000-0000-0000-000000000000}"/>
          </ac:spMkLst>
        </pc:spChg>
        <pc:spChg chg="add">
          <ac:chgData name="sveva.delgatto@unimc.it" userId="S::sveva.delgatto@unimc.it::b0dff882-4194-43a0-8b10-1068c4ea61a2" providerId="AD" clId="Web-{C4AAB30C-C5D4-DE69-C719-D5A3AE57052C}" dt="2024-02-13T11:49:51.034" v="1053"/>
          <ac:spMkLst>
            <pc:docMk/>
            <pc:sldMk cId="2784401553" sldId="343"/>
            <ac:spMk id="8" creationId="{C2554CA6-288E-4202-BC52-2E5A8F0C0AED}"/>
          </ac:spMkLst>
        </pc:spChg>
        <pc:spChg chg="add">
          <ac:chgData name="sveva.delgatto@unimc.it" userId="S::sveva.delgatto@unimc.it::b0dff882-4194-43a0-8b10-1068c4ea61a2" providerId="AD" clId="Web-{C4AAB30C-C5D4-DE69-C719-D5A3AE57052C}" dt="2024-02-13T11:49:51.034" v="1053"/>
          <ac:spMkLst>
            <pc:docMk/>
            <pc:sldMk cId="2784401553" sldId="343"/>
            <ac:spMk id="10" creationId="{B10BB131-AC8E-4A8E-A5D1-36260F720C3B}"/>
          </ac:spMkLst>
        </pc:spChg>
        <pc:spChg chg="add">
          <ac:chgData name="sveva.delgatto@unimc.it" userId="S::sveva.delgatto@unimc.it::b0dff882-4194-43a0-8b10-1068c4ea61a2" providerId="AD" clId="Web-{C4AAB30C-C5D4-DE69-C719-D5A3AE57052C}" dt="2024-02-13T11:49:51.034" v="1053"/>
          <ac:spMkLst>
            <pc:docMk/>
            <pc:sldMk cId="2784401553" sldId="343"/>
            <ac:spMk id="12" creationId="{5B7778FC-632E-4DCA-A7CB-0D7731CCF970}"/>
          </ac:spMkLst>
        </pc:spChg>
        <pc:spChg chg="add">
          <ac:chgData name="sveva.delgatto@unimc.it" userId="S::sveva.delgatto@unimc.it::b0dff882-4194-43a0-8b10-1068c4ea61a2" providerId="AD" clId="Web-{C4AAB30C-C5D4-DE69-C719-D5A3AE57052C}" dt="2024-02-13T11:49:51.034" v="1053"/>
          <ac:spMkLst>
            <pc:docMk/>
            <pc:sldMk cId="2784401553" sldId="343"/>
            <ac:spMk id="14" creationId="{FA23A907-97FB-4A8F-880A-DD77401C4296}"/>
          </ac:spMkLst>
        </pc:spChg>
      </pc:sldChg>
      <pc:sldChg chg="delSp add del">
        <pc:chgData name="sveva.delgatto@unimc.it" userId="S::sveva.delgatto@unimc.it::b0dff882-4194-43a0-8b10-1068c4ea61a2" providerId="AD" clId="Web-{C4AAB30C-C5D4-DE69-C719-D5A3AE57052C}" dt="2024-02-13T11:49:05.470" v="1040"/>
        <pc:sldMkLst>
          <pc:docMk/>
          <pc:sldMk cId="3800843295" sldId="344"/>
        </pc:sldMkLst>
        <pc:spChg chg="del">
          <ac:chgData name="sveva.delgatto@unimc.it" userId="S::sveva.delgatto@unimc.it::b0dff882-4194-43a0-8b10-1068c4ea61a2" providerId="AD" clId="Web-{C4AAB30C-C5D4-DE69-C719-D5A3AE57052C}" dt="2024-02-13T11:48:51.798" v="1039"/>
          <ac:spMkLst>
            <pc:docMk/>
            <pc:sldMk cId="3800843295" sldId="344"/>
            <ac:spMk id="4" creationId="{00000000-0000-0000-0000-000000000000}"/>
          </ac:spMkLst>
        </pc:spChg>
      </pc:sldChg>
      <pc:sldChg chg="add del">
        <pc:chgData name="sveva.delgatto@unimc.it" userId="S::sveva.delgatto@unimc.it::b0dff882-4194-43a0-8b10-1068c4ea61a2" providerId="AD" clId="Web-{C4AAB30C-C5D4-DE69-C719-D5A3AE57052C}" dt="2024-02-13T11:47:57.609" v="1034"/>
        <pc:sldMkLst>
          <pc:docMk/>
          <pc:sldMk cId="3762321473" sldId="345"/>
        </pc:sldMkLst>
      </pc:sldChg>
      <pc:sldChg chg="add del">
        <pc:chgData name="sveva.delgatto@unimc.it" userId="S::sveva.delgatto@unimc.it::b0dff882-4194-43a0-8b10-1068c4ea61a2" providerId="AD" clId="Web-{C4AAB30C-C5D4-DE69-C719-D5A3AE57052C}" dt="2024-02-13T11:47:49.468" v="1033"/>
        <pc:sldMkLst>
          <pc:docMk/>
          <pc:sldMk cId="3241473786" sldId="346"/>
        </pc:sldMkLst>
      </pc:sldChg>
      <pc:sldChg chg="addSp modSp add mod setBg">
        <pc:chgData name="sveva.delgatto@unimc.it" userId="S::sveva.delgatto@unimc.it::b0dff882-4194-43a0-8b10-1068c4ea61a2" providerId="AD" clId="Web-{C4AAB30C-C5D4-DE69-C719-D5A3AE57052C}" dt="2024-02-13T11:47:36.093" v="1032"/>
        <pc:sldMkLst>
          <pc:docMk/>
          <pc:sldMk cId="1747240373" sldId="347"/>
        </pc:sldMkLst>
        <pc:spChg chg="mod">
          <ac:chgData name="sveva.delgatto@unimc.it" userId="S::sveva.delgatto@unimc.it::b0dff882-4194-43a0-8b10-1068c4ea61a2" providerId="AD" clId="Web-{C4AAB30C-C5D4-DE69-C719-D5A3AE57052C}" dt="2024-02-13T11:47:36.093" v="1032"/>
          <ac:spMkLst>
            <pc:docMk/>
            <pc:sldMk cId="1747240373" sldId="347"/>
            <ac:spMk id="2" creationId="{00000000-0000-0000-0000-000000000000}"/>
          </ac:spMkLst>
        </pc:spChg>
        <pc:spChg chg="mod">
          <ac:chgData name="sveva.delgatto@unimc.it" userId="S::sveva.delgatto@unimc.it::b0dff882-4194-43a0-8b10-1068c4ea61a2" providerId="AD" clId="Web-{C4AAB30C-C5D4-DE69-C719-D5A3AE57052C}" dt="2024-02-13T11:47:36.093" v="1032"/>
          <ac:spMkLst>
            <pc:docMk/>
            <pc:sldMk cId="1747240373" sldId="347"/>
            <ac:spMk id="3" creationId="{00000000-0000-0000-0000-000000000000}"/>
          </ac:spMkLst>
        </pc:spChg>
        <pc:spChg chg="add">
          <ac:chgData name="sveva.delgatto@unimc.it" userId="S::sveva.delgatto@unimc.it::b0dff882-4194-43a0-8b10-1068c4ea61a2" providerId="AD" clId="Web-{C4AAB30C-C5D4-DE69-C719-D5A3AE57052C}" dt="2024-02-13T11:47:36.093" v="1032"/>
          <ac:spMkLst>
            <pc:docMk/>
            <pc:sldMk cId="1747240373" sldId="347"/>
            <ac:spMk id="8" creationId="{081EA652-8C6A-4E69-BEB9-170809474553}"/>
          </ac:spMkLst>
        </pc:spChg>
        <pc:spChg chg="add">
          <ac:chgData name="sveva.delgatto@unimc.it" userId="S::sveva.delgatto@unimc.it::b0dff882-4194-43a0-8b10-1068c4ea61a2" providerId="AD" clId="Web-{C4AAB30C-C5D4-DE69-C719-D5A3AE57052C}" dt="2024-02-13T11:47:36.093" v="1032"/>
          <ac:spMkLst>
            <pc:docMk/>
            <pc:sldMk cId="1747240373" sldId="347"/>
            <ac:spMk id="10" creationId="{5298780A-33B9-4EA2-8F67-DE68AD62841B}"/>
          </ac:spMkLst>
        </pc:spChg>
        <pc:spChg chg="add">
          <ac:chgData name="sveva.delgatto@unimc.it" userId="S::sveva.delgatto@unimc.it::b0dff882-4194-43a0-8b10-1068c4ea61a2" providerId="AD" clId="Web-{C4AAB30C-C5D4-DE69-C719-D5A3AE57052C}" dt="2024-02-13T11:47:36.093" v="1032"/>
          <ac:spMkLst>
            <pc:docMk/>
            <pc:sldMk cId="1747240373" sldId="347"/>
            <ac:spMk id="12" creationId="{7F488E8B-4E1E-4402-8935-D4E6C02615C7}"/>
          </ac:spMkLst>
        </pc:spChg>
        <pc:cxnChg chg="add">
          <ac:chgData name="sveva.delgatto@unimc.it" userId="S::sveva.delgatto@unimc.it::b0dff882-4194-43a0-8b10-1068c4ea61a2" providerId="AD" clId="Web-{C4AAB30C-C5D4-DE69-C719-D5A3AE57052C}" dt="2024-02-13T11:47:36.093" v="1032"/>
          <ac:cxnSpMkLst>
            <pc:docMk/>
            <pc:sldMk cId="1747240373" sldId="347"/>
            <ac:cxnSpMk id="14" creationId="{23AAC9B5-8015-485C-ACF9-A750390E9A56}"/>
          </ac:cxnSpMkLst>
        </pc:cxnChg>
      </pc:sldChg>
      <pc:sldChg chg="addSp modSp add mod setBg">
        <pc:chgData name="sveva.delgatto@unimc.it" userId="S::sveva.delgatto@unimc.it::b0dff882-4194-43a0-8b10-1068c4ea61a2" providerId="AD" clId="Web-{C4AAB30C-C5D4-DE69-C719-D5A3AE57052C}" dt="2024-02-13T11:52:21.148" v="1064"/>
        <pc:sldMkLst>
          <pc:docMk/>
          <pc:sldMk cId="4111963947" sldId="354"/>
        </pc:sldMkLst>
        <pc:spChg chg="mod">
          <ac:chgData name="sveva.delgatto@unimc.it" userId="S::sveva.delgatto@unimc.it::b0dff882-4194-43a0-8b10-1068c4ea61a2" providerId="AD" clId="Web-{C4AAB30C-C5D4-DE69-C719-D5A3AE57052C}" dt="2024-02-13T11:52:21.148" v="1064"/>
          <ac:spMkLst>
            <pc:docMk/>
            <pc:sldMk cId="4111963947" sldId="354"/>
            <ac:spMk id="2" creationId="{00000000-0000-0000-0000-000000000000}"/>
          </ac:spMkLst>
        </pc:spChg>
        <pc:spChg chg="mod">
          <ac:chgData name="sveva.delgatto@unimc.it" userId="S::sveva.delgatto@unimc.it::b0dff882-4194-43a0-8b10-1068c4ea61a2" providerId="AD" clId="Web-{C4AAB30C-C5D4-DE69-C719-D5A3AE57052C}" dt="2024-02-13T11:52:21.148" v="1064"/>
          <ac:spMkLst>
            <pc:docMk/>
            <pc:sldMk cId="4111963947" sldId="354"/>
            <ac:spMk id="3" creationId="{00000000-0000-0000-0000-000000000000}"/>
          </ac:spMkLst>
        </pc:spChg>
        <pc:spChg chg="add">
          <ac:chgData name="sveva.delgatto@unimc.it" userId="S::sveva.delgatto@unimc.it::b0dff882-4194-43a0-8b10-1068c4ea61a2" providerId="AD" clId="Web-{C4AAB30C-C5D4-DE69-C719-D5A3AE57052C}" dt="2024-02-13T11:52:21.148" v="1064"/>
          <ac:spMkLst>
            <pc:docMk/>
            <pc:sldMk cId="4111963947" sldId="354"/>
            <ac:spMk id="8" creationId="{081EA652-8C6A-4E69-BEB9-170809474553}"/>
          </ac:spMkLst>
        </pc:spChg>
        <pc:spChg chg="add">
          <ac:chgData name="sveva.delgatto@unimc.it" userId="S::sveva.delgatto@unimc.it::b0dff882-4194-43a0-8b10-1068c4ea61a2" providerId="AD" clId="Web-{C4AAB30C-C5D4-DE69-C719-D5A3AE57052C}" dt="2024-02-13T11:52:21.148" v="1064"/>
          <ac:spMkLst>
            <pc:docMk/>
            <pc:sldMk cId="4111963947" sldId="354"/>
            <ac:spMk id="10" creationId="{5298780A-33B9-4EA2-8F67-DE68AD62841B}"/>
          </ac:spMkLst>
        </pc:spChg>
        <pc:spChg chg="add">
          <ac:chgData name="sveva.delgatto@unimc.it" userId="S::sveva.delgatto@unimc.it::b0dff882-4194-43a0-8b10-1068c4ea61a2" providerId="AD" clId="Web-{C4AAB30C-C5D4-DE69-C719-D5A3AE57052C}" dt="2024-02-13T11:52:21.148" v="1064"/>
          <ac:spMkLst>
            <pc:docMk/>
            <pc:sldMk cId="4111963947" sldId="354"/>
            <ac:spMk id="12" creationId="{7F488E8B-4E1E-4402-8935-D4E6C02615C7}"/>
          </ac:spMkLst>
        </pc:spChg>
        <pc:cxnChg chg="add">
          <ac:chgData name="sveva.delgatto@unimc.it" userId="S::sveva.delgatto@unimc.it::b0dff882-4194-43a0-8b10-1068c4ea61a2" providerId="AD" clId="Web-{C4AAB30C-C5D4-DE69-C719-D5A3AE57052C}" dt="2024-02-13T11:52:21.148" v="1064"/>
          <ac:cxnSpMkLst>
            <pc:docMk/>
            <pc:sldMk cId="4111963947" sldId="354"/>
            <ac:cxnSpMk id="14" creationId="{23AAC9B5-8015-485C-ACF9-A750390E9A56}"/>
          </ac:cxnSpMkLst>
        </pc:cxnChg>
      </pc:sldChg>
      <pc:sldChg chg="addSp delSp modSp add mod setBg">
        <pc:chgData name="sveva.delgatto@unimc.it" userId="S::sveva.delgatto@unimc.it::b0dff882-4194-43a0-8b10-1068c4ea61a2" providerId="AD" clId="Web-{C4AAB30C-C5D4-DE69-C719-D5A3AE57052C}" dt="2024-02-13T11:52:09.039" v="1063"/>
        <pc:sldMkLst>
          <pc:docMk/>
          <pc:sldMk cId="1062022823" sldId="355"/>
        </pc:sldMkLst>
        <pc:spChg chg="mod">
          <ac:chgData name="sveva.delgatto@unimc.it" userId="S::sveva.delgatto@unimc.it::b0dff882-4194-43a0-8b10-1068c4ea61a2" providerId="AD" clId="Web-{C4AAB30C-C5D4-DE69-C719-D5A3AE57052C}" dt="2024-02-13T11:52:09.039" v="1063"/>
          <ac:spMkLst>
            <pc:docMk/>
            <pc:sldMk cId="1062022823" sldId="355"/>
            <ac:spMk id="2" creationId="{00000000-0000-0000-0000-000000000000}"/>
          </ac:spMkLst>
        </pc:spChg>
        <pc:spChg chg="del">
          <ac:chgData name="sveva.delgatto@unimc.it" userId="S::sveva.delgatto@unimc.it::b0dff882-4194-43a0-8b10-1068c4ea61a2" providerId="AD" clId="Web-{C4AAB30C-C5D4-DE69-C719-D5A3AE57052C}" dt="2024-02-13T11:52:09.039" v="1063"/>
          <ac:spMkLst>
            <pc:docMk/>
            <pc:sldMk cId="1062022823" sldId="355"/>
            <ac:spMk id="3" creationId="{00000000-0000-0000-0000-000000000000}"/>
          </ac:spMkLst>
        </pc:spChg>
        <pc:spChg chg="add">
          <ac:chgData name="sveva.delgatto@unimc.it" userId="S::sveva.delgatto@unimc.it::b0dff882-4194-43a0-8b10-1068c4ea61a2" providerId="AD" clId="Web-{C4AAB30C-C5D4-DE69-C719-D5A3AE57052C}" dt="2024-02-13T11:52:09.039" v="1063"/>
          <ac:spMkLst>
            <pc:docMk/>
            <pc:sldMk cId="1062022823" sldId="355"/>
            <ac:spMk id="9" creationId="{2E442304-DDBD-4F7B-8017-36BCC863FB40}"/>
          </ac:spMkLst>
        </pc:spChg>
        <pc:spChg chg="add">
          <ac:chgData name="sveva.delgatto@unimc.it" userId="S::sveva.delgatto@unimc.it::b0dff882-4194-43a0-8b10-1068c4ea61a2" providerId="AD" clId="Web-{C4AAB30C-C5D4-DE69-C719-D5A3AE57052C}" dt="2024-02-13T11:52:09.039" v="1063"/>
          <ac:spMkLst>
            <pc:docMk/>
            <pc:sldMk cId="1062022823" sldId="355"/>
            <ac:spMk id="11" creationId="{5E107275-3853-46FD-A241-DE4355A42675}"/>
          </ac:spMkLst>
        </pc:spChg>
        <pc:graphicFrameChg chg="add">
          <ac:chgData name="sveva.delgatto@unimc.it" userId="S::sveva.delgatto@unimc.it::b0dff882-4194-43a0-8b10-1068c4ea61a2" providerId="AD" clId="Web-{C4AAB30C-C5D4-DE69-C719-D5A3AE57052C}" dt="2024-02-13T11:52:09.039" v="1063"/>
          <ac:graphicFrameMkLst>
            <pc:docMk/>
            <pc:sldMk cId="1062022823" sldId="355"/>
            <ac:graphicFrameMk id="5" creationId="{4521DEF9-2D8F-C45C-1851-A0D65E8494B7}"/>
          </ac:graphicFrameMkLst>
        </pc:graphicFrameChg>
      </pc:sldChg>
      <pc:sldChg chg="add del">
        <pc:chgData name="sveva.delgatto@unimc.it" userId="S::sveva.delgatto@unimc.it::b0dff882-4194-43a0-8b10-1068c4ea61a2" providerId="AD" clId="Web-{C4AAB30C-C5D4-DE69-C719-D5A3AE57052C}" dt="2024-02-13T11:52:29.820" v="1065"/>
        <pc:sldMkLst>
          <pc:docMk/>
          <pc:sldMk cId="3266245021" sldId="356"/>
        </pc:sldMkLst>
      </pc:sldChg>
      <pc:sldChg chg="add del">
        <pc:chgData name="sveva.delgatto@unimc.it" userId="S::sveva.delgatto@unimc.it::b0dff882-4194-43a0-8b10-1068c4ea61a2" providerId="AD" clId="Web-{C4AAB30C-C5D4-DE69-C719-D5A3AE57052C}" dt="2024-02-13T11:52:38.820" v="1067"/>
        <pc:sldMkLst>
          <pc:docMk/>
          <pc:sldMk cId="938614190" sldId="357"/>
        </pc:sldMkLst>
      </pc:sldChg>
      <pc:sldChg chg="add del">
        <pc:chgData name="sveva.delgatto@unimc.it" userId="S::sveva.delgatto@unimc.it::b0dff882-4194-43a0-8b10-1068c4ea61a2" providerId="AD" clId="Web-{C4AAB30C-C5D4-DE69-C719-D5A3AE57052C}" dt="2024-02-13T11:52:33.429" v="1066"/>
        <pc:sldMkLst>
          <pc:docMk/>
          <pc:sldMk cId="1020938214" sldId="358"/>
        </pc:sldMkLst>
      </pc:sldChg>
      <pc:sldChg chg="addSp delSp modSp add mod setBg">
        <pc:chgData name="sveva.delgatto@unimc.it" userId="S::sveva.delgatto@unimc.it::b0dff882-4194-43a0-8b10-1068c4ea61a2" providerId="AD" clId="Web-{C4AAB30C-C5D4-DE69-C719-D5A3AE57052C}" dt="2024-02-13T11:51:54.819" v="1062"/>
        <pc:sldMkLst>
          <pc:docMk/>
          <pc:sldMk cId="3251848308" sldId="359"/>
        </pc:sldMkLst>
        <pc:spChg chg="mod">
          <ac:chgData name="sveva.delgatto@unimc.it" userId="S::sveva.delgatto@unimc.it::b0dff882-4194-43a0-8b10-1068c4ea61a2" providerId="AD" clId="Web-{C4AAB30C-C5D4-DE69-C719-D5A3AE57052C}" dt="2024-02-13T11:51:54.819" v="1062"/>
          <ac:spMkLst>
            <pc:docMk/>
            <pc:sldMk cId="3251848308" sldId="359"/>
            <ac:spMk id="2" creationId="{00000000-0000-0000-0000-000000000000}"/>
          </ac:spMkLst>
        </pc:spChg>
        <pc:spChg chg="del">
          <ac:chgData name="sveva.delgatto@unimc.it" userId="S::sveva.delgatto@unimc.it::b0dff882-4194-43a0-8b10-1068c4ea61a2" providerId="AD" clId="Web-{C4AAB30C-C5D4-DE69-C719-D5A3AE57052C}" dt="2024-02-13T11:51:54.819" v="1062"/>
          <ac:spMkLst>
            <pc:docMk/>
            <pc:sldMk cId="3251848308" sldId="359"/>
            <ac:spMk id="3" creationId="{00000000-0000-0000-0000-000000000000}"/>
          </ac:spMkLst>
        </pc:spChg>
        <pc:spChg chg="add">
          <ac:chgData name="sveva.delgatto@unimc.it" userId="S::sveva.delgatto@unimc.it::b0dff882-4194-43a0-8b10-1068c4ea61a2" providerId="AD" clId="Web-{C4AAB30C-C5D4-DE69-C719-D5A3AE57052C}" dt="2024-02-13T11:51:54.819" v="1062"/>
          <ac:spMkLst>
            <pc:docMk/>
            <pc:sldMk cId="3251848308" sldId="359"/>
            <ac:spMk id="9" creationId="{2E442304-DDBD-4F7B-8017-36BCC863FB40}"/>
          </ac:spMkLst>
        </pc:spChg>
        <pc:spChg chg="add">
          <ac:chgData name="sveva.delgatto@unimc.it" userId="S::sveva.delgatto@unimc.it::b0dff882-4194-43a0-8b10-1068c4ea61a2" providerId="AD" clId="Web-{C4AAB30C-C5D4-DE69-C719-D5A3AE57052C}" dt="2024-02-13T11:51:54.819" v="1062"/>
          <ac:spMkLst>
            <pc:docMk/>
            <pc:sldMk cId="3251848308" sldId="359"/>
            <ac:spMk id="11" creationId="{5E107275-3853-46FD-A241-DE4355A42675}"/>
          </ac:spMkLst>
        </pc:spChg>
        <pc:graphicFrameChg chg="add">
          <ac:chgData name="sveva.delgatto@unimc.it" userId="S::sveva.delgatto@unimc.it::b0dff882-4194-43a0-8b10-1068c4ea61a2" providerId="AD" clId="Web-{C4AAB30C-C5D4-DE69-C719-D5A3AE57052C}" dt="2024-02-13T11:51:54.819" v="1062"/>
          <ac:graphicFrameMkLst>
            <pc:docMk/>
            <pc:sldMk cId="3251848308" sldId="359"/>
            <ac:graphicFrameMk id="5" creationId="{C00348FA-7F47-CAF2-D147-AB0FA09A7F71}"/>
          </ac:graphicFrameMkLst>
        </pc:graphicFrameChg>
      </pc:sldChg>
      <pc:sldChg chg="addSp modSp new mod setBg">
        <pc:chgData name="sveva.delgatto@unimc.it" userId="S::sveva.delgatto@unimc.it::b0dff882-4194-43a0-8b10-1068c4ea61a2" providerId="AD" clId="Web-{C4AAB30C-C5D4-DE69-C719-D5A3AE57052C}" dt="2024-02-13T11:53:31.681" v="1074" actId="20577"/>
        <pc:sldMkLst>
          <pc:docMk/>
          <pc:sldMk cId="3052686115" sldId="360"/>
        </pc:sldMkLst>
        <pc:spChg chg="mod">
          <ac:chgData name="sveva.delgatto@unimc.it" userId="S::sveva.delgatto@unimc.it::b0dff882-4194-43a0-8b10-1068c4ea61a2" providerId="AD" clId="Web-{C4AAB30C-C5D4-DE69-C719-D5A3AE57052C}" dt="2024-02-13T11:52:57.352" v="1068"/>
          <ac:spMkLst>
            <pc:docMk/>
            <pc:sldMk cId="3052686115" sldId="360"/>
            <ac:spMk id="2" creationId="{6F3FA6F4-CEE3-CED8-725A-6740FA88727B}"/>
          </ac:spMkLst>
        </pc:spChg>
        <pc:spChg chg="mod">
          <ac:chgData name="sveva.delgatto@unimc.it" userId="S::sveva.delgatto@unimc.it::b0dff882-4194-43a0-8b10-1068c4ea61a2" providerId="AD" clId="Web-{C4AAB30C-C5D4-DE69-C719-D5A3AE57052C}" dt="2024-02-13T11:53:31.681" v="1074" actId="20577"/>
          <ac:spMkLst>
            <pc:docMk/>
            <pc:sldMk cId="3052686115" sldId="360"/>
            <ac:spMk id="3" creationId="{4D6D3B9E-2652-9D6B-AEAE-47C7183BA5F3}"/>
          </ac:spMkLst>
        </pc:spChg>
        <pc:spChg chg="add">
          <ac:chgData name="sveva.delgatto@unimc.it" userId="S::sveva.delgatto@unimc.it::b0dff882-4194-43a0-8b10-1068c4ea61a2" providerId="AD" clId="Web-{C4AAB30C-C5D4-DE69-C719-D5A3AE57052C}" dt="2024-02-13T11:52:57.352" v="1068"/>
          <ac:spMkLst>
            <pc:docMk/>
            <pc:sldMk cId="3052686115" sldId="360"/>
            <ac:spMk id="8" creationId="{081EA652-8C6A-4E69-BEB9-170809474553}"/>
          </ac:spMkLst>
        </pc:spChg>
        <pc:spChg chg="add">
          <ac:chgData name="sveva.delgatto@unimc.it" userId="S::sveva.delgatto@unimc.it::b0dff882-4194-43a0-8b10-1068c4ea61a2" providerId="AD" clId="Web-{C4AAB30C-C5D4-DE69-C719-D5A3AE57052C}" dt="2024-02-13T11:52:57.352" v="1068"/>
          <ac:spMkLst>
            <pc:docMk/>
            <pc:sldMk cId="3052686115" sldId="360"/>
            <ac:spMk id="10" creationId="{5298780A-33B9-4EA2-8F67-DE68AD62841B}"/>
          </ac:spMkLst>
        </pc:spChg>
        <pc:spChg chg="add">
          <ac:chgData name="sveva.delgatto@unimc.it" userId="S::sveva.delgatto@unimc.it::b0dff882-4194-43a0-8b10-1068c4ea61a2" providerId="AD" clId="Web-{C4AAB30C-C5D4-DE69-C719-D5A3AE57052C}" dt="2024-02-13T11:52:57.352" v="1068"/>
          <ac:spMkLst>
            <pc:docMk/>
            <pc:sldMk cId="3052686115" sldId="360"/>
            <ac:spMk id="12" creationId="{7F488E8B-4E1E-4402-8935-D4E6C02615C7}"/>
          </ac:spMkLst>
        </pc:spChg>
        <pc:cxnChg chg="add">
          <ac:chgData name="sveva.delgatto@unimc.it" userId="S::sveva.delgatto@unimc.it::b0dff882-4194-43a0-8b10-1068c4ea61a2" providerId="AD" clId="Web-{C4AAB30C-C5D4-DE69-C719-D5A3AE57052C}" dt="2024-02-13T11:52:57.352" v="1068"/>
          <ac:cxnSpMkLst>
            <pc:docMk/>
            <pc:sldMk cId="3052686115" sldId="360"/>
            <ac:cxnSpMk id="14" creationId="{23AAC9B5-8015-485C-ACF9-A750390E9A56}"/>
          </ac:cxnSpMkLst>
        </pc:cxnChg>
      </pc:sldChg>
      <pc:sldChg chg="addSp delSp modSp new mod setBg">
        <pc:chgData name="sveva.delgatto@unimc.it" userId="S::sveva.delgatto@unimc.it::b0dff882-4194-43a0-8b10-1068c4ea61a2" providerId="AD" clId="Web-{C4AAB30C-C5D4-DE69-C719-D5A3AE57052C}" dt="2024-02-13T11:55:59.357" v="1096" actId="14100"/>
        <pc:sldMkLst>
          <pc:docMk/>
          <pc:sldMk cId="1274260985" sldId="361"/>
        </pc:sldMkLst>
        <pc:spChg chg="mod">
          <ac:chgData name="sveva.delgatto@unimc.it" userId="S::sveva.delgatto@unimc.it::b0dff882-4194-43a0-8b10-1068c4ea61a2" providerId="AD" clId="Web-{C4AAB30C-C5D4-DE69-C719-D5A3AE57052C}" dt="2024-02-13T11:55:11.777" v="1088"/>
          <ac:spMkLst>
            <pc:docMk/>
            <pc:sldMk cId="1274260985" sldId="361"/>
            <ac:spMk id="2" creationId="{9238B47F-71EF-3408-276D-49EAB123E653}"/>
          </ac:spMkLst>
        </pc:spChg>
        <pc:spChg chg="mod ord">
          <ac:chgData name="sveva.delgatto@unimc.it" userId="S::sveva.delgatto@unimc.it::b0dff882-4194-43a0-8b10-1068c4ea61a2" providerId="AD" clId="Web-{C4AAB30C-C5D4-DE69-C719-D5A3AE57052C}" dt="2024-02-13T11:55:59.357" v="1096" actId="14100"/>
          <ac:spMkLst>
            <pc:docMk/>
            <pc:sldMk cId="1274260985" sldId="361"/>
            <ac:spMk id="3" creationId="{4E0511FE-176C-9D73-F74E-A26AF1068936}"/>
          </ac:spMkLst>
        </pc:spChg>
        <pc:spChg chg="add del">
          <ac:chgData name="sveva.delgatto@unimc.it" userId="S::sveva.delgatto@unimc.it::b0dff882-4194-43a0-8b10-1068c4ea61a2" providerId="AD" clId="Web-{C4AAB30C-C5D4-DE69-C719-D5A3AE57052C}" dt="2024-02-13T11:55:11.777" v="1088"/>
          <ac:spMkLst>
            <pc:docMk/>
            <pc:sldMk cId="1274260985" sldId="361"/>
            <ac:spMk id="9" creationId="{9F7D5CDA-D291-4307-BF55-1381FED29634}"/>
          </ac:spMkLst>
        </pc:spChg>
        <pc:spChg chg="add">
          <ac:chgData name="sveva.delgatto@unimc.it" userId="S::sveva.delgatto@unimc.it::b0dff882-4194-43a0-8b10-1068c4ea61a2" providerId="AD" clId="Web-{C4AAB30C-C5D4-DE69-C719-D5A3AE57052C}" dt="2024-02-13T11:55:11.777" v="1088"/>
          <ac:spMkLst>
            <pc:docMk/>
            <pc:sldMk cId="1274260985" sldId="361"/>
            <ac:spMk id="14" creationId="{2C61293E-6EBE-43EF-A52C-9BEBFD7679D4}"/>
          </ac:spMkLst>
        </pc:spChg>
        <pc:spChg chg="add">
          <ac:chgData name="sveva.delgatto@unimc.it" userId="S::sveva.delgatto@unimc.it::b0dff882-4194-43a0-8b10-1068c4ea61a2" providerId="AD" clId="Web-{C4AAB30C-C5D4-DE69-C719-D5A3AE57052C}" dt="2024-02-13T11:55:11.777" v="1088"/>
          <ac:spMkLst>
            <pc:docMk/>
            <pc:sldMk cId="1274260985" sldId="361"/>
            <ac:spMk id="16" creationId="{21540236-BFD5-4A9D-8840-4703E7F76825}"/>
          </ac:spMkLst>
        </pc:spChg>
        <pc:picChg chg="add mod">
          <ac:chgData name="sveva.delgatto@unimc.it" userId="S::sveva.delgatto@unimc.it::b0dff882-4194-43a0-8b10-1068c4ea61a2" providerId="AD" clId="Web-{C4AAB30C-C5D4-DE69-C719-D5A3AE57052C}" dt="2024-02-13T11:55:11.777" v="1088"/>
          <ac:picMkLst>
            <pc:docMk/>
            <pc:sldMk cId="1274260985" sldId="361"/>
            <ac:picMk id="5" creationId="{A86FF86F-A34E-E187-CB88-36A8362D7829}"/>
          </ac:picMkLst>
        </pc:picChg>
      </pc:sldChg>
      <pc:sldChg chg="addSp delSp modSp new mod setBg">
        <pc:chgData name="sveva.delgatto@unimc.it" userId="S::sveva.delgatto@unimc.it::b0dff882-4194-43a0-8b10-1068c4ea61a2" providerId="AD" clId="Web-{C4AAB30C-C5D4-DE69-C719-D5A3AE57052C}" dt="2024-02-13T11:58:03.767" v="1119" actId="14100"/>
        <pc:sldMkLst>
          <pc:docMk/>
          <pc:sldMk cId="1583520293" sldId="362"/>
        </pc:sldMkLst>
        <pc:spChg chg="mod">
          <ac:chgData name="sveva.delgatto@unimc.it" userId="S::sveva.delgatto@unimc.it::b0dff882-4194-43a0-8b10-1068c4ea61a2" providerId="AD" clId="Web-{C4AAB30C-C5D4-DE69-C719-D5A3AE57052C}" dt="2024-02-13T11:58:03.767" v="1119" actId="14100"/>
          <ac:spMkLst>
            <pc:docMk/>
            <pc:sldMk cId="1583520293" sldId="362"/>
            <ac:spMk id="2" creationId="{D15A90F2-326D-6A97-4E3A-66CAF6D3EFBF}"/>
          </ac:spMkLst>
        </pc:spChg>
        <pc:spChg chg="mod ord">
          <ac:chgData name="sveva.delgatto@unimc.it" userId="S::sveva.delgatto@unimc.it::b0dff882-4194-43a0-8b10-1068c4ea61a2" providerId="AD" clId="Web-{C4AAB30C-C5D4-DE69-C719-D5A3AE57052C}" dt="2024-02-13T11:57:58.595" v="1118" actId="20577"/>
          <ac:spMkLst>
            <pc:docMk/>
            <pc:sldMk cId="1583520293" sldId="362"/>
            <ac:spMk id="3" creationId="{34DE42B4-C75E-F5FC-B342-88CB08C2B01F}"/>
          </ac:spMkLst>
        </pc:spChg>
        <pc:spChg chg="add del">
          <ac:chgData name="sveva.delgatto@unimc.it" userId="S::sveva.delgatto@unimc.it::b0dff882-4194-43a0-8b10-1068c4ea61a2" providerId="AD" clId="Web-{C4AAB30C-C5D4-DE69-C719-D5A3AE57052C}" dt="2024-02-13T11:57:52.141" v="1117"/>
          <ac:spMkLst>
            <pc:docMk/>
            <pc:sldMk cId="1583520293" sldId="362"/>
            <ac:spMk id="10" creationId="{EDDBB197-D710-4A4F-A9CA-FD2177498BE8}"/>
          </ac:spMkLst>
        </pc:spChg>
        <pc:spChg chg="add del">
          <ac:chgData name="sveva.delgatto@unimc.it" userId="S::sveva.delgatto@unimc.it::b0dff882-4194-43a0-8b10-1068c4ea61a2" providerId="AD" clId="Web-{C4AAB30C-C5D4-DE69-C719-D5A3AE57052C}" dt="2024-02-13T11:57:52.141" v="1117"/>
          <ac:spMkLst>
            <pc:docMk/>
            <pc:sldMk cId="1583520293" sldId="362"/>
            <ac:spMk id="12" creationId="{975D1CFA-2CDB-4B64-BD9F-85744E8DA12F}"/>
          </ac:spMkLst>
        </pc:spChg>
        <pc:spChg chg="add del">
          <ac:chgData name="sveva.delgatto@unimc.it" userId="S::sveva.delgatto@unimc.it::b0dff882-4194-43a0-8b10-1068c4ea61a2" providerId="AD" clId="Web-{C4AAB30C-C5D4-DE69-C719-D5A3AE57052C}" dt="2024-02-13T11:57:52.126" v="1116"/>
          <ac:spMkLst>
            <pc:docMk/>
            <pc:sldMk cId="1583520293" sldId="362"/>
            <ac:spMk id="23" creationId="{9D25F302-27C5-414F-97F8-6EA0A6C028BA}"/>
          </ac:spMkLst>
        </pc:spChg>
        <pc:spChg chg="add del">
          <ac:chgData name="sveva.delgatto@unimc.it" userId="S::sveva.delgatto@unimc.it::b0dff882-4194-43a0-8b10-1068c4ea61a2" providerId="AD" clId="Web-{C4AAB30C-C5D4-DE69-C719-D5A3AE57052C}" dt="2024-02-13T11:57:52.126" v="1116"/>
          <ac:spMkLst>
            <pc:docMk/>
            <pc:sldMk cId="1583520293" sldId="362"/>
            <ac:spMk id="25" creationId="{830A36F8-48C2-4842-A87B-8CE8DF4E7FD2}"/>
          </ac:spMkLst>
        </pc:spChg>
        <pc:spChg chg="add del">
          <ac:chgData name="sveva.delgatto@unimc.it" userId="S::sveva.delgatto@unimc.it::b0dff882-4194-43a0-8b10-1068c4ea61a2" providerId="AD" clId="Web-{C4AAB30C-C5D4-DE69-C719-D5A3AE57052C}" dt="2024-02-13T11:57:52.126" v="1116"/>
          <ac:spMkLst>
            <pc:docMk/>
            <pc:sldMk cId="1583520293" sldId="362"/>
            <ac:spMk id="27" creationId="{8F451A30-466B-4996-9BA5-CD6ABCC6D558}"/>
          </ac:spMkLst>
        </pc:spChg>
        <pc:spChg chg="add">
          <ac:chgData name="sveva.delgatto@unimc.it" userId="S::sveva.delgatto@unimc.it::b0dff882-4194-43a0-8b10-1068c4ea61a2" providerId="AD" clId="Web-{C4AAB30C-C5D4-DE69-C719-D5A3AE57052C}" dt="2024-02-13T11:57:52.141" v="1117"/>
          <ac:spMkLst>
            <pc:docMk/>
            <pc:sldMk cId="1583520293" sldId="362"/>
            <ac:spMk id="31" creationId="{A440A548-C0D4-4418-940E-EDC2F1D9A599}"/>
          </ac:spMkLst>
        </pc:spChg>
        <pc:spChg chg="add">
          <ac:chgData name="sveva.delgatto@unimc.it" userId="S::sveva.delgatto@unimc.it::b0dff882-4194-43a0-8b10-1068c4ea61a2" providerId="AD" clId="Web-{C4AAB30C-C5D4-DE69-C719-D5A3AE57052C}" dt="2024-02-13T11:57:52.141" v="1117"/>
          <ac:spMkLst>
            <pc:docMk/>
            <pc:sldMk cId="1583520293" sldId="362"/>
            <ac:spMk id="32" creationId="{E708B267-8CD2-4684-A57B-9F1070769203}"/>
          </ac:spMkLst>
        </pc:spChg>
        <pc:grpChg chg="add del">
          <ac:chgData name="sveva.delgatto@unimc.it" userId="S::sveva.delgatto@unimc.it::b0dff882-4194-43a0-8b10-1068c4ea61a2" providerId="AD" clId="Web-{C4AAB30C-C5D4-DE69-C719-D5A3AE57052C}" dt="2024-02-13T11:57:52.141" v="1117"/>
          <ac:grpSpMkLst>
            <pc:docMk/>
            <pc:sldMk cId="1583520293" sldId="362"/>
            <ac:grpSpMk id="14" creationId="{25EE5136-01F1-466C-962D-BA9B4C6757AA}"/>
          </ac:grpSpMkLst>
        </pc:grpChg>
        <pc:grpChg chg="add">
          <ac:chgData name="sveva.delgatto@unimc.it" userId="S::sveva.delgatto@unimc.it::b0dff882-4194-43a0-8b10-1068c4ea61a2" providerId="AD" clId="Web-{C4AAB30C-C5D4-DE69-C719-D5A3AE57052C}" dt="2024-02-13T11:57:52.141" v="1117"/>
          <ac:grpSpMkLst>
            <pc:docMk/>
            <pc:sldMk cId="1583520293" sldId="362"/>
            <ac:grpSpMk id="33" creationId="{41E5AB36-9328-47E9-95AD-E38AC1C0E18D}"/>
          </ac:grpSpMkLst>
        </pc:grpChg>
        <pc:picChg chg="add mod">
          <ac:chgData name="sveva.delgatto@unimc.it" userId="S::sveva.delgatto@unimc.it::b0dff882-4194-43a0-8b10-1068c4ea61a2" providerId="AD" clId="Web-{C4AAB30C-C5D4-DE69-C719-D5A3AE57052C}" dt="2024-02-13T11:57:52.141" v="1117"/>
          <ac:picMkLst>
            <pc:docMk/>
            <pc:sldMk cId="1583520293" sldId="362"/>
            <ac:picMk id="7" creationId="{57273294-9DF2-B980-E17B-B3976CBC7D2C}"/>
          </ac:picMkLst>
        </pc:picChg>
      </pc:sldChg>
      <pc:sldChg chg="addSp delSp modSp add mod replId setBg">
        <pc:chgData name="sveva.delgatto@unimc.it" userId="S::sveva.delgatto@unimc.it::b0dff882-4194-43a0-8b10-1068c4ea61a2" providerId="AD" clId="Web-{C4AAB30C-C5D4-DE69-C719-D5A3AE57052C}" dt="2024-02-13T11:13:01.034" v="585" actId="20577"/>
        <pc:sldMkLst>
          <pc:docMk/>
          <pc:sldMk cId="2273194397" sldId="363"/>
        </pc:sldMkLst>
        <pc:spChg chg="mod">
          <ac:chgData name="sveva.delgatto@unimc.it" userId="S::sveva.delgatto@unimc.it::b0dff882-4194-43a0-8b10-1068c4ea61a2" providerId="AD" clId="Web-{C4AAB30C-C5D4-DE69-C719-D5A3AE57052C}" dt="2024-02-13T11:13:01.034" v="585" actId="20577"/>
          <ac:spMkLst>
            <pc:docMk/>
            <pc:sldMk cId="2273194397" sldId="363"/>
            <ac:spMk id="2" creationId="{F5EB9FE3-F2B2-7C04-04A0-FAB90ACE76DA}"/>
          </ac:spMkLst>
        </pc:spChg>
        <pc:spChg chg="del mod">
          <ac:chgData name="sveva.delgatto@unimc.it" userId="S::sveva.delgatto@unimc.it::b0dff882-4194-43a0-8b10-1068c4ea61a2" providerId="AD" clId="Web-{C4AAB30C-C5D4-DE69-C719-D5A3AE57052C}" dt="2024-02-13T11:12:32.174" v="582"/>
          <ac:spMkLst>
            <pc:docMk/>
            <pc:sldMk cId="2273194397" sldId="363"/>
            <ac:spMk id="3" creationId="{53D5AAFA-2336-2F92-FEF9-258C4FAB9B66}"/>
          </ac:spMkLst>
        </pc:spChg>
        <pc:spChg chg="add">
          <ac:chgData name="sveva.delgatto@unimc.it" userId="S::sveva.delgatto@unimc.it::b0dff882-4194-43a0-8b10-1068c4ea61a2" providerId="AD" clId="Web-{C4AAB30C-C5D4-DE69-C719-D5A3AE57052C}" dt="2024-02-13T11:12:32.174" v="582"/>
          <ac:spMkLst>
            <pc:docMk/>
            <pc:sldMk cId="2273194397" sldId="363"/>
            <ac:spMk id="10" creationId="{B50AB553-2A96-4A92-96F2-93548E096954}"/>
          </ac:spMkLst>
        </pc:spChg>
        <pc:graphicFrameChg chg="add">
          <ac:chgData name="sveva.delgatto@unimc.it" userId="S::sveva.delgatto@unimc.it::b0dff882-4194-43a0-8b10-1068c4ea61a2" providerId="AD" clId="Web-{C4AAB30C-C5D4-DE69-C719-D5A3AE57052C}" dt="2024-02-13T11:12:32.174" v="582"/>
          <ac:graphicFrameMkLst>
            <pc:docMk/>
            <pc:sldMk cId="2273194397" sldId="363"/>
            <ac:graphicFrameMk id="5" creationId="{CB1CC7B3-15B8-A793-7A6E-A96C6430595D}"/>
          </ac:graphicFrameMkLst>
        </pc:graphicFrameChg>
        <pc:picChg chg="add">
          <ac:chgData name="sveva.delgatto@unimc.it" userId="S::sveva.delgatto@unimc.it::b0dff882-4194-43a0-8b10-1068c4ea61a2" providerId="AD" clId="Web-{C4AAB30C-C5D4-DE69-C719-D5A3AE57052C}" dt="2024-02-13T11:12:32.174" v="582"/>
          <ac:picMkLst>
            <pc:docMk/>
            <pc:sldMk cId="2273194397" sldId="363"/>
            <ac:picMk id="6" creationId="{906BE4BE-00E5-B025-2336-811A30344107}"/>
          </ac:picMkLst>
        </pc:picChg>
      </pc:sldChg>
      <pc:sldChg chg="modSp add del replId">
        <pc:chgData name="sveva.delgatto@unimc.it" userId="S::sveva.delgatto@unimc.it::b0dff882-4194-43a0-8b10-1068c4ea61a2" providerId="AD" clId="Web-{C4AAB30C-C5D4-DE69-C719-D5A3AE57052C}" dt="2024-02-13T11:10:56.014" v="573"/>
        <pc:sldMkLst>
          <pc:docMk/>
          <pc:sldMk cId="4001508335" sldId="364"/>
        </pc:sldMkLst>
        <pc:spChg chg="mod">
          <ac:chgData name="sveva.delgatto@unimc.it" userId="S::sveva.delgatto@unimc.it::b0dff882-4194-43a0-8b10-1068c4ea61a2" providerId="AD" clId="Web-{C4AAB30C-C5D4-DE69-C719-D5A3AE57052C}" dt="2024-02-13T11:10:34.170" v="572" actId="20577"/>
          <ac:spMkLst>
            <pc:docMk/>
            <pc:sldMk cId="4001508335" sldId="364"/>
            <ac:spMk id="3" creationId="{53D5AAFA-2336-2F92-FEF9-258C4FAB9B66}"/>
          </ac:spMkLst>
        </pc:spChg>
      </pc:sldChg>
      <pc:sldChg chg="addSp delSp modSp add replId">
        <pc:chgData name="sveva.delgatto@unimc.it" userId="S::sveva.delgatto@unimc.it::b0dff882-4194-43a0-8b10-1068c4ea61a2" providerId="AD" clId="Web-{C4AAB30C-C5D4-DE69-C719-D5A3AE57052C}" dt="2024-02-13T11:20:15.218" v="692" actId="14100"/>
        <pc:sldMkLst>
          <pc:docMk/>
          <pc:sldMk cId="4022152026" sldId="364"/>
        </pc:sldMkLst>
        <pc:spChg chg="mod">
          <ac:chgData name="sveva.delgatto@unimc.it" userId="S::sveva.delgatto@unimc.it::b0dff882-4194-43a0-8b10-1068c4ea61a2" providerId="AD" clId="Web-{C4AAB30C-C5D4-DE69-C719-D5A3AE57052C}" dt="2024-02-13T11:19:05.716" v="677"/>
          <ac:spMkLst>
            <pc:docMk/>
            <pc:sldMk cId="4022152026" sldId="364"/>
            <ac:spMk id="2" creationId="{7BEACDCF-5162-FDED-D2C3-120692D62638}"/>
          </ac:spMkLst>
        </pc:spChg>
        <pc:spChg chg="mod">
          <ac:chgData name="sveva.delgatto@unimc.it" userId="S::sveva.delgatto@unimc.it::b0dff882-4194-43a0-8b10-1068c4ea61a2" providerId="AD" clId="Web-{C4AAB30C-C5D4-DE69-C719-D5A3AE57052C}" dt="2024-02-13T11:20:15.218" v="692" actId="14100"/>
          <ac:spMkLst>
            <pc:docMk/>
            <pc:sldMk cId="4022152026" sldId="364"/>
            <ac:spMk id="3" creationId="{EF9BC5C7-4BB3-1410-1C11-9179B166F321}"/>
          </ac:spMkLst>
        </pc:spChg>
        <pc:spChg chg="del">
          <ac:chgData name="sveva.delgatto@unimc.it" userId="S::sveva.delgatto@unimc.it::b0dff882-4194-43a0-8b10-1068c4ea61a2" providerId="AD" clId="Web-{C4AAB30C-C5D4-DE69-C719-D5A3AE57052C}" dt="2024-02-13T11:19:05.716" v="677"/>
          <ac:spMkLst>
            <pc:docMk/>
            <pc:sldMk cId="4022152026" sldId="364"/>
            <ac:spMk id="11" creationId="{3FCFB1DE-0B7E-48CC-BA90-B2AB0889F9D6}"/>
          </ac:spMkLst>
        </pc:spChg>
        <pc:spChg chg="del">
          <ac:chgData name="sveva.delgatto@unimc.it" userId="S::sveva.delgatto@unimc.it::b0dff882-4194-43a0-8b10-1068c4ea61a2" providerId="AD" clId="Web-{C4AAB30C-C5D4-DE69-C719-D5A3AE57052C}" dt="2024-02-13T11:19:05.716" v="677"/>
          <ac:spMkLst>
            <pc:docMk/>
            <pc:sldMk cId="4022152026" sldId="364"/>
            <ac:spMk id="12" creationId="{2C61293E-6EBE-43EF-A52C-9BEBFD7679D4}"/>
          </ac:spMkLst>
        </pc:spChg>
        <pc:spChg chg="add">
          <ac:chgData name="sveva.delgatto@unimc.it" userId="S::sveva.delgatto@unimc.it::b0dff882-4194-43a0-8b10-1068c4ea61a2" providerId="AD" clId="Web-{C4AAB30C-C5D4-DE69-C719-D5A3AE57052C}" dt="2024-02-13T11:19:05.716" v="677"/>
          <ac:spMkLst>
            <pc:docMk/>
            <pc:sldMk cId="4022152026" sldId="364"/>
            <ac:spMk id="18" creationId="{79BB35BC-D5C2-4C8B-A22A-A71E6191913B}"/>
          </ac:spMkLst>
        </pc:spChg>
        <pc:picChg chg="mod">
          <ac:chgData name="sveva.delgatto@unimc.it" userId="S::sveva.delgatto@unimc.it::b0dff882-4194-43a0-8b10-1068c4ea61a2" providerId="AD" clId="Web-{C4AAB30C-C5D4-DE69-C719-D5A3AE57052C}" dt="2024-02-13T11:19:05.716" v="677"/>
          <ac:picMkLst>
            <pc:docMk/>
            <pc:sldMk cId="4022152026" sldId="364"/>
            <ac:picMk id="13" creationId="{45A80AD4-5F3E-2F80-7E5B-1B53270D4A88}"/>
          </ac:picMkLst>
        </pc:picChg>
      </pc:sldChg>
      <pc:sldChg chg="modSp add replId">
        <pc:chgData name="sveva.delgatto@unimc.it" userId="S::sveva.delgatto@unimc.it::b0dff882-4194-43a0-8b10-1068c4ea61a2" providerId="AD" clId="Web-{C4AAB30C-C5D4-DE69-C719-D5A3AE57052C}" dt="2024-02-13T11:38:32.358" v="970" actId="20577"/>
        <pc:sldMkLst>
          <pc:docMk/>
          <pc:sldMk cId="2550374620" sldId="365"/>
        </pc:sldMkLst>
        <pc:spChg chg="mod">
          <ac:chgData name="sveva.delgatto@unimc.it" userId="S::sveva.delgatto@unimc.it::b0dff882-4194-43a0-8b10-1068c4ea61a2" providerId="AD" clId="Web-{C4AAB30C-C5D4-DE69-C719-D5A3AE57052C}" dt="2024-02-13T11:38:32.358" v="970" actId="20577"/>
          <ac:spMkLst>
            <pc:docMk/>
            <pc:sldMk cId="2550374620" sldId="365"/>
            <ac:spMk id="3" creationId="{1913AC48-76F6-950A-DE40-70FBC3C912C7}"/>
          </ac:spMkLst>
        </pc:spChg>
      </pc:sldChg>
      <pc:sldChg chg="modSp add replId">
        <pc:chgData name="sveva.delgatto@unimc.it" userId="S::sveva.delgatto@unimc.it::b0dff882-4194-43a0-8b10-1068c4ea61a2" providerId="AD" clId="Web-{C4AAB30C-C5D4-DE69-C719-D5A3AE57052C}" dt="2024-02-13T11:40:01.048" v="985" actId="20577"/>
        <pc:sldMkLst>
          <pc:docMk/>
          <pc:sldMk cId="362580647" sldId="366"/>
        </pc:sldMkLst>
        <pc:spChg chg="mod">
          <ac:chgData name="sveva.delgatto@unimc.it" userId="S::sveva.delgatto@unimc.it::b0dff882-4194-43a0-8b10-1068c4ea61a2" providerId="AD" clId="Web-{C4AAB30C-C5D4-DE69-C719-D5A3AE57052C}" dt="2024-02-13T11:40:01.048" v="985" actId="20577"/>
          <ac:spMkLst>
            <pc:docMk/>
            <pc:sldMk cId="362580647" sldId="366"/>
            <ac:spMk id="3" creationId="{1913AC48-76F6-950A-DE40-70FBC3C912C7}"/>
          </ac:spMkLst>
        </pc:spChg>
      </pc:sldChg>
      <pc:sldChg chg="modSp add replId">
        <pc:chgData name="sveva.delgatto@unimc.it" userId="S::sveva.delgatto@unimc.it::b0dff882-4194-43a0-8b10-1068c4ea61a2" providerId="AD" clId="Web-{C4AAB30C-C5D4-DE69-C719-D5A3AE57052C}" dt="2024-02-13T11:45:35.089" v="1021" actId="20577"/>
        <pc:sldMkLst>
          <pc:docMk/>
          <pc:sldMk cId="3895654039" sldId="367"/>
        </pc:sldMkLst>
        <pc:spChg chg="mod">
          <ac:chgData name="sveva.delgatto@unimc.it" userId="S::sveva.delgatto@unimc.it::b0dff882-4194-43a0-8b10-1068c4ea61a2" providerId="AD" clId="Web-{C4AAB30C-C5D4-DE69-C719-D5A3AE57052C}" dt="2024-02-13T11:45:35.089" v="1021" actId="20577"/>
          <ac:spMkLst>
            <pc:docMk/>
            <pc:sldMk cId="3895654039" sldId="367"/>
            <ac:spMk id="3" creationId="{524279EF-4C29-0359-CE6D-048738F5A830}"/>
          </ac:spMkLst>
        </pc:spChg>
      </pc:sldChg>
      <pc:sldChg chg="modSp add replId">
        <pc:chgData name="sveva.delgatto@unimc.it" userId="S::sveva.delgatto@unimc.it::b0dff882-4194-43a0-8b10-1068c4ea61a2" providerId="AD" clId="Web-{C4AAB30C-C5D4-DE69-C719-D5A3AE57052C}" dt="2024-02-13T11:46:12.200" v="1025" actId="20577"/>
        <pc:sldMkLst>
          <pc:docMk/>
          <pc:sldMk cId="1989786152" sldId="368"/>
        </pc:sldMkLst>
        <pc:spChg chg="mod">
          <ac:chgData name="sveva.delgatto@unimc.it" userId="S::sveva.delgatto@unimc.it::b0dff882-4194-43a0-8b10-1068c4ea61a2" providerId="AD" clId="Web-{C4AAB30C-C5D4-DE69-C719-D5A3AE57052C}" dt="2024-02-13T11:46:12.200" v="1025" actId="20577"/>
          <ac:spMkLst>
            <pc:docMk/>
            <pc:sldMk cId="1989786152" sldId="368"/>
            <ac:spMk id="3" creationId="{524279EF-4C29-0359-CE6D-048738F5A830}"/>
          </ac:spMkLst>
        </pc:spChg>
      </pc:sldChg>
      <pc:sldChg chg="modSp add replId">
        <pc:chgData name="sveva.delgatto@unimc.it" userId="S::sveva.delgatto@unimc.it::b0dff882-4194-43a0-8b10-1068c4ea61a2" providerId="AD" clId="Web-{C4AAB30C-C5D4-DE69-C719-D5A3AE57052C}" dt="2024-02-13T11:53:58.557" v="1082" actId="20577"/>
        <pc:sldMkLst>
          <pc:docMk/>
          <pc:sldMk cId="3569530007" sldId="369"/>
        </pc:sldMkLst>
        <pc:spChg chg="mod">
          <ac:chgData name="sveva.delgatto@unimc.it" userId="S::sveva.delgatto@unimc.it::b0dff882-4194-43a0-8b10-1068c4ea61a2" providerId="AD" clId="Web-{C4AAB30C-C5D4-DE69-C719-D5A3AE57052C}" dt="2024-02-13T11:53:58.557" v="1082" actId="20577"/>
          <ac:spMkLst>
            <pc:docMk/>
            <pc:sldMk cId="3569530007" sldId="369"/>
            <ac:spMk id="3" creationId="{4D6D3B9E-2652-9D6B-AEAE-47C7183BA5F3}"/>
          </ac:spMkLst>
        </pc:spChg>
      </pc:sldChg>
    </pc:docChg>
  </pc:docChgLst>
  <pc:docChgLst>
    <pc:chgData name="sveva.delgatto@unimc.it" userId="S::sveva.delgatto@unimc.it::b0dff882-4194-43a0-8b10-1068c4ea61a2" providerId="AD" clId="Web-{D549E5BE-1300-1AA2-A7EB-A0215E5F3F0A}"/>
    <pc:docChg chg="addSld delSld modSld">
      <pc:chgData name="sveva.delgatto@unimc.it" userId="S::sveva.delgatto@unimc.it::b0dff882-4194-43a0-8b10-1068c4ea61a2" providerId="AD" clId="Web-{D549E5BE-1300-1AA2-A7EB-A0215E5F3F0A}" dt="2024-02-15T07:00:29.687" v="108" actId="20577"/>
      <pc:docMkLst>
        <pc:docMk/>
      </pc:docMkLst>
      <pc:sldChg chg="modSp">
        <pc:chgData name="sveva.delgatto@unimc.it" userId="S::sveva.delgatto@unimc.it::b0dff882-4194-43a0-8b10-1068c4ea61a2" providerId="AD" clId="Web-{D549E5BE-1300-1AA2-A7EB-A0215E5F3F0A}" dt="2024-02-15T06:52:40.549" v="54" actId="20577"/>
        <pc:sldMkLst>
          <pc:docMk/>
          <pc:sldMk cId="211855129" sldId="303"/>
        </pc:sldMkLst>
        <pc:spChg chg="mod">
          <ac:chgData name="sveva.delgatto@unimc.it" userId="S::sveva.delgatto@unimc.it::b0dff882-4194-43a0-8b10-1068c4ea61a2" providerId="AD" clId="Web-{D549E5BE-1300-1AA2-A7EB-A0215E5F3F0A}" dt="2024-02-15T06:52:40.549" v="54" actId="20577"/>
          <ac:spMkLst>
            <pc:docMk/>
            <pc:sldMk cId="211855129" sldId="303"/>
            <ac:spMk id="3" creationId="{83EF43BE-619E-DFF0-E194-00E059F57800}"/>
          </ac:spMkLst>
        </pc:spChg>
      </pc:sldChg>
      <pc:sldChg chg="modSp">
        <pc:chgData name="sveva.delgatto@unimc.it" userId="S::sveva.delgatto@unimc.it::b0dff882-4194-43a0-8b10-1068c4ea61a2" providerId="AD" clId="Web-{D549E5BE-1300-1AA2-A7EB-A0215E5F3F0A}" dt="2024-02-15T06:54:14.911" v="67" actId="20577"/>
        <pc:sldMkLst>
          <pc:docMk/>
          <pc:sldMk cId="2065738908" sldId="304"/>
        </pc:sldMkLst>
        <pc:spChg chg="mod">
          <ac:chgData name="sveva.delgatto@unimc.it" userId="S::sveva.delgatto@unimc.it::b0dff882-4194-43a0-8b10-1068c4ea61a2" providerId="AD" clId="Web-{D549E5BE-1300-1AA2-A7EB-A0215E5F3F0A}" dt="2024-02-15T06:54:14.911" v="67" actId="20577"/>
          <ac:spMkLst>
            <pc:docMk/>
            <pc:sldMk cId="2065738908" sldId="304"/>
            <ac:spMk id="3" creationId="{00000000-0000-0000-0000-000000000000}"/>
          </ac:spMkLst>
        </pc:spChg>
      </pc:sldChg>
      <pc:sldChg chg="del">
        <pc:chgData name="sveva.delgatto@unimc.it" userId="S::sveva.delgatto@unimc.it::b0dff882-4194-43a0-8b10-1068c4ea61a2" providerId="AD" clId="Web-{D549E5BE-1300-1AA2-A7EB-A0215E5F3F0A}" dt="2024-02-15T06:53:03.706" v="55"/>
        <pc:sldMkLst>
          <pc:docMk/>
          <pc:sldMk cId="414013083" sldId="334"/>
        </pc:sldMkLst>
      </pc:sldChg>
      <pc:sldChg chg="modSp">
        <pc:chgData name="sveva.delgatto@unimc.it" userId="S::sveva.delgatto@unimc.it::b0dff882-4194-43a0-8b10-1068c4ea61a2" providerId="AD" clId="Web-{D549E5BE-1300-1AA2-A7EB-A0215E5F3F0A}" dt="2024-02-15T06:53:52.301" v="65" actId="20577"/>
        <pc:sldMkLst>
          <pc:docMk/>
          <pc:sldMk cId="1091126396" sldId="340"/>
        </pc:sldMkLst>
        <pc:spChg chg="mod">
          <ac:chgData name="sveva.delgatto@unimc.it" userId="S::sveva.delgatto@unimc.it::b0dff882-4194-43a0-8b10-1068c4ea61a2" providerId="AD" clId="Web-{D549E5BE-1300-1AA2-A7EB-A0215E5F3F0A}" dt="2024-02-15T06:53:52.301" v="65" actId="20577"/>
          <ac:spMkLst>
            <pc:docMk/>
            <pc:sldMk cId="1091126396" sldId="340"/>
            <ac:spMk id="3" creationId="{00000000-0000-0000-0000-000000000000}"/>
          </ac:spMkLst>
        </pc:spChg>
      </pc:sldChg>
      <pc:sldChg chg="del">
        <pc:chgData name="sveva.delgatto@unimc.it" userId="S::sveva.delgatto@unimc.it::b0dff882-4194-43a0-8b10-1068c4ea61a2" providerId="AD" clId="Web-{D549E5BE-1300-1AA2-A7EB-A0215E5F3F0A}" dt="2024-02-15T06:53:05.768" v="56"/>
        <pc:sldMkLst>
          <pc:docMk/>
          <pc:sldMk cId="1747240373" sldId="347"/>
        </pc:sldMkLst>
      </pc:sldChg>
      <pc:sldChg chg="modSp">
        <pc:chgData name="sveva.delgatto@unimc.it" userId="S::sveva.delgatto@unimc.it::b0dff882-4194-43a0-8b10-1068c4ea61a2" providerId="AD" clId="Web-{D549E5BE-1300-1AA2-A7EB-A0215E5F3F0A}" dt="2024-02-15T06:55:27.679" v="76" actId="20577"/>
        <pc:sldMkLst>
          <pc:docMk/>
          <pc:sldMk cId="4111963947" sldId="354"/>
        </pc:sldMkLst>
        <pc:spChg chg="mod">
          <ac:chgData name="sveva.delgatto@unimc.it" userId="S::sveva.delgatto@unimc.it::b0dff882-4194-43a0-8b10-1068c4ea61a2" providerId="AD" clId="Web-{D549E5BE-1300-1AA2-A7EB-A0215E5F3F0A}" dt="2024-02-15T06:55:27.679" v="76" actId="20577"/>
          <ac:spMkLst>
            <pc:docMk/>
            <pc:sldMk cId="4111963947" sldId="354"/>
            <ac:spMk id="3" creationId="{00000000-0000-0000-0000-000000000000}"/>
          </ac:spMkLst>
        </pc:spChg>
      </pc:sldChg>
      <pc:sldChg chg="modSp">
        <pc:chgData name="sveva.delgatto@unimc.it" userId="S::sveva.delgatto@unimc.it::b0dff882-4194-43a0-8b10-1068c4ea61a2" providerId="AD" clId="Web-{D549E5BE-1300-1AA2-A7EB-A0215E5F3F0A}" dt="2024-02-15T06:56:26.743" v="87" actId="20577"/>
        <pc:sldMkLst>
          <pc:docMk/>
          <pc:sldMk cId="3052686115" sldId="360"/>
        </pc:sldMkLst>
        <pc:spChg chg="mod">
          <ac:chgData name="sveva.delgatto@unimc.it" userId="S::sveva.delgatto@unimc.it::b0dff882-4194-43a0-8b10-1068c4ea61a2" providerId="AD" clId="Web-{D549E5BE-1300-1AA2-A7EB-A0215E5F3F0A}" dt="2024-02-15T06:56:26.743" v="87" actId="20577"/>
          <ac:spMkLst>
            <pc:docMk/>
            <pc:sldMk cId="3052686115" sldId="360"/>
            <ac:spMk id="3" creationId="{4D6D3B9E-2652-9D6B-AEAE-47C7183BA5F3}"/>
          </ac:spMkLst>
        </pc:spChg>
      </pc:sldChg>
      <pc:sldChg chg="modSp">
        <pc:chgData name="sveva.delgatto@unimc.it" userId="S::sveva.delgatto@unimc.it::b0dff882-4194-43a0-8b10-1068c4ea61a2" providerId="AD" clId="Web-{D549E5BE-1300-1AA2-A7EB-A0215E5F3F0A}" dt="2024-02-15T06:58:22.449" v="106" actId="20577"/>
        <pc:sldMkLst>
          <pc:docMk/>
          <pc:sldMk cId="1274260985" sldId="361"/>
        </pc:sldMkLst>
        <pc:spChg chg="mod">
          <ac:chgData name="sveva.delgatto@unimc.it" userId="S::sveva.delgatto@unimc.it::b0dff882-4194-43a0-8b10-1068c4ea61a2" providerId="AD" clId="Web-{D549E5BE-1300-1AA2-A7EB-A0215E5F3F0A}" dt="2024-02-15T06:58:22.449" v="106" actId="20577"/>
          <ac:spMkLst>
            <pc:docMk/>
            <pc:sldMk cId="1274260985" sldId="361"/>
            <ac:spMk id="3" creationId="{4E0511FE-176C-9D73-F74E-A26AF1068936}"/>
          </ac:spMkLst>
        </pc:spChg>
      </pc:sldChg>
      <pc:sldChg chg="modSp">
        <pc:chgData name="sveva.delgatto@unimc.it" userId="S::sveva.delgatto@unimc.it::b0dff882-4194-43a0-8b10-1068c4ea61a2" providerId="AD" clId="Web-{D549E5BE-1300-1AA2-A7EB-A0215E5F3F0A}" dt="2024-02-15T07:00:29.687" v="108" actId="20577"/>
        <pc:sldMkLst>
          <pc:docMk/>
          <pc:sldMk cId="1583520293" sldId="362"/>
        </pc:sldMkLst>
        <pc:spChg chg="mod">
          <ac:chgData name="sveva.delgatto@unimc.it" userId="S::sveva.delgatto@unimc.it::b0dff882-4194-43a0-8b10-1068c4ea61a2" providerId="AD" clId="Web-{D549E5BE-1300-1AA2-A7EB-A0215E5F3F0A}" dt="2024-02-15T07:00:29.687" v="108" actId="20577"/>
          <ac:spMkLst>
            <pc:docMk/>
            <pc:sldMk cId="1583520293" sldId="362"/>
            <ac:spMk id="3" creationId="{34DE42B4-C75E-F5FC-B342-88CB08C2B01F}"/>
          </ac:spMkLst>
        </pc:spChg>
      </pc:sldChg>
      <pc:sldChg chg="modSp">
        <pc:chgData name="sveva.delgatto@unimc.it" userId="S::sveva.delgatto@unimc.it::b0dff882-4194-43a0-8b10-1068c4ea61a2" providerId="AD" clId="Web-{D549E5BE-1300-1AA2-A7EB-A0215E5F3F0A}" dt="2024-02-15T06:50:40.014" v="15" actId="20577"/>
        <pc:sldMkLst>
          <pc:docMk/>
          <pc:sldMk cId="3895654039" sldId="367"/>
        </pc:sldMkLst>
        <pc:spChg chg="mod">
          <ac:chgData name="sveva.delgatto@unimc.it" userId="S::sveva.delgatto@unimc.it::b0dff882-4194-43a0-8b10-1068c4ea61a2" providerId="AD" clId="Web-{D549E5BE-1300-1AA2-A7EB-A0215E5F3F0A}" dt="2024-02-15T06:50:40.014" v="15" actId="20577"/>
          <ac:spMkLst>
            <pc:docMk/>
            <pc:sldMk cId="3895654039" sldId="367"/>
            <ac:spMk id="3" creationId="{524279EF-4C29-0359-CE6D-048738F5A830}"/>
          </ac:spMkLst>
        </pc:spChg>
      </pc:sldChg>
      <pc:sldChg chg="modSp">
        <pc:chgData name="sveva.delgatto@unimc.it" userId="S::sveva.delgatto@unimc.it::b0dff882-4194-43a0-8b10-1068c4ea61a2" providerId="AD" clId="Web-{D549E5BE-1300-1AA2-A7EB-A0215E5F3F0A}" dt="2024-02-15T06:51:14.515" v="26" actId="20577"/>
        <pc:sldMkLst>
          <pc:docMk/>
          <pc:sldMk cId="1989786152" sldId="368"/>
        </pc:sldMkLst>
        <pc:spChg chg="mod">
          <ac:chgData name="sveva.delgatto@unimc.it" userId="S::sveva.delgatto@unimc.it::b0dff882-4194-43a0-8b10-1068c4ea61a2" providerId="AD" clId="Web-{D549E5BE-1300-1AA2-A7EB-A0215E5F3F0A}" dt="2024-02-15T06:51:14.515" v="26" actId="20577"/>
          <ac:spMkLst>
            <pc:docMk/>
            <pc:sldMk cId="1989786152" sldId="368"/>
            <ac:spMk id="3" creationId="{524279EF-4C29-0359-CE6D-048738F5A830}"/>
          </ac:spMkLst>
        </pc:spChg>
      </pc:sldChg>
      <pc:sldChg chg="modSp">
        <pc:chgData name="sveva.delgatto@unimc.it" userId="S::sveva.delgatto@unimc.it::b0dff882-4194-43a0-8b10-1068c4ea61a2" providerId="AD" clId="Web-{D549E5BE-1300-1AA2-A7EB-A0215E5F3F0A}" dt="2024-02-15T06:57:16.916" v="98" actId="20577"/>
        <pc:sldMkLst>
          <pc:docMk/>
          <pc:sldMk cId="3569530007" sldId="369"/>
        </pc:sldMkLst>
        <pc:spChg chg="mod">
          <ac:chgData name="sveva.delgatto@unimc.it" userId="S::sveva.delgatto@unimc.it::b0dff882-4194-43a0-8b10-1068c4ea61a2" providerId="AD" clId="Web-{D549E5BE-1300-1AA2-A7EB-A0215E5F3F0A}" dt="2024-02-15T06:57:16.916" v="98" actId="20577"/>
          <ac:spMkLst>
            <pc:docMk/>
            <pc:sldMk cId="3569530007" sldId="369"/>
            <ac:spMk id="3" creationId="{4D6D3B9E-2652-9D6B-AEAE-47C7183BA5F3}"/>
          </ac:spMkLst>
        </pc:spChg>
      </pc:sldChg>
      <pc:sldChg chg="modSp add replId">
        <pc:chgData name="sveva.delgatto@unimc.it" userId="S::sveva.delgatto@unimc.it::b0dff882-4194-43a0-8b10-1068c4ea61a2" providerId="AD" clId="Web-{D549E5BE-1300-1AA2-A7EB-A0215E5F3F0A}" dt="2024-02-15T06:57:30.276" v="102" actId="20577"/>
        <pc:sldMkLst>
          <pc:docMk/>
          <pc:sldMk cId="2836059702" sldId="370"/>
        </pc:sldMkLst>
        <pc:spChg chg="mod">
          <ac:chgData name="sveva.delgatto@unimc.it" userId="S::sveva.delgatto@unimc.it::b0dff882-4194-43a0-8b10-1068c4ea61a2" providerId="AD" clId="Web-{D549E5BE-1300-1AA2-A7EB-A0215E5F3F0A}" dt="2024-02-15T06:57:30.276" v="102" actId="20577"/>
          <ac:spMkLst>
            <pc:docMk/>
            <pc:sldMk cId="2836059702" sldId="370"/>
            <ac:spMk id="3" creationId="{4D6D3B9E-2652-9D6B-AEAE-47C7183BA5F3}"/>
          </ac:spMkLst>
        </pc:spChg>
      </pc:sldChg>
    </pc:docChg>
  </pc:docChgLst>
  <pc:docChgLst>
    <pc:chgData name="sveva.delgatto@unimc.it" userId="S::sveva.delgatto@unimc.it::b0dff882-4194-43a0-8b10-1068c4ea61a2" providerId="AD" clId="Web-{49332D8B-DFCB-4C15-A1C5-D2AFABED209C}"/>
    <pc:docChg chg="addSld delSld">
      <pc:chgData name="sveva.delgatto@unimc.it" userId="S::sveva.delgatto@unimc.it::b0dff882-4194-43a0-8b10-1068c4ea61a2" providerId="AD" clId="Web-{49332D8B-DFCB-4C15-A1C5-D2AFABED209C}" dt="2024-02-15T08:11:38.420" v="1"/>
      <pc:docMkLst>
        <pc:docMk/>
      </pc:docMkLst>
      <pc:sldChg chg="new del">
        <pc:chgData name="sveva.delgatto@unimc.it" userId="S::sveva.delgatto@unimc.it::b0dff882-4194-43a0-8b10-1068c4ea61a2" providerId="AD" clId="Web-{49332D8B-DFCB-4C15-A1C5-D2AFABED209C}" dt="2024-02-15T08:11:38.420" v="1"/>
        <pc:sldMkLst>
          <pc:docMk/>
          <pc:sldMk cId="155167491" sldId="371"/>
        </pc:sldMkLst>
      </pc:sldChg>
    </pc:docChg>
  </pc:docChgLst>
  <pc:docChgLst>
    <pc:chgData name="sveva.delgatto@unimc.it" userId="S::sveva.delgatto@unimc.it::b0dff882-4194-43a0-8b10-1068c4ea61a2" providerId="AD" clId="Web-{878B6DD9-E78B-A20F-C2FF-0999433D77F3}"/>
    <pc:docChg chg="addSld modSld">
      <pc:chgData name="sveva.delgatto@unimc.it" userId="S::sveva.delgatto@unimc.it::b0dff882-4194-43a0-8b10-1068c4ea61a2" providerId="AD" clId="Web-{878B6DD9-E78B-A20F-C2FF-0999433D77F3}" dt="2024-02-12T12:28:11.377" v="2" actId="20577"/>
      <pc:docMkLst>
        <pc:docMk/>
      </pc:docMkLst>
      <pc:sldChg chg="modSp new">
        <pc:chgData name="sveva.delgatto@unimc.it" userId="S::sveva.delgatto@unimc.it::b0dff882-4194-43a0-8b10-1068c4ea61a2" providerId="AD" clId="Web-{878B6DD9-E78B-A20F-C2FF-0999433D77F3}" dt="2024-02-12T12:28:11.377" v="2" actId="20577"/>
        <pc:sldMkLst>
          <pc:docMk/>
          <pc:sldMk cId="1581230878" sldId="270"/>
        </pc:sldMkLst>
        <pc:spChg chg="mod">
          <ac:chgData name="sveva.delgatto@unimc.it" userId="S::sveva.delgatto@unimc.it::b0dff882-4194-43a0-8b10-1068c4ea61a2" providerId="AD" clId="Web-{878B6DD9-E78B-A20F-C2FF-0999433D77F3}" dt="2024-02-12T12:28:11.377" v="2" actId="20577"/>
          <ac:spMkLst>
            <pc:docMk/>
            <pc:sldMk cId="1581230878" sldId="270"/>
            <ac:spMk id="3" creationId="{330E0FB0-A719-EE66-3A66-149DC0723BAC}"/>
          </ac:spMkLst>
        </pc:spChg>
      </pc:sldChg>
    </pc:docChg>
  </pc:docChgLst>
  <pc:docChgLst>
    <pc:chgData name="Sveva Del Gatto" userId="367def1b-d29b-45da-a45c-77b376ce0fbd" providerId="ADAL" clId="{986954BE-5F1A-4FED-9BFA-F134D5E3F2DC}"/>
    <pc:docChg chg="custSel addSld modSld">
      <pc:chgData name="Sveva Del Gatto" userId="367def1b-d29b-45da-a45c-77b376ce0fbd" providerId="ADAL" clId="{986954BE-5F1A-4FED-9BFA-F134D5E3F2DC}" dt="2022-03-07T08:58:33.557" v="246" actId="20577"/>
      <pc:docMkLst>
        <pc:docMk/>
      </pc:docMkLst>
      <pc:sldChg chg="modSp">
        <pc:chgData name="Sveva Del Gatto" userId="367def1b-d29b-45da-a45c-77b376ce0fbd" providerId="ADAL" clId="{986954BE-5F1A-4FED-9BFA-F134D5E3F2DC}" dt="2022-03-07T08:42:54.555" v="0" actId="6549"/>
        <pc:sldMkLst>
          <pc:docMk/>
          <pc:sldMk cId="2938927161" sldId="260"/>
        </pc:sldMkLst>
        <pc:spChg chg="mod">
          <ac:chgData name="Sveva Del Gatto" userId="367def1b-d29b-45da-a45c-77b376ce0fbd" providerId="ADAL" clId="{986954BE-5F1A-4FED-9BFA-F134D5E3F2DC}" dt="2022-03-07T08:42:54.555" v="0" actId="6549"/>
          <ac:spMkLst>
            <pc:docMk/>
            <pc:sldMk cId="2938927161" sldId="260"/>
            <ac:spMk id="3" creationId="{D897E3EE-E383-4E97-BE2A-0C8A43D4EC40}"/>
          </ac:spMkLst>
        </pc:spChg>
      </pc:sldChg>
      <pc:sldChg chg="modSp">
        <pc:chgData name="Sveva Del Gatto" userId="367def1b-d29b-45da-a45c-77b376ce0fbd" providerId="ADAL" clId="{986954BE-5F1A-4FED-9BFA-F134D5E3F2DC}" dt="2022-03-07T08:43:32.920" v="2" actId="20578"/>
        <pc:sldMkLst>
          <pc:docMk/>
          <pc:sldMk cId="67269856" sldId="261"/>
        </pc:sldMkLst>
        <pc:spChg chg="mod">
          <ac:chgData name="Sveva Del Gatto" userId="367def1b-d29b-45da-a45c-77b376ce0fbd" providerId="ADAL" clId="{986954BE-5F1A-4FED-9BFA-F134D5E3F2DC}" dt="2022-03-07T08:43:32.920" v="2" actId="20578"/>
          <ac:spMkLst>
            <pc:docMk/>
            <pc:sldMk cId="67269856" sldId="261"/>
            <ac:spMk id="3" creationId="{AAE42F27-402C-49E4-934F-D668AABD3658}"/>
          </ac:spMkLst>
        </pc:spChg>
      </pc:sldChg>
      <pc:sldChg chg="modSp">
        <pc:chgData name="Sveva Del Gatto" userId="367def1b-d29b-45da-a45c-77b376ce0fbd" providerId="ADAL" clId="{986954BE-5F1A-4FED-9BFA-F134D5E3F2DC}" dt="2022-03-07T08:43:52.720" v="4" actId="114"/>
        <pc:sldMkLst>
          <pc:docMk/>
          <pc:sldMk cId="2158955066" sldId="262"/>
        </pc:sldMkLst>
        <pc:spChg chg="mod">
          <ac:chgData name="Sveva Del Gatto" userId="367def1b-d29b-45da-a45c-77b376ce0fbd" providerId="ADAL" clId="{986954BE-5F1A-4FED-9BFA-F134D5E3F2DC}" dt="2022-03-07T08:43:52.720" v="4" actId="114"/>
          <ac:spMkLst>
            <pc:docMk/>
            <pc:sldMk cId="2158955066" sldId="262"/>
            <ac:spMk id="3" creationId="{52D5FADD-AC18-49E1-B905-DC19A64A858C}"/>
          </ac:spMkLst>
        </pc:spChg>
      </pc:sldChg>
      <pc:sldChg chg="modSp">
        <pc:chgData name="Sveva Del Gatto" userId="367def1b-d29b-45da-a45c-77b376ce0fbd" providerId="ADAL" clId="{986954BE-5F1A-4FED-9BFA-F134D5E3F2DC}" dt="2022-03-07T08:44:13.463" v="6" actId="113"/>
        <pc:sldMkLst>
          <pc:docMk/>
          <pc:sldMk cId="2482232209" sldId="263"/>
        </pc:sldMkLst>
        <pc:spChg chg="mod">
          <ac:chgData name="Sveva Del Gatto" userId="367def1b-d29b-45da-a45c-77b376ce0fbd" providerId="ADAL" clId="{986954BE-5F1A-4FED-9BFA-F134D5E3F2DC}" dt="2022-03-07T08:44:13.463" v="6" actId="113"/>
          <ac:spMkLst>
            <pc:docMk/>
            <pc:sldMk cId="2482232209" sldId="263"/>
            <ac:spMk id="3" creationId="{CF931F2D-2611-47C9-A8F0-8784F392A590}"/>
          </ac:spMkLst>
        </pc:spChg>
      </pc:sldChg>
      <pc:sldChg chg="modSp">
        <pc:chgData name="Sveva Del Gatto" userId="367def1b-d29b-45da-a45c-77b376ce0fbd" providerId="ADAL" clId="{986954BE-5F1A-4FED-9BFA-F134D5E3F2DC}" dt="2022-03-07T08:48:22.823" v="8" actId="113"/>
        <pc:sldMkLst>
          <pc:docMk/>
          <pc:sldMk cId="3740607868" sldId="265"/>
        </pc:sldMkLst>
        <pc:spChg chg="mod">
          <ac:chgData name="Sveva Del Gatto" userId="367def1b-d29b-45da-a45c-77b376ce0fbd" providerId="ADAL" clId="{986954BE-5F1A-4FED-9BFA-F134D5E3F2DC}" dt="2022-03-07T08:48:22.823" v="8" actId="113"/>
          <ac:spMkLst>
            <pc:docMk/>
            <pc:sldMk cId="3740607868" sldId="265"/>
            <ac:spMk id="3" creationId="{D918B591-4C18-4C7E-B43B-5D8C14E35229}"/>
          </ac:spMkLst>
        </pc:spChg>
      </pc:sldChg>
      <pc:sldChg chg="modSp">
        <pc:chgData name="Sveva Del Gatto" userId="367def1b-d29b-45da-a45c-77b376ce0fbd" providerId="ADAL" clId="{986954BE-5F1A-4FED-9BFA-F134D5E3F2DC}" dt="2022-03-07T08:49:22.682" v="13" actId="113"/>
        <pc:sldMkLst>
          <pc:docMk/>
          <pc:sldMk cId="4194253646" sldId="268"/>
        </pc:sldMkLst>
        <pc:spChg chg="mod">
          <ac:chgData name="Sveva Del Gatto" userId="367def1b-d29b-45da-a45c-77b376ce0fbd" providerId="ADAL" clId="{986954BE-5F1A-4FED-9BFA-F134D5E3F2DC}" dt="2022-03-07T08:49:22.682" v="13" actId="113"/>
          <ac:spMkLst>
            <pc:docMk/>
            <pc:sldMk cId="4194253646" sldId="268"/>
            <ac:spMk id="3" creationId="{01468DF8-214F-42D9-B1DD-2E0ECD957931}"/>
          </ac:spMkLst>
        </pc:spChg>
      </pc:sldChg>
      <pc:sldChg chg="modSp add">
        <pc:chgData name="Sveva Del Gatto" userId="367def1b-d29b-45da-a45c-77b376ce0fbd" providerId="ADAL" clId="{986954BE-5F1A-4FED-9BFA-F134D5E3F2DC}" dt="2022-03-07T08:58:33.557" v="246" actId="20577"/>
        <pc:sldMkLst>
          <pc:docMk/>
          <pc:sldMk cId="3209980132" sldId="269"/>
        </pc:sldMkLst>
        <pc:spChg chg="mod">
          <ac:chgData name="Sveva Del Gatto" userId="367def1b-d29b-45da-a45c-77b376ce0fbd" providerId="ADAL" clId="{986954BE-5F1A-4FED-9BFA-F134D5E3F2DC}" dt="2022-03-07T08:49:38.429" v="47" actId="122"/>
          <ac:spMkLst>
            <pc:docMk/>
            <pc:sldMk cId="3209980132" sldId="269"/>
            <ac:spMk id="2" creationId="{674B295A-684C-4194-8785-FE2EA9D6AF4D}"/>
          </ac:spMkLst>
        </pc:spChg>
        <pc:spChg chg="mod">
          <ac:chgData name="Sveva Del Gatto" userId="367def1b-d29b-45da-a45c-77b376ce0fbd" providerId="ADAL" clId="{986954BE-5F1A-4FED-9BFA-F134D5E3F2DC}" dt="2022-03-07T08:58:33.557" v="246" actId="20577"/>
          <ac:spMkLst>
            <pc:docMk/>
            <pc:sldMk cId="3209980132" sldId="269"/>
            <ac:spMk id="3" creationId="{EB6F2E9A-AC6D-4E0C-B473-B7E0D5B65FE4}"/>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EE50F-8082-4AAB-8742-40C0CDEE52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C58B993-BBA4-46A3-9401-115ED4D5C6BE}">
      <dgm:prSet/>
      <dgm:spPr/>
      <dgm:t>
        <a:bodyPr/>
        <a:lstStyle/>
        <a:p>
          <a:pPr>
            <a:defRPr cap="all"/>
          </a:pPr>
          <a:r>
            <a:rPr lang="it-IT"/>
            <a:t>Ripercorrendo le </a:t>
          </a:r>
          <a:r>
            <a:rPr lang="it-IT" b="1"/>
            <a:t>fonti </a:t>
          </a:r>
          <a:r>
            <a:rPr lang="it-IT"/>
            <a:t>del diritto romano, si trova la distinzione tra </a:t>
          </a:r>
          <a:r>
            <a:rPr lang="it-IT" b="1"/>
            <a:t>jus publicum e jus privatum.</a:t>
          </a:r>
          <a:r>
            <a:rPr lang="it-IT"/>
            <a:t> </a:t>
          </a:r>
          <a:endParaRPr lang="en-US"/>
        </a:p>
      </dgm:t>
    </dgm:pt>
    <dgm:pt modelId="{817C27E7-6BA1-4B06-BCF1-D0C922D67132}" type="parTrans" cxnId="{5D374065-B584-4053-BA8E-08FD710F3799}">
      <dgm:prSet/>
      <dgm:spPr/>
      <dgm:t>
        <a:bodyPr/>
        <a:lstStyle/>
        <a:p>
          <a:endParaRPr lang="en-US"/>
        </a:p>
      </dgm:t>
    </dgm:pt>
    <dgm:pt modelId="{3EE2F222-D389-4E7D-AAF3-E7DD69E93343}" type="sibTrans" cxnId="{5D374065-B584-4053-BA8E-08FD710F3799}">
      <dgm:prSet/>
      <dgm:spPr/>
      <dgm:t>
        <a:bodyPr/>
        <a:lstStyle/>
        <a:p>
          <a:endParaRPr lang="en-US"/>
        </a:p>
      </dgm:t>
    </dgm:pt>
    <dgm:pt modelId="{F7813797-E3E1-485C-B654-1E791D7A1465}">
      <dgm:prSet/>
      <dgm:spPr/>
      <dgm:t>
        <a:bodyPr/>
        <a:lstStyle/>
        <a:p>
          <a:pPr>
            <a:defRPr cap="all"/>
          </a:pPr>
          <a:r>
            <a:rPr lang="it-IT"/>
            <a:t>E' nota, in tal senso, la posizione di Ulpiano che, in particolare, collega il jus publicum al perseguimento di </a:t>
          </a:r>
          <a:r>
            <a:rPr lang="it-IT" b="1"/>
            <a:t>interessi della respublica</a:t>
          </a:r>
          <a:r>
            <a:rPr lang="it-IT"/>
            <a:t>, di interessi pubblici, della collettività. </a:t>
          </a:r>
          <a:endParaRPr lang="en-US"/>
        </a:p>
      </dgm:t>
    </dgm:pt>
    <dgm:pt modelId="{BD9C5CB7-3F66-4AB7-ACE0-F58BFBA6FF91}" type="parTrans" cxnId="{47A00F97-8523-4DC4-9ACD-34B638516C28}">
      <dgm:prSet/>
      <dgm:spPr/>
      <dgm:t>
        <a:bodyPr/>
        <a:lstStyle/>
        <a:p>
          <a:endParaRPr lang="en-US"/>
        </a:p>
      </dgm:t>
    </dgm:pt>
    <dgm:pt modelId="{02B8F54F-E74B-46B2-AA4B-108DF2F3E154}" type="sibTrans" cxnId="{47A00F97-8523-4DC4-9ACD-34B638516C28}">
      <dgm:prSet/>
      <dgm:spPr/>
      <dgm:t>
        <a:bodyPr/>
        <a:lstStyle/>
        <a:p>
          <a:endParaRPr lang="en-US"/>
        </a:p>
      </dgm:t>
    </dgm:pt>
    <dgm:pt modelId="{6D6B5713-BC25-4725-944B-64B7C30F80A0}">
      <dgm:prSet/>
      <dgm:spPr/>
      <dgm:t>
        <a:bodyPr/>
        <a:lstStyle/>
        <a:p>
          <a:pPr>
            <a:defRPr cap="all"/>
          </a:pPr>
          <a:r>
            <a:rPr lang="it-IT"/>
            <a:t>Certamente il diritto pubblico esisteva accanto al diritto privato. </a:t>
          </a:r>
          <a:endParaRPr lang="en-US"/>
        </a:p>
      </dgm:t>
    </dgm:pt>
    <dgm:pt modelId="{871B6CD8-6578-4BAD-ADCC-31AC1A84906D}" type="parTrans" cxnId="{F90F3ABD-4BF7-43E2-A522-220D4F690DD1}">
      <dgm:prSet/>
      <dgm:spPr/>
      <dgm:t>
        <a:bodyPr/>
        <a:lstStyle/>
        <a:p>
          <a:endParaRPr lang="en-US"/>
        </a:p>
      </dgm:t>
    </dgm:pt>
    <dgm:pt modelId="{E8BB2884-C31E-40D1-A6C2-F6A76B18A5E1}" type="sibTrans" cxnId="{F90F3ABD-4BF7-43E2-A522-220D4F690DD1}">
      <dgm:prSet/>
      <dgm:spPr/>
      <dgm:t>
        <a:bodyPr/>
        <a:lstStyle/>
        <a:p>
          <a:endParaRPr lang="en-US"/>
        </a:p>
      </dgm:t>
    </dgm:pt>
    <dgm:pt modelId="{20A64A88-ABBB-41C9-AA39-336F4B406ECA}" type="pres">
      <dgm:prSet presAssocID="{9C5EE50F-8082-4AAB-8742-40C0CDEE520C}" presName="linear" presStyleCnt="0">
        <dgm:presLayoutVars>
          <dgm:animLvl val="lvl"/>
          <dgm:resizeHandles val="exact"/>
        </dgm:presLayoutVars>
      </dgm:prSet>
      <dgm:spPr/>
    </dgm:pt>
    <dgm:pt modelId="{A0C4576B-DC3E-4B4D-96B1-843F5D56727D}" type="pres">
      <dgm:prSet presAssocID="{2C58B993-BBA4-46A3-9401-115ED4D5C6BE}" presName="parentText" presStyleLbl="node1" presStyleIdx="0" presStyleCnt="3">
        <dgm:presLayoutVars>
          <dgm:chMax val="0"/>
          <dgm:bulletEnabled val="1"/>
        </dgm:presLayoutVars>
      </dgm:prSet>
      <dgm:spPr/>
    </dgm:pt>
    <dgm:pt modelId="{80396A19-66B3-40A3-9C0E-2C9254A040C1}" type="pres">
      <dgm:prSet presAssocID="{3EE2F222-D389-4E7D-AAF3-E7DD69E93343}" presName="spacer" presStyleCnt="0"/>
      <dgm:spPr/>
    </dgm:pt>
    <dgm:pt modelId="{5EB88B48-4E51-43FF-9E96-D8D9F82F0998}" type="pres">
      <dgm:prSet presAssocID="{F7813797-E3E1-485C-B654-1E791D7A1465}" presName="parentText" presStyleLbl="node1" presStyleIdx="1" presStyleCnt="3">
        <dgm:presLayoutVars>
          <dgm:chMax val="0"/>
          <dgm:bulletEnabled val="1"/>
        </dgm:presLayoutVars>
      </dgm:prSet>
      <dgm:spPr/>
    </dgm:pt>
    <dgm:pt modelId="{F8A86A78-1B8F-4DF8-AB53-E710E235C34E}" type="pres">
      <dgm:prSet presAssocID="{02B8F54F-E74B-46B2-AA4B-108DF2F3E154}" presName="spacer" presStyleCnt="0"/>
      <dgm:spPr/>
    </dgm:pt>
    <dgm:pt modelId="{E7D768BA-1E44-4704-98E5-864C644D9F79}" type="pres">
      <dgm:prSet presAssocID="{6D6B5713-BC25-4725-944B-64B7C30F80A0}" presName="parentText" presStyleLbl="node1" presStyleIdx="2" presStyleCnt="3">
        <dgm:presLayoutVars>
          <dgm:chMax val="0"/>
          <dgm:bulletEnabled val="1"/>
        </dgm:presLayoutVars>
      </dgm:prSet>
      <dgm:spPr/>
    </dgm:pt>
  </dgm:ptLst>
  <dgm:cxnLst>
    <dgm:cxn modelId="{5D374065-B584-4053-BA8E-08FD710F3799}" srcId="{9C5EE50F-8082-4AAB-8742-40C0CDEE520C}" destId="{2C58B993-BBA4-46A3-9401-115ED4D5C6BE}" srcOrd="0" destOrd="0" parTransId="{817C27E7-6BA1-4B06-BCF1-D0C922D67132}" sibTransId="{3EE2F222-D389-4E7D-AAF3-E7DD69E93343}"/>
    <dgm:cxn modelId="{EE75977F-FEAC-4290-B857-4B862C262416}" type="presOf" srcId="{F7813797-E3E1-485C-B654-1E791D7A1465}" destId="{5EB88B48-4E51-43FF-9E96-D8D9F82F0998}" srcOrd="0" destOrd="0" presId="urn:microsoft.com/office/officeart/2005/8/layout/vList2"/>
    <dgm:cxn modelId="{47A00F97-8523-4DC4-9ACD-34B638516C28}" srcId="{9C5EE50F-8082-4AAB-8742-40C0CDEE520C}" destId="{F7813797-E3E1-485C-B654-1E791D7A1465}" srcOrd="1" destOrd="0" parTransId="{BD9C5CB7-3F66-4AB7-ACE0-F58BFBA6FF91}" sibTransId="{02B8F54F-E74B-46B2-AA4B-108DF2F3E154}"/>
    <dgm:cxn modelId="{A3AF5B9E-6CD7-4044-BD06-171C4DD67469}" type="presOf" srcId="{6D6B5713-BC25-4725-944B-64B7C30F80A0}" destId="{E7D768BA-1E44-4704-98E5-864C644D9F79}" srcOrd="0" destOrd="0" presId="urn:microsoft.com/office/officeart/2005/8/layout/vList2"/>
    <dgm:cxn modelId="{F90F3ABD-4BF7-43E2-A522-220D4F690DD1}" srcId="{9C5EE50F-8082-4AAB-8742-40C0CDEE520C}" destId="{6D6B5713-BC25-4725-944B-64B7C30F80A0}" srcOrd="2" destOrd="0" parTransId="{871B6CD8-6578-4BAD-ADCC-31AC1A84906D}" sibTransId="{E8BB2884-C31E-40D1-A6C2-F6A76B18A5E1}"/>
    <dgm:cxn modelId="{77933ABD-A8EF-4A83-A8FD-1291055AD326}" type="presOf" srcId="{2C58B993-BBA4-46A3-9401-115ED4D5C6BE}" destId="{A0C4576B-DC3E-4B4D-96B1-843F5D56727D}" srcOrd="0" destOrd="0" presId="urn:microsoft.com/office/officeart/2005/8/layout/vList2"/>
    <dgm:cxn modelId="{08D365CF-9958-4DD2-A012-2ABB557D2ECD}" type="presOf" srcId="{9C5EE50F-8082-4AAB-8742-40C0CDEE520C}" destId="{20A64A88-ABBB-41C9-AA39-336F4B406ECA}" srcOrd="0" destOrd="0" presId="urn:microsoft.com/office/officeart/2005/8/layout/vList2"/>
    <dgm:cxn modelId="{9924E43F-2C09-4E22-B435-90F2B0D0E8BA}" type="presParOf" srcId="{20A64A88-ABBB-41C9-AA39-336F4B406ECA}" destId="{A0C4576B-DC3E-4B4D-96B1-843F5D56727D}" srcOrd="0" destOrd="0" presId="urn:microsoft.com/office/officeart/2005/8/layout/vList2"/>
    <dgm:cxn modelId="{A0AAF283-ABBA-4CE1-9A4F-B93F2DD5FA6A}" type="presParOf" srcId="{20A64A88-ABBB-41C9-AA39-336F4B406ECA}" destId="{80396A19-66B3-40A3-9C0E-2C9254A040C1}" srcOrd="1" destOrd="0" presId="urn:microsoft.com/office/officeart/2005/8/layout/vList2"/>
    <dgm:cxn modelId="{B9637C6B-CCC9-46B2-B8C8-DD505580F894}" type="presParOf" srcId="{20A64A88-ABBB-41C9-AA39-336F4B406ECA}" destId="{5EB88B48-4E51-43FF-9E96-D8D9F82F0998}" srcOrd="2" destOrd="0" presId="urn:microsoft.com/office/officeart/2005/8/layout/vList2"/>
    <dgm:cxn modelId="{DF13B133-8259-4837-A2B3-C6C7093FECCF}" type="presParOf" srcId="{20A64A88-ABBB-41C9-AA39-336F4B406ECA}" destId="{F8A86A78-1B8F-4DF8-AB53-E710E235C34E}" srcOrd="3" destOrd="0" presId="urn:microsoft.com/office/officeart/2005/8/layout/vList2"/>
    <dgm:cxn modelId="{5BB341D1-ED6E-4B8E-B333-B3A5418F7CF3}" type="presParOf" srcId="{20A64A88-ABBB-41C9-AA39-336F4B406ECA}" destId="{E7D768BA-1E44-4704-98E5-864C644D9F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8E804-6BCC-47BC-B739-4871B9493AA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162D12E-8E6A-4729-8B03-CBA1E2B19154}">
      <dgm:prSet/>
      <dgm:spPr/>
      <dgm:t>
        <a:bodyPr/>
        <a:lstStyle/>
        <a:p>
          <a:r>
            <a:rPr lang="it-IT"/>
            <a:t>Obbligo di non discriminazione </a:t>
          </a:r>
          <a:endParaRPr lang="en-US"/>
        </a:p>
      </dgm:t>
    </dgm:pt>
    <dgm:pt modelId="{1D412BC3-9F94-4EAB-8D27-C1A485630CA5}" type="parTrans" cxnId="{BB6C86B9-A255-4A95-9173-490CB7974D5A}">
      <dgm:prSet/>
      <dgm:spPr/>
      <dgm:t>
        <a:bodyPr/>
        <a:lstStyle/>
        <a:p>
          <a:endParaRPr lang="en-US"/>
        </a:p>
      </dgm:t>
    </dgm:pt>
    <dgm:pt modelId="{5210FE99-D58F-4600-9AFE-C0D29155480E}" type="sibTrans" cxnId="{BB6C86B9-A255-4A95-9173-490CB7974D5A}">
      <dgm:prSet/>
      <dgm:spPr/>
      <dgm:t>
        <a:bodyPr/>
        <a:lstStyle/>
        <a:p>
          <a:endParaRPr lang="en-US"/>
        </a:p>
      </dgm:t>
    </dgm:pt>
    <dgm:pt modelId="{8BBED659-3607-4FA3-B7C6-8D0E8D64D7CE}">
      <dgm:prSet/>
      <dgm:spPr/>
      <dgm:t>
        <a:bodyPr/>
        <a:lstStyle/>
        <a:p>
          <a:r>
            <a:rPr lang="it-IT"/>
            <a:t>Obbligo di continuità e di garanzia della qualità </a:t>
          </a:r>
          <a:endParaRPr lang="en-US"/>
        </a:p>
      </dgm:t>
    </dgm:pt>
    <dgm:pt modelId="{A0B1ECC4-C1D3-4A58-AAB1-7297274A84E5}" type="parTrans" cxnId="{D65EC0F9-747C-4794-B37A-6C4D08E22764}">
      <dgm:prSet/>
      <dgm:spPr/>
      <dgm:t>
        <a:bodyPr/>
        <a:lstStyle/>
        <a:p>
          <a:endParaRPr lang="en-US"/>
        </a:p>
      </dgm:t>
    </dgm:pt>
    <dgm:pt modelId="{ACD09CF9-137C-418C-9FF2-6AEA9DD2A2C2}" type="sibTrans" cxnId="{D65EC0F9-747C-4794-B37A-6C4D08E22764}">
      <dgm:prSet/>
      <dgm:spPr/>
      <dgm:t>
        <a:bodyPr/>
        <a:lstStyle/>
        <a:p>
          <a:endParaRPr lang="en-US"/>
        </a:p>
      </dgm:t>
    </dgm:pt>
    <dgm:pt modelId="{154DA17A-8DF6-40A6-A539-25D87868F0B8}" type="pres">
      <dgm:prSet presAssocID="{A598E804-6BCC-47BC-B739-4871B9493AA4}" presName="vert0" presStyleCnt="0">
        <dgm:presLayoutVars>
          <dgm:dir/>
          <dgm:animOne val="branch"/>
          <dgm:animLvl val="lvl"/>
        </dgm:presLayoutVars>
      </dgm:prSet>
      <dgm:spPr/>
    </dgm:pt>
    <dgm:pt modelId="{5B2085A4-F1C5-46E7-9ACD-48BAF36E88FF}" type="pres">
      <dgm:prSet presAssocID="{9162D12E-8E6A-4729-8B03-CBA1E2B19154}" presName="thickLine" presStyleLbl="alignNode1" presStyleIdx="0" presStyleCnt="2"/>
      <dgm:spPr/>
    </dgm:pt>
    <dgm:pt modelId="{6C3C8FB2-4E85-4C14-B33E-AC2EA7400A27}" type="pres">
      <dgm:prSet presAssocID="{9162D12E-8E6A-4729-8B03-CBA1E2B19154}" presName="horz1" presStyleCnt="0"/>
      <dgm:spPr/>
    </dgm:pt>
    <dgm:pt modelId="{C03B9759-9292-4CE7-8788-195FF7B1B7B1}" type="pres">
      <dgm:prSet presAssocID="{9162D12E-8E6A-4729-8B03-CBA1E2B19154}" presName="tx1" presStyleLbl="revTx" presStyleIdx="0" presStyleCnt="2"/>
      <dgm:spPr/>
    </dgm:pt>
    <dgm:pt modelId="{29B5DC03-7EC8-4356-915D-4AD960604A9A}" type="pres">
      <dgm:prSet presAssocID="{9162D12E-8E6A-4729-8B03-CBA1E2B19154}" presName="vert1" presStyleCnt="0"/>
      <dgm:spPr/>
    </dgm:pt>
    <dgm:pt modelId="{865D5B27-5E48-4DD8-BB71-5B2AAB653884}" type="pres">
      <dgm:prSet presAssocID="{8BBED659-3607-4FA3-B7C6-8D0E8D64D7CE}" presName="thickLine" presStyleLbl="alignNode1" presStyleIdx="1" presStyleCnt="2"/>
      <dgm:spPr/>
    </dgm:pt>
    <dgm:pt modelId="{942BEA75-35FD-48A1-898D-71571723BF96}" type="pres">
      <dgm:prSet presAssocID="{8BBED659-3607-4FA3-B7C6-8D0E8D64D7CE}" presName="horz1" presStyleCnt="0"/>
      <dgm:spPr/>
    </dgm:pt>
    <dgm:pt modelId="{E9EDDB55-DED1-4E6F-B28E-4CD2EBCD0BD0}" type="pres">
      <dgm:prSet presAssocID="{8BBED659-3607-4FA3-B7C6-8D0E8D64D7CE}" presName="tx1" presStyleLbl="revTx" presStyleIdx="1" presStyleCnt="2"/>
      <dgm:spPr/>
    </dgm:pt>
    <dgm:pt modelId="{D81D4E2C-E659-4812-A691-11AC14530C8D}" type="pres">
      <dgm:prSet presAssocID="{8BBED659-3607-4FA3-B7C6-8D0E8D64D7CE}" presName="vert1" presStyleCnt="0"/>
      <dgm:spPr/>
    </dgm:pt>
  </dgm:ptLst>
  <dgm:cxnLst>
    <dgm:cxn modelId="{8D64F912-EA5A-424D-B400-14F31B46CA30}" type="presOf" srcId="{9162D12E-8E6A-4729-8B03-CBA1E2B19154}" destId="{C03B9759-9292-4CE7-8788-195FF7B1B7B1}" srcOrd="0" destOrd="0" presId="urn:microsoft.com/office/officeart/2008/layout/LinedList"/>
    <dgm:cxn modelId="{67E1CD57-FF60-4695-B020-C7BD48A7EDF3}" type="presOf" srcId="{A598E804-6BCC-47BC-B739-4871B9493AA4}" destId="{154DA17A-8DF6-40A6-A539-25D87868F0B8}" srcOrd="0" destOrd="0" presId="urn:microsoft.com/office/officeart/2008/layout/LinedList"/>
    <dgm:cxn modelId="{11E876AC-DC53-4099-8E4E-FA8C1317B630}" type="presOf" srcId="{8BBED659-3607-4FA3-B7C6-8D0E8D64D7CE}" destId="{E9EDDB55-DED1-4E6F-B28E-4CD2EBCD0BD0}" srcOrd="0" destOrd="0" presId="urn:microsoft.com/office/officeart/2008/layout/LinedList"/>
    <dgm:cxn modelId="{BB6C86B9-A255-4A95-9173-490CB7974D5A}" srcId="{A598E804-6BCC-47BC-B739-4871B9493AA4}" destId="{9162D12E-8E6A-4729-8B03-CBA1E2B19154}" srcOrd="0" destOrd="0" parTransId="{1D412BC3-9F94-4EAB-8D27-C1A485630CA5}" sibTransId="{5210FE99-D58F-4600-9AFE-C0D29155480E}"/>
    <dgm:cxn modelId="{D65EC0F9-747C-4794-B37A-6C4D08E22764}" srcId="{A598E804-6BCC-47BC-B739-4871B9493AA4}" destId="{8BBED659-3607-4FA3-B7C6-8D0E8D64D7CE}" srcOrd="1" destOrd="0" parTransId="{A0B1ECC4-C1D3-4A58-AAB1-7297274A84E5}" sibTransId="{ACD09CF9-137C-418C-9FF2-6AEA9DD2A2C2}"/>
    <dgm:cxn modelId="{CE42ECEF-2CBE-4CFE-B8BC-A520D748A7BE}" type="presParOf" srcId="{154DA17A-8DF6-40A6-A539-25D87868F0B8}" destId="{5B2085A4-F1C5-46E7-9ACD-48BAF36E88FF}" srcOrd="0" destOrd="0" presId="urn:microsoft.com/office/officeart/2008/layout/LinedList"/>
    <dgm:cxn modelId="{EDCB9F4C-944C-4B7C-B10D-B9AC402B2E25}" type="presParOf" srcId="{154DA17A-8DF6-40A6-A539-25D87868F0B8}" destId="{6C3C8FB2-4E85-4C14-B33E-AC2EA7400A27}" srcOrd="1" destOrd="0" presId="urn:microsoft.com/office/officeart/2008/layout/LinedList"/>
    <dgm:cxn modelId="{3699161A-8E4F-4DCF-9BAC-66077E331D4A}" type="presParOf" srcId="{6C3C8FB2-4E85-4C14-B33E-AC2EA7400A27}" destId="{C03B9759-9292-4CE7-8788-195FF7B1B7B1}" srcOrd="0" destOrd="0" presId="urn:microsoft.com/office/officeart/2008/layout/LinedList"/>
    <dgm:cxn modelId="{D47A3318-FC20-433A-AA1F-811AB8922BE8}" type="presParOf" srcId="{6C3C8FB2-4E85-4C14-B33E-AC2EA7400A27}" destId="{29B5DC03-7EC8-4356-915D-4AD960604A9A}" srcOrd="1" destOrd="0" presId="urn:microsoft.com/office/officeart/2008/layout/LinedList"/>
    <dgm:cxn modelId="{D1CC0868-8D1E-4763-8F4C-40E725A621F3}" type="presParOf" srcId="{154DA17A-8DF6-40A6-A539-25D87868F0B8}" destId="{865D5B27-5E48-4DD8-BB71-5B2AAB653884}" srcOrd="2" destOrd="0" presId="urn:microsoft.com/office/officeart/2008/layout/LinedList"/>
    <dgm:cxn modelId="{CC791A1C-8DCA-4EE7-9AB5-4F8832FE7260}" type="presParOf" srcId="{154DA17A-8DF6-40A6-A539-25D87868F0B8}" destId="{942BEA75-35FD-48A1-898D-71571723BF96}" srcOrd="3" destOrd="0" presId="urn:microsoft.com/office/officeart/2008/layout/LinedList"/>
    <dgm:cxn modelId="{2AD714D6-00F7-42DB-B914-0FA875D9AF3C}" type="presParOf" srcId="{942BEA75-35FD-48A1-898D-71571723BF96}" destId="{E9EDDB55-DED1-4E6F-B28E-4CD2EBCD0BD0}" srcOrd="0" destOrd="0" presId="urn:microsoft.com/office/officeart/2008/layout/LinedList"/>
    <dgm:cxn modelId="{5A74A9B7-C0E0-4BB3-B18F-457A17FD7EFB}" type="presParOf" srcId="{942BEA75-35FD-48A1-898D-71571723BF96}" destId="{D81D4E2C-E659-4812-A691-11AC14530C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B516B-9D70-45F5-9D31-4EB5250957CB}"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4C219F4-B32B-40B0-A26E-A615425D0CF8}">
      <dgm:prSet/>
      <dgm:spPr/>
      <dgm:t>
        <a:bodyPr/>
        <a:lstStyle/>
        <a:p>
          <a:pPr>
            <a:defRPr cap="all"/>
          </a:pPr>
          <a:r>
            <a:rPr lang="it-IT"/>
            <a:t>Con la Rivoluzione francese, si fa ancora un passo avanti perché diventa formalmente evidente il principio fondamentale della divisione dei poteri, della “tripartizione dei poteri”. </a:t>
          </a:r>
          <a:endParaRPr lang="en-US"/>
        </a:p>
      </dgm:t>
    </dgm:pt>
    <dgm:pt modelId="{CB96148D-E93A-4E3F-8848-44AD388B3A26}" type="parTrans" cxnId="{D8A30E9D-333D-4D29-9BB1-E94D6442505B}">
      <dgm:prSet/>
      <dgm:spPr/>
      <dgm:t>
        <a:bodyPr/>
        <a:lstStyle/>
        <a:p>
          <a:endParaRPr lang="en-US"/>
        </a:p>
      </dgm:t>
    </dgm:pt>
    <dgm:pt modelId="{30A9C4BD-8857-4E8F-AFE5-6F0901F88878}" type="sibTrans" cxnId="{D8A30E9D-333D-4D29-9BB1-E94D6442505B}">
      <dgm:prSet/>
      <dgm:spPr/>
      <dgm:t>
        <a:bodyPr/>
        <a:lstStyle/>
        <a:p>
          <a:endParaRPr lang="en-US"/>
        </a:p>
      </dgm:t>
    </dgm:pt>
    <dgm:pt modelId="{31C1E56D-B655-4E87-8D41-EC62A84C6502}">
      <dgm:prSet/>
      <dgm:spPr/>
      <dgm:t>
        <a:bodyPr/>
        <a:lstStyle/>
        <a:p>
          <a:pPr>
            <a:defRPr cap="all"/>
          </a:pPr>
          <a:r>
            <a:rPr lang="it-IT"/>
            <a:t>Legislativo, esecutivo e giudiziario prima erano tutti riuniti nella figura del monarca, della corona. </a:t>
          </a:r>
          <a:endParaRPr lang="en-US"/>
        </a:p>
      </dgm:t>
    </dgm:pt>
    <dgm:pt modelId="{60007351-06CD-4A13-8032-24030F116357}" type="parTrans" cxnId="{67E0DD10-E772-43EF-A5D1-0C366D9400E3}">
      <dgm:prSet/>
      <dgm:spPr/>
      <dgm:t>
        <a:bodyPr/>
        <a:lstStyle/>
        <a:p>
          <a:endParaRPr lang="en-US"/>
        </a:p>
      </dgm:t>
    </dgm:pt>
    <dgm:pt modelId="{3532AE75-2197-4012-A550-B596BD6EA3DD}" type="sibTrans" cxnId="{67E0DD10-E772-43EF-A5D1-0C366D9400E3}">
      <dgm:prSet/>
      <dgm:spPr/>
      <dgm:t>
        <a:bodyPr/>
        <a:lstStyle/>
        <a:p>
          <a:endParaRPr lang="en-US"/>
        </a:p>
      </dgm:t>
    </dgm:pt>
    <dgm:pt modelId="{80AD1A4A-FE29-4155-BA59-43747BBEC031}">
      <dgm:prSet/>
      <dgm:spPr/>
      <dgm:t>
        <a:bodyPr/>
        <a:lstStyle/>
        <a:p>
          <a:pPr>
            <a:defRPr cap="all"/>
          </a:pPr>
          <a:r>
            <a:rPr lang="it-IT"/>
            <a:t>Con la rivoluzione si apre la distinzione fra i poteri e il potere amministrativo si colloca nell’ambito del potere esecutivo.</a:t>
          </a:r>
          <a:endParaRPr lang="en-US"/>
        </a:p>
      </dgm:t>
    </dgm:pt>
    <dgm:pt modelId="{52EE6CBB-6C3D-4CF2-86C6-1D87683AC55D}" type="parTrans" cxnId="{1CD45C8B-6811-414A-A70D-5DF3B6286840}">
      <dgm:prSet/>
      <dgm:spPr/>
      <dgm:t>
        <a:bodyPr/>
        <a:lstStyle/>
        <a:p>
          <a:endParaRPr lang="en-US"/>
        </a:p>
      </dgm:t>
    </dgm:pt>
    <dgm:pt modelId="{6BFCBB00-6723-461A-903A-8915056A0C11}" type="sibTrans" cxnId="{1CD45C8B-6811-414A-A70D-5DF3B6286840}">
      <dgm:prSet/>
      <dgm:spPr/>
      <dgm:t>
        <a:bodyPr/>
        <a:lstStyle/>
        <a:p>
          <a:endParaRPr lang="en-US"/>
        </a:p>
      </dgm:t>
    </dgm:pt>
    <dgm:pt modelId="{52DF384F-5ACC-48B0-B596-164BC75FAF3E}" type="pres">
      <dgm:prSet presAssocID="{1A5B516B-9D70-45F5-9D31-4EB5250957CB}" presName="root" presStyleCnt="0">
        <dgm:presLayoutVars>
          <dgm:dir/>
          <dgm:resizeHandles val="exact"/>
        </dgm:presLayoutVars>
      </dgm:prSet>
      <dgm:spPr/>
    </dgm:pt>
    <dgm:pt modelId="{8111D541-CD8F-4539-BE42-3D6DD51AF5C2}" type="pres">
      <dgm:prSet presAssocID="{84C219F4-B32B-40B0-A26E-A615425D0CF8}" presName="compNode" presStyleCnt="0"/>
      <dgm:spPr/>
    </dgm:pt>
    <dgm:pt modelId="{38863B3C-3F1B-482F-B049-E5F11028D554}" type="pres">
      <dgm:prSet presAssocID="{84C219F4-B32B-40B0-A26E-A615425D0CF8}" presName="iconBgRect" presStyleLbl="bgShp" presStyleIdx="0" presStyleCnt="3"/>
      <dgm:spPr/>
    </dgm:pt>
    <dgm:pt modelId="{6098997A-DA90-48F0-986C-B9FEA4F35926}" type="pres">
      <dgm:prSet presAssocID="{84C219F4-B32B-40B0-A26E-A615425D0C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gno di spunta"/>
        </a:ext>
      </dgm:extLst>
    </dgm:pt>
    <dgm:pt modelId="{44A1355A-CD8B-471A-A7E4-BF8356939387}" type="pres">
      <dgm:prSet presAssocID="{84C219F4-B32B-40B0-A26E-A615425D0CF8}" presName="spaceRect" presStyleCnt="0"/>
      <dgm:spPr/>
    </dgm:pt>
    <dgm:pt modelId="{3DE5C427-EAC4-42F3-A9EB-58BAF6954F42}" type="pres">
      <dgm:prSet presAssocID="{84C219F4-B32B-40B0-A26E-A615425D0CF8}" presName="textRect" presStyleLbl="revTx" presStyleIdx="0" presStyleCnt="3">
        <dgm:presLayoutVars>
          <dgm:chMax val="1"/>
          <dgm:chPref val="1"/>
        </dgm:presLayoutVars>
      </dgm:prSet>
      <dgm:spPr/>
    </dgm:pt>
    <dgm:pt modelId="{24583CCD-1061-4DE1-B521-B6728970775E}" type="pres">
      <dgm:prSet presAssocID="{30A9C4BD-8857-4E8F-AFE5-6F0901F88878}" presName="sibTrans" presStyleCnt="0"/>
      <dgm:spPr/>
    </dgm:pt>
    <dgm:pt modelId="{F4175023-4B6C-4158-8E52-2ACA0A95D632}" type="pres">
      <dgm:prSet presAssocID="{31C1E56D-B655-4E87-8D41-EC62A84C6502}" presName="compNode" presStyleCnt="0"/>
      <dgm:spPr/>
    </dgm:pt>
    <dgm:pt modelId="{23B289E8-11F2-4D2F-B406-591A0FBBD2C0}" type="pres">
      <dgm:prSet presAssocID="{31C1E56D-B655-4E87-8D41-EC62A84C6502}" presName="iconBgRect" presStyleLbl="bgShp" presStyleIdx="1" presStyleCnt="3"/>
      <dgm:spPr/>
    </dgm:pt>
    <dgm:pt modelId="{02124E06-A20F-4316-BED9-52F7FCE2FDCA}" type="pres">
      <dgm:prSet presAssocID="{31C1E56D-B655-4E87-8D41-EC62A84C65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rona"/>
        </a:ext>
      </dgm:extLst>
    </dgm:pt>
    <dgm:pt modelId="{E1F82EEA-AEFC-4503-994B-3646AD15310E}" type="pres">
      <dgm:prSet presAssocID="{31C1E56D-B655-4E87-8D41-EC62A84C6502}" presName="spaceRect" presStyleCnt="0"/>
      <dgm:spPr/>
    </dgm:pt>
    <dgm:pt modelId="{69161A14-529A-49DA-B888-CF50F19EEFFA}" type="pres">
      <dgm:prSet presAssocID="{31C1E56D-B655-4E87-8D41-EC62A84C6502}" presName="textRect" presStyleLbl="revTx" presStyleIdx="1" presStyleCnt="3">
        <dgm:presLayoutVars>
          <dgm:chMax val="1"/>
          <dgm:chPref val="1"/>
        </dgm:presLayoutVars>
      </dgm:prSet>
      <dgm:spPr/>
    </dgm:pt>
    <dgm:pt modelId="{ADF73C77-7859-4BFA-9BDB-AE8221321F31}" type="pres">
      <dgm:prSet presAssocID="{3532AE75-2197-4012-A550-B596BD6EA3DD}" presName="sibTrans" presStyleCnt="0"/>
      <dgm:spPr/>
    </dgm:pt>
    <dgm:pt modelId="{46B33F7B-703E-4E2F-84C5-F21CC5DF0AB1}" type="pres">
      <dgm:prSet presAssocID="{80AD1A4A-FE29-4155-BA59-43747BBEC031}" presName="compNode" presStyleCnt="0"/>
      <dgm:spPr/>
    </dgm:pt>
    <dgm:pt modelId="{22FA6E33-8122-4949-9DD2-BA36B7C5760C}" type="pres">
      <dgm:prSet presAssocID="{80AD1A4A-FE29-4155-BA59-43747BBEC031}" presName="iconBgRect" presStyleLbl="bgShp" presStyleIdx="2" presStyleCnt="3"/>
      <dgm:spPr/>
    </dgm:pt>
    <dgm:pt modelId="{E1099CF3-9C1E-4374-8992-FEC16CC5E94D}" type="pres">
      <dgm:prSet presAssocID="{80AD1A4A-FE29-4155-BA59-43747BBEC0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rarchia"/>
        </a:ext>
      </dgm:extLst>
    </dgm:pt>
    <dgm:pt modelId="{11F0C52B-56D0-4C47-BD85-A81AD198FBF2}" type="pres">
      <dgm:prSet presAssocID="{80AD1A4A-FE29-4155-BA59-43747BBEC031}" presName="spaceRect" presStyleCnt="0"/>
      <dgm:spPr/>
    </dgm:pt>
    <dgm:pt modelId="{0993A436-F866-499F-8A60-E1A2483EDE53}" type="pres">
      <dgm:prSet presAssocID="{80AD1A4A-FE29-4155-BA59-43747BBEC031}" presName="textRect" presStyleLbl="revTx" presStyleIdx="2" presStyleCnt="3">
        <dgm:presLayoutVars>
          <dgm:chMax val="1"/>
          <dgm:chPref val="1"/>
        </dgm:presLayoutVars>
      </dgm:prSet>
      <dgm:spPr/>
    </dgm:pt>
  </dgm:ptLst>
  <dgm:cxnLst>
    <dgm:cxn modelId="{1CFEC00F-1516-41AD-8F5A-EF7B70F3A4D0}" type="presOf" srcId="{84C219F4-B32B-40B0-A26E-A615425D0CF8}" destId="{3DE5C427-EAC4-42F3-A9EB-58BAF6954F42}" srcOrd="0" destOrd="0" presId="urn:microsoft.com/office/officeart/2018/5/layout/IconCircleLabelList"/>
    <dgm:cxn modelId="{67E0DD10-E772-43EF-A5D1-0C366D9400E3}" srcId="{1A5B516B-9D70-45F5-9D31-4EB5250957CB}" destId="{31C1E56D-B655-4E87-8D41-EC62A84C6502}" srcOrd="1" destOrd="0" parTransId="{60007351-06CD-4A13-8032-24030F116357}" sibTransId="{3532AE75-2197-4012-A550-B596BD6EA3DD}"/>
    <dgm:cxn modelId="{74A31576-1E53-4A98-B7AE-4BD1E74D56AF}" type="presOf" srcId="{80AD1A4A-FE29-4155-BA59-43747BBEC031}" destId="{0993A436-F866-499F-8A60-E1A2483EDE53}" srcOrd="0" destOrd="0" presId="urn:microsoft.com/office/officeart/2018/5/layout/IconCircleLabelList"/>
    <dgm:cxn modelId="{1CD45C8B-6811-414A-A70D-5DF3B6286840}" srcId="{1A5B516B-9D70-45F5-9D31-4EB5250957CB}" destId="{80AD1A4A-FE29-4155-BA59-43747BBEC031}" srcOrd="2" destOrd="0" parTransId="{52EE6CBB-6C3D-4CF2-86C6-1D87683AC55D}" sibTransId="{6BFCBB00-6723-461A-903A-8915056A0C11}"/>
    <dgm:cxn modelId="{7F4BF993-26FD-43E4-9828-CF10AA15694B}" type="presOf" srcId="{1A5B516B-9D70-45F5-9D31-4EB5250957CB}" destId="{52DF384F-5ACC-48B0-B596-164BC75FAF3E}" srcOrd="0" destOrd="0" presId="urn:microsoft.com/office/officeart/2018/5/layout/IconCircleLabelList"/>
    <dgm:cxn modelId="{D8A30E9D-333D-4D29-9BB1-E94D6442505B}" srcId="{1A5B516B-9D70-45F5-9D31-4EB5250957CB}" destId="{84C219F4-B32B-40B0-A26E-A615425D0CF8}" srcOrd="0" destOrd="0" parTransId="{CB96148D-E93A-4E3F-8848-44AD388B3A26}" sibTransId="{30A9C4BD-8857-4E8F-AFE5-6F0901F88878}"/>
    <dgm:cxn modelId="{9A6396F0-141B-4DFC-9B8E-C2014575BB3E}" type="presOf" srcId="{31C1E56D-B655-4E87-8D41-EC62A84C6502}" destId="{69161A14-529A-49DA-B888-CF50F19EEFFA}" srcOrd="0" destOrd="0" presId="urn:microsoft.com/office/officeart/2018/5/layout/IconCircleLabelList"/>
    <dgm:cxn modelId="{429BE6FE-D0AB-40BF-90C2-3BB91F5F5A23}" type="presParOf" srcId="{52DF384F-5ACC-48B0-B596-164BC75FAF3E}" destId="{8111D541-CD8F-4539-BE42-3D6DD51AF5C2}" srcOrd="0" destOrd="0" presId="urn:microsoft.com/office/officeart/2018/5/layout/IconCircleLabelList"/>
    <dgm:cxn modelId="{0CC2616C-C384-4BCA-B8AE-F0DF80C87C1C}" type="presParOf" srcId="{8111D541-CD8F-4539-BE42-3D6DD51AF5C2}" destId="{38863B3C-3F1B-482F-B049-E5F11028D554}" srcOrd="0" destOrd="0" presId="urn:microsoft.com/office/officeart/2018/5/layout/IconCircleLabelList"/>
    <dgm:cxn modelId="{D4EC069D-639F-4118-9CD0-138A29946031}" type="presParOf" srcId="{8111D541-CD8F-4539-BE42-3D6DD51AF5C2}" destId="{6098997A-DA90-48F0-986C-B9FEA4F35926}" srcOrd="1" destOrd="0" presId="urn:microsoft.com/office/officeart/2018/5/layout/IconCircleLabelList"/>
    <dgm:cxn modelId="{FEDF0201-67A8-40AD-99BC-56AF74EE6EFC}" type="presParOf" srcId="{8111D541-CD8F-4539-BE42-3D6DD51AF5C2}" destId="{44A1355A-CD8B-471A-A7E4-BF8356939387}" srcOrd="2" destOrd="0" presId="urn:microsoft.com/office/officeart/2018/5/layout/IconCircleLabelList"/>
    <dgm:cxn modelId="{4A641A77-C8F8-4C89-9A83-988F79CDD51C}" type="presParOf" srcId="{8111D541-CD8F-4539-BE42-3D6DD51AF5C2}" destId="{3DE5C427-EAC4-42F3-A9EB-58BAF6954F42}" srcOrd="3" destOrd="0" presId="urn:microsoft.com/office/officeart/2018/5/layout/IconCircleLabelList"/>
    <dgm:cxn modelId="{48391BB2-4C2C-497F-BD97-345B3DBAA0D6}" type="presParOf" srcId="{52DF384F-5ACC-48B0-B596-164BC75FAF3E}" destId="{24583CCD-1061-4DE1-B521-B6728970775E}" srcOrd="1" destOrd="0" presId="urn:microsoft.com/office/officeart/2018/5/layout/IconCircleLabelList"/>
    <dgm:cxn modelId="{883EBDCA-5301-4559-A182-69990BCDDF14}" type="presParOf" srcId="{52DF384F-5ACC-48B0-B596-164BC75FAF3E}" destId="{F4175023-4B6C-4158-8E52-2ACA0A95D632}" srcOrd="2" destOrd="0" presId="urn:microsoft.com/office/officeart/2018/5/layout/IconCircleLabelList"/>
    <dgm:cxn modelId="{DFB32720-3B72-473F-A9CB-E4EA40DD4786}" type="presParOf" srcId="{F4175023-4B6C-4158-8E52-2ACA0A95D632}" destId="{23B289E8-11F2-4D2F-B406-591A0FBBD2C0}" srcOrd="0" destOrd="0" presId="urn:microsoft.com/office/officeart/2018/5/layout/IconCircleLabelList"/>
    <dgm:cxn modelId="{26E38F89-098D-405C-908F-37862C4183D1}" type="presParOf" srcId="{F4175023-4B6C-4158-8E52-2ACA0A95D632}" destId="{02124E06-A20F-4316-BED9-52F7FCE2FDCA}" srcOrd="1" destOrd="0" presId="urn:microsoft.com/office/officeart/2018/5/layout/IconCircleLabelList"/>
    <dgm:cxn modelId="{B784129D-4C24-4D66-9C87-97CEB84BF194}" type="presParOf" srcId="{F4175023-4B6C-4158-8E52-2ACA0A95D632}" destId="{E1F82EEA-AEFC-4503-994B-3646AD15310E}" srcOrd="2" destOrd="0" presId="urn:microsoft.com/office/officeart/2018/5/layout/IconCircleLabelList"/>
    <dgm:cxn modelId="{9B2767E4-6A24-4356-9F57-B74FECF198B2}" type="presParOf" srcId="{F4175023-4B6C-4158-8E52-2ACA0A95D632}" destId="{69161A14-529A-49DA-B888-CF50F19EEFFA}" srcOrd="3" destOrd="0" presId="urn:microsoft.com/office/officeart/2018/5/layout/IconCircleLabelList"/>
    <dgm:cxn modelId="{87764070-5F8A-44A2-A988-C9DA00175582}" type="presParOf" srcId="{52DF384F-5ACC-48B0-B596-164BC75FAF3E}" destId="{ADF73C77-7859-4BFA-9BDB-AE8221321F31}" srcOrd="3" destOrd="0" presId="urn:microsoft.com/office/officeart/2018/5/layout/IconCircleLabelList"/>
    <dgm:cxn modelId="{AE34AC16-C6A7-490F-87F4-25587CE81BBC}" type="presParOf" srcId="{52DF384F-5ACC-48B0-B596-164BC75FAF3E}" destId="{46B33F7B-703E-4E2F-84C5-F21CC5DF0AB1}" srcOrd="4" destOrd="0" presId="urn:microsoft.com/office/officeart/2018/5/layout/IconCircleLabelList"/>
    <dgm:cxn modelId="{07158EA0-C054-4CC3-B053-836260694D16}" type="presParOf" srcId="{46B33F7B-703E-4E2F-84C5-F21CC5DF0AB1}" destId="{22FA6E33-8122-4949-9DD2-BA36B7C5760C}" srcOrd="0" destOrd="0" presId="urn:microsoft.com/office/officeart/2018/5/layout/IconCircleLabelList"/>
    <dgm:cxn modelId="{C4713AC7-2389-4E75-BFA9-1FC2F50B16BD}" type="presParOf" srcId="{46B33F7B-703E-4E2F-84C5-F21CC5DF0AB1}" destId="{E1099CF3-9C1E-4374-8992-FEC16CC5E94D}" srcOrd="1" destOrd="0" presId="urn:microsoft.com/office/officeart/2018/5/layout/IconCircleLabelList"/>
    <dgm:cxn modelId="{BA4BDB20-8171-4BE6-824C-D8296A97622D}" type="presParOf" srcId="{46B33F7B-703E-4E2F-84C5-F21CC5DF0AB1}" destId="{11F0C52B-56D0-4C47-BD85-A81AD198FBF2}" srcOrd="2" destOrd="0" presId="urn:microsoft.com/office/officeart/2018/5/layout/IconCircleLabelList"/>
    <dgm:cxn modelId="{32BE02E4-E2F4-4B75-A39F-426E8875E273}" type="presParOf" srcId="{46B33F7B-703E-4E2F-84C5-F21CC5DF0AB1}" destId="{0993A436-F866-499F-8A60-E1A2483EDE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CC880-70AE-4468-834C-2C605086AF6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65B525EF-893E-41FD-9E53-31E8DCB12E36}">
      <dgm:prSet/>
      <dgm:spPr/>
      <dgm:t>
        <a:bodyPr/>
        <a:lstStyle/>
        <a:p>
          <a:r>
            <a:rPr lang="it-IT"/>
            <a:t>1872: da </a:t>
          </a:r>
          <a:r>
            <a:rPr lang="it-IT" i="1"/>
            <a:t>consulente</a:t>
          </a:r>
          <a:r>
            <a:rPr lang="it-IT"/>
            <a:t> a </a:t>
          </a:r>
          <a:r>
            <a:rPr lang="it-IT" i="1"/>
            <a:t>giudice</a:t>
          </a:r>
          <a:r>
            <a:rPr lang="it-IT"/>
            <a:t>;</a:t>
          </a:r>
          <a:endParaRPr lang="en-US"/>
        </a:p>
      </dgm:t>
    </dgm:pt>
    <dgm:pt modelId="{5FE394EF-A5D3-4549-9298-8D204FD82B11}" type="parTrans" cxnId="{82C3DBCF-2E49-4A27-B216-98F59B6A92D0}">
      <dgm:prSet/>
      <dgm:spPr/>
      <dgm:t>
        <a:bodyPr/>
        <a:lstStyle/>
        <a:p>
          <a:endParaRPr lang="en-US"/>
        </a:p>
      </dgm:t>
    </dgm:pt>
    <dgm:pt modelId="{F6F9B61F-8389-45FE-B5E1-FA10E82ABE3B}" type="sibTrans" cxnId="{82C3DBCF-2E49-4A27-B216-98F59B6A92D0}">
      <dgm:prSet/>
      <dgm:spPr/>
      <dgm:t>
        <a:bodyPr/>
        <a:lstStyle/>
        <a:p>
          <a:endParaRPr lang="en-US"/>
        </a:p>
      </dgm:t>
    </dgm:pt>
    <dgm:pt modelId="{C5C467EF-29CA-4F8D-A51A-3F1839E0783D}">
      <dgm:prSet/>
      <dgm:spPr/>
      <dgm:t>
        <a:bodyPr/>
        <a:lstStyle/>
        <a:p>
          <a:r>
            <a:rPr lang="it-IT"/>
            <a:t>Eccesso di potere (excès de pouvoir);</a:t>
          </a:r>
          <a:endParaRPr lang="en-US"/>
        </a:p>
      </dgm:t>
    </dgm:pt>
    <dgm:pt modelId="{F287BBD4-DECD-4ED7-8216-1BB62A12AA6C}" type="parTrans" cxnId="{CD819E64-5907-467D-A33A-067B8E637744}">
      <dgm:prSet/>
      <dgm:spPr/>
      <dgm:t>
        <a:bodyPr/>
        <a:lstStyle/>
        <a:p>
          <a:endParaRPr lang="en-US"/>
        </a:p>
      </dgm:t>
    </dgm:pt>
    <dgm:pt modelId="{13C2906E-3A34-47D8-B2DB-8E087EA8AD43}" type="sibTrans" cxnId="{CD819E64-5907-467D-A33A-067B8E637744}">
      <dgm:prSet/>
      <dgm:spPr/>
      <dgm:t>
        <a:bodyPr/>
        <a:lstStyle/>
        <a:p>
          <a:endParaRPr lang="en-US"/>
        </a:p>
      </dgm:t>
    </dgm:pt>
    <dgm:pt modelId="{95F0B26F-BDCB-4FBC-8A6E-473B6EA59CBC}">
      <dgm:prSet/>
      <dgm:spPr/>
      <dgm:t>
        <a:bodyPr/>
        <a:lstStyle/>
        <a:p>
          <a:r>
            <a:rPr lang="it-IT"/>
            <a:t>Regola il funzionamento dell’amministrazione – tutela i diritti dei cittadini.</a:t>
          </a:r>
          <a:endParaRPr lang="en-US"/>
        </a:p>
      </dgm:t>
    </dgm:pt>
    <dgm:pt modelId="{598B44EB-7583-418B-9CFA-D7EB49FE2E1C}" type="parTrans" cxnId="{24A19DCC-2768-4DB9-9D57-F154F3969FB0}">
      <dgm:prSet/>
      <dgm:spPr/>
      <dgm:t>
        <a:bodyPr/>
        <a:lstStyle/>
        <a:p>
          <a:endParaRPr lang="en-US"/>
        </a:p>
      </dgm:t>
    </dgm:pt>
    <dgm:pt modelId="{4BC9C2D7-6F1E-4246-8250-3FACFE362A26}" type="sibTrans" cxnId="{24A19DCC-2768-4DB9-9D57-F154F3969FB0}">
      <dgm:prSet/>
      <dgm:spPr/>
      <dgm:t>
        <a:bodyPr/>
        <a:lstStyle/>
        <a:p>
          <a:endParaRPr lang="en-US"/>
        </a:p>
      </dgm:t>
    </dgm:pt>
    <dgm:pt modelId="{B5397FCF-9C79-417C-8677-345D94FC7126}" type="pres">
      <dgm:prSet presAssocID="{796CC880-70AE-4468-834C-2C605086AF6F}" presName="Name0" presStyleCnt="0">
        <dgm:presLayoutVars>
          <dgm:dir/>
          <dgm:animLvl val="lvl"/>
          <dgm:resizeHandles val="exact"/>
        </dgm:presLayoutVars>
      </dgm:prSet>
      <dgm:spPr/>
    </dgm:pt>
    <dgm:pt modelId="{A7EE0FE7-0464-4F9F-99CE-3A2EC0C168E3}" type="pres">
      <dgm:prSet presAssocID="{65B525EF-893E-41FD-9E53-31E8DCB12E36}" presName="linNode" presStyleCnt="0"/>
      <dgm:spPr/>
    </dgm:pt>
    <dgm:pt modelId="{A0CE1EA7-BB6C-4122-AF9D-5CAF16A7FDE5}" type="pres">
      <dgm:prSet presAssocID="{65B525EF-893E-41FD-9E53-31E8DCB12E36}" presName="parentText" presStyleLbl="node1" presStyleIdx="0" presStyleCnt="3">
        <dgm:presLayoutVars>
          <dgm:chMax val="1"/>
          <dgm:bulletEnabled val="1"/>
        </dgm:presLayoutVars>
      </dgm:prSet>
      <dgm:spPr/>
    </dgm:pt>
    <dgm:pt modelId="{55B61C0C-8F13-412B-B334-AA35AD789FBE}" type="pres">
      <dgm:prSet presAssocID="{F6F9B61F-8389-45FE-B5E1-FA10E82ABE3B}" presName="sp" presStyleCnt="0"/>
      <dgm:spPr/>
    </dgm:pt>
    <dgm:pt modelId="{2E86C6B1-12AD-4A7D-9B98-773AFCD92653}" type="pres">
      <dgm:prSet presAssocID="{C5C467EF-29CA-4F8D-A51A-3F1839E0783D}" presName="linNode" presStyleCnt="0"/>
      <dgm:spPr/>
    </dgm:pt>
    <dgm:pt modelId="{EE2EA7B0-E60E-4F6A-B629-D38F8CEF271B}" type="pres">
      <dgm:prSet presAssocID="{C5C467EF-29CA-4F8D-A51A-3F1839E0783D}" presName="parentText" presStyleLbl="node1" presStyleIdx="1" presStyleCnt="3">
        <dgm:presLayoutVars>
          <dgm:chMax val="1"/>
          <dgm:bulletEnabled val="1"/>
        </dgm:presLayoutVars>
      </dgm:prSet>
      <dgm:spPr/>
    </dgm:pt>
    <dgm:pt modelId="{CB8B44E6-47CC-4FD6-998A-96D6D59949E4}" type="pres">
      <dgm:prSet presAssocID="{13C2906E-3A34-47D8-B2DB-8E087EA8AD43}" presName="sp" presStyleCnt="0"/>
      <dgm:spPr/>
    </dgm:pt>
    <dgm:pt modelId="{D7E2B83A-DB66-4105-949B-11BB98DA8967}" type="pres">
      <dgm:prSet presAssocID="{95F0B26F-BDCB-4FBC-8A6E-473B6EA59CBC}" presName="linNode" presStyleCnt="0"/>
      <dgm:spPr/>
    </dgm:pt>
    <dgm:pt modelId="{02176A74-30F4-4CB7-8C7D-776ED9AFF01A}" type="pres">
      <dgm:prSet presAssocID="{95F0B26F-BDCB-4FBC-8A6E-473B6EA59CBC}" presName="parentText" presStyleLbl="node1" presStyleIdx="2" presStyleCnt="3">
        <dgm:presLayoutVars>
          <dgm:chMax val="1"/>
          <dgm:bulletEnabled val="1"/>
        </dgm:presLayoutVars>
      </dgm:prSet>
      <dgm:spPr/>
    </dgm:pt>
  </dgm:ptLst>
  <dgm:cxnLst>
    <dgm:cxn modelId="{10335D39-CD85-4BE3-A331-0D2A6E41D4F2}" type="presOf" srcId="{C5C467EF-29CA-4F8D-A51A-3F1839E0783D}" destId="{EE2EA7B0-E60E-4F6A-B629-D38F8CEF271B}" srcOrd="0" destOrd="0" presId="urn:microsoft.com/office/officeart/2005/8/layout/vList5"/>
    <dgm:cxn modelId="{CD819E64-5907-467D-A33A-067B8E637744}" srcId="{796CC880-70AE-4468-834C-2C605086AF6F}" destId="{C5C467EF-29CA-4F8D-A51A-3F1839E0783D}" srcOrd="1" destOrd="0" parTransId="{F287BBD4-DECD-4ED7-8216-1BB62A12AA6C}" sibTransId="{13C2906E-3A34-47D8-B2DB-8E087EA8AD43}"/>
    <dgm:cxn modelId="{23EF3BA0-3B1F-4F1F-B3BD-9306C19F1B87}" type="presOf" srcId="{95F0B26F-BDCB-4FBC-8A6E-473B6EA59CBC}" destId="{02176A74-30F4-4CB7-8C7D-776ED9AFF01A}" srcOrd="0" destOrd="0" presId="urn:microsoft.com/office/officeart/2005/8/layout/vList5"/>
    <dgm:cxn modelId="{23A342A3-E3D4-40AE-8CED-41F3B835E591}" type="presOf" srcId="{796CC880-70AE-4468-834C-2C605086AF6F}" destId="{B5397FCF-9C79-417C-8677-345D94FC7126}" srcOrd="0" destOrd="0" presId="urn:microsoft.com/office/officeart/2005/8/layout/vList5"/>
    <dgm:cxn modelId="{A834F7A9-C9DD-4D7A-A24F-422C09FEC81C}" type="presOf" srcId="{65B525EF-893E-41FD-9E53-31E8DCB12E36}" destId="{A0CE1EA7-BB6C-4122-AF9D-5CAF16A7FDE5}" srcOrd="0" destOrd="0" presId="urn:microsoft.com/office/officeart/2005/8/layout/vList5"/>
    <dgm:cxn modelId="{24A19DCC-2768-4DB9-9D57-F154F3969FB0}" srcId="{796CC880-70AE-4468-834C-2C605086AF6F}" destId="{95F0B26F-BDCB-4FBC-8A6E-473B6EA59CBC}" srcOrd="2" destOrd="0" parTransId="{598B44EB-7583-418B-9CFA-D7EB49FE2E1C}" sibTransId="{4BC9C2D7-6F1E-4246-8250-3FACFE362A26}"/>
    <dgm:cxn modelId="{82C3DBCF-2E49-4A27-B216-98F59B6A92D0}" srcId="{796CC880-70AE-4468-834C-2C605086AF6F}" destId="{65B525EF-893E-41FD-9E53-31E8DCB12E36}" srcOrd="0" destOrd="0" parTransId="{5FE394EF-A5D3-4549-9298-8D204FD82B11}" sibTransId="{F6F9B61F-8389-45FE-B5E1-FA10E82ABE3B}"/>
    <dgm:cxn modelId="{70D48344-31F1-41B9-8BFA-9B73E65D1F0A}" type="presParOf" srcId="{B5397FCF-9C79-417C-8677-345D94FC7126}" destId="{A7EE0FE7-0464-4F9F-99CE-3A2EC0C168E3}" srcOrd="0" destOrd="0" presId="urn:microsoft.com/office/officeart/2005/8/layout/vList5"/>
    <dgm:cxn modelId="{541F4E03-2B15-44C1-AB46-8239A63136EA}" type="presParOf" srcId="{A7EE0FE7-0464-4F9F-99CE-3A2EC0C168E3}" destId="{A0CE1EA7-BB6C-4122-AF9D-5CAF16A7FDE5}" srcOrd="0" destOrd="0" presId="urn:microsoft.com/office/officeart/2005/8/layout/vList5"/>
    <dgm:cxn modelId="{A7FA081F-E5D1-4467-B7F3-7A68B61F416B}" type="presParOf" srcId="{B5397FCF-9C79-417C-8677-345D94FC7126}" destId="{55B61C0C-8F13-412B-B334-AA35AD789FBE}" srcOrd="1" destOrd="0" presId="urn:microsoft.com/office/officeart/2005/8/layout/vList5"/>
    <dgm:cxn modelId="{7AE25A97-8663-4EC1-A634-2C5BA158AF15}" type="presParOf" srcId="{B5397FCF-9C79-417C-8677-345D94FC7126}" destId="{2E86C6B1-12AD-4A7D-9B98-773AFCD92653}" srcOrd="2" destOrd="0" presId="urn:microsoft.com/office/officeart/2005/8/layout/vList5"/>
    <dgm:cxn modelId="{5FFB9AC3-D6D3-4B25-B2D1-BFFC67651114}" type="presParOf" srcId="{2E86C6B1-12AD-4A7D-9B98-773AFCD92653}" destId="{EE2EA7B0-E60E-4F6A-B629-D38F8CEF271B}" srcOrd="0" destOrd="0" presId="urn:microsoft.com/office/officeart/2005/8/layout/vList5"/>
    <dgm:cxn modelId="{6702AEED-F7D0-4305-96D1-10CCF59C38A9}" type="presParOf" srcId="{B5397FCF-9C79-417C-8677-345D94FC7126}" destId="{CB8B44E6-47CC-4FD6-998A-96D6D59949E4}" srcOrd="3" destOrd="0" presId="urn:microsoft.com/office/officeart/2005/8/layout/vList5"/>
    <dgm:cxn modelId="{9029DF74-F591-4936-82A7-4A67AB709A6F}" type="presParOf" srcId="{B5397FCF-9C79-417C-8677-345D94FC7126}" destId="{D7E2B83A-DB66-4105-949B-11BB98DA8967}" srcOrd="4" destOrd="0" presId="urn:microsoft.com/office/officeart/2005/8/layout/vList5"/>
    <dgm:cxn modelId="{29D7E7C4-107C-4AA1-9EA6-7C75DE63D893}" type="presParOf" srcId="{D7E2B83A-DB66-4105-949B-11BB98DA8967}" destId="{02176A74-30F4-4CB7-8C7D-776ED9AFF01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33F74-4A11-4869-9C81-FD4CD484CE7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0770E54-C761-47BC-A365-DA47A6BD19CC}">
      <dgm:prSet/>
      <dgm:spPr/>
      <dgm:t>
        <a:bodyPr/>
        <a:lstStyle/>
        <a:p>
          <a:r>
            <a:rPr lang="it-IT"/>
            <a:t>I poteri sovranazionali e il diritto amministrativo – integrazione tra ordinamenti e convergenza;</a:t>
          </a:r>
          <a:endParaRPr lang="en-US"/>
        </a:p>
      </dgm:t>
    </dgm:pt>
    <dgm:pt modelId="{57BCBD30-69EE-4095-BFA2-2CC5D59748EF}" type="parTrans" cxnId="{D9C8182D-ADA2-466C-8BBC-27FE067BE736}">
      <dgm:prSet/>
      <dgm:spPr/>
      <dgm:t>
        <a:bodyPr/>
        <a:lstStyle/>
        <a:p>
          <a:endParaRPr lang="en-US"/>
        </a:p>
      </dgm:t>
    </dgm:pt>
    <dgm:pt modelId="{DEA3EADD-0F31-4FFA-A3A4-CF113A462B1E}" type="sibTrans" cxnId="{D9C8182D-ADA2-466C-8BBC-27FE067BE736}">
      <dgm:prSet/>
      <dgm:spPr/>
      <dgm:t>
        <a:bodyPr/>
        <a:lstStyle/>
        <a:p>
          <a:endParaRPr lang="en-US"/>
        </a:p>
      </dgm:t>
    </dgm:pt>
    <dgm:pt modelId="{BD0F1A30-CCD9-49EE-9860-B95C73952FA0}">
      <dgm:prSet/>
      <dgm:spPr/>
      <dgm:t>
        <a:bodyPr/>
        <a:lstStyle/>
        <a:p>
          <a:r>
            <a:rPr lang="it-IT"/>
            <a:t>Riduzione della specialità del diritto amministrativo – attività e organizzazione;</a:t>
          </a:r>
          <a:endParaRPr lang="en-US"/>
        </a:p>
      </dgm:t>
    </dgm:pt>
    <dgm:pt modelId="{546CBF96-D30B-4227-8423-54E0B20BFBB1}" type="parTrans" cxnId="{96EEED78-1F70-49C7-AAF8-3814CE6A99EA}">
      <dgm:prSet/>
      <dgm:spPr/>
      <dgm:t>
        <a:bodyPr/>
        <a:lstStyle/>
        <a:p>
          <a:endParaRPr lang="en-US"/>
        </a:p>
      </dgm:t>
    </dgm:pt>
    <dgm:pt modelId="{0A2961EF-5310-4372-A77D-4001556625C8}" type="sibTrans" cxnId="{96EEED78-1F70-49C7-AAF8-3814CE6A99EA}">
      <dgm:prSet/>
      <dgm:spPr/>
      <dgm:t>
        <a:bodyPr/>
        <a:lstStyle/>
        <a:p>
          <a:endParaRPr lang="en-US"/>
        </a:p>
      </dgm:t>
    </dgm:pt>
    <dgm:pt modelId="{1BB567E3-C3AC-4F7F-8208-85F047974983}">
      <dgm:prSet/>
      <dgm:spPr/>
      <dgm:t>
        <a:bodyPr/>
        <a:lstStyle/>
        <a:p>
          <a:r>
            <a:rPr lang="it-IT"/>
            <a:t>Avvicinamento delle tutele (interesse legittimo e diritto soggettivo);</a:t>
          </a:r>
          <a:endParaRPr lang="en-US"/>
        </a:p>
      </dgm:t>
    </dgm:pt>
    <dgm:pt modelId="{CD667175-B5B8-49E0-8B2D-CC1E8D563DAF}" type="parTrans" cxnId="{74BDDFD6-1255-4664-9A45-573A2B4AA623}">
      <dgm:prSet/>
      <dgm:spPr/>
      <dgm:t>
        <a:bodyPr/>
        <a:lstStyle/>
        <a:p>
          <a:endParaRPr lang="en-US"/>
        </a:p>
      </dgm:t>
    </dgm:pt>
    <dgm:pt modelId="{8DE8413A-876D-4FFA-94FA-6C1A105AFF21}" type="sibTrans" cxnId="{74BDDFD6-1255-4664-9A45-573A2B4AA623}">
      <dgm:prSet/>
      <dgm:spPr/>
      <dgm:t>
        <a:bodyPr/>
        <a:lstStyle/>
        <a:p>
          <a:endParaRPr lang="en-US"/>
        </a:p>
      </dgm:t>
    </dgm:pt>
    <dgm:pt modelId="{CEB85D48-873F-494B-8B56-93696A2A1587}">
      <dgm:prSet/>
      <dgm:spPr/>
      <dgm:t>
        <a:bodyPr/>
        <a:lstStyle/>
        <a:p>
          <a:r>
            <a:rPr lang="it-IT"/>
            <a:t>Il nuovo principio di legalità (UE e AI)</a:t>
          </a:r>
          <a:endParaRPr lang="en-US"/>
        </a:p>
      </dgm:t>
    </dgm:pt>
    <dgm:pt modelId="{B9A9CC58-270C-4E7C-8BE3-5390FC59258C}" type="parTrans" cxnId="{EA6774C8-06D9-4E3E-9347-862BCF8021C0}">
      <dgm:prSet/>
      <dgm:spPr/>
      <dgm:t>
        <a:bodyPr/>
        <a:lstStyle/>
        <a:p>
          <a:endParaRPr lang="en-US"/>
        </a:p>
      </dgm:t>
    </dgm:pt>
    <dgm:pt modelId="{A8E31C25-5320-4169-B08D-387F9F62B020}" type="sibTrans" cxnId="{EA6774C8-06D9-4E3E-9347-862BCF8021C0}">
      <dgm:prSet/>
      <dgm:spPr/>
      <dgm:t>
        <a:bodyPr/>
        <a:lstStyle/>
        <a:p>
          <a:endParaRPr lang="en-US"/>
        </a:p>
      </dgm:t>
    </dgm:pt>
    <dgm:pt modelId="{773F0FF5-B9EC-477D-87B9-9865B1981446}" type="pres">
      <dgm:prSet presAssocID="{64733F74-4A11-4869-9C81-FD4CD484CE7D}" presName="root" presStyleCnt="0">
        <dgm:presLayoutVars>
          <dgm:dir/>
          <dgm:resizeHandles val="exact"/>
        </dgm:presLayoutVars>
      </dgm:prSet>
      <dgm:spPr/>
    </dgm:pt>
    <dgm:pt modelId="{FE706391-3E2E-4EC6-AC0D-2D9FA22C5320}" type="pres">
      <dgm:prSet presAssocID="{64733F74-4A11-4869-9C81-FD4CD484CE7D}" presName="container" presStyleCnt="0">
        <dgm:presLayoutVars>
          <dgm:dir/>
          <dgm:resizeHandles val="exact"/>
        </dgm:presLayoutVars>
      </dgm:prSet>
      <dgm:spPr/>
    </dgm:pt>
    <dgm:pt modelId="{6522DA30-1AEF-477C-8D96-956D155088CD}" type="pres">
      <dgm:prSet presAssocID="{60770E54-C761-47BC-A365-DA47A6BD19CC}" presName="compNode" presStyleCnt="0"/>
      <dgm:spPr/>
    </dgm:pt>
    <dgm:pt modelId="{6A26C2D6-5B3F-48DC-9AAF-CFFBD6F37ACB}" type="pres">
      <dgm:prSet presAssocID="{60770E54-C761-47BC-A365-DA47A6BD19CC}" presName="iconBgRect" presStyleLbl="bgShp" presStyleIdx="0" presStyleCnt="4"/>
      <dgm:spPr/>
    </dgm:pt>
    <dgm:pt modelId="{C51F3856-5D32-483A-9516-6E62B0066863}" type="pres">
      <dgm:prSet presAssocID="{60770E54-C761-47BC-A365-DA47A6BD19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sferimento"/>
        </a:ext>
      </dgm:extLst>
    </dgm:pt>
    <dgm:pt modelId="{4C893CC2-3DC3-467F-AAEA-41489D444313}" type="pres">
      <dgm:prSet presAssocID="{60770E54-C761-47BC-A365-DA47A6BD19CC}" presName="spaceRect" presStyleCnt="0"/>
      <dgm:spPr/>
    </dgm:pt>
    <dgm:pt modelId="{2A75E35B-9479-40EE-9DB0-2CD9D377387F}" type="pres">
      <dgm:prSet presAssocID="{60770E54-C761-47BC-A365-DA47A6BD19CC}" presName="textRect" presStyleLbl="revTx" presStyleIdx="0" presStyleCnt="4">
        <dgm:presLayoutVars>
          <dgm:chMax val="1"/>
          <dgm:chPref val="1"/>
        </dgm:presLayoutVars>
      </dgm:prSet>
      <dgm:spPr/>
    </dgm:pt>
    <dgm:pt modelId="{4402D59A-6604-4648-96E5-5470571D77B1}" type="pres">
      <dgm:prSet presAssocID="{DEA3EADD-0F31-4FFA-A3A4-CF113A462B1E}" presName="sibTrans" presStyleLbl="sibTrans2D1" presStyleIdx="0" presStyleCnt="0"/>
      <dgm:spPr/>
    </dgm:pt>
    <dgm:pt modelId="{4548D083-60A2-4CA5-9D72-98D92FED17C9}" type="pres">
      <dgm:prSet presAssocID="{BD0F1A30-CCD9-49EE-9860-B95C73952FA0}" presName="compNode" presStyleCnt="0"/>
      <dgm:spPr/>
    </dgm:pt>
    <dgm:pt modelId="{74609053-BDC7-4B68-87B0-6C3AAD7D0CE8}" type="pres">
      <dgm:prSet presAssocID="{BD0F1A30-CCD9-49EE-9860-B95C73952FA0}" presName="iconBgRect" presStyleLbl="bgShp" presStyleIdx="1" presStyleCnt="4"/>
      <dgm:spPr/>
    </dgm:pt>
    <dgm:pt modelId="{69B69C20-A2B1-40A7-9F23-33289830F3EC}" type="pres">
      <dgm:prSet presAssocID="{BD0F1A30-CCD9-49EE-9860-B95C73952F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rarchia"/>
        </a:ext>
      </dgm:extLst>
    </dgm:pt>
    <dgm:pt modelId="{28981D7B-CAA1-47BE-A2B9-79CBAFA191BE}" type="pres">
      <dgm:prSet presAssocID="{BD0F1A30-CCD9-49EE-9860-B95C73952FA0}" presName="spaceRect" presStyleCnt="0"/>
      <dgm:spPr/>
    </dgm:pt>
    <dgm:pt modelId="{3E130BF9-469C-4A89-AD6A-22068FC455C8}" type="pres">
      <dgm:prSet presAssocID="{BD0F1A30-CCD9-49EE-9860-B95C73952FA0}" presName="textRect" presStyleLbl="revTx" presStyleIdx="1" presStyleCnt="4">
        <dgm:presLayoutVars>
          <dgm:chMax val="1"/>
          <dgm:chPref val="1"/>
        </dgm:presLayoutVars>
      </dgm:prSet>
      <dgm:spPr/>
    </dgm:pt>
    <dgm:pt modelId="{D28C56AC-9004-458C-B335-87B11F816C9C}" type="pres">
      <dgm:prSet presAssocID="{0A2961EF-5310-4372-A77D-4001556625C8}" presName="sibTrans" presStyleLbl="sibTrans2D1" presStyleIdx="0" presStyleCnt="0"/>
      <dgm:spPr/>
    </dgm:pt>
    <dgm:pt modelId="{F4D4B4EB-ACAE-4BC3-AEDC-F34AB23C6D19}" type="pres">
      <dgm:prSet presAssocID="{1BB567E3-C3AC-4F7F-8208-85F047974983}" presName="compNode" presStyleCnt="0"/>
      <dgm:spPr/>
    </dgm:pt>
    <dgm:pt modelId="{546EAF00-0CA4-4A0B-9244-2C12FAD95A2B}" type="pres">
      <dgm:prSet presAssocID="{1BB567E3-C3AC-4F7F-8208-85F047974983}" presName="iconBgRect" presStyleLbl="bgShp" presStyleIdx="2" presStyleCnt="4"/>
      <dgm:spPr/>
    </dgm:pt>
    <dgm:pt modelId="{C851F07B-7E33-4786-9455-2D200C4FAAFC}" type="pres">
      <dgm:prSet presAssocID="{1BB567E3-C3AC-4F7F-8208-85F0479749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elletto"/>
        </a:ext>
      </dgm:extLst>
    </dgm:pt>
    <dgm:pt modelId="{C8F8E224-C200-45A0-8696-FC1957B991C7}" type="pres">
      <dgm:prSet presAssocID="{1BB567E3-C3AC-4F7F-8208-85F047974983}" presName="spaceRect" presStyleCnt="0"/>
      <dgm:spPr/>
    </dgm:pt>
    <dgm:pt modelId="{9F0CA0DF-D989-4B3A-B185-4A0ABC8621B3}" type="pres">
      <dgm:prSet presAssocID="{1BB567E3-C3AC-4F7F-8208-85F047974983}" presName="textRect" presStyleLbl="revTx" presStyleIdx="2" presStyleCnt="4">
        <dgm:presLayoutVars>
          <dgm:chMax val="1"/>
          <dgm:chPref val="1"/>
        </dgm:presLayoutVars>
      </dgm:prSet>
      <dgm:spPr/>
    </dgm:pt>
    <dgm:pt modelId="{F906CAC8-B624-4796-BE64-79EDB28D24AA}" type="pres">
      <dgm:prSet presAssocID="{8DE8413A-876D-4FFA-94FA-6C1A105AFF21}" presName="sibTrans" presStyleLbl="sibTrans2D1" presStyleIdx="0" presStyleCnt="0"/>
      <dgm:spPr/>
    </dgm:pt>
    <dgm:pt modelId="{8E48AAE9-DBA5-41E3-998F-34A32E498D4D}" type="pres">
      <dgm:prSet presAssocID="{CEB85D48-873F-494B-8B56-93696A2A1587}" presName="compNode" presStyleCnt="0"/>
      <dgm:spPr/>
    </dgm:pt>
    <dgm:pt modelId="{745BDD4C-640A-4399-98A4-285CAF73E026}" type="pres">
      <dgm:prSet presAssocID="{CEB85D48-873F-494B-8B56-93696A2A1587}" presName="iconBgRect" presStyleLbl="bgShp" presStyleIdx="3" presStyleCnt="4"/>
      <dgm:spPr/>
    </dgm:pt>
    <dgm:pt modelId="{B4428646-530D-435F-BF41-AD85E659A2E9}" type="pres">
      <dgm:prSet presAssocID="{CEB85D48-873F-494B-8B56-93696A2A15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07A10001-06D1-4642-A664-6DC0B7053B74}" type="pres">
      <dgm:prSet presAssocID="{CEB85D48-873F-494B-8B56-93696A2A1587}" presName="spaceRect" presStyleCnt="0"/>
      <dgm:spPr/>
    </dgm:pt>
    <dgm:pt modelId="{B07BA4A3-990B-44C5-AF2D-3C3FE7ADA92E}" type="pres">
      <dgm:prSet presAssocID="{CEB85D48-873F-494B-8B56-93696A2A1587}" presName="textRect" presStyleLbl="revTx" presStyleIdx="3" presStyleCnt="4">
        <dgm:presLayoutVars>
          <dgm:chMax val="1"/>
          <dgm:chPref val="1"/>
        </dgm:presLayoutVars>
      </dgm:prSet>
      <dgm:spPr/>
    </dgm:pt>
  </dgm:ptLst>
  <dgm:cxnLst>
    <dgm:cxn modelId="{5B5B3E0C-BDB4-467F-BC47-DF4DECBCD27F}" type="presOf" srcId="{0A2961EF-5310-4372-A77D-4001556625C8}" destId="{D28C56AC-9004-458C-B335-87B11F816C9C}" srcOrd="0" destOrd="0" presId="urn:microsoft.com/office/officeart/2018/2/layout/IconCircleList"/>
    <dgm:cxn modelId="{7022D216-5D89-4698-A9C3-598C20ACB38D}" type="presOf" srcId="{1BB567E3-C3AC-4F7F-8208-85F047974983}" destId="{9F0CA0DF-D989-4B3A-B185-4A0ABC8621B3}" srcOrd="0" destOrd="0" presId="urn:microsoft.com/office/officeart/2018/2/layout/IconCircleList"/>
    <dgm:cxn modelId="{D9C8182D-ADA2-466C-8BBC-27FE067BE736}" srcId="{64733F74-4A11-4869-9C81-FD4CD484CE7D}" destId="{60770E54-C761-47BC-A365-DA47A6BD19CC}" srcOrd="0" destOrd="0" parTransId="{57BCBD30-69EE-4095-BFA2-2CC5D59748EF}" sibTransId="{DEA3EADD-0F31-4FFA-A3A4-CF113A462B1E}"/>
    <dgm:cxn modelId="{20BF7B30-7097-49D0-9364-553F55B82D5D}" type="presOf" srcId="{BD0F1A30-CCD9-49EE-9860-B95C73952FA0}" destId="{3E130BF9-469C-4A89-AD6A-22068FC455C8}" srcOrd="0" destOrd="0" presId="urn:microsoft.com/office/officeart/2018/2/layout/IconCircleList"/>
    <dgm:cxn modelId="{D4D51A6B-E2BA-4F49-B354-FD29B2E6EC12}" type="presOf" srcId="{CEB85D48-873F-494B-8B56-93696A2A1587}" destId="{B07BA4A3-990B-44C5-AF2D-3C3FE7ADA92E}" srcOrd="0" destOrd="0" presId="urn:microsoft.com/office/officeart/2018/2/layout/IconCircleList"/>
    <dgm:cxn modelId="{75919B58-4842-425C-B70C-5E207FC95FB9}" type="presOf" srcId="{64733F74-4A11-4869-9C81-FD4CD484CE7D}" destId="{773F0FF5-B9EC-477D-87B9-9865B1981446}" srcOrd="0" destOrd="0" presId="urn:microsoft.com/office/officeart/2018/2/layout/IconCircleList"/>
    <dgm:cxn modelId="{96EEED78-1F70-49C7-AAF8-3814CE6A99EA}" srcId="{64733F74-4A11-4869-9C81-FD4CD484CE7D}" destId="{BD0F1A30-CCD9-49EE-9860-B95C73952FA0}" srcOrd="1" destOrd="0" parTransId="{546CBF96-D30B-4227-8423-54E0B20BFBB1}" sibTransId="{0A2961EF-5310-4372-A77D-4001556625C8}"/>
    <dgm:cxn modelId="{22BD4B7C-79CC-4C0D-89B0-B3078B600686}" type="presOf" srcId="{DEA3EADD-0F31-4FFA-A3A4-CF113A462B1E}" destId="{4402D59A-6604-4648-96E5-5470571D77B1}" srcOrd="0" destOrd="0" presId="urn:microsoft.com/office/officeart/2018/2/layout/IconCircleList"/>
    <dgm:cxn modelId="{F0FCE18E-5AEF-4832-83CB-3BB1DD989C8C}" type="presOf" srcId="{8DE8413A-876D-4FFA-94FA-6C1A105AFF21}" destId="{F906CAC8-B624-4796-BE64-79EDB28D24AA}" srcOrd="0" destOrd="0" presId="urn:microsoft.com/office/officeart/2018/2/layout/IconCircleList"/>
    <dgm:cxn modelId="{EA6774C8-06D9-4E3E-9347-862BCF8021C0}" srcId="{64733F74-4A11-4869-9C81-FD4CD484CE7D}" destId="{CEB85D48-873F-494B-8B56-93696A2A1587}" srcOrd="3" destOrd="0" parTransId="{B9A9CC58-270C-4E7C-8BE3-5390FC59258C}" sibTransId="{A8E31C25-5320-4169-B08D-387F9F62B020}"/>
    <dgm:cxn modelId="{74BDDFD6-1255-4664-9A45-573A2B4AA623}" srcId="{64733F74-4A11-4869-9C81-FD4CD484CE7D}" destId="{1BB567E3-C3AC-4F7F-8208-85F047974983}" srcOrd="2" destOrd="0" parTransId="{CD667175-B5B8-49E0-8B2D-CC1E8D563DAF}" sibTransId="{8DE8413A-876D-4FFA-94FA-6C1A105AFF21}"/>
    <dgm:cxn modelId="{17E6FAF2-1937-43BC-A41F-2C4C4DFBC4C9}" type="presOf" srcId="{60770E54-C761-47BC-A365-DA47A6BD19CC}" destId="{2A75E35B-9479-40EE-9DB0-2CD9D377387F}" srcOrd="0" destOrd="0" presId="urn:microsoft.com/office/officeart/2018/2/layout/IconCircleList"/>
    <dgm:cxn modelId="{A3BCA520-B8CD-4A20-B6C0-533C5D6EFE6B}" type="presParOf" srcId="{773F0FF5-B9EC-477D-87B9-9865B1981446}" destId="{FE706391-3E2E-4EC6-AC0D-2D9FA22C5320}" srcOrd="0" destOrd="0" presId="urn:microsoft.com/office/officeart/2018/2/layout/IconCircleList"/>
    <dgm:cxn modelId="{71AD2665-A39A-454D-BE26-A4FCE2BC760A}" type="presParOf" srcId="{FE706391-3E2E-4EC6-AC0D-2D9FA22C5320}" destId="{6522DA30-1AEF-477C-8D96-956D155088CD}" srcOrd="0" destOrd="0" presId="urn:microsoft.com/office/officeart/2018/2/layout/IconCircleList"/>
    <dgm:cxn modelId="{111C4EF6-C9B1-4D0E-84D8-01770574FC56}" type="presParOf" srcId="{6522DA30-1AEF-477C-8D96-956D155088CD}" destId="{6A26C2D6-5B3F-48DC-9AAF-CFFBD6F37ACB}" srcOrd="0" destOrd="0" presId="urn:microsoft.com/office/officeart/2018/2/layout/IconCircleList"/>
    <dgm:cxn modelId="{24CCE3B3-CF1B-478F-A95B-A54F1A730942}" type="presParOf" srcId="{6522DA30-1AEF-477C-8D96-956D155088CD}" destId="{C51F3856-5D32-483A-9516-6E62B0066863}" srcOrd="1" destOrd="0" presId="urn:microsoft.com/office/officeart/2018/2/layout/IconCircleList"/>
    <dgm:cxn modelId="{E8870B52-1059-4D7A-8324-4EE048959124}" type="presParOf" srcId="{6522DA30-1AEF-477C-8D96-956D155088CD}" destId="{4C893CC2-3DC3-467F-AAEA-41489D444313}" srcOrd="2" destOrd="0" presId="urn:microsoft.com/office/officeart/2018/2/layout/IconCircleList"/>
    <dgm:cxn modelId="{52BDF22C-7ABC-486E-AB12-3E95EB5247E9}" type="presParOf" srcId="{6522DA30-1AEF-477C-8D96-956D155088CD}" destId="{2A75E35B-9479-40EE-9DB0-2CD9D377387F}" srcOrd="3" destOrd="0" presId="urn:microsoft.com/office/officeart/2018/2/layout/IconCircleList"/>
    <dgm:cxn modelId="{F39EE40F-46CE-4CA6-A65D-A5CA6FDD05CC}" type="presParOf" srcId="{FE706391-3E2E-4EC6-AC0D-2D9FA22C5320}" destId="{4402D59A-6604-4648-96E5-5470571D77B1}" srcOrd="1" destOrd="0" presId="urn:microsoft.com/office/officeart/2018/2/layout/IconCircleList"/>
    <dgm:cxn modelId="{B1266ED6-2FF8-4A14-9D88-162AC964F361}" type="presParOf" srcId="{FE706391-3E2E-4EC6-AC0D-2D9FA22C5320}" destId="{4548D083-60A2-4CA5-9D72-98D92FED17C9}" srcOrd="2" destOrd="0" presId="urn:microsoft.com/office/officeart/2018/2/layout/IconCircleList"/>
    <dgm:cxn modelId="{E430E3D4-8878-4EA0-9CCF-C3C1B92E6AC2}" type="presParOf" srcId="{4548D083-60A2-4CA5-9D72-98D92FED17C9}" destId="{74609053-BDC7-4B68-87B0-6C3AAD7D0CE8}" srcOrd="0" destOrd="0" presId="urn:microsoft.com/office/officeart/2018/2/layout/IconCircleList"/>
    <dgm:cxn modelId="{7C956B94-FDA4-4EE4-BF6C-26DA6F7C6E21}" type="presParOf" srcId="{4548D083-60A2-4CA5-9D72-98D92FED17C9}" destId="{69B69C20-A2B1-40A7-9F23-33289830F3EC}" srcOrd="1" destOrd="0" presId="urn:microsoft.com/office/officeart/2018/2/layout/IconCircleList"/>
    <dgm:cxn modelId="{89568731-2878-4261-9DA5-F34AE0ACFC7F}" type="presParOf" srcId="{4548D083-60A2-4CA5-9D72-98D92FED17C9}" destId="{28981D7B-CAA1-47BE-A2B9-79CBAFA191BE}" srcOrd="2" destOrd="0" presId="urn:microsoft.com/office/officeart/2018/2/layout/IconCircleList"/>
    <dgm:cxn modelId="{D8CB83B6-CA63-49B6-AA7F-BECC2E49BCB2}" type="presParOf" srcId="{4548D083-60A2-4CA5-9D72-98D92FED17C9}" destId="{3E130BF9-469C-4A89-AD6A-22068FC455C8}" srcOrd="3" destOrd="0" presId="urn:microsoft.com/office/officeart/2018/2/layout/IconCircleList"/>
    <dgm:cxn modelId="{839918E7-F98B-4319-ABC6-89EA72471C82}" type="presParOf" srcId="{FE706391-3E2E-4EC6-AC0D-2D9FA22C5320}" destId="{D28C56AC-9004-458C-B335-87B11F816C9C}" srcOrd="3" destOrd="0" presId="urn:microsoft.com/office/officeart/2018/2/layout/IconCircleList"/>
    <dgm:cxn modelId="{FAD2F065-3BFD-441A-A9C3-F41597456F3B}" type="presParOf" srcId="{FE706391-3E2E-4EC6-AC0D-2D9FA22C5320}" destId="{F4D4B4EB-ACAE-4BC3-AEDC-F34AB23C6D19}" srcOrd="4" destOrd="0" presId="urn:microsoft.com/office/officeart/2018/2/layout/IconCircleList"/>
    <dgm:cxn modelId="{C773936C-E05E-4D75-AF4A-49450A4D97A8}" type="presParOf" srcId="{F4D4B4EB-ACAE-4BC3-AEDC-F34AB23C6D19}" destId="{546EAF00-0CA4-4A0B-9244-2C12FAD95A2B}" srcOrd="0" destOrd="0" presId="urn:microsoft.com/office/officeart/2018/2/layout/IconCircleList"/>
    <dgm:cxn modelId="{4D942DBD-24CF-480C-A0F9-670354C5300A}" type="presParOf" srcId="{F4D4B4EB-ACAE-4BC3-AEDC-F34AB23C6D19}" destId="{C851F07B-7E33-4786-9455-2D200C4FAAFC}" srcOrd="1" destOrd="0" presId="urn:microsoft.com/office/officeart/2018/2/layout/IconCircleList"/>
    <dgm:cxn modelId="{015B4F94-0C74-4CFC-8C71-0F09A69DA57F}" type="presParOf" srcId="{F4D4B4EB-ACAE-4BC3-AEDC-F34AB23C6D19}" destId="{C8F8E224-C200-45A0-8696-FC1957B991C7}" srcOrd="2" destOrd="0" presId="urn:microsoft.com/office/officeart/2018/2/layout/IconCircleList"/>
    <dgm:cxn modelId="{63AD81F2-F710-4DC0-B7CB-F262B0EA214E}" type="presParOf" srcId="{F4D4B4EB-ACAE-4BC3-AEDC-F34AB23C6D19}" destId="{9F0CA0DF-D989-4B3A-B185-4A0ABC8621B3}" srcOrd="3" destOrd="0" presId="urn:microsoft.com/office/officeart/2018/2/layout/IconCircleList"/>
    <dgm:cxn modelId="{29D9C431-5CFD-4836-95DE-88778FED0748}" type="presParOf" srcId="{FE706391-3E2E-4EC6-AC0D-2D9FA22C5320}" destId="{F906CAC8-B624-4796-BE64-79EDB28D24AA}" srcOrd="5" destOrd="0" presId="urn:microsoft.com/office/officeart/2018/2/layout/IconCircleList"/>
    <dgm:cxn modelId="{DD98F286-4E94-4364-992E-7BB5B350FEBD}" type="presParOf" srcId="{FE706391-3E2E-4EC6-AC0D-2D9FA22C5320}" destId="{8E48AAE9-DBA5-41E3-998F-34A32E498D4D}" srcOrd="6" destOrd="0" presId="urn:microsoft.com/office/officeart/2018/2/layout/IconCircleList"/>
    <dgm:cxn modelId="{80F9EA27-103F-4F7D-9A99-9D940BF0CE73}" type="presParOf" srcId="{8E48AAE9-DBA5-41E3-998F-34A32E498D4D}" destId="{745BDD4C-640A-4399-98A4-285CAF73E026}" srcOrd="0" destOrd="0" presId="urn:microsoft.com/office/officeart/2018/2/layout/IconCircleList"/>
    <dgm:cxn modelId="{41C12B26-C658-4DA5-8697-A401C8F755A5}" type="presParOf" srcId="{8E48AAE9-DBA5-41E3-998F-34A32E498D4D}" destId="{B4428646-530D-435F-BF41-AD85E659A2E9}" srcOrd="1" destOrd="0" presId="urn:microsoft.com/office/officeart/2018/2/layout/IconCircleList"/>
    <dgm:cxn modelId="{33D6A2FB-CDB0-4AE3-B1C6-A40F8F9275B9}" type="presParOf" srcId="{8E48AAE9-DBA5-41E3-998F-34A32E498D4D}" destId="{07A10001-06D1-4642-A664-6DC0B7053B74}" srcOrd="2" destOrd="0" presId="urn:microsoft.com/office/officeart/2018/2/layout/IconCircleList"/>
    <dgm:cxn modelId="{53E86266-6200-4090-80FD-748A4829C14E}" type="presParOf" srcId="{8E48AAE9-DBA5-41E3-998F-34A32E498D4D}" destId="{B07BA4A3-990B-44C5-AF2D-3C3FE7ADA92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F6D68B-AB7D-4349-B458-AEC48AC0ED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0D193C-E7C6-4110-8EE4-6FACACD89DE0}">
      <dgm:prSet/>
      <dgm:spPr/>
      <dgm:t>
        <a:bodyPr/>
        <a:lstStyle/>
        <a:p>
          <a:r>
            <a:rPr lang="it-IT"/>
            <a:t>Nascono i diritti legali (norme di diritto privato)</a:t>
          </a:r>
          <a:endParaRPr lang="en-US"/>
        </a:p>
      </dgm:t>
    </dgm:pt>
    <dgm:pt modelId="{DDE4B8EC-0C20-4674-B327-A21E48F9D405}" type="parTrans" cxnId="{2FF8FCAA-6ABC-49D6-8D9B-B159248108C5}">
      <dgm:prSet/>
      <dgm:spPr/>
      <dgm:t>
        <a:bodyPr/>
        <a:lstStyle/>
        <a:p>
          <a:endParaRPr lang="en-US"/>
        </a:p>
      </dgm:t>
    </dgm:pt>
    <dgm:pt modelId="{5A210C0E-3F25-40D7-8468-834430EF5B7A}" type="sibTrans" cxnId="{2FF8FCAA-6ABC-49D6-8D9B-B159248108C5}">
      <dgm:prSet/>
      <dgm:spPr/>
      <dgm:t>
        <a:bodyPr/>
        <a:lstStyle/>
        <a:p>
          <a:endParaRPr lang="en-US"/>
        </a:p>
      </dgm:t>
    </dgm:pt>
    <dgm:pt modelId="{9B187660-D251-4F02-8149-0AEDF88E719C}">
      <dgm:prSet/>
      <dgm:spPr/>
      <dgm:t>
        <a:bodyPr/>
        <a:lstStyle/>
        <a:p>
          <a:r>
            <a:rPr lang="it-IT"/>
            <a:t>Definizione e protezione dei </a:t>
          </a:r>
          <a:r>
            <a:rPr lang="it-IT" b="1"/>
            <a:t>diritti di proprietà e dei diritti contrattuali</a:t>
          </a:r>
          <a:endParaRPr lang="en-US"/>
        </a:p>
      </dgm:t>
    </dgm:pt>
    <dgm:pt modelId="{EF975856-8AC6-4691-8A6D-06F7F9632314}" type="parTrans" cxnId="{80347AF3-68EC-4568-AA0B-F1663FB5AD9B}">
      <dgm:prSet/>
      <dgm:spPr/>
      <dgm:t>
        <a:bodyPr/>
        <a:lstStyle/>
        <a:p>
          <a:endParaRPr lang="en-US"/>
        </a:p>
      </dgm:t>
    </dgm:pt>
    <dgm:pt modelId="{D46C8F6B-F9FA-42E4-8365-2E54D4E6E819}" type="sibTrans" cxnId="{80347AF3-68EC-4568-AA0B-F1663FB5AD9B}">
      <dgm:prSet/>
      <dgm:spPr/>
      <dgm:t>
        <a:bodyPr/>
        <a:lstStyle/>
        <a:p>
          <a:endParaRPr lang="en-US"/>
        </a:p>
      </dgm:t>
    </dgm:pt>
    <dgm:pt modelId="{BD23A184-490A-49C4-A8F6-599C14FBF48B}">
      <dgm:prSet/>
      <dgm:spPr/>
      <dgm:t>
        <a:bodyPr/>
        <a:lstStyle/>
        <a:p>
          <a:r>
            <a:rPr lang="it-IT"/>
            <a:t>Regole sugli scambi</a:t>
          </a:r>
          <a:endParaRPr lang="en-US"/>
        </a:p>
      </dgm:t>
    </dgm:pt>
    <dgm:pt modelId="{EF8EA44B-A26C-431B-9AF6-7226B7B5922E}" type="parTrans" cxnId="{7F8F4396-4749-429B-BC08-2FD8A46A2B5F}">
      <dgm:prSet/>
      <dgm:spPr/>
      <dgm:t>
        <a:bodyPr/>
        <a:lstStyle/>
        <a:p>
          <a:endParaRPr lang="en-US"/>
        </a:p>
      </dgm:t>
    </dgm:pt>
    <dgm:pt modelId="{A071413D-A887-41ED-877A-98DA0B56696C}" type="sibTrans" cxnId="{7F8F4396-4749-429B-BC08-2FD8A46A2B5F}">
      <dgm:prSet/>
      <dgm:spPr/>
      <dgm:t>
        <a:bodyPr/>
        <a:lstStyle/>
        <a:p>
          <a:endParaRPr lang="en-US"/>
        </a:p>
      </dgm:t>
    </dgm:pt>
    <dgm:pt modelId="{A46BD8CE-D6B8-422B-A48B-CF3CD2289978}">
      <dgm:prSet/>
      <dgm:spPr/>
      <dgm:t>
        <a:bodyPr/>
        <a:lstStyle/>
        <a:p>
          <a:r>
            <a:rPr lang="it-IT"/>
            <a:t>Promozione degli scambi</a:t>
          </a:r>
          <a:endParaRPr lang="en-US"/>
        </a:p>
      </dgm:t>
    </dgm:pt>
    <dgm:pt modelId="{14298CA7-0643-453B-B60A-4F6D6D79E16D}" type="parTrans" cxnId="{060C03B5-CCDE-4DDE-8C53-A3A1DF8D4C3F}">
      <dgm:prSet/>
      <dgm:spPr/>
      <dgm:t>
        <a:bodyPr/>
        <a:lstStyle/>
        <a:p>
          <a:endParaRPr lang="en-US"/>
        </a:p>
      </dgm:t>
    </dgm:pt>
    <dgm:pt modelId="{96CE4EAF-4F5F-434B-BF3D-5069884B7B0D}" type="sibTrans" cxnId="{060C03B5-CCDE-4DDE-8C53-A3A1DF8D4C3F}">
      <dgm:prSet/>
      <dgm:spPr/>
      <dgm:t>
        <a:bodyPr/>
        <a:lstStyle/>
        <a:p>
          <a:endParaRPr lang="en-US"/>
        </a:p>
      </dgm:t>
    </dgm:pt>
    <dgm:pt modelId="{F7E53641-C29F-48C8-8FF1-2FFE8B438D87}">
      <dgm:prSet/>
      <dgm:spPr/>
      <dgm:t>
        <a:bodyPr/>
        <a:lstStyle/>
        <a:p>
          <a:r>
            <a:rPr lang="it-IT"/>
            <a:t>Riduzione costi di transazione/facilita le negoziazioni</a:t>
          </a:r>
          <a:endParaRPr lang="en-US"/>
        </a:p>
      </dgm:t>
    </dgm:pt>
    <dgm:pt modelId="{A92EDC4D-1DEE-442F-A950-BEE8D19FEBA7}" type="parTrans" cxnId="{5B99086B-367F-4F58-B555-4414CDAA2F87}">
      <dgm:prSet/>
      <dgm:spPr/>
      <dgm:t>
        <a:bodyPr/>
        <a:lstStyle/>
        <a:p>
          <a:endParaRPr lang="en-US"/>
        </a:p>
      </dgm:t>
    </dgm:pt>
    <dgm:pt modelId="{B518782F-1C7D-422A-9482-E93CFB5913CC}" type="sibTrans" cxnId="{5B99086B-367F-4F58-B555-4414CDAA2F87}">
      <dgm:prSet/>
      <dgm:spPr/>
      <dgm:t>
        <a:bodyPr/>
        <a:lstStyle/>
        <a:p>
          <a:endParaRPr lang="en-US"/>
        </a:p>
      </dgm:t>
    </dgm:pt>
    <dgm:pt modelId="{3C787383-34AE-4BC0-BB85-68CD44E858E0}">
      <dgm:prSet/>
      <dgm:spPr/>
      <dgm:t>
        <a:bodyPr/>
        <a:lstStyle/>
        <a:p>
          <a:r>
            <a:rPr lang="it-IT"/>
            <a:t>Tutela giurisdizionale dei diritti legali</a:t>
          </a:r>
          <a:endParaRPr lang="en-US"/>
        </a:p>
      </dgm:t>
    </dgm:pt>
    <dgm:pt modelId="{7D264C0B-F254-4846-BC93-6EC7CB593200}" type="parTrans" cxnId="{48134D81-D9E5-46EC-869C-2BF00937D5F1}">
      <dgm:prSet/>
      <dgm:spPr/>
      <dgm:t>
        <a:bodyPr/>
        <a:lstStyle/>
        <a:p>
          <a:endParaRPr lang="en-US"/>
        </a:p>
      </dgm:t>
    </dgm:pt>
    <dgm:pt modelId="{3AB11552-7EB1-40F2-829D-D33360368D03}" type="sibTrans" cxnId="{48134D81-D9E5-46EC-869C-2BF00937D5F1}">
      <dgm:prSet/>
      <dgm:spPr/>
      <dgm:t>
        <a:bodyPr/>
        <a:lstStyle/>
        <a:p>
          <a:endParaRPr lang="en-US"/>
        </a:p>
      </dgm:t>
    </dgm:pt>
    <dgm:pt modelId="{D82D23DE-D16C-4A3C-8B6F-EF6CC6A16E93}" type="pres">
      <dgm:prSet presAssocID="{FCF6D68B-AB7D-4349-B458-AEC48AC0ED5A}" presName="linear" presStyleCnt="0">
        <dgm:presLayoutVars>
          <dgm:animLvl val="lvl"/>
          <dgm:resizeHandles val="exact"/>
        </dgm:presLayoutVars>
      </dgm:prSet>
      <dgm:spPr/>
    </dgm:pt>
    <dgm:pt modelId="{899B2822-AD36-44A8-B024-AE4D30FBF16C}" type="pres">
      <dgm:prSet presAssocID="{020D193C-E7C6-4110-8EE4-6FACACD89DE0}" presName="parentText" presStyleLbl="node1" presStyleIdx="0" presStyleCnt="6">
        <dgm:presLayoutVars>
          <dgm:chMax val="0"/>
          <dgm:bulletEnabled val="1"/>
        </dgm:presLayoutVars>
      </dgm:prSet>
      <dgm:spPr/>
    </dgm:pt>
    <dgm:pt modelId="{40A9D693-6258-4484-AEF0-7DC74A6A76E4}" type="pres">
      <dgm:prSet presAssocID="{5A210C0E-3F25-40D7-8468-834430EF5B7A}" presName="spacer" presStyleCnt="0"/>
      <dgm:spPr/>
    </dgm:pt>
    <dgm:pt modelId="{348A3069-944E-4BBA-A52D-F516A8852A1E}" type="pres">
      <dgm:prSet presAssocID="{9B187660-D251-4F02-8149-0AEDF88E719C}" presName="parentText" presStyleLbl="node1" presStyleIdx="1" presStyleCnt="6">
        <dgm:presLayoutVars>
          <dgm:chMax val="0"/>
          <dgm:bulletEnabled val="1"/>
        </dgm:presLayoutVars>
      </dgm:prSet>
      <dgm:spPr/>
    </dgm:pt>
    <dgm:pt modelId="{C960AB4A-242E-4E53-B127-E39ECF05CA71}" type="pres">
      <dgm:prSet presAssocID="{D46C8F6B-F9FA-42E4-8365-2E54D4E6E819}" presName="spacer" presStyleCnt="0"/>
      <dgm:spPr/>
    </dgm:pt>
    <dgm:pt modelId="{C57866C6-1F1A-4599-BCB0-D69BFF1103FE}" type="pres">
      <dgm:prSet presAssocID="{BD23A184-490A-49C4-A8F6-599C14FBF48B}" presName="parentText" presStyleLbl="node1" presStyleIdx="2" presStyleCnt="6">
        <dgm:presLayoutVars>
          <dgm:chMax val="0"/>
          <dgm:bulletEnabled val="1"/>
        </dgm:presLayoutVars>
      </dgm:prSet>
      <dgm:spPr/>
    </dgm:pt>
    <dgm:pt modelId="{792008C0-430F-463A-9BDF-8B7B4A8C440B}" type="pres">
      <dgm:prSet presAssocID="{A071413D-A887-41ED-877A-98DA0B56696C}" presName="spacer" presStyleCnt="0"/>
      <dgm:spPr/>
    </dgm:pt>
    <dgm:pt modelId="{C0CD5931-BE86-4E91-888C-065B60C6C7D0}" type="pres">
      <dgm:prSet presAssocID="{A46BD8CE-D6B8-422B-A48B-CF3CD2289978}" presName="parentText" presStyleLbl="node1" presStyleIdx="3" presStyleCnt="6">
        <dgm:presLayoutVars>
          <dgm:chMax val="0"/>
          <dgm:bulletEnabled val="1"/>
        </dgm:presLayoutVars>
      </dgm:prSet>
      <dgm:spPr/>
    </dgm:pt>
    <dgm:pt modelId="{B837D748-1189-49B2-B66F-091FA71D2B91}" type="pres">
      <dgm:prSet presAssocID="{96CE4EAF-4F5F-434B-BF3D-5069884B7B0D}" presName="spacer" presStyleCnt="0"/>
      <dgm:spPr/>
    </dgm:pt>
    <dgm:pt modelId="{055201D7-5AE0-40E3-859F-8485BF00517E}" type="pres">
      <dgm:prSet presAssocID="{F7E53641-C29F-48C8-8FF1-2FFE8B438D87}" presName="parentText" presStyleLbl="node1" presStyleIdx="4" presStyleCnt="6">
        <dgm:presLayoutVars>
          <dgm:chMax val="0"/>
          <dgm:bulletEnabled val="1"/>
        </dgm:presLayoutVars>
      </dgm:prSet>
      <dgm:spPr/>
    </dgm:pt>
    <dgm:pt modelId="{EBF8C48E-DA92-41A5-9A4A-9850116F5E46}" type="pres">
      <dgm:prSet presAssocID="{B518782F-1C7D-422A-9482-E93CFB5913CC}" presName="spacer" presStyleCnt="0"/>
      <dgm:spPr/>
    </dgm:pt>
    <dgm:pt modelId="{6C04F6D2-ED26-44B5-913F-88159B2389E9}" type="pres">
      <dgm:prSet presAssocID="{3C787383-34AE-4BC0-BB85-68CD44E858E0}" presName="parentText" presStyleLbl="node1" presStyleIdx="5" presStyleCnt="6">
        <dgm:presLayoutVars>
          <dgm:chMax val="0"/>
          <dgm:bulletEnabled val="1"/>
        </dgm:presLayoutVars>
      </dgm:prSet>
      <dgm:spPr/>
    </dgm:pt>
  </dgm:ptLst>
  <dgm:cxnLst>
    <dgm:cxn modelId="{24FE3007-CB75-4424-B466-E1D0B1CFE6A9}" type="presOf" srcId="{020D193C-E7C6-4110-8EE4-6FACACD89DE0}" destId="{899B2822-AD36-44A8-B024-AE4D30FBF16C}" srcOrd="0" destOrd="0" presId="urn:microsoft.com/office/officeart/2005/8/layout/vList2"/>
    <dgm:cxn modelId="{85A0482C-6459-47CC-AFC2-B1A52AF250AC}" type="presOf" srcId="{FCF6D68B-AB7D-4349-B458-AEC48AC0ED5A}" destId="{D82D23DE-D16C-4A3C-8B6F-EF6CC6A16E93}" srcOrd="0" destOrd="0" presId="urn:microsoft.com/office/officeart/2005/8/layout/vList2"/>
    <dgm:cxn modelId="{49F25B35-AFED-41EB-80D1-B63555C622B4}" type="presOf" srcId="{F7E53641-C29F-48C8-8FF1-2FFE8B438D87}" destId="{055201D7-5AE0-40E3-859F-8485BF00517E}" srcOrd="0" destOrd="0" presId="urn:microsoft.com/office/officeart/2005/8/layout/vList2"/>
    <dgm:cxn modelId="{D041E15D-8699-4E7F-BCA0-B1F79BD27C03}" type="presOf" srcId="{A46BD8CE-D6B8-422B-A48B-CF3CD2289978}" destId="{C0CD5931-BE86-4E91-888C-065B60C6C7D0}" srcOrd="0" destOrd="0" presId="urn:microsoft.com/office/officeart/2005/8/layout/vList2"/>
    <dgm:cxn modelId="{5B99086B-367F-4F58-B555-4414CDAA2F87}" srcId="{FCF6D68B-AB7D-4349-B458-AEC48AC0ED5A}" destId="{F7E53641-C29F-48C8-8FF1-2FFE8B438D87}" srcOrd="4" destOrd="0" parTransId="{A92EDC4D-1DEE-442F-A950-BEE8D19FEBA7}" sibTransId="{B518782F-1C7D-422A-9482-E93CFB5913CC}"/>
    <dgm:cxn modelId="{0BB1524E-7B0E-4400-A454-98D721889EC1}" type="presOf" srcId="{9B187660-D251-4F02-8149-0AEDF88E719C}" destId="{348A3069-944E-4BBA-A52D-F516A8852A1E}" srcOrd="0" destOrd="0" presId="urn:microsoft.com/office/officeart/2005/8/layout/vList2"/>
    <dgm:cxn modelId="{48134D81-D9E5-46EC-869C-2BF00937D5F1}" srcId="{FCF6D68B-AB7D-4349-B458-AEC48AC0ED5A}" destId="{3C787383-34AE-4BC0-BB85-68CD44E858E0}" srcOrd="5" destOrd="0" parTransId="{7D264C0B-F254-4846-BC93-6EC7CB593200}" sibTransId="{3AB11552-7EB1-40F2-829D-D33360368D03}"/>
    <dgm:cxn modelId="{7F8F4396-4749-429B-BC08-2FD8A46A2B5F}" srcId="{FCF6D68B-AB7D-4349-B458-AEC48AC0ED5A}" destId="{BD23A184-490A-49C4-A8F6-599C14FBF48B}" srcOrd="2" destOrd="0" parTransId="{EF8EA44B-A26C-431B-9AF6-7226B7B5922E}" sibTransId="{A071413D-A887-41ED-877A-98DA0B56696C}"/>
    <dgm:cxn modelId="{E83F6D9A-FCFB-457A-A98A-F9AAF755A680}" type="presOf" srcId="{3C787383-34AE-4BC0-BB85-68CD44E858E0}" destId="{6C04F6D2-ED26-44B5-913F-88159B2389E9}" srcOrd="0" destOrd="0" presId="urn:microsoft.com/office/officeart/2005/8/layout/vList2"/>
    <dgm:cxn modelId="{2FF8FCAA-6ABC-49D6-8D9B-B159248108C5}" srcId="{FCF6D68B-AB7D-4349-B458-AEC48AC0ED5A}" destId="{020D193C-E7C6-4110-8EE4-6FACACD89DE0}" srcOrd="0" destOrd="0" parTransId="{DDE4B8EC-0C20-4674-B327-A21E48F9D405}" sibTransId="{5A210C0E-3F25-40D7-8468-834430EF5B7A}"/>
    <dgm:cxn modelId="{060C03B5-CCDE-4DDE-8C53-A3A1DF8D4C3F}" srcId="{FCF6D68B-AB7D-4349-B458-AEC48AC0ED5A}" destId="{A46BD8CE-D6B8-422B-A48B-CF3CD2289978}" srcOrd="3" destOrd="0" parTransId="{14298CA7-0643-453B-B60A-4F6D6D79E16D}" sibTransId="{96CE4EAF-4F5F-434B-BF3D-5069884B7B0D}"/>
    <dgm:cxn modelId="{80347AF3-68EC-4568-AA0B-F1663FB5AD9B}" srcId="{FCF6D68B-AB7D-4349-B458-AEC48AC0ED5A}" destId="{9B187660-D251-4F02-8149-0AEDF88E719C}" srcOrd="1" destOrd="0" parTransId="{EF975856-8AC6-4691-8A6D-06F7F9632314}" sibTransId="{D46C8F6B-F9FA-42E4-8365-2E54D4E6E819}"/>
    <dgm:cxn modelId="{04A909FC-44AE-490C-8E57-FB1410C4585D}" type="presOf" srcId="{BD23A184-490A-49C4-A8F6-599C14FBF48B}" destId="{C57866C6-1F1A-4599-BCB0-D69BFF1103FE}" srcOrd="0" destOrd="0" presId="urn:microsoft.com/office/officeart/2005/8/layout/vList2"/>
    <dgm:cxn modelId="{33B0543C-D8E3-42D2-8106-18BC6C981138}" type="presParOf" srcId="{D82D23DE-D16C-4A3C-8B6F-EF6CC6A16E93}" destId="{899B2822-AD36-44A8-B024-AE4D30FBF16C}" srcOrd="0" destOrd="0" presId="urn:microsoft.com/office/officeart/2005/8/layout/vList2"/>
    <dgm:cxn modelId="{30106D87-E52A-4B5A-8CB5-E06989D2414D}" type="presParOf" srcId="{D82D23DE-D16C-4A3C-8B6F-EF6CC6A16E93}" destId="{40A9D693-6258-4484-AEF0-7DC74A6A76E4}" srcOrd="1" destOrd="0" presId="urn:microsoft.com/office/officeart/2005/8/layout/vList2"/>
    <dgm:cxn modelId="{F036C59C-7A82-4B69-AD10-AE25A30B4DC2}" type="presParOf" srcId="{D82D23DE-D16C-4A3C-8B6F-EF6CC6A16E93}" destId="{348A3069-944E-4BBA-A52D-F516A8852A1E}" srcOrd="2" destOrd="0" presId="urn:microsoft.com/office/officeart/2005/8/layout/vList2"/>
    <dgm:cxn modelId="{6707C4C6-BC95-4F99-9A1A-2E0E2E6CC866}" type="presParOf" srcId="{D82D23DE-D16C-4A3C-8B6F-EF6CC6A16E93}" destId="{C960AB4A-242E-4E53-B127-E39ECF05CA71}" srcOrd="3" destOrd="0" presId="urn:microsoft.com/office/officeart/2005/8/layout/vList2"/>
    <dgm:cxn modelId="{D71937AA-0709-4731-BD96-422598C3CCC3}" type="presParOf" srcId="{D82D23DE-D16C-4A3C-8B6F-EF6CC6A16E93}" destId="{C57866C6-1F1A-4599-BCB0-D69BFF1103FE}" srcOrd="4" destOrd="0" presId="urn:microsoft.com/office/officeart/2005/8/layout/vList2"/>
    <dgm:cxn modelId="{14E835A0-0074-4081-A2E0-17DB1EF0D2F3}" type="presParOf" srcId="{D82D23DE-D16C-4A3C-8B6F-EF6CC6A16E93}" destId="{792008C0-430F-463A-9BDF-8B7B4A8C440B}" srcOrd="5" destOrd="0" presId="urn:microsoft.com/office/officeart/2005/8/layout/vList2"/>
    <dgm:cxn modelId="{943A9DCD-F209-4F4F-9D6D-D1DB4FABB8DB}" type="presParOf" srcId="{D82D23DE-D16C-4A3C-8B6F-EF6CC6A16E93}" destId="{C0CD5931-BE86-4E91-888C-065B60C6C7D0}" srcOrd="6" destOrd="0" presId="urn:microsoft.com/office/officeart/2005/8/layout/vList2"/>
    <dgm:cxn modelId="{67D3085E-C470-472E-A7F2-776542A19BEA}" type="presParOf" srcId="{D82D23DE-D16C-4A3C-8B6F-EF6CC6A16E93}" destId="{B837D748-1189-49B2-B66F-091FA71D2B91}" srcOrd="7" destOrd="0" presId="urn:microsoft.com/office/officeart/2005/8/layout/vList2"/>
    <dgm:cxn modelId="{00481A4E-505C-49AD-9CA5-D664C814A676}" type="presParOf" srcId="{D82D23DE-D16C-4A3C-8B6F-EF6CC6A16E93}" destId="{055201D7-5AE0-40E3-859F-8485BF00517E}" srcOrd="8" destOrd="0" presId="urn:microsoft.com/office/officeart/2005/8/layout/vList2"/>
    <dgm:cxn modelId="{95C556E9-9966-494B-8B97-85D8F4DEB792}" type="presParOf" srcId="{D82D23DE-D16C-4A3C-8B6F-EF6CC6A16E93}" destId="{EBF8C48E-DA92-41A5-9A4A-9850116F5E46}" srcOrd="9" destOrd="0" presId="urn:microsoft.com/office/officeart/2005/8/layout/vList2"/>
    <dgm:cxn modelId="{71FD5D01-8EFE-455D-B35D-B58910A94C7C}" type="presParOf" srcId="{D82D23DE-D16C-4A3C-8B6F-EF6CC6A16E93}" destId="{6C04F6D2-ED26-44B5-913F-88159B2389E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4825C-7C61-455D-AD47-B4318D2B6FE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D67FED-2C6A-4611-BF6F-760515D0697B}">
      <dgm:prSet/>
      <dgm:spPr/>
      <dgm:t>
        <a:bodyPr/>
        <a:lstStyle/>
        <a:p>
          <a:r>
            <a:rPr lang="it-IT"/>
            <a:t>Tutela della sicurezza pubblica</a:t>
          </a:r>
          <a:endParaRPr lang="en-US"/>
        </a:p>
      </dgm:t>
    </dgm:pt>
    <dgm:pt modelId="{EA4774B2-E966-40F5-A18F-55EFB5B951EC}" type="parTrans" cxnId="{E470953E-ECCF-4738-B558-CC0475782D93}">
      <dgm:prSet/>
      <dgm:spPr/>
      <dgm:t>
        <a:bodyPr/>
        <a:lstStyle/>
        <a:p>
          <a:endParaRPr lang="en-US"/>
        </a:p>
      </dgm:t>
    </dgm:pt>
    <dgm:pt modelId="{DC5E9F15-1377-4725-8430-F2312B8E387D}" type="sibTrans" cxnId="{E470953E-ECCF-4738-B558-CC0475782D93}">
      <dgm:prSet/>
      <dgm:spPr/>
      <dgm:t>
        <a:bodyPr/>
        <a:lstStyle/>
        <a:p>
          <a:endParaRPr lang="en-US"/>
        </a:p>
      </dgm:t>
    </dgm:pt>
    <dgm:pt modelId="{857E6E50-1CC0-431F-A980-B327FA20964D}">
      <dgm:prSet/>
      <dgm:spPr/>
      <dgm:t>
        <a:bodyPr/>
        <a:lstStyle/>
        <a:p>
          <a:r>
            <a:rPr lang="it-IT"/>
            <a:t>Amministrazione della giustizia</a:t>
          </a:r>
          <a:endParaRPr lang="en-US"/>
        </a:p>
      </dgm:t>
    </dgm:pt>
    <dgm:pt modelId="{78D5AF09-AD54-47D7-9DFE-4D0AFADFD4E9}" type="parTrans" cxnId="{EA586F48-E144-45B7-BF61-6118A8BFFB07}">
      <dgm:prSet/>
      <dgm:spPr/>
      <dgm:t>
        <a:bodyPr/>
        <a:lstStyle/>
        <a:p>
          <a:endParaRPr lang="en-US"/>
        </a:p>
      </dgm:t>
    </dgm:pt>
    <dgm:pt modelId="{1920FE75-742B-46F4-99D1-D15B3F702DE5}" type="sibTrans" cxnId="{EA586F48-E144-45B7-BF61-6118A8BFFB07}">
      <dgm:prSet/>
      <dgm:spPr/>
      <dgm:t>
        <a:bodyPr/>
        <a:lstStyle/>
        <a:p>
          <a:endParaRPr lang="en-US"/>
        </a:p>
      </dgm:t>
    </dgm:pt>
    <dgm:pt modelId="{A3609DA1-3E03-4061-9A5F-353749CE3658}">
      <dgm:prSet/>
      <dgm:spPr/>
      <dgm:t>
        <a:bodyPr/>
        <a:lstStyle/>
        <a:p>
          <a:r>
            <a:rPr lang="it-IT"/>
            <a:t>Difesa estera</a:t>
          </a:r>
          <a:endParaRPr lang="en-US"/>
        </a:p>
      </dgm:t>
    </dgm:pt>
    <dgm:pt modelId="{7B030860-82BC-42F4-90C6-CE5FF6D5305B}" type="parTrans" cxnId="{2B5ABE74-231E-429E-881D-DFA26E0D5082}">
      <dgm:prSet/>
      <dgm:spPr/>
      <dgm:t>
        <a:bodyPr/>
        <a:lstStyle/>
        <a:p>
          <a:endParaRPr lang="en-US"/>
        </a:p>
      </dgm:t>
    </dgm:pt>
    <dgm:pt modelId="{AC69A91D-2FE7-40F8-83E5-D4972747F90D}" type="sibTrans" cxnId="{2B5ABE74-231E-429E-881D-DFA26E0D5082}">
      <dgm:prSet/>
      <dgm:spPr/>
      <dgm:t>
        <a:bodyPr/>
        <a:lstStyle/>
        <a:p>
          <a:endParaRPr lang="en-US"/>
        </a:p>
      </dgm:t>
    </dgm:pt>
    <dgm:pt modelId="{C5CEB92E-633A-4519-8956-7CD117DF7449}">
      <dgm:prSet/>
      <dgm:spPr/>
      <dgm:t>
        <a:bodyPr/>
        <a:lstStyle/>
        <a:p>
          <a:r>
            <a:rPr lang="it-IT"/>
            <a:t>Politica monetaria</a:t>
          </a:r>
          <a:endParaRPr lang="en-US"/>
        </a:p>
      </dgm:t>
    </dgm:pt>
    <dgm:pt modelId="{1472FD24-EDB1-43EB-82F3-B5A4731D1CE3}" type="parTrans" cxnId="{48D7328E-AFB4-41D8-867A-9FFA8CA644A0}">
      <dgm:prSet/>
      <dgm:spPr/>
      <dgm:t>
        <a:bodyPr/>
        <a:lstStyle/>
        <a:p>
          <a:endParaRPr lang="en-US"/>
        </a:p>
      </dgm:t>
    </dgm:pt>
    <dgm:pt modelId="{9ABD0345-AA21-47AD-8CC6-F94B8CA554B8}" type="sibTrans" cxnId="{48D7328E-AFB4-41D8-867A-9FFA8CA644A0}">
      <dgm:prSet/>
      <dgm:spPr/>
      <dgm:t>
        <a:bodyPr/>
        <a:lstStyle/>
        <a:p>
          <a:endParaRPr lang="en-US"/>
        </a:p>
      </dgm:t>
    </dgm:pt>
    <dgm:pt modelId="{95F3AFCE-C666-4906-91DF-B4BEF25905EB}" type="pres">
      <dgm:prSet presAssocID="{F034825C-7C61-455D-AD47-B4318D2B6FE5}" presName="linear" presStyleCnt="0">
        <dgm:presLayoutVars>
          <dgm:animLvl val="lvl"/>
          <dgm:resizeHandles val="exact"/>
        </dgm:presLayoutVars>
      </dgm:prSet>
      <dgm:spPr/>
    </dgm:pt>
    <dgm:pt modelId="{4C2E6E3D-2DEE-4D7D-AC64-BB9EF5C241A6}" type="pres">
      <dgm:prSet presAssocID="{9ED67FED-2C6A-4611-BF6F-760515D0697B}" presName="parentText" presStyleLbl="node1" presStyleIdx="0" presStyleCnt="4">
        <dgm:presLayoutVars>
          <dgm:chMax val="0"/>
          <dgm:bulletEnabled val="1"/>
        </dgm:presLayoutVars>
      </dgm:prSet>
      <dgm:spPr/>
    </dgm:pt>
    <dgm:pt modelId="{08F651AA-1B86-4F43-83E3-079F40A08018}" type="pres">
      <dgm:prSet presAssocID="{DC5E9F15-1377-4725-8430-F2312B8E387D}" presName="spacer" presStyleCnt="0"/>
      <dgm:spPr/>
    </dgm:pt>
    <dgm:pt modelId="{E9F5E9DF-AE37-4DDF-AD60-E0A47CA965A9}" type="pres">
      <dgm:prSet presAssocID="{857E6E50-1CC0-431F-A980-B327FA20964D}" presName="parentText" presStyleLbl="node1" presStyleIdx="1" presStyleCnt="4">
        <dgm:presLayoutVars>
          <dgm:chMax val="0"/>
          <dgm:bulletEnabled val="1"/>
        </dgm:presLayoutVars>
      </dgm:prSet>
      <dgm:spPr/>
    </dgm:pt>
    <dgm:pt modelId="{8D82A694-CC77-4CE4-8070-3ED5CDC63E32}" type="pres">
      <dgm:prSet presAssocID="{1920FE75-742B-46F4-99D1-D15B3F702DE5}" presName="spacer" presStyleCnt="0"/>
      <dgm:spPr/>
    </dgm:pt>
    <dgm:pt modelId="{6D508E9E-900F-4C07-8F1B-711E3482F84B}" type="pres">
      <dgm:prSet presAssocID="{A3609DA1-3E03-4061-9A5F-353749CE3658}" presName="parentText" presStyleLbl="node1" presStyleIdx="2" presStyleCnt="4">
        <dgm:presLayoutVars>
          <dgm:chMax val="0"/>
          <dgm:bulletEnabled val="1"/>
        </dgm:presLayoutVars>
      </dgm:prSet>
      <dgm:spPr/>
    </dgm:pt>
    <dgm:pt modelId="{140A4F15-F878-49DA-8222-D01F5AC8B08B}" type="pres">
      <dgm:prSet presAssocID="{AC69A91D-2FE7-40F8-83E5-D4972747F90D}" presName="spacer" presStyleCnt="0"/>
      <dgm:spPr/>
    </dgm:pt>
    <dgm:pt modelId="{D9074E2B-6D07-4380-8473-9EAD076EA75B}" type="pres">
      <dgm:prSet presAssocID="{C5CEB92E-633A-4519-8956-7CD117DF7449}" presName="parentText" presStyleLbl="node1" presStyleIdx="3" presStyleCnt="4">
        <dgm:presLayoutVars>
          <dgm:chMax val="0"/>
          <dgm:bulletEnabled val="1"/>
        </dgm:presLayoutVars>
      </dgm:prSet>
      <dgm:spPr/>
    </dgm:pt>
  </dgm:ptLst>
  <dgm:cxnLst>
    <dgm:cxn modelId="{C8044C2A-AAB2-41C3-A013-1D48EF8BAF8F}" type="presOf" srcId="{F034825C-7C61-455D-AD47-B4318D2B6FE5}" destId="{95F3AFCE-C666-4906-91DF-B4BEF25905EB}" srcOrd="0" destOrd="0" presId="urn:microsoft.com/office/officeart/2005/8/layout/vList2"/>
    <dgm:cxn modelId="{E470953E-ECCF-4738-B558-CC0475782D93}" srcId="{F034825C-7C61-455D-AD47-B4318D2B6FE5}" destId="{9ED67FED-2C6A-4611-BF6F-760515D0697B}" srcOrd="0" destOrd="0" parTransId="{EA4774B2-E966-40F5-A18F-55EFB5B951EC}" sibTransId="{DC5E9F15-1377-4725-8430-F2312B8E387D}"/>
    <dgm:cxn modelId="{EA586F48-E144-45B7-BF61-6118A8BFFB07}" srcId="{F034825C-7C61-455D-AD47-B4318D2B6FE5}" destId="{857E6E50-1CC0-431F-A980-B327FA20964D}" srcOrd="1" destOrd="0" parTransId="{78D5AF09-AD54-47D7-9DFE-4D0AFADFD4E9}" sibTransId="{1920FE75-742B-46F4-99D1-D15B3F702DE5}"/>
    <dgm:cxn modelId="{4F0C606B-34BC-4201-B147-A83A9AD21B26}" type="presOf" srcId="{C5CEB92E-633A-4519-8956-7CD117DF7449}" destId="{D9074E2B-6D07-4380-8473-9EAD076EA75B}" srcOrd="0" destOrd="0" presId="urn:microsoft.com/office/officeart/2005/8/layout/vList2"/>
    <dgm:cxn modelId="{9A63FD4B-5397-44A8-9C4D-5ADD6CCD0DA0}" type="presOf" srcId="{A3609DA1-3E03-4061-9A5F-353749CE3658}" destId="{6D508E9E-900F-4C07-8F1B-711E3482F84B}" srcOrd="0" destOrd="0" presId="urn:microsoft.com/office/officeart/2005/8/layout/vList2"/>
    <dgm:cxn modelId="{2B5ABE74-231E-429E-881D-DFA26E0D5082}" srcId="{F034825C-7C61-455D-AD47-B4318D2B6FE5}" destId="{A3609DA1-3E03-4061-9A5F-353749CE3658}" srcOrd="2" destOrd="0" parTransId="{7B030860-82BC-42F4-90C6-CE5FF6D5305B}" sibTransId="{AC69A91D-2FE7-40F8-83E5-D4972747F90D}"/>
    <dgm:cxn modelId="{9DECAE88-3196-4953-80A7-CF7CA5DF8D03}" type="presOf" srcId="{857E6E50-1CC0-431F-A980-B327FA20964D}" destId="{E9F5E9DF-AE37-4DDF-AD60-E0A47CA965A9}" srcOrd="0" destOrd="0" presId="urn:microsoft.com/office/officeart/2005/8/layout/vList2"/>
    <dgm:cxn modelId="{48D7328E-AFB4-41D8-867A-9FFA8CA644A0}" srcId="{F034825C-7C61-455D-AD47-B4318D2B6FE5}" destId="{C5CEB92E-633A-4519-8956-7CD117DF7449}" srcOrd="3" destOrd="0" parTransId="{1472FD24-EDB1-43EB-82F3-B5A4731D1CE3}" sibTransId="{9ABD0345-AA21-47AD-8CC6-F94B8CA554B8}"/>
    <dgm:cxn modelId="{27548AF5-CEE9-467C-B281-AD3D13C9894D}" type="presOf" srcId="{9ED67FED-2C6A-4611-BF6F-760515D0697B}" destId="{4C2E6E3D-2DEE-4D7D-AC64-BB9EF5C241A6}" srcOrd="0" destOrd="0" presId="urn:microsoft.com/office/officeart/2005/8/layout/vList2"/>
    <dgm:cxn modelId="{80640BE7-7F75-4D4F-91E0-5EE7933FA71F}" type="presParOf" srcId="{95F3AFCE-C666-4906-91DF-B4BEF25905EB}" destId="{4C2E6E3D-2DEE-4D7D-AC64-BB9EF5C241A6}" srcOrd="0" destOrd="0" presId="urn:microsoft.com/office/officeart/2005/8/layout/vList2"/>
    <dgm:cxn modelId="{55609B5E-36E2-4ACE-AF38-38BE992C0DE2}" type="presParOf" srcId="{95F3AFCE-C666-4906-91DF-B4BEF25905EB}" destId="{08F651AA-1B86-4F43-83E3-079F40A08018}" srcOrd="1" destOrd="0" presId="urn:microsoft.com/office/officeart/2005/8/layout/vList2"/>
    <dgm:cxn modelId="{AC0FFCAF-D421-4F03-96F5-7B8ADDC9194C}" type="presParOf" srcId="{95F3AFCE-C666-4906-91DF-B4BEF25905EB}" destId="{E9F5E9DF-AE37-4DDF-AD60-E0A47CA965A9}" srcOrd="2" destOrd="0" presId="urn:microsoft.com/office/officeart/2005/8/layout/vList2"/>
    <dgm:cxn modelId="{59AC0BBC-C032-4A52-B777-36E05E842C49}" type="presParOf" srcId="{95F3AFCE-C666-4906-91DF-B4BEF25905EB}" destId="{8D82A694-CC77-4CE4-8070-3ED5CDC63E32}" srcOrd="3" destOrd="0" presId="urn:microsoft.com/office/officeart/2005/8/layout/vList2"/>
    <dgm:cxn modelId="{8FFBE579-C294-43A0-8CAE-5B22DEFC7215}" type="presParOf" srcId="{95F3AFCE-C666-4906-91DF-B4BEF25905EB}" destId="{6D508E9E-900F-4C07-8F1B-711E3482F84B}" srcOrd="4" destOrd="0" presId="urn:microsoft.com/office/officeart/2005/8/layout/vList2"/>
    <dgm:cxn modelId="{4500305E-249A-430F-AB64-B17F45D026BB}" type="presParOf" srcId="{95F3AFCE-C666-4906-91DF-B4BEF25905EB}" destId="{140A4F15-F878-49DA-8222-D01F5AC8B08B}" srcOrd="5" destOrd="0" presId="urn:microsoft.com/office/officeart/2005/8/layout/vList2"/>
    <dgm:cxn modelId="{2C077B5E-4CAF-45AF-AC78-DE673583A19F}" type="presParOf" srcId="{95F3AFCE-C666-4906-91DF-B4BEF25905EB}" destId="{D9074E2B-6D07-4380-8473-9EAD076EA7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F25133-AE41-4831-8B39-6E378D02C14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D4EB6B2-8259-42A6-9724-21234EAF2E32}">
      <dgm:prSet/>
      <dgm:spPr/>
      <dgm:t>
        <a:bodyPr/>
        <a:lstStyle/>
        <a:p>
          <a:r>
            <a:rPr lang="it-IT"/>
            <a:t>Aumento compiti pubblici (suffragio universale) – </a:t>
          </a:r>
          <a:r>
            <a:rPr lang="it-IT" b="1"/>
            <a:t>Stato erogatore</a:t>
          </a:r>
          <a:endParaRPr lang="en-US"/>
        </a:p>
      </dgm:t>
    </dgm:pt>
    <dgm:pt modelId="{27E4C61B-659F-4F04-9ECB-1F180BAD8A4C}" type="parTrans" cxnId="{48F619D2-AF52-46EB-9FC5-6565CF49AF0C}">
      <dgm:prSet/>
      <dgm:spPr/>
      <dgm:t>
        <a:bodyPr/>
        <a:lstStyle/>
        <a:p>
          <a:endParaRPr lang="en-US"/>
        </a:p>
      </dgm:t>
    </dgm:pt>
    <dgm:pt modelId="{794107C0-2B86-41C9-A3A0-7C63954F5CFA}" type="sibTrans" cxnId="{48F619D2-AF52-46EB-9FC5-6565CF49AF0C}">
      <dgm:prSet/>
      <dgm:spPr/>
      <dgm:t>
        <a:bodyPr/>
        <a:lstStyle/>
        <a:p>
          <a:endParaRPr lang="en-US"/>
        </a:p>
      </dgm:t>
    </dgm:pt>
    <dgm:pt modelId="{458A9F98-03F7-457E-BC37-1EDB72CAFE4A}">
      <dgm:prSet/>
      <dgm:spPr/>
      <dgm:t>
        <a:bodyPr/>
        <a:lstStyle/>
        <a:p>
          <a:r>
            <a:rPr lang="it-IT" b="1"/>
            <a:t>Si espande la pubblica amministrazione</a:t>
          </a:r>
          <a:endParaRPr lang="en-US"/>
        </a:p>
      </dgm:t>
    </dgm:pt>
    <dgm:pt modelId="{68527164-91B2-484B-A0EF-CFA4F810A5D4}" type="parTrans" cxnId="{799729A8-D188-4A11-A1C4-746B627BB605}">
      <dgm:prSet/>
      <dgm:spPr/>
      <dgm:t>
        <a:bodyPr/>
        <a:lstStyle/>
        <a:p>
          <a:endParaRPr lang="en-US"/>
        </a:p>
      </dgm:t>
    </dgm:pt>
    <dgm:pt modelId="{E2B803BC-BBDD-4B63-8611-EEFB9E6861FE}" type="sibTrans" cxnId="{799729A8-D188-4A11-A1C4-746B627BB605}">
      <dgm:prSet/>
      <dgm:spPr/>
      <dgm:t>
        <a:bodyPr/>
        <a:lstStyle/>
        <a:p>
          <a:endParaRPr lang="en-US"/>
        </a:p>
      </dgm:t>
    </dgm:pt>
    <dgm:pt modelId="{78A17E8E-CA82-4639-AFAC-6B85AD0574D8}">
      <dgm:prSet/>
      <dgm:spPr/>
      <dgm:t>
        <a:bodyPr/>
        <a:lstStyle/>
        <a:p>
          <a:r>
            <a:rPr lang="it-IT"/>
            <a:t>Esigenze di divisione e specializzazione del lavoro inducono a moltiplicare degli apparati (efficiente divisione del lavoro)</a:t>
          </a:r>
          <a:endParaRPr lang="en-US"/>
        </a:p>
      </dgm:t>
    </dgm:pt>
    <dgm:pt modelId="{1EE62A08-6A46-4EF7-9DF3-BC4B118F65CB}" type="parTrans" cxnId="{A8CD6279-6F10-4BB4-9DB6-211CB209428C}">
      <dgm:prSet/>
      <dgm:spPr/>
      <dgm:t>
        <a:bodyPr/>
        <a:lstStyle/>
        <a:p>
          <a:endParaRPr lang="en-US"/>
        </a:p>
      </dgm:t>
    </dgm:pt>
    <dgm:pt modelId="{6D31921D-6620-4A14-AA5B-4275F4F8D519}" type="sibTrans" cxnId="{A8CD6279-6F10-4BB4-9DB6-211CB209428C}">
      <dgm:prSet/>
      <dgm:spPr/>
      <dgm:t>
        <a:bodyPr/>
        <a:lstStyle/>
        <a:p>
          <a:endParaRPr lang="en-US"/>
        </a:p>
      </dgm:t>
    </dgm:pt>
    <dgm:pt modelId="{07B9EE39-A8C2-4A38-ABE9-C29C8CE6992D}" type="pres">
      <dgm:prSet presAssocID="{5AF25133-AE41-4831-8B39-6E378D02C149}" presName="vert0" presStyleCnt="0">
        <dgm:presLayoutVars>
          <dgm:dir/>
          <dgm:animOne val="branch"/>
          <dgm:animLvl val="lvl"/>
        </dgm:presLayoutVars>
      </dgm:prSet>
      <dgm:spPr/>
    </dgm:pt>
    <dgm:pt modelId="{8EA94F91-71AF-4380-ACCC-0D3BA61D0EE0}" type="pres">
      <dgm:prSet presAssocID="{2D4EB6B2-8259-42A6-9724-21234EAF2E32}" presName="thickLine" presStyleLbl="alignNode1" presStyleIdx="0" presStyleCnt="3"/>
      <dgm:spPr/>
    </dgm:pt>
    <dgm:pt modelId="{0680CF6A-3F6A-43D2-B004-11BE8ECFA081}" type="pres">
      <dgm:prSet presAssocID="{2D4EB6B2-8259-42A6-9724-21234EAF2E32}" presName="horz1" presStyleCnt="0"/>
      <dgm:spPr/>
    </dgm:pt>
    <dgm:pt modelId="{78BD6CDE-8E5B-4DF7-8C4E-7FF14B50E6AE}" type="pres">
      <dgm:prSet presAssocID="{2D4EB6B2-8259-42A6-9724-21234EAF2E32}" presName="tx1" presStyleLbl="revTx" presStyleIdx="0" presStyleCnt="3"/>
      <dgm:spPr/>
    </dgm:pt>
    <dgm:pt modelId="{ECC104C6-AFE0-4582-B867-FE2813CFE578}" type="pres">
      <dgm:prSet presAssocID="{2D4EB6B2-8259-42A6-9724-21234EAF2E32}" presName="vert1" presStyleCnt="0"/>
      <dgm:spPr/>
    </dgm:pt>
    <dgm:pt modelId="{58AFF188-F2E5-43B3-9138-D6251559E587}" type="pres">
      <dgm:prSet presAssocID="{458A9F98-03F7-457E-BC37-1EDB72CAFE4A}" presName="thickLine" presStyleLbl="alignNode1" presStyleIdx="1" presStyleCnt="3"/>
      <dgm:spPr/>
    </dgm:pt>
    <dgm:pt modelId="{FDBD90B1-0FB8-4933-8E38-61BECA74169E}" type="pres">
      <dgm:prSet presAssocID="{458A9F98-03F7-457E-BC37-1EDB72CAFE4A}" presName="horz1" presStyleCnt="0"/>
      <dgm:spPr/>
    </dgm:pt>
    <dgm:pt modelId="{F9BD5FD6-BCFB-486E-BF8A-2551316DCD6D}" type="pres">
      <dgm:prSet presAssocID="{458A9F98-03F7-457E-BC37-1EDB72CAFE4A}" presName="tx1" presStyleLbl="revTx" presStyleIdx="1" presStyleCnt="3"/>
      <dgm:spPr/>
    </dgm:pt>
    <dgm:pt modelId="{518125F6-E0D2-4E73-A166-F02D651089C7}" type="pres">
      <dgm:prSet presAssocID="{458A9F98-03F7-457E-BC37-1EDB72CAFE4A}" presName="vert1" presStyleCnt="0"/>
      <dgm:spPr/>
    </dgm:pt>
    <dgm:pt modelId="{012048D4-1699-438B-B7D4-77124DCDF3D4}" type="pres">
      <dgm:prSet presAssocID="{78A17E8E-CA82-4639-AFAC-6B85AD0574D8}" presName="thickLine" presStyleLbl="alignNode1" presStyleIdx="2" presStyleCnt="3"/>
      <dgm:spPr/>
    </dgm:pt>
    <dgm:pt modelId="{2239CF86-F3F3-41F1-85DC-43829AB49B7D}" type="pres">
      <dgm:prSet presAssocID="{78A17E8E-CA82-4639-AFAC-6B85AD0574D8}" presName="horz1" presStyleCnt="0"/>
      <dgm:spPr/>
    </dgm:pt>
    <dgm:pt modelId="{3F6E33E0-7255-4F88-A384-F8641D398648}" type="pres">
      <dgm:prSet presAssocID="{78A17E8E-CA82-4639-AFAC-6B85AD0574D8}" presName="tx1" presStyleLbl="revTx" presStyleIdx="2" presStyleCnt="3"/>
      <dgm:spPr/>
    </dgm:pt>
    <dgm:pt modelId="{B7FDFA0F-10D3-48B8-8A06-BBBEF1254424}" type="pres">
      <dgm:prSet presAssocID="{78A17E8E-CA82-4639-AFAC-6B85AD0574D8}" presName="vert1" presStyleCnt="0"/>
      <dgm:spPr/>
    </dgm:pt>
  </dgm:ptLst>
  <dgm:cxnLst>
    <dgm:cxn modelId="{FDAE6411-AD2B-4BB6-884A-C9BCE617F872}" type="presOf" srcId="{2D4EB6B2-8259-42A6-9724-21234EAF2E32}" destId="{78BD6CDE-8E5B-4DF7-8C4E-7FF14B50E6AE}" srcOrd="0" destOrd="0" presId="urn:microsoft.com/office/officeart/2008/layout/LinedList"/>
    <dgm:cxn modelId="{6924503F-8AE9-4D70-8F5D-4F742B5BD181}" type="presOf" srcId="{5AF25133-AE41-4831-8B39-6E378D02C149}" destId="{07B9EE39-A8C2-4A38-ABE9-C29C8CE6992D}" srcOrd="0" destOrd="0" presId="urn:microsoft.com/office/officeart/2008/layout/LinedList"/>
    <dgm:cxn modelId="{A8CD6279-6F10-4BB4-9DB6-211CB209428C}" srcId="{5AF25133-AE41-4831-8B39-6E378D02C149}" destId="{78A17E8E-CA82-4639-AFAC-6B85AD0574D8}" srcOrd="2" destOrd="0" parTransId="{1EE62A08-6A46-4EF7-9DF3-BC4B118F65CB}" sibTransId="{6D31921D-6620-4A14-AA5B-4275F4F8D519}"/>
    <dgm:cxn modelId="{799729A8-D188-4A11-A1C4-746B627BB605}" srcId="{5AF25133-AE41-4831-8B39-6E378D02C149}" destId="{458A9F98-03F7-457E-BC37-1EDB72CAFE4A}" srcOrd="1" destOrd="0" parTransId="{68527164-91B2-484B-A0EF-CFA4F810A5D4}" sibTransId="{E2B803BC-BBDD-4B63-8611-EEFB9E6861FE}"/>
    <dgm:cxn modelId="{2794D5BC-1707-40B8-9D96-AB27319F5D61}" type="presOf" srcId="{458A9F98-03F7-457E-BC37-1EDB72CAFE4A}" destId="{F9BD5FD6-BCFB-486E-BF8A-2551316DCD6D}" srcOrd="0" destOrd="0" presId="urn:microsoft.com/office/officeart/2008/layout/LinedList"/>
    <dgm:cxn modelId="{48F619D2-AF52-46EB-9FC5-6565CF49AF0C}" srcId="{5AF25133-AE41-4831-8B39-6E378D02C149}" destId="{2D4EB6B2-8259-42A6-9724-21234EAF2E32}" srcOrd="0" destOrd="0" parTransId="{27E4C61B-659F-4F04-9ECB-1F180BAD8A4C}" sibTransId="{794107C0-2B86-41C9-A3A0-7C63954F5CFA}"/>
    <dgm:cxn modelId="{2E8455E7-F6A5-4755-8E55-DC9AA6DCF853}" type="presOf" srcId="{78A17E8E-CA82-4639-AFAC-6B85AD0574D8}" destId="{3F6E33E0-7255-4F88-A384-F8641D398648}" srcOrd="0" destOrd="0" presId="urn:microsoft.com/office/officeart/2008/layout/LinedList"/>
    <dgm:cxn modelId="{E7007696-952D-4769-855D-D21C5DF21CCA}" type="presParOf" srcId="{07B9EE39-A8C2-4A38-ABE9-C29C8CE6992D}" destId="{8EA94F91-71AF-4380-ACCC-0D3BA61D0EE0}" srcOrd="0" destOrd="0" presId="urn:microsoft.com/office/officeart/2008/layout/LinedList"/>
    <dgm:cxn modelId="{988D47B9-8F19-4218-A9F4-30AF6B8A9530}" type="presParOf" srcId="{07B9EE39-A8C2-4A38-ABE9-C29C8CE6992D}" destId="{0680CF6A-3F6A-43D2-B004-11BE8ECFA081}" srcOrd="1" destOrd="0" presId="urn:microsoft.com/office/officeart/2008/layout/LinedList"/>
    <dgm:cxn modelId="{0480F551-285A-4D2A-B79D-43CF340A0588}" type="presParOf" srcId="{0680CF6A-3F6A-43D2-B004-11BE8ECFA081}" destId="{78BD6CDE-8E5B-4DF7-8C4E-7FF14B50E6AE}" srcOrd="0" destOrd="0" presId="urn:microsoft.com/office/officeart/2008/layout/LinedList"/>
    <dgm:cxn modelId="{26B40553-4703-4BC0-93BC-FF7B618E4418}" type="presParOf" srcId="{0680CF6A-3F6A-43D2-B004-11BE8ECFA081}" destId="{ECC104C6-AFE0-4582-B867-FE2813CFE578}" srcOrd="1" destOrd="0" presId="urn:microsoft.com/office/officeart/2008/layout/LinedList"/>
    <dgm:cxn modelId="{808935DA-2FC2-43AD-BDF2-92FCB7E0E77D}" type="presParOf" srcId="{07B9EE39-A8C2-4A38-ABE9-C29C8CE6992D}" destId="{58AFF188-F2E5-43B3-9138-D6251559E587}" srcOrd="2" destOrd="0" presId="urn:microsoft.com/office/officeart/2008/layout/LinedList"/>
    <dgm:cxn modelId="{E25D2DBA-05BD-43A7-A695-7FB6BFE6C467}" type="presParOf" srcId="{07B9EE39-A8C2-4A38-ABE9-C29C8CE6992D}" destId="{FDBD90B1-0FB8-4933-8E38-61BECA74169E}" srcOrd="3" destOrd="0" presId="urn:microsoft.com/office/officeart/2008/layout/LinedList"/>
    <dgm:cxn modelId="{30D8EFBF-0B9B-4D25-A1A8-FA738025BE69}" type="presParOf" srcId="{FDBD90B1-0FB8-4933-8E38-61BECA74169E}" destId="{F9BD5FD6-BCFB-486E-BF8A-2551316DCD6D}" srcOrd="0" destOrd="0" presId="urn:microsoft.com/office/officeart/2008/layout/LinedList"/>
    <dgm:cxn modelId="{9185BE64-F8F1-4E04-9EB2-DFC39DDB1866}" type="presParOf" srcId="{FDBD90B1-0FB8-4933-8E38-61BECA74169E}" destId="{518125F6-E0D2-4E73-A166-F02D651089C7}" srcOrd="1" destOrd="0" presId="urn:microsoft.com/office/officeart/2008/layout/LinedList"/>
    <dgm:cxn modelId="{85830C3F-4AC4-41C5-86D1-E761C01A1490}" type="presParOf" srcId="{07B9EE39-A8C2-4A38-ABE9-C29C8CE6992D}" destId="{012048D4-1699-438B-B7D4-77124DCDF3D4}" srcOrd="4" destOrd="0" presId="urn:microsoft.com/office/officeart/2008/layout/LinedList"/>
    <dgm:cxn modelId="{1C0A03BC-2295-4C19-8F0E-C92C22DEEDD3}" type="presParOf" srcId="{07B9EE39-A8C2-4A38-ABE9-C29C8CE6992D}" destId="{2239CF86-F3F3-41F1-85DC-43829AB49B7D}" srcOrd="5" destOrd="0" presId="urn:microsoft.com/office/officeart/2008/layout/LinedList"/>
    <dgm:cxn modelId="{55064E85-6A8B-472E-B41F-83EC674D3333}" type="presParOf" srcId="{2239CF86-F3F3-41F1-85DC-43829AB49B7D}" destId="{3F6E33E0-7255-4F88-A384-F8641D398648}" srcOrd="0" destOrd="0" presId="urn:microsoft.com/office/officeart/2008/layout/LinedList"/>
    <dgm:cxn modelId="{AD629021-69E5-4453-9B8E-A2950630C432}" type="presParOf" srcId="{2239CF86-F3F3-41F1-85DC-43829AB49B7D}" destId="{B7FDFA0F-10D3-48B8-8A06-BBBEF12544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71EB92-2B32-459B-9C17-C1664F1B50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0E8374-E594-4C91-8426-DBD25CB8A80F}">
      <dgm:prSet/>
      <dgm:spPr/>
      <dgm:t>
        <a:bodyPr/>
        <a:lstStyle/>
        <a:p>
          <a:r>
            <a:rPr lang="it-IT"/>
            <a:t>Estensione del suffragio aumento richieste compiti sociali da parte dello Stato che si fa carico del benessere dei cittadini (processo democratico – domanda di intervento pubblico)</a:t>
          </a:r>
          <a:endParaRPr lang="en-US"/>
        </a:p>
      </dgm:t>
    </dgm:pt>
    <dgm:pt modelId="{61E81EB1-C25D-4B18-8A44-7C11097FC704}" type="parTrans" cxnId="{F2A2EE71-E54D-46CE-87FE-E96A9708328A}">
      <dgm:prSet/>
      <dgm:spPr/>
      <dgm:t>
        <a:bodyPr/>
        <a:lstStyle/>
        <a:p>
          <a:endParaRPr lang="en-US"/>
        </a:p>
      </dgm:t>
    </dgm:pt>
    <dgm:pt modelId="{64C6C190-401F-4AF4-AFBB-EE79734D9EB7}" type="sibTrans" cxnId="{F2A2EE71-E54D-46CE-87FE-E96A9708328A}">
      <dgm:prSet/>
      <dgm:spPr/>
      <dgm:t>
        <a:bodyPr/>
        <a:lstStyle/>
        <a:p>
          <a:endParaRPr lang="en-US"/>
        </a:p>
      </dgm:t>
    </dgm:pt>
    <dgm:pt modelId="{A260D7FF-86B6-478A-B021-858EEB0488B9}">
      <dgm:prSet/>
      <dgm:spPr/>
      <dgm:t>
        <a:bodyPr/>
        <a:lstStyle/>
        <a:p>
          <a:r>
            <a:rPr lang="it-IT"/>
            <a:t>Compiti di erogazione accanto alle funzioni sovrane</a:t>
          </a:r>
          <a:endParaRPr lang="en-US"/>
        </a:p>
      </dgm:t>
    </dgm:pt>
    <dgm:pt modelId="{DFAF3C17-9DD4-4EF4-83F4-7E58C2AAC47B}" type="parTrans" cxnId="{0A7FC1BC-FCE4-468E-876C-11920DFB2C73}">
      <dgm:prSet/>
      <dgm:spPr/>
      <dgm:t>
        <a:bodyPr/>
        <a:lstStyle/>
        <a:p>
          <a:endParaRPr lang="en-US"/>
        </a:p>
      </dgm:t>
    </dgm:pt>
    <dgm:pt modelId="{1F8A15CE-F4EF-4C76-93B6-98903DD5110F}" type="sibTrans" cxnId="{0A7FC1BC-FCE4-468E-876C-11920DFB2C73}">
      <dgm:prSet/>
      <dgm:spPr/>
      <dgm:t>
        <a:bodyPr/>
        <a:lstStyle/>
        <a:p>
          <a:endParaRPr lang="en-US"/>
        </a:p>
      </dgm:t>
    </dgm:pt>
    <dgm:pt modelId="{1E16DC3A-0F64-4279-BE5F-075D0A2E43D8}" type="pres">
      <dgm:prSet presAssocID="{CF71EB92-2B32-459B-9C17-C1664F1B507D}" presName="linear" presStyleCnt="0">
        <dgm:presLayoutVars>
          <dgm:animLvl val="lvl"/>
          <dgm:resizeHandles val="exact"/>
        </dgm:presLayoutVars>
      </dgm:prSet>
      <dgm:spPr/>
    </dgm:pt>
    <dgm:pt modelId="{F7581029-7695-40EF-8E9C-A14D02649D23}" type="pres">
      <dgm:prSet presAssocID="{EC0E8374-E594-4C91-8426-DBD25CB8A80F}" presName="parentText" presStyleLbl="node1" presStyleIdx="0" presStyleCnt="2">
        <dgm:presLayoutVars>
          <dgm:chMax val="0"/>
          <dgm:bulletEnabled val="1"/>
        </dgm:presLayoutVars>
      </dgm:prSet>
      <dgm:spPr/>
    </dgm:pt>
    <dgm:pt modelId="{99A73693-C649-4593-B40C-49BC03E23FCA}" type="pres">
      <dgm:prSet presAssocID="{64C6C190-401F-4AF4-AFBB-EE79734D9EB7}" presName="spacer" presStyleCnt="0"/>
      <dgm:spPr/>
    </dgm:pt>
    <dgm:pt modelId="{BBD25321-EAAD-46CB-A649-31D02F28D4AE}" type="pres">
      <dgm:prSet presAssocID="{A260D7FF-86B6-478A-B021-858EEB0488B9}" presName="parentText" presStyleLbl="node1" presStyleIdx="1" presStyleCnt="2">
        <dgm:presLayoutVars>
          <dgm:chMax val="0"/>
          <dgm:bulletEnabled val="1"/>
        </dgm:presLayoutVars>
      </dgm:prSet>
      <dgm:spPr/>
    </dgm:pt>
  </dgm:ptLst>
  <dgm:cxnLst>
    <dgm:cxn modelId="{FDF9AC6B-F807-460D-BFD6-4AABD3601936}" type="presOf" srcId="{CF71EB92-2B32-459B-9C17-C1664F1B507D}" destId="{1E16DC3A-0F64-4279-BE5F-075D0A2E43D8}" srcOrd="0" destOrd="0" presId="urn:microsoft.com/office/officeart/2005/8/layout/vList2"/>
    <dgm:cxn modelId="{F2A2EE71-E54D-46CE-87FE-E96A9708328A}" srcId="{CF71EB92-2B32-459B-9C17-C1664F1B507D}" destId="{EC0E8374-E594-4C91-8426-DBD25CB8A80F}" srcOrd="0" destOrd="0" parTransId="{61E81EB1-C25D-4B18-8A44-7C11097FC704}" sibTransId="{64C6C190-401F-4AF4-AFBB-EE79734D9EB7}"/>
    <dgm:cxn modelId="{0C1F007D-69A3-46AC-98FC-65AD1DF36177}" type="presOf" srcId="{A260D7FF-86B6-478A-B021-858EEB0488B9}" destId="{BBD25321-EAAD-46CB-A649-31D02F28D4AE}" srcOrd="0" destOrd="0" presId="urn:microsoft.com/office/officeart/2005/8/layout/vList2"/>
    <dgm:cxn modelId="{0A7FC1BC-FCE4-468E-876C-11920DFB2C73}" srcId="{CF71EB92-2B32-459B-9C17-C1664F1B507D}" destId="{A260D7FF-86B6-478A-B021-858EEB0488B9}" srcOrd="1" destOrd="0" parTransId="{DFAF3C17-9DD4-4EF4-83F4-7E58C2AAC47B}" sibTransId="{1F8A15CE-F4EF-4C76-93B6-98903DD5110F}"/>
    <dgm:cxn modelId="{B4A4F2D1-DA0E-426B-AC8A-BD17521C5CDF}" type="presOf" srcId="{EC0E8374-E594-4C91-8426-DBD25CB8A80F}" destId="{F7581029-7695-40EF-8E9C-A14D02649D23}" srcOrd="0" destOrd="0" presId="urn:microsoft.com/office/officeart/2005/8/layout/vList2"/>
    <dgm:cxn modelId="{EA96141D-BD89-491B-AE74-9A38E3B9DE4C}" type="presParOf" srcId="{1E16DC3A-0F64-4279-BE5F-075D0A2E43D8}" destId="{F7581029-7695-40EF-8E9C-A14D02649D23}" srcOrd="0" destOrd="0" presId="urn:microsoft.com/office/officeart/2005/8/layout/vList2"/>
    <dgm:cxn modelId="{4F12B90F-13DB-4330-AF72-0B93A3E896E2}" type="presParOf" srcId="{1E16DC3A-0F64-4279-BE5F-075D0A2E43D8}" destId="{99A73693-C649-4593-B40C-49BC03E23FCA}" srcOrd="1" destOrd="0" presId="urn:microsoft.com/office/officeart/2005/8/layout/vList2"/>
    <dgm:cxn modelId="{4E9AD03F-7344-4DAE-9A02-41F2C998C287}" type="presParOf" srcId="{1E16DC3A-0F64-4279-BE5F-075D0A2E43D8}" destId="{BBD25321-EAAD-46CB-A649-31D02F28D4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4576B-DC3E-4B4D-96B1-843F5D56727D}">
      <dsp:nvSpPr>
        <dsp:cNvPr id="0" name=""/>
        <dsp:cNvSpPr/>
      </dsp:nvSpPr>
      <dsp:spPr>
        <a:xfrm>
          <a:off x="0" y="395"/>
          <a:ext cx="4780416" cy="14606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it-IT" sz="1700" kern="1200"/>
            <a:t>Ripercorrendo le </a:t>
          </a:r>
          <a:r>
            <a:rPr lang="it-IT" sz="1700" b="1" kern="1200"/>
            <a:t>fonti </a:t>
          </a:r>
          <a:r>
            <a:rPr lang="it-IT" sz="1700" kern="1200"/>
            <a:t>del diritto romano, si trova la distinzione tra </a:t>
          </a:r>
          <a:r>
            <a:rPr lang="it-IT" sz="1700" b="1" kern="1200"/>
            <a:t>jus publicum e jus privatum.</a:t>
          </a:r>
          <a:r>
            <a:rPr lang="it-IT" sz="1700" kern="1200"/>
            <a:t> </a:t>
          </a:r>
          <a:endParaRPr lang="en-US" sz="1700" kern="1200"/>
        </a:p>
      </dsp:txBody>
      <dsp:txXfrm>
        <a:off x="71304" y="71699"/>
        <a:ext cx="4637808" cy="1318063"/>
      </dsp:txXfrm>
    </dsp:sp>
    <dsp:sp modelId="{5EB88B48-4E51-43FF-9E96-D8D9F82F0998}">
      <dsp:nvSpPr>
        <dsp:cNvPr id="0" name=""/>
        <dsp:cNvSpPr/>
      </dsp:nvSpPr>
      <dsp:spPr>
        <a:xfrm>
          <a:off x="0" y="1510027"/>
          <a:ext cx="4780416" cy="146067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it-IT" sz="1700" kern="1200"/>
            <a:t>E' nota, in tal senso, la posizione di Ulpiano che, in particolare, collega il jus publicum al perseguimento di </a:t>
          </a:r>
          <a:r>
            <a:rPr lang="it-IT" sz="1700" b="1" kern="1200"/>
            <a:t>interessi della respublica</a:t>
          </a:r>
          <a:r>
            <a:rPr lang="it-IT" sz="1700" kern="1200"/>
            <a:t>, di interessi pubblici, della collettività. </a:t>
          </a:r>
          <a:endParaRPr lang="en-US" sz="1700" kern="1200"/>
        </a:p>
      </dsp:txBody>
      <dsp:txXfrm>
        <a:off x="71304" y="1581331"/>
        <a:ext cx="4637808" cy="1318063"/>
      </dsp:txXfrm>
    </dsp:sp>
    <dsp:sp modelId="{E7D768BA-1E44-4704-98E5-864C644D9F79}">
      <dsp:nvSpPr>
        <dsp:cNvPr id="0" name=""/>
        <dsp:cNvSpPr/>
      </dsp:nvSpPr>
      <dsp:spPr>
        <a:xfrm>
          <a:off x="0" y="3019658"/>
          <a:ext cx="4780416" cy="14606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it-IT" sz="1700" kern="1200"/>
            <a:t>Certamente il diritto pubblico esisteva accanto al diritto privato. </a:t>
          </a:r>
          <a:endParaRPr lang="en-US" sz="1700" kern="1200"/>
        </a:p>
      </dsp:txBody>
      <dsp:txXfrm>
        <a:off x="71304" y="3090962"/>
        <a:ext cx="4637808" cy="131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085A4-F1C5-46E7-9ACD-48BAF36E88FF}">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B9759-9292-4CE7-8788-195FF7B1B7B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it-IT" sz="6100" kern="1200"/>
            <a:t>Obbligo di non discriminazione </a:t>
          </a:r>
          <a:endParaRPr lang="en-US" sz="6100" kern="1200"/>
        </a:p>
      </dsp:txBody>
      <dsp:txXfrm>
        <a:off x="0" y="0"/>
        <a:ext cx="10515600" cy="2175669"/>
      </dsp:txXfrm>
    </dsp:sp>
    <dsp:sp modelId="{865D5B27-5E48-4DD8-BB71-5B2AAB653884}">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DDB55-DED1-4E6F-B28E-4CD2EBCD0BD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it-IT" sz="6100" kern="1200"/>
            <a:t>Obbligo di continuità e di garanzia della qualità </a:t>
          </a:r>
          <a:endParaRPr lang="en-US" sz="6100" kern="1200"/>
        </a:p>
      </dsp:txBody>
      <dsp:txXfrm>
        <a:off x="0" y="2175669"/>
        <a:ext cx="10515600"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3B3C-3F1B-482F-B049-E5F11028D554}">
      <dsp:nvSpPr>
        <dsp:cNvPr id="0" name=""/>
        <dsp:cNvSpPr/>
      </dsp:nvSpPr>
      <dsp:spPr>
        <a:xfrm>
          <a:off x="679050" y="462250"/>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8997A-DA90-48F0-986C-B9FEA4F35926}">
      <dsp:nvSpPr>
        <dsp:cNvPr id="0" name=""/>
        <dsp:cNvSpPr/>
      </dsp:nvSpPr>
      <dsp:spPr>
        <a:xfrm>
          <a:off x="1081237" y="864437"/>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E5C427-EAC4-42F3-A9EB-58BAF6954F42}">
      <dsp:nvSpPr>
        <dsp:cNvPr id="0" name=""/>
        <dsp:cNvSpPr/>
      </dsp:nvSpPr>
      <dsp:spPr>
        <a:xfrm>
          <a:off x="75768" y="2937250"/>
          <a:ext cx="30937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Con la Rivoluzione francese, si fa ancora un passo avanti perché diventa formalmente evidente il principio fondamentale della divisione dei poteri, della “tripartizione dei poteri”. </a:t>
          </a:r>
          <a:endParaRPr lang="en-US" sz="1100" kern="1200"/>
        </a:p>
      </dsp:txBody>
      <dsp:txXfrm>
        <a:off x="75768" y="2937250"/>
        <a:ext cx="3093750" cy="787500"/>
      </dsp:txXfrm>
    </dsp:sp>
    <dsp:sp modelId="{23B289E8-11F2-4D2F-B406-591A0FBBD2C0}">
      <dsp:nvSpPr>
        <dsp:cNvPr id="0" name=""/>
        <dsp:cNvSpPr/>
      </dsp:nvSpPr>
      <dsp:spPr>
        <a:xfrm>
          <a:off x="4314206" y="462250"/>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24E06-A20F-4316-BED9-52F7FCE2FDCA}">
      <dsp:nvSpPr>
        <dsp:cNvPr id="0" name=""/>
        <dsp:cNvSpPr/>
      </dsp:nvSpPr>
      <dsp:spPr>
        <a:xfrm>
          <a:off x="4716393" y="864437"/>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161A14-529A-49DA-B888-CF50F19EEFFA}">
      <dsp:nvSpPr>
        <dsp:cNvPr id="0" name=""/>
        <dsp:cNvSpPr/>
      </dsp:nvSpPr>
      <dsp:spPr>
        <a:xfrm>
          <a:off x="3710925" y="2937250"/>
          <a:ext cx="30937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Legislativo, esecutivo e giudiziario prima erano tutti riuniti nella figura del monarca, della corona. </a:t>
          </a:r>
          <a:endParaRPr lang="en-US" sz="1100" kern="1200"/>
        </a:p>
      </dsp:txBody>
      <dsp:txXfrm>
        <a:off x="3710925" y="2937250"/>
        <a:ext cx="3093750" cy="787500"/>
      </dsp:txXfrm>
    </dsp:sp>
    <dsp:sp modelId="{22FA6E33-8122-4949-9DD2-BA36B7C5760C}">
      <dsp:nvSpPr>
        <dsp:cNvPr id="0" name=""/>
        <dsp:cNvSpPr/>
      </dsp:nvSpPr>
      <dsp:spPr>
        <a:xfrm>
          <a:off x="7949362" y="462250"/>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99CF3-9C1E-4374-8992-FEC16CC5E94D}">
      <dsp:nvSpPr>
        <dsp:cNvPr id="0" name=""/>
        <dsp:cNvSpPr/>
      </dsp:nvSpPr>
      <dsp:spPr>
        <a:xfrm>
          <a:off x="8351550" y="864437"/>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93A436-F866-499F-8A60-E1A2483EDE53}">
      <dsp:nvSpPr>
        <dsp:cNvPr id="0" name=""/>
        <dsp:cNvSpPr/>
      </dsp:nvSpPr>
      <dsp:spPr>
        <a:xfrm>
          <a:off x="7346081" y="2937250"/>
          <a:ext cx="30937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Con la rivoluzione si apre la distinzione fra i poteri e il potere amministrativo si colloca nell’ambito del potere esecutivo.</a:t>
          </a:r>
          <a:endParaRPr lang="en-US" sz="1100" kern="1200"/>
        </a:p>
      </dsp:txBody>
      <dsp:txXfrm>
        <a:off x="7346081" y="2937250"/>
        <a:ext cx="3093750" cy="78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E1EA7-BB6C-4122-AF9D-5CAF16A7FDE5}">
      <dsp:nvSpPr>
        <dsp:cNvPr id="0" name=""/>
        <dsp:cNvSpPr/>
      </dsp:nvSpPr>
      <dsp:spPr>
        <a:xfrm>
          <a:off x="3364992" y="1928"/>
          <a:ext cx="3785616" cy="12725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t-IT" sz="2500" kern="1200"/>
            <a:t>1872: da </a:t>
          </a:r>
          <a:r>
            <a:rPr lang="it-IT" sz="2500" i="1" kern="1200"/>
            <a:t>consulente</a:t>
          </a:r>
          <a:r>
            <a:rPr lang="it-IT" sz="2500" kern="1200"/>
            <a:t> a </a:t>
          </a:r>
          <a:r>
            <a:rPr lang="it-IT" sz="2500" i="1" kern="1200"/>
            <a:t>giudice</a:t>
          </a:r>
          <a:r>
            <a:rPr lang="it-IT" sz="2500" kern="1200"/>
            <a:t>;</a:t>
          </a:r>
          <a:endParaRPr lang="en-US" sz="2500" kern="1200"/>
        </a:p>
      </dsp:txBody>
      <dsp:txXfrm>
        <a:off x="3427115" y="64051"/>
        <a:ext cx="3661370" cy="1148340"/>
      </dsp:txXfrm>
    </dsp:sp>
    <dsp:sp modelId="{EE2EA7B0-E60E-4F6A-B629-D38F8CEF271B}">
      <dsp:nvSpPr>
        <dsp:cNvPr id="0" name=""/>
        <dsp:cNvSpPr/>
      </dsp:nvSpPr>
      <dsp:spPr>
        <a:xfrm>
          <a:off x="3364992" y="1338144"/>
          <a:ext cx="3785616" cy="12725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t-IT" sz="2500" kern="1200"/>
            <a:t>Eccesso di potere (excès de pouvoir);</a:t>
          </a:r>
          <a:endParaRPr lang="en-US" sz="2500" kern="1200"/>
        </a:p>
      </dsp:txBody>
      <dsp:txXfrm>
        <a:off x="3427115" y="1400267"/>
        <a:ext cx="3661370" cy="1148340"/>
      </dsp:txXfrm>
    </dsp:sp>
    <dsp:sp modelId="{02176A74-30F4-4CB7-8C7D-776ED9AFF01A}">
      <dsp:nvSpPr>
        <dsp:cNvPr id="0" name=""/>
        <dsp:cNvSpPr/>
      </dsp:nvSpPr>
      <dsp:spPr>
        <a:xfrm>
          <a:off x="3364992" y="2674360"/>
          <a:ext cx="3785616" cy="12725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t-IT" sz="2500" kern="1200"/>
            <a:t>Regola il funzionamento dell’amministrazione – tutela i diritti dei cittadini.</a:t>
          </a:r>
          <a:endParaRPr lang="en-US" sz="2500" kern="1200"/>
        </a:p>
      </dsp:txBody>
      <dsp:txXfrm>
        <a:off x="3427115" y="2736483"/>
        <a:ext cx="3661370" cy="1148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6C2D6-5B3F-48DC-9AAF-CFFBD6F37ACB}">
      <dsp:nvSpPr>
        <dsp:cNvPr id="0" name=""/>
        <dsp:cNvSpPr/>
      </dsp:nvSpPr>
      <dsp:spPr>
        <a:xfrm>
          <a:off x="212335" y="30286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F3856-5D32-483A-9516-6E62B0066863}">
      <dsp:nvSpPr>
        <dsp:cNvPr id="0" name=""/>
        <dsp:cNvSpPr/>
      </dsp:nvSpPr>
      <dsp:spPr>
        <a:xfrm>
          <a:off x="492877" y="58341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5E35B-9479-40EE-9DB0-2CD9D377387F}">
      <dsp:nvSpPr>
        <dsp:cNvPr id="0" name=""/>
        <dsp:cNvSpPr/>
      </dsp:nvSpPr>
      <dsp:spPr>
        <a:xfrm>
          <a:off x="1834517"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it-IT" sz="2100" kern="1200"/>
            <a:t>I poteri sovranazionali e il diritto amministrativo – integrazione tra ordinamenti e convergenza;</a:t>
          </a:r>
          <a:endParaRPr lang="en-US" sz="2100" kern="1200"/>
        </a:p>
      </dsp:txBody>
      <dsp:txXfrm>
        <a:off x="1834517" y="302868"/>
        <a:ext cx="3148942" cy="1335915"/>
      </dsp:txXfrm>
    </dsp:sp>
    <dsp:sp modelId="{74609053-BDC7-4B68-87B0-6C3AAD7D0CE8}">
      <dsp:nvSpPr>
        <dsp:cNvPr id="0" name=""/>
        <dsp:cNvSpPr/>
      </dsp:nvSpPr>
      <dsp:spPr>
        <a:xfrm>
          <a:off x="5532139" y="302868"/>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69C20-A2B1-40A7-9F23-33289830F3EC}">
      <dsp:nvSpPr>
        <dsp:cNvPr id="0" name=""/>
        <dsp:cNvSpPr/>
      </dsp:nvSpPr>
      <dsp:spPr>
        <a:xfrm>
          <a:off x="5812681" y="58341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130BF9-469C-4A89-AD6A-22068FC455C8}">
      <dsp:nvSpPr>
        <dsp:cNvPr id="0" name=""/>
        <dsp:cNvSpPr/>
      </dsp:nvSpPr>
      <dsp:spPr>
        <a:xfrm>
          <a:off x="7154322"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it-IT" sz="2100" kern="1200"/>
            <a:t>Riduzione della specialità del diritto amministrativo – attività e organizzazione;</a:t>
          </a:r>
          <a:endParaRPr lang="en-US" sz="2100" kern="1200"/>
        </a:p>
      </dsp:txBody>
      <dsp:txXfrm>
        <a:off x="7154322" y="302868"/>
        <a:ext cx="3148942" cy="1335915"/>
      </dsp:txXfrm>
    </dsp:sp>
    <dsp:sp modelId="{546EAF00-0CA4-4A0B-9244-2C12FAD95A2B}">
      <dsp:nvSpPr>
        <dsp:cNvPr id="0" name=""/>
        <dsp:cNvSpPr/>
      </dsp:nvSpPr>
      <dsp:spPr>
        <a:xfrm>
          <a:off x="212335" y="231009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1F07B-7E33-4786-9455-2D200C4FAAFC}">
      <dsp:nvSpPr>
        <dsp:cNvPr id="0" name=""/>
        <dsp:cNvSpPr/>
      </dsp:nvSpPr>
      <dsp:spPr>
        <a:xfrm>
          <a:off x="492877" y="259063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0CA0DF-D989-4B3A-B185-4A0ABC8621B3}">
      <dsp:nvSpPr>
        <dsp:cNvPr id="0" name=""/>
        <dsp:cNvSpPr/>
      </dsp:nvSpPr>
      <dsp:spPr>
        <a:xfrm>
          <a:off x="1834517"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it-IT" sz="2100" kern="1200"/>
            <a:t>Avvicinamento delle tutele (interesse legittimo e diritto soggettivo);</a:t>
          </a:r>
          <a:endParaRPr lang="en-US" sz="2100" kern="1200"/>
        </a:p>
      </dsp:txBody>
      <dsp:txXfrm>
        <a:off x="1834517" y="2310092"/>
        <a:ext cx="3148942" cy="1335915"/>
      </dsp:txXfrm>
    </dsp:sp>
    <dsp:sp modelId="{745BDD4C-640A-4399-98A4-285CAF73E026}">
      <dsp:nvSpPr>
        <dsp:cNvPr id="0" name=""/>
        <dsp:cNvSpPr/>
      </dsp:nvSpPr>
      <dsp:spPr>
        <a:xfrm>
          <a:off x="5532139" y="231009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28646-530D-435F-BF41-AD85E659A2E9}">
      <dsp:nvSpPr>
        <dsp:cNvPr id="0" name=""/>
        <dsp:cNvSpPr/>
      </dsp:nvSpPr>
      <dsp:spPr>
        <a:xfrm>
          <a:off x="5812681" y="259063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BA4A3-990B-44C5-AF2D-3C3FE7ADA92E}">
      <dsp:nvSpPr>
        <dsp:cNvPr id="0" name=""/>
        <dsp:cNvSpPr/>
      </dsp:nvSpPr>
      <dsp:spPr>
        <a:xfrm>
          <a:off x="7154322"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it-IT" sz="2100" kern="1200"/>
            <a:t>Il nuovo principio di legalità (UE e AI)</a:t>
          </a:r>
          <a:endParaRPr lang="en-US" sz="2100" kern="1200"/>
        </a:p>
      </dsp:txBody>
      <dsp:txXfrm>
        <a:off x="7154322" y="231009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B2822-AD36-44A8-B024-AE4D30FBF16C}">
      <dsp:nvSpPr>
        <dsp:cNvPr id="0" name=""/>
        <dsp:cNvSpPr/>
      </dsp:nvSpPr>
      <dsp:spPr>
        <a:xfrm>
          <a:off x="0" y="91980"/>
          <a:ext cx="4780416"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Nascono i diritti legali (norme di diritto privato)</a:t>
          </a:r>
          <a:endParaRPr lang="en-US" sz="1700" kern="1200"/>
        </a:p>
      </dsp:txBody>
      <dsp:txXfrm>
        <a:off x="32967" y="124947"/>
        <a:ext cx="4714482" cy="609393"/>
      </dsp:txXfrm>
    </dsp:sp>
    <dsp:sp modelId="{348A3069-944E-4BBA-A52D-F516A8852A1E}">
      <dsp:nvSpPr>
        <dsp:cNvPr id="0" name=""/>
        <dsp:cNvSpPr/>
      </dsp:nvSpPr>
      <dsp:spPr>
        <a:xfrm>
          <a:off x="0" y="816267"/>
          <a:ext cx="4780416" cy="675327"/>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Definizione e protezione dei </a:t>
          </a:r>
          <a:r>
            <a:rPr lang="it-IT" sz="1700" b="1" kern="1200"/>
            <a:t>diritti di proprietà e dei diritti contrattuali</a:t>
          </a:r>
          <a:endParaRPr lang="en-US" sz="1700" kern="1200"/>
        </a:p>
      </dsp:txBody>
      <dsp:txXfrm>
        <a:off x="32967" y="849234"/>
        <a:ext cx="4714482" cy="609393"/>
      </dsp:txXfrm>
    </dsp:sp>
    <dsp:sp modelId="{C57866C6-1F1A-4599-BCB0-D69BFF1103FE}">
      <dsp:nvSpPr>
        <dsp:cNvPr id="0" name=""/>
        <dsp:cNvSpPr/>
      </dsp:nvSpPr>
      <dsp:spPr>
        <a:xfrm>
          <a:off x="0" y="1540555"/>
          <a:ext cx="4780416" cy="675327"/>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Regole sugli scambi</a:t>
          </a:r>
          <a:endParaRPr lang="en-US" sz="1700" kern="1200"/>
        </a:p>
      </dsp:txBody>
      <dsp:txXfrm>
        <a:off x="32967" y="1573522"/>
        <a:ext cx="4714482" cy="609393"/>
      </dsp:txXfrm>
    </dsp:sp>
    <dsp:sp modelId="{C0CD5931-BE86-4E91-888C-065B60C6C7D0}">
      <dsp:nvSpPr>
        <dsp:cNvPr id="0" name=""/>
        <dsp:cNvSpPr/>
      </dsp:nvSpPr>
      <dsp:spPr>
        <a:xfrm>
          <a:off x="0" y="2264843"/>
          <a:ext cx="4780416" cy="675327"/>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Promozione degli scambi</a:t>
          </a:r>
          <a:endParaRPr lang="en-US" sz="1700" kern="1200"/>
        </a:p>
      </dsp:txBody>
      <dsp:txXfrm>
        <a:off x="32967" y="2297810"/>
        <a:ext cx="4714482" cy="609393"/>
      </dsp:txXfrm>
    </dsp:sp>
    <dsp:sp modelId="{055201D7-5AE0-40E3-859F-8485BF00517E}">
      <dsp:nvSpPr>
        <dsp:cNvPr id="0" name=""/>
        <dsp:cNvSpPr/>
      </dsp:nvSpPr>
      <dsp:spPr>
        <a:xfrm>
          <a:off x="0" y="2989130"/>
          <a:ext cx="4780416" cy="675327"/>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Riduzione costi di transazione/facilita le negoziazioni</a:t>
          </a:r>
          <a:endParaRPr lang="en-US" sz="1700" kern="1200"/>
        </a:p>
      </dsp:txBody>
      <dsp:txXfrm>
        <a:off x="32967" y="3022097"/>
        <a:ext cx="4714482" cy="609393"/>
      </dsp:txXfrm>
    </dsp:sp>
    <dsp:sp modelId="{6C04F6D2-ED26-44B5-913F-88159B2389E9}">
      <dsp:nvSpPr>
        <dsp:cNvPr id="0" name=""/>
        <dsp:cNvSpPr/>
      </dsp:nvSpPr>
      <dsp:spPr>
        <a:xfrm>
          <a:off x="0" y="3713418"/>
          <a:ext cx="4780416" cy="67532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Tutela giurisdizionale dei diritti legali</a:t>
          </a:r>
          <a:endParaRPr lang="en-US" sz="1700" kern="1200"/>
        </a:p>
      </dsp:txBody>
      <dsp:txXfrm>
        <a:off x="32967" y="3746385"/>
        <a:ext cx="4714482" cy="609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E6E3D-2DEE-4D7D-AC64-BB9EF5C241A6}">
      <dsp:nvSpPr>
        <dsp:cNvPr id="0" name=""/>
        <dsp:cNvSpPr/>
      </dsp:nvSpPr>
      <dsp:spPr>
        <a:xfrm>
          <a:off x="0" y="776242"/>
          <a:ext cx="4780416"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Tutela della sicurezza pubblica</a:t>
          </a:r>
          <a:endParaRPr lang="en-US" sz="2800" kern="1200"/>
        </a:p>
      </dsp:txBody>
      <dsp:txXfrm>
        <a:off x="32784" y="809026"/>
        <a:ext cx="4714848" cy="606012"/>
      </dsp:txXfrm>
    </dsp:sp>
    <dsp:sp modelId="{E9F5E9DF-AE37-4DDF-AD60-E0A47CA965A9}">
      <dsp:nvSpPr>
        <dsp:cNvPr id="0" name=""/>
        <dsp:cNvSpPr/>
      </dsp:nvSpPr>
      <dsp:spPr>
        <a:xfrm>
          <a:off x="0" y="1528463"/>
          <a:ext cx="4780416" cy="6715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Amministrazione della giustizia</a:t>
          </a:r>
          <a:endParaRPr lang="en-US" sz="2800" kern="1200"/>
        </a:p>
      </dsp:txBody>
      <dsp:txXfrm>
        <a:off x="32784" y="1561247"/>
        <a:ext cx="4714848" cy="606012"/>
      </dsp:txXfrm>
    </dsp:sp>
    <dsp:sp modelId="{6D508E9E-900F-4C07-8F1B-711E3482F84B}">
      <dsp:nvSpPr>
        <dsp:cNvPr id="0" name=""/>
        <dsp:cNvSpPr/>
      </dsp:nvSpPr>
      <dsp:spPr>
        <a:xfrm>
          <a:off x="0" y="2280683"/>
          <a:ext cx="4780416" cy="6715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Difesa estera</a:t>
          </a:r>
          <a:endParaRPr lang="en-US" sz="2800" kern="1200"/>
        </a:p>
      </dsp:txBody>
      <dsp:txXfrm>
        <a:off x="32784" y="2313467"/>
        <a:ext cx="4714848" cy="606012"/>
      </dsp:txXfrm>
    </dsp:sp>
    <dsp:sp modelId="{D9074E2B-6D07-4380-8473-9EAD076EA75B}">
      <dsp:nvSpPr>
        <dsp:cNvPr id="0" name=""/>
        <dsp:cNvSpPr/>
      </dsp:nvSpPr>
      <dsp:spPr>
        <a:xfrm>
          <a:off x="0" y="3032903"/>
          <a:ext cx="4780416" cy="671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Politica monetaria</a:t>
          </a:r>
          <a:endParaRPr lang="en-US" sz="2800" kern="1200"/>
        </a:p>
      </dsp:txBody>
      <dsp:txXfrm>
        <a:off x="32784" y="3065687"/>
        <a:ext cx="4714848" cy="606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94F91-71AF-4380-ACCC-0D3BA61D0EE0}">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D6CDE-8E5B-4DF7-8C4E-7FF14B50E6A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a:t>Aumento compiti pubblici (suffragio universale) – </a:t>
          </a:r>
          <a:r>
            <a:rPr lang="it-IT" sz="3200" b="1" kern="1200"/>
            <a:t>Stato erogatore</a:t>
          </a:r>
          <a:endParaRPr lang="en-US" sz="3200" kern="1200"/>
        </a:p>
      </dsp:txBody>
      <dsp:txXfrm>
        <a:off x="0" y="2703"/>
        <a:ext cx="6900512" cy="1843578"/>
      </dsp:txXfrm>
    </dsp:sp>
    <dsp:sp modelId="{58AFF188-F2E5-43B3-9138-D6251559E587}">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D5FD6-BCFB-486E-BF8A-2551316DCD6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Si espande la pubblica amministrazione</a:t>
          </a:r>
          <a:endParaRPr lang="en-US" sz="3200" kern="1200"/>
        </a:p>
      </dsp:txBody>
      <dsp:txXfrm>
        <a:off x="0" y="1846281"/>
        <a:ext cx="6900512" cy="1843578"/>
      </dsp:txXfrm>
    </dsp:sp>
    <dsp:sp modelId="{012048D4-1699-438B-B7D4-77124DCDF3D4}">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E33E0-7255-4F88-A384-F8641D398648}">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a:t>Esigenze di divisione e specializzazione del lavoro inducono a moltiplicare degli apparati (efficiente divisione del lavoro)</a:t>
          </a:r>
          <a:endParaRPr lang="en-US" sz="3200" kern="1200"/>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1029-7695-40EF-8E9C-A14D02649D23}">
      <dsp:nvSpPr>
        <dsp:cNvPr id="0" name=""/>
        <dsp:cNvSpPr/>
      </dsp:nvSpPr>
      <dsp:spPr>
        <a:xfrm>
          <a:off x="0" y="39450"/>
          <a:ext cx="6900512" cy="2683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Estensione del suffragio aumento richieste compiti sociali da parte dello Stato che si fa carico del benessere dei cittadini (processo democratico – domanda di intervento pubblico)</a:t>
          </a:r>
          <a:endParaRPr lang="en-US" sz="3100" kern="1200"/>
        </a:p>
      </dsp:txBody>
      <dsp:txXfrm>
        <a:off x="131021" y="170471"/>
        <a:ext cx="6638470" cy="2421937"/>
      </dsp:txXfrm>
    </dsp:sp>
    <dsp:sp modelId="{BBD25321-EAAD-46CB-A649-31D02F28D4AE}">
      <dsp:nvSpPr>
        <dsp:cNvPr id="0" name=""/>
        <dsp:cNvSpPr/>
      </dsp:nvSpPr>
      <dsp:spPr>
        <a:xfrm>
          <a:off x="0" y="2812710"/>
          <a:ext cx="6900512" cy="2683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Compiti di erogazione accanto alle funzioni sovrane</a:t>
          </a:r>
          <a:endParaRPr lang="en-US" sz="3100" kern="1200"/>
        </a:p>
      </dsp:txBody>
      <dsp:txXfrm>
        <a:off x="131021" y="2943731"/>
        <a:ext cx="6638470" cy="2421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43121-2EC9-4C91-9112-80EE42FA838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D074560-9920-4C48-A7EE-6D7C3B2BC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938A875-EC34-4F9E-83D8-469D961CBB24}"/>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E38FD95E-274F-4A80-B160-97243FAB96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66A709-DEBD-4D9F-9395-E26FEFC5EBBC}"/>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27067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3F325-34B0-4C58-AC6A-4090D7A069B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6B419F-4990-4DD0-B4BB-CCC18437C95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F5EBF1-0912-45C3-BF46-E463DA1853B2}"/>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D9D578DA-7D72-47CA-870D-CBDC9D0060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286C28-ECFC-41E7-9B49-AE80A6A3397E}"/>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11029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E0E0B7E-1029-445F-9F94-DCDF6A75478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4B0EA0-3ABB-49A1-9499-7A38865E2A2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6E3BE5-F6AD-4FF3-8294-D7726CF07ED5}"/>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84C218E0-AC3B-43B5-A13F-9FA3133352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ADD8D5-1E65-4934-B983-256434F87EAC}"/>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84344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6F8B28-EDFE-48C8-99B0-3592CA32CE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927AF-D861-4E7C-AB61-4D31779CC2B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510BA8-786C-4423-B5E2-986A92F19ED1}"/>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4828203C-ED55-4FE0-BBD9-E0F67850E3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5FDED1-D128-41E0-8024-BDB312E1713C}"/>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99913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660DA1-5584-4EE7-A73D-44172342443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504E45B-259E-4447-9047-94D4A08FE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C39E044-6394-46CF-9CAF-9443CFD4031F}"/>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DF8DCBE1-67B0-41A5-96A2-6A8EBB4DB2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E7971D-E7F5-4594-ADF1-D2FBF8447F95}"/>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30278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552DF-19E8-4B72-8F32-4E4D82451C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5913E3-836D-47B2-A118-6B36941EEB8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1AEEFC-12D4-4FFE-873D-1ADAB5CB23B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B0B313E-7FC9-4881-AA51-E09B30849191}"/>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6" name="Segnaposto piè di pagina 5">
            <a:extLst>
              <a:ext uri="{FF2B5EF4-FFF2-40B4-BE49-F238E27FC236}">
                <a16:creationId xmlns:a16="http://schemas.microsoft.com/office/drawing/2014/main" id="{E2E0F9EF-FCE5-446A-B91A-9AC6ACD37DB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8412E8-444C-4433-94AB-1045BEC8B113}"/>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293591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32F03F-0699-41B6-B26F-55EA0AD7F7E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8DED77-D6B5-4F4C-AE63-BC5CBA6C1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EF566AC-70DE-4AFC-8ADD-A8354003563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A406FA-F373-4233-BF5C-F7F96C393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588BCB0-BB79-482A-95C1-F75E6100318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66076A-92B9-45B9-AF5E-6C6256090CD7}"/>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8" name="Segnaposto piè di pagina 7">
            <a:extLst>
              <a:ext uri="{FF2B5EF4-FFF2-40B4-BE49-F238E27FC236}">
                <a16:creationId xmlns:a16="http://schemas.microsoft.com/office/drawing/2014/main" id="{240A02D0-68D0-4A1F-BE9F-9257767BC36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F2E7647-168C-424B-8B63-2C54F58928F1}"/>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145126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F725D-35EA-493A-8460-A9E789B0F13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27108D3-D751-4708-8CE0-385888A2D47D}"/>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4" name="Segnaposto piè di pagina 3">
            <a:extLst>
              <a:ext uri="{FF2B5EF4-FFF2-40B4-BE49-F238E27FC236}">
                <a16:creationId xmlns:a16="http://schemas.microsoft.com/office/drawing/2014/main" id="{570D115F-2863-4E7A-86BE-16A1CD6A4B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8C75FD0-E7F8-4409-B31E-A87E87C76DF2}"/>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245520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A4AAA9-36AB-4362-8C58-F888EA324F96}"/>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3" name="Segnaposto piè di pagina 2">
            <a:extLst>
              <a:ext uri="{FF2B5EF4-FFF2-40B4-BE49-F238E27FC236}">
                <a16:creationId xmlns:a16="http://schemas.microsoft.com/office/drawing/2014/main" id="{302051BB-E88B-451A-97A8-204BFE246E1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DF28D83-74B3-4395-8C7A-90F4CB27049A}"/>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10536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53D88-EA81-4B3D-A7FB-29FA8A630F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E1CFB1-FD66-4523-8E66-C54FDD799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55F7236-7C96-4688-92B7-8885BDDFA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F92EDD6-0785-4FA4-ABB7-DD66F25C7FB5}"/>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6" name="Segnaposto piè di pagina 5">
            <a:extLst>
              <a:ext uri="{FF2B5EF4-FFF2-40B4-BE49-F238E27FC236}">
                <a16:creationId xmlns:a16="http://schemas.microsoft.com/office/drawing/2014/main" id="{73C0C874-5FBD-4EFF-B8C9-FA070FB847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409912-AC4F-4D37-A257-3A87045F53C7}"/>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21433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C15A7-B8BD-4369-8908-CA1685FA34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4B68DB7-6707-43B5-8FB9-D4837596A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71D7A6E-1545-4E4E-81ED-80C9CCAE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AB8E816-5CB7-4A52-9C85-9E79114989FB}"/>
              </a:ext>
            </a:extLst>
          </p:cNvPr>
          <p:cNvSpPr>
            <a:spLocks noGrp="1"/>
          </p:cNvSpPr>
          <p:nvPr>
            <p:ph type="dt" sz="half" idx="10"/>
          </p:nvPr>
        </p:nvSpPr>
        <p:spPr/>
        <p:txBody>
          <a:bodyPr/>
          <a:lstStyle/>
          <a:p>
            <a:fld id="{F29ECAA2-4E93-4399-BB11-89A6E2F2EB05}" type="datetimeFigureOut">
              <a:rPr lang="it-IT" smtClean="0"/>
              <a:t>15/02/2024</a:t>
            </a:fld>
            <a:endParaRPr lang="it-IT"/>
          </a:p>
        </p:txBody>
      </p:sp>
      <p:sp>
        <p:nvSpPr>
          <p:cNvPr id="6" name="Segnaposto piè di pagina 5">
            <a:extLst>
              <a:ext uri="{FF2B5EF4-FFF2-40B4-BE49-F238E27FC236}">
                <a16:creationId xmlns:a16="http://schemas.microsoft.com/office/drawing/2014/main" id="{31F910D6-0C1B-48BB-9C25-1278A90C4B6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A5F5D-2F15-4117-AAFD-1A4625A2E275}"/>
              </a:ext>
            </a:extLst>
          </p:cNvPr>
          <p:cNvSpPr>
            <a:spLocks noGrp="1"/>
          </p:cNvSpPr>
          <p:nvPr>
            <p:ph type="sldNum" sz="quarter" idx="12"/>
          </p:nvPr>
        </p:nvSpPr>
        <p:spPr/>
        <p:txBody>
          <a:bodyPr/>
          <a:lstStyle/>
          <a:p>
            <a:fld id="{C1617926-50F4-489F-BBB2-EC50941D470B}" type="slidenum">
              <a:rPr lang="it-IT" smtClean="0"/>
              <a:t>‹N›</a:t>
            </a:fld>
            <a:endParaRPr lang="it-IT"/>
          </a:p>
        </p:txBody>
      </p:sp>
    </p:spTree>
    <p:extLst>
      <p:ext uri="{BB962C8B-B14F-4D97-AF65-F5344CB8AC3E}">
        <p14:creationId xmlns:p14="http://schemas.microsoft.com/office/powerpoint/2010/main" val="63197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06EC02-E1EA-46A5-9CC6-502C9A8D1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5EC2F84-89FD-4C86-9122-00263D7F5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5631BA-5C69-4D85-9229-95C8C7F7B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ECAA2-4E93-4399-BB11-89A6E2F2EB05}" type="datetimeFigureOut">
              <a:rPr lang="it-IT" smtClean="0"/>
              <a:t>15/02/2024</a:t>
            </a:fld>
            <a:endParaRPr lang="it-IT"/>
          </a:p>
        </p:txBody>
      </p:sp>
      <p:sp>
        <p:nvSpPr>
          <p:cNvPr id="5" name="Segnaposto piè di pagina 4">
            <a:extLst>
              <a:ext uri="{FF2B5EF4-FFF2-40B4-BE49-F238E27FC236}">
                <a16:creationId xmlns:a16="http://schemas.microsoft.com/office/drawing/2014/main" id="{3B5FE01D-9239-41B1-8C26-787B6E29A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FCBE995-27B9-492A-9295-7FC3337F1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17926-50F4-489F-BBB2-EC50941D470B}" type="slidenum">
              <a:rPr lang="it-IT" smtClean="0"/>
              <a:t>‹N›</a:t>
            </a:fld>
            <a:endParaRPr lang="it-IT"/>
          </a:p>
        </p:txBody>
      </p:sp>
    </p:spTree>
    <p:extLst>
      <p:ext uri="{BB962C8B-B14F-4D97-AF65-F5344CB8AC3E}">
        <p14:creationId xmlns:p14="http://schemas.microsoft.com/office/powerpoint/2010/main" val="3837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eccani.it/enciclopedia/servizio/" TargetMode="External"/><Relationship Id="rId2" Type="http://schemas.openxmlformats.org/officeDocument/2006/relationships/hyperlink" Target="https://www.treccani.it/enciclopedia/funzione/" TargetMode="External"/><Relationship Id="rId1" Type="http://schemas.openxmlformats.org/officeDocument/2006/relationships/slideLayout" Target="../slideLayouts/slideLayout2.xml"/><Relationship Id="rId5" Type="http://schemas.openxmlformats.org/officeDocument/2006/relationships/hyperlink" Target="https://www.treccani.it/enciclopedia/stato/" TargetMode="External"/><Relationship Id="rId4" Type="http://schemas.openxmlformats.org/officeDocument/2006/relationships/hyperlink" Target="https://www.treccani.it/enciclopedia/pubblica-amministrazion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14EA9C0-C747-4680-8C68-4D55DC379BE9}"/>
              </a:ext>
            </a:extLst>
          </p:cNvPr>
          <p:cNvSpPr>
            <a:spLocks noGrp="1"/>
          </p:cNvSpPr>
          <p:nvPr>
            <p:ph type="ctrTitle"/>
          </p:nvPr>
        </p:nvSpPr>
        <p:spPr>
          <a:xfrm>
            <a:off x="965200" y="1383528"/>
            <a:ext cx="5925989" cy="3167510"/>
          </a:xfrm>
        </p:spPr>
        <p:txBody>
          <a:bodyPr anchor="b">
            <a:normAutofit/>
          </a:bodyPr>
          <a:lstStyle/>
          <a:p>
            <a:pPr algn="r"/>
            <a:br>
              <a:rPr lang="it-IT" sz="5300" b="1">
                <a:ea typeface="Calibri Light"/>
                <a:cs typeface="Calibri Light"/>
              </a:rPr>
            </a:br>
            <a:br>
              <a:rPr lang="it-IT" sz="5300" b="1">
                <a:ea typeface="Calibri Light"/>
                <a:cs typeface="Calibri Light"/>
              </a:rPr>
            </a:br>
            <a:r>
              <a:rPr lang="it-IT" sz="5300" b="1"/>
              <a:t>La nascita del diritto amministrativo</a:t>
            </a:r>
          </a:p>
        </p:txBody>
      </p:sp>
      <p:sp>
        <p:nvSpPr>
          <p:cNvPr id="3" name="Sottotitolo 2">
            <a:extLst>
              <a:ext uri="{FF2B5EF4-FFF2-40B4-BE49-F238E27FC236}">
                <a16:creationId xmlns:a16="http://schemas.microsoft.com/office/drawing/2014/main" id="{6C258930-753D-43E8-9003-75CFE7B2D119}"/>
              </a:ext>
            </a:extLst>
          </p:cNvPr>
          <p:cNvSpPr>
            <a:spLocks noGrp="1"/>
          </p:cNvSpPr>
          <p:nvPr>
            <p:ph type="subTitle" idx="1"/>
          </p:nvPr>
        </p:nvSpPr>
        <p:spPr>
          <a:xfrm>
            <a:off x="965201" y="4582814"/>
            <a:ext cx="5925987" cy="1312657"/>
          </a:xfrm>
        </p:spPr>
        <p:txBody>
          <a:bodyPr anchor="t">
            <a:normAutofit/>
          </a:bodyPr>
          <a:lstStyle/>
          <a:p>
            <a:pPr algn="r"/>
            <a:endParaRPr lang="it-IT"/>
          </a:p>
          <a:p>
            <a:pPr algn="r"/>
            <a:r>
              <a:rPr lang="it-IT"/>
              <a:t>Prof.ssa Sveva Del Gatto</a:t>
            </a:r>
          </a:p>
        </p:txBody>
      </p:sp>
      <p:pic>
        <p:nvPicPr>
          <p:cNvPr id="4" name="Immagine 3" descr="Università degli studi di Macerata">
            <a:extLst>
              <a:ext uri="{FF2B5EF4-FFF2-40B4-BE49-F238E27FC236}">
                <a16:creationId xmlns:a16="http://schemas.microsoft.com/office/drawing/2014/main" id="{BC9A1E37-DC98-EFD2-634B-6F9C6344079D}"/>
              </a:ext>
            </a:extLst>
          </p:cNvPr>
          <p:cNvPicPr>
            <a:picLocks noChangeAspect="1"/>
          </p:cNvPicPr>
          <p:nvPr/>
        </p:nvPicPr>
        <p:blipFill>
          <a:blip r:embed="rId2"/>
          <a:stretch>
            <a:fillRect/>
          </a:stretch>
        </p:blipFill>
        <p:spPr>
          <a:xfrm>
            <a:off x="7532962" y="2951111"/>
            <a:ext cx="2621772" cy="1006141"/>
          </a:xfrm>
          <a:prstGeom prst="rect">
            <a:avLst/>
          </a:prstGeom>
        </p:spPr>
      </p:pic>
    </p:spTree>
    <p:extLst>
      <p:ext uri="{BB962C8B-B14F-4D97-AF65-F5344CB8AC3E}">
        <p14:creationId xmlns:p14="http://schemas.microsoft.com/office/powerpoint/2010/main" val="332036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53F3B2-86F6-E94D-3B64-692067F24757}"/>
              </a:ext>
            </a:extLst>
          </p:cNvPr>
          <p:cNvSpPr>
            <a:spLocks noGrp="1"/>
          </p:cNvSpPr>
          <p:nvPr>
            <p:ph type="title"/>
          </p:nvPr>
        </p:nvSpPr>
        <p:spPr>
          <a:xfrm>
            <a:off x="1123356" y="1188637"/>
            <a:ext cx="9984615" cy="1597228"/>
          </a:xfrm>
        </p:spPr>
        <p:txBody>
          <a:bodyPr>
            <a:normAutofit/>
          </a:bodyPr>
          <a:lstStyle/>
          <a:p>
            <a:r>
              <a:rPr lang="it-IT" sz="5600" dirty="0">
                <a:ea typeface="Calibri Light"/>
                <a:cs typeface="Calibri Light"/>
              </a:rPr>
              <a:t>Il Service public nelle fonti antiche</a:t>
            </a:r>
            <a:endParaRPr lang="it-IT" sz="5600" dirty="0"/>
          </a:p>
        </p:txBody>
      </p:sp>
      <p:pic>
        <p:nvPicPr>
          <p:cNvPr id="7" name="Graphic 6" descr="Grano">
            <a:extLst>
              <a:ext uri="{FF2B5EF4-FFF2-40B4-BE49-F238E27FC236}">
                <a16:creationId xmlns:a16="http://schemas.microsoft.com/office/drawing/2014/main" id="{6152779C-D467-A89D-2355-58DBB3A39C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3" name="Segnaposto contenuto 2">
            <a:extLst>
              <a:ext uri="{FF2B5EF4-FFF2-40B4-BE49-F238E27FC236}">
                <a16:creationId xmlns:a16="http://schemas.microsoft.com/office/drawing/2014/main" id="{519F89ED-30FF-5172-37AE-F34DF71C9ADB}"/>
              </a:ext>
            </a:extLst>
          </p:cNvPr>
          <p:cNvSpPr>
            <a:spLocks noGrp="1"/>
          </p:cNvSpPr>
          <p:nvPr>
            <p:ph idx="1"/>
          </p:nvPr>
        </p:nvSpPr>
        <p:spPr>
          <a:xfrm>
            <a:off x="4731385" y="2598228"/>
            <a:ext cx="4762132" cy="3147298"/>
          </a:xfrm>
        </p:spPr>
        <p:txBody>
          <a:bodyPr vert="horz" lIns="91440" tIns="45720" rIns="91440" bIns="45720" rtlCol="0" anchor="t">
            <a:normAutofit/>
          </a:bodyPr>
          <a:lstStyle/>
          <a:p>
            <a:pPr algn="just"/>
            <a:r>
              <a:rPr lang="it-IT" sz="2000">
                <a:ea typeface="+mn-lt"/>
                <a:cs typeface="+mn-lt"/>
              </a:rPr>
              <a:t>Un’ordinanza del 1439 ordina al mugnaio di “</a:t>
            </a:r>
            <a:r>
              <a:rPr lang="it-IT" sz="2000" i="1">
                <a:ea typeface="+mn-lt"/>
                <a:cs typeface="+mn-lt"/>
              </a:rPr>
              <a:t>macinare i grani, nel </a:t>
            </a:r>
            <a:r>
              <a:rPr lang="it-IT" sz="2000" b="1" i="1">
                <a:ea typeface="+mn-lt"/>
                <a:cs typeface="+mn-lt"/>
              </a:rPr>
              <a:t>momento e nella misura</a:t>
            </a:r>
            <a:r>
              <a:rPr lang="it-IT" sz="2000" i="1">
                <a:ea typeface="+mn-lt"/>
                <a:cs typeface="+mn-lt"/>
              </a:rPr>
              <a:t> in cui sono apportati al mulino, </a:t>
            </a:r>
            <a:r>
              <a:rPr lang="it-IT" sz="2000" b="1" i="1">
                <a:ea typeface="+mn-lt"/>
                <a:cs typeface="+mn-lt"/>
              </a:rPr>
              <a:t>senza preferenza</a:t>
            </a:r>
            <a:r>
              <a:rPr lang="it-IT" sz="2000" i="1">
                <a:ea typeface="+mn-lt"/>
                <a:cs typeface="+mn-lt"/>
              </a:rPr>
              <a:t> e, soprattutto, s</a:t>
            </a:r>
            <a:r>
              <a:rPr lang="it-IT" sz="2000" b="1" i="1">
                <a:ea typeface="+mn-lt"/>
                <a:cs typeface="+mn-lt"/>
              </a:rPr>
              <a:t>enza esigere nulla</a:t>
            </a:r>
            <a:r>
              <a:rPr lang="it-IT" sz="2000" i="1">
                <a:ea typeface="+mn-lt"/>
                <a:cs typeface="+mn-lt"/>
              </a:rPr>
              <a:t> per la molitura</a:t>
            </a:r>
            <a:r>
              <a:rPr lang="it-IT" sz="2000">
                <a:ea typeface="+mn-lt"/>
                <a:cs typeface="+mn-lt"/>
              </a:rPr>
              <a:t>”.</a:t>
            </a:r>
            <a:endParaRPr lang="it-IT" sz="2000">
              <a:ea typeface="Calibri"/>
              <a:cs typeface="Calibri"/>
            </a:endParaRPr>
          </a:p>
          <a:p>
            <a:pPr algn="just"/>
            <a:r>
              <a:rPr lang="it-IT" sz="2000">
                <a:ea typeface="+mn-lt"/>
                <a:cs typeface="+mn-lt"/>
              </a:rPr>
              <a:t>Obbligo di servizio al pubblico, soggetto al principio di eguaglianza e di non discriminazione, e caratterizzato da </a:t>
            </a:r>
            <a:r>
              <a:rPr lang="it-IT" sz="2000" b="1">
                <a:ea typeface="+mn-lt"/>
                <a:cs typeface="+mn-lt"/>
              </a:rPr>
              <a:t>logiche diverse</a:t>
            </a:r>
            <a:r>
              <a:rPr lang="it-IT" sz="2000">
                <a:ea typeface="+mn-lt"/>
                <a:cs typeface="+mn-lt"/>
              </a:rPr>
              <a:t> da quelle proprie dell’attività economica. </a:t>
            </a:r>
            <a:endParaRPr lang="it-IT" sz="2000">
              <a:ea typeface="Calibri" panose="020F0502020204030204"/>
              <a:cs typeface="Calibri"/>
            </a:endParaRPr>
          </a:p>
        </p:txBody>
      </p:sp>
    </p:spTree>
    <p:extLst>
      <p:ext uri="{BB962C8B-B14F-4D97-AF65-F5344CB8AC3E}">
        <p14:creationId xmlns:p14="http://schemas.microsoft.com/office/powerpoint/2010/main" val="353267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228D22-2567-CC3D-8BE2-CB86DB66A98F}"/>
              </a:ext>
            </a:extLst>
          </p:cNvPr>
          <p:cNvSpPr>
            <a:spLocks noGrp="1"/>
          </p:cNvSpPr>
          <p:nvPr>
            <p:ph type="title"/>
          </p:nvPr>
        </p:nvSpPr>
        <p:spPr>
          <a:xfrm>
            <a:off x="838200" y="365125"/>
            <a:ext cx="10515600" cy="1325563"/>
          </a:xfrm>
        </p:spPr>
        <p:txBody>
          <a:bodyPr>
            <a:normAutofit/>
          </a:bodyPr>
          <a:lstStyle/>
          <a:p>
            <a:r>
              <a:rPr lang="it-IT" sz="5400" dirty="0">
                <a:ea typeface="Calibri Light"/>
                <a:cs typeface="Calibri Light"/>
              </a:rPr>
              <a:t>Alle origini del servizio universale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132C3F3-6BD2-259D-F8EB-41138EF3F72E}"/>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buNone/>
            </a:pPr>
            <a:r>
              <a:rPr lang="it-IT" sz="2200">
                <a:ea typeface="+mn-lt"/>
                <a:cs typeface="+mn-lt"/>
              </a:rPr>
              <a:t>“</a:t>
            </a:r>
            <a:r>
              <a:rPr lang="it-IT" i="1">
                <a:ea typeface="+mn-lt"/>
                <a:cs typeface="+mn-lt"/>
              </a:rPr>
              <a:t>L’addetto al mulino deve assicurare un servizio continuo e di qualità, altrimenti può essere dichiarato decaduto dal diritto di gestire il mulino; l’addetto al mulino è collocato in permanenza sotto il controllo della collettività</a:t>
            </a:r>
            <a:r>
              <a:rPr lang="it-IT">
                <a:ea typeface="+mn-lt"/>
                <a:cs typeface="+mn-lt"/>
              </a:rPr>
              <a:t>”</a:t>
            </a:r>
            <a:endParaRPr lang="it-IT">
              <a:ea typeface="Calibri" panose="020F0502020204030204"/>
              <a:cs typeface="Calibri" panose="020F0502020204030204"/>
            </a:endParaRPr>
          </a:p>
          <a:p>
            <a:pPr algn="ctr"/>
            <a:endParaRPr lang="it-IT" dirty="0">
              <a:ea typeface="+mn-lt"/>
              <a:cs typeface="+mn-lt"/>
            </a:endParaRPr>
          </a:p>
          <a:p>
            <a:pPr algn="just"/>
            <a:r>
              <a:rPr lang="it-IT" dirty="0">
                <a:ea typeface="+mn-lt"/>
                <a:cs typeface="+mn-lt"/>
              </a:rPr>
              <a:t>Si affermano, quindi, il principio della </a:t>
            </a:r>
            <a:r>
              <a:rPr lang="it-IT" b="1" dirty="0">
                <a:ea typeface="+mn-lt"/>
                <a:cs typeface="+mn-lt"/>
              </a:rPr>
              <a:t>qualità del servizio</a:t>
            </a:r>
            <a:r>
              <a:rPr lang="it-IT" dirty="0">
                <a:ea typeface="+mn-lt"/>
                <a:cs typeface="+mn-lt"/>
              </a:rPr>
              <a:t> (ad esempio, l’igiene); ancor prima, il </a:t>
            </a:r>
            <a:r>
              <a:rPr lang="it-IT" b="1" dirty="0">
                <a:ea typeface="+mn-lt"/>
                <a:cs typeface="+mn-lt"/>
              </a:rPr>
              <a:t>principio di continuità</a:t>
            </a:r>
            <a:r>
              <a:rPr lang="it-IT" dirty="0">
                <a:ea typeface="+mn-lt"/>
                <a:cs typeface="+mn-lt"/>
              </a:rPr>
              <a:t> e di </a:t>
            </a:r>
            <a:r>
              <a:rPr lang="it-IT" b="1" dirty="0">
                <a:ea typeface="+mn-lt"/>
                <a:cs typeface="+mn-lt"/>
              </a:rPr>
              <a:t>divieto di interruzioni</a:t>
            </a:r>
            <a:r>
              <a:rPr lang="it-IT" dirty="0">
                <a:ea typeface="+mn-lt"/>
                <a:cs typeface="+mn-lt"/>
              </a:rPr>
              <a:t>; infine, il principio di</a:t>
            </a:r>
            <a:r>
              <a:rPr lang="it-IT" b="1" dirty="0">
                <a:ea typeface="+mn-lt"/>
                <a:cs typeface="+mn-lt"/>
              </a:rPr>
              <a:t> efficienza e di efficacia</a:t>
            </a:r>
            <a:r>
              <a:rPr lang="it-IT" dirty="0">
                <a:ea typeface="+mn-lt"/>
                <a:cs typeface="+mn-lt"/>
              </a:rPr>
              <a:t>.</a:t>
            </a:r>
            <a:endParaRPr lang="it-IT" dirty="0">
              <a:ea typeface="Calibri"/>
              <a:cs typeface="Calibri"/>
            </a:endParaRPr>
          </a:p>
        </p:txBody>
      </p:sp>
    </p:spTree>
    <p:extLst>
      <p:ext uri="{BB962C8B-B14F-4D97-AF65-F5344CB8AC3E}">
        <p14:creationId xmlns:p14="http://schemas.microsoft.com/office/powerpoint/2010/main" val="426245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EB9FE3-F2B2-7C04-04A0-FAB90ACE76DA}"/>
              </a:ext>
            </a:extLst>
          </p:cNvPr>
          <p:cNvSpPr>
            <a:spLocks noGrp="1"/>
          </p:cNvSpPr>
          <p:nvPr>
            <p:ph type="title"/>
          </p:nvPr>
        </p:nvSpPr>
        <p:spPr>
          <a:xfrm>
            <a:off x="1629751" y="934327"/>
            <a:ext cx="8924392" cy="1058275"/>
          </a:xfrm>
        </p:spPr>
        <p:txBody>
          <a:bodyPr>
            <a:normAutofit/>
          </a:bodyPr>
          <a:lstStyle/>
          <a:p>
            <a:pPr algn="ctr"/>
            <a:r>
              <a:rPr lang="it-IT" dirty="0">
                <a:ea typeface="Calibri Light"/>
                <a:cs typeface="Calibri Light"/>
              </a:rPr>
              <a:t>Il servizio postale a cavallo</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3D5AAFA-2336-2F92-FEF9-258C4FAB9B66}"/>
              </a:ext>
            </a:extLst>
          </p:cNvPr>
          <p:cNvSpPr>
            <a:spLocks noGrp="1"/>
          </p:cNvSpPr>
          <p:nvPr>
            <p:ph idx="1"/>
          </p:nvPr>
        </p:nvSpPr>
        <p:spPr>
          <a:xfrm>
            <a:off x="1941207" y="2752316"/>
            <a:ext cx="8309586" cy="2756848"/>
          </a:xfrm>
        </p:spPr>
        <p:txBody>
          <a:bodyPr vert="horz" lIns="91440" tIns="45720" rIns="91440" bIns="45720" rtlCol="0">
            <a:normAutofit/>
          </a:bodyPr>
          <a:lstStyle/>
          <a:p>
            <a:r>
              <a:rPr lang="it-IT" sz="1900">
                <a:ea typeface="+mn-lt"/>
                <a:cs typeface="+mn-lt"/>
              </a:rPr>
              <a:t>Un’ordinanza del Consiglio di Luigi XI del 19 giugno del 1464 stabiliva: </a:t>
            </a:r>
          </a:p>
          <a:p>
            <a:pPr marL="0" indent="0">
              <a:buNone/>
            </a:pPr>
            <a:r>
              <a:rPr lang="it-IT" sz="1900">
                <a:ea typeface="+mn-lt"/>
                <a:cs typeface="+mn-lt"/>
              </a:rPr>
              <a:t> “</a:t>
            </a:r>
            <a:r>
              <a:rPr lang="it-IT" sz="1900" i="1">
                <a:ea typeface="+mn-lt"/>
                <a:cs typeface="+mn-lt"/>
              </a:rPr>
              <a:t>il suddetto signor Re, avendo messo in deliberazione, insieme ai signori del suo Consiglio, che è molto necessario ed importante ai suoi affari e al suo Stato, di conoscere notizie da tutte le parti e di far conoscere quando sembrerà opportuno le sue notizie agli altri, aveva messo in delibera di istituire e di stabilire in tutte le città, in tutti i borghi, in tutte le borgate e luoghi ove sarà reputato opportuno, un numero di cavalli che corrono di tratto in tratto (le stazioni della posta) per mezzo dei quali i suoi ordini possano essere prontamente eseguiti e in modo tale che possa avere notizie dai suoi vicini quando vuole che possa ordinare agli altri</a:t>
            </a:r>
            <a:r>
              <a:rPr lang="it-IT" sz="1900">
                <a:ea typeface="+mn-lt"/>
                <a:cs typeface="+mn-lt"/>
              </a:rPr>
              <a:t>"</a:t>
            </a:r>
            <a:endParaRPr lang="it-IT" sz="1900">
              <a:ea typeface="Calibri"/>
              <a:cs typeface="Calibri"/>
            </a:endParaRPr>
          </a:p>
        </p:txBody>
      </p:sp>
    </p:spTree>
    <p:extLst>
      <p:ext uri="{BB962C8B-B14F-4D97-AF65-F5344CB8AC3E}">
        <p14:creationId xmlns:p14="http://schemas.microsoft.com/office/powerpoint/2010/main" val="110194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BE4BE-00E5-B025-2336-811A30344107}"/>
              </a:ext>
            </a:extLst>
          </p:cNvPr>
          <p:cNvPicPr>
            <a:picLocks noChangeAspect="1"/>
          </p:cNvPicPr>
          <p:nvPr/>
        </p:nvPicPr>
        <p:blipFill rotWithShape="1">
          <a:blip r:embed="rId2">
            <a:duotone>
              <a:schemeClr val="bg2">
                <a:shade val="45000"/>
                <a:satMod val="135000"/>
              </a:schemeClr>
              <a:prstClr val="white"/>
            </a:duotone>
          </a:blip>
          <a:srcRect l="8605" r="11315" b="175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EB9FE3-F2B2-7C04-04A0-FAB90ACE76DA}"/>
              </a:ext>
            </a:extLst>
          </p:cNvPr>
          <p:cNvSpPr>
            <a:spLocks noGrp="1"/>
          </p:cNvSpPr>
          <p:nvPr>
            <p:ph type="title"/>
          </p:nvPr>
        </p:nvSpPr>
        <p:spPr>
          <a:xfrm>
            <a:off x="838200" y="365125"/>
            <a:ext cx="10515600" cy="1325563"/>
          </a:xfrm>
        </p:spPr>
        <p:txBody>
          <a:bodyPr>
            <a:normAutofit/>
          </a:bodyPr>
          <a:lstStyle/>
          <a:p>
            <a:pPr algn="ctr"/>
            <a:r>
              <a:rPr lang="it-IT" sz="5400" dirty="0">
                <a:ea typeface="Calibri Light"/>
                <a:cs typeface="Calibri Light"/>
              </a:rPr>
              <a:t>Il servizio postale a cavallo</a:t>
            </a:r>
            <a:endParaRPr lang="it-IT" dirty="0"/>
          </a:p>
        </p:txBody>
      </p:sp>
      <p:graphicFrame>
        <p:nvGraphicFramePr>
          <p:cNvPr id="5" name="Segnaposto contenuto 2">
            <a:extLst>
              <a:ext uri="{FF2B5EF4-FFF2-40B4-BE49-F238E27FC236}">
                <a16:creationId xmlns:a16="http://schemas.microsoft.com/office/drawing/2014/main" id="{CB1CC7B3-15B8-A793-7A6E-A96C6430595D}"/>
              </a:ext>
            </a:extLst>
          </p:cNvPr>
          <p:cNvGraphicFramePr>
            <a:graphicFrameLocks noGrp="1"/>
          </p:cNvGraphicFramePr>
          <p:nvPr>
            <p:ph idx="1"/>
            <p:extLst>
              <p:ext uri="{D42A27DB-BD31-4B8C-83A1-F6EECF244321}">
                <p14:modId xmlns:p14="http://schemas.microsoft.com/office/powerpoint/2010/main" val="383084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19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8B695E5-946E-D499-AB34-6A4091506908}"/>
              </a:ext>
            </a:extLst>
          </p:cNvPr>
          <p:cNvSpPr>
            <a:spLocks noGrp="1"/>
          </p:cNvSpPr>
          <p:nvPr>
            <p:ph type="title"/>
          </p:nvPr>
        </p:nvSpPr>
        <p:spPr>
          <a:xfrm>
            <a:off x="838200" y="365125"/>
            <a:ext cx="10515600" cy="1325563"/>
          </a:xfrm>
        </p:spPr>
        <p:txBody>
          <a:bodyPr>
            <a:normAutofit/>
          </a:bodyPr>
          <a:lstStyle/>
          <a:p>
            <a:r>
              <a:rPr lang="it-IT" sz="4200" dirty="0">
                <a:ea typeface="Calibri Light"/>
                <a:cs typeface="Calibri Light"/>
              </a:rPr>
              <a:t>Fonti francesi e altri esempi di regole amministrative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C62DF17-B918-7D65-DA5D-D886C0F9F5AB}"/>
              </a:ext>
            </a:extLst>
          </p:cNvPr>
          <p:cNvSpPr>
            <a:spLocks noGrp="1"/>
          </p:cNvSpPr>
          <p:nvPr>
            <p:ph idx="1"/>
          </p:nvPr>
        </p:nvSpPr>
        <p:spPr>
          <a:xfrm>
            <a:off x="838200" y="1929384"/>
            <a:ext cx="10515600" cy="4251960"/>
          </a:xfrm>
        </p:spPr>
        <p:txBody>
          <a:bodyPr vert="horz" lIns="91440" tIns="45720" rIns="91440" bIns="45720" rtlCol="0">
            <a:normAutofit/>
          </a:bodyPr>
          <a:lstStyle/>
          <a:p>
            <a:r>
              <a:rPr lang="it-IT" sz="2200">
                <a:ea typeface="+mn-lt"/>
                <a:cs typeface="+mn-lt"/>
              </a:rPr>
              <a:t>La disciplina delle acque dei fiumi, dei torrenti, dei laghi. </a:t>
            </a:r>
            <a:endParaRPr lang="it-IT" sz="2200"/>
          </a:p>
          <a:p>
            <a:r>
              <a:rPr lang="it-IT" sz="2200">
                <a:ea typeface="+mn-lt"/>
                <a:cs typeface="+mn-lt"/>
              </a:rPr>
              <a:t>Sono beni pubblici che servono a </a:t>
            </a:r>
            <a:r>
              <a:rPr lang="it-IT" sz="2200" b="1">
                <a:ea typeface="+mn-lt"/>
                <a:cs typeface="+mn-lt"/>
              </a:rPr>
              <a:t>vari fini</a:t>
            </a:r>
            <a:r>
              <a:rPr lang="it-IT" sz="2200">
                <a:ea typeface="+mn-lt"/>
                <a:cs typeface="+mn-lt"/>
              </a:rPr>
              <a:t>, che hanno </a:t>
            </a:r>
            <a:r>
              <a:rPr lang="it-IT" sz="2200" b="1">
                <a:ea typeface="+mn-lt"/>
                <a:cs typeface="+mn-lt"/>
              </a:rPr>
              <a:t>molti impieghi economici, imprenditoriali e sociali</a:t>
            </a:r>
            <a:r>
              <a:rPr lang="it-IT" sz="2200">
                <a:ea typeface="+mn-lt"/>
                <a:cs typeface="+mn-lt"/>
              </a:rPr>
              <a:t>: dagli usi alimentari, alla coltivazione dei campi, all’animazione degli opifici. </a:t>
            </a:r>
          </a:p>
          <a:p>
            <a:r>
              <a:rPr lang="it-IT" sz="2200" dirty="0">
                <a:ea typeface="+mn-lt"/>
                <a:cs typeface="+mn-lt"/>
              </a:rPr>
              <a:t>La storia risalente dell’acqua è una storia di </a:t>
            </a:r>
            <a:r>
              <a:rPr lang="it-IT" sz="2200" b="1" dirty="0">
                <a:ea typeface="+mn-lt"/>
                <a:cs typeface="+mn-lt"/>
              </a:rPr>
              <a:t>permessi, di autorizzazioni e di concessioni di derivazione delle acque</a:t>
            </a:r>
            <a:r>
              <a:rPr lang="it-IT" sz="2200" dirty="0">
                <a:ea typeface="+mn-lt"/>
                <a:cs typeface="+mn-lt"/>
              </a:rPr>
              <a:t>: l’appropriazione del bene pubblico-acqua senza permesso può costituire un illecito.</a:t>
            </a:r>
            <a:endParaRPr lang="it-IT" sz="2200" dirty="0">
              <a:ea typeface="Calibri"/>
              <a:cs typeface="Calibri"/>
            </a:endParaRPr>
          </a:p>
        </p:txBody>
      </p:sp>
    </p:spTree>
    <p:extLst>
      <p:ext uri="{BB962C8B-B14F-4D97-AF65-F5344CB8AC3E}">
        <p14:creationId xmlns:p14="http://schemas.microsoft.com/office/powerpoint/2010/main" val="75051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66490B19-1D61-AB7A-D8D5-C9A63B3E460B}"/>
              </a:ext>
            </a:extLst>
          </p:cNvPr>
          <p:cNvSpPr>
            <a:spLocks noGrp="1"/>
          </p:cNvSpPr>
          <p:nvPr>
            <p:ph type="title"/>
          </p:nvPr>
        </p:nvSpPr>
        <p:spPr>
          <a:xfrm>
            <a:off x="838200" y="365125"/>
            <a:ext cx="10515600" cy="1325563"/>
          </a:xfrm>
        </p:spPr>
        <p:txBody>
          <a:bodyPr>
            <a:normAutofit/>
          </a:bodyPr>
          <a:lstStyle/>
          <a:p>
            <a:r>
              <a:rPr lang="it-IT" dirty="0">
                <a:ea typeface="Calibri Light"/>
                <a:cs typeface="Calibri Light"/>
              </a:rPr>
              <a:t>Si può parlare allora di diritto amministrativo?</a:t>
            </a:r>
            <a:endParaRPr lang="it-IT"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709EADBE-DD21-8794-B1ED-9D046DE72B08}"/>
              </a:ext>
            </a:extLst>
          </p:cNvPr>
          <p:cNvSpPr>
            <a:spLocks noGrp="1"/>
          </p:cNvSpPr>
          <p:nvPr>
            <p:ph idx="1"/>
          </p:nvPr>
        </p:nvSpPr>
        <p:spPr>
          <a:xfrm>
            <a:off x="838200" y="1825625"/>
            <a:ext cx="10515600" cy="4351338"/>
          </a:xfrm>
        </p:spPr>
        <p:txBody>
          <a:bodyPr vert="horz" lIns="91440" tIns="45720" rIns="91440" bIns="45720" rtlCol="0">
            <a:normAutofit/>
          </a:bodyPr>
          <a:lstStyle/>
          <a:p>
            <a:r>
              <a:rPr lang="it-IT" dirty="0">
                <a:ea typeface="+mn-lt"/>
                <a:cs typeface="+mn-lt"/>
              </a:rPr>
              <a:t>Il mulino e la posta sono esempi di servizi pubblici; l’acqua è un bene pubblico che consente di esercitare attività pubbliche o private.</a:t>
            </a:r>
            <a:endParaRPr lang="it-IT" dirty="0"/>
          </a:p>
          <a:p>
            <a:r>
              <a:rPr lang="it-IT" dirty="0">
                <a:cs typeface="Calibri"/>
              </a:rPr>
              <a:t>No sistema amministrativo</a:t>
            </a:r>
            <a:endParaRPr lang="it-IT" dirty="0">
              <a:ea typeface="Calibri" panose="020F0502020204030204"/>
              <a:cs typeface="Calibri"/>
            </a:endParaRPr>
          </a:p>
        </p:txBody>
      </p:sp>
    </p:spTree>
    <p:extLst>
      <p:ext uri="{BB962C8B-B14F-4D97-AF65-F5344CB8AC3E}">
        <p14:creationId xmlns:p14="http://schemas.microsoft.com/office/powerpoint/2010/main" val="34996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6B913B-B613-D26C-05E3-D1AEB5E4770D}"/>
              </a:ext>
            </a:extLst>
          </p:cNvPr>
          <p:cNvSpPr>
            <a:spLocks noGrp="1"/>
          </p:cNvSpPr>
          <p:nvPr>
            <p:ph type="title"/>
          </p:nvPr>
        </p:nvSpPr>
        <p:spPr>
          <a:xfrm>
            <a:off x="5297762" y="329184"/>
            <a:ext cx="6251110" cy="1783080"/>
          </a:xfrm>
        </p:spPr>
        <p:txBody>
          <a:bodyPr anchor="b">
            <a:normAutofit/>
          </a:bodyPr>
          <a:lstStyle/>
          <a:p>
            <a:r>
              <a:rPr lang="it-IT" sz="5400" dirty="0">
                <a:ea typeface="Calibri Light"/>
                <a:cs typeface="Calibri Light"/>
              </a:rPr>
              <a:t>Quando nasce il diritto amministrativo</a:t>
            </a:r>
            <a:endParaRPr lang="it-IT" sz="5400" dirty="0"/>
          </a:p>
        </p:txBody>
      </p:sp>
      <p:pic>
        <p:nvPicPr>
          <p:cNvPr id="5" name="Picture 4" descr="Biblioteca pubblica sfocata astratta con scaffali">
            <a:extLst>
              <a:ext uri="{FF2B5EF4-FFF2-40B4-BE49-F238E27FC236}">
                <a16:creationId xmlns:a16="http://schemas.microsoft.com/office/drawing/2014/main" id="{C77E948D-6B62-90C8-1D2C-001FF3587496}"/>
              </a:ext>
            </a:extLst>
          </p:cNvPr>
          <p:cNvPicPr>
            <a:picLocks noChangeAspect="1"/>
          </p:cNvPicPr>
          <p:nvPr/>
        </p:nvPicPr>
        <p:blipFill rotWithShape="1">
          <a:blip r:embed="rId2"/>
          <a:srcRect l="16374" r="38298"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D7F3A70-21D3-E6D6-3334-AEB83D2DA7EA}"/>
              </a:ext>
            </a:extLst>
          </p:cNvPr>
          <p:cNvSpPr>
            <a:spLocks noGrp="1"/>
          </p:cNvSpPr>
          <p:nvPr>
            <p:ph idx="1"/>
          </p:nvPr>
        </p:nvSpPr>
        <p:spPr>
          <a:xfrm>
            <a:off x="5297762" y="2706624"/>
            <a:ext cx="6251110" cy="3483864"/>
          </a:xfrm>
        </p:spPr>
        <p:txBody>
          <a:bodyPr vert="horz" lIns="91440" tIns="45720" rIns="91440" bIns="45720" rtlCol="0">
            <a:normAutofit/>
          </a:bodyPr>
          <a:lstStyle/>
          <a:p>
            <a:r>
              <a:rPr lang="it-IT" sz="2200">
                <a:ea typeface="+mn-lt"/>
                <a:cs typeface="+mn-lt"/>
              </a:rPr>
              <a:t>Le tesi più accreditate sono quelle che sottolineano l’origine moderna, o più moderna, del diritto amministrativo. </a:t>
            </a:r>
          </a:p>
          <a:p>
            <a:r>
              <a:rPr lang="it-IT" sz="2200">
                <a:ea typeface="+mn-lt"/>
                <a:cs typeface="+mn-lt"/>
              </a:rPr>
              <a:t>Secondo queste tesi, un vero e proprio diritto amministrativo emerge nel </a:t>
            </a:r>
            <a:r>
              <a:rPr lang="it-IT" sz="2200" b="1">
                <a:ea typeface="+mn-lt"/>
                <a:cs typeface="+mn-lt"/>
              </a:rPr>
              <a:t>XVIII secolo e si consolida nel XIX secolo</a:t>
            </a:r>
            <a:r>
              <a:rPr lang="it-IT" sz="2200">
                <a:ea typeface="+mn-lt"/>
                <a:cs typeface="+mn-lt"/>
              </a:rPr>
              <a:t>. </a:t>
            </a:r>
          </a:p>
          <a:p>
            <a:r>
              <a:rPr lang="it-IT" sz="2200" dirty="0">
                <a:ea typeface="+mn-lt"/>
                <a:cs typeface="+mn-lt"/>
              </a:rPr>
              <a:t>Anche qui il punto geografico nazionale di riferimento è la Francia e una delle fonti conoscitive più ricche, da questo punto di vista, è costituita dalle opere di Tocqueville.</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326873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E7DF68-9A27-4C77-B3C2-E9C29BACB58E}"/>
              </a:ext>
            </a:extLst>
          </p:cNvPr>
          <p:cNvSpPr>
            <a:spLocks noGrp="1"/>
          </p:cNvSpPr>
          <p:nvPr>
            <p:ph type="title"/>
          </p:nvPr>
        </p:nvSpPr>
        <p:spPr>
          <a:xfrm>
            <a:off x="5297762" y="329184"/>
            <a:ext cx="6251110" cy="1783080"/>
          </a:xfrm>
        </p:spPr>
        <p:txBody>
          <a:bodyPr anchor="b">
            <a:normAutofit/>
          </a:bodyPr>
          <a:lstStyle/>
          <a:p>
            <a:r>
              <a:rPr lang="it-IT" sz="3800" b="1"/>
              <a:t>Quando nasce il diritto amministrativo</a:t>
            </a:r>
            <a:br>
              <a:rPr lang="it-IT" sz="3800" b="1"/>
            </a:br>
            <a:r>
              <a:rPr lang="it-IT" sz="3800" b="1"/>
              <a:t>(il sistema amministrativo)</a:t>
            </a:r>
          </a:p>
        </p:txBody>
      </p:sp>
      <p:pic>
        <p:nvPicPr>
          <p:cNvPr id="5" name="Picture 4" descr="Scalinata e colonne anteriori di un maestoso edificio della città">
            <a:extLst>
              <a:ext uri="{FF2B5EF4-FFF2-40B4-BE49-F238E27FC236}">
                <a16:creationId xmlns:a16="http://schemas.microsoft.com/office/drawing/2014/main" id="{1052F578-E173-0602-D584-1188AB23A464}"/>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5047E93-9DE3-4213-A039-B9CF86F20D36}"/>
              </a:ext>
            </a:extLst>
          </p:cNvPr>
          <p:cNvSpPr>
            <a:spLocks noGrp="1"/>
          </p:cNvSpPr>
          <p:nvPr>
            <p:ph idx="1"/>
          </p:nvPr>
        </p:nvSpPr>
        <p:spPr>
          <a:xfrm>
            <a:off x="5297762" y="2706624"/>
            <a:ext cx="6251110" cy="3483864"/>
          </a:xfrm>
        </p:spPr>
        <p:txBody>
          <a:bodyPr>
            <a:normAutofit/>
          </a:bodyPr>
          <a:lstStyle/>
          <a:p>
            <a:r>
              <a:rPr lang="it-IT" sz="2200" b="1"/>
              <a:t>XVIII-XIX secolo</a:t>
            </a:r>
            <a:r>
              <a:rPr lang="it-IT" sz="2200"/>
              <a:t>: si afferma una pubblica amministrazione con una </a:t>
            </a:r>
            <a:r>
              <a:rPr lang="it-IT" sz="2200" i="1"/>
              <a:t>soglia dimensionale minima, </a:t>
            </a:r>
            <a:r>
              <a:rPr lang="it-IT" sz="2200"/>
              <a:t>sottoposta ad una </a:t>
            </a:r>
            <a:r>
              <a:rPr lang="it-IT" sz="2200" i="1"/>
              <a:t>massa critica di regole</a:t>
            </a:r>
            <a:r>
              <a:rPr lang="it-IT" sz="2200"/>
              <a:t>, e investita da una separazione rispetto al sovrano.</a:t>
            </a:r>
          </a:p>
          <a:p>
            <a:r>
              <a:rPr lang="it-IT" sz="2200" b="1"/>
              <a:t>Seconda metà del XIX secolo </a:t>
            </a:r>
            <a:r>
              <a:rPr lang="it-IT" sz="2200"/>
              <a:t>– età del liberalismo: si diffonde il diritto amministrativo (Francia).</a:t>
            </a:r>
          </a:p>
        </p:txBody>
      </p:sp>
    </p:spTree>
    <p:extLst>
      <p:ext uri="{BB962C8B-B14F-4D97-AF65-F5344CB8AC3E}">
        <p14:creationId xmlns:p14="http://schemas.microsoft.com/office/powerpoint/2010/main" val="216016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EACDCF-5162-FDED-D2C3-120692D62638}"/>
              </a:ext>
            </a:extLst>
          </p:cNvPr>
          <p:cNvSpPr>
            <a:spLocks noGrp="1"/>
          </p:cNvSpPr>
          <p:nvPr>
            <p:ph type="title"/>
          </p:nvPr>
        </p:nvSpPr>
        <p:spPr>
          <a:xfrm>
            <a:off x="4654296" y="329184"/>
            <a:ext cx="6894576" cy="1783080"/>
          </a:xfrm>
        </p:spPr>
        <p:txBody>
          <a:bodyPr anchor="b">
            <a:normAutofit/>
          </a:bodyPr>
          <a:lstStyle/>
          <a:p>
            <a:r>
              <a:rPr lang="it-IT" sz="5400" dirty="0">
                <a:ea typeface="Calibri Light"/>
                <a:cs typeface="Calibri Light"/>
              </a:rPr>
              <a:t>L'opera di Tocqueville</a:t>
            </a:r>
            <a:endParaRPr lang="it-IT" sz="5400" dirty="0"/>
          </a:p>
        </p:txBody>
      </p:sp>
      <p:pic>
        <p:nvPicPr>
          <p:cNvPr id="13" name="Picture 4" descr="Primo piano di pagine di un libro">
            <a:extLst>
              <a:ext uri="{FF2B5EF4-FFF2-40B4-BE49-F238E27FC236}">
                <a16:creationId xmlns:a16="http://schemas.microsoft.com/office/drawing/2014/main" id="{45A80AD4-5F3E-2F80-7E5B-1B53270D4A88}"/>
              </a:ext>
            </a:extLst>
          </p:cNvPr>
          <p:cNvPicPr>
            <a:picLocks noChangeAspect="1"/>
          </p:cNvPicPr>
          <p:nvPr/>
        </p:nvPicPr>
        <p:blipFill rotWithShape="1">
          <a:blip r:embed="rId2"/>
          <a:srcRect l="37586" r="18097"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F9BC5C7-4BB3-1410-1C11-9179B166F321}"/>
              </a:ext>
            </a:extLst>
          </p:cNvPr>
          <p:cNvSpPr>
            <a:spLocks noGrp="1"/>
          </p:cNvSpPr>
          <p:nvPr>
            <p:ph idx="1"/>
          </p:nvPr>
        </p:nvSpPr>
        <p:spPr>
          <a:xfrm>
            <a:off x="4654296" y="2706624"/>
            <a:ext cx="6894576" cy="3483864"/>
          </a:xfrm>
        </p:spPr>
        <p:txBody>
          <a:bodyPr vert="horz" lIns="91440" tIns="45720" rIns="91440" bIns="45720" rtlCol="0" anchor="t">
            <a:normAutofit/>
          </a:bodyPr>
          <a:lstStyle/>
          <a:p>
            <a:pPr algn="just"/>
            <a:r>
              <a:rPr lang="it-IT" sz="2200">
                <a:ea typeface="+mn-lt"/>
                <a:cs typeface="+mn-lt"/>
              </a:rPr>
              <a:t>Nel suo libro sull’</a:t>
            </a:r>
            <a:r>
              <a:rPr lang="it-IT" sz="2200" i="1">
                <a:ea typeface="+mn-lt"/>
                <a:cs typeface="+mn-lt"/>
              </a:rPr>
              <a:t>Ancien </a:t>
            </a:r>
            <a:r>
              <a:rPr lang="it-IT" sz="2200" i="1" err="1">
                <a:ea typeface="+mn-lt"/>
                <a:cs typeface="+mn-lt"/>
              </a:rPr>
              <a:t>régime</a:t>
            </a:r>
            <a:r>
              <a:rPr lang="it-IT" sz="2200">
                <a:ea typeface="+mn-lt"/>
                <a:cs typeface="+mn-lt"/>
              </a:rPr>
              <a:t>, che consente di cogliere appieno il passaggio dal periodo </a:t>
            </a:r>
            <a:r>
              <a:rPr lang="it-IT" sz="2200" err="1">
                <a:ea typeface="+mn-lt"/>
                <a:cs typeface="+mn-lt"/>
              </a:rPr>
              <a:t>pre</a:t>
            </a:r>
            <a:r>
              <a:rPr lang="it-IT" sz="2200">
                <a:ea typeface="+mn-lt"/>
                <a:cs typeface="+mn-lt"/>
              </a:rPr>
              <a:t>-rivoluzionario al periodo della rivoluzione e poi al post-rivoluzione, sono contenuti una serie di riferimenti precisi alla genesi del diritto amministrativo. </a:t>
            </a:r>
            <a:endParaRPr lang="it-IT"/>
          </a:p>
          <a:p>
            <a:pPr algn="just"/>
            <a:r>
              <a:rPr lang="it-IT" sz="2200" dirty="0">
                <a:ea typeface="+mn-lt"/>
                <a:cs typeface="+mn-lt"/>
              </a:rPr>
              <a:t>Tocqueville, nella prima parte dell’Ancien </a:t>
            </a:r>
            <a:r>
              <a:rPr lang="it-IT" sz="2200" dirty="0" err="1">
                <a:ea typeface="+mn-lt"/>
                <a:cs typeface="+mn-lt"/>
              </a:rPr>
              <a:t>régime</a:t>
            </a:r>
            <a:r>
              <a:rPr lang="it-IT" sz="2200" dirty="0">
                <a:ea typeface="+mn-lt"/>
                <a:cs typeface="+mn-lt"/>
              </a:rPr>
              <a:t>, sottolinea, con grande chiarezza e precisione, i poteri degli intendenti e di altri funzionari amministrativi.</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249858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EACDCF-5162-FDED-D2C3-120692D62638}"/>
              </a:ext>
            </a:extLst>
          </p:cNvPr>
          <p:cNvSpPr>
            <a:spLocks noGrp="1"/>
          </p:cNvSpPr>
          <p:nvPr>
            <p:ph type="title"/>
          </p:nvPr>
        </p:nvSpPr>
        <p:spPr>
          <a:xfrm>
            <a:off x="6513788" y="365125"/>
            <a:ext cx="4840010" cy="1807305"/>
          </a:xfrm>
        </p:spPr>
        <p:txBody>
          <a:bodyPr>
            <a:normAutofit/>
          </a:bodyPr>
          <a:lstStyle/>
          <a:p>
            <a:r>
              <a:rPr lang="it-IT">
                <a:ea typeface="Calibri Light"/>
                <a:cs typeface="Calibri Light"/>
              </a:rPr>
              <a:t>L'opera di Tocqueville</a:t>
            </a:r>
            <a:endParaRPr lang="it-IT"/>
          </a:p>
        </p:txBody>
      </p:sp>
      <p:pic>
        <p:nvPicPr>
          <p:cNvPr id="13" name="Picture 4" descr="Primo piano di pagine di un libro">
            <a:extLst>
              <a:ext uri="{FF2B5EF4-FFF2-40B4-BE49-F238E27FC236}">
                <a16:creationId xmlns:a16="http://schemas.microsoft.com/office/drawing/2014/main" id="{45A80AD4-5F3E-2F80-7E5B-1B53270D4A88}"/>
              </a:ext>
            </a:extLst>
          </p:cNvPr>
          <p:cNvPicPr>
            <a:picLocks noChangeAspect="1"/>
          </p:cNvPicPr>
          <p:nvPr/>
        </p:nvPicPr>
        <p:blipFill rotWithShape="1">
          <a:blip r:embed="rId2"/>
          <a:srcRect l="26338" r="677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EF9BC5C7-4BB3-1410-1C11-9179B166F321}"/>
              </a:ext>
            </a:extLst>
          </p:cNvPr>
          <p:cNvSpPr>
            <a:spLocks noGrp="1"/>
          </p:cNvSpPr>
          <p:nvPr>
            <p:ph idx="1"/>
          </p:nvPr>
        </p:nvSpPr>
        <p:spPr>
          <a:xfrm>
            <a:off x="6513788" y="2085647"/>
            <a:ext cx="4840010" cy="4091316"/>
          </a:xfrm>
        </p:spPr>
        <p:txBody>
          <a:bodyPr vert="horz" lIns="91440" tIns="45720" rIns="91440" bIns="45720" rtlCol="0" anchor="t">
            <a:normAutofit fontScale="70000" lnSpcReduction="20000"/>
          </a:bodyPr>
          <a:lstStyle/>
          <a:p>
            <a:pPr algn="just"/>
            <a:r>
              <a:rPr lang="it-IT">
                <a:ea typeface="+mn-lt"/>
                <a:cs typeface="+mn-lt"/>
              </a:rPr>
              <a:t>L’ intendente è il funzionario che conta di più in provincia, è la </a:t>
            </a:r>
            <a:r>
              <a:rPr lang="it-IT" i="1">
                <a:ea typeface="+mn-lt"/>
                <a:cs typeface="+mn-lt"/>
              </a:rPr>
              <a:t>longa manus</a:t>
            </a:r>
            <a:r>
              <a:rPr lang="it-IT">
                <a:ea typeface="+mn-lt"/>
                <a:cs typeface="+mn-lt"/>
              </a:rPr>
              <a:t> del potere centrale, è un </a:t>
            </a:r>
            <a:r>
              <a:rPr lang="it-IT" b="1">
                <a:ea typeface="+mn-lt"/>
                <a:cs typeface="+mn-lt"/>
              </a:rPr>
              <a:t>organo periferico dell’amministrazione centrale,</a:t>
            </a:r>
            <a:r>
              <a:rPr lang="it-IT" dirty="0">
                <a:ea typeface="+mn-lt"/>
                <a:cs typeface="+mn-lt"/>
              </a:rPr>
              <a:t> </a:t>
            </a:r>
            <a:r>
              <a:rPr lang="it-IT">
                <a:ea typeface="+mn-lt"/>
                <a:cs typeface="+mn-lt"/>
              </a:rPr>
              <a:t>non rappresenta la collettività locale ma il controllo del centro sulla periferia. </a:t>
            </a:r>
            <a:endParaRPr lang="it-IT" sz="2000">
              <a:ea typeface="+mn-lt"/>
              <a:cs typeface="+mn-lt"/>
            </a:endParaRPr>
          </a:p>
          <a:p>
            <a:pPr algn="just"/>
            <a:r>
              <a:rPr lang="it-IT">
                <a:ea typeface="+mn-lt"/>
                <a:cs typeface="+mn-lt"/>
              </a:rPr>
              <a:t>Questi intendenti erano dotati di </a:t>
            </a:r>
            <a:r>
              <a:rPr lang="it-IT" b="1">
                <a:ea typeface="+mn-lt"/>
                <a:cs typeface="+mn-lt"/>
              </a:rPr>
              <a:t>grandissimi privilegi, di poteri autoritativi molto forti </a:t>
            </a:r>
            <a:r>
              <a:rPr lang="it-IT">
                <a:ea typeface="+mn-lt"/>
                <a:cs typeface="+mn-lt"/>
              </a:rPr>
              <a:t>(anche di natura penale) e tutto questo, naturalmente, incideva profondamente sui </a:t>
            </a:r>
            <a:r>
              <a:rPr lang="it-IT" b="1">
                <a:ea typeface="+mn-lt"/>
                <a:cs typeface="+mn-lt"/>
              </a:rPr>
              <a:t>diritti dei cittadini</a:t>
            </a:r>
            <a:r>
              <a:rPr lang="it-IT">
                <a:ea typeface="+mn-lt"/>
                <a:cs typeface="+mn-lt"/>
              </a:rPr>
              <a:t>. </a:t>
            </a:r>
            <a:endParaRPr lang="it-IT" sz="2000">
              <a:ea typeface="+mn-lt"/>
              <a:cs typeface="+mn-lt"/>
            </a:endParaRPr>
          </a:p>
          <a:p>
            <a:pPr algn="just"/>
            <a:r>
              <a:rPr lang="it-IT" dirty="0">
                <a:ea typeface="+mn-lt"/>
                <a:cs typeface="+mn-lt"/>
              </a:rPr>
              <a:t>Non si era in presenza del re o del signore, bensì di un </a:t>
            </a:r>
            <a:r>
              <a:rPr lang="it-IT" b="1" dirty="0">
                <a:ea typeface="+mn-lt"/>
                <a:cs typeface="+mn-lt"/>
              </a:rPr>
              <a:t>funzionario amministrativo</a:t>
            </a:r>
            <a:r>
              <a:rPr lang="it-IT" dirty="0">
                <a:ea typeface="+mn-lt"/>
                <a:cs typeface="+mn-lt"/>
              </a:rPr>
              <a:t>, un modesto ma potentissimo funzionario. </a:t>
            </a:r>
            <a:endParaRPr lang="it-IT" sz="2000" dirty="0">
              <a:ea typeface="Calibri" panose="020F0502020204030204"/>
              <a:cs typeface="Calibri" panose="020F0502020204030204"/>
            </a:endParaRPr>
          </a:p>
        </p:txBody>
      </p:sp>
    </p:spTree>
    <p:extLst>
      <p:ext uri="{BB962C8B-B14F-4D97-AF65-F5344CB8AC3E}">
        <p14:creationId xmlns:p14="http://schemas.microsoft.com/office/powerpoint/2010/main" val="402215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4AE3A86-05D7-4F7A-8BCF-AD404C24E5C9}"/>
              </a:ext>
            </a:extLst>
          </p:cNvPr>
          <p:cNvSpPr>
            <a:spLocks noGrp="1"/>
          </p:cNvSpPr>
          <p:nvPr>
            <p:ph type="title"/>
          </p:nvPr>
        </p:nvSpPr>
        <p:spPr>
          <a:xfrm>
            <a:off x="841248" y="548640"/>
            <a:ext cx="3600860" cy="5431536"/>
          </a:xfrm>
        </p:spPr>
        <p:txBody>
          <a:bodyPr>
            <a:normAutofit/>
          </a:bodyPr>
          <a:lstStyle/>
          <a:p>
            <a:r>
              <a:rPr lang="it-IT" sz="3800" b="1"/>
              <a:t>L’amministrazione pubblica – uno sguardo d’insieme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A4C9740-D522-4151-86FC-362EE25ED1EA}"/>
              </a:ext>
            </a:extLst>
          </p:cNvPr>
          <p:cNvSpPr>
            <a:spLocks noGrp="1"/>
          </p:cNvSpPr>
          <p:nvPr>
            <p:ph idx="1"/>
          </p:nvPr>
        </p:nvSpPr>
        <p:spPr>
          <a:xfrm>
            <a:off x="5126418" y="552091"/>
            <a:ext cx="6224335" cy="5431536"/>
          </a:xfrm>
        </p:spPr>
        <p:txBody>
          <a:bodyPr anchor="ctr">
            <a:normAutofit/>
          </a:bodyPr>
          <a:lstStyle/>
          <a:p>
            <a:r>
              <a:rPr lang="it-IT" sz="2200"/>
              <a:t>Le dimensioni di un potere (1000 – 10.000 - </a:t>
            </a:r>
            <a:r>
              <a:rPr lang="it-IT" sz="2200">
                <a:latin typeface="Titillium Web"/>
              </a:rPr>
              <a:t>3,2 milioni)</a:t>
            </a:r>
            <a:endParaRPr lang="it-IT" sz="2200"/>
          </a:p>
          <a:p>
            <a:endParaRPr lang="it-IT" sz="2200"/>
          </a:p>
          <a:p>
            <a:r>
              <a:rPr lang="it-IT" sz="2200"/>
              <a:t>Dalla culla alla tomba …</a:t>
            </a:r>
          </a:p>
          <a:p>
            <a:pPr marL="0" indent="0">
              <a:buNone/>
            </a:pPr>
            <a:endParaRPr lang="it-IT" sz="2200"/>
          </a:p>
        </p:txBody>
      </p:sp>
    </p:spTree>
    <p:extLst>
      <p:ext uri="{BB962C8B-B14F-4D97-AF65-F5344CB8AC3E}">
        <p14:creationId xmlns:p14="http://schemas.microsoft.com/office/powerpoint/2010/main" val="412468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729F0-3B71-A342-C12D-CB4B4DE026DF}"/>
              </a:ext>
            </a:extLst>
          </p:cNvPr>
          <p:cNvSpPr>
            <a:spLocks noGrp="1"/>
          </p:cNvSpPr>
          <p:nvPr>
            <p:ph type="title"/>
          </p:nvPr>
        </p:nvSpPr>
        <p:spPr>
          <a:xfrm>
            <a:off x="5755598" y="1138036"/>
            <a:ext cx="5598202" cy="1402470"/>
          </a:xfrm>
        </p:spPr>
        <p:txBody>
          <a:bodyPr anchor="t">
            <a:normAutofit/>
          </a:bodyPr>
          <a:lstStyle/>
          <a:p>
            <a:r>
              <a:rPr lang="it-IT" sz="3200" dirty="0">
                <a:ea typeface="Calibri Light"/>
                <a:cs typeface="Calibri Light"/>
              </a:rPr>
              <a:t>La nascita della burocrazia</a:t>
            </a:r>
          </a:p>
        </p:txBody>
      </p:sp>
      <p:pic>
        <p:nvPicPr>
          <p:cNvPr id="7" name="Graphic 6" descr="Office Worker">
            <a:extLst>
              <a:ext uri="{FF2B5EF4-FFF2-40B4-BE49-F238E27FC236}">
                <a16:creationId xmlns:a16="http://schemas.microsoft.com/office/drawing/2014/main" id="{2796C81A-57EC-8565-CF28-B80EC933C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122" y="1315854"/>
            <a:ext cx="4365438" cy="4365438"/>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EBEED6D6-E1D7-8AC3-45EF-C527593BA7F2}"/>
              </a:ext>
            </a:extLst>
          </p:cNvPr>
          <p:cNvSpPr>
            <a:spLocks noGrp="1"/>
          </p:cNvSpPr>
          <p:nvPr>
            <p:ph idx="1"/>
          </p:nvPr>
        </p:nvSpPr>
        <p:spPr>
          <a:xfrm>
            <a:off x="5755598" y="2551176"/>
            <a:ext cx="5444382" cy="3591207"/>
          </a:xfrm>
        </p:spPr>
        <p:txBody>
          <a:bodyPr vert="horz" lIns="91440" tIns="45720" rIns="91440" bIns="45720" rtlCol="0" anchor="t">
            <a:normAutofit/>
          </a:bodyPr>
          <a:lstStyle/>
          <a:p>
            <a:pPr algn="just"/>
            <a:r>
              <a:rPr lang="it-IT" sz="1900">
                <a:ea typeface="+mn-lt"/>
                <a:cs typeface="+mn-lt"/>
              </a:rPr>
              <a:t>Si vengono a creare in capo alla burocrazia poteri “esorbitanti”, nel senso che il rapporto fra l’intendente e gli altri cittadini </a:t>
            </a:r>
            <a:r>
              <a:rPr lang="it-IT" sz="1900" b="1">
                <a:ea typeface="+mn-lt"/>
                <a:cs typeface="+mn-lt"/>
              </a:rPr>
              <a:t>non è paritario</a:t>
            </a:r>
            <a:r>
              <a:rPr lang="it-IT" sz="1900">
                <a:ea typeface="+mn-lt"/>
                <a:cs typeface="+mn-lt"/>
              </a:rPr>
              <a:t>. </a:t>
            </a:r>
            <a:endParaRPr lang="it-IT"/>
          </a:p>
          <a:p>
            <a:pPr algn="just"/>
            <a:r>
              <a:rPr lang="it-IT" sz="1900">
                <a:ea typeface="+mn-lt"/>
                <a:cs typeface="+mn-lt"/>
              </a:rPr>
              <a:t>Questi poteri si precisano e si consolidano: ad esempio, l’intendente decideva alcune controversie come un’autorità di tipo giurisdizionale; si specificano anche le varie responsabilità. </a:t>
            </a:r>
          </a:p>
          <a:p>
            <a:pPr algn="just"/>
            <a:r>
              <a:rPr lang="it-IT" sz="1900" dirty="0">
                <a:ea typeface="+mn-lt"/>
                <a:cs typeface="+mn-lt"/>
              </a:rPr>
              <a:t>In questo momento inizia a nascere qualcosa di più delle singole regole, si forma un </a:t>
            </a:r>
            <a:r>
              <a:rPr lang="it-IT" sz="1900" b="1" dirty="0">
                <a:ea typeface="+mn-lt"/>
                <a:cs typeface="+mn-lt"/>
              </a:rPr>
              <a:t>corpo di norme</a:t>
            </a:r>
            <a:r>
              <a:rPr lang="it-IT" sz="1900" dirty="0">
                <a:ea typeface="+mn-lt"/>
                <a:cs typeface="+mn-lt"/>
              </a:rPr>
              <a:t>, un </a:t>
            </a:r>
            <a:r>
              <a:rPr lang="it-IT" sz="1900" b="1" dirty="0">
                <a:ea typeface="+mn-lt"/>
                <a:cs typeface="+mn-lt"/>
              </a:rPr>
              <a:t>corpo di poteri</a:t>
            </a:r>
            <a:r>
              <a:rPr lang="it-IT" sz="1900" dirty="0">
                <a:ea typeface="+mn-lt"/>
                <a:cs typeface="+mn-lt"/>
              </a:rPr>
              <a:t> che si vanno gradualmente definendo. </a:t>
            </a:r>
            <a:endParaRPr lang="it-IT" sz="1900" dirty="0">
              <a:ea typeface="Calibri" panose="020F0502020204030204"/>
              <a:cs typeface="Calibri" panose="020F0502020204030204"/>
            </a:endParaRPr>
          </a:p>
        </p:txBody>
      </p:sp>
    </p:spTree>
    <p:extLst>
      <p:ext uri="{BB962C8B-B14F-4D97-AF65-F5344CB8AC3E}">
        <p14:creationId xmlns:p14="http://schemas.microsoft.com/office/powerpoint/2010/main" val="317023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E310169-34D6-1D6F-8DD8-24A433096CAC}"/>
              </a:ext>
            </a:extLst>
          </p:cNvPr>
          <p:cNvSpPr>
            <a:spLocks noGrp="1"/>
          </p:cNvSpPr>
          <p:nvPr>
            <p:ph type="title"/>
          </p:nvPr>
        </p:nvSpPr>
        <p:spPr>
          <a:xfrm>
            <a:off x="838200" y="365125"/>
            <a:ext cx="10515600" cy="1325563"/>
          </a:xfrm>
        </p:spPr>
        <p:txBody>
          <a:bodyPr>
            <a:normAutofit/>
          </a:bodyPr>
          <a:lstStyle/>
          <a:p>
            <a:r>
              <a:rPr lang="it-IT" sz="5400" dirty="0">
                <a:ea typeface="Calibri Light"/>
                <a:cs typeface="Calibri Light"/>
              </a:rPr>
              <a:t>Tripartizione dei poteri</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B0D91732-E65C-A1C3-D37D-43E971EC64AA}"/>
              </a:ext>
            </a:extLst>
          </p:cNvPr>
          <p:cNvGraphicFramePr>
            <a:graphicFrameLocks noGrp="1"/>
          </p:cNvGraphicFramePr>
          <p:nvPr>
            <p:ph idx="1"/>
            <p:extLst>
              <p:ext uri="{D42A27DB-BD31-4B8C-83A1-F6EECF244321}">
                <p14:modId xmlns:p14="http://schemas.microsoft.com/office/powerpoint/2010/main" val="2758527119"/>
              </p:ext>
            </p:extLst>
          </p:nvPr>
        </p:nvGraphicFramePr>
        <p:xfrm>
          <a:off x="838200" y="1989962"/>
          <a:ext cx="10515600" cy="4187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87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4FE655F-107A-810C-4C0D-09C6EAF5B36D}"/>
              </a:ext>
            </a:extLst>
          </p:cNvPr>
          <p:cNvSpPr>
            <a:spLocks noGrp="1"/>
          </p:cNvSpPr>
          <p:nvPr>
            <p:ph type="title"/>
          </p:nvPr>
        </p:nvSpPr>
        <p:spPr>
          <a:xfrm>
            <a:off x="838200" y="365125"/>
            <a:ext cx="10515600" cy="1325563"/>
          </a:xfrm>
        </p:spPr>
        <p:txBody>
          <a:bodyPr>
            <a:normAutofit/>
          </a:bodyPr>
          <a:lstStyle/>
          <a:p>
            <a:r>
              <a:rPr lang="it-IT">
                <a:ea typeface="Calibri Light"/>
                <a:cs typeface="Calibri Light"/>
              </a:rPr>
              <a:t>Burocrazia – Corpo amministrativo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C141AA25-324D-B56C-0138-BB4E51FDC9E3}"/>
              </a:ext>
            </a:extLst>
          </p:cNvPr>
          <p:cNvSpPr>
            <a:spLocks noGrp="1"/>
          </p:cNvSpPr>
          <p:nvPr>
            <p:ph idx="1"/>
          </p:nvPr>
        </p:nvSpPr>
        <p:spPr>
          <a:xfrm>
            <a:off x="838200" y="1825625"/>
            <a:ext cx="10515600" cy="4351338"/>
          </a:xfrm>
        </p:spPr>
        <p:txBody>
          <a:bodyPr vert="horz" lIns="91440" tIns="45720" rIns="91440" bIns="45720" rtlCol="0">
            <a:normAutofit/>
          </a:bodyPr>
          <a:lstStyle/>
          <a:p>
            <a:r>
              <a:rPr lang="it-IT">
                <a:ea typeface="+mn-lt"/>
                <a:cs typeface="+mn-lt"/>
              </a:rPr>
              <a:t>L’amministrazione è quel corpo di funzionari inseriti nell’apparato esecutivo che adottano misure, atti e provvedimenti in attuazione della legge e sono, sia pure parzialmente in una prima fase, sotto il controllo dei giudici. </a:t>
            </a:r>
            <a:endParaRPr lang="it-IT"/>
          </a:p>
          <a:p>
            <a:r>
              <a:rPr lang="it-IT">
                <a:ea typeface="+mn-lt"/>
                <a:cs typeface="+mn-lt"/>
              </a:rPr>
              <a:t>Prima era difficile distinguere l’amministrazione dalla legislazione o dalla giurisdizione, ora l’amministrazione viene ad avere una sua identità, sebbene all’interno dell’esecutivo. </a:t>
            </a:r>
            <a:endParaRPr lang="it-IT">
              <a:ea typeface="Calibri"/>
              <a:cs typeface="Calibri"/>
            </a:endParaRPr>
          </a:p>
        </p:txBody>
      </p:sp>
    </p:spTree>
    <p:extLst>
      <p:ext uri="{BB962C8B-B14F-4D97-AF65-F5344CB8AC3E}">
        <p14:creationId xmlns:p14="http://schemas.microsoft.com/office/powerpoint/2010/main" val="378803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982CE5-4401-0C0E-56E4-FA8C7C04FD7B}"/>
              </a:ext>
            </a:extLst>
          </p:cNvPr>
          <p:cNvSpPr>
            <a:spLocks noGrp="1"/>
          </p:cNvSpPr>
          <p:nvPr>
            <p:ph type="title"/>
          </p:nvPr>
        </p:nvSpPr>
        <p:spPr>
          <a:xfrm>
            <a:off x="1123356" y="1188637"/>
            <a:ext cx="9984615" cy="1597228"/>
          </a:xfrm>
        </p:spPr>
        <p:txBody>
          <a:bodyPr>
            <a:normAutofit/>
          </a:bodyPr>
          <a:lstStyle/>
          <a:p>
            <a:r>
              <a:rPr lang="it-IT" sz="6000" dirty="0">
                <a:ea typeface="Calibri Light"/>
                <a:cs typeface="Calibri Light"/>
              </a:rPr>
              <a:t>Un giudice </a:t>
            </a:r>
            <a:r>
              <a:rPr lang="it-IT" sz="6000" i="1" dirty="0">
                <a:ea typeface="Calibri Light"/>
                <a:cs typeface="Calibri Light"/>
              </a:rPr>
              <a:t>ad hoc</a:t>
            </a:r>
            <a:endParaRPr lang="it-IT" sz="6000" dirty="0"/>
          </a:p>
        </p:txBody>
      </p:sp>
      <p:pic>
        <p:nvPicPr>
          <p:cNvPr id="7" name="Graphic 6" descr="Giudice">
            <a:extLst>
              <a:ext uri="{FF2B5EF4-FFF2-40B4-BE49-F238E27FC236}">
                <a16:creationId xmlns:a16="http://schemas.microsoft.com/office/drawing/2014/main" id="{B7C6CBAC-6ECD-799A-8FF3-728CF352E5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3" name="Segnaposto contenuto 2">
            <a:extLst>
              <a:ext uri="{FF2B5EF4-FFF2-40B4-BE49-F238E27FC236}">
                <a16:creationId xmlns:a16="http://schemas.microsoft.com/office/drawing/2014/main" id="{D94A0F09-F6F0-8A3B-5572-94C713E20B64}"/>
              </a:ext>
            </a:extLst>
          </p:cNvPr>
          <p:cNvSpPr>
            <a:spLocks noGrp="1"/>
          </p:cNvSpPr>
          <p:nvPr>
            <p:ph idx="1"/>
          </p:nvPr>
        </p:nvSpPr>
        <p:spPr>
          <a:xfrm>
            <a:off x="5255260" y="2998278"/>
            <a:ext cx="4238257" cy="2728198"/>
          </a:xfrm>
        </p:spPr>
        <p:txBody>
          <a:bodyPr vert="horz" lIns="91440" tIns="45720" rIns="91440" bIns="45720" rtlCol="0" anchor="t">
            <a:normAutofit/>
          </a:bodyPr>
          <a:lstStyle/>
          <a:p>
            <a:pPr algn="just"/>
            <a:r>
              <a:rPr lang="it-IT" sz="2000">
                <a:ea typeface="+mn-lt"/>
                <a:cs typeface="+mn-lt"/>
              </a:rPr>
              <a:t>Il </a:t>
            </a:r>
            <a:r>
              <a:rPr lang="it-IT" sz="2000" err="1">
                <a:ea typeface="+mn-lt"/>
                <a:cs typeface="+mn-lt"/>
              </a:rPr>
              <a:t>Conseil</a:t>
            </a:r>
            <a:r>
              <a:rPr lang="it-IT" sz="2000">
                <a:ea typeface="+mn-lt"/>
                <a:cs typeface="+mn-lt"/>
              </a:rPr>
              <a:t> d’</a:t>
            </a:r>
            <a:r>
              <a:rPr lang="it-IT" sz="2000" err="1">
                <a:ea typeface="+mn-lt"/>
                <a:cs typeface="+mn-lt"/>
              </a:rPr>
              <a:t>État</a:t>
            </a:r>
            <a:r>
              <a:rPr lang="it-IT" sz="2000">
                <a:ea typeface="+mn-lt"/>
                <a:cs typeface="+mn-lt"/>
              </a:rPr>
              <a:t> non è ancora un vero e proprio giudice; lo sarà in Francia dal 1872; </a:t>
            </a:r>
          </a:p>
          <a:p>
            <a:pPr algn="just"/>
            <a:r>
              <a:rPr lang="it-IT" sz="2000" dirty="0">
                <a:ea typeface="+mn-lt"/>
                <a:cs typeface="+mn-lt"/>
              </a:rPr>
              <a:t>Tuttavia, è un “corpo” particolarmente specializzato che risolve </a:t>
            </a:r>
            <a:r>
              <a:rPr lang="it-IT" sz="2000" b="1" dirty="0">
                <a:ea typeface="+mn-lt"/>
                <a:cs typeface="+mn-lt"/>
              </a:rPr>
              <a:t>controversie tra l’amministrazione e i cittadini</a:t>
            </a:r>
            <a:r>
              <a:rPr lang="it-IT" sz="2000" dirty="0">
                <a:ea typeface="+mn-lt"/>
                <a:cs typeface="+mn-lt"/>
              </a:rPr>
              <a:t>.</a:t>
            </a:r>
            <a:endParaRPr lang="it-IT" sz="2000" dirty="0">
              <a:ea typeface="Calibri" panose="020F0502020204030204"/>
              <a:cs typeface="Calibri" panose="020F0502020204030204"/>
            </a:endParaRPr>
          </a:p>
        </p:txBody>
      </p:sp>
    </p:spTree>
    <p:extLst>
      <p:ext uri="{BB962C8B-B14F-4D97-AF65-F5344CB8AC3E}">
        <p14:creationId xmlns:p14="http://schemas.microsoft.com/office/powerpoint/2010/main" val="163033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1AA6F98-7FCD-EF8C-0F0D-E430DEBDAE65}"/>
              </a:ext>
            </a:extLst>
          </p:cNvPr>
          <p:cNvSpPr>
            <a:spLocks noGrp="1"/>
          </p:cNvSpPr>
          <p:nvPr>
            <p:ph type="title"/>
          </p:nvPr>
        </p:nvSpPr>
        <p:spPr>
          <a:xfrm>
            <a:off x="838200" y="365125"/>
            <a:ext cx="10515600" cy="1325563"/>
          </a:xfrm>
        </p:spPr>
        <p:txBody>
          <a:bodyPr>
            <a:normAutofit/>
          </a:bodyPr>
          <a:lstStyle/>
          <a:p>
            <a:r>
              <a:rPr lang="it-IT" dirty="0">
                <a:ea typeface="Calibri Light"/>
                <a:cs typeface="Calibri Light"/>
              </a:rPr>
              <a:t>Il diritto amministrativo e i paesi c.d. di </a:t>
            </a:r>
            <a:r>
              <a:rPr lang="it-IT" i="1" dirty="0">
                <a:ea typeface="Calibri Light"/>
                <a:cs typeface="Calibri Light"/>
              </a:rPr>
              <a:t>common </a:t>
            </a:r>
            <a:r>
              <a:rPr lang="it-IT" i="1" dirty="0" err="1">
                <a:ea typeface="Calibri Light"/>
                <a:cs typeface="Calibri Light"/>
              </a:rPr>
              <a:t>law</a:t>
            </a:r>
            <a:endParaRPr lang="it-IT" dirty="0"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B243F71-A4F1-53DC-F901-90EB7D7398BE}"/>
              </a:ext>
            </a:extLst>
          </p:cNvPr>
          <p:cNvSpPr>
            <a:spLocks noGrp="1"/>
          </p:cNvSpPr>
          <p:nvPr>
            <p:ph idx="1"/>
          </p:nvPr>
        </p:nvSpPr>
        <p:spPr>
          <a:xfrm>
            <a:off x="838200" y="1825625"/>
            <a:ext cx="10515600" cy="4351338"/>
          </a:xfrm>
        </p:spPr>
        <p:txBody>
          <a:bodyPr vert="horz" lIns="91440" tIns="45720" rIns="91440" bIns="45720" rtlCol="0">
            <a:normAutofit/>
          </a:bodyPr>
          <a:lstStyle/>
          <a:p>
            <a:r>
              <a:rPr lang="it-IT">
                <a:ea typeface="+mn-lt"/>
                <a:cs typeface="+mn-lt"/>
              </a:rPr>
              <a:t>Nei paesi di common </a:t>
            </a:r>
            <a:r>
              <a:rPr lang="it-IT" err="1">
                <a:ea typeface="+mn-lt"/>
                <a:cs typeface="+mn-lt"/>
              </a:rPr>
              <a:t>law</a:t>
            </a:r>
            <a:r>
              <a:rPr lang="it-IT">
                <a:ea typeface="+mn-lt"/>
                <a:cs typeface="+mn-lt"/>
              </a:rPr>
              <a:t>, di tradizione anglosassone, la nascita del diritto amministrativo è stata più lenta; </a:t>
            </a:r>
          </a:p>
          <a:p>
            <a:r>
              <a:rPr lang="it-IT">
                <a:ea typeface="+mn-lt"/>
                <a:cs typeface="+mn-lt"/>
              </a:rPr>
              <a:t>Fonti e autori inglesi della fine dell’Ottocento negano l’esistenza del diritto amministrativo, sostengono che l’</a:t>
            </a:r>
            <a:r>
              <a:rPr lang="it-IT" i="1" err="1">
                <a:ea typeface="+mn-lt"/>
                <a:cs typeface="+mn-lt"/>
              </a:rPr>
              <a:t>administrative</a:t>
            </a:r>
            <a:r>
              <a:rPr lang="it-IT" i="1" dirty="0">
                <a:ea typeface="+mn-lt"/>
                <a:cs typeface="+mn-lt"/>
              </a:rPr>
              <a:t> </a:t>
            </a:r>
            <a:r>
              <a:rPr lang="it-IT" i="1" err="1">
                <a:ea typeface="+mn-lt"/>
                <a:cs typeface="+mn-lt"/>
              </a:rPr>
              <a:t>law</a:t>
            </a:r>
            <a:r>
              <a:rPr lang="it-IT">
                <a:ea typeface="+mn-lt"/>
                <a:cs typeface="+mn-lt"/>
              </a:rPr>
              <a:t> non esiste come diritto autonomo e che l’unico diritto esistente in Inghilterra è il common law. </a:t>
            </a:r>
          </a:p>
          <a:p>
            <a:r>
              <a:rPr lang="it-IT">
                <a:ea typeface="+mn-lt"/>
                <a:cs typeface="+mn-lt"/>
              </a:rPr>
              <a:t>Common Law: un diritto comune a tutti, che viene utilizzato sia da soggetti privati che da soggetti pubblici; non c’è nessuna caratteristica particolare che distingua il diritto amministrativo dal diritto comune.</a:t>
            </a:r>
            <a:endParaRPr lang="it-IT">
              <a:ea typeface="Calibri" panose="020F0502020204030204"/>
              <a:cs typeface="Calibri" panose="020F0502020204030204"/>
            </a:endParaRPr>
          </a:p>
        </p:txBody>
      </p:sp>
    </p:spTree>
    <p:extLst>
      <p:ext uri="{BB962C8B-B14F-4D97-AF65-F5344CB8AC3E}">
        <p14:creationId xmlns:p14="http://schemas.microsoft.com/office/powerpoint/2010/main" val="219122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ACEBB2-D823-30D6-DC89-D2064C723278}"/>
              </a:ext>
            </a:extLst>
          </p:cNvPr>
          <p:cNvSpPr>
            <a:spLocks noGrp="1"/>
          </p:cNvSpPr>
          <p:nvPr>
            <p:ph type="title"/>
          </p:nvPr>
        </p:nvSpPr>
        <p:spPr>
          <a:xfrm>
            <a:off x="5297762" y="329184"/>
            <a:ext cx="6251110" cy="1783080"/>
          </a:xfrm>
        </p:spPr>
        <p:txBody>
          <a:bodyPr anchor="b">
            <a:normAutofit/>
          </a:bodyPr>
          <a:lstStyle/>
          <a:p>
            <a:r>
              <a:rPr lang="it-IT" sz="5400" dirty="0">
                <a:ea typeface="Calibri Light"/>
                <a:cs typeface="Calibri Light"/>
              </a:rPr>
              <a:t>La nascita degli </a:t>
            </a:r>
            <a:r>
              <a:rPr lang="it-IT" sz="5400" i="1" dirty="0" err="1">
                <a:ea typeface="Calibri Light"/>
                <a:cs typeface="Calibri Light"/>
              </a:rPr>
              <a:t>statutes</a:t>
            </a:r>
            <a:endParaRPr lang="it-IT" sz="5400" dirty="0" err="1">
              <a:ea typeface="Calibri Light" panose="020F0302020204030204"/>
              <a:cs typeface="Calibri Light" panose="020F0302020204030204"/>
            </a:endParaRPr>
          </a:p>
        </p:txBody>
      </p:sp>
      <p:pic>
        <p:nvPicPr>
          <p:cNvPr id="5" name="Picture 4" descr="Scalinata e colonne anteriori di un maestoso edificio della città">
            <a:extLst>
              <a:ext uri="{FF2B5EF4-FFF2-40B4-BE49-F238E27FC236}">
                <a16:creationId xmlns:a16="http://schemas.microsoft.com/office/drawing/2014/main" id="{76DCD92A-B7A2-8DE0-1948-1B4851EB35D9}"/>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B31D4A7-4F29-9724-18A6-F6D05F173920}"/>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it-IT" sz="2000">
                <a:ea typeface="+mn-lt"/>
                <a:cs typeface="+mn-lt"/>
              </a:rPr>
              <a:t>La legislazione parlamentare di fine Ottocento – gli </a:t>
            </a:r>
            <a:r>
              <a:rPr lang="it-IT" sz="2000" err="1">
                <a:ea typeface="+mn-lt"/>
                <a:cs typeface="+mn-lt"/>
              </a:rPr>
              <a:t>statutes</a:t>
            </a:r>
            <a:r>
              <a:rPr lang="it-IT" sz="2000">
                <a:ea typeface="+mn-lt"/>
                <a:cs typeface="+mn-lt"/>
              </a:rPr>
              <a:t> – comincia a introdurre regole e strumenti che si allontanano dal common </a:t>
            </a:r>
            <a:r>
              <a:rPr lang="it-IT" sz="2000" err="1">
                <a:ea typeface="+mn-lt"/>
                <a:cs typeface="+mn-lt"/>
              </a:rPr>
              <a:t>law</a:t>
            </a:r>
            <a:r>
              <a:rPr lang="it-IT" sz="2000">
                <a:ea typeface="+mn-lt"/>
                <a:cs typeface="+mn-lt"/>
              </a:rPr>
              <a:t> e che danno vita al diritto amministrativo. </a:t>
            </a:r>
          </a:p>
          <a:p>
            <a:r>
              <a:rPr lang="it-IT" sz="2000">
                <a:ea typeface="+mn-lt"/>
                <a:cs typeface="+mn-lt"/>
              </a:rPr>
              <a:t>Statutes sull’espropriazione, sulla pianificazione urbanistica, sulla sicurezza sociale, che attribuiscono poteri particolarmente penetranti ad amministrazioni pubbliche, soprattutto locali. </a:t>
            </a:r>
            <a:endParaRPr lang="it-IT" sz="2000">
              <a:ea typeface="Calibri"/>
              <a:cs typeface="Calibri"/>
            </a:endParaRPr>
          </a:p>
        </p:txBody>
      </p:sp>
    </p:spTree>
    <p:extLst>
      <p:ext uri="{BB962C8B-B14F-4D97-AF65-F5344CB8AC3E}">
        <p14:creationId xmlns:p14="http://schemas.microsoft.com/office/powerpoint/2010/main" val="3063662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4E071D6-81B5-C796-680E-FC298BE94647}"/>
              </a:ext>
            </a:extLst>
          </p:cNvPr>
          <p:cNvSpPr>
            <a:spLocks noGrp="1"/>
          </p:cNvSpPr>
          <p:nvPr>
            <p:ph type="title"/>
          </p:nvPr>
        </p:nvSpPr>
        <p:spPr>
          <a:xfrm>
            <a:off x="838201" y="365125"/>
            <a:ext cx="5251316" cy="1807305"/>
          </a:xfrm>
        </p:spPr>
        <p:txBody>
          <a:bodyPr>
            <a:normAutofit/>
          </a:bodyPr>
          <a:lstStyle/>
          <a:p>
            <a:r>
              <a:rPr lang="it-IT" dirty="0">
                <a:ea typeface="Calibri Light"/>
                <a:cs typeface="Calibri Light"/>
              </a:rPr>
              <a:t>La nascita degli </a:t>
            </a:r>
            <a:r>
              <a:rPr lang="it-IT" i="1" dirty="0" err="1">
                <a:ea typeface="Calibri Light"/>
                <a:cs typeface="Calibri Light"/>
              </a:rPr>
              <a:t>statutes</a:t>
            </a:r>
            <a:endParaRPr lang="it-IT" dirty="0" err="1">
              <a:ea typeface="Calibri Light" panose="020F0302020204030204"/>
              <a:cs typeface="Calibri Light" panose="020F0302020204030204"/>
            </a:endParaRPr>
          </a:p>
        </p:txBody>
      </p:sp>
      <p:sp>
        <p:nvSpPr>
          <p:cNvPr id="3" name="Segnaposto contenuto 2">
            <a:extLst>
              <a:ext uri="{FF2B5EF4-FFF2-40B4-BE49-F238E27FC236}">
                <a16:creationId xmlns:a16="http://schemas.microsoft.com/office/drawing/2014/main" id="{BA2790A0-7402-F184-5565-0ED9512A5329}"/>
              </a:ext>
            </a:extLst>
          </p:cNvPr>
          <p:cNvSpPr>
            <a:spLocks noGrp="1"/>
          </p:cNvSpPr>
          <p:nvPr>
            <p:ph idx="1"/>
          </p:nvPr>
        </p:nvSpPr>
        <p:spPr>
          <a:xfrm>
            <a:off x="838200" y="1837997"/>
            <a:ext cx="4619621" cy="4500891"/>
          </a:xfrm>
        </p:spPr>
        <p:txBody>
          <a:bodyPr vert="horz" lIns="91440" tIns="45720" rIns="91440" bIns="45720" rtlCol="0" anchor="t">
            <a:noAutofit/>
          </a:bodyPr>
          <a:lstStyle/>
          <a:p>
            <a:pPr algn="just"/>
            <a:r>
              <a:rPr lang="it-IT" sz="1800">
                <a:ea typeface="+mn-lt"/>
                <a:cs typeface="+mn-lt"/>
              </a:rPr>
              <a:t>Il common </a:t>
            </a:r>
            <a:r>
              <a:rPr lang="it-IT" sz="1800" err="1">
                <a:ea typeface="+mn-lt"/>
                <a:cs typeface="+mn-lt"/>
              </a:rPr>
              <a:t>law</a:t>
            </a:r>
            <a:r>
              <a:rPr lang="it-IT" sz="1800">
                <a:ea typeface="+mn-lt"/>
                <a:cs typeface="+mn-lt"/>
              </a:rPr>
              <a:t> si basava su due pilastri fondamentali: private </a:t>
            </a:r>
            <a:r>
              <a:rPr lang="it-IT" sz="1800" err="1">
                <a:ea typeface="+mn-lt"/>
                <a:cs typeface="+mn-lt"/>
              </a:rPr>
              <a:t>property</a:t>
            </a:r>
            <a:r>
              <a:rPr lang="it-IT" sz="1800">
                <a:ea typeface="+mn-lt"/>
                <a:cs typeface="+mn-lt"/>
              </a:rPr>
              <a:t> (proprietà privata e diritti reali) e </a:t>
            </a:r>
            <a:r>
              <a:rPr lang="it-IT" sz="1800" err="1">
                <a:ea typeface="+mn-lt"/>
                <a:cs typeface="+mn-lt"/>
              </a:rPr>
              <a:t>freedom</a:t>
            </a:r>
            <a:r>
              <a:rPr lang="it-IT" sz="1800">
                <a:ea typeface="+mn-lt"/>
                <a:cs typeface="+mn-lt"/>
              </a:rPr>
              <a:t> of </a:t>
            </a:r>
            <a:r>
              <a:rPr lang="it-IT" sz="1800" err="1">
                <a:ea typeface="+mn-lt"/>
                <a:cs typeface="+mn-lt"/>
              </a:rPr>
              <a:t>contract</a:t>
            </a:r>
            <a:r>
              <a:rPr lang="it-IT" sz="1800">
                <a:ea typeface="+mn-lt"/>
                <a:cs typeface="+mn-lt"/>
              </a:rPr>
              <a:t>. </a:t>
            </a:r>
            <a:endParaRPr lang="it-IT" sz="1800">
              <a:ea typeface="Calibri"/>
              <a:cs typeface="Calibri"/>
            </a:endParaRPr>
          </a:p>
          <a:p>
            <a:pPr algn="just"/>
            <a:r>
              <a:rPr lang="it-IT" sz="1800">
                <a:ea typeface="+mn-lt"/>
                <a:cs typeface="+mn-lt"/>
              </a:rPr>
              <a:t>La private </a:t>
            </a:r>
            <a:r>
              <a:rPr lang="it-IT" sz="1800" err="1">
                <a:ea typeface="+mn-lt"/>
                <a:cs typeface="+mn-lt"/>
              </a:rPr>
              <a:t>property</a:t>
            </a:r>
            <a:r>
              <a:rPr lang="it-IT" sz="1800">
                <a:ea typeface="+mn-lt"/>
                <a:cs typeface="+mn-lt"/>
              </a:rPr>
              <a:t> godeva di una tutela assoluta e la </a:t>
            </a:r>
            <a:r>
              <a:rPr lang="it-IT" sz="1800" err="1">
                <a:ea typeface="+mn-lt"/>
                <a:cs typeface="+mn-lt"/>
              </a:rPr>
              <a:t>freedom</a:t>
            </a:r>
            <a:r>
              <a:rPr lang="it-IT" sz="1800">
                <a:ea typeface="+mn-lt"/>
                <a:cs typeface="+mn-lt"/>
              </a:rPr>
              <a:t> of </a:t>
            </a:r>
            <a:r>
              <a:rPr lang="it-IT" sz="1800" err="1">
                <a:ea typeface="+mn-lt"/>
                <a:cs typeface="+mn-lt"/>
              </a:rPr>
              <a:t>contract</a:t>
            </a:r>
            <a:r>
              <a:rPr lang="it-IT" sz="1800">
                <a:ea typeface="+mn-lt"/>
                <a:cs typeface="+mn-lt"/>
              </a:rPr>
              <a:t> non si metteva in discussione. </a:t>
            </a:r>
          </a:p>
          <a:p>
            <a:pPr algn="just"/>
            <a:r>
              <a:rPr lang="it-IT" sz="1800">
                <a:ea typeface="+mn-lt"/>
                <a:cs typeface="+mn-lt"/>
              </a:rPr>
              <a:t>Gli </a:t>
            </a:r>
            <a:r>
              <a:rPr lang="it-IT" sz="1800" err="1">
                <a:ea typeface="+mn-lt"/>
                <a:cs typeface="+mn-lt"/>
              </a:rPr>
              <a:t>statutes</a:t>
            </a:r>
            <a:r>
              <a:rPr lang="it-IT" sz="1800">
                <a:ea typeface="+mn-lt"/>
                <a:cs typeface="+mn-lt"/>
              </a:rPr>
              <a:t> che cominciano a scalfire quei due pilastri assoluti, perché, ad esempio, stabiliscono forme di controllo sulle imprese, sulle fabbriche per ragioni d’igiene sul lavoro. </a:t>
            </a:r>
          </a:p>
          <a:p>
            <a:pPr algn="just"/>
            <a:r>
              <a:rPr lang="it-IT" sz="1800" dirty="0">
                <a:ea typeface="+mn-lt"/>
                <a:cs typeface="+mn-lt"/>
              </a:rPr>
              <a:t>Il Parlamento, inoltre, introduce le prime regole sulle pensioni e sulla sicurezza sociale, stabilisce le prime norme sull’urbanistica, che prevedono la ristrutturazione delle città e la creazione di nuovi quartieri.</a:t>
            </a:r>
            <a:endParaRPr lang="it-IT" sz="1800" dirty="0">
              <a:ea typeface="Calibri"/>
              <a:cs typeface="Calibri"/>
            </a:endParaRPr>
          </a:p>
        </p:txBody>
      </p:sp>
      <p:pic>
        <p:nvPicPr>
          <p:cNvPr id="5" name="Picture 4" descr="Colonne di pietra">
            <a:extLst>
              <a:ext uri="{FF2B5EF4-FFF2-40B4-BE49-F238E27FC236}">
                <a16:creationId xmlns:a16="http://schemas.microsoft.com/office/drawing/2014/main" id="{4196ACD1-201B-3BC7-FCC0-4E8B8A19AA6F}"/>
              </a:ext>
            </a:extLst>
          </p:cNvPr>
          <p:cNvPicPr>
            <a:picLocks noChangeAspect="1"/>
          </p:cNvPicPr>
          <p:nvPr/>
        </p:nvPicPr>
        <p:blipFill rotWithShape="1">
          <a:blip r:embed="rId2"/>
          <a:srcRect r="4332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8326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6C97BAD-1FF2-626F-85A0-0256EE9E1615}"/>
              </a:ext>
            </a:extLst>
          </p:cNvPr>
          <p:cNvSpPr>
            <a:spLocks noGrp="1"/>
          </p:cNvSpPr>
          <p:nvPr>
            <p:ph type="title"/>
          </p:nvPr>
        </p:nvSpPr>
        <p:spPr>
          <a:xfrm>
            <a:off x="841248" y="548640"/>
            <a:ext cx="3600860" cy="5431536"/>
          </a:xfrm>
        </p:spPr>
        <p:txBody>
          <a:bodyPr>
            <a:normAutofit/>
          </a:bodyPr>
          <a:lstStyle/>
          <a:p>
            <a:r>
              <a:rPr lang="it-IT" sz="4200" dirty="0">
                <a:ea typeface="Calibri Light"/>
                <a:cs typeface="Calibri Light"/>
              </a:rPr>
              <a:t>Il diritto amministrativo negli USA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66AA877-C9D3-C55C-D67F-66706CD2BA6E}"/>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it-IT" sz="2200">
                <a:ea typeface="+mn-lt"/>
                <a:cs typeface="+mn-lt"/>
              </a:rPr>
              <a:t>Analoga situazione si ritrova negli Stati Uniti d’America. La dottrina classica americana ha più volte sottolineato che negli anni Ottanta del XIX secolo non esisteva una vera e propria carriera amministrativa: coloro che diventavano pubblici ufficiali erano dei dilettanti, spesso lavoravano a titolo onorario. </a:t>
            </a:r>
          </a:p>
          <a:p>
            <a:r>
              <a:rPr lang="it-IT" sz="2200">
                <a:ea typeface="+mn-lt"/>
                <a:cs typeface="+mn-lt"/>
              </a:rPr>
              <a:t>Soltanto alla fine degli anni Ottanta dell’Ottocento s’introducono le </a:t>
            </a:r>
            <a:r>
              <a:rPr lang="it-IT" sz="2200" b="1">
                <a:ea typeface="+mn-lt"/>
                <a:cs typeface="+mn-lt"/>
              </a:rPr>
              <a:t>prime regole sul reclutamento</a:t>
            </a:r>
            <a:r>
              <a:rPr lang="it-IT" sz="2200">
                <a:ea typeface="+mn-lt"/>
                <a:cs typeface="+mn-lt"/>
              </a:rPr>
              <a:t> e da lì nasce la </a:t>
            </a:r>
            <a:r>
              <a:rPr lang="it-IT" sz="2200" b="1">
                <a:ea typeface="+mn-lt"/>
                <a:cs typeface="+mn-lt"/>
              </a:rPr>
              <a:t>professionalizzazione degli impiegati pubblici e dei funzionari amministrativi</a:t>
            </a:r>
            <a:r>
              <a:rPr lang="it-IT" sz="2200">
                <a:ea typeface="+mn-lt"/>
                <a:cs typeface="+mn-lt"/>
              </a:rPr>
              <a:t>. </a:t>
            </a:r>
          </a:p>
          <a:p>
            <a:r>
              <a:rPr lang="it-IT" sz="2200" dirty="0">
                <a:ea typeface="+mn-lt"/>
                <a:cs typeface="+mn-lt"/>
              </a:rPr>
              <a:t>È la </a:t>
            </a:r>
            <a:r>
              <a:rPr lang="it-IT" sz="2200" i="1" dirty="0" err="1">
                <a:ea typeface="+mn-lt"/>
                <a:cs typeface="+mn-lt"/>
              </a:rPr>
              <a:t>legislation</a:t>
            </a:r>
            <a:r>
              <a:rPr lang="it-IT" sz="2200" dirty="0">
                <a:ea typeface="+mn-lt"/>
                <a:cs typeface="+mn-lt"/>
              </a:rPr>
              <a:t>, anche negli Stati Uniti, ad avere un ruolo fondamentale nell’avvio del diritto amministrativo.</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349450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69C0DE-FC69-83CA-BF30-39A37A442E42}"/>
              </a:ext>
            </a:extLst>
          </p:cNvPr>
          <p:cNvSpPr>
            <a:spLocks noGrp="1"/>
          </p:cNvSpPr>
          <p:nvPr>
            <p:ph type="title"/>
          </p:nvPr>
        </p:nvSpPr>
        <p:spPr>
          <a:xfrm>
            <a:off x="841248" y="548640"/>
            <a:ext cx="3600860" cy="5431536"/>
          </a:xfrm>
        </p:spPr>
        <p:txBody>
          <a:bodyPr>
            <a:normAutofit/>
          </a:bodyPr>
          <a:lstStyle/>
          <a:p>
            <a:r>
              <a:rPr lang="it-IT" sz="4200">
                <a:ea typeface="+mj-lt"/>
                <a:cs typeface="+mj-lt"/>
              </a:rPr>
              <a:t>Le ragioni della nascita del diritto amministrativo nelle differenti esperienze nazionali</a:t>
            </a:r>
            <a:endParaRPr lang="it-IT" sz="4200">
              <a:ea typeface="Calibri Light" panose="020F0302020204030204"/>
              <a:cs typeface="Calibri Light" panose="020F0302020204030204"/>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13AC48-76F6-950A-DE40-70FBC3C912C7}"/>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it-IT" sz="2200">
                <a:ea typeface="+mn-lt"/>
                <a:cs typeface="+mn-lt"/>
              </a:rPr>
              <a:t>Francia: </a:t>
            </a:r>
          </a:p>
          <a:p>
            <a:r>
              <a:rPr lang="it-IT" sz="2200" dirty="0">
                <a:ea typeface="+mn-lt"/>
                <a:cs typeface="+mn-lt"/>
              </a:rPr>
              <a:t>Il diritto amministrativo, soprattutto dal periodo degli intendenti (dal XVII secolo in poi) e in seguito con la rivoluzione, nasce come </a:t>
            </a:r>
            <a:r>
              <a:rPr lang="it-IT" sz="2200" b="1" dirty="0">
                <a:ea typeface="+mn-lt"/>
                <a:cs typeface="+mn-lt"/>
              </a:rPr>
              <a:t>strumento dell’ascesa al potere della borghesia</a:t>
            </a:r>
            <a:r>
              <a:rPr lang="it-IT" sz="2200" dirty="0">
                <a:ea typeface="+mn-lt"/>
                <a:cs typeface="+mn-lt"/>
              </a:rPr>
              <a:t>, quindi ha una base sociale e politica molto importante. </a:t>
            </a:r>
            <a:endParaRPr lang="it-IT" sz="2200">
              <a:ea typeface="Calibri"/>
              <a:cs typeface="Calibri"/>
            </a:endParaRPr>
          </a:p>
          <a:p>
            <a:r>
              <a:rPr lang="it-IT" sz="2200">
                <a:ea typeface="+mn-lt"/>
                <a:cs typeface="+mn-lt"/>
              </a:rPr>
              <a:t>I poteri degli intendenti (di estrazione borghese) finiscono, come si è visto, per comprimere le posizioni sociali degli aristocratici locali. I poteri dell’amministrazione sono “esorbitanti”. </a:t>
            </a:r>
          </a:p>
          <a:p>
            <a:r>
              <a:rPr lang="it-IT" sz="2200" dirty="0">
                <a:ea typeface="+mn-lt"/>
                <a:cs typeface="+mn-lt"/>
              </a:rPr>
              <a:t>Gradualmente il problema maggiore del diritto amministrativo diviene quello di </a:t>
            </a:r>
            <a:r>
              <a:rPr lang="it-IT" sz="2200" b="1" dirty="0">
                <a:ea typeface="+mn-lt"/>
                <a:cs typeface="+mn-lt"/>
              </a:rPr>
              <a:t>controllare che l’amministrazione non ecceda nell’esercizio di quei poteri.</a:t>
            </a:r>
            <a:r>
              <a:rPr lang="it-IT" sz="2200" dirty="0">
                <a:ea typeface="+mn-lt"/>
                <a:cs typeface="+mn-lt"/>
              </a:rPr>
              <a:t> </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144740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69C0DE-FC69-83CA-BF30-39A37A442E42}"/>
              </a:ext>
            </a:extLst>
          </p:cNvPr>
          <p:cNvSpPr>
            <a:spLocks noGrp="1"/>
          </p:cNvSpPr>
          <p:nvPr>
            <p:ph type="title"/>
          </p:nvPr>
        </p:nvSpPr>
        <p:spPr>
          <a:xfrm>
            <a:off x="841248" y="548640"/>
            <a:ext cx="3600860" cy="5431536"/>
          </a:xfrm>
        </p:spPr>
        <p:txBody>
          <a:bodyPr>
            <a:normAutofit/>
          </a:bodyPr>
          <a:lstStyle/>
          <a:p>
            <a:r>
              <a:rPr lang="it-IT" sz="4200">
                <a:ea typeface="+mj-lt"/>
                <a:cs typeface="+mj-lt"/>
              </a:rPr>
              <a:t>Le ragioni della nascita del diritto amministrativo nelle differenti esperienze nazionali</a:t>
            </a:r>
            <a:endParaRPr lang="it-IT"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13AC48-76F6-950A-DE40-70FBC3C912C7}"/>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it-IT" sz="2200">
                <a:ea typeface="+mn-lt"/>
                <a:cs typeface="+mn-lt"/>
              </a:rPr>
              <a:t>Inghilterra:</a:t>
            </a:r>
          </a:p>
          <a:p>
            <a:r>
              <a:rPr lang="it-IT" sz="2200">
                <a:ea typeface="+mn-lt"/>
                <a:cs typeface="+mn-lt"/>
              </a:rPr>
              <a:t>Nella vicenda inglese, alla fine dell’Ottocento, l’idea era quella che un diritto amministrativo non esistesse. </a:t>
            </a:r>
          </a:p>
          <a:p>
            <a:r>
              <a:rPr lang="it-IT" sz="2200">
                <a:ea typeface="+mn-lt"/>
                <a:cs typeface="+mn-lt"/>
              </a:rPr>
              <a:t>In realtà, contemporaneamente, iniziano a diffondersi gli </a:t>
            </a:r>
            <a:r>
              <a:rPr lang="it-IT" sz="2200" i="1" err="1">
                <a:ea typeface="+mn-lt"/>
                <a:cs typeface="+mn-lt"/>
              </a:rPr>
              <a:t>statutes</a:t>
            </a:r>
            <a:r>
              <a:rPr lang="it-IT" sz="2200">
                <a:ea typeface="+mn-lt"/>
                <a:cs typeface="+mn-lt"/>
              </a:rPr>
              <a:t> in materia di pubblica amministrazione. </a:t>
            </a:r>
          </a:p>
          <a:p>
            <a:r>
              <a:rPr lang="it-IT" sz="2200" i="1">
                <a:ea typeface="+mn-lt"/>
                <a:cs typeface="+mn-lt"/>
              </a:rPr>
              <a:t>Law</a:t>
            </a:r>
            <a:r>
              <a:rPr lang="it-IT" sz="2200">
                <a:ea typeface="+mn-lt"/>
                <a:cs typeface="+mn-lt"/>
              </a:rPr>
              <a:t> è essenzialmente il diritto dei giudici; mentre </a:t>
            </a:r>
            <a:r>
              <a:rPr lang="it-IT" sz="2200" i="1" err="1">
                <a:ea typeface="+mn-lt"/>
                <a:cs typeface="+mn-lt"/>
              </a:rPr>
              <a:t>statute</a:t>
            </a:r>
            <a:r>
              <a:rPr lang="it-IT" sz="2200">
                <a:ea typeface="+mn-lt"/>
                <a:cs typeface="+mn-lt"/>
              </a:rPr>
              <a:t> è l’atto del Parlamento, la legislazione. </a:t>
            </a:r>
            <a:endParaRPr lang="it-IT" sz="2200">
              <a:cs typeface="Calibri"/>
            </a:endParaRPr>
          </a:p>
        </p:txBody>
      </p:sp>
    </p:spTree>
    <p:extLst>
      <p:ext uri="{BB962C8B-B14F-4D97-AF65-F5344CB8AC3E}">
        <p14:creationId xmlns:p14="http://schemas.microsoft.com/office/powerpoint/2010/main" val="179964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F06AFA-6206-42BD-9676-62F081A10BDD}"/>
              </a:ext>
            </a:extLst>
          </p:cNvPr>
          <p:cNvSpPr>
            <a:spLocks noGrp="1"/>
          </p:cNvSpPr>
          <p:nvPr>
            <p:ph type="title"/>
          </p:nvPr>
        </p:nvSpPr>
        <p:spPr>
          <a:xfrm>
            <a:off x="841248" y="548640"/>
            <a:ext cx="3600860" cy="5431536"/>
          </a:xfrm>
        </p:spPr>
        <p:txBody>
          <a:bodyPr>
            <a:normAutofit/>
          </a:bodyPr>
          <a:lstStyle/>
          <a:p>
            <a:r>
              <a:rPr lang="it-IT" sz="4200" b="1"/>
              <a:t>Il diritto amministrativo</a:t>
            </a:r>
            <a:br>
              <a:rPr lang="it-IT" sz="4200" b="1"/>
            </a:br>
            <a:r>
              <a:rPr lang="it-IT" sz="4200" b="1"/>
              <a:t>Una definizione (sommaria)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E400C92-4114-4951-AAAF-B1C6AEEEB6AD}"/>
              </a:ext>
            </a:extLst>
          </p:cNvPr>
          <p:cNvSpPr>
            <a:spLocks noGrp="1"/>
          </p:cNvSpPr>
          <p:nvPr>
            <p:ph idx="1"/>
          </p:nvPr>
        </p:nvSpPr>
        <p:spPr>
          <a:xfrm>
            <a:off x="5126418" y="552091"/>
            <a:ext cx="6224335" cy="5431536"/>
          </a:xfrm>
        </p:spPr>
        <p:txBody>
          <a:bodyPr anchor="ctr">
            <a:normAutofit/>
          </a:bodyPr>
          <a:lstStyle/>
          <a:p>
            <a:pPr marL="0" indent="0">
              <a:buNone/>
            </a:pPr>
            <a:endParaRPr lang="it-IT" sz="2200"/>
          </a:p>
          <a:p>
            <a:pPr marL="0" indent="0">
              <a:buNone/>
            </a:pPr>
            <a:r>
              <a:rPr lang="it-IT" sz="2200"/>
              <a:t>Insieme di regole che disciplinano </a:t>
            </a:r>
            <a:r>
              <a:rPr lang="it-IT" sz="2200" i="1"/>
              <a:t>l’organizzazione</a:t>
            </a:r>
            <a:r>
              <a:rPr lang="it-IT" sz="2200"/>
              <a:t> e </a:t>
            </a:r>
            <a:r>
              <a:rPr lang="it-IT" sz="2200" i="1"/>
              <a:t>l’attività</a:t>
            </a:r>
            <a:r>
              <a:rPr lang="it-IT" sz="2200"/>
              <a:t> delle pubbliche amministrazioni.</a:t>
            </a:r>
          </a:p>
          <a:p>
            <a:pPr marL="0" indent="0">
              <a:buNone/>
            </a:pPr>
            <a:endParaRPr lang="it-IT" sz="2200"/>
          </a:p>
          <a:p>
            <a:pPr marL="0" indent="0">
              <a:buNone/>
            </a:pPr>
            <a:r>
              <a:rPr lang="it-IT" sz="2200"/>
              <a:t>Regole diverse dal diritto privato (c.d. </a:t>
            </a:r>
            <a:r>
              <a:rPr lang="it-IT" sz="2200" i="1"/>
              <a:t>esorbitanti</a:t>
            </a:r>
            <a:r>
              <a:rPr lang="it-IT" sz="2200"/>
              <a:t>).</a:t>
            </a:r>
          </a:p>
        </p:txBody>
      </p:sp>
    </p:spTree>
    <p:extLst>
      <p:ext uri="{BB962C8B-B14F-4D97-AF65-F5344CB8AC3E}">
        <p14:creationId xmlns:p14="http://schemas.microsoft.com/office/powerpoint/2010/main" val="152556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69C0DE-FC69-83CA-BF30-39A37A442E42}"/>
              </a:ext>
            </a:extLst>
          </p:cNvPr>
          <p:cNvSpPr>
            <a:spLocks noGrp="1"/>
          </p:cNvSpPr>
          <p:nvPr>
            <p:ph type="title"/>
          </p:nvPr>
        </p:nvSpPr>
        <p:spPr>
          <a:xfrm>
            <a:off x="841248" y="548640"/>
            <a:ext cx="3600860" cy="5431536"/>
          </a:xfrm>
        </p:spPr>
        <p:txBody>
          <a:bodyPr>
            <a:normAutofit/>
          </a:bodyPr>
          <a:lstStyle/>
          <a:p>
            <a:r>
              <a:rPr lang="it-IT" sz="4200">
                <a:ea typeface="+mj-lt"/>
                <a:cs typeface="+mj-lt"/>
              </a:rPr>
              <a:t>Le ragioni della nascita del diritto amministrativo nelle differenti esperienze nazionali</a:t>
            </a:r>
            <a:endParaRPr lang="it-IT"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13AC48-76F6-950A-DE40-70FBC3C912C7}"/>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it-IT" sz="2400" dirty="0">
                <a:ea typeface="+mn-lt"/>
                <a:cs typeface="+mn-lt"/>
              </a:rPr>
              <a:t>Inghilterra:</a:t>
            </a:r>
          </a:p>
          <a:p>
            <a:pPr algn="just"/>
            <a:r>
              <a:rPr lang="it-IT" sz="2400">
                <a:ea typeface="+mn-lt"/>
                <a:cs typeface="+mn-lt"/>
              </a:rPr>
              <a:t>L’administrative law in Inghilterra è legato al fenomeno dello sviluppo del </a:t>
            </a:r>
            <a:r>
              <a:rPr lang="it-IT" sz="2400" i="1">
                <a:ea typeface="+mn-lt"/>
                <a:cs typeface="+mn-lt"/>
              </a:rPr>
              <a:t>welfare</a:t>
            </a:r>
            <a:r>
              <a:rPr lang="it-IT" sz="2400">
                <a:ea typeface="+mn-lt"/>
                <a:cs typeface="+mn-lt"/>
              </a:rPr>
              <a:t>, cioè di una situazione in cui lo Stato si occupa del benessere dei suoi cittadini. </a:t>
            </a:r>
            <a:endParaRPr lang="it-IT" sz="2400">
              <a:solidFill>
                <a:srgbClr val="808080"/>
              </a:solidFill>
              <a:ea typeface="+mn-lt"/>
              <a:cs typeface="+mn-lt"/>
            </a:endParaRPr>
          </a:p>
          <a:p>
            <a:pPr algn="just"/>
            <a:r>
              <a:rPr lang="it-IT" sz="2400" dirty="0">
                <a:ea typeface="+mn-lt"/>
                <a:cs typeface="+mn-lt"/>
              </a:rPr>
              <a:t>Per esserci </a:t>
            </a:r>
            <a:r>
              <a:rPr lang="it-IT" sz="2400" i="1" dirty="0">
                <a:ea typeface="+mn-lt"/>
                <a:cs typeface="+mn-lt"/>
              </a:rPr>
              <a:t>welfare</a:t>
            </a:r>
            <a:r>
              <a:rPr lang="it-IT" sz="2400" dirty="0">
                <a:ea typeface="+mn-lt"/>
                <a:cs typeface="+mn-lt"/>
              </a:rPr>
              <a:t>, la private </a:t>
            </a:r>
            <a:r>
              <a:rPr lang="it-IT" sz="2400" dirty="0" err="1">
                <a:ea typeface="+mn-lt"/>
                <a:cs typeface="+mn-lt"/>
              </a:rPr>
              <a:t>property</a:t>
            </a:r>
            <a:r>
              <a:rPr lang="it-IT" sz="2400" dirty="0">
                <a:ea typeface="+mn-lt"/>
                <a:cs typeface="+mn-lt"/>
              </a:rPr>
              <a:t> e la libertà di contrattare devono comunque subire una limitazione.</a:t>
            </a:r>
            <a:endParaRPr lang="it-IT" sz="2400" dirty="0">
              <a:solidFill>
                <a:srgbClr val="808080"/>
              </a:solidFill>
              <a:ea typeface="+mn-lt"/>
              <a:cs typeface="+mn-lt"/>
            </a:endParaRPr>
          </a:p>
          <a:p>
            <a:endParaRPr lang="it-IT" sz="2400" dirty="0">
              <a:ea typeface="Calibri"/>
              <a:cs typeface="Calibri"/>
            </a:endParaRPr>
          </a:p>
        </p:txBody>
      </p:sp>
    </p:spTree>
    <p:extLst>
      <p:ext uri="{BB962C8B-B14F-4D97-AF65-F5344CB8AC3E}">
        <p14:creationId xmlns:p14="http://schemas.microsoft.com/office/powerpoint/2010/main" val="255037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69C0DE-FC69-83CA-BF30-39A37A442E42}"/>
              </a:ext>
            </a:extLst>
          </p:cNvPr>
          <p:cNvSpPr>
            <a:spLocks noGrp="1"/>
          </p:cNvSpPr>
          <p:nvPr>
            <p:ph type="title"/>
          </p:nvPr>
        </p:nvSpPr>
        <p:spPr>
          <a:xfrm>
            <a:off x="841248" y="548640"/>
            <a:ext cx="3600860" cy="5431536"/>
          </a:xfrm>
        </p:spPr>
        <p:txBody>
          <a:bodyPr>
            <a:normAutofit/>
          </a:bodyPr>
          <a:lstStyle/>
          <a:p>
            <a:r>
              <a:rPr lang="it-IT" sz="4200">
                <a:ea typeface="+mj-lt"/>
                <a:cs typeface="+mj-lt"/>
              </a:rPr>
              <a:t>Le ragioni della nascita del diritto amministrativo nelle differenti esperienze nazionali</a:t>
            </a:r>
            <a:endParaRPr lang="it-IT"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13AC48-76F6-950A-DE40-70FBC3C912C7}"/>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it-IT" sz="2200">
                <a:ea typeface="+mn-lt"/>
                <a:cs typeface="+mn-lt"/>
              </a:rPr>
              <a:t>Stati Uniti </a:t>
            </a:r>
          </a:p>
          <a:p>
            <a:r>
              <a:rPr lang="it-IT" sz="2200" dirty="0">
                <a:ea typeface="+mn-lt"/>
                <a:cs typeface="+mn-lt"/>
              </a:rPr>
              <a:t>le radici dell’</a:t>
            </a:r>
            <a:r>
              <a:rPr lang="it-IT" sz="2200" dirty="0" err="1">
                <a:ea typeface="+mn-lt"/>
                <a:cs typeface="+mn-lt"/>
              </a:rPr>
              <a:t>administrative</a:t>
            </a:r>
            <a:r>
              <a:rPr lang="it-IT" sz="2200" dirty="0">
                <a:ea typeface="+mn-lt"/>
                <a:cs typeface="+mn-lt"/>
              </a:rPr>
              <a:t> </a:t>
            </a:r>
            <a:r>
              <a:rPr lang="it-IT" sz="2200" dirty="0" err="1">
                <a:ea typeface="+mn-lt"/>
                <a:cs typeface="+mn-lt"/>
              </a:rPr>
              <a:t>law</a:t>
            </a:r>
            <a:r>
              <a:rPr lang="it-IT" sz="2200" dirty="0">
                <a:ea typeface="+mn-lt"/>
                <a:cs typeface="+mn-lt"/>
              </a:rPr>
              <a:t> sono simili a quelle inglesi per quel che riguarda le fonti giuridiche che portano all’emersione del diritto amministrativo: la </a:t>
            </a:r>
            <a:r>
              <a:rPr lang="it-IT" sz="2200" dirty="0" err="1">
                <a:ea typeface="+mn-lt"/>
                <a:cs typeface="+mn-lt"/>
              </a:rPr>
              <a:t>legislation</a:t>
            </a:r>
            <a:r>
              <a:rPr lang="it-IT" sz="2200" dirty="0">
                <a:ea typeface="+mn-lt"/>
                <a:cs typeface="+mn-lt"/>
              </a:rPr>
              <a:t>, gli </a:t>
            </a:r>
            <a:r>
              <a:rPr lang="it-IT" sz="2200" dirty="0" err="1">
                <a:ea typeface="+mn-lt"/>
                <a:cs typeface="+mn-lt"/>
              </a:rPr>
              <a:t>statutes</a:t>
            </a:r>
            <a:r>
              <a:rPr lang="it-IT" sz="2200" dirty="0">
                <a:ea typeface="+mn-lt"/>
                <a:cs typeface="+mn-lt"/>
              </a:rPr>
              <a:t>, più del common </a:t>
            </a:r>
            <a:r>
              <a:rPr lang="it-IT" sz="2200" dirty="0" err="1">
                <a:ea typeface="+mn-lt"/>
                <a:cs typeface="+mn-lt"/>
              </a:rPr>
              <a:t>law</a:t>
            </a:r>
            <a:r>
              <a:rPr lang="it-IT" sz="2200" dirty="0">
                <a:ea typeface="+mn-lt"/>
                <a:cs typeface="+mn-lt"/>
              </a:rPr>
              <a:t>. </a:t>
            </a:r>
            <a:endParaRPr lang="it-IT" sz="2200" dirty="0">
              <a:ea typeface="Calibri"/>
              <a:cs typeface="Calibri"/>
            </a:endParaRPr>
          </a:p>
          <a:p>
            <a:r>
              <a:rPr lang="it-IT" sz="2200" dirty="0">
                <a:ea typeface="+mn-lt"/>
                <a:cs typeface="+mn-lt"/>
              </a:rPr>
              <a:t>Diversi sono però i contenuti: il primo diritto amministrativo degli Stati Uniti riguarda essenzialmente il controllo dell’amministrazione pubblica sul mercato. </a:t>
            </a:r>
            <a:endParaRPr lang="it-IT" sz="2200" dirty="0"/>
          </a:p>
          <a:p>
            <a:endParaRPr lang="it-IT" sz="2200">
              <a:cs typeface="Calibri"/>
            </a:endParaRPr>
          </a:p>
        </p:txBody>
      </p:sp>
    </p:spTree>
    <p:extLst>
      <p:ext uri="{BB962C8B-B14F-4D97-AF65-F5344CB8AC3E}">
        <p14:creationId xmlns:p14="http://schemas.microsoft.com/office/powerpoint/2010/main" val="126239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69C0DE-FC69-83CA-BF30-39A37A442E42}"/>
              </a:ext>
            </a:extLst>
          </p:cNvPr>
          <p:cNvSpPr>
            <a:spLocks noGrp="1"/>
          </p:cNvSpPr>
          <p:nvPr>
            <p:ph type="title"/>
          </p:nvPr>
        </p:nvSpPr>
        <p:spPr>
          <a:xfrm>
            <a:off x="841248" y="548640"/>
            <a:ext cx="3600860" cy="5431536"/>
          </a:xfrm>
        </p:spPr>
        <p:txBody>
          <a:bodyPr>
            <a:normAutofit/>
          </a:bodyPr>
          <a:lstStyle/>
          <a:p>
            <a:r>
              <a:rPr lang="it-IT" sz="4200">
                <a:ea typeface="+mj-lt"/>
                <a:cs typeface="+mj-lt"/>
              </a:rPr>
              <a:t>Le ragioni della nascita del diritto amministrativo nelle differenti esperienze nazionali</a:t>
            </a:r>
            <a:endParaRPr lang="it-IT"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13AC48-76F6-950A-DE40-70FBC3C912C7}"/>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it-IT" dirty="0">
                <a:ea typeface="+mn-lt"/>
                <a:cs typeface="+mn-lt"/>
              </a:rPr>
              <a:t>Stati Uniti </a:t>
            </a:r>
            <a:endParaRPr lang="it-IT" sz="2200" dirty="0">
              <a:ea typeface="+mn-lt"/>
              <a:cs typeface="+mn-lt"/>
            </a:endParaRPr>
          </a:p>
          <a:p>
            <a:pPr algn="just"/>
            <a:r>
              <a:rPr lang="it-IT" dirty="0">
                <a:ea typeface="Calibri"/>
                <a:cs typeface="Calibri"/>
              </a:rPr>
              <a:t>Nell’esperienza nordamericana è molto stretto il nesso fra </a:t>
            </a:r>
            <a:r>
              <a:rPr lang="it-IT" dirty="0" err="1">
                <a:ea typeface="Calibri"/>
                <a:cs typeface="Calibri"/>
              </a:rPr>
              <a:t>administrative</a:t>
            </a:r>
            <a:r>
              <a:rPr lang="it-IT" dirty="0">
                <a:ea typeface="Calibri"/>
                <a:cs typeface="Calibri"/>
              </a:rPr>
              <a:t> </a:t>
            </a:r>
            <a:r>
              <a:rPr lang="it-IT" dirty="0" err="1">
                <a:ea typeface="Calibri"/>
                <a:cs typeface="Calibri"/>
              </a:rPr>
              <a:t>law</a:t>
            </a:r>
            <a:r>
              <a:rPr lang="it-IT" dirty="0">
                <a:ea typeface="Calibri"/>
                <a:cs typeface="Calibri"/>
              </a:rPr>
              <a:t> e </a:t>
            </a:r>
            <a:r>
              <a:rPr lang="it-IT" dirty="0" err="1">
                <a:ea typeface="Calibri"/>
                <a:cs typeface="Calibri"/>
              </a:rPr>
              <a:t>regulatory</a:t>
            </a:r>
            <a:r>
              <a:rPr lang="it-IT" dirty="0">
                <a:ea typeface="Calibri"/>
                <a:cs typeface="Calibri"/>
              </a:rPr>
              <a:t> policy, la  regolamentazione dell’economia. </a:t>
            </a:r>
            <a:endParaRPr lang="it-IT" sz="2200" dirty="0">
              <a:ea typeface="Calibri"/>
              <a:cs typeface="Calibri"/>
            </a:endParaRPr>
          </a:p>
          <a:p>
            <a:pPr algn="just"/>
            <a:r>
              <a:rPr lang="it-IT">
                <a:ea typeface="Calibri"/>
                <a:cs typeface="Calibri"/>
              </a:rPr>
              <a:t>Dagli anni Ottanta del XIX secolo, attraverso la legislation, nascono le independent agencies; </a:t>
            </a:r>
            <a:endParaRPr lang="it-IT" sz="2200">
              <a:ea typeface="Calibri"/>
              <a:cs typeface="Calibri"/>
            </a:endParaRPr>
          </a:p>
          <a:p>
            <a:pPr algn="just"/>
            <a:r>
              <a:rPr lang="it-IT" dirty="0">
                <a:ea typeface="Calibri"/>
                <a:cs typeface="Calibri"/>
              </a:rPr>
              <a:t>la prima agenzia federale è la </a:t>
            </a:r>
            <a:r>
              <a:rPr lang="it-IT" dirty="0" err="1">
                <a:ea typeface="Calibri"/>
                <a:cs typeface="Calibri"/>
              </a:rPr>
              <a:t>Interstate</a:t>
            </a:r>
            <a:r>
              <a:rPr lang="it-IT" dirty="0">
                <a:ea typeface="Calibri"/>
                <a:cs typeface="Calibri"/>
              </a:rPr>
              <a:t> Commerce Commission (1887), che si occupa di trasporto terrestre, soprattutto ferroviario.</a:t>
            </a:r>
            <a:endParaRPr lang="it-IT" sz="2200" dirty="0">
              <a:ea typeface="Calibri"/>
              <a:cs typeface="Calibri"/>
            </a:endParaRPr>
          </a:p>
          <a:p>
            <a:endParaRPr lang="it-IT" sz="2200">
              <a:cs typeface="Calibri"/>
            </a:endParaRPr>
          </a:p>
        </p:txBody>
      </p:sp>
    </p:spTree>
    <p:extLst>
      <p:ext uri="{BB962C8B-B14F-4D97-AF65-F5344CB8AC3E}">
        <p14:creationId xmlns:p14="http://schemas.microsoft.com/office/powerpoint/2010/main" val="362580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765C3A1-08C1-4937-833C-8E25A6CCEBE8}"/>
              </a:ext>
            </a:extLst>
          </p:cNvPr>
          <p:cNvSpPr>
            <a:spLocks noGrp="1"/>
          </p:cNvSpPr>
          <p:nvPr>
            <p:ph type="title"/>
          </p:nvPr>
        </p:nvSpPr>
        <p:spPr>
          <a:xfrm>
            <a:off x="838200" y="365125"/>
            <a:ext cx="10515600" cy="1325563"/>
          </a:xfrm>
        </p:spPr>
        <p:txBody>
          <a:bodyPr>
            <a:normAutofit/>
          </a:bodyPr>
          <a:lstStyle/>
          <a:p>
            <a:r>
              <a:rPr lang="it-IT" sz="5400" b="1"/>
              <a:t>Tipi strutturali a confronto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918B591-4C18-4C7E-B43B-5D8C14E35229}"/>
              </a:ext>
            </a:extLst>
          </p:cNvPr>
          <p:cNvSpPr>
            <a:spLocks noGrp="1"/>
          </p:cNvSpPr>
          <p:nvPr>
            <p:ph idx="1"/>
          </p:nvPr>
        </p:nvSpPr>
        <p:spPr>
          <a:xfrm>
            <a:off x="838200" y="1929384"/>
            <a:ext cx="10515600" cy="4251960"/>
          </a:xfrm>
        </p:spPr>
        <p:txBody>
          <a:bodyPr vert="horz" lIns="91440" tIns="45720" rIns="91440" bIns="45720" rtlCol="0">
            <a:normAutofit/>
          </a:bodyPr>
          <a:lstStyle/>
          <a:p>
            <a:r>
              <a:rPr lang="it-IT" sz="2200" dirty="0"/>
              <a:t>Francia – tipo strutturale a </a:t>
            </a:r>
            <a:r>
              <a:rPr lang="it-IT" sz="2200" b="1" i="1" dirty="0"/>
              <a:t>normazione pubblica</a:t>
            </a:r>
          </a:p>
          <a:p>
            <a:r>
              <a:rPr lang="it-IT" sz="2200"/>
              <a:t>Inghilterra/USA</a:t>
            </a:r>
            <a:r>
              <a:rPr lang="it-IT" sz="2200" i="1"/>
              <a:t> – </a:t>
            </a:r>
            <a:r>
              <a:rPr lang="it-IT" sz="2200"/>
              <a:t>tipo strutturale a </a:t>
            </a:r>
            <a:r>
              <a:rPr lang="it-IT" sz="2200" b="1" i="1"/>
              <a:t>normazione comune</a:t>
            </a:r>
            <a:r>
              <a:rPr lang="it-IT" sz="2200" i="1"/>
              <a:t> </a:t>
            </a:r>
            <a:r>
              <a:rPr lang="it-IT" sz="2200"/>
              <a:t>(common law)</a:t>
            </a:r>
          </a:p>
          <a:p>
            <a:pPr lvl="1"/>
            <a:r>
              <a:rPr lang="it-IT" sz="2200" dirty="0"/>
              <a:t>Non esiste una normazione propria e speciale</a:t>
            </a:r>
          </a:p>
          <a:p>
            <a:pPr lvl="1"/>
            <a:r>
              <a:rPr lang="it-IT" sz="2200" dirty="0"/>
              <a:t>Principi costituzionali</a:t>
            </a:r>
          </a:p>
          <a:p>
            <a:pPr lvl="1"/>
            <a:r>
              <a:rPr lang="it-IT" sz="2200" dirty="0"/>
              <a:t>Norme di diritto privato</a:t>
            </a:r>
          </a:p>
          <a:p>
            <a:pPr lvl="1"/>
            <a:r>
              <a:rPr lang="it-IT" sz="2200" dirty="0"/>
              <a:t>Giudice ordinario</a:t>
            </a:r>
          </a:p>
        </p:txBody>
      </p:sp>
    </p:spTree>
    <p:extLst>
      <p:ext uri="{BB962C8B-B14F-4D97-AF65-F5344CB8AC3E}">
        <p14:creationId xmlns:p14="http://schemas.microsoft.com/office/powerpoint/2010/main" val="3740607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B0B962-6641-440E-836E-AEB343922772}"/>
              </a:ext>
            </a:extLst>
          </p:cNvPr>
          <p:cNvSpPr>
            <a:spLocks noGrp="1"/>
          </p:cNvSpPr>
          <p:nvPr>
            <p:ph type="title"/>
          </p:nvPr>
        </p:nvSpPr>
        <p:spPr>
          <a:xfrm>
            <a:off x="841248" y="548640"/>
            <a:ext cx="3600860" cy="5431536"/>
          </a:xfrm>
        </p:spPr>
        <p:txBody>
          <a:bodyPr>
            <a:normAutofit/>
          </a:bodyPr>
          <a:lstStyle/>
          <a:p>
            <a:r>
              <a:rPr lang="it-IT" sz="4200" b="1"/>
              <a:t>Quattro principali caratteristiche del diritto amministrativo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897E3EE-E383-4E97-BE2A-0C8A43D4EC40}"/>
              </a:ext>
            </a:extLst>
          </p:cNvPr>
          <p:cNvSpPr>
            <a:spLocks noGrp="1"/>
          </p:cNvSpPr>
          <p:nvPr>
            <p:ph idx="1"/>
          </p:nvPr>
        </p:nvSpPr>
        <p:spPr>
          <a:xfrm>
            <a:off x="5126418" y="552091"/>
            <a:ext cx="6224335" cy="5431536"/>
          </a:xfrm>
        </p:spPr>
        <p:txBody>
          <a:bodyPr anchor="ctr">
            <a:normAutofit/>
          </a:bodyPr>
          <a:lstStyle/>
          <a:p>
            <a:pPr marL="514350" indent="-514350">
              <a:buFont typeface="+mj-lt"/>
              <a:buAutoNum type="arabicPeriod"/>
            </a:pPr>
            <a:r>
              <a:rPr lang="it-IT" sz="2200"/>
              <a:t>Nascita attorno allo «Stato»;</a:t>
            </a:r>
          </a:p>
          <a:p>
            <a:pPr marL="514350" indent="-514350">
              <a:buFont typeface="+mj-lt"/>
              <a:buAutoNum type="arabicPeriod"/>
            </a:pPr>
            <a:r>
              <a:rPr lang="it-IT" sz="2200"/>
              <a:t>Specialità delle regole;</a:t>
            </a:r>
          </a:p>
          <a:p>
            <a:pPr marL="514350" indent="-514350">
              <a:buFont typeface="+mj-lt"/>
              <a:buAutoNum type="arabicPeriod"/>
            </a:pPr>
            <a:r>
              <a:rPr lang="it-IT" sz="2200"/>
              <a:t>Specialità del giudice;</a:t>
            </a:r>
          </a:p>
          <a:p>
            <a:pPr marL="514350" indent="-514350">
              <a:buFont typeface="+mj-lt"/>
              <a:buAutoNum type="arabicPeriod"/>
            </a:pPr>
            <a:r>
              <a:rPr lang="it-IT" sz="2200"/>
              <a:t>Principio di legalità nei rapporti autorità/libertà.</a:t>
            </a:r>
          </a:p>
          <a:p>
            <a:pPr marL="514350" indent="-514350">
              <a:buFont typeface="+mj-lt"/>
              <a:buAutoNum type="arabicPeriod"/>
            </a:pPr>
            <a:endParaRPr lang="it-IT" sz="2200"/>
          </a:p>
          <a:p>
            <a:pPr marL="0" indent="0">
              <a:buNone/>
            </a:pPr>
            <a:r>
              <a:rPr lang="it-IT" sz="2200" u="sng"/>
              <a:t>Interazione tra i fattori che si rafforzano a vicenda.</a:t>
            </a:r>
          </a:p>
        </p:txBody>
      </p:sp>
    </p:spTree>
    <p:extLst>
      <p:ext uri="{BB962C8B-B14F-4D97-AF65-F5344CB8AC3E}">
        <p14:creationId xmlns:p14="http://schemas.microsoft.com/office/powerpoint/2010/main" val="293892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A256E24-D6C2-4156-A849-A9985F392B8F}"/>
              </a:ext>
            </a:extLst>
          </p:cNvPr>
          <p:cNvSpPr>
            <a:spLocks noGrp="1"/>
          </p:cNvSpPr>
          <p:nvPr>
            <p:ph type="title"/>
          </p:nvPr>
        </p:nvSpPr>
        <p:spPr>
          <a:xfrm>
            <a:off x="838200" y="365125"/>
            <a:ext cx="10515600" cy="1325563"/>
          </a:xfrm>
        </p:spPr>
        <p:txBody>
          <a:bodyPr>
            <a:normAutofit/>
          </a:bodyPr>
          <a:lstStyle/>
          <a:p>
            <a:r>
              <a:rPr lang="it-IT" sz="5400" b="1" dirty="0"/>
              <a:t>Specialità delle norme… e del giudice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AE42F27-402C-49E4-934F-D668AABD3658}"/>
              </a:ext>
            </a:extLst>
          </p:cNvPr>
          <p:cNvSpPr>
            <a:spLocks noGrp="1"/>
          </p:cNvSpPr>
          <p:nvPr>
            <p:ph idx="1"/>
          </p:nvPr>
        </p:nvSpPr>
        <p:spPr>
          <a:xfrm>
            <a:off x="838200" y="1929384"/>
            <a:ext cx="10515600" cy="4251960"/>
          </a:xfrm>
        </p:spPr>
        <p:txBody>
          <a:bodyPr>
            <a:normAutofit/>
          </a:bodyPr>
          <a:lstStyle/>
          <a:p>
            <a:pPr marL="0" indent="0">
              <a:buNone/>
            </a:pPr>
            <a:r>
              <a:rPr lang="it-IT" sz="2200" b="1" dirty="0"/>
              <a:t>Tribunale dei conflitti, 8 febbraio 1873 – c.d. «</a:t>
            </a:r>
            <a:r>
              <a:rPr lang="it-IT" sz="2200" b="1" dirty="0" err="1"/>
              <a:t>arrêt</a:t>
            </a:r>
            <a:r>
              <a:rPr lang="it-IT" sz="2200" b="1" dirty="0"/>
              <a:t> Blanco»</a:t>
            </a:r>
          </a:p>
          <a:p>
            <a:pPr marL="0" indent="0">
              <a:buNone/>
            </a:pPr>
            <a:r>
              <a:rPr lang="it-IT" sz="2200" dirty="0"/>
              <a:t>« La responsabilità in cui incorre lo Stato per i danni causati a privati dalle persone di cui esso si vale nei diversi servizi pubblici non è retta dai principi stabiliti nell’art. 1832 c.c. che regola i rapporti tra privati. Tale responsabilità che non è né generale né assoluta, ha le sue regole speciali che variano secondo i bisogni del servizio e la necessità di conciliare i diritti dello Stato con quelli dei privati. Spetta dunque al giudice amministrativo e non ai tribunali ordinari valutare tale responsabilità».</a:t>
            </a:r>
          </a:p>
        </p:txBody>
      </p:sp>
    </p:spTree>
    <p:extLst>
      <p:ext uri="{BB962C8B-B14F-4D97-AF65-F5344CB8AC3E}">
        <p14:creationId xmlns:p14="http://schemas.microsoft.com/office/powerpoint/2010/main" val="6726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F58C0FC3-F0FD-4058-8A1E-4722EE3D146A}"/>
              </a:ext>
            </a:extLst>
          </p:cNvPr>
          <p:cNvSpPr>
            <a:spLocks noGrp="1"/>
          </p:cNvSpPr>
          <p:nvPr>
            <p:ph type="title"/>
          </p:nvPr>
        </p:nvSpPr>
        <p:spPr>
          <a:xfrm>
            <a:off x="838200" y="401221"/>
            <a:ext cx="10515600" cy="1348065"/>
          </a:xfrm>
        </p:spPr>
        <p:txBody>
          <a:bodyPr>
            <a:normAutofit/>
          </a:bodyPr>
          <a:lstStyle/>
          <a:p>
            <a:r>
              <a:rPr lang="it-IT" sz="5400" b="1">
                <a:solidFill>
                  <a:srgbClr val="FFFFFF"/>
                </a:solidFill>
              </a:rPr>
              <a:t>La lontananza dal diritto privato</a:t>
            </a:r>
          </a:p>
        </p:txBody>
      </p:sp>
      <p:sp>
        <p:nvSpPr>
          <p:cNvPr id="3" name="Segnaposto contenuto 2">
            <a:extLst>
              <a:ext uri="{FF2B5EF4-FFF2-40B4-BE49-F238E27FC236}">
                <a16:creationId xmlns:a16="http://schemas.microsoft.com/office/drawing/2014/main" id="{6DCF572C-36BE-4715-B955-B944C832ABB3}"/>
              </a:ext>
            </a:extLst>
          </p:cNvPr>
          <p:cNvSpPr>
            <a:spLocks noGrp="1"/>
          </p:cNvSpPr>
          <p:nvPr>
            <p:ph idx="1"/>
          </p:nvPr>
        </p:nvSpPr>
        <p:spPr>
          <a:xfrm>
            <a:off x="838200" y="2586789"/>
            <a:ext cx="10515600" cy="3590174"/>
          </a:xfrm>
        </p:spPr>
        <p:txBody>
          <a:bodyPr>
            <a:normAutofit/>
          </a:bodyPr>
          <a:lstStyle/>
          <a:p>
            <a:r>
              <a:rPr lang="it-IT" sz="2200"/>
              <a:t>Caratteristiche del potere:</a:t>
            </a:r>
          </a:p>
          <a:p>
            <a:pPr lvl="3"/>
            <a:r>
              <a:rPr lang="it-IT" sz="2200"/>
              <a:t>Unilaterale</a:t>
            </a:r>
          </a:p>
          <a:p>
            <a:pPr lvl="3"/>
            <a:r>
              <a:rPr lang="it-IT" sz="2200"/>
              <a:t>Autoritativo</a:t>
            </a:r>
          </a:p>
          <a:p>
            <a:pPr lvl="3"/>
            <a:r>
              <a:rPr lang="it-IT" sz="2200"/>
              <a:t>Imperativo</a:t>
            </a:r>
          </a:p>
          <a:p>
            <a:pPr lvl="3"/>
            <a:r>
              <a:rPr lang="it-IT" sz="2200"/>
              <a:t>Dotato di esecutorietà</a:t>
            </a:r>
          </a:p>
        </p:txBody>
      </p:sp>
    </p:spTree>
    <p:extLst>
      <p:ext uri="{BB962C8B-B14F-4D97-AF65-F5344CB8AC3E}">
        <p14:creationId xmlns:p14="http://schemas.microsoft.com/office/powerpoint/2010/main" val="423546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2542B5-5930-416A-8153-27DABAF3D4AA}"/>
              </a:ext>
            </a:extLst>
          </p:cNvPr>
          <p:cNvSpPr>
            <a:spLocks noGrp="1"/>
          </p:cNvSpPr>
          <p:nvPr>
            <p:ph type="title"/>
          </p:nvPr>
        </p:nvSpPr>
        <p:spPr>
          <a:xfrm>
            <a:off x="838200" y="365125"/>
            <a:ext cx="10515600" cy="1325563"/>
          </a:xfrm>
        </p:spPr>
        <p:txBody>
          <a:bodyPr>
            <a:normAutofit/>
          </a:bodyPr>
          <a:lstStyle/>
          <a:p>
            <a:r>
              <a:rPr lang="it-IT" sz="5400" b="1"/>
              <a:t>Consiglio di Stato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70DBDA58-1A54-DBB6-973B-B96E445F286D}"/>
              </a:ext>
            </a:extLst>
          </p:cNvPr>
          <p:cNvGraphicFramePr>
            <a:graphicFrameLocks noGrp="1"/>
          </p:cNvGraphicFramePr>
          <p:nvPr>
            <p:ph idx="1"/>
            <p:extLst>
              <p:ext uri="{D42A27DB-BD31-4B8C-83A1-F6EECF244321}">
                <p14:modId xmlns:p14="http://schemas.microsoft.com/office/powerpoint/2010/main" val="368024264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955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71277D-047E-4C42-B259-FEAD681E65C9}"/>
              </a:ext>
            </a:extLst>
          </p:cNvPr>
          <p:cNvSpPr>
            <a:spLocks noGrp="1"/>
          </p:cNvSpPr>
          <p:nvPr>
            <p:ph type="title"/>
          </p:nvPr>
        </p:nvSpPr>
        <p:spPr>
          <a:xfrm>
            <a:off x="838200" y="365125"/>
            <a:ext cx="10515600" cy="1325563"/>
          </a:xfrm>
        </p:spPr>
        <p:txBody>
          <a:bodyPr>
            <a:normAutofit/>
          </a:bodyPr>
          <a:lstStyle/>
          <a:p>
            <a:r>
              <a:rPr lang="it-IT" sz="5400" b="1"/>
              <a:t>Il principio di legalità</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931F2D-2611-47C9-A8F0-8784F392A590}"/>
              </a:ext>
            </a:extLst>
          </p:cNvPr>
          <p:cNvSpPr>
            <a:spLocks noGrp="1"/>
          </p:cNvSpPr>
          <p:nvPr>
            <p:ph idx="1"/>
          </p:nvPr>
        </p:nvSpPr>
        <p:spPr>
          <a:xfrm>
            <a:off x="838200" y="1929384"/>
            <a:ext cx="10515600" cy="4251960"/>
          </a:xfrm>
        </p:spPr>
        <p:txBody>
          <a:bodyPr>
            <a:normAutofit/>
          </a:bodyPr>
          <a:lstStyle/>
          <a:p>
            <a:r>
              <a:rPr lang="it-IT" sz="2200" b="1" i="1"/>
              <a:t>Ruolo</a:t>
            </a:r>
            <a:r>
              <a:rPr lang="it-IT" sz="2200"/>
              <a:t> della </a:t>
            </a:r>
            <a:r>
              <a:rPr lang="it-IT" sz="2200" b="1" i="1"/>
              <a:t>legge</a:t>
            </a:r>
            <a:r>
              <a:rPr lang="it-IT" sz="2200"/>
              <a:t> nel diritto amministrativo</a:t>
            </a:r>
          </a:p>
          <a:p>
            <a:pPr marL="0" indent="0">
              <a:buNone/>
            </a:pPr>
            <a:endParaRPr lang="it-IT" sz="2200"/>
          </a:p>
          <a:p>
            <a:pPr lvl="3"/>
            <a:r>
              <a:rPr lang="it-IT" sz="2200"/>
              <a:t>Limite all’autorità</a:t>
            </a:r>
          </a:p>
          <a:p>
            <a:pPr lvl="3"/>
            <a:r>
              <a:rPr lang="it-IT" sz="2200"/>
              <a:t>Legittimazione e limite del potere amministrativo nei confronti del governo/legislatore</a:t>
            </a:r>
          </a:p>
        </p:txBody>
      </p:sp>
    </p:spTree>
    <p:extLst>
      <p:ext uri="{BB962C8B-B14F-4D97-AF65-F5344CB8AC3E}">
        <p14:creationId xmlns:p14="http://schemas.microsoft.com/office/powerpoint/2010/main" val="2482232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AE8A35D-5FC8-47FE-A128-7ACB676B0335}"/>
              </a:ext>
            </a:extLst>
          </p:cNvPr>
          <p:cNvSpPr>
            <a:spLocks noGrp="1"/>
          </p:cNvSpPr>
          <p:nvPr>
            <p:ph type="title"/>
          </p:nvPr>
        </p:nvSpPr>
        <p:spPr>
          <a:xfrm>
            <a:off x="838200" y="365125"/>
            <a:ext cx="10515600" cy="1325563"/>
          </a:xfrm>
        </p:spPr>
        <p:txBody>
          <a:bodyPr>
            <a:normAutofit/>
          </a:bodyPr>
          <a:lstStyle/>
          <a:p>
            <a:r>
              <a:rPr lang="it-IT" sz="5000" b="1"/>
              <a:t>Le evoluzioni del diritto amministrativo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36746B64-E11E-3EB5-27B8-BF54F5D4F186}"/>
              </a:ext>
            </a:extLst>
          </p:cNvPr>
          <p:cNvGraphicFramePr>
            <a:graphicFrameLocks noGrp="1"/>
          </p:cNvGraphicFramePr>
          <p:nvPr>
            <p:ph idx="1"/>
            <p:extLst>
              <p:ext uri="{D42A27DB-BD31-4B8C-83A1-F6EECF244321}">
                <p14:modId xmlns:p14="http://schemas.microsoft.com/office/powerpoint/2010/main" val="21180254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3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34B794-F70B-DC25-1E98-E982E3747EAE}"/>
              </a:ext>
            </a:extLst>
          </p:cNvPr>
          <p:cNvSpPr>
            <a:spLocks noGrp="1"/>
          </p:cNvSpPr>
          <p:nvPr>
            <p:ph type="title"/>
          </p:nvPr>
        </p:nvSpPr>
        <p:spPr>
          <a:xfrm>
            <a:off x="1075767" y="1188637"/>
            <a:ext cx="2988234" cy="4480726"/>
          </a:xfrm>
        </p:spPr>
        <p:txBody>
          <a:bodyPr>
            <a:normAutofit/>
          </a:bodyPr>
          <a:lstStyle/>
          <a:p>
            <a:pPr algn="r">
              <a:spcBef>
                <a:spcPts val="1000"/>
              </a:spcBef>
            </a:pPr>
            <a:r>
              <a:rPr lang="it-IT" sz="3100">
                <a:latin typeface="Calibri"/>
                <a:ea typeface="Calibri"/>
                <a:cs typeface="Calibri"/>
              </a:rPr>
              <a:t>Quali sono le origini del diritto amministrativo? </a:t>
            </a:r>
            <a:endParaRPr lang="en-US" sz="3100">
              <a:latin typeface="Calibri"/>
              <a:ea typeface="Calibri"/>
              <a:cs typeface="Calibri"/>
            </a:endParaRPr>
          </a:p>
          <a:p>
            <a:pPr algn="r"/>
            <a:endParaRPr lang="it-IT" sz="3100">
              <a:ea typeface="Calibri Light"/>
              <a:cs typeface="Calibri Ligh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330E0FB0-A719-EE66-3A66-149DC0723BAC}"/>
              </a:ext>
            </a:extLst>
          </p:cNvPr>
          <p:cNvSpPr>
            <a:spLocks noGrp="1"/>
          </p:cNvSpPr>
          <p:nvPr>
            <p:ph idx="1"/>
          </p:nvPr>
        </p:nvSpPr>
        <p:spPr>
          <a:xfrm>
            <a:off x="5255260" y="1648870"/>
            <a:ext cx="4702848" cy="3560260"/>
          </a:xfrm>
        </p:spPr>
        <p:txBody>
          <a:bodyPr vert="horz" lIns="91440" tIns="45720" rIns="91440" bIns="45720" rtlCol="0" anchor="ctr">
            <a:normAutofit/>
          </a:bodyPr>
          <a:lstStyle/>
          <a:p>
            <a:pPr marL="0" indent="0">
              <a:buNone/>
            </a:pPr>
            <a:endParaRPr lang="it-IT" sz="2400">
              <a:ea typeface="+mn-lt"/>
              <a:cs typeface="+mn-lt"/>
            </a:endParaRPr>
          </a:p>
          <a:p>
            <a:pPr marL="0" indent="0" algn="just">
              <a:buNone/>
            </a:pPr>
            <a:r>
              <a:rPr lang="it-IT" sz="2400" dirty="0">
                <a:ea typeface="+mn-lt"/>
                <a:cs typeface="+mn-lt"/>
              </a:rPr>
              <a:t>Secondo alcune ricostruzioni storiche il diritto amministrativo avrebbe origini molto lontane nel tempo. </a:t>
            </a:r>
          </a:p>
          <a:p>
            <a:pPr marL="0" indent="0" algn="just">
              <a:buNone/>
            </a:pPr>
            <a:r>
              <a:rPr lang="it-IT" sz="2400" dirty="0">
                <a:ea typeface="+mn-lt"/>
                <a:cs typeface="+mn-lt"/>
              </a:rPr>
              <a:t>Secondo altre il diritto amministrativo sarebbe nato in fasi più recenti, da collocare attorno al </a:t>
            </a:r>
            <a:r>
              <a:rPr lang="it-IT" sz="2400" b="1" dirty="0">
                <a:ea typeface="+mn-lt"/>
                <a:cs typeface="+mn-lt"/>
              </a:rPr>
              <a:t>XVIII secolo</a:t>
            </a:r>
            <a:r>
              <a:rPr lang="it-IT" sz="2400" dirty="0">
                <a:ea typeface="+mn-lt"/>
                <a:cs typeface="+mn-lt"/>
              </a:rPr>
              <a:t>. </a:t>
            </a:r>
            <a:endParaRPr lang="it-IT" sz="2400" dirty="0">
              <a:ea typeface="Calibri" panose="020F0502020204030204"/>
              <a:cs typeface="Calibri"/>
            </a:endParaRPr>
          </a:p>
        </p:txBody>
      </p:sp>
    </p:spTree>
    <p:extLst>
      <p:ext uri="{BB962C8B-B14F-4D97-AF65-F5344CB8AC3E}">
        <p14:creationId xmlns:p14="http://schemas.microsoft.com/office/powerpoint/2010/main" val="158123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522DA4DD-57EB-70F9-1606-045D3A3E31BE}"/>
              </a:ext>
            </a:extLst>
          </p:cNvPr>
          <p:cNvSpPr>
            <a:spLocks noGrp="1"/>
          </p:cNvSpPr>
          <p:nvPr>
            <p:ph type="title"/>
          </p:nvPr>
        </p:nvSpPr>
        <p:spPr>
          <a:xfrm>
            <a:off x="841246" y="673770"/>
            <a:ext cx="3644489" cy="2414488"/>
          </a:xfrm>
        </p:spPr>
        <p:txBody>
          <a:bodyPr anchor="t">
            <a:normAutofit/>
          </a:bodyPr>
          <a:lstStyle/>
          <a:p>
            <a:r>
              <a:rPr lang="it-IT" sz="5400">
                <a:solidFill>
                  <a:srgbClr val="FFFFFF"/>
                </a:solidFill>
                <a:ea typeface="Calibri Light"/>
                <a:cs typeface="Calibri Light"/>
              </a:rPr>
              <a:t>Le funzioni</a:t>
            </a:r>
            <a:endParaRPr lang="it-IT" sz="5400">
              <a:solidFill>
                <a:srgbClr val="FFFFFF"/>
              </a:solidFill>
            </a:endParaRPr>
          </a:p>
        </p:txBody>
      </p:sp>
      <p:sp>
        <p:nvSpPr>
          <p:cNvPr id="3" name="Segnaposto contenuto 2">
            <a:extLst>
              <a:ext uri="{FF2B5EF4-FFF2-40B4-BE49-F238E27FC236}">
                <a16:creationId xmlns:a16="http://schemas.microsoft.com/office/drawing/2014/main" id="{EA451C7D-F0C3-01B8-0DB5-DF9972EE3071}"/>
              </a:ext>
            </a:extLst>
          </p:cNvPr>
          <p:cNvSpPr>
            <a:spLocks noGrp="1"/>
          </p:cNvSpPr>
          <p:nvPr>
            <p:ph idx="1"/>
          </p:nvPr>
        </p:nvSpPr>
        <p:spPr>
          <a:xfrm>
            <a:off x="6095999" y="882315"/>
            <a:ext cx="5254754" cy="5294647"/>
          </a:xfrm>
        </p:spPr>
        <p:txBody>
          <a:bodyPr vert="horz" lIns="91440" tIns="45720" rIns="91440" bIns="45720" rtlCol="0" anchor="t">
            <a:normAutofit/>
          </a:bodyPr>
          <a:lstStyle/>
          <a:p>
            <a:r>
              <a:rPr lang="it-IT" sz="2200" dirty="0">
                <a:ea typeface="+mn-lt"/>
                <a:cs typeface="+mn-lt"/>
              </a:rPr>
              <a:t>Con riferimento alla classica tripartizione dei poteri in </a:t>
            </a:r>
            <a:r>
              <a:rPr lang="it-IT" sz="2200" b="1" dirty="0">
                <a:ea typeface="+mn-lt"/>
                <a:cs typeface="+mn-lt"/>
              </a:rPr>
              <a:t>legislativo, giurisdizionale ed esecutivo</a:t>
            </a:r>
            <a:r>
              <a:rPr lang="it-IT" sz="2200" dirty="0">
                <a:ea typeface="+mn-lt"/>
                <a:cs typeface="+mn-lt"/>
              </a:rPr>
              <a:t>, affidati rispettivamente al parlamento, alla magistratura e al governo, locuzione utilizzata per indicare l’insieme dei compiti attribuiti all’amministrazione, ma di fatto priva di valore giuridico.</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70840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32A9BB-6245-3F3D-B226-902AE73A7D4E}"/>
              </a:ext>
            </a:extLst>
          </p:cNvPr>
          <p:cNvSpPr>
            <a:spLocks noGrp="1"/>
          </p:cNvSpPr>
          <p:nvPr>
            <p:ph type="title"/>
          </p:nvPr>
        </p:nvSpPr>
        <p:spPr>
          <a:xfrm>
            <a:off x="841248" y="548640"/>
            <a:ext cx="3600860" cy="5431536"/>
          </a:xfrm>
        </p:spPr>
        <p:txBody>
          <a:bodyPr>
            <a:normAutofit/>
          </a:bodyPr>
          <a:lstStyle/>
          <a:p>
            <a:r>
              <a:rPr lang="it-IT" sz="5400" dirty="0">
                <a:ea typeface="Calibri Light"/>
                <a:cs typeface="Calibri Light"/>
              </a:rPr>
              <a:t>I significati di funzione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4279EF-4C29-0359-CE6D-048738F5A830}"/>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it-IT" sz="2000" dirty="0">
                <a:ea typeface="+mn-lt"/>
                <a:cs typeface="+mn-lt"/>
              </a:rPr>
              <a:t>Il termine </a:t>
            </a:r>
            <a:r>
              <a:rPr lang="it-IT" sz="2000" dirty="0">
                <a:ea typeface="+mn-lt"/>
                <a:cs typeface="+mn-lt"/>
                <a:hlinkClick r:id="rId2"/>
              </a:rPr>
              <a:t>funzione</a:t>
            </a:r>
            <a:r>
              <a:rPr lang="it-IT" sz="2000" dirty="0">
                <a:ea typeface="+mn-lt"/>
                <a:cs typeface="+mn-lt"/>
              </a:rPr>
              <a:t> si utilizza, in contrapposizione a quello di </a:t>
            </a:r>
            <a:r>
              <a:rPr lang="it-IT" sz="2000" i="1" dirty="0">
                <a:ea typeface="+mn-lt"/>
                <a:cs typeface="+mn-lt"/>
                <a:hlinkClick r:id="rId3"/>
              </a:rPr>
              <a:t>servizio</a:t>
            </a:r>
            <a:r>
              <a:rPr lang="it-IT" sz="2000" dirty="0">
                <a:ea typeface="+mn-lt"/>
                <a:cs typeface="+mn-lt"/>
              </a:rPr>
              <a:t>  per indicare l’attività di tipo autoritativo che contraddistingue l’</a:t>
            </a:r>
            <a:r>
              <a:rPr lang="it-IT" sz="2000" dirty="0">
                <a:ea typeface="+mn-lt"/>
                <a:cs typeface="+mn-lt"/>
                <a:hlinkClick r:id="rId4"/>
              </a:rPr>
              <a:t>amministrazione pubblica</a:t>
            </a:r>
            <a:r>
              <a:rPr lang="it-IT" sz="2000" dirty="0">
                <a:ea typeface="+mn-lt"/>
                <a:cs typeface="+mn-lt"/>
              </a:rPr>
              <a:t>.</a:t>
            </a:r>
          </a:p>
          <a:p>
            <a:r>
              <a:rPr lang="it-IT" sz="2000" dirty="0">
                <a:ea typeface="+mn-lt"/>
                <a:cs typeface="+mn-lt"/>
              </a:rPr>
              <a:t>Tale distinzione, propria dello </a:t>
            </a:r>
            <a:r>
              <a:rPr lang="it-IT" sz="2000" dirty="0">
                <a:ea typeface="+mn-lt"/>
                <a:cs typeface="+mn-lt"/>
                <a:hlinkClick r:id="rId5"/>
              </a:rPr>
              <a:t>Stato</a:t>
            </a:r>
            <a:r>
              <a:rPr lang="it-IT" sz="2000" dirty="0">
                <a:ea typeface="+mn-lt"/>
                <a:cs typeface="+mn-lt"/>
              </a:rPr>
              <a:t> liberale, può considerarsi superata in termini generali, mentre si riscontra in alcune disposizioni normative particolari sia dell’ordinamento nazionale, sia di quello comunitario. </a:t>
            </a:r>
            <a:endParaRPr lang="it-IT" sz="2000" dirty="0">
              <a:ea typeface="Calibri"/>
              <a:cs typeface="Calibri"/>
            </a:endParaRPr>
          </a:p>
        </p:txBody>
      </p:sp>
    </p:spTree>
    <p:extLst>
      <p:ext uri="{BB962C8B-B14F-4D97-AF65-F5344CB8AC3E}">
        <p14:creationId xmlns:p14="http://schemas.microsoft.com/office/powerpoint/2010/main" val="326600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32A9BB-6245-3F3D-B226-902AE73A7D4E}"/>
              </a:ext>
            </a:extLst>
          </p:cNvPr>
          <p:cNvSpPr>
            <a:spLocks noGrp="1"/>
          </p:cNvSpPr>
          <p:nvPr>
            <p:ph type="title"/>
          </p:nvPr>
        </p:nvSpPr>
        <p:spPr>
          <a:xfrm>
            <a:off x="841248" y="548640"/>
            <a:ext cx="3600860" cy="5431536"/>
          </a:xfrm>
        </p:spPr>
        <p:txBody>
          <a:bodyPr>
            <a:normAutofit/>
          </a:bodyPr>
          <a:lstStyle/>
          <a:p>
            <a:r>
              <a:rPr lang="it-IT" sz="5400">
                <a:ea typeface="Calibri Light"/>
                <a:cs typeface="Calibri Light"/>
              </a:rPr>
              <a:t>I significati di funzione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4279EF-4C29-0359-CE6D-048738F5A830}"/>
              </a:ext>
            </a:extLst>
          </p:cNvPr>
          <p:cNvSpPr>
            <a:spLocks noGrp="1"/>
          </p:cNvSpPr>
          <p:nvPr>
            <p:ph idx="1"/>
          </p:nvPr>
        </p:nvSpPr>
        <p:spPr>
          <a:xfrm>
            <a:off x="5126418" y="552091"/>
            <a:ext cx="6224335" cy="5431536"/>
          </a:xfrm>
        </p:spPr>
        <p:txBody>
          <a:bodyPr vert="horz" lIns="91440" tIns="45720" rIns="91440" bIns="45720" rtlCol="0" anchor="ctr">
            <a:normAutofit/>
          </a:bodyPr>
          <a:lstStyle/>
          <a:p>
            <a:pPr algn="just"/>
            <a:r>
              <a:rPr lang="it-IT" sz="2400" dirty="0">
                <a:ea typeface="+mn-lt"/>
                <a:cs typeface="+mn-lt"/>
              </a:rPr>
              <a:t>Con altro significato, il termine è utilizzato per indicare che l’attività amministrativa è funzione, nel senso che l’amministrazione, in tutti i suoi elementi (organizzazione, personale, attività), </a:t>
            </a:r>
            <a:r>
              <a:rPr lang="it-IT" sz="2400" b="1" dirty="0">
                <a:ea typeface="+mn-lt"/>
                <a:cs typeface="+mn-lt"/>
              </a:rPr>
              <a:t>deve essere in rapporto con i fini pubblici. </a:t>
            </a:r>
          </a:p>
          <a:p>
            <a:pPr algn="just"/>
            <a:r>
              <a:rPr lang="it-IT" sz="2400" dirty="0">
                <a:ea typeface="+mn-lt"/>
                <a:cs typeface="+mn-lt"/>
              </a:rPr>
              <a:t>Tale correlazione è sempre presente, anche quando, </a:t>
            </a:r>
            <a:r>
              <a:rPr lang="it-IT" sz="2400" b="1" dirty="0">
                <a:ea typeface="+mn-lt"/>
                <a:cs typeface="+mn-lt"/>
              </a:rPr>
              <a:t>nel caso del ricorso delle amministrazioni a istituti propri del diritto privato</a:t>
            </a:r>
            <a:r>
              <a:rPr lang="it-IT" sz="2400" dirty="0">
                <a:ea typeface="+mn-lt"/>
                <a:cs typeface="+mn-lt"/>
              </a:rPr>
              <a:t>, risulta meno evidente e assume forme giuridiche diverse.</a:t>
            </a:r>
            <a:endParaRPr lang="it-IT" sz="2400" dirty="0">
              <a:ea typeface="Calibri" panose="020F0502020204030204"/>
              <a:cs typeface="Calibri" panose="020F0502020204030204"/>
            </a:endParaRPr>
          </a:p>
        </p:txBody>
      </p:sp>
    </p:spTree>
    <p:extLst>
      <p:ext uri="{BB962C8B-B14F-4D97-AF65-F5344CB8AC3E}">
        <p14:creationId xmlns:p14="http://schemas.microsoft.com/office/powerpoint/2010/main" val="3895654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32A9BB-6245-3F3D-B226-902AE73A7D4E}"/>
              </a:ext>
            </a:extLst>
          </p:cNvPr>
          <p:cNvSpPr>
            <a:spLocks noGrp="1"/>
          </p:cNvSpPr>
          <p:nvPr>
            <p:ph type="title"/>
          </p:nvPr>
        </p:nvSpPr>
        <p:spPr>
          <a:xfrm>
            <a:off x="841248" y="548640"/>
            <a:ext cx="3600860" cy="5431536"/>
          </a:xfrm>
        </p:spPr>
        <p:txBody>
          <a:bodyPr>
            <a:normAutofit/>
          </a:bodyPr>
          <a:lstStyle/>
          <a:p>
            <a:r>
              <a:rPr lang="it-IT" sz="5400">
                <a:ea typeface="Calibri Light"/>
                <a:cs typeface="Calibri Light"/>
              </a:rPr>
              <a:t>I significati di funzione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4279EF-4C29-0359-CE6D-048738F5A830}"/>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it-IT" sz="2400" dirty="0">
                <a:ea typeface="Calibri"/>
                <a:cs typeface="Calibri"/>
              </a:rPr>
              <a:t>Più diffusamente, si parla, al plurale, di funzioni pubbliche con riferimento all’insieme delle attività svolte dagli apparati amministrativi dello Stato e degli altri enti o figure del settore pubblico. </a:t>
            </a:r>
            <a:endParaRPr lang="it-IT" dirty="0"/>
          </a:p>
          <a:p>
            <a:r>
              <a:rPr lang="it-IT" sz="2400" dirty="0">
                <a:ea typeface="Calibri"/>
                <a:cs typeface="Calibri"/>
              </a:rPr>
              <a:t>In questo senso, la funzione si compone in realtà di un insieme di funzioni.</a:t>
            </a:r>
            <a:endParaRPr lang="it-IT" dirty="0"/>
          </a:p>
        </p:txBody>
      </p:sp>
    </p:spTree>
    <p:extLst>
      <p:ext uri="{BB962C8B-B14F-4D97-AF65-F5344CB8AC3E}">
        <p14:creationId xmlns:p14="http://schemas.microsoft.com/office/powerpoint/2010/main" val="198978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407936-527F-0C26-819C-6AD7A00D021E}"/>
              </a:ext>
            </a:extLst>
          </p:cNvPr>
          <p:cNvSpPr>
            <a:spLocks noGrp="1"/>
          </p:cNvSpPr>
          <p:nvPr>
            <p:ph type="title"/>
          </p:nvPr>
        </p:nvSpPr>
        <p:spPr>
          <a:xfrm>
            <a:off x="1075767" y="1188637"/>
            <a:ext cx="2988234" cy="4480726"/>
          </a:xfrm>
        </p:spPr>
        <p:txBody>
          <a:bodyPr>
            <a:normAutofit/>
          </a:bodyPr>
          <a:lstStyle/>
          <a:p>
            <a:pPr algn="r"/>
            <a:r>
              <a:rPr lang="it-IT" sz="4600">
                <a:ea typeface="Calibri Light"/>
                <a:cs typeface="Calibri Light"/>
              </a:rPr>
              <a:t>La progressiva espansione delle funzioni pubbliche</a:t>
            </a:r>
            <a:endParaRPr lang="it-IT" sz="4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3EF43BE-619E-DFF0-E194-00E059F57800}"/>
              </a:ext>
            </a:extLst>
          </p:cNvPr>
          <p:cNvSpPr>
            <a:spLocks noGrp="1"/>
          </p:cNvSpPr>
          <p:nvPr>
            <p:ph idx="1"/>
          </p:nvPr>
        </p:nvSpPr>
        <p:spPr>
          <a:xfrm>
            <a:off x="5255260" y="1648870"/>
            <a:ext cx="4702848" cy="3731710"/>
          </a:xfrm>
        </p:spPr>
        <p:txBody>
          <a:bodyPr vert="horz" lIns="91440" tIns="45720" rIns="91440" bIns="45720" rtlCol="0" anchor="ctr">
            <a:normAutofit/>
          </a:bodyPr>
          <a:lstStyle/>
          <a:p>
            <a:pPr marL="342900" indent="-342900" algn="just"/>
            <a:r>
              <a:rPr lang="it-IT" sz="1900" dirty="0">
                <a:ea typeface="+mn-lt"/>
                <a:cs typeface="+mn-lt"/>
              </a:rPr>
              <a:t>Espansione delle funzioni pubbliche – dai campi d’azione tradizionali (</a:t>
            </a:r>
            <a:r>
              <a:rPr lang="it-IT" sz="1900" b="1" dirty="0">
                <a:ea typeface="+mn-lt"/>
                <a:cs typeface="+mn-lt"/>
              </a:rPr>
              <a:t>difesa, affari interni ed esteri</a:t>
            </a:r>
            <a:r>
              <a:rPr lang="it-IT" sz="1900" dirty="0">
                <a:ea typeface="+mn-lt"/>
                <a:cs typeface="+mn-lt"/>
              </a:rPr>
              <a:t>) a quelli legati allo stato sociale (sanità, istruzione, protezione sociale) o volti all’intervento nell’economia (finanza, assicurazioni, credito, fonti di energia, comunicazioni) o alla tutela di particolari settori (ambiente) </a:t>
            </a:r>
          </a:p>
          <a:p>
            <a:pPr marL="342900" indent="-342900" algn="just"/>
            <a:r>
              <a:rPr lang="it-IT" sz="1900" b="1" dirty="0">
                <a:ea typeface="+mn-lt"/>
                <a:cs typeface="+mn-lt"/>
              </a:rPr>
              <a:t>Evoluzione storica dello Stato liberale</a:t>
            </a:r>
            <a:r>
              <a:rPr lang="it-IT" sz="1900" dirty="0">
                <a:ea typeface="+mn-lt"/>
                <a:cs typeface="+mn-lt"/>
              </a:rPr>
              <a:t>, volta a garantire </a:t>
            </a:r>
            <a:r>
              <a:rPr lang="it-IT" sz="1900" b="1" dirty="0">
                <a:ea typeface="+mn-lt"/>
                <a:cs typeface="+mn-lt"/>
              </a:rPr>
              <a:t>l’eguaglianza dei cittadini in senso non soltanto formale, ma anche sostanziale.</a:t>
            </a:r>
            <a:endParaRPr lang="it-IT" sz="1900" b="1" dirty="0">
              <a:ea typeface="Calibri" panose="020F0502020204030204"/>
              <a:cs typeface="Calibri" panose="020F0502020204030204"/>
            </a:endParaRPr>
          </a:p>
        </p:txBody>
      </p:sp>
    </p:spTree>
    <p:extLst>
      <p:ext uri="{BB962C8B-B14F-4D97-AF65-F5344CB8AC3E}">
        <p14:creationId xmlns:p14="http://schemas.microsoft.com/office/powerpoint/2010/main" val="211855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txBox="1">
            <a:spLocks noGrp="1"/>
          </p:cNvSpPr>
          <p:nvPr>
            <p:ph type="title"/>
          </p:nvPr>
        </p:nvSpPr>
        <p:spPr>
          <a:xfrm>
            <a:off x="1006900" y="1188637"/>
            <a:ext cx="3057101" cy="4480726"/>
          </a:xfrm>
        </p:spPr>
        <p:txBody>
          <a:bodyPr>
            <a:normAutofit/>
          </a:bodyPr>
          <a:lstStyle/>
          <a:p>
            <a:pPr lvl="0" algn="r"/>
            <a:r>
              <a:rPr lang="it-IT" sz="6600" b="1"/>
              <a:t>Ruolo dello Stato minimo</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BCEF4E03-93E1-3FC2-A817-662850DF6B2E}"/>
              </a:ext>
            </a:extLst>
          </p:cNvPr>
          <p:cNvGraphicFramePr>
            <a:graphicFrameLocks noGrp="1"/>
          </p:cNvGraphicFramePr>
          <p:nvPr>
            <p:ph idx="1"/>
            <p:extLst>
              <p:ext uri="{D42A27DB-BD31-4B8C-83A1-F6EECF244321}">
                <p14:modId xmlns:p14="http://schemas.microsoft.com/office/powerpoint/2010/main" val="3512075520"/>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txBox="1">
            <a:spLocks noGrp="1"/>
          </p:cNvSpPr>
          <p:nvPr>
            <p:ph type="title"/>
          </p:nvPr>
        </p:nvSpPr>
        <p:spPr>
          <a:xfrm>
            <a:off x="1171074" y="1396686"/>
            <a:ext cx="3240506" cy="4064628"/>
          </a:xfrm>
        </p:spPr>
        <p:txBody>
          <a:bodyPr>
            <a:normAutofit/>
          </a:bodyPr>
          <a:lstStyle/>
          <a:p>
            <a:pPr lvl="0"/>
            <a:r>
              <a:rPr lang="it-IT" sz="4100" dirty="0">
                <a:solidFill>
                  <a:srgbClr val="FFFFFF"/>
                </a:solidFill>
              </a:rPr>
              <a:t>Dallo Stato minimo all’espansione della sfera pubblica</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txBox="1">
            <a:spLocks noGrp="1"/>
          </p:cNvSpPr>
          <p:nvPr>
            <p:ph idx="1"/>
          </p:nvPr>
        </p:nvSpPr>
        <p:spPr>
          <a:xfrm>
            <a:off x="5370153" y="1526033"/>
            <a:ext cx="5536397" cy="3935281"/>
          </a:xfrm>
        </p:spPr>
        <p:txBody>
          <a:bodyPr vert="horz" lIns="91440" tIns="45720" rIns="91440" bIns="45720" rtlCol="0">
            <a:normAutofit/>
          </a:bodyPr>
          <a:lstStyle/>
          <a:p>
            <a:pPr lvl="0"/>
            <a:r>
              <a:rPr lang="it-IT" dirty="0"/>
              <a:t>Stato minimo: norme su proprietà e contratti – legislatore – diritto privato</a:t>
            </a:r>
          </a:p>
          <a:p>
            <a:r>
              <a:rPr lang="it-IT" dirty="0">
                <a:ea typeface="Calibri"/>
                <a:cs typeface="Calibri"/>
              </a:rPr>
              <a:t>Potere coercitivo dello Stato</a:t>
            </a:r>
            <a:endParaRPr lang="it-IT" dirty="0"/>
          </a:p>
          <a:p>
            <a:pPr lvl="0"/>
            <a:r>
              <a:rPr lang="it-IT" dirty="0"/>
              <a:t>Tutela davanti al giudice ordinario </a:t>
            </a:r>
          </a:p>
          <a:p>
            <a:pPr lvl="0"/>
            <a:endParaRPr lang="it-IT"/>
          </a:p>
        </p:txBody>
      </p:sp>
    </p:spTree>
    <p:extLst>
      <p:ext uri="{BB962C8B-B14F-4D97-AF65-F5344CB8AC3E}">
        <p14:creationId xmlns:p14="http://schemas.microsoft.com/office/powerpoint/2010/main" val="2784401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txBox="1">
            <a:spLocks noGrp="1"/>
          </p:cNvSpPr>
          <p:nvPr>
            <p:ph type="title"/>
          </p:nvPr>
        </p:nvSpPr>
        <p:spPr>
          <a:xfrm>
            <a:off x="1006900" y="1188637"/>
            <a:ext cx="3141430" cy="4480726"/>
          </a:xfrm>
        </p:spPr>
        <p:txBody>
          <a:bodyPr>
            <a:normAutofit/>
          </a:bodyPr>
          <a:lstStyle/>
          <a:p>
            <a:pPr lvl="0" algn="r"/>
            <a:r>
              <a:rPr lang="it-IT" sz="4600"/>
              <a:t>Il XIX secolo e l’esperienza liberale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txBox="1">
            <a:spLocks noGrp="1"/>
          </p:cNvSpPr>
          <p:nvPr>
            <p:ph idx="1"/>
          </p:nvPr>
        </p:nvSpPr>
        <p:spPr>
          <a:xfrm>
            <a:off x="5138928" y="1338729"/>
            <a:ext cx="4795584" cy="4180542"/>
          </a:xfrm>
        </p:spPr>
        <p:txBody>
          <a:bodyPr vert="horz" lIns="91440" tIns="45720" rIns="91440" bIns="45720" rtlCol="0" anchor="ctr">
            <a:normAutofit/>
          </a:bodyPr>
          <a:lstStyle/>
          <a:p>
            <a:pPr marL="0" indent="0">
              <a:buNone/>
            </a:pPr>
            <a:r>
              <a:rPr lang="it-IT" sz="2400" dirty="0"/>
              <a:t>I </a:t>
            </a:r>
            <a:r>
              <a:rPr lang="it-IT" sz="2400" b="1" dirty="0"/>
              <a:t>compiti</a:t>
            </a:r>
            <a:r>
              <a:rPr lang="it-IT" sz="2400" dirty="0"/>
              <a:t> degli Stati sono ancora concentrati nell’esercizio di </a:t>
            </a:r>
            <a:r>
              <a:rPr lang="it-IT" sz="2400" b="1" dirty="0"/>
              <a:t>poche funzioni essenziali (espressione di sovranità) </a:t>
            </a:r>
            <a:endParaRPr lang="it-IT" dirty="0"/>
          </a:p>
          <a:p>
            <a:pPr marL="0" indent="0">
              <a:buNone/>
            </a:pPr>
            <a:r>
              <a:rPr lang="it-IT" sz="2400" b="1" dirty="0"/>
              <a:t>AED: corrispondenza con i fallimenti del mercato              </a:t>
            </a:r>
            <a:endParaRPr lang="it-IT"/>
          </a:p>
        </p:txBody>
      </p:sp>
    </p:spTree>
    <p:extLst>
      <p:ext uri="{BB962C8B-B14F-4D97-AF65-F5344CB8AC3E}">
        <p14:creationId xmlns:p14="http://schemas.microsoft.com/office/powerpoint/2010/main" val="1091126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06900" y="1188637"/>
            <a:ext cx="3057101" cy="4480726"/>
          </a:xfrm>
        </p:spPr>
        <p:txBody>
          <a:bodyPr>
            <a:normAutofit/>
          </a:bodyPr>
          <a:lstStyle/>
          <a:p>
            <a:pPr algn="r"/>
            <a:r>
              <a:rPr lang="it-IT" sz="6600"/>
              <a:t>segue</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1968546A-AFB9-47A5-6066-C5380A7423F6}"/>
              </a:ext>
            </a:extLst>
          </p:cNvPr>
          <p:cNvGraphicFramePr>
            <a:graphicFrameLocks noGrp="1"/>
          </p:cNvGraphicFramePr>
          <p:nvPr>
            <p:ph idx="1"/>
            <p:extLst>
              <p:ext uri="{D42A27DB-BD31-4B8C-83A1-F6EECF244321}">
                <p14:modId xmlns:p14="http://schemas.microsoft.com/office/powerpoint/2010/main" val="629389743"/>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462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txBox="1">
            <a:spLocks noGrp="1"/>
          </p:cNvSpPr>
          <p:nvPr>
            <p:ph type="title"/>
          </p:nvPr>
        </p:nvSpPr>
        <p:spPr>
          <a:xfrm>
            <a:off x="1006900" y="1188637"/>
            <a:ext cx="3141430" cy="4480726"/>
          </a:xfrm>
        </p:spPr>
        <p:txBody>
          <a:bodyPr>
            <a:normAutofit/>
          </a:bodyPr>
          <a:lstStyle/>
          <a:p>
            <a:pPr lvl="0" algn="r"/>
            <a:r>
              <a:rPr lang="it-IT" sz="4600"/>
              <a:t>Ulteriori funzioni e competenze in </a:t>
            </a:r>
            <a:r>
              <a:rPr lang="it-IT" sz="4600" b="1"/>
              <a:t>campo economico e sociale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txBox="1">
            <a:spLocks noGrp="1"/>
          </p:cNvSpPr>
          <p:nvPr>
            <p:ph idx="1"/>
          </p:nvPr>
        </p:nvSpPr>
        <p:spPr>
          <a:xfrm>
            <a:off x="5138928" y="1338729"/>
            <a:ext cx="4795584" cy="4180542"/>
          </a:xfrm>
        </p:spPr>
        <p:txBody>
          <a:bodyPr anchor="ctr">
            <a:normAutofit/>
          </a:bodyPr>
          <a:lstStyle/>
          <a:p>
            <a:pPr lvl="0"/>
            <a:r>
              <a:rPr lang="it-IT" sz="2400" dirty="0"/>
              <a:t>Lavori pubblici</a:t>
            </a:r>
          </a:p>
          <a:p>
            <a:pPr lvl="0"/>
            <a:r>
              <a:rPr lang="it-IT" sz="2400" dirty="0"/>
              <a:t>Istruzione</a:t>
            </a:r>
            <a:endParaRPr lang="it-IT" sz="2400" dirty="0">
              <a:ea typeface="Calibri"/>
              <a:cs typeface="Calibri"/>
            </a:endParaRPr>
          </a:p>
          <a:p>
            <a:pPr lvl="0"/>
            <a:endParaRPr lang="it-IT" sz="2400" b="1"/>
          </a:p>
        </p:txBody>
      </p:sp>
    </p:spTree>
    <p:extLst>
      <p:ext uri="{BB962C8B-B14F-4D97-AF65-F5344CB8AC3E}">
        <p14:creationId xmlns:p14="http://schemas.microsoft.com/office/powerpoint/2010/main" val="206573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7418055-16AD-B17C-623E-A68D761C9879}"/>
              </a:ext>
            </a:extLst>
          </p:cNvPr>
          <p:cNvSpPr>
            <a:spLocks noGrp="1"/>
          </p:cNvSpPr>
          <p:nvPr>
            <p:ph type="title"/>
          </p:nvPr>
        </p:nvSpPr>
        <p:spPr>
          <a:xfrm>
            <a:off x="1006900" y="1188637"/>
            <a:ext cx="3057101" cy="4480726"/>
          </a:xfrm>
        </p:spPr>
        <p:txBody>
          <a:bodyPr>
            <a:normAutofit/>
          </a:bodyPr>
          <a:lstStyle/>
          <a:p>
            <a:pPr algn="r"/>
            <a:r>
              <a:rPr lang="it-IT" sz="3600">
                <a:ea typeface="Calibri Light"/>
                <a:cs typeface="Calibri Light"/>
              </a:rPr>
              <a:t>Il diritto amministrativo all'epoca dei romani</a:t>
            </a:r>
            <a:endParaRPr lang="it-IT" sz="3600"/>
          </a:p>
        </p:txBody>
      </p:sp>
      <p:cxnSp>
        <p:nvCxnSpPr>
          <p:cNvPr id="24" name="Straight Connector 2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9DFAB213-DC07-FD68-BFE6-2B5CA5B26CA0}"/>
              </a:ext>
            </a:extLst>
          </p:cNvPr>
          <p:cNvGraphicFramePr>
            <a:graphicFrameLocks noGrp="1"/>
          </p:cNvGraphicFramePr>
          <p:nvPr>
            <p:ph idx="1"/>
            <p:extLst>
              <p:ext uri="{D42A27DB-BD31-4B8C-83A1-F6EECF244321}">
                <p14:modId xmlns:p14="http://schemas.microsoft.com/office/powerpoint/2010/main" val="3333170291"/>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892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txBox="1">
            <a:spLocks noGrp="1"/>
          </p:cNvSpPr>
          <p:nvPr>
            <p:ph type="title"/>
          </p:nvPr>
        </p:nvSpPr>
        <p:spPr>
          <a:xfrm>
            <a:off x="635000" y="640823"/>
            <a:ext cx="3418659" cy="5583148"/>
          </a:xfrm>
        </p:spPr>
        <p:txBody>
          <a:bodyPr anchor="ctr">
            <a:normAutofit/>
          </a:bodyPr>
          <a:lstStyle/>
          <a:p>
            <a:pPr lvl="0"/>
            <a:r>
              <a:rPr lang="it-IT" sz="5000" b="1"/>
              <a:t>Il XX secolo e l’espansione della sfera pubblica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C00348FA-7F47-CAF2-D147-AB0FA09A7F71}"/>
              </a:ext>
            </a:extLst>
          </p:cNvPr>
          <p:cNvGraphicFramePr>
            <a:graphicFrameLocks noGrp="1"/>
          </p:cNvGraphicFramePr>
          <p:nvPr>
            <p:ph idx="1"/>
            <p:extLst>
              <p:ext uri="{D42A27DB-BD31-4B8C-83A1-F6EECF244321}">
                <p14:modId xmlns:p14="http://schemas.microsoft.com/office/powerpoint/2010/main" val="9520858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848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5000" y="640823"/>
            <a:ext cx="3418659" cy="5583148"/>
          </a:xfrm>
        </p:spPr>
        <p:txBody>
          <a:bodyPr anchor="ctr">
            <a:normAutofit/>
          </a:bodyPr>
          <a:lstStyle/>
          <a:p>
            <a:r>
              <a:rPr lang="it-IT" sz="5400"/>
              <a:t>segue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4521DEF9-2D8F-C45C-1851-A0D65E8494B7}"/>
              </a:ext>
            </a:extLst>
          </p:cNvPr>
          <p:cNvGraphicFramePr>
            <a:graphicFrameLocks noGrp="1"/>
          </p:cNvGraphicFramePr>
          <p:nvPr>
            <p:ph idx="1"/>
            <p:extLst>
              <p:ext uri="{D42A27DB-BD31-4B8C-83A1-F6EECF244321}">
                <p14:modId xmlns:p14="http://schemas.microsoft.com/office/powerpoint/2010/main" val="29591883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022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75767" y="1188637"/>
            <a:ext cx="2988234" cy="4480726"/>
          </a:xfrm>
        </p:spPr>
        <p:txBody>
          <a:bodyPr>
            <a:normAutofit/>
          </a:bodyPr>
          <a:lstStyle/>
          <a:p>
            <a:pPr algn="r"/>
            <a:r>
              <a:rPr lang="it-IT" sz="6600"/>
              <a:t>segue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255260" y="1648870"/>
            <a:ext cx="4702848" cy="3560260"/>
          </a:xfrm>
        </p:spPr>
        <p:txBody>
          <a:bodyPr anchor="ctr">
            <a:normAutofit/>
          </a:bodyPr>
          <a:lstStyle/>
          <a:p>
            <a:r>
              <a:rPr lang="it-IT" sz="2400" dirty="0"/>
              <a:t>Grande depressione del 1929  evidenzia i fallimenti dell’iniziativa privata e quindi nuova espansione sfera pubblica. </a:t>
            </a:r>
            <a:endParaRPr lang="it-IT" sz="2400" b="1" i="1" dirty="0">
              <a:ea typeface="Calibri" panose="020F0502020204030204"/>
              <a:cs typeface="Calibri" panose="020F0502020204030204"/>
            </a:endParaRPr>
          </a:p>
          <a:p>
            <a:r>
              <a:rPr lang="it-IT" sz="2400" b="1" dirty="0"/>
              <a:t>USA: </a:t>
            </a:r>
            <a:r>
              <a:rPr lang="it-IT" sz="2400" b="1" i="1" dirty="0"/>
              <a:t> regolazione. </a:t>
            </a:r>
            <a:endParaRPr lang="it-IT" sz="2400" b="1" i="1"/>
          </a:p>
          <a:p>
            <a:r>
              <a:rPr lang="it-IT" sz="2400" b="1" i="1" dirty="0"/>
              <a:t>Europa: programmazione e pianificazione attività economica</a:t>
            </a:r>
            <a:endParaRPr lang="it-IT" sz="2400" b="1" i="1">
              <a:ea typeface="Calibri"/>
              <a:cs typeface="Calibri"/>
            </a:endParaRPr>
          </a:p>
          <a:p>
            <a:endParaRPr lang="it-IT" sz="2400"/>
          </a:p>
        </p:txBody>
      </p:sp>
    </p:spTree>
    <p:extLst>
      <p:ext uri="{BB962C8B-B14F-4D97-AF65-F5344CB8AC3E}">
        <p14:creationId xmlns:p14="http://schemas.microsoft.com/office/powerpoint/2010/main" val="4111963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F3FA6F4-CEE3-CED8-725A-6740FA88727B}"/>
              </a:ext>
            </a:extLst>
          </p:cNvPr>
          <p:cNvSpPr>
            <a:spLocks noGrp="1"/>
          </p:cNvSpPr>
          <p:nvPr>
            <p:ph type="title"/>
          </p:nvPr>
        </p:nvSpPr>
        <p:spPr>
          <a:xfrm>
            <a:off x="1075767" y="1188637"/>
            <a:ext cx="2988234" cy="4480726"/>
          </a:xfrm>
        </p:spPr>
        <p:txBody>
          <a:bodyPr>
            <a:normAutofit/>
          </a:bodyPr>
          <a:lstStyle/>
          <a:p>
            <a:pPr algn="r"/>
            <a:r>
              <a:rPr lang="it-IT" sz="6100">
                <a:ea typeface="Calibri Light"/>
                <a:cs typeface="Calibri Light"/>
              </a:rPr>
              <a:t>I caratteri della funzione pubblica</a:t>
            </a:r>
            <a:endParaRPr lang="it-IT" sz="6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D6D3B9E-2652-9D6B-AEAE-47C7183BA5F3}"/>
              </a:ext>
            </a:extLst>
          </p:cNvPr>
          <p:cNvSpPr>
            <a:spLocks noGrp="1"/>
          </p:cNvSpPr>
          <p:nvPr>
            <p:ph idx="1"/>
          </p:nvPr>
        </p:nvSpPr>
        <p:spPr>
          <a:xfrm>
            <a:off x="5255260" y="1648870"/>
            <a:ext cx="4702848" cy="3560260"/>
          </a:xfrm>
        </p:spPr>
        <p:txBody>
          <a:bodyPr vert="horz" lIns="91440" tIns="45720" rIns="91440" bIns="45720" rtlCol="0" anchor="ctr">
            <a:normAutofit/>
          </a:bodyPr>
          <a:lstStyle/>
          <a:p>
            <a:r>
              <a:rPr lang="it-IT" sz="2000" dirty="0">
                <a:ea typeface="+mn-lt"/>
                <a:cs typeface="+mn-lt"/>
              </a:rPr>
              <a:t>La funzione amministrativa non è libera ma soggetta a procedimenti e controlli </a:t>
            </a:r>
            <a:endParaRPr lang="it-IT" sz="2000">
              <a:ea typeface="+mn-lt"/>
              <a:cs typeface="+mn-lt"/>
            </a:endParaRPr>
          </a:p>
          <a:p>
            <a:r>
              <a:rPr lang="it-IT" sz="2000" dirty="0">
                <a:ea typeface="+mn-lt"/>
                <a:cs typeface="+mn-lt"/>
              </a:rPr>
              <a:t>Ha natura permanente, nel senso che non è circoscritta al raggiungimento di uno scopo concreto o all’adozione di un singolo atto</a:t>
            </a:r>
          </a:p>
          <a:p>
            <a:r>
              <a:rPr lang="it-IT" sz="2000" dirty="0">
                <a:ea typeface="+mn-lt"/>
                <a:cs typeface="+mn-lt"/>
              </a:rPr>
              <a:t>Trova sempre il suo fondamento in una norma. </a:t>
            </a:r>
            <a:endParaRPr lang="it-IT" sz="2000" dirty="0">
              <a:ea typeface="Calibri"/>
              <a:cs typeface="Calibri"/>
            </a:endParaRPr>
          </a:p>
        </p:txBody>
      </p:sp>
    </p:spTree>
    <p:extLst>
      <p:ext uri="{BB962C8B-B14F-4D97-AF65-F5344CB8AC3E}">
        <p14:creationId xmlns:p14="http://schemas.microsoft.com/office/powerpoint/2010/main" val="3052686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F3FA6F4-CEE3-CED8-725A-6740FA88727B}"/>
              </a:ext>
            </a:extLst>
          </p:cNvPr>
          <p:cNvSpPr>
            <a:spLocks noGrp="1"/>
          </p:cNvSpPr>
          <p:nvPr>
            <p:ph type="title"/>
          </p:nvPr>
        </p:nvSpPr>
        <p:spPr>
          <a:xfrm>
            <a:off x="1075767" y="1188637"/>
            <a:ext cx="2988234" cy="4480726"/>
          </a:xfrm>
        </p:spPr>
        <p:txBody>
          <a:bodyPr>
            <a:normAutofit/>
          </a:bodyPr>
          <a:lstStyle/>
          <a:p>
            <a:pPr algn="r"/>
            <a:r>
              <a:rPr lang="it-IT" sz="6100">
                <a:ea typeface="Calibri Light"/>
                <a:cs typeface="Calibri Light"/>
              </a:rPr>
              <a:t>I caratteri della funzione pubblica</a:t>
            </a:r>
            <a:endParaRPr lang="it-IT" sz="6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D6D3B9E-2652-9D6B-AEAE-47C7183BA5F3}"/>
              </a:ext>
            </a:extLst>
          </p:cNvPr>
          <p:cNvSpPr>
            <a:spLocks noGrp="1"/>
          </p:cNvSpPr>
          <p:nvPr>
            <p:ph idx="1"/>
          </p:nvPr>
        </p:nvSpPr>
        <p:spPr>
          <a:xfrm>
            <a:off x="5255260" y="1648870"/>
            <a:ext cx="4702848" cy="3560260"/>
          </a:xfrm>
        </p:spPr>
        <p:txBody>
          <a:bodyPr vert="horz" lIns="91440" tIns="45720" rIns="91440" bIns="45720" rtlCol="0" anchor="ctr">
            <a:noAutofit/>
          </a:bodyPr>
          <a:lstStyle/>
          <a:p>
            <a:pPr marL="0" indent="0">
              <a:buNone/>
            </a:pPr>
            <a:r>
              <a:rPr lang="it-IT" sz="2400" dirty="0">
                <a:ea typeface="Calibri"/>
                <a:cs typeface="Calibri"/>
              </a:rPr>
              <a:t>Quattro elementi fondamentali delle funzioni amministrative: </a:t>
            </a:r>
            <a:endParaRPr lang="it-IT" sz="2400">
              <a:solidFill>
                <a:srgbClr val="808080"/>
              </a:solidFill>
              <a:ea typeface="Calibri"/>
              <a:cs typeface="Calibri"/>
            </a:endParaRPr>
          </a:p>
          <a:p>
            <a:pPr marL="0" indent="0">
              <a:buNone/>
            </a:pPr>
            <a:r>
              <a:rPr lang="it-IT" sz="2400" i="1" dirty="0">
                <a:ea typeface="Calibri"/>
                <a:cs typeface="Calibri"/>
              </a:rPr>
              <a:t>a</a:t>
            </a:r>
            <a:r>
              <a:rPr lang="it-IT" sz="2400" dirty="0">
                <a:ea typeface="Calibri"/>
                <a:cs typeface="Calibri"/>
              </a:rPr>
              <a:t>) la </a:t>
            </a:r>
            <a:r>
              <a:rPr lang="it-IT" sz="2400" b="1" dirty="0">
                <a:ea typeface="Calibri"/>
                <a:cs typeface="Calibri"/>
              </a:rPr>
              <a:t>materia </a:t>
            </a:r>
            <a:r>
              <a:rPr lang="it-IT" sz="2400" dirty="0">
                <a:ea typeface="Calibri"/>
                <a:cs typeface="Calibri"/>
              </a:rPr>
              <a:t>individua il campo d’intervento; </a:t>
            </a:r>
            <a:endParaRPr lang="it-IT" sz="2400">
              <a:solidFill>
                <a:srgbClr val="808080"/>
              </a:solidFill>
              <a:ea typeface="Calibri"/>
              <a:cs typeface="Calibri"/>
            </a:endParaRPr>
          </a:p>
          <a:p>
            <a:pPr marL="0" indent="0">
              <a:buNone/>
            </a:pPr>
            <a:r>
              <a:rPr lang="it-IT" sz="2400" i="1" dirty="0">
                <a:ea typeface="Calibri"/>
                <a:cs typeface="Calibri"/>
              </a:rPr>
              <a:t>b</a:t>
            </a:r>
            <a:r>
              <a:rPr lang="it-IT" sz="2400" dirty="0">
                <a:ea typeface="Calibri"/>
                <a:cs typeface="Calibri"/>
              </a:rPr>
              <a:t>) le </a:t>
            </a:r>
            <a:r>
              <a:rPr lang="it-IT" sz="2400" b="1" dirty="0">
                <a:ea typeface="Calibri"/>
                <a:cs typeface="Calibri"/>
              </a:rPr>
              <a:t>attribuzioni </a:t>
            </a:r>
            <a:r>
              <a:rPr lang="it-IT" sz="2400" dirty="0">
                <a:ea typeface="Calibri"/>
                <a:cs typeface="Calibri"/>
              </a:rPr>
              <a:t>definiscono i compiti assegnati dalla legge all’amministrazione nell’ambito di una data materia; </a:t>
            </a:r>
            <a:endParaRPr lang="it-IT" sz="2400" dirty="0">
              <a:solidFill>
                <a:srgbClr val="808080"/>
              </a:solidFill>
              <a:ea typeface="Calibri"/>
              <a:cs typeface="Calibri"/>
            </a:endParaRPr>
          </a:p>
          <a:p>
            <a:pPr marL="0" indent="0">
              <a:buNone/>
            </a:pPr>
            <a:endParaRPr lang="it-IT" sz="1300" dirty="0">
              <a:solidFill>
                <a:srgbClr val="808080"/>
              </a:solidFill>
              <a:ea typeface="Calibri"/>
              <a:cs typeface="Calibri"/>
            </a:endParaRPr>
          </a:p>
        </p:txBody>
      </p:sp>
    </p:spTree>
    <p:extLst>
      <p:ext uri="{BB962C8B-B14F-4D97-AF65-F5344CB8AC3E}">
        <p14:creationId xmlns:p14="http://schemas.microsoft.com/office/powerpoint/2010/main" val="3569530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F3FA6F4-CEE3-CED8-725A-6740FA88727B}"/>
              </a:ext>
            </a:extLst>
          </p:cNvPr>
          <p:cNvSpPr>
            <a:spLocks noGrp="1"/>
          </p:cNvSpPr>
          <p:nvPr>
            <p:ph type="title"/>
          </p:nvPr>
        </p:nvSpPr>
        <p:spPr>
          <a:xfrm>
            <a:off x="1075767" y="1188637"/>
            <a:ext cx="2988234" cy="4480726"/>
          </a:xfrm>
        </p:spPr>
        <p:txBody>
          <a:bodyPr>
            <a:normAutofit/>
          </a:bodyPr>
          <a:lstStyle/>
          <a:p>
            <a:pPr algn="r"/>
            <a:r>
              <a:rPr lang="it-IT" sz="6100">
                <a:ea typeface="Calibri Light"/>
                <a:cs typeface="Calibri Light"/>
              </a:rPr>
              <a:t>I caratteri della funzione pubblica</a:t>
            </a:r>
            <a:endParaRPr lang="it-IT" sz="6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D6D3B9E-2652-9D6B-AEAE-47C7183BA5F3}"/>
              </a:ext>
            </a:extLst>
          </p:cNvPr>
          <p:cNvSpPr>
            <a:spLocks noGrp="1"/>
          </p:cNvSpPr>
          <p:nvPr>
            <p:ph idx="1"/>
          </p:nvPr>
        </p:nvSpPr>
        <p:spPr>
          <a:xfrm>
            <a:off x="5255260" y="1648870"/>
            <a:ext cx="4702848" cy="3560260"/>
          </a:xfrm>
        </p:spPr>
        <p:txBody>
          <a:bodyPr vert="horz" lIns="91440" tIns="45720" rIns="91440" bIns="45720" rtlCol="0" anchor="ctr">
            <a:noAutofit/>
          </a:bodyPr>
          <a:lstStyle/>
          <a:p>
            <a:pPr marL="0" indent="0">
              <a:buNone/>
            </a:pPr>
            <a:r>
              <a:rPr lang="it-IT" sz="2400" i="1" dirty="0">
                <a:ea typeface="Calibri"/>
                <a:cs typeface="Calibri"/>
              </a:rPr>
              <a:t>c</a:t>
            </a:r>
            <a:r>
              <a:rPr lang="it-IT" sz="2400" dirty="0">
                <a:ea typeface="Calibri"/>
                <a:cs typeface="Calibri"/>
              </a:rPr>
              <a:t>) il </a:t>
            </a:r>
            <a:r>
              <a:rPr lang="it-IT" sz="2400" b="1" dirty="0">
                <a:ea typeface="Calibri"/>
                <a:cs typeface="Calibri"/>
              </a:rPr>
              <a:t>fine </a:t>
            </a:r>
            <a:r>
              <a:rPr lang="it-IT" sz="2400" dirty="0">
                <a:ea typeface="Calibri"/>
                <a:cs typeface="Calibri"/>
              </a:rPr>
              <a:t>indica lo scopo generale dell’azione amministrativa, non legato a un singolo atto; </a:t>
            </a:r>
            <a:endParaRPr lang="it-IT" sz="2400" dirty="0">
              <a:solidFill>
                <a:srgbClr val="808080"/>
              </a:solidFill>
              <a:ea typeface="Calibri"/>
              <a:cs typeface="Calibri"/>
            </a:endParaRPr>
          </a:p>
          <a:p>
            <a:pPr marL="0" indent="0">
              <a:buNone/>
            </a:pPr>
            <a:r>
              <a:rPr lang="it-IT" sz="2400" i="1" dirty="0">
                <a:ea typeface="Calibri"/>
                <a:cs typeface="Calibri"/>
              </a:rPr>
              <a:t>d</a:t>
            </a:r>
            <a:r>
              <a:rPr lang="it-IT" sz="2400" dirty="0">
                <a:ea typeface="Calibri"/>
                <a:cs typeface="Calibri"/>
              </a:rPr>
              <a:t>) i </a:t>
            </a:r>
            <a:r>
              <a:rPr lang="it-IT" sz="2400" b="1" dirty="0">
                <a:ea typeface="Calibri"/>
                <a:cs typeface="Calibri"/>
              </a:rPr>
              <a:t>destinatari </a:t>
            </a:r>
            <a:r>
              <a:rPr lang="it-IT" sz="2400" dirty="0">
                <a:ea typeface="Calibri"/>
                <a:cs typeface="Calibri"/>
              </a:rPr>
              <a:t>sono i soggetti ai quali la funzione è rivolta (la generalità dei cittadini, o gruppi o singoli, definiti dalle norme).</a:t>
            </a:r>
            <a:endParaRPr lang="it-IT" sz="1300" dirty="0">
              <a:solidFill>
                <a:srgbClr val="808080"/>
              </a:solidFill>
              <a:ea typeface="Calibri"/>
              <a:cs typeface="Calibri"/>
            </a:endParaRPr>
          </a:p>
          <a:p>
            <a:endParaRPr lang="it-IT" sz="1300" dirty="0">
              <a:ea typeface="Calibri"/>
              <a:cs typeface="Calibri"/>
            </a:endParaRPr>
          </a:p>
        </p:txBody>
      </p:sp>
    </p:spTree>
    <p:extLst>
      <p:ext uri="{BB962C8B-B14F-4D97-AF65-F5344CB8AC3E}">
        <p14:creationId xmlns:p14="http://schemas.microsoft.com/office/powerpoint/2010/main" val="2836059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38B47F-71EF-3408-276D-49EAB123E653}"/>
              </a:ext>
            </a:extLst>
          </p:cNvPr>
          <p:cNvSpPr>
            <a:spLocks noGrp="1"/>
          </p:cNvSpPr>
          <p:nvPr>
            <p:ph type="title"/>
          </p:nvPr>
        </p:nvSpPr>
        <p:spPr>
          <a:xfrm>
            <a:off x="5297762" y="329184"/>
            <a:ext cx="6251110" cy="1783080"/>
          </a:xfrm>
        </p:spPr>
        <p:txBody>
          <a:bodyPr anchor="b">
            <a:normAutofit/>
          </a:bodyPr>
          <a:lstStyle/>
          <a:p>
            <a:r>
              <a:rPr lang="it-IT" sz="5400">
                <a:ea typeface="Calibri Light"/>
                <a:cs typeface="Calibri Light"/>
              </a:rPr>
              <a:t>Riparto di funzioni</a:t>
            </a:r>
            <a:endParaRPr lang="it-IT" sz="5400"/>
          </a:p>
        </p:txBody>
      </p:sp>
      <p:pic>
        <p:nvPicPr>
          <p:cNvPr id="5" name="Picture 4" descr="Puzzle bianco con un pezzo rosso">
            <a:extLst>
              <a:ext uri="{FF2B5EF4-FFF2-40B4-BE49-F238E27FC236}">
                <a16:creationId xmlns:a16="http://schemas.microsoft.com/office/drawing/2014/main" id="{A86FF86F-A34E-E187-CB88-36A8362D7829}"/>
              </a:ext>
            </a:extLst>
          </p:cNvPr>
          <p:cNvPicPr>
            <a:picLocks noChangeAspect="1"/>
          </p:cNvPicPr>
          <p:nvPr/>
        </p:nvPicPr>
        <p:blipFill rotWithShape="1">
          <a:blip r:embed="rId2"/>
          <a:srcRect l="31680" r="301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E0511FE-176C-9D73-F74E-A26AF1068936}"/>
              </a:ext>
            </a:extLst>
          </p:cNvPr>
          <p:cNvSpPr>
            <a:spLocks noGrp="1"/>
          </p:cNvSpPr>
          <p:nvPr>
            <p:ph idx="1"/>
          </p:nvPr>
        </p:nvSpPr>
        <p:spPr>
          <a:xfrm>
            <a:off x="5297762" y="2373249"/>
            <a:ext cx="6251110" cy="4217289"/>
          </a:xfrm>
        </p:spPr>
        <p:txBody>
          <a:bodyPr vert="horz" lIns="91440" tIns="45720" rIns="91440" bIns="45720" rtlCol="0" anchor="t">
            <a:noAutofit/>
          </a:bodyPr>
          <a:lstStyle/>
          <a:p>
            <a:pPr algn="just"/>
            <a:endParaRPr lang="it-IT" sz="2000" dirty="0">
              <a:ea typeface="+mn-lt"/>
              <a:cs typeface="+mn-lt"/>
            </a:endParaRPr>
          </a:p>
          <a:p>
            <a:pPr algn="just"/>
            <a:r>
              <a:rPr lang="it-IT" sz="2000" dirty="0">
                <a:ea typeface="+mn-lt"/>
                <a:cs typeface="+mn-lt"/>
              </a:rPr>
              <a:t>Nell’ordinamento nazionale, a seguito della riforma del titolo V della seconda parte della Costituzione, </a:t>
            </a:r>
            <a:r>
              <a:rPr lang="it-IT" sz="2000" b="1" dirty="0">
                <a:ea typeface="+mn-lt"/>
                <a:cs typeface="+mn-lt"/>
              </a:rPr>
              <a:t>le funzioni amministrative non sono più distribuite in base al criterio della materia</a:t>
            </a:r>
            <a:r>
              <a:rPr lang="it-IT" sz="2000" dirty="0">
                <a:ea typeface="+mn-lt"/>
                <a:cs typeface="+mn-lt"/>
              </a:rPr>
              <a:t>, in correlazione con la potestà legislativa, ma sono </a:t>
            </a:r>
            <a:r>
              <a:rPr lang="it-IT" sz="2000" b="1" dirty="0">
                <a:ea typeface="+mn-lt"/>
                <a:cs typeface="+mn-lt"/>
              </a:rPr>
              <a:t>attribuite ai comuni</a:t>
            </a:r>
            <a:r>
              <a:rPr lang="it-IT" sz="2000" dirty="0">
                <a:ea typeface="+mn-lt"/>
                <a:cs typeface="+mn-lt"/>
              </a:rPr>
              <a:t>, «salvo che, per assicurarne l’esercizio unitario, siano conferite a Province, Città metropolitane, Regioni e Stato, sulla base dei principi di sussidiarietà, differenziazione ed adeguatezza» (art. 118).</a:t>
            </a:r>
            <a:endParaRPr lang="it-IT" sz="2000" dirty="0">
              <a:ea typeface="Calibri" panose="020F0502020204030204"/>
              <a:cs typeface="Calibri" panose="020F0502020204030204"/>
            </a:endParaRPr>
          </a:p>
          <a:p>
            <a:endParaRPr lang="it-IT" sz="1500"/>
          </a:p>
          <a:p>
            <a:endParaRPr lang="it-IT" sz="1500">
              <a:ea typeface="Calibri"/>
              <a:cs typeface="Calibri"/>
            </a:endParaRPr>
          </a:p>
        </p:txBody>
      </p:sp>
    </p:spTree>
    <p:extLst>
      <p:ext uri="{BB962C8B-B14F-4D97-AF65-F5344CB8AC3E}">
        <p14:creationId xmlns:p14="http://schemas.microsoft.com/office/powerpoint/2010/main" val="1274260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5A90F2-326D-6A97-4E3A-66CAF6D3EFBF}"/>
              </a:ext>
            </a:extLst>
          </p:cNvPr>
          <p:cNvSpPr>
            <a:spLocks noGrp="1"/>
          </p:cNvSpPr>
          <p:nvPr>
            <p:ph type="title"/>
          </p:nvPr>
        </p:nvSpPr>
        <p:spPr>
          <a:xfrm>
            <a:off x="6617740" y="802955"/>
            <a:ext cx="4766330" cy="1082576"/>
          </a:xfrm>
        </p:spPr>
        <p:txBody>
          <a:bodyPr>
            <a:normAutofit/>
          </a:bodyPr>
          <a:lstStyle/>
          <a:p>
            <a:r>
              <a:rPr lang="it-IT" sz="3600" dirty="0">
                <a:solidFill>
                  <a:schemeClr val="tx2"/>
                </a:solidFill>
                <a:ea typeface="Calibri Light"/>
                <a:cs typeface="Calibri Light"/>
              </a:rPr>
              <a:t>Art. 118 Costituzione Italiana</a:t>
            </a:r>
          </a:p>
        </p:txBody>
      </p:sp>
      <p:grpSp>
        <p:nvGrpSpPr>
          <p:cNvPr id="33" name="Group 2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8" name="Freeform: Shape 2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anca">
            <a:extLst>
              <a:ext uri="{FF2B5EF4-FFF2-40B4-BE49-F238E27FC236}">
                <a16:creationId xmlns:a16="http://schemas.microsoft.com/office/drawing/2014/main" id="{57273294-9DF2-B980-E17B-B3976CBC7D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37" y="1700784"/>
            <a:ext cx="3785616" cy="3785616"/>
          </a:xfrm>
          <a:prstGeom prst="rect">
            <a:avLst/>
          </a:prstGeom>
        </p:spPr>
      </p:pic>
      <p:sp>
        <p:nvSpPr>
          <p:cNvPr id="3" name="Segnaposto contenuto 2">
            <a:extLst>
              <a:ext uri="{FF2B5EF4-FFF2-40B4-BE49-F238E27FC236}">
                <a16:creationId xmlns:a16="http://schemas.microsoft.com/office/drawing/2014/main" id="{34DE42B4-C75E-F5FC-B342-88CB08C2B01F}"/>
              </a:ext>
            </a:extLst>
          </p:cNvPr>
          <p:cNvSpPr>
            <a:spLocks noGrp="1"/>
          </p:cNvSpPr>
          <p:nvPr>
            <p:ph idx="1"/>
          </p:nvPr>
        </p:nvSpPr>
        <p:spPr>
          <a:xfrm>
            <a:off x="6621072" y="2421683"/>
            <a:ext cx="4765949" cy="3353476"/>
          </a:xfrm>
        </p:spPr>
        <p:txBody>
          <a:bodyPr vert="horz" lIns="91440" tIns="45720" rIns="91440" bIns="45720" rtlCol="0" anchor="t">
            <a:normAutofit/>
          </a:bodyPr>
          <a:lstStyle/>
          <a:p>
            <a:pPr algn="just"/>
            <a:r>
              <a:rPr lang="it-IT" sz="1800" dirty="0">
                <a:solidFill>
                  <a:schemeClr val="tx2"/>
                </a:solidFill>
                <a:ea typeface="+mn-lt"/>
                <a:cs typeface="+mn-lt"/>
              </a:rPr>
              <a:t>Le funzioni amministrative sono attribuite ai Comuni </a:t>
            </a:r>
            <a:r>
              <a:rPr lang="it-IT" sz="1800" b="1" dirty="0">
                <a:solidFill>
                  <a:schemeClr val="tx2"/>
                </a:solidFill>
                <a:ea typeface="+mn-lt"/>
                <a:cs typeface="+mn-lt"/>
              </a:rPr>
              <a:t>salvo che, per assicurarne l'esercizio unitario</a:t>
            </a:r>
            <a:r>
              <a:rPr lang="it-IT" sz="1800" dirty="0">
                <a:solidFill>
                  <a:schemeClr val="tx2"/>
                </a:solidFill>
                <a:ea typeface="+mn-lt"/>
                <a:cs typeface="+mn-lt"/>
              </a:rPr>
              <a:t>, siano conferite a Province, Città metropolitane, Regioni e Stato, sulla base dei principi di sussidiarietà, differenziazione ed adeguatezza.</a:t>
            </a:r>
            <a:endParaRPr lang="it-IT" sz="1800" dirty="0">
              <a:solidFill>
                <a:schemeClr val="tx2"/>
              </a:solidFill>
              <a:ea typeface="Calibri" panose="020F0502020204030204"/>
              <a:cs typeface="Calibri" panose="020F0502020204030204"/>
            </a:endParaRPr>
          </a:p>
          <a:p>
            <a:pPr algn="just"/>
            <a:r>
              <a:rPr lang="it-IT" sz="1800" dirty="0">
                <a:solidFill>
                  <a:schemeClr val="tx2"/>
                </a:solidFill>
                <a:ea typeface="+mn-lt"/>
                <a:cs typeface="+mn-lt"/>
              </a:rPr>
              <a:t>I Comuni, le Province e le Città metropolitane sono titolari di funzioni amministrative proprie e di quelle conferite con legge statale o regionale, secondo le rispettive competenze.</a:t>
            </a:r>
            <a:endParaRPr lang="it-IT" sz="1800" dirty="0">
              <a:solidFill>
                <a:schemeClr val="tx2"/>
              </a:solidFill>
              <a:ea typeface="Calibri"/>
              <a:cs typeface="Calibri"/>
            </a:endParaRPr>
          </a:p>
          <a:p>
            <a:endParaRPr lang="it-IT" sz="1800">
              <a:solidFill>
                <a:schemeClr val="tx2"/>
              </a:solidFill>
              <a:ea typeface="Calibri"/>
              <a:cs typeface="Calibri"/>
            </a:endParaRPr>
          </a:p>
        </p:txBody>
      </p:sp>
    </p:spTree>
    <p:extLst>
      <p:ext uri="{BB962C8B-B14F-4D97-AF65-F5344CB8AC3E}">
        <p14:creationId xmlns:p14="http://schemas.microsoft.com/office/powerpoint/2010/main" val="158352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C44820-51D6-0F6C-3B6C-166F5CC43B2F}"/>
              </a:ext>
            </a:extLst>
          </p:cNvPr>
          <p:cNvSpPr>
            <a:spLocks noGrp="1"/>
          </p:cNvSpPr>
          <p:nvPr>
            <p:ph type="title"/>
          </p:nvPr>
        </p:nvSpPr>
        <p:spPr>
          <a:xfrm>
            <a:off x="804672" y="802955"/>
            <a:ext cx="4977976" cy="1454051"/>
          </a:xfrm>
        </p:spPr>
        <p:txBody>
          <a:bodyPr>
            <a:normAutofit/>
          </a:bodyPr>
          <a:lstStyle/>
          <a:p>
            <a:r>
              <a:rPr lang="it-IT" sz="3600">
                <a:solidFill>
                  <a:schemeClr val="tx2"/>
                </a:solidFill>
                <a:ea typeface="Calibri Light"/>
                <a:cs typeface="Calibri Light"/>
              </a:rPr>
              <a:t>L'attenzione alla terminologia</a:t>
            </a:r>
          </a:p>
        </p:txBody>
      </p:sp>
      <p:sp>
        <p:nvSpPr>
          <p:cNvPr id="3" name="Segnaposto contenuto 2">
            <a:extLst>
              <a:ext uri="{FF2B5EF4-FFF2-40B4-BE49-F238E27FC236}">
                <a16:creationId xmlns:a16="http://schemas.microsoft.com/office/drawing/2014/main" id="{3947B394-CF18-36D4-AFB9-DEC8E9B317F6}"/>
              </a:ext>
            </a:extLst>
          </p:cNvPr>
          <p:cNvSpPr>
            <a:spLocks noGrp="1"/>
          </p:cNvSpPr>
          <p:nvPr>
            <p:ph idx="1"/>
          </p:nvPr>
        </p:nvSpPr>
        <p:spPr>
          <a:xfrm>
            <a:off x="804672" y="2421682"/>
            <a:ext cx="4977578" cy="3639289"/>
          </a:xfrm>
        </p:spPr>
        <p:txBody>
          <a:bodyPr vert="horz" lIns="91440" tIns="45720" rIns="91440" bIns="45720" rtlCol="0" anchor="ctr">
            <a:normAutofit/>
          </a:bodyPr>
          <a:lstStyle/>
          <a:p>
            <a:pPr algn="just"/>
            <a:r>
              <a:rPr lang="it-IT" sz="2000" dirty="0">
                <a:solidFill>
                  <a:schemeClr val="tx2"/>
                </a:solidFill>
                <a:ea typeface="+mn-lt"/>
                <a:cs typeface="+mn-lt"/>
              </a:rPr>
              <a:t>Nel diritto romano ricorrono termini quali imperium, </a:t>
            </a:r>
            <a:r>
              <a:rPr lang="it-IT" sz="2000" err="1">
                <a:solidFill>
                  <a:schemeClr val="tx2"/>
                </a:solidFill>
                <a:ea typeface="+mn-lt"/>
                <a:cs typeface="+mn-lt"/>
              </a:rPr>
              <a:t>potestas</a:t>
            </a:r>
            <a:r>
              <a:rPr lang="it-IT" sz="2000" dirty="0">
                <a:solidFill>
                  <a:schemeClr val="tx2"/>
                </a:solidFill>
                <a:ea typeface="+mn-lt"/>
                <a:cs typeface="+mn-lt"/>
              </a:rPr>
              <a:t>, </a:t>
            </a:r>
            <a:r>
              <a:rPr lang="it-IT" sz="2000" err="1">
                <a:solidFill>
                  <a:schemeClr val="tx2"/>
                </a:solidFill>
                <a:ea typeface="+mn-lt"/>
                <a:cs typeface="+mn-lt"/>
              </a:rPr>
              <a:t>auctoritas</a:t>
            </a:r>
            <a:r>
              <a:rPr lang="it-IT" sz="2000" dirty="0">
                <a:solidFill>
                  <a:schemeClr val="tx2"/>
                </a:solidFill>
                <a:ea typeface="+mn-lt"/>
                <a:cs typeface="+mn-lt"/>
              </a:rPr>
              <a:t>, che fanno pensare al potere pubblico: si pensi all’imperium dei consoli, alla </a:t>
            </a:r>
            <a:r>
              <a:rPr lang="it-IT" sz="2000" err="1">
                <a:solidFill>
                  <a:schemeClr val="tx2"/>
                </a:solidFill>
                <a:ea typeface="+mn-lt"/>
                <a:cs typeface="+mn-lt"/>
              </a:rPr>
              <a:t>potestas</a:t>
            </a:r>
            <a:r>
              <a:rPr lang="it-IT" sz="2000" dirty="0">
                <a:solidFill>
                  <a:schemeClr val="tx2"/>
                </a:solidFill>
                <a:ea typeface="+mn-lt"/>
                <a:cs typeface="+mn-lt"/>
              </a:rPr>
              <a:t> degli altri magistrati repubblicani, all’</a:t>
            </a:r>
            <a:r>
              <a:rPr lang="it-IT" sz="2000" err="1">
                <a:solidFill>
                  <a:schemeClr val="tx2"/>
                </a:solidFill>
                <a:ea typeface="+mn-lt"/>
                <a:cs typeface="+mn-lt"/>
              </a:rPr>
              <a:t>auctoritas</a:t>
            </a:r>
            <a:r>
              <a:rPr lang="it-IT" sz="2000" dirty="0">
                <a:solidFill>
                  <a:schemeClr val="tx2"/>
                </a:solidFill>
                <a:ea typeface="+mn-lt"/>
                <a:cs typeface="+mn-lt"/>
              </a:rPr>
              <a:t> di Augusto, nella prima fase di crescita dell’impero. </a:t>
            </a:r>
            <a:endParaRPr lang="it-IT">
              <a:solidFill>
                <a:schemeClr val="tx2"/>
              </a:solidFill>
            </a:endParaRPr>
          </a:p>
          <a:p>
            <a:pPr algn="just"/>
            <a:r>
              <a:rPr lang="it-IT" sz="2000" dirty="0">
                <a:solidFill>
                  <a:schemeClr val="tx2"/>
                </a:solidFill>
                <a:ea typeface="+mn-lt"/>
                <a:cs typeface="+mn-lt"/>
              </a:rPr>
              <a:t>Siamo in presenza di una serie di elementi che confermano l’esistenza di un diritto pubblico e di cariche amministrative</a:t>
            </a:r>
            <a:endParaRPr lang="it-IT" sz="2000" dirty="0">
              <a:solidFill>
                <a:schemeClr val="tx2"/>
              </a:solidFill>
              <a:ea typeface="Calibri" panose="020F0502020204030204"/>
              <a:cs typeface="Calibri" panose="020F0502020204030204"/>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ycle with People">
            <a:extLst>
              <a:ext uri="{FF2B5EF4-FFF2-40B4-BE49-F238E27FC236}">
                <a16:creationId xmlns:a16="http://schemas.microsoft.com/office/drawing/2014/main" id="{7B5CD702-1DE5-43B6-6FC7-234CF65613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75055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99D1D8-C4E3-2C46-2A84-7B2C9CF04A25}"/>
              </a:ext>
            </a:extLst>
          </p:cNvPr>
          <p:cNvSpPr>
            <a:spLocks noGrp="1"/>
          </p:cNvSpPr>
          <p:nvPr>
            <p:ph type="title"/>
          </p:nvPr>
        </p:nvSpPr>
        <p:spPr>
          <a:xfrm>
            <a:off x="841248" y="548640"/>
            <a:ext cx="3600860" cy="5431536"/>
          </a:xfrm>
        </p:spPr>
        <p:txBody>
          <a:bodyPr>
            <a:normAutofit/>
          </a:bodyPr>
          <a:lstStyle/>
          <a:p>
            <a:r>
              <a:rPr lang="it-IT" sz="5400">
                <a:ea typeface="Calibri Light"/>
                <a:cs typeface="Calibri Light"/>
              </a:rPr>
              <a:t>XI secolo</a:t>
            </a:r>
            <a:endParaRPr lang="it-IT"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8DECCA4-3A9C-B510-CB78-54A51C1A3E5F}"/>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it-IT" sz="2200" dirty="0">
                <a:ea typeface="+mn-lt"/>
                <a:cs typeface="+mn-lt"/>
              </a:rPr>
              <a:t>Alcuni studiosi, di scuola francese, sostengono che fin d’allora esistevano </a:t>
            </a:r>
            <a:r>
              <a:rPr lang="it-IT" sz="2200" b="1" dirty="0">
                <a:ea typeface="+mn-lt"/>
                <a:cs typeface="+mn-lt"/>
              </a:rPr>
              <a:t>regole amministrative</a:t>
            </a:r>
            <a:r>
              <a:rPr lang="it-IT" sz="2200" dirty="0">
                <a:ea typeface="+mn-lt"/>
                <a:cs typeface="+mn-lt"/>
              </a:rPr>
              <a:t>, soprattutto per il </a:t>
            </a:r>
            <a:r>
              <a:rPr lang="it-IT" sz="2200" b="1" dirty="0">
                <a:ea typeface="+mn-lt"/>
                <a:cs typeface="+mn-lt"/>
              </a:rPr>
              <a:t>“diritto dei servizi pubblici”</a:t>
            </a:r>
            <a:r>
              <a:rPr lang="it-IT" sz="2200" dirty="0">
                <a:ea typeface="+mn-lt"/>
                <a:cs typeface="+mn-lt"/>
              </a:rPr>
              <a:t>. </a:t>
            </a:r>
          </a:p>
          <a:p>
            <a:r>
              <a:rPr lang="it-IT" sz="2200" dirty="0">
                <a:ea typeface="+mn-lt"/>
                <a:cs typeface="+mn-lt"/>
              </a:rPr>
              <a:t>"servizio pubblico” – concetto che troverà la sua espansione nel </a:t>
            </a:r>
            <a:r>
              <a:rPr lang="it-IT" sz="2200" b="1" dirty="0">
                <a:ea typeface="+mn-lt"/>
                <a:cs typeface="+mn-lt"/>
              </a:rPr>
              <a:t>XX secolo</a:t>
            </a:r>
            <a:r>
              <a:rPr lang="it-IT" sz="2200" dirty="0">
                <a:ea typeface="+mn-lt"/>
                <a:cs typeface="+mn-lt"/>
              </a:rPr>
              <a:t> e si ritrova anche oggi. </a:t>
            </a:r>
            <a:endParaRPr lang="it-IT" sz="2200" dirty="0">
              <a:ea typeface="Calibri" panose="020F0502020204030204"/>
              <a:cs typeface="Calibri" panose="020F0502020204030204"/>
            </a:endParaRPr>
          </a:p>
        </p:txBody>
      </p:sp>
    </p:spTree>
    <p:extLst>
      <p:ext uri="{BB962C8B-B14F-4D97-AF65-F5344CB8AC3E}">
        <p14:creationId xmlns:p14="http://schemas.microsoft.com/office/powerpoint/2010/main" val="404563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D4B4C4E-F21B-B0B0-E67F-4CF90668BFB6}"/>
              </a:ext>
            </a:extLst>
          </p:cNvPr>
          <p:cNvSpPr>
            <a:spLocks noGrp="1"/>
          </p:cNvSpPr>
          <p:nvPr>
            <p:ph type="title"/>
          </p:nvPr>
        </p:nvSpPr>
        <p:spPr>
          <a:xfrm>
            <a:off x="838200" y="365125"/>
            <a:ext cx="10515600" cy="1325563"/>
          </a:xfrm>
        </p:spPr>
        <p:txBody>
          <a:bodyPr>
            <a:normAutofit/>
          </a:bodyPr>
          <a:lstStyle/>
          <a:p>
            <a:r>
              <a:rPr lang="it-IT" dirty="0">
                <a:ea typeface="Calibri Light"/>
                <a:cs typeface="Calibri Light"/>
              </a:rPr>
              <a:t>Il "</a:t>
            </a:r>
            <a:r>
              <a:rPr lang="it-IT" i="1" dirty="0">
                <a:ea typeface="Calibri Light"/>
                <a:cs typeface="Calibri Light"/>
              </a:rPr>
              <a:t>Service public</a:t>
            </a:r>
            <a:r>
              <a:rPr lang="it-IT" dirty="0">
                <a:ea typeface="Calibri Light"/>
                <a:cs typeface="Calibri Light"/>
              </a:rPr>
              <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E58F0EF-0AD1-D718-F362-0AF408E5C4CD}"/>
              </a:ext>
            </a:extLst>
          </p:cNvPr>
          <p:cNvSpPr>
            <a:spLocks noGrp="1"/>
          </p:cNvSpPr>
          <p:nvPr>
            <p:ph idx="1"/>
          </p:nvPr>
        </p:nvSpPr>
        <p:spPr>
          <a:xfrm>
            <a:off x="838200" y="1825625"/>
            <a:ext cx="10515600" cy="4351338"/>
          </a:xfrm>
        </p:spPr>
        <p:txBody>
          <a:bodyPr vert="horz" lIns="91440" tIns="45720" rIns="91440" bIns="45720" rtlCol="0">
            <a:normAutofit/>
          </a:bodyPr>
          <a:lstStyle/>
          <a:p>
            <a:r>
              <a:rPr lang="it-IT">
                <a:ea typeface="+mn-lt"/>
                <a:cs typeface="+mn-lt"/>
              </a:rPr>
              <a:t>Service public sta ad indicare tutte quelle attività in cui si ha una pubblica amministrazione che non svolge funzioni di polizia, o funzioni comunque autoritative, ma </a:t>
            </a:r>
            <a:r>
              <a:rPr lang="it-IT" b="1">
                <a:ea typeface="+mn-lt"/>
                <a:cs typeface="+mn-lt"/>
              </a:rPr>
              <a:t>presta servizi</a:t>
            </a:r>
            <a:r>
              <a:rPr lang="it-IT">
                <a:ea typeface="+mn-lt"/>
                <a:cs typeface="+mn-lt"/>
              </a:rPr>
              <a:t>. </a:t>
            </a:r>
          </a:p>
          <a:p>
            <a:r>
              <a:rPr lang="it-IT" dirty="0">
                <a:ea typeface="+mn-lt"/>
                <a:cs typeface="+mn-lt"/>
              </a:rPr>
              <a:t>Non attività di prescrizione, ma di prestazione. L’attività di servizio pubblico ha per </a:t>
            </a:r>
            <a:r>
              <a:rPr lang="it-IT" b="1" dirty="0">
                <a:ea typeface="+mn-lt"/>
                <a:cs typeface="+mn-lt"/>
              </a:rPr>
              <a:t>destinatari cittadini che sono consumatori, utenti</a:t>
            </a:r>
            <a:r>
              <a:rPr lang="it-IT" dirty="0">
                <a:ea typeface="+mn-lt"/>
                <a:cs typeface="+mn-lt"/>
              </a:rPr>
              <a:t>. </a:t>
            </a:r>
            <a:endParaRPr lang="it-IT" dirty="0">
              <a:ea typeface="Calibri" panose="020F0502020204030204"/>
              <a:cs typeface="Calibri" panose="020F0502020204030204"/>
            </a:endParaRPr>
          </a:p>
        </p:txBody>
      </p:sp>
    </p:spTree>
    <p:extLst>
      <p:ext uri="{BB962C8B-B14F-4D97-AF65-F5344CB8AC3E}">
        <p14:creationId xmlns:p14="http://schemas.microsoft.com/office/powerpoint/2010/main" val="176504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3D812C0-0B18-5EF1-D483-A6071BC3446D}"/>
              </a:ext>
            </a:extLst>
          </p:cNvPr>
          <p:cNvSpPr>
            <a:spLocks noGrp="1"/>
          </p:cNvSpPr>
          <p:nvPr>
            <p:ph type="title"/>
          </p:nvPr>
        </p:nvSpPr>
        <p:spPr>
          <a:xfrm>
            <a:off x="838201" y="365125"/>
            <a:ext cx="5251316" cy="1807305"/>
          </a:xfrm>
        </p:spPr>
        <p:txBody>
          <a:bodyPr>
            <a:normAutofit/>
          </a:bodyPr>
          <a:lstStyle/>
          <a:p>
            <a:r>
              <a:rPr lang="it-IT">
                <a:ea typeface="Calibri Light"/>
                <a:cs typeface="Calibri Light"/>
              </a:rPr>
              <a:t>Il Mulino e il Castello</a:t>
            </a:r>
          </a:p>
        </p:txBody>
      </p:sp>
      <p:sp>
        <p:nvSpPr>
          <p:cNvPr id="3" name="Segnaposto contenuto 2">
            <a:extLst>
              <a:ext uri="{FF2B5EF4-FFF2-40B4-BE49-F238E27FC236}">
                <a16:creationId xmlns:a16="http://schemas.microsoft.com/office/drawing/2014/main" id="{8A904E47-8E10-64CA-3F37-E0A6EE3FD17F}"/>
              </a:ext>
            </a:extLst>
          </p:cNvPr>
          <p:cNvSpPr>
            <a:spLocks noGrp="1"/>
          </p:cNvSpPr>
          <p:nvPr>
            <p:ph idx="1"/>
          </p:nvPr>
        </p:nvSpPr>
        <p:spPr>
          <a:xfrm>
            <a:off x="838200" y="2333297"/>
            <a:ext cx="4619621" cy="3843666"/>
          </a:xfrm>
        </p:spPr>
        <p:txBody>
          <a:bodyPr vert="horz" lIns="91440" tIns="45720" rIns="91440" bIns="45720" rtlCol="0">
            <a:normAutofit/>
          </a:bodyPr>
          <a:lstStyle/>
          <a:p>
            <a:r>
              <a:rPr lang="it-IT" sz="2000">
                <a:ea typeface="+mn-lt"/>
                <a:cs typeface="+mn-lt"/>
              </a:rPr>
              <a:t>La parola service public in effetti si può ritrovare sin dagli antichi testi di diritto francese (dal Medioevo alla Rivoluzione francese). Fra gli esempi più significativi, c’è il mulino, il simbolo della non-autorità (come il castello e la spada sono i simboli del potere e di attività riconducibili all’esercizio dell’autorità). Il mulino ha a che fare con il grano, con il pane, con un’attività di servizio essenziale: l’alimentazione della gente. </a:t>
            </a:r>
            <a:endParaRPr lang="it-IT" sz="2000">
              <a:ea typeface="Calibri" panose="020F0502020204030204"/>
              <a:cs typeface="Calibri" panose="020F0502020204030204"/>
            </a:endParaRPr>
          </a:p>
          <a:p>
            <a:r>
              <a:rPr lang="it-IT" sz="2000" dirty="0">
                <a:ea typeface="+mn-lt"/>
                <a:cs typeface="+mn-lt"/>
              </a:rPr>
              <a:t>Anche le fiabe contrappongono il mulino al castello. </a:t>
            </a:r>
            <a:endParaRPr lang="it-IT" sz="2000" dirty="0">
              <a:ea typeface="Calibri"/>
              <a:cs typeface="Calibri"/>
            </a:endParaRPr>
          </a:p>
        </p:txBody>
      </p:sp>
      <p:pic>
        <p:nvPicPr>
          <p:cNvPr id="5" name="Picture 4" descr="Monumento a Wallace a Stirling in Scozia">
            <a:extLst>
              <a:ext uri="{FF2B5EF4-FFF2-40B4-BE49-F238E27FC236}">
                <a16:creationId xmlns:a16="http://schemas.microsoft.com/office/drawing/2014/main" id="{B168802D-7FAE-4423-8CFF-55275A92CFD5}"/>
              </a:ext>
            </a:extLst>
          </p:cNvPr>
          <p:cNvPicPr>
            <a:picLocks noChangeAspect="1"/>
          </p:cNvPicPr>
          <p:nvPr/>
        </p:nvPicPr>
        <p:blipFill rotWithShape="1">
          <a:blip r:embed="rId2"/>
          <a:srcRect l="22556" r="1940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602280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4C68CE7646BA347A101DFBEF066E975" ma:contentTypeVersion="13" ma:contentTypeDescription="Creare un nuovo documento." ma:contentTypeScope="" ma:versionID="c602b253576b1cc5668910c4a5ece8d5">
  <xsd:schema xmlns:xsd="http://www.w3.org/2001/XMLSchema" xmlns:xs="http://www.w3.org/2001/XMLSchema" xmlns:p="http://schemas.microsoft.com/office/2006/metadata/properties" xmlns:ns3="b1a9100a-0d37-4a2a-9e4c-e6d1a22e5d27" xmlns:ns4="9a536f0b-aa8c-407c-8def-cd362d2cdfad" targetNamespace="http://schemas.microsoft.com/office/2006/metadata/properties" ma:root="true" ma:fieldsID="f025f37bfecdc74d3a6dfe1fc3a47673" ns3:_="" ns4:_="">
    <xsd:import namespace="b1a9100a-0d37-4a2a-9e4c-e6d1a22e5d27"/>
    <xsd:import namespace="9a536f0b-aa8c-407c-8def-cd362d2cdf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9100a-0d37-4a2a-9e4c-e6d1a22e5d2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6f0b-aa8c-407c-8def-cd362d2cdf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BAA44F-9786-4FAD-A096-BA4C65169A2B}">
  <ds:schemaRefs>
    <ds:schemaRef ds:uri="9a536f0b-aa8c-407c-8def-cd362d2cdfad"/>
    <ds:schemaRef ds:uri="b1a9100a-0d37-4a2a-9e4c-e6d1a22e5d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70CB51-EACC-4C7D-BC18-9F7D7DC3292D}">
  <ds:schemaRefs>
    <ds:schemaRef ds:uri="http://schemas.microsoft.com/sharepoint/v3/contenttype/forms"/>
  </ds:schemaRefs>
</ds:datastoreItem>
</file>

<file path=customXml/itemProps3.xml><?xml version="1.0" encoding="utf-8"?>
<ds:datastoreItem xmlns:ds="http://schemas.openxmlformats.org/officeDocument/2006/customXml" ds:itemID="{3FB46737-9732-4077-8569-8D4CAA55FE54}">
  <ds:schemaRefs>
    <ds:schemaRef ds:uri="9a536f0b-aa8c-407c-8def-cd362d2cdfad"/>
    <ds:schemaRef ds:uri="b1a9100a-0d37-4a2a-9e4c-e6d1a22e5d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57</Slides>
  <Notes>0</Notes>
  <HiddenSlides>0</HiddenSlide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Tema di Office</vt:lpstr>
      <vt:lpstr>  La nascita del diritto amministrativo</vt:lpstr>
      <vt:lpstr>L’amministrazione pubblica – uno sguardo d’insieme</vt:lpstr>
      <vt:lpstr>Il diritto amministrativo Una definizione (sommaria)</vt:lpstr>
      <vt:lpstr>Quali sono le origini del diritto amministrativo?  </vt:lpstr>
      <vt:lpstr>Il diritto amministrativo all'epoca dei romani</vt:lpstr>
      <vt:lpstr>L'attenzione alla terminologia</vt:lpstr>
      <vt:lpstr>XI secolo</vt:lpstr>
      <vt:lpstr>Il "Service public"</vt:lpstr>
      <vt:lpstr>Il Mulino e il Castello</vt:lpstr>
      <vt:lpstr>Il Service public nelle fonti antiche</vt:lpstr>
      <vt:lpstr>Alle origini del servizio universale</vt:lpstr>
      <vt:lpstr>Il servizio postale a cavallo</vt:lpstr>
      <vt:lpstr>Il servizio postale a cavallo</vt:lpstr>
      <vt:lpstr>Fonti francesi e altri esempi di regole amministrative</vt:lpstr>
      <vt:lpstr>Si può parlare allora di diritto amministrativo?</vt:lpstr>
      <vt:lpstr>Quando nasce il diritto amministrativo</vt:lpstr>
      <vt:lpstr>Quando nasce il diritto amministrativo (il sistema amministrativo)</vt:lpstr>
      <vt:lpstr>L'opera di Tocqueville</vt:lpstr>
      <vt:lpstr>L'opera di Tocqueville</vt:lpstr>
      <vt:lpstr>La nascita della burocrazia</vt:lpstr>
      <vt:lpstr>Tripartizione dei poteri</vt:lpstr>
      <vt:lpstr>Burocrazia – Corpo amministrativo</vt:lpstr>
      <vt:lpstr>Un giudice ad hoc</vt:lpstr>
      <vt:lpstr>Il diritto amministrativo e i paesi c.d. di common law</vt:lpstr>
      <vt:lpstr>La nascita degli statutes</vt:lpstr>
      <vt:lpstr>La nascita degli statutes</vt:lpstr>
      <vt:lpstr>Il diritto amministrativo negli USA</vt:lpstr>
      <vt:lpstr>Le ragioni della nascita del diritto amministrativo nelle differenti esperienze nazionali</vt:lpstr>
      <vt:lpstr>Le ragioni della nascita del diritto amministrativo nelle differenti esperienze nazionali</vt:lpstr>
      <vt:lpstr>Le ragioni della nascita del diritto amministrativo nelle differenti esperienze nazionali</vt:lpstr>
      <vt:lpstr>Le ragioni della nascita del diritto amministrativo nelle differenti esperienze nazionali</vt:lpstr>
      <vt:lpstr>Le ragioni della nascita del diritto amministrativo nelle differenti esperienze nazionali</vt:lpstr>
      <vt:lpstr>Tipi strutturali a confronto</vt:lpstr>
      <vt:lpstr>Quattro principali caratteristiche del diritto amministrativo</vt:lpstr>
      <vt:lpstr>Specialità delle norme… e del giudice</vt:lpstr>
      <vt:lpstr>La lontananza dal diritto privato</vt:lpstr>
      <vt:lpstr>Consiglio di Stato</vt:lpstr>
      <vt:lpstr>Il principio di legalità</vt:lpstr>
      <vt:lpstr>Le evoluzioni del diritto amministrativo</vt:lpstr>
      <vt:lpstr>Le funzioni</vt:lpstr>
      <vt:lpstr>I significati di funzione</vt:lpstr>
      <vt:lpstr>I significati di funzione</vt:lpstr>
      <vt:lpstr>I significati di funzione</vt:lpstr>
      <vt:lpstr>La progressiva espansione delle funzioni pubbliche</vt:lpstr>
      <vt:lpstr>Ruolo dello Stato minimo</vt:lpstr>
      <vt:lpstr>Dallo Stato minimo all’espansione della sfera pubblica</vt:lpstr>
      <vt:lpstr>Il XIX secolo e l’esperienza liberale</vt:lpstr>
      <vt:lpstr>segue</vt:lpstr>
      <vt:lpstr>Ulteriori funzioni e competenze in campo economico e sociale</vt:lpstr>
      <vt:lpstr>Il XX secolo e l’espansione della sfera pubblica</vt:lpstr>
      <vt:lpstr>segue</vt:lpstr>
      <vt:lpstr>segue</vt:lpstr>
      <vt:lpstr>I caratteri della funzione pubblica</vt:lpstr>
      <vt:lpstr>I caratteri della funzione pubblica</vt:lpstr>
      <vt:lpstr>I caratteri della funzione pubblica</vt:lpstr>
      <vt:lpstr>Riparto di funzioni</vt:lpstr>
      <vt:lpstr>Art. 118 Costituzione Italiana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nascita del diritto amministrativo</dc:title>
  <dc:creator>Sveva Del Gatto</dc:creator>
  <cp:revision>453</cp:revision>
  <dcterms:created xsi:type="dcterms:W3CDTF">2022-02-16T09:07:24Z</dcterms:created>
  <dcterms:modified xsi:type="dcterms:W3CDTF">2024-02-15T08:11:43Z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0x010100D4C68CE7646BA347A101DFBEF066E975</vt:lpwstr>
  </property>
</Properties>
</file>