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6" r:id="rId6"/>
    <p:sldId id="259" r:id="rId7"/>
    <p:sldId id="280" r:id="rId8"/>
    <p:sldId id="281" r:id="rId9"/>
    <p:sldId id="269" r:id="rId10"/>
    <p:sldId id="270" r:id="rId11"/>
    <p:sldId id="282" r:id="rId12"/>
    <p:sldId id="261" r:id="rId13"/>
    <p:sldId id="283" r:id="rId14"/>
    <p:sldId id="287" r:id="rId15"/>
    <p:sldId id="260" r:id="rId16"/>
    <p:sldId id="263" r:id="rId17"/>
    <p:sldId id="265" r:id="rId18"/>
    <p:sldId id="284" r:id="rId19"/>
    <p:sldId id="285" r:id="rId20"/>
    <p:sldId id="276" r:id="rId21"/>
    <p:sldId id="286" r:id="rId22"/>
    <p:sldId id="279" r:id="rId23"/>
    <p:sldId id="264" r:id="rId24"/>
    <p:sldId id="267" r:id="rId25"/>
    <p:sldId id="273" r:id="rId26"/>
    <p:sldId id="274" r:id="rId27"/>
    <p:sldId id="290" r:id="rId28"/>
    <p:sldId id="275" r:id="rId29"/>
    <p:sldId id="288" r:id="rId30"/>
    <p:sldId id="271" r:id="rId31"/>
    <p:sldId id="272" r:id="rId32"/>
    <p:sldId id="291" r:id="rId33"/>
    <p:sldId id="289" r:id="rId3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D90269-4DFD-1EF2-5482-5FB7D09E3D8F}" v="1" dt="2024-02-27T13:16:22.5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6/11/relationships/changesInfo" Target="changesInfos/changesInfo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va Del Gatto" userId="S::sdelgatto@os.uniroma3.it::367def1b-d29b-45da-a45c-77b376ce0fbd" providerId="AD" clId="Web-{0FFF7751-9E2F-463C-A222-3B13B3EC638A}"/>
    <pc:docChg chg="modSld">
      <pc:chgData name="Sveva Del Gatto" userId="S::sdelgatto@os.uniroma3.it::367def1b-d29b-45da-a45c-77b376ce0fbd" providerId="AD" clId="Web-{0FFF7751-9E2F-463C-A222-3B13B3EC638A}" dt="2022-03-15T11:12:14.125" v="3" actId="20577"/>
      <pc:docMkLst>
        <pc:docMk/>
      </pc:docMkLst>
      <pc:sldChg chg="modSp">
        <pc:chgData name="Sveva Del Gatto" userId="S::sdelgatto@os.uniroma3.it::367def1b-d29b-45da-a45c-77b376ce0fbd" providerId="AD" clId="Web-{0FFF7751-9E2F-463C-A222-3B13B3EC638A}" dt="2022-03-15T11:12:14.125" v="3" actId="20577"/>
        <pc:sldMkLst>
          <pc:docMk/>
          <pc:sldMk cId="3433409737" sldId="256"/>
        </pc:sldMkLst>
        <pc:spChg chg="mod">
          <ac:chgData name="Sveva Del Gatto" userId="S::sdelgatto@os.uniroma3.it::367def1b-d29b-45da-a45c-77b376ce0fbd" providerId="AD" clId="Web-{0FFF7751-9E2F-463C-A222-3B13B3EC638A}" dt="2022-03-15T11:12:14.125" v="3" actId="20577"/>
          <ac:spMkLst>
            <pc:docMk/>
            <pc:sldMk cId="3433409737" sldId="256"/>
            <ac:spMk id="2" creationId="{19BB6B44-6808-4F39-ACDB-2DEF3401934D}"/>
          </ac:spMkLst>
        </pc:spChg>
      </pc:sldChg>
    </pc:docChg>
  </pc:docChgLst>
  <pc:docChgLst>
    <pc:chgData name="sveva.delgatto@unimc.it" userId="S::sveva.delgatto@unimc.it::b0dff882-4194-43a0-8b10-1068c4ea61a2" providerId="AD" clId="Web-{79D90269-4DFD-1EF2-5482-5FB7D09E3D8F}"/>
    <pc:docChg chg="modSld">
      <pc:chgData name="sveva.delgatto@unimc.it" userId="S::sveva.delgatto@unimc.it::b0dff882-4194-43a0-8b10-1068c4ea61a2" providerId="AD" clId="Web-{79D90269-4DFD-1EF2-5482-5FB7D09E3D8F}" dt="2024-02-27T13:16:27.270" v="1"/>
      <pc:docMkLst>
        <pc:docMk/>
      </pc:docMkLst>
      <pc:sldChg chg="addSp modSp mod setBg">
        <pc:chgData name="sveva.delgatto@unimc.it" userId="S::sveva.delgatto@unimc.it::b0dff882-4194-43a0-8b10-1068c4ea61a2" providerId="AD" clId="Web-{79D90269-4DFD-1EF2-5482-5FB7D09E3D8F}" dt="2024-02-27T13:16:27.270" v="1"/>
        <pc:sldMkLst>
          <pc:docMk/>
          <pc:sldMk cId="3433409737" sldId="256"/>
        </pc:sldMkLst>
        <pc:spChg chg="mod">
          <ac:chgData name="sveva.delgatto@unimc.it" userId="S::sveva.delgatto@unimc.it::b0dff882-4194-43a0-8b10-1068c4ea61a2" providerId="AD" clId="Web-{79D90269-4DFD-1EF2-5482-5FB7D09E3D8F}" dt="2024-02-27T13:16:27.270" v="1"/>
          <ac:spMkLst>
            <pc:docMk/>
            <pc:sldMk cId="3433409737" sldId="256"/>
            <ac:spMk id="2" creationId="{19BB6B44-6808-4F39-ACDB-2DEF3401934D}"/>
          </ac:spMkLst>
        </pc:spChg>
        <pc:spChg chg="mod">
          <ac:chgData name="sveva.delgatto@unimc.it" userId="S::sveva.delgatto@unimc.it::b0dff882-4194-43a0-8b10-1068c4ea61a2" providerId="AD" clId="Web-{79D90269-4DFD-1EF2-5482-5FB7D09E3D8F}" dt="2024-02-27T13:16:27.270" v="1"/>
          <ac:spMkLst>
            <pc:docMk/>
            <pc:sldMk cId="3433409737" sldId="256"/>
            <ac:spMk id="3" creationId="{E10FD2F3-4790-4EE1-A374-FFC47A4A96CC}"/>
          </ac:spMkLst>
        </pc:spChg>
        <pc:spChg chg="add">
          <ac:chgData name="sveva.delgatto@unimc.it" userId="S::sveva.delgatto@unimc.it::b0dff882-4194-43a0-8b10-1068c4ea61a2" providerId="AD" clId="Web-{79D90269-4DFD-1EF2-5482-5FB7D09E3D8F}" dt="2024-02-27T13:16:27.270" v="1"/>
          <ac:spMkLst>
            <pc:docMk/>
            <pc:sldMk cId="3433409737" sldId="256"/>
            <ac:spMk id="9" creationId="{93245F62-CCC4-49E4-B95B-EA6C1E790510}"/>
          </ac:spMkLst>
        </pc:spChg>
        <pc:spChg chg="add">
          <ac:chgData name="sveva.delgatto@unimc.it" userId="S::sveva.delgatto@unimc.it::b0dff882-4194-43a0-8b10-1068c4ea61a2" providerId="AD" clId="Web-{79D90269-4DFD-1EF2-5482-5FB7D09E3D8F}" dt="2024-02-27T13:16:27.270" v="1"/>
          <ac:spMkLst>
            <pc:docMk/>
            <pc:sldMk cId="3433409737" sldId="256"/>
            <ac:spMk id="11" creationId="{E6C0DD6B-6AA3-448F-9B99-8386295BC1B4}"/>
          </ac:spMkLst>
        </pc:spChg>
        <pc:picChg chg="add mod">
          <ac:chgData name="sveva.delgatto@unimc.it" userId="S::sveva.delgatto@unimc.it::b0dff882-4194-43a0-8b10-1068c4ea61a2" providerId="AD" clId="Web-{79D90269-4DFD-1EF2-5482-5FB7D09E3D8F}" dt="2024-02-27T13:16:27.270" v="1"/>
          <ac:picMkLst>
            <pc:docMk/>
            <pc:sldMk cId="3433409737" sldId="256"/>
            <ac:picMk id="4" creationId="{B59299F2-E398-ADE2-AF69-D90B3C15978A}"/>
          </ac:picMkLst>
        </pc:picChg>
      </pc:sldChg>
    </pc:docChg>
  </pc:docChgLst>
  <pc:docChgLst>
    <pc:chgData name="sveva.delgatto@unimc.it" userId="S::sveva.delgatto@unimc.it::b0dff882-4194-43a0-8b10-1068c4ea61a2" providerId="AD" clId="Web-{957570CE-571E-3DB2-683D-D44F940C2DBA}"/>
    <pc:docChg chg="modSld">
      <pc:chgData name="sveva.delgatto@unimc.it" userId="S::sveva.delgatto@unimc.it::b0dff882-4194-43a0-8b10-1068c4ea61a2" providerId="AD" clId="Web-{957570CE-571E-3DB2-683D-D44F940C2DBA}" dt="2024-02-21T18:16:19.956" v="1" actId="20577"/>
      <pc:docMkLst>
        <pc:docMk/>
      </pc:docMkLst>
      <pc:sldChg chg="modSp">
        <pc:chgData name="sveva.delgatto@unimc.it" userId="S::sveva.delgatto@unimc.it::b0dff882-4194-43a0-8b10-1068c4ea61a2" providerId="AD" clId="Web-{957570CE-571E-3DB2-683D-D44F940C2DBA}" dt="2024-02-21T17:38:03.335" v="0" actId="20577"/>
        <pc:sldMkLst>
          <pc:docMk/>
          <pc:sldMk cId="1889969732" sldId="264"/>
        </pc:sldMkLst>
        <pc:spChg chg="mod">
          <ac:chgData name="sveva.delgatto@unimc.it" userId="S::sveva.delgatto@unimc.it::b0dff882-4194-43a0-8b10-1068c4ea61a2" providerId="AD" clId="Web-{957570CE-571E-3DB2-683D-D44F940C2DBA}" dt="2024-02-21T17:38:03.335" v="0" actId="20577"/>
          <ac:spMkLst>
            <pc:docMk/>
            <pc:sldMk cId="1889969732" sldId="264"/>
            <ac:spMk id="3" creationId="{9D0204BB-5F4E-4881-B700-F4C9A13C571A}"/>
          </ac:spMkLst>
        </pc:spChg>
      </pc:sldChg>
      <pc:sldChg chg="modSp">
        <pc:chgData name="sveva.delgatto@unimc.it" userId="S::sveva.delgatto@unimc.it::b0dff882-4194-43a0-8b10-1068c4ea61a2" providerId="AD" clId="Web-{957570CE-571E-3DB2-683D-D44F940C2DBA}" dt="2024-02-21T18:16:19.956" v="1" actId="20577"/>
        <pc:sldMkLst>
          <pc:docMk/>
          <pc:sldMk cId="2858894684" sldId="288"/>
        </pc:sldMkLst>
        <pc:spChg chg="mod">
          <ac:chgData name="sveva.delgatto@unimc.it" userId="S::sveva.delgatto@unimc.it::b0dff882-4194-43a0-8b10-1068c4ea61a2" providerId="AD" clId="Web-{957570CE-571E-3DB2-683D-D44F940C2DBA}" dt="2024-02-21T18:16:19.956" v="1" actId="20577"/>
          <ac:spMkLst>
            <pc:docMk/>
            <pc:sldMk cId="2858894684" sldId="288"/>
            <ac:spMk id="3" creationId="{408FE1AF-F0B6-E23D-C2BB-24D8D1962E52}"/>
          </ac:spMkLst>
        </pc:spChg>
      </pc:sldChg>
    </pc:docChg>
  </pc:docChgLst>
  <pc:docChgLst>
    <pc:chgData name="sveva.delgatto@unimc.it" userId="S::sveva.delgatto@unimc.it::b0dff882-4194-43a0-8b10-1068c4ea61a2" providerId="AD" clId="Web-{FEA562F8-D254-4F8F-9D90-466E94F07B78}"/>
    <pc:docChg chg="modSld">
      <pc:chgData name="sveva.delgatto@unimc.it" userId="S::sveva.delgatto@unimc.it::b0dff882-4194-43a0-8b10-1068c4ea61a2" providerId="AD" clId="Web-{FEA562F8-D254-4F8F-9D90-466E94F07B78}" dt="2024-02-15T11:36:20.440" v="8" actId="20577"/>
      <pc:docMkLst>
        <pc:docMk/>
      </pc:docMkLst>
      <pc:sldChg chg="modSp">
        <pc:chgData name="sveva.delgatto@unimc.it" userId="S::sveva.delgatto@unimc.it::b0dff882-4194-43a0-8b10-1068c4ea61a2" providerId="AD" clId="Web-{FEA562F8-D254-4F8F-9D90-466E94F07B78}" dt="2024-02-15T11:36:20.440" v="8" actId="20577"/>
        <pc:sldMkLst>
          <pc:docMk/>
          <pc:sldMk cId="3433409737" sldId="256"/>
        </pc:sldMkLst>
        <pc:spChg chg="mod">
          <ac:chgData name="sveva.delgatto@unimc.it" userId="S::sveva.delgatto@unimc.it::b0dff882-4194-43a0-8b10-1068c4ea61a2" providerId="AD" clId="Web-{FEA562F8-D254-4F8F-9D90-466E94F07B78}" dt="2024-02-15T11:36:20.440" v="8" actId="20577"/>
          <ac:spMkLst>
            <pc:docMk/>
            <pc:sldMk cId="3433409737" sldId="256"/>
            <ac:spMk id="2" creationId="{19BB6B44-6808-4F39-ACDB-2DEF3401934D}"/>
          </ac:spMkLst>
        </pc:spChg>
      </pc:sldChg>
      <pc:sldChg chg="modSp">
        <pc:chgData name="sveva.delgatto@unimc.it" userId="S::sveva.delgatto@unimc.it::b0dff882-4194-43a0-8b10-1068c4ea61a2" providerId="AD" clId="Web-{FEA562F8-D254-4F8F-9D90-466E94F07B78}" dt="2024-02-15T11:36:12.830" v="7" actId="20577"/>
        <pc:sldMkLst>
          <pc:docMk/>
          <pc:sldMk cId="1607052145" sldId="257"/>
        </pc:sldMkLst>
        <pc:spChg chg="mod">
          <ac:chgData name="sveva.delgatto@unimc.it" userId="S::sveva.delgatto@unimc.it::b0dff882-4194-43a0-8b10-1068c4ea61a2" providerId="AD" clId="Web-{FEA562F8-D254-4F8F-9D90-466E94F07B78}" dt="2024-02-15T11:36:12.830" v="7" actId="20577"/>
          <ac:spMkLst>
            <pc:docMk/>
            <pc:sldMk cId="1607052145" sldId="257"/>
            <ac:spMk id="3" creationId="{FBAA3784-B7C1-4296-8F69-7D24C220A535}"/>
          </ac:spMkLst>
        </pc:spChg>
      </pc:sldChg>
    </pc:docChg>
  </pc:docChgLst>
  <pc:docChgLst>
    <pc:chgData name="sveva.delgatto@unimc.it" userId="S::sveva.delgatto@unimc.it::b0dff882-4194-43a0-8b10-1068c4ea61a2" providerId="AD" clId="Web-{0D098D77-9EF5-0303-9F79-968778812722}"/>
    <pc:docChg chg="addSld delSld modSld">
      <pc:chgData name="sveva.delgatto@unimc.it" userId="S::sveva.delgatto@unimc.it::b0dff882-4194-43a0-8b10-1068c4ea61a2" providerId="AD" clId="Web-{0D098D77-9EF5-0303-9F79-968778812722}" dt="2024-02-21T13:00:43.158" v="49" actId="20577"/>
      <pc:docMkLst>
        <pc:docMk/>
      </pc:docMkLst>
      <pc:sldChg chg="add del">
        <pc:chgData name="sveva.delgatto@unimc.it" userId="S::sveva.delgatto@unimc.it::b0dff882-4194-43a0-8b10-1068c4ea61a2" providerId="AD" clId="Web-{0D098D77-9EF5-0303-9F79-968778812722}" dt="2024-02-21T12:58:53.280" v="9"/>
        <pc:sldMkLst>
          <pc:docMk/>
          <pc:sldMk cId="1447302252" sldId="260"/>
        </pc:sldMkLst>
      </pc:sldChg>
      <pc:sldChg chg="add del">
        <pc:chgData name="sveva.delgatto@unimc.it" userId="S::sveva.delgatto@unimc.it::b0dff882-4194-43a0-8b10-1068c4ea61a2" providerId="AD" clId="Web-{0D098D77-9EF5-0303-9F79-968778812722}" dt="2024-02-21T12:58:53.249" v="8"/>
        <pc:sldMkLst>
          <pc:docMk/>
          <pc:sldMk cId="2204625845" sldId="263"/>
        </pc:sldMkLst>
      </pc:sldChg>
      <pc:sldChg chg="add del">
        <pc:chgData name="sveva.delgatto@unimc.it" userId="S::sveva.delgatto@unimc.it::b0dff882-4194-43a0-8b10-1068c4ea61a2" providerId="AD" clId="Web-{0D098D77-9EF5-0303-9F79-968778812722}" dt="2024-02-21T12:58:53.202" v="7"/>
        <pc:sldMkLst>
          <pc:docMk/>
          <pc:sldMk cId="2825815573" sldId="265"/>
        </pc:sldMkLst>
      </pc:sldChg>
      <pc:sldChg chg="modSp add del">
        <pc:chgData name="sveva.delgatto@unimc.it" userId="S::sveva.delgatto@unimc.it::b0dff882-4194-43a0-8b10-1068c4ea61a2" providerId="AD" clId="Web-{0D098D77-9EF5-0303-9F79-968778812722}" dt="2024-02-21T12:59:34.609" v="12"/>
        <pc:sldMkLst>
          <pc:docMk/>
          <pc:sldMk cId="3102503729" sldId="267"/>
        </pc:sldMkLst>
        <pc:spChg chg="mod">
          <ac:chgData name="sveva.delgatto@unimc.it" userId="S::sveva.delgatto@unimc.it::b0dff882-4194-43a0-8b10-1068c4ea61a2" providerId="AD" clId="Web-{0D098D77-9EF5-0303-9F79-968778812722}" dt="2024-02-21T12:59:17.375" v="10" actId="20577"/>
          <ac:spMkLst>
            <pc:docMk/>
            <pc:sldMk cId="3102503729" sldId="267"/>
            <ac:spMk id="3" creationId="{E803D374-DB01-47C0-9EE5-749C0106F75D}"/>
          </ac:spMkLst>
        </pc:spChg>
      </pc:sldChg>
      <pc:sldChg chg="modSp">
        <pc:chgData name="sveva.delgatto@unimc.it" userId="S::sveva.delgatto@unimc.it::b0dff882-4194-43a0-8b10-1068c4ea61a2" providerId="AD" clId="Web-{0D098D77-9EF5-0303-9F79-968778812722}" dt="2024-02-21T13:00:33.127" v="46" actId="14100"/>
        <pc:sldMkLst>
          <pc:docMk/>
          <pc:sldMk cId="1745255944" sldId="271"/>
        </pc:sldMkLst>
        <pc:spChg chg="mod">
          <ac:chgData name="sveva.delgatto@unimc.it" userId="S::sveva.delgatto@unimc.it::b0dff882-4194-43a0-8b10-1068c4ea61a2" providerId="AD" clId="Web-{0D098D77-9EF5-0303-9F79-968778812722}" dt="2024-02-21T13:00:30.533" v="45" actId="20577"/>
          <ac:spMkLst>
            <pc:docMk/>
            <pc:sldMk cId="1745255944" sldId="271"/>
            <ac:spMk id="2" creationId="{EE57BAA8-081C-4DD7-B012-E14D994CA44C}"/>
          </ac:spMkLst>
        </pc:spChg>
        <pc:spChg chg="mod">
          <ac:chgData name="sveva.delgatto@unimc.it" userId="S::sveva.delgatto@unimc.it::b0dff882-4194-43a0-8b10-1068c4ea61a2" providerId="AD" clId="Web-{0D098D77-9EF5-0303-9F79-968778812722}" dt="2024-02-21T13:00:33.127" v="46" actId="14100"/>
          <ac:spMkLst>
            <pc:docMk/>
            <pc:sldMk cId="1745255944" sldId="271"/>
            <ac:spMk id="3" creationId="{DBEE31FC-7147-4B97-8786-72FF0517B58C}"/>
          </ac:spMkLst>
        </pc:spChg>
      </pc:sldChg>
      <pc:sldChg chg="modSp">
        <pc:chgData name="sveva.delgatto@unimc.it" userId="S::sveva.delgatto@unimc.it::b0dff882-4194-43a0-8b10-1068c4ea61a2" providerId="AD" clId="Web-{0D098D77-9EF5-0303-9F79-968778812722}" dt="2024-02-21T13:00:43.158" v="49" actId="20577"/>
        <pc:sldMkLst>
          <pc:docMk/>
          <pc:sldMk cId="670773888" sldId="272"/>
        </pc:sldMkLst>
        <pc:spChg chg="mod">
          <ac:chgData name="sveva.delgatto@unimc.it" userId="S::sveva.delgatto@unimc.it::b0dff882-4194-43a0-8b10-1068c4ea61a2" providerId="AD" clId="Web-{0D098D77-9EF5-0303-9F79-968778812722}" dt="2024-02-21T13:00:43.158" v="49" actId="20577"/>
          <ac:spMkLst>
            <pc:docMk/>
            <pc:sldMk cId="670773888" sldId="272"/>
            <ac:spMk id="2" creationId="{EE57BAA8-081C-4DD7-B012-E14D994CA44C}"/>
          </ac:spMkLst>
        </pc:spChg>
      </pc:sldChg>
      <pc:sldChg chg="add del">
        <pc:chgData name="sveva.delgatto@unimc.it" userId="S::sveva.delgatto@unimc.it::b0dff882-4194-43a0-8b10-1068c4ea61a2" providerId="AD" clId="Web-{0D098D77-9EF5-0303-9F79-968778812722}" dt="2024-02-21T12:58:05.529" v="3"/>
        <pc:sldMkLst>
          <pc:docMk/>
          <pc:sldMk cId="3432842860" sldId="287"/>
        </pc:sldMkLst>
      </pc:sldChg>
      <pc:sldChg chg="modSp">
        <pc:chgData name="sveva.delgatto@unimc.it" userId="S::sveva.delgatto@unimc.it::b0dff882-4194-43a0-8b10-1068c4ea61a2" providerId="AD" clId="Web-{0D098D77-9EF5-0303-9F79-968778812722}" dt="2024-02-21T12:59:51.813" v="14" actId="20577"/>
        <pc:sldMkLst>
          <pc:docMk/>
          <pc:sldMk cId="2858894684" sldId="288"/>
        </pc:sldMkLst>
        <pc:spChg chg="mod">
          <ac:chgData name="sveva.delgatto@unimc.it" userId="S::sveva.delgatto@unimc.it::b0dff882-4194-43a0-8b10-1068c4ea61a2" providerId="AD" clId="Web-{0D098D77-9EF5-0303-9F79-968778812722}" dt="2024-02-21T12:59:51.813" v="14" actId="20577"/>
          <ac:spMkLst>
            <pc:docMk/>
            <pc:sldMk cId="2858894684" sldId="288"/>
            <ac:spMk id="3" creationId="{408FE1AF-F0B6-E23D-C2BB-24D8D1962E52}"/>
          </ac:spMkLst>
        </pc:spChg>
      </pc:sldChg>
      <pc:sldChg chg="add del">
        <pc:chgData name="sveva.delgatto@unimc.it" userId="S::sveva.delgatto@unimc.it::b0dff882-4194-43a0-8b10-1068c4ea61a2" providerId="AD" clId="Web-{0D098D77-9EF5-0303-9F79-968778812722}" dt="2024-02-21T13:00:13.407" v="16"/>
        <pc:sldMkLst>
          <pc:docMk/>
          <pc:sldMk cId="3905320532" sldId="290"/>
        </pc:sldMkLst>
      </pc:sldChg>
    </pc:docChg>
  </pc:docChgLst>
  <pc:docChgLst>
    <pc:chgData name="sveva.delgatto@unimc.it" userId="S::sveva.delgatto@unimc.it::b0dff882-4194-43a0-8b10-1068c4ea61a2" providerId="AD" clId="Web-{0CA2AED7-6ED2-CADA-A81B-EF340BF348E4}"/>
    <pc:docChg chg="addSld delSld modSld sldOrd">
      <pc:chgData name="sveva.delgatto@unimc.it" userId="S::sveva.delgatto@unimc.it::b0dff882-4194-43a0-8b10-1068c4ea61a2" providerId="AD" clId="Web-{0CA2AED7-6ED2-CADA-A81B-EF340BF348E4}" dt="2024-02-19T10:49:59.325" v="953" actId="20577"/>
      <pc:docMkLst>
        <pc:docMk/>
      </pc:docMkLst>
      <pc:sldChg chg="del">
        <pc:chgData name="sveva.delgatto@unimc.it" userId="S::sveva.delgatto@unimc.it::b0dff882-4194-43a0-8b10-1068c4ea61a2" providerId="AD" clId="Web-{0CA2AED7-6ED2-CADA-A81B-EF340BF348E4}" dt="2024-02-19T10:17:50.586" v="0"/>
        <pc:sldMkLst>
          <pc:docMk/>
          <pc:sldMk cId="1607052145" sldId="257"/>
        </pc:sldMkLst>
      </pc:sldChg>
      <pc:sldChg chg="del">
        <pc:chgData name="sveva.delgatto@unimc.it" userId="S::sveva.delgatto@unimc.it::b0dff882-4194-43a0-8b10-1068c4ea61a2" providerId="AD" clId="Web-{0CA2AED7-6ED2-CADA-A81B-EF340BF348E4}" dt="2024-02-19T10:17:59.117" v="1"/>
        <pc:sldMkLst>
          <pc:docMk/>
          <pc:sldMk cId="1839992439" sldId="258"/>
        </pc:sldMkLst>
      </pc:sldChg>
      <pc:sldChg chg="modSp add del">
        <pc:chgData name="sveva.delgatto@unimc.it" userId="S::sveva.delgatto@unimc.it::b0dff882-4194-43a0-8b10-1068c4ea61a2" providerId="AD" clId="Web-{0CA2AED7-6ED2-CADA-A81B-EF340BF348E4}" dt="2024-02-19T10:42:47.594" v="645"/>
        <pc:sldMkLst>
          <pc:docMk/>
          <pc:sldMk cId="1447302252" sldId="260"/>
        </pc:sldMkLst>
        <pc:spChg chg="mod">
          <ac:chgData name="sveva.delgatto@unimc.it" userId="S::sveva.delgatto@unimc.it::b0dff882-4194-43a0-8b10-1068c4ea61a2" providerId="AD" clId="Web-{0CA2AED7-6ED2-CADA-A81B-EF340BF348E4}" dt="2024-02-19T10:24:43.003" v="244" actId="20577"/>
          <ac:spMkLst>
            <pc:docMk/>
            <pc:sldMk cId="1447302252" sldId="260"/>
            <ac:spMk id="3" creationId="{DBADE8EE-2828-473D-8F6F-A261B47691A8}"/>
          </ac:spMkLst>
        </pc:spChg>
        <pc:picChg chg="mod">
          <ac:chgData name="sveva.delgatto@unimc.it" userId="S::sveva.delgatto@unimc.it::b0dff882-4194-43a0-8b10-1068c4ea61a2" providerId="AD" clId="Web-{0CA2AED7-6ED2-CADA-A81B-EF340BF348E4}" dt="2024-02-19T10:24:45.050" v="245" actId="1076"/>
          <ac:picMkLst>
            <pc:docMk/>
            <pc:sldMk cId="1447302252" sldId="260"/>
            <ac:picMk id="4" creationId="{25048A07-07B7-4BA3-AD92-03D9EA48A853}"/>
          </ac:picMkLst>
        </pc:picChg>
      </pc:sldChg>
      <pc:sldChg chg="modSp">
        <pc:chgData name="sveva.delgatto@unimc.it" userId="S::sveva.delgatto@unimc.it::b0dff882-4194-43a0-8b10-1068c4ea61a2" providerId="AD" clId="Web-{0CA2AED7-6ED2-CADA-A81B-EF340BF348E4}" dt="2024-02-19T10:35:32.880" v="389" actId="20577"/>
        <pc:sldMkLst>
          <pc:docMk/>
          <pc:sldMk cId="1715256224" sldId="261"/>
        </pc:sldMkLst>
        <pc:spChg chg="mod">
          <ac:chgData name="sveva.delgatto@unimc.it" userId="S::sveva.delgatto@unimc.it::b0dff882-4194-43a0-8b10-1068c4ea61a2" providerId="AD" clId="Web-{0CA2AED7-6ED2-CADA-A81B-EF340BF348E4}" dt="2024-02-19T10:35:24.364" v="386" actId="20577"/>
          <ac:spMkLst>
            <pc:docMk/>
            <pc:sldMk cId="1715256224" sldId="261"/>
            <ac:spMk id="2" creationId="{9A4299C9-8A6D-46DC-A3E4-D4C867E22EDF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35:32.880" v="389" actId="20577"/>
          <ac:spMkLst>
            <pc:docMk/>
            <pc:sldMk cId="1715256224" sldId="261"/>
            <ac:spMk id="3" creationId="{ADFACBB6-4517-4D81-B434-7717E4607770}"/>
          </ac:spMkLst>
        </pc:spChg>
      </pc:sldChg>
      <pc:sldChg chg="modSp del ord">
        <pc:chgData name="sveva.delgatto@unimc.it" userId="S::sveva.delgatto@unimc.it::b0dff882-4194-43a0-8b10-1068c4ea61a2" providerId="AD" clId="Web-{0CA2AED7-6ED2-CADA-A81B-EF340BF348E4}" dt="2024-02-19T10:34:42.456" v="355"/>
        <pc:sldMkLst>
          <pc:docMk/>
          <pc:sldMk cId="3054580277" sldId="262"/>
        </pc:sldMkLst>
        <pc:spChg chg="mod">
          <ac:chgData name="sveva.delgatto@unimc.it" userId="S::sveva.delgatto@unimc.it::b0dff882-4194-43a0-8b10-1068c4ea61a2" providerId="AD" clId="Web-{0CA2AED7-6ED2-CADA-A81B-EF340BF348E4}" dt="2024-02-19T10:33:47.565" v="337" actId="20577"/>
          <ac:spMkLst>
            <pc:docMk/>
            <pc:sldMk cId="3054580277" sldId="262"/>
            <ac:spMk id="3" creationId="{C4F88B25-F447-4D3D-8610-984F5F8D0A05}"/>
          </ac:spMkLst>
        </pc:spChg>
      </pc:sldChg>
      <pc:sldChg chg="modSp add del">
        <pc:chgData name="sveva.delgatto@unimc.it" userId="S::sveva.delgatto@unimc.it::b0dff882-4194-43a0-8b10-1068c4ea61a2" providerId="AD" clId="Web-{0CA2AED7-6ED2-CADA-A81B-EF340BF348E4}" dt="2024-02-19T10:42:47.548" v="644"/>
        <pc:sldMkLst>
          <pc:docMk/>
          <pc:sldMk cId="2204625845" sldId="263"/>
        </pc:sldMkLst>
        <pc:spChg chg="mod">
          <ac:chgData name="sveva.delgatto@unimc.it" userId="S::sveva.delgatto@unimc.it::b0dff882-4194-43a0-8b10-1068c4ea61a2" providerId="AD" clId="Web-{0CA2AED7-6ED2-CADA-A81B-EF340BF348E4}" dt="2024-02-19T10:25:12.191" v="251" actId="20577"/>
          <ac:spMkLst>
            <pc:docMk/>
            <pc:sldMk cId="2204625845" sldId="263"/>
            <ac:spMk id="2" creationId="{BF303746-5A54-437B-99A5-2A8190C841EF}"/>
          </ac:spMkLst>
        </pc:spChg>
      </pc:sldChg>
      <pc:sldChg chg="add del">
        <pc:chgData name="sveva.delgatto@unimc.it" userId="S::sveva.delgatto@unimc.it::b0dff882-4194-43a0-8b10-1068c4ea61a2" providerId="AD" clId="Web-{0CA2AED7-6ED2-CADA-A81B-EF340BF348E4}" dt="2024-02-19T10:42:47.501" v="643"/>
        <pc:sldMkLst>
          <pc:docMk/>
          <pc:sldMk cId="2825815573" sldId="265"/>
        </pc:sldMkLst>
      </pc:sldChg>
      <pc:sldChg chg="modSp">
        <pc:chgData name="sveva.delgatto@unimc.it" userId="S::sveva.delgatto@unimc.it::b0dff882-4194-43a0-8b10-1068c4ea61a2" providerId="AD" clId="Web-{0CA2AED7-6ED2-CADA-A81B-EF340BF348E4}" dt="2024-02-19T10:42:29.750" v="642" actId="20577"/>
        <pc:sldMkLst>
          <pc:docMk/>
          <pc:sldMk cId="677448803" sldId="269"/>
        </pc:sldMkLst>
        <pc:spChg chg="mod">
          <ac:chgData name="sveva.delgatto@unimc.it" userId="S::sveva.delgatto@unimc.it::b0dff882-4194-43a0-8b10-1068c4ea61a2" providerId="AD" clId="Web-{0CA2AED7-6ED2-CADA-A81B-EF340BF348E4}" dt="2024-02-19T10:42:29.750" v="642" actId="20577"/>
          <ac:spMkLst>
            <pc:docMk/>
            <pc:sldMk cId="677448803" sldId="269"/>
            <ac:spMk id="2" creationId="{00000000-0000-0000-0000-000000000000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32:23.047" v="277" actId="20577"/>
          <ac:spMkLst>
            <pc:docMk/>
            <pc:sldMk cId="677448803" sldId="269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0CA2AED7-6ED2-CADA-A81B-EF340BF348E4}" dt="2024-02-19T10:49:26.293" v="941" actId="20577"/>
        <pc:sldMkLst>
          <pc:docMk/>
          <pc:sldMk cId="1745255944" sldId="271"/>
        </pc:sldMkLst>
        <pc:spChg chg="mod">
          <ac:chgData name="sveva.delgatto@unimc.it" userId="S::sveva.delgatto@unimc.it::b0dff882-4194-43a0-8b10-1068c4ea61a2" providerId="AD" clId="Web-{0CA2AED7-6ED2-CADA-A81B-EF340BF348E4}" dt="2024-02-19T10:49:26.293" v="941" actId="20577"/>
          <ac:spMkLst>
            <pc:docMk/>
            <pc:sldMk cId="1745255944" sldId="271"/>
            <ac:spMk id="3" creationId="{DBEE31FC-7147-4B97-8786-72FF0517B58C}"/>
          </ac:spMkLst>
        </pc:spChg>
      </pc:sldChg>
      <pc:sldChg chg="modSp">
        <pc:chgData name="sveva.delgatto@unimc.it" userId="S::sveva.delgatto@unimc.it::b0dff882-4194-43a0-8b10-1068c4ea61a2" providerId="AD" clId="Web-{0CA2AED7-6ED2-CADA-A81B-EF340BF348E4}" dt="2024-02-19T10:49:54.590" v="950" actId="20577"/>
        <pc:sldMkLst>
          <pc:docMk/>
          <pc:sldMk cId="670773888" sldId="272"/>
        </pc:sldMkLst>
        <pc:spChg chg="mod">
          <ac:chgData name="sveva.delgatto@unimc.it" userId="S::sveva.delgatto@unimc.it::b0dff882-4194-43a0-8b10-1068c4ea61a2" providerId="AD" clId="Web-{0CA2AED7-6ED2-CADA-A81B-EF340BF348E4}" dt="2024-02-19T10:49:54.590" v="950" actId="20577"/>
          <ac:spMkLst>
            <pc:docMk/>
            <pc:sldMk cId="670773888" sldId="272"/>
            <ac:spMk id="3" creationId="{DBEE31FC-7147-4B97-8786-72FF0517B58C}"/>
          </ac:spMkLst>
        </pc:spChg>
      </pc:sldChg>
      <pc:sldChg chg="ord">
        <pc:chgData name="sveva.delgatto@unimc.it" userId="S::sveva.delgatto@unimc.it::b0dff882-4194-43a0-8b10-1068c4ea61a2" providerId="AD" clId="Web-{0CA2AED7-6ED2-CADA-A81B-EF340BF348E4}" dt="2024-02-19T10:44:38.097" v="747"/>
        <pc:sldMkLst>
          <pc:docMk/>
          <pc:sldMk cId="247965177" sldId="273"/>
        </pc:sldMkLst>
      </pc:sldChg>
      <pc:sldChg chg="ord">
        <pc:chgData name="sveva.delgatto@unimc.it" userId="S::sveva.delgatto@unimc.it::b0dff882-4194-43a0-8b10-1068c4ea61a2" providerId="AD" clId="Web-{0CA2AED7-6ED2-CADA-A81B-EF340BF348E4}" dt="2024-02-19T10:44:35.926" v="746"/>
        <pc:sldMkLst>
          <pc:docMk/>
          <pc:sldMk cId="2188221936" sldId="274"/>
        </pc:sldMkLst>
      </pc:sldChg>
      <pc:sldChg chg="ord">
        <pc:chgData name="sveva.delgatto@unimc.it" userId="S::sveva.delgatto@unimc.it::b0dff882-4194-43a0-8b10-1068c4ea61a2" providerId="AD" clId="Web-{0CA2AED7-6ED2-CADA-A81B-EF340BF348E4}" dt="2024-02-19T10:44:46.535" v="748"/>
        <pc:sldMkLst>
          <pc:docMk/>
          <pc:sldMk cId="2619541284" sldId="275"/>
        </pc:sldMkLst>
      </pc:sldChg>
      <pc:sldChg chg="modSp add del">
        <pc:chgData name="sveva.delgatto@unimc.it" userId="S::sveva.delgatto@unimc.it::b0dff882-4194-43a0-8b10-1068c4ea61a2" providerId="AD" clId="Web-{0CA2AED7-6ED2-CADA-A81B-EF340BF348E4}" dt="2024-02-19T10:40:15.278" v="530" actId="20577"/>
        <pc:sldMkLst>
          <pc:docMk/>
          <pc:sldMk cId="1563061600" sldId="276"/>
        </pc:sldMkLst>
        <pc:spChg chg="mod">
          <ac:chgData name="sveva.delgatto@unimc.it" userId="S::sveva.delgatto@unimc.it::b0dff882-4194-43a0-8b10-1068c4ea61a2" providerId="AD" clId="Web-{0CA2AED7-6ED2-CADA-A81B-EF340BF348E4}" dt="2024-02-19T10:40:15.278" v="530" actId="20577"/>
          <ac:spMkLst>
            <pc:docMk/>
            <pc:sldMk cId="1563061600" sldId="276"/>
            <ac:spMk id="2" creationId="{92A88BEC-E3C1-4EA6-804E-AE053ABF173C}"/>
          </ac:spMkLst>
        </pc:spChg>
      </pc:sldChg>
      <pc:sldChg chg="del">
        <pc:chgData name="sveva.delgatto@unimc.it" userId="S::sveva.delgatto@unimc.it::b0dff882-4194-43a0-8b10-1068c4ea61a2" providerId="AD" clId="Web-{0CA2AED7-6ED2-CADA-A81B-EF340BF348E4}" dt="2024-02-19T10:45:26.911" v="749"/>
        <pc:sldMkLst>
          <pc:docMk/>
          <pc:sldMk cId="3599361410" sldId="277"/>
        </pc:sldMkLst>
      </pc:sldChg>
      <pc:sldChg chg="del">
        <pc:chgData name="sveva.delgatto@unimc.it" userId="S::sveva.delgatto@unimc.it::b0dff882-4194-43a0-8b10-1068c4ea61a2" providerId="AD" clId="Web-{0CA2AED7-6ED2-CADA-A81B-EF340BF348E4}" dt="2024-02-19T10:47:55.603" v="864"/>
        <pc:sldMkLst>
          <pc:docMk/>
          <pc:sldMk cId="2677717342" sldId="278"/>
        </pc:sldMkLst>
      </pc:sldChg>
      <pc:sldChg chg="modSp new">
        <pc:chgData name="sveva.delgatto@unimc.it" userId="S::sveva.delgatto@unimc.it::b0dff882-4194-43a0-8b10-1068c4ea61a2" providerId="AD" clId="Web-{0CA2AED7-6ED2-CADA-A81B-EF340BF348E4}" dt="2024-02-19T10:21:18.357" v="78" actId="20577"/>
        <pc:sldMkLst>
          <pc:docMk/>
          <pc:sldMk cId="3217072447" sldId="280"/>
        </pc:sldMkLst>
        <pc:spChg chg="mod">
          <ac:chgData name="sveva.delgatto@unimc.it" userId="S::sveva.delgatto@unimc.it::b0dff882-4194-43a0-8b10-1068c4ea61a2" providerId="AD" clId="Web-{0CA2AED7-6ED2-CADA-A81B-EF340BF348E4}" dt="2024-02-19T10:19:09.025" v="6" actId="20577"/>
          <ac:spMkLst>
            <pc:docMk/>
            <pc:sldMk cId="3217072447" sldId="280"/>
            <ac:spMk id="2" creationId="{5E3C291E-0816-63CA-F7E0-06326E95940E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21:18.357" v="78" actId="20577"/>
          <ac:spMkLst>
            <pc:docMk/>
            <pc:sldMk cId="3217072447" sldId="280"/>
            <ac:spMk id="3" creationId="{8B34728D-F3C7-E500-0FA6-C1D8B144D896}"/>
          </ac:spMkLst>
        </pc:spChg>
      </pc:sldChg>
      <pc:sldChg chg="modSp add replId">
        <pc:chgData name="sveva.delgatto@unimc.it" userId="S::sveva.delgatto@unimc.it::b0dff882-4194-43a0-8b10-1068c4ea61a2" providerId="AD" clId="Web-{0CA2AED7-6ED2-CADA-A81B-EF340BF348E4}" dt="2024-02-19T10:42:02.640" v="637" actId="20577"/>
        <pc:sldMkLst>
          <pc:docMk/>
          <pc:sldMk cId="1670139632" sldId="281"/>
        </pc:sldMkLst>
        <pc:spChg chg="mod">
          <ac:chgData name="sveva.delgatto@unimc.it" userId="S::sveva.delgatto@unimc.it::b0dff882-4194-43a0-8b10-1068c4ea61a2" providerId="AD" clId="Web-{0CA2AED7-6ED2-CADA-A81B-EF340BF348E4}" dt="2024-02-19T10:42:02.640" v="637" actId="20577"/>
          <ac:spMkLst>
            <pc:docMk/>
            <pc:sldMk cId="1670139632" sldId="281"/>
            <ac:spMk id="3" creationId="{8B34728D-F3C7-E500-0FA6-C1D8B144D896}"/>
          </ac:spMkLst>
        </pc:spChg>
      </pc:sldChg>
      <pc:sldChg chg="modSp new">
        <pc:chgData name="sveva.delgatto@unimc.it" userId="S::sveva.delgatto@unimc.it::b0dff882-4194-43a0-8b10-1068c4ea61a2" providerId="AD" clId="Web-{0CA2AED7-6ED2-CADA-A81B-EF340BF348E4}" dt="2024-02-19T10:35:12.535" v="357" actId="20577"/>
        <pc:sldMkLst>
          <pc:docMk/>
          <pc:sldMk cId="3742231799" sldId="282"/>
        </pc:sldMkLst>
        <pc:spChg chg="mod">
          <ac:chgData name="sveva.delgatto@unimc.it" userId="S::sveva.delgatto@unimc.it::b0dff882-4194-43a0-8b10-1068c4ea61a2" providerId="AD" clId="Web-{0CA2AED7-6ED2-CADA-A81B-EF340BF348E4}" dt="2024-02-19T10:32:15.984" v="274" actId="20577"/>
          <ac:spMkLst>
            <pc:docMk/>
            <pc:sldMk cId="3742231799" sldId="282"/>
            <ac:spMk id="2" creationId="{343818A7-A976-B229-FDFA-33C974217ED7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35:12.535" v="357" actId="20577"/>
          <ac:spMkLst>
            <pc:docMk/>
            <pc:sldMk cId="3742231799" sldId="282"/>
            <ac:spMk id="3" creationId="{8BE1375F-6DD4-F613-A38D-ACB2875818EE}"/>
          </ac:spMkLst>
        </pc:spChg>
      </pc:sldChg>
      <pc:sldChg chg="modSp add ord replId">
        <pc:chgData name="sveva.delgatto@unimc.it" userId="S::sveva.delgatto@unimc.it::b0dff882-4194-43a0-8b10-1068c4ea61a2" providerId="AD" clId="Web-{0CA2AED7-6ED2-CADA-A81B-EF340BF348E4}" dt="2024-02-19T10:35:48.490" v="405" actId="20577"/>
        <pc:sldMkLst>
          <pc:docMk/>
          <pc:sldMk cId="1075449219" sldId="283"/>
        </pc:sldMkLst>
        <pc:spChg chg="mod">
          <ac:chgData name="sveva.delgatto@unimc.it" userId="S::sveva.delgatto@unimc.it::b0dff882-4194-43a0-8b10-1068c4ea61a2" providerId="AD" clId="Web-{0CA2AED7-6ED2-CADA-A81B-EF340BF348E4}" dt="2024-02-19T10:35:48.490" v="405" actId="20577"/>
          <ac:spMkLst>
            <pc:docMk/>
            <pc:sldMk cId="1075449219" sldId="283"/>
            <ac:spMk id="3" creationId="{8BE1375F-6DD4-F613-A38D-ACB2875818EE}"/>
          </ac:spMkLst>
        </pc:spChg>
      </pc:sldChg>
      <pc:sldChg chg="modSp new">
        <pc:chgData name="sveva.delgatto@unimc.it" userId="S::sveva.delgatto@unimc.it::b0dff882-4194-43a0-8b10-1068c4ea61a2" providerId="AD" clId="Web-{0CA2AED7-6ED2-CADA-A81B-EF340BF348E4}" dt="2024-02-19T10:37:42.383" v="466" actId="20577"/>
        <pc:sldMkLst>
          <pc:docMk/>
          <pc:sldMk cId="219799766" sldId="284"/>
        </pc:sldMkLst>
        <pc:spChg chg="mod">
          <ac:chgData name="sveva.delgatto@unimc.it" userId="S::sveva.delgatto@unimc.it::b0dff882-4194-43a0-8b10-1068c4ea61a2" providerId="AD" clId="Web-{0CA2AED7-6ED2-CADA-A81B-EF340BF348E4}" dt="2024-02-19T10:36:26.241" v="417" actId="20577"/>
          <ac:spMkLst>
            <pc:docMk/>
            <pc:sldMk cId="219799766" sldId="284"/>
            <ac:spMk id="2" creationId="{70C7BD8F-33ED-7876-A879-588DBE05CB0A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37:42.383" v="466" actId="20577"/>
          <ac:spMkLst>
            <pc:docMk/>
            <pc:sldMk cId="219799766" sldId="284"/>
            <ac:spMk id="3" creationId="{97131C1E-482E-C60F-528B-165057902470}"/>
          </ac:spMkLst>
        </pc:spChg>
      </pc:sldChg>
      <pc:sldChg chg="modSp new">
        <pc:chgData name="sveva.delgatto@unimc.it" userId="S::sveva.delgatto@unimc.it::b0dff882-4194-43a0-8b10-1068c4ea61a2" providerId="AD" clId="Web-{0CA2AED7-6ED2-CADA-A81B-EF340BF348E4}" dt="2024-02-19T10:39:19.792" v="521" actId="20577"/>
        <pc:sldMkLst>
          <pc:docMk/>
          <pc:sldMk cId="3430529122" sldId="285"/>
        </pc:sldMkLst>
        <pc:spChg chg="mod">
          <ac:chgData name="sveva.delgatto@unimc.it" userId="S::sveva.delgatto@unimc.it::b0dff882-4194-43a0-8b10-1068c4ea61a2" providerId="AD" clId="Web-{0CA2AED7-6ED2-CADA-A81B-EF340BF348E4}" dt="2024-02-19T10:37:55.102" v="470" actId="20577"/>
          <ac:spMkLst>
            <pc:docMk/>
            <pc:sldMk cId="3430529122" sldId="285"/>
            <ac:spMk id="2" creationId="{E8ECB13A-E475-C282-3CA2-E4FF639C10ED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39:19.792" v="521" actId="20577"/>
          <ac:spMkLst>
            <pc:docMk/>
            <pc:sldMk cId="3430529122" sldId="285"/>
            <ac:spMk id="3" creationId="{9A31A185-BD50-9F63-6E29-FA907BFCC718}"/>
          </ac:spMkLst>
        </pc:spChg>
      </pc:sldChg>
      <pc:sldChg chg="modSp new">
        <pc:chgData name="sveva.delgatto@unimc.it" userId="S::sveva.delgatto@unimc.it::b0dff882-4194-43a0-8b10-1068c4ea61a2" providerId="AD" clId="Web-{0CA2AED7-6ED2-CADA-A81B-EF340BF348E4}" dt="2024-02-19T10:41:56.234" v="636" actId="20577"/>
        <pc:sldMkLst>
          <pc:docMk/>
          <pc:sldMk cId="1462800654" sldId="286"/>
        </pc:sldMkLst>
        <pc:spChg chg="mod">
          <ac:chgData name="sveva.delgatto@unimc.it" userId="S::sveva.delgatto@unimc.it::b0dff882-4194-43a0-8b10-1068c4ea61a2" providerId="AD" clId="Web-{0CA2AED7-6ED2-CADA-A81B-EF340BF348E4}" dt="2024-02-19T10:40:25.747" v="540" actId="20577"/>
          <ac:spMkLst>
            <pc:docMk/>
            <pc:sldMk cId="1462800654" sldId="286"/>
            <ac:spMk id="2" creationId="{8AEBD664-24FB-7BF7-D28E-F051842180BA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41:56.234" v="636" actId="20577"/>
          <ac:spMkLst>
            <pc:docMk/>
            <pc:sldMk cId="1462800654" sldId="286"/>
            <ac:spMk id="3" creationId="{C808A507-9F7B-3BEE-7B2A-C6E03DDFAA22}"/>
          </ac:spMkLst>
        </pc:spChg>
      </pc:sldChg>
      <pc:sldChg chg="modSp new">
        <pc:chgData name="sveva.delgatto@unimc.it" userId="S::sveva.delgatto@unimc.it::b0dff882-4194-43a0-8b10-1068c4ea61a2" providerId="AD" clId="Web-{0CA2AED7-6ED2-CADA-A81B-EF340BF348E4}" dt="2024-02-19T10:44:14.362" v="744" actId="20577"/>
        <pc:sldMkLst>
          <pc:docMk/>
          <pc:sldMk cId="3432842860" sldId="287"/>
        </pc:sldMkLst>
        <pc:spChg chg="mod">
          <ac:chgData name="sveva.delgatto@unimc.it" userId="S::sveva.delgatto@unimc.it::b0dff882-4194-43a0-8b10-1068c4ea61a2" providerId="AD" clId="Web-{0CA2AED7-6ED2-CADA-A81B-EF340BF348E4}" dt="2024-02-19T10:43:15.017" v="672" actId="20577"/>
          <ac:spMkLst>
            <pc:docMk/>
            <pc:sldMk cId="3432842860" sldId="287"/>
            <ac:spMk id="2" creationId="{70971811-670E-E541-81A9-E14F85B42E1B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44:14.362" v="744" actId="20577"/>
          <ac:spMkLst>
            <pc:docMk/>
            <pc:sldMk cId="3432842860" sldId="287"/>
            <ac:spMk id="3" creationId="{2C4149D7-43B1-9CC9-9DE0-BCF9E3A231D2}"/>
          </ac:spMkLst>
        </pc:spChg>
      </pc:sldChg>
      <pc:sldChg chg="modSp new ord">
        <pc:chgData name="sveva.delgatto@unimc.it" userId="S::sveva.delgatto@unimc.it::b0dff882-4194-43a0-8b10-1068c4ea61a2" providerId="AD" clId="Web-{0CA2AED7-6ED2-CADA-A81B-EF340BF348E4}" dt="2024-02-19T10:47:26.571" v="863" actId="20577"/>
        <pc:sldMkLst>
          <pc:docMk/>
          <pc:sldMk cId="2858894684" sldId="288"/>
        </pc:sldMkLst>
        <pc:spChg chg="mod">
          <ac:chgData name="sveva.delgatto@unimc.it" userId="S::sveva.delgatto@unimc.it::b0dff882-4194-43a0-8b10-1068c4ea61a2" providerId="AD" clId="Web-{0CA2AED7-6ED2-CADA-A81B-EF340BF348E4}" dt="2024-02-19T10:45:52.318" v="767" actId="20577"/>
          <ac:spMkLst>
            <pc:docMk/>
            <pc:sldMk cId="2858894684" sldId="288"/>
            <ac:spMk id="2" creationId="{BEEC274F-93FF-22C2-EA55-646977759FE0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47:26.571" v="863" actId="20577"/>
          <ac:spMkLst>
            <pc:docMk/>
            <pc:sldMk cId="2858894684" sldId="288"/>
            <ac:spMk id="3" creationId="{408FE1AF-F0B6-E23D-C2BB-24D8D1962E52}"/>
          </ac:spMkLst>
        </pc:spChg>
      </pc:sldChg>
      <pc:sldChg chg="modSp new">
        <pc:chgData name="sveva.delgatto@unimc.it" userId="S::sveva.delgatto@unimc.it::b0dff882-4194-43a0-8b10-1068c4ea61a2" providerId="AD" clId="Web-{0CA2AED7-6ED2-CADA-A81B-EF340BF348E4}" dt="2024-02-19T10:49:15.902" v="937" actId="20577"/>
        <pc:sldMkLst>
          <pc:docMk/>
          <pc:sldMk cId="3927990162" sldId="289"/>
        </pc:sldMkLst>
        <pc:spChg chg="mod">
          <ac:chgData name="sveva.delgatto@unimc.it" userId="S::sveva.delgatto@unimc.it::b0dff882-4194-43a0-8b10-1068c4ea61a2" providerId="AD" clId="Web-{0CA2AED7-6ED2-CADA-A81B-EF340BF348E4}" dt="2024-02-19T10:48:13.431" v="878" actId="20577"/>
          <ac:spMkLst>
            <pc:docMk/>
            <pc:sldMk cId="3927990162" sldId="289"/>
            <ac:spMk id="2" creationId="{C5D597C1-6643-FBBD-969B-AC81358E0C03}"/>
          </ac:spMkLst>
        </pc:spChg>
        <pc:spChg chg="mod">
          <ac:chgData name="sveva.delgatto@unimc.it" userId="S::sveva.delgatto@unimc.it::b0dff882-4194-43a0-8b10-1068c4ea61a2" providerId="AD" clId="Web-{0CA2AED7-6ED2-CADA-A81B-EF340BF348E4}" dt="2024-02-19T10:49:15.902" v="937" actId="20577"/>
          <ac:spMkLst>
            <pc:docMk/>
            <pc:sldMk cId="3927990162" sldId="289"/>
            <ac:spMk id="3" creationId="{DA6AF87D-5660-8078-25C4-2BA3242F2339}"/>
          </ac:spMkLst>
        </pc:spChg>
      </pc:sldChg>
      <pc:sldChg chg="modSp add replId">
        <pc:chgData name="sveva.delgatto@unimc.it" userId="S::sveva.delgatto@unimc.it::b0dff882-4194-43a0-8b10-1068c4ea61a2" providerId="AD" clId="Web-{0CA2AED7-6ED2-CADA-A81B-EF340BF348E4}" dt="2024-02-19T10:49:33.262" v="944" actId="20577"/>
        <pc:sldMkLst>
          <pc:docMk/>
          <pc:sldMk cId="3905320532" sldId="290"/>
        </pc:sldMkLst>
        <pc:spChg chg="mod">
          <ac:chgData name="sveva.delgatto@unimc.it" userId="S::sveva.delgatto@unimc.it::b0dff882-4194-43a0-8b10-1068c4ea61a2" providerId="AD" clId="Web-{0CA2AED7-6ED2-CADA-A81B-EF340BF348E4}" dt="2024-02-19T10:49:33.262" v="944" actId="20577"/>
          <ac:spMkLst>
            <pc:docMk/>
            <pc:sldMk cId="3905320532" sldId="290"/>
            <ac:spMk id="3" creationId="{DBEE31FC-7147-4B97-8786-72FF0517B58C}"/>
          </ac:spMkLst>
        </pc:spChg>
      </pc:sldChg>
      <pc:sldChg chg="modSp add replId">
        <pc:chgData name="sveva.delgatto@unimc.it" userId="S::sveva.delgatto@unimc.it::b0dff882-4194-43a0-8b10-1068c4ea61a2" providerId="AD" clId="Web-{0CA2AED7-6ED2-CADA-A81B-EF340BF348E4}" dt="2024-02-19T10:49:59.325" v="953" actId="20577"/>
        <pc:sldMkLst>
          <pc:docMk/>
          <pc:sldMk cId="3839925889" sldId="291"/>
        </pc:sldMkLst>
        <pc:spChg chg="mod">
          <ac:chgData name="sveva.delgatto@unimc.it" userId="S::sveva.delgatto@unimc.it::b0dff882-4194-43a0-8b10-1068c4ea61a2" providerId="AD" clId="Web-{0CA2AED7-6ED2-CADA-A81B-EF340BF348E4}" dt="2024-02-19T10:49:59.325" v="953" actId="20577"/>
          <ac:spMkLst>
            <pc:docMk/>
            <pc:sldMk cId="3839925889" sldId="291"/>
            <ac:spMk id="3" creationId="{DBEE31FC-7147-4B97-8786-72FF0517B58C}"/>
          </ac:spMkLst>
        </pc:spChg>
      </pc:sldChg>
    </pc:docChg>
  </pc:docChgLst>
  <pc:docChgLst>
    <pc:chgData name="sveva.delgatto@unimc.it" userId="S::sveva.delgatto@unimc.it::b0dff882-4194-43a0-8b10-1068c4ea61a2" providerId="AD" clId="Web-{D5AF3B6A-FD1C-AE55-1B2D-ABEEBFC3C8B0}"/>
    <pc:docChg chg="addSld delSld modSld">
      <pc:chgData name="sveva.delgatto@unimc.it" userId="S::sveva.delgatto@unimc.it::b0dff882-4194-43a0-8b10-1068c4ea61a2" providerId="AD" clId="Web-{D5AF3B6A-FD1C-AE55-1B2D-ABEEBFC3C8B0}" dt="2024-02-21T09:06:51.362" v="23"/>
      <pc:docMkLst>
        <pc:docMk/>
      </pc:docMkLst>
      <pc:sldChg chg="modSp">
        <pc:chgData name="sveva.delgatto@unimc.it" userId="S::sveva.delgatto@unimc.it::b0dff882-4194-43a0-8b10-1068c4ea61a2" providerId="AD" clId="Web-{D5AF3B6A-FD1C-AE55-1B2D-ABEEBFC3C8B0}" dt="2024-02-21T09:00:26.946" v="5" actId="14100"/>
        <pc:sldMkLst>
          <pc:docMk/>
          <pc:sldMk cId="3433409737" sldId="256"/>
        </pc:sldMkLst>
        <pc:spChg chg="mod">
          <ac:chgData name="sveva.delgatto@unimc.it" userId="S::sveva.delgatto@unimc.it::b0dff882-4194-43a0-8b10-1068c4ea61a2" providerId="AD" clId="Web-{D5AF3B6A-FD1C-AE55-1B2D-ABEEBFC3C8B0}" dt="2024-02-21T09:00:26.946" v="5" actId="14100"/>
          <ac:spMkLst>
            <pc:docMk/>
            <pc:sldMk cId="3433409737" sldId="256"/>
            <ac:spMk id="2" creationId="{19BB6B44-6808-4F39-ACDB-2DEF3401934D}"/>
          </ac:spMkLst>
        </pc:spChg>
      </pc:sldChg>
      <pc:sldChg chg="add del">
        <pc:chgData name="sveva.delgatto@unimc.it" userId="S::sveva.delgatto@unimc.it::b0dff882-4194-43a0-8b10-1068c4ea61a2" providerId="AD" clId="Web-{D5AF3B6A-FD1C-AE55-1B2D-ABEEBFC3C8B0}" dt="2024-02-21T09:06:51.362" v="23"/>
        <pc:sldMkLst>
          <pc:docMk/>
          <pc:sldMk cId="1447302252" sldId="260"/>
        </pc:sldMkLst>
      </pc:sldChg>
      <pc:sldChg chg="modSp">
        <pc:chgData name="sveva.delgatto@unimc.it" userId="S::sveva.delgatto@unimc.it::b0dff882-4194-43a0-8b10-1068c4ea61a2" providerId="AD" clId="Web-{D5AF3B6A-FD1C-AE55-1B2D-ABEEBFC3C8B0}" dt="2024-02-21T09:02:00.308" v="13" actId="20577"/>
        <pc:sldMkLst>
          <pc:docMk/>
          <pc:sldMk cId="1939185730" sldId="270"/>
        </pc:sldMkLst>
        <pc:spChg chg="mod">
          <ac:chgData name="sveva.delgatto@unimc.it" userId="S::sveva.delgatto@unimc.it::b0dff882-4194-43a0-8b10-1068c4ea61a2" providerId="AD" clId="Web-{D5AF3B6A-FD1C-AE55-1B2D-ABEEBFC3C8B0}" dt="2024-02-21T09:02:00.308" v="13" actId="20577"/>
          <ac:spMkLst>
            <pc:docMk/>
            <pc:sldMk cId="1939185730" sldId="270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D5AF3B6A-FD1C-AE55-1B2D-ABEEBFC3C8B0}" dt="2024-02-21T09:01:43.089" v="11" actId="20577"/>
        <pc:sldMkLst>
          <pc:docMk/>
          <pc:sldMk cId="1670139632" sldId="281"/>
        </pc:sldMkLst>
        <pc:spChg chg="mod">
          <ac:chgData name="sveva.delgatto@unimc.it" userId="S::sveva.delgatto@unimc.it::b0dff882-4194-43a0-8b10-1068c4ea61a2" providerId="AD" clId="Web-{D5AF3B6A-FD1C-AE55-1B2D-ABEEBFC3C8B0}" dt="2024-02-21T09:01:43.089" v="11" actId="20577"/>
          <ac:spMkLst>
            <pc:docMk/>
            <pc:sldMk cId="1670139632" sldId="281"/>
            <ac:spMk id="3" creationId="{8B34728D-F3C7-E500-0FA6-C1D8B144D896}"/>
          </ac:spMkLst>
        </pc:spChg>
      </pc:sldChg>
      <pc:sldChg chg="modSp">
        <pc:chgData name="sveva.delgatto@unimc.it" userId="S::sveva.delgatto@unimc.it::b0dff882-4194-43a0-8b10-1068c4ea61a2" providerId="AD" clId="Web-{D5AF3B6A-FD1C-AE55-1B2D-ABEEBFC3C8B0}" dt="2024-02-21T09:02:08.699" v="15" actId="20577"/>
        <pc:sldMkLst>
          <pc:docMk/>
          <pc:sldMk cId="3742231799" sldId="282"/>
        </pc:sldMkLst>
        <pc:spChg chg="mod">
          <ac:chgData name="sveva.delgatto@unimc.it" userId="S::sveva.delgatto@unimc.it::b0dff882-4194-43a0-8b10-1068c4ea61a2" providerId="AD" clId="Web-{D5AF3B6A-FD1C-AE55-1B2D-ABEEBFC3C8B0}" dt="2024-02-21T09:02:08.699" v="15" actId="20577"/>
          <ac:spMkLst>
            <pc:docMk/>
            <pc:sldMk cId="3742231799" sldId="282"/>
            <ac:spMk id="3" creationId="{8BE1375F-6DD4-F613-A38D-ACB2875818EE}"/>
          </ac:spMkLst>
        </pc:spChg>
      </pc:sldChg>
      <pc:sldChg chg="modSp">
        <pc:chgData name="sveva.delgatto@unimc.it" userId="S::sveva.delgatto@unimc.it::b0dff882-4194-43a0-8b10-1068c4ea61a2" providerId="AD" clId="Web-{D5AF3B6A-FD1C-AE55-1B2D-ABEEBFC3C8B0}" dt="2024-02-21T09:03:24.982" v="17" actId="20577"/>
        <pc:sldMkLst>
          <pc:docMk/>
          <pc:sldMk cId="1462800654" sldId="286"/>
        </pc:sldMkLst>
        <pc:spChg chg="mod">
          <ac:chgData name="sveva.delgatto@unimc.it" userId="S::sveva.delgatto@unimc.it::b0dff882-4194-43a0-8b10-1068c4ea61a2" providerId="AD" clId="Web-{D5AF3B6A-FD1C-AE55-1B2D-ABEEBFC3C8B0}" dt="2024-02-21T09:03:24.982" v="17" actId="20577"/>
          <ac:spMkLst>
            <pc:docMk/>
            <pc:sldMk cId="1462800654" sldId="286"/>
            <ac:spMk id="3" creationId="{C808A507-9F7B-3BEE-7B2A-C6E03DDFAA22}"/>
          </ac:spMkLst>
        </pc:spChg>
      </pc:sldChg>
    </pc:docChg>
  </pc:docChgLst>
  <pc:docChgLst>
    <pc:chgData name="Sveva Del Gatto" userId="367def1b-d29b-45da-a45c-77b376ce0fbd" providerId="ADAL" clId="{D878FC67-B8DD-479B-A07A-C62819431906}"/>
    <pc:docChg chg="undo custSel addSld delSld modSld sldOrd">
      <pc:chgData name="Sveva Del Gatto" userId="367def1b-d29b-45da-a45c-77b376ce0fbd" providerId="ADAL" clId="{D878FC67-B8DD-479B-A07A-C62819431906}" dt="2022-03-15T08:56:07.537" v="3028" actId="20577"/>
      <pc:docMkLst>
        <pc:docMk/>
      </pc:docMkLst>
      <pc:sldChg chg="modSp">
        <pc:chgData name="Sveva Del Gatto" userId="367def1b-d29b-45da-a45c-77b376ce0fbd" providerId="ADAL" clId="{D878FC67-B8DD-479B-A07A-C62819431906}" dt="2022-03-15T08:38:36.649" v="2649" actId="790"/>
        <pc:sldMkLst>
          <pc:docMk/>
          <pc:sldMk cId="1607052145" sldId="257"/>
        </pc:sldMkLst>
        <pc:spChg chg="mod">
          <ac:chgData name="Sveva Del Gatto" userId="367def1b-d29b-45da-a45c-77b376ce0fbd" providerId="ADAL" clId="{D878FC67-B8DD-479B-A07A-C62819431906}" dt="2022-03-15T08:38:36.649" v="2649" actId="790"/>
          <ac:spMkLst>
            <pc:docMk/>
            <pc:sldMk cId="1607052145" sldId="257"/>
            <ac:spMk id="3" creationId="{FBAA3784-B7C1-4296-8F69-7D24C220A535}"/>
          </ac:spMkLst>
        </pc:spChg>
      </pc:sldChg>
      <pc:sldChg chg="modSp">
        <pc:chgData name="Sveva Del Gatto" userId="367def1b-d29b-45da-a45c-77b376ce0fbd" providerId="ADAL" clId="{D878FC67-B8DD-479B-A07A-C62819431906}" dt="2022-03-15T08:39:37.239" v="2692" actId="113"/>
        <pc:sldMkLst>
          <pc:docMk/>
          <pc:sldMk cId="1839992439" sldId="258"/>
        </pc:sldMkLst>
        <pc:spChg chg="mod">
          <ac:chgData name="Sveva Del Gatto" userId="367def1b-d29b-45da-a45c-77b376ce0fbd" providerId="ADAL" clId="{D878FC67-B8DD-479B-A07A-C62819431906}" dt="2022-03-15T08:39:37.239" v="2692" actId="113"/>
          <ac:spMkLst>
            <pc:docMk/>
            <pc:sldMk cId="1839992439" sldId="258"/>
            <ac:spMk id="3" creationId="{B87C5319-9FE8-4E76-A8BB-BF100D458AA4}"/>
          </ac:spMkLst>
        </pc:spChg>
      </pc:sldChg>
      <pc:sldChg chg="addSp modSp">
        <pc:chgData name="Sveva Del Gatto" userId="367def1b-d29b-45da-a45c-77b376ce0fbd" providerId="ADAL" clId="{D878FC67-B8DD-479B-A07A-C62819431906}" dt="2022-03-15T08:43:59.074" v="2696" actId="113"/>
        <pc:sldMkLst>
          <pc:docMk/>
          <pc:sldMk cId="2287110443" sldId="259"/>
        </pc:sldMkLst>
        <pc:spChg chg="mod">
          <ac:chgData name="Sveva Del Gatto" userId="367def1b-d29b-45da-a45c-77b376ce0fbd" providerId="ADAL" clId="{D878FC67-B8DD-479B-A07A-C62819431906}" dt="2022-03-15T08:39:50.966" v="2693" actId="115"/>
          <ac:spMkLst>
            <pc:docMk/>
            <pc:sldMk cId="2287110443" sldId="259"/>
            <ac:spMk id="2" creationId="{B807C479-F46D-4A26-A033-936171FC1EB5}"/>
          </ac:spMkLst>
        </pc:spChg>
        <pc:spChg chg="mod">
          <ac:chgData name="Sveva Del Gatto" userId="367def1b-d29b-45da-a45c-77b376ce0fbd" providerId="ADAL" clId="{D878FC67-B8DD-479B-A07A-C62819431906}" dt="2022-03-15T08:43:59.074" v="2696" actId="113"/>
          <ac:spMkLst>
            <pc:docMk/>
            <pc:sldMk cId="2287110443" sldId="259"/>
            <ac:spMk id="3" creationId="{18AFEB3B-DD7E-491A-9AD7-94E8AB0D0F44}"/>
          </ac:spMkLst>
        </pc:spChg>
        <pc:cxnChg chg="add mod">
          <ac:chgData name="Sveva Del Gatto" userId="367def1b-d29b-45da-a45c-77b376ce0fbd" providerId="ADAL" clId="{D878FC67-B8DD-479B-A07A-C62819431906}" dt="2022-02-28T11:51:38.126" v="28" actId="14100"/>
          <ac:cxnSpMkLst>
            <pc:docMk/>
            <pc:sldMk cId="2287110443" sldId="259"/>
            <ac:cxnSpMk id="5" creationId="{2B692CE7-327E-4F6C-9FA7-B29360FA60E3}"/>
          </ac:cxnSpMkLst>
        </pc:cxnChg>
        <pc:cxnChg chg="add mod">
          <ac:chgData name="Sveva Del Gatto" userId="367def1b-d29b-45da-a45c-77b376ce0fbd" providerId="ADAL" clId="{D878FC67-B8DD-479B-A07A-C62819431906}" dt="2022-02-28T11:52:29.589" v="139" actId="1076"/>
          <ac:cxnSpMkLst>
            <pc:docMk/>
            <pc:sldMk cId="2287110443" sldId="259"/>
            <ac:cxnSpMk id="10" creationId="{49A46298-9E44-47F2-B48C-FEBAE533331A}"/>
          </ac:cxnSpMkLst>
        </pc:cxnChg>
        <pc:cxnChg chg="add mod">
          <ac:chgData name="Sveva Del Gatto" userId="367def1b-d29b-45da-a45c-77b376ce0fbd" providerId="ADAL" clId="{D878FC67-B8DD-479B-A07A-C62819431906}" dt="2022-02-28T11:52:58.461" v="143" actId="14100"/>
          <ac:cxnSpMkLst>
            <pc:docMk/>
            <pc:sldMk cId="2287110443" sldId="259"/>
            <ac:cxnSpMk id="12" creationId="{E07B2F50-EC92-425F-9BB4-B8D1C3697409}"/>
          </ac:cxnSpMkLst>
        </pc:cxnChg>
      </pc:sldChg>
      <pc:sldChg chg="addSp delSp modSp add">
        <pc:chgData name="Sveva Del Gatto" userId="367def1b-d29b-45da-a45c-77b376ce0fbd" providerId="ADAL" clId="{D878FC67-B8DD-479B-A07A-C62819431906}" dt="2022-03-15T08:45:14.795" v="2736" actId="113"/>
        <pc:sldMkLst>
          <pc:docMk/>
          <pc:sldMk cId="1447302252" sldId="260"/>
        </pc:sldMkLst>
        <pc:spChg chg="mod">
          <ac:chgData name="Sveva Del Gatto" userId="367def1b-d29b-45da-a45c-77b376ce0fbd" providerId="ADAL" clId="{D878FC67-B8DD-479B-A07A-C62819431906}" dt="2022-02-28T11:55:55.999" v="425" actId="5793"/>
          <ac:spMkLst>
            <pc:docMk/>
            <pc:sldMk cId="1447302252" sldId="260"/>
            <ac:spMk id="2" creationId="{F490E84B-699C-4CC0-91D9-6B31513E05DA}"/>
          </ac:spMkLst>
        </pc:spChg>
        <pc:spChg chg="mod">
          <ac:chgData name="Sveva Del Gatto" userId="367def1b-d29b-45da-a45c-77b376ce0fbd" providerId="ADAL" clId="{D878FC67-B8DD-479B-A07A-C62819431906}" dt="2022-03-15T08:45:14.795" v="2736" actId="113"/>
          <ac:spMkLst>
            <pc:docMk/>
            <pc:sldMk cId="1447302252" sldId="260"/>
            <ac:spMk id="3" creationId="{DBADE8EE-2828-473D-8F6F-A261B47691A8}"/>
          </ac:spMkLst>
        </pc:spChg>
        <pc:spChg chg="add del">
          <ac:chgData name="Sveva Del Gatto" userId="367def1b-d29b-45da-a45c-77b376ce0fbd" providerId="ADAL" clId="{D878FC67-B8DD-479B-A07A-C62819431906}" dt="2022-02-28T13:13:22.690" v="1063"/>
          <ac:spMkLst>
            <pc:docMk/>
            <pc:sldMk cId="1447302252" sldId="260"/>
            <ac:spMk id="5" creationId="{3DBFC99C-B5E2-412D-B78C-5D1D92164756}"/>
          </ac:spMkLst>
        </pc:spChg>
        <pc:spChg chg="add del">
          <ac:chgData name="Sveva Del Gatto" userId="367def1b-d29b-45da-a45c-77b376ce0fbd" providerId="ADAL" clId="{D878FC67-B8DD-479B-A07A-C62819431906}" dt="2022-02-28T13:13:26.774" v="1065"/>
          <ac:spMkLst>
            <pc:docMk/>
            <pc:sldMk cId="1447302252" sldId="260"/>
            <ac:spMk id="6" creationId="{52E0911B-5AD6-42FC-8B10-5A5445D47852}"/>
          </ac:spMkLst>
        </pc:spChg>
        <pc:spChg chg="add del">
          <ac:chgData name="Sveva Del Gatto" userId="367def1b-d29b-45da-a45c-77b376ce0fbd" providerId="ADAL" clId="{D878FC67-B8DD-479B-A07A-C62819431906}" dt="2022-02-28T13:13:33.322" v="1067"/>
          <ac:spMkLst>
            <pc:docMk/>
            <pc:sldMk cId="1447302252" sldId="260"/>
            <ac:spMk id="7" creationId="{7CB82E24-180C-4F1D-9565-03BA06891FBF}"/>
          </ac:spMkLst>
        </pc:spChg>
        <pc:picChg chg="add mod">
          <ac:chgData name="Sveva Del Gatto" userId="367def1b-d29b-45da-a45c-77b376ce0fbd" providerId="ADAL" clId="{D878FC67-B8DD-479B-A07A-C62819431906}" dt="2022-03-15T08:45:04.993" v="2734" actId="1076"/>
          <ac:picMkLst>
            <pc:docMk/>
            <pc:sldMk cId="1447302252" sldId="260"/>
            <ac:picMk id="4" creationId="{25048A07-07B7-4BA3-AD92-03D9EA48A853}"/>
          </ac:picMkLst>
        </pc:picChg>
      </pc:sldChg>
      <pc:sldChg chg="modSp add">
        <pc:chgData name="Sveva Del Gatto" userId="367def1b-d29b-45da-a45c-77b376ce0fbd" providerId="ADAL" clId="{D878FC67-B8DD-479B-A07A-C62819431906}" dt="2022-03-15T08:47:26.417" v="2787" actId="113"/>
        <pc:sldMkLst>
          <pc:docMk/>
          <pc:sldMk cId="1715256224" sldId="261"/>
        </pc:sldMkLst>
        <pc:spChg chg="mod">
          <ac:chgData name="Sveva Del Gatto" userId="367def1b-d29b-45da-a45c-77b376ce0fbd" providerId="ADAL" clId="{D878FC67-B8DD-479B-A07A-C62819431906}" dt="2022-02-28T11:59:13.172" v="506" actId="20577"/>
          <ac:spMkLst>
            <pc:docMk/>
            <pc:sldMk cId="1715256224" sldId="261"/>
            <ac:spMk id="2" creationId="{9A4299C9-8A6D-46DC-A3E4-D4C867E22EDF}"/>
          </ac:spMkLst>
        </pc:spChg>
        <pc:spChg chg="mod">
          <ac:chgData name="Sveva Del Gatto" userId="367def1b-d29b-45da-a45c-77b376ce0fbd" providerId="ADAL" clId="{D878FC67-B8DD-479B-A07A-C62819431906}" dt="2022-03-15T08:47:26.417" v="2787" actId="113"/>
          <ac:spMkLst>
            <pc:docMk/>
            <pc:sldMk cId="1715256224" sldId="261"/>
            <ac:spMk id="3" creationId="{ADFACBB6-4517-4D81-B434-7717E4607770}"/>
          </ac:spMkLst>
        </pc:spChg>
      </pc:sldChg>
      <pc:sldChg chg="addSp delSp modSp add">
        <pc:chgData name="Sveva Del Gatto" userId="367def1b-d29b-45da-a45c-77b376ce0fbd" providerId="ADAL" clId="{D878FC67-B8DD-479B-A07A-C62819431906}" dt="2022-03-15T08:54:10.678" v="2991" actId="20577"/>
        <pc:sldMkLst>
          <pc:docMk/>
          <pc:sldMk cId="3054580277" sldId="262"/>
        </pc:sldMkLst>
        <pc:spChg chg="mod">
          <ac:chgData name="Sveva Del Gatto" userId="367def1b-d29b-45da-a45c-77b376ce0fbd" providerId="ADAL" clId="{D878FC67-B8DD-479B-A07A-C62819431906}" dt="2022-02-28T11:59:35.252" v="546" actId="113"/>
          <ac:spMkLst>
            <pc:docMk/>
            <pc:sldMk cId="3054580277" sldId="262"/>
            <ac:spMk id="2" creationId="{19A7FA9C-A2C6-45F6-BC62-AAD42AB215BC}"/>
          </ac:spMkLst>
        </pc:spChg>
        <pc:spChg chg="mod">
          <ac:chgData name="Sveva Del Gatto" userId="367def1b-d29b-45da-a45c-77b376ce0fbd" providerId="ADAL" clId="{D878FC67-B8DD-479B-A07A-C62819431906}" dt="2022-03-15T08:54:10.678" v="2991" actId="20577"/>
          <ac:spMkLst>
            <pc:docMk/>
            <pc:sldMk cId="3054580277" sldId="262"/>
            <ac:spMk id="3" creationId="{C4F88B25-F447-4D3D-8610-984F5F8D0A05}"/>
          </ac:spMkLst>
        </pc:spChg>
        <pc:spChg chg="add del">
          <ac:chgData name="Sveva Del Gatto" userId="367def1b-d29b-45da-a45c-77b376ce0fbd" providerId="ADAL" clId="{D878FC67-B8DD-479B-A07A-C62819431906}" dt="2022-03-15T08:53:01.359" v="2879"/>
          <ac:spMkLst>
            <pc:docMk/>
            <pc:sldMk cId="3054580277" sldId="262"/>
            <ac:spMk id="4" creationId="{A67FDDA9-3B7A-48C3-8B5C-CC05B30F9A06}"/>
          </ac:spMkLst>
        </pc:spChg>
      </pc:sldChg>
      <pc:sldChg chg="addSp delSp modSp add ord">
        <pc:chgData name="Sveva Del Gatto" userId="367def1b-d29b-45da-a45c-77b376ce0fbd" providerId="ADAL" clId="{D878FC67-B8DD-479B-A07A-C62819431906}" dt="2022-03-15T08:45:59.641" v="2750" actId="113"/>
        <pc:sldMkLst>
          <pc:docMk/>
          <pc:sldMk cId="2204625845" sldId="263"/>
        </pc:sldMkLst>
        <pc:spChg chg="mod">
          <ac:chgData name="Sveva Del Gatto" userId="367def1b-d29b-45da-a45c-77b376ce0fbd" providerId="ADAL" clId="{D878FC67-B8DD-479B-A07A-C62819431906}" dt="2022-03-15T08:45:32.002" v="2746" actId="114"/>
          <ac:spMkLst>
            <pc:docMk/>
            <pc:sldMk cId="2204625845" sldId="263"/>
            <ac:spMk id="2" creationId="{BF303746-5A54-437B-99A5-2A8190C841EF}"/>
          </ac:spMkLst>
        </pc:spChg>
        <pc:spChg chg="mod">
          <ac:chgData name="Sveva Del Gatto" userId="367def1b-d29b-45da-a45c-77b376ce0fbd" providerId="ADAL" clId="{D878FC67-B8DD-479B-A07A-C62819431906}" dt="2022-03-15T08:45:59.641" v="2750" actId="113"/>
          <ac:spMkLst>
            <pc:docMk/>
            <pc:sldMk cId="2204625845" sldId="263"/>
            <ac:spMk id="3" creationId="{63BCA131-3C28-4893-8A9E-E1586ABBA869}"/>
          </ac:spMkLst>
        </pc:spChg>
        <pc:spChg chg="add del mod">
          <ac:chgData name="Sveva Del Gatto" userId="367def1b-d29b-45da-a45c-77b376ce0fbd" providerId="ADAL" clId="{D878FC67-B8DD-479B-A07A-C62819431906}" dt="2022-02-28T13:09:22.529" v="1046"/>
          <ac:spMkLst>
            <pc:docMk/>
            <pc:sldMk cId="2204625845" sldId="263"/>
            <ac:spMk id="4" creationId="{8BD61496-89E0-4E06-A2F9-5E4A08E4A1C7}"/>
          </ac:spMkLst>
        </pc:spChg>
      </pc:sldChg>
      <pc:sldChg chg="addSp delSp modSp add">
        <pc:chgData name="Sveva Del Gatto" userId="367def1b-d29b-45da-a45c-77b376ce0fbd" providerId="ADAL" clId="{D878FC67-B8DD-479B-A07A-C62819431906}" dt="2022-03-15T08:48:01.867" v="2789" actId="113"/>
        <pc:sldMkLst>
          <pc:docMk/>
          <pc:sldMk cId="1889969732" sldId="264"/>
        </pc:sldMkLst>
        <pc:spChg chg="mod">
          <ac:chgData name="Sveva Del Gatto" userId="367def1b-d29b-45da-a45c-77b376ce0fbd" providerId="ADAL" clId="{D878FC67-B8DD-479B-A07A-C62819431906}" dt="2022-02-28T13:06:21.098" v="902" actId="20577"/>
          <ac:spMkLst>
            <pc:docMk/>
            <pc:sldMk cId="1889969732" sldId="264"/>
            <ac:spMk id="2" creationId="{75DCDA00-F433-4805-89AA-276901502743}"/>
          </ac:spMkLst>
        </pc:spChg>
        <pc:spChg chg="mod">
          <ac:chgData name="Sveva Del Gatto" userId="367def1b-d29b-45da-a45c-77b376ce0fbd" providerId="ADAL" clId="{D878FC67-B8DD-479B-A07A-C62819431906}" dt="2022-03-15T08:48:01.867" v="2789" actId="113"/>
          <ac:spMkLst>
            <pc:docMk/>
            <pc:sldMk cId="1889969732" sldId="264"/>
            <ac:spMk id="3" creationId="{9D0204BB-5F4E-4881-B700-F4C9A13C571A}"/>
          </ac:spMkLst>
        </pc:spChg>
        <pc:spChg chg="add del">
          <ac:chgData name="Sveva Del Gatto" userId="367def1b-d29b-45da-a45c-77b376ce0fbd" providerId="ADAL" clId="{D878FC67-B8DD-479B-A07A-C62819431906}" dt="2022-02-28T13:01:24.927" v="858"/>
          <ac:spMkLst>
            <pc:docMk/>
            <pc:sldMk cId="1889969732" sldId="264"/>
            <ac:spMk id="4" creationId="{02D60F7C-F24A-48AE-8B6F-8BE20C7A9B94}"/>
          </ac:spMkLst>
        </pc:spChg>
      </pc:sldChg>
      <pc:sldChg chg="modSp add ord">
        <pc:chgData name="Sveva Del Gatto" userId="367def1b-d29b-45da-a45c-77b376ce0fbd" providerId="ADAL" clId="{D878FC67-B8DD-479B-A07A-C62819431906}" dt="2022-03-15T08:46:24.953" v="2751" actId="113"/>
        <pc:sldMkLst>
          <pc:docMk/>
          <pc:sldMk cId="2825815573" sldId="265"/>
        </pc:sldMkLst>
        <pc:spChg chg="mod">
          <ac:chgData name="Sveva Del Gatto" userId="367def1b-d29b-45da-a45c-77b376ce0fbd" providerId="ADAL" clId="{D878FC67-B8DD-479B-A07A-C62819431906}" dt="2022-02-28T13:17:20.796" v="1165" actId="20577"/>
          <ac:spMkLst>
            <pc:docMk/>
            <pc:sldMk cId="2825815573" sldId="265"/>
            <ac:spMk id="2" creationId="{702C36E4-85DF-4582-93D3-6C9FC707B0DB}"/>
          </ac:spMkLst>
        </pc:spChg>
        <pc:spChg chg="mod">
          <ac:chgData name="Sveva Del Gatto" userId="367def1b-d29b-45da-a45c-77b376ce0fbd" providerId="ADAL" clId="{D878FC67-B8DD-479B-A07A-C62819431906}" dt="2022-03-15T08:46:24.953" v="2751" actId="113"/>
          <ac:spMkLst>
            <pc:docMk/>
            <pc:sldMk cId="2825815573" sldId="265"/>
            <ac:spMk id="3" creationId="{D59880FC-4F41-4BBC-9B94-C50524842FF3}"/>
          </ac:spMkLst>
        </pc:spChg>
      </pc:sldChg>
      <pc:sldChg chg="addSp delSp modSp add">
        <pc:chgData name="Sveva Del Gatto" userId="367def1b-d29b-45da-a45c-77b376ce0fbd" providerId="ADAL" clId="{D878FC67-B8DD-479B-A07A-C62819431906}" dt="2022-03-15T08:54:46.631" v="3022"/>
        <pc:sldMkLst>
          <pc:docMk/>
          <pc:sldMk cId="3102503729" sldId="267"/>
        </pc:sldMkLst>
        <pc:spChg chg="mod">
          <ac:chgData name="Sveva Del Gatto" userId="367def1b-d29b-45da-a45c-77b376ce0fbd" providerId="ADAL" clId="{D878FC67-B8DD-479B-A07A-C62819431906}" dt="2022-03-15T08:54:43.253" v="3021" actId="20577"/>
          <ac:spMkLst>
            <pc:docMk/>
            <pc:sldMk cId="3102503729" sldId="267"/>
            <ac:spMk id="2" creationId="{3C630FE4-EA05-4F36-BBFD-6DAED7049FF5}"/>
          </ac:spMkLst>
        </pc:spChg>
        <pc:spChg chg="mod">
          <ac:chgData name="Sveva Del Gatto" userId="367def1b-d29b-45da-a45c-77b376ce0fbd" providerId="ADAL" clId="{D878FC67-B8DD-479B-A07A-C62819431906}" dt="2022-03-15T08:49:11.326" v="2858" actId="113"/>
          <ac:spMkLst>
            <pc:docMk/>
            <pc:sldMk cId="3102503729" sldId="267"/>
            <ac:spMk id="3" creationId="{E803D374-DB01-47C0-9EE5-749C0106F75D}"/>
          </ac:spMkLst>
        </pc:spChg>
        <pc:spChg chg="add del mod">
          <ac:chgData name="Sveva Del Gatto" userId="367def1b-d29b-45da-a45c-77b376ce0fbd" providerId="ADAL" clId="{D878FC67-B8DD-479B-A07A-C62819431906}" dt="2022-03-15T08:54:46.631" v="3022"/>
          <ac:spMkLst>
            <pc:docMk/>
            <pc:sldMk cId="3102503729" sldId="267"/>
            <ac:spMk id="4" creationId="{4069820D-50A2-4ED6-ACEA-284BFC946ABE}"/>
          </ac:spMkLst>
        </pc:spChg>
      </pc:sldChg>
      <pc:sldChg chg="modSp">
        <pc:chgData name="Sveva Del Gatto" userId="367def1b-d29b-45da-a45c-77b376ce0fbd" providerId="ADAL" clId="{D878FC67-B8DD-479B-A07A-C62819431906}" dt="2022-03-15T08:46:50.875" v="2785" actId="20577"/>
        <pc:sldMkLst>
          <pc:docMk/>
          <pc:sldMk cId="677448803" sldId="269"/>
        </pc:sldMkLst>
        <pc:spChg chg="mod">
          <ac:chgData name="Sveva Del Gatto" userId="367def1b-d29b-45da-a45c-77b376ce0fbd" providerId="ADAL" clId="{D878FC67-B8DD-479B-A07A-C62819431906}" dt="2022-02-28T13:17:44.650" v="1214" actId="20577"/>
          <ac:spMkLst>
            <pc:docMk/>
            <pc:sldMk cId="677448803" sldId="269"/>
            <ac:spMk id="2" creationId="{00000000-0000-0000-0000-000000000000}"/>
          </ac:spMkLst>
        </pc:spChg>
        <pc:spChg chg="mod">
          <ac:chgData name="Sveva Del Gatto" userId="367def1b-d29b-45da-a45c-77b376ce0fbd" providerId="ADAL" clId="{D878FC67-B8DD-479B-A07A-C62819431906}" dt="2022-03-15T08:46:50.875" v="2785" actId="20577"/>
          <ac:spMkLst>
            <pc:docMk/>
            <pc:sldMk cId="677448803" sldId="269"/>
            <ac:spMk id="3" creationId="{00000000-0000-0000-0000-000000000000}"/>
          </ac:spMkLst>
        </pc:spChg>
      </pc:sldChg>
      <pc:sldChg chg="modSp add">
        <pc:chgData name="Sveva Del Gatto" userId="367def1b-d29b-45da-a45c-77b376ce0fbd" providerId="ADAL" clId="{D878FC67-B8DD-479B-A07A-C62819431906}" dt="2022-03-15T08:50:04.986" v="2866" actId="114"/>
        <pc:sldMkLst>
          <pc:docMk/>
          <pc:sldMk cId="1745255944" sldId="271"/>
        </pc:sldMkLst>
        <pc:spChg chg="mod">
          <ac:chgData name="Sveva Del Gatto" userId="367def1b-d29b-45da-a45c-77b376ce0fbd" providerId="ADAL" clId="{D878FC67-B8DD-479B-A07A-C62819431906}" dt="2022-02-28T13:23:16.781" v="1398" actId="113"/>
          <ac:spMkLst>
            <pc:docMk/>
            <pc:sldMk cId="1745255944" sldId="271"/>
            <ac:spMk id="2" creationId="{EE57BAA8-081C-4DD7-B012-E14D994CA44C}"/>
          </ac:spMkLst>
        </pc:spChg>
        <pc:spChg chg="mod">
          <ac:chgData name="Sveva Del Gatto" userId="367def1b-d29b-45da-a45c-77b376ce0fbd" providerId="ADAL" clId="{D878FC67-B8DD-479B-A07A-C62819431906}" dt="2022-03-15T08:50:04.986" v="2866" actId="114"/>
          <ac:spMkLst>
            <pc:docMk/>
            <pc:sldMk cId="1745255944" sldId="271"/>
            <ac:spMk id="3" creationId="{DBEE31FC-7147-4B97-8786-72FF0517B58C}"/>
          </ac:spMkLst>
        </pc:spChg>
      </pc:sldChg>
      <pc:sldChg chg="modSp add">
        <pc:chgData name="Sveva Del Gatto" userId="367def1b-d29b-45da-a45c-77b376ce0fbd" providerId="ADAL" clId="{D878FC67-B8DD-479B-A07A-C62819431906}" dt="2022-03-15T08:50:41.676" v="2871" actId="20577"/>
        <pc:sldMkLst>
          <pc:docMk/>
          <pc:sldMk cId="670773888" sldId="272"/>
        </pc:sldMkLst>
        <pc:spChg chg="mod">
          <ac:chgData name="Sveva Del Gatto" userId="367def1b-d29b-45da-a45c-77b376ce0fbd" providerId="ADAL" clId="{D878FC67-B8DD-479B-A07A-C62819431906}" dt="2022-03-15T08:50:41.676" v="2871" actId="20577"/>
          <ac:spMkLst>
            <pc:docMk/>
            <pc:sldMk cId="670773888" sldId="272"/>
            <ac:spMk id="3" creationId="{DBEE31FC-7147-4B97-8786-72FF0517B58C}"/>
          </ac:spMkLst>
        </pc:spChg>
      </pc:sldChg>
      <pc:sldChg chg="modSp add ord">
        <pc:chgData name="Sveva Del Gatto" userId="367def1b-d29b-45da-a45c-77b376ce0fbd" providerId="ADAL" clId="{D878FC67-B8DD-479B-A07A-C62819431906}" dt="2022-03-15T08:55:07.971" v="3023"/>
        <pc:sldMkLst>
          <pc:docMk/>
          <pc:sldMk cId="247965177" sldId="273"/>
        </pc:sldMkLst>
        <pc:spChg chg="mod">
          <ac:chgData name="Sveva Del Gatto" userId="367def1b-d29b-45da-a45c-77b376ce0fbd" providerId="ADAL" clId="{D878FC67-B8DD-479B-A07A-C62819431906}" dt="2022-02-28T13:29:05.040" v="1530" actId="113"/>
          <ac:spMkLst>
            <pc:docMk/>
            <pc:sldMk cId="247965177" sldId="273"/>
            <ac:spMk id="2" creationId="{ECC5FBD3-ECAD-4C65-BD6B-EC8F0E990761}"/>
          </ac:spMkLst>
        </pc:spChg>
        <pc:spChg chg="mod">
          <ac:chgData name="Sveva Del Gatto" userId="367def1b-d29b-45da-a45c-77b376ce0fbd" providerId="ADAL" clId="{D878FC67-B8DD-479B-A07A-C62819431906}" dt="2022-02-28T13:47:16.107" v="1597" actId="20577"/>
          <ac:spMkLst>
            <pc:docMk/>
            <pc:sldMk cId="247965177" sldId="273"/>
            <ac:spMk id="3" creationId="{E8CE5241-6144-4D48-8AFB-13DF5EE9044A}"/>
          </ac:spMkLst>
        </pc:spChg>
      </pc:sldChg>
      <pc:sldChg chg="modSp add ord">
        <pc:chgData name="Sveva Del Gatto" userId="367def1b-d29b-45da-a45c-77b376ce0fbd" providerId="ADAL" clId="{D878FC67-B8DD-479B-A07A-C62819431906}" dt="2022-03-15T08:55:07.971" v="3023"/>
        <pc:sldMkLst>
          <pc:docMk/>
          <pc:sldMk cId="2188221936" sldId="274"/>
        </pc:sldMkLst>
        <pc:spChg chg="mod">
          <ac:chgData name="Sveva Del Gatto" userId="367def1b-d29b-45da-a45c-77b376ce0fbd" providerId="ADAL" clId="{D878FC67-B8DD-479B-A07A-C62819431906}" dt="2022-02-28T13:48:52.695" v="1659" actId="14100"/>
          <ac:spMkLst>
            <pc:docMk/>
            <pc:sldMk cId="2188221936" sldId="274"/>
            <ac:spMk id="2" creationId="{F8E378D4-0F60-4233-AE93-62F1AEFA8B91}"/>
          </ac:spMkLst>
        </pc:spChg>
        <pc:spChg chg="mod">
          <ac:chgData name="Sveva Del Gatto" userId="367def1b-d29b-45da-a45c-77b376ce0fbd" providerId="ADAL" clId="{D878FC67-B8DD-479B-A07A-C62819431906}" dt="2022-02-28T13:48:54.608" v="1660" actId="14100"/>
          <ac:spMkLst>
            <pc:docMk/>
            <pc:sldMk cId="2188221936" sldId="274"/>
            <ac:spMk id="3" creationId="{5A43AE3B-B93A-4CA4-A833-9081DD38C29F}"/>
          </ac:spMkLst>
        </pc:spChg>
      </pc:sldChg>
      <pc:sldChg chg="modSp add ord">
        <pc:chgData name="Sveva Del Gatto" userId="367def1b-d29b-45da-a45c-77b376ce0fbd" providerId="ADAL" clId="{D878FC67-B8DD-479B-A07A-C62819431906}" dt="2022-03-15T08:55:07.971" v="3023"/>
        <pc:sldMkLst>
          <pc:docMk/>
          <pc:sldMk cId="2619541284" sldId="275"/>
        </pc:sldMkLst>
        <pc:spChg chg="mod">
          <ac:chgData name="Sveva Del Gatto" userId="367def1b-d29b-45da-a45c-77b376ce0fbd" providerId="ADAL" clId="{D878FC67-B8DD-479B-A07A-C62819431906}" dt="2022-02-28T13:49:09.331" v="1695" actId="20577"/>
          <ac:spMkLst>
            <pc:docMk/>
            <pc:sldMk cId="2619541284" sldId="275"/>
            <ac:spMk id="2" creationId="{0D34889D-B726-4754-8E60-A2C9182BF2EB}"/>
          </ac:spMkLst>
        </pc:spChg>
        <pc:spChg chg="mod">
          <ac:chgData name="Sveva Del Gatto" userId="367def1b-d29b-45da-a45c-77b376ce0fbd" providerId="ADAL" clId="{D878FC67-B8DD-479B-A07A-C62819431906}" dt="2022-03-15T08:51:06.930" v="2874" actId="113"/>
          <ac:spMkLst>
            <pc:docMk/>
            <pc:sldMk cId="2619541284" sldId="275"/>
            <ac:spMk id="3" creationId="{516C4896-D23D-4D39-9426-06381F7B932E}"/>
          </ac:spMkLst>
        </pc:spChg>
      </pc:sldChg>
      <pc:sldChg chg="modSp add">
        <pc:chgData name="Sveva Del Gatto" userId="367def1b-d29b-45da-a45c-77b376ce0fbd" providerId="ADAL" clId="{D878FC67-B8DD-479B-A07A-C62819431906}" dt="2022-03-15T08:55:23.970" v="3024" actId="113"/>
        <pc:sldMkLst>
          <pc:docMk/>
          <pc:sldMk cId="1563061600" sldId="276"/>
        </pc:sldMkLst>
        <pc:spChg chg="mod">
          <ac:chgData name="Sveva Del Gatto" userId="367def1b-d29b-45da-a45c-77b376ce0fbd" providerId="ADAL" clId="{D878FC67-B8DD-479B-A07A-C62819431906}" dt="2022-02-28T13:55:57.167" v="1739" actId="113"/>
          <ac:spMkLst>
            <pc:docMk/>
            <pc:sldMk cId="1563061600" sldId="276"/>
            <ac:spMk id="2" creationId="{92A88BEC-E3C1-4EA6-804E-AE053ABF173C}"/>
          </ac:spMkLst>
        </pc:spChg>
        <pc:spChg chg="mod">
          <ac:chgData name="Sveva Del Gatto" userId="367def1b-d29b-45da-a45c-77b376ce0fbd" providerId="ADAL" clId="{D878FC67-B8DD-479B-A07A-C62819431906}" dt="2022-03-15T08:55:23.970" v="3024" actId="113"/>
          <ac:spMkLst>
            <pc:docMk/>
            <pc:sldMk cId="1563061600" sldId="276"/>
            <ac:spMk id="3" creationId="{FC4F0A90-B3BC-46D0-ACDE-42D9CE163D72}"/>
          </ac:spMkLst>
        </pc:spChg>
      </pc:sldChg>
      <pc:sldChg chg="modSp add">
        <pc:chgData name="Sveva Del Gatto" userId="367def1b-d29b-45da-a45c-77b376ce0fbd" providerId="ADAL" clId="{D878FC67-B8DD-479B-A07A-C62819431906}" dt="2022-02-28T14:13:40.142" v="2151" actId="20577"/>
        <pc:sldMkLst>
          <pc:docMk/>
          <pc:sldMk cId="3599361410" sldId="277"/>
        </pc:sldMkLst>
        <pc:spChg chg="mod">
          <ac:chgData name="Sveva Del Gatto" userId="367def1b-d29b-45da-a45c-77b376ce0fbd" providerId="ADAL" clId="{D878FC67-B8DD-479B-A07A-C62819431906}" dt="2022-02-28T14:11:29.688" v="1804" actId="113"/>
          <ac:spMkLst>
            <pc:docMk/>
            <pc:sldMk cId="3599361410" sldId="277"/>
            <ac:spMk id="2" creationId="{CC80D748-B7C8-474D-B161-D199D88643C0}"/>
          </ac:spMkLst>
        </pc:spChg>
        <pc:spChg chg="mod">
          <ac:chgData name="Sveva Del Gatto" userId="367def1b-d29b-45da-a45c-77b376ce0fbd" providerId="ADAL" clId="{D878FC67-B8DD-479B-A07A-C62819431906}" dt="2022-02-28T14:13:40.142" v="2151" actId="20577"/>
          <ac:spMkLst>
            <pc:docMk/>
            <pc:sldMk cId="3599361410" sldId="277"/>
            <ac:spMk id="3" creationId="{2902C774-6DE6-40FE-BE34-9E639C95DD03}"/>
          </ac:spMkLst>
        </pc:spChg>
      </pc:sldChg>
      <pc:sldChg chg="modSp add">
        <pc:chgData name="Sveva Del Gatto" userId="367def1b-d29b-45da-a45c-77b376ce0fbd" providerId="ADAL" clId="{D878FC67-B8DD-479B-A07A-C62819431906}" dt="2022-03-15T08:56:07.537" v="3028" actId="20577"/>
        <pc:sldMkLst>
          <pc:docMk/>
          <pc:sldMk cId="2677717342" sldId="278"/>
        </pc:sldMkLst>
        <pc:spChg chg="mod">
          <ac:chgData name="Sveva Del Gatto" userId="367def1b-d29b-45da-a45c-77b376ce0fbd" providerId="ADAL" clId="{D878FC67-B8DD-479B-A07A-C62819431906}" dt="2022-02-28T14:14:48.447" v="2187" actId="113"/>
          <ac:spMkLst>
            <pc:docMk/>
            <pc:sldMk cId="2677717342" sldId="278"/>
            <ac:spMk id="2" creationId="{D22D6D8F-A23A-4297-B1D6-BE1BCD2BEEC9}"/>
          </ac:spMkLst>
        </pc:spChg>
        <pc:spChg chg="mod">
          <ac:chgData name="Sveva Del Gatto" userId="367def1b-d29b-45da-a45c-77b376ce0fbd" providerId="ADAL" clId="{D878FC67-B8DD-479B-A07A-C62819431906}" dt="2022-03-15T08:56:07.537" v="3028" actId="20577"/>
          <ac:spMkLst>
            <pc:docMk/>
            <pc:sldMk cId="2677717342" sldId="278"/>
            <ac:spMk id="3" creationId="{97D54FF2-7A93-47E4-B299-8B3CCB7B0126}"/>
          </ac:spMkLst>
        </pc:spChg>
      </pc:sldChg>
      <pc:sldChg chg="modSp add">
        <pc:chgData name="Sveva Del Gatto" userId="367def1b-d29b-45da-a45c-77b376ce0fbd" providerId="ADAL" clId="{D878FC67-B8DD-479B-A07A-C62819431906}" dt="2022-03-15T08:54:22.330" v="3015" actId="20577"/>
        <pc:sldMkLst>
          <pc:docMk/>
          <pc:sldMk cId="2832432394" sldId="279"/>
        </pc:sldMkLst>
        <pc:spChg chg="mod">
          <ac:chgData name="Sveva Del Gatto" userId="367def1b-d29b-45da-a45c-77b376ce0fbd" providerId="ADAL" clId="{D878FC67-B8DD-479B-A07A-C62819431906}" dt="2022-03-15T08:54:22.330" v="3015" actId="20577"/>
          <ac:spMkLst>
            <pc:docMk/>
            <pc:sldMk cId="2832432394" sldId="279"/>
            <ac:spMk id="2" creationId="{19A7FA9C-A2C6-45F6-BC62-AAD42AB215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EC594C-61F3-47C1-B832-D8684EE6E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FC8B9A4-70F6-4AF9-BD10-C22951160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1380C3-1039-4661-AB5A-21B4B7376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9538B5-FFC8-4F79-9409-B5724C026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758464B-BFD2-4469-9077-C1B478CD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8227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8326BD-6065-4A6D-8F4B-10F8BD354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C238727-D6D9-448B-B6AF-6EAA20F19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6A87E4-E684-4BB6-A09C-50C39335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0759E0-70D3-4699-AFD0-27B381D19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906DAD-42EF-4B5E-BE67-4D6496C2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9208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5D43AD1-4228-4953-8FD6-3964D5F151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9C04601-6397-48B4-81E7-7DD455DCF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A57B33-B138-4645-9257-E7830E875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5E7383-29CE-4320-85BC-BA72A9C0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F05991-7568-45EB-83FC-797017861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4879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10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586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8634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6413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4721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7615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4998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556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E72220-2B10-4C0C-9895-B76EC5BBC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A287BA-BF71-435A-89FA-3A53C5F71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698D6F-C3A9-45CC-BBA5-D1580DF99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F45786-44F9-48FC-A713-587F33979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D7CD73-2C36-452C-BD94-3865FAD06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27901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4806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1638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038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B8C418-8AE8-490D-94B3-1A3EF36B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48E7FCA-7727-49DE-9875-D28BE5004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7DC732-EAC9-4F09-AC32-20A138A60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B0E78B-D7BC-49A9-A21A-C7BAF89B4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E51BD5-50CD-45A9-8B71-566DD28A4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916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E90D14-0193-43DE-B732-955909A49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7FDFC6-90FE-4314-BD89-04ED747CA3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E9F2A2C-FED6-47DB-83D3-E0E20659F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FEBD36-281A-4775-9ADA-E03E25110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1ACF1AC-D473-4E01-926B-57B0C7071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5B507D9-7CF2-48D9-ADF7-581660C8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6505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419AC0-E8A5-4CBB-AA19-9A2775F51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2ABF319-01F7-4190-859E-F56D086CC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62760FC-3D21-4A8E-94AB-F799C0644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6A6FB8A-BE90-44EC-9A80-1B6637E24B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689934-EEC6-4A7D-BFA1-1AFB508919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454C125-8C9A-4A57-92D5-BB5996F8F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DDA8D63-540B-4358-8BA9-8301D1638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85002E-C5C3-480F-9F11-345455263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450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0BE3F4-60A1-468B-8DFC-C478BAB06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C91BC7E-EF6E-4DF2-B8C5-C03D56B53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36DB809-33BE-42F7-ACA5-3A4EE7C9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025412D-F66D-44D6-84C1-D7143670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07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E20463B-FF25-45F8-987D-411FD532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840C9D9-75B0-43E2-BCFB-575BDC4C1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9FE0F79-A1C3-4284-92D7-08F73F60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364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31AA0E-BEFB-4244-886A-30BDAB4CD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0658AE-A3B0-41F1-9B02-488762DB3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3FD30B9-B935-4B3C-8B6D-7D6574316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38675A-31A0-40E0-AD6D-ACA9664E4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36D29A-B15E-4885-BEAB-CA0A386D6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1CCC960-BAF8-49CC-9C22-EF3B56803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173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C1FCDF-5323-48E1-BEE3-B5F102670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8752EDE-FE56-4A61-BC19-A0AA4C8E3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1D8A957-3E07-4473-B0B3-196997FD0A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64496B3-C16F-485D-AF88-5C77EC6A8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DCBE86C-F87F-44C6-AA33-CD01CC978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C22B28-4BE5-4FA8-9FAF-F6E1EEEC3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588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16C67EB-A68B-4615-9360-4243FC5AF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B17A40-6DB5-42B4-B529-D895AFCF9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86F5DC-A7FC-4E1E-BCF2-CDB8BCCE53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79CFF-742D-4D98-A5A5-4E4DD5402EAD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D8F589-0E82-4664-8F5F-C2BAF99CDF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1B2D93-7B3A-4ADE-808F-9EBB854E0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9A957-DF92-4D6B-B855-27E4E32B5E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05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F566B-E975-434B-A0CD-5563DC2E420C}" type="datetimeFigureOut">
              <a:rPr lang="it-IT" smtClean="0"/>
              <a:t>27/02/2024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A967B-2B5F-45B4-A248-10AFFB7C8B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450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9BB6B44-6808-4F39-ACDB-2DEF34019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3577456"/>
            <a:ext cx="10909640" cy="1687814"/>
          </a:xfrm>
        </p:spPr>
        <p:txBody>
          <a:bodyPr anchor="b">
            <a:normAutofit/>
          </a:bodyPr>
          <a:lstStyle/>
          <a:p>
            <a:r>
              <a:rPr lang="it-IT" sz="3600"/>
              <a:t>La pubblica amministrazione </a:t>
            </a:r>
            <a:br>
              <a:rPr lang="it-IT" sz="3600"/>
            </a:br>
            <a:br>
              <a:rPr lang="it-IT" sz="3600"/>
            </a:br>
            <a:endParaRPr lang="it-IT" sz="360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10FD2F3-4790-4EE1-A374-FFC47A4A9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1" y="5660607"/>
            <a:ext cx="10909643" cy="552659"/>
          </a:xfrm>
        </p:spPr>
        <p:txBody>
          <a:bodyPr anchor="t">
            <a:normAutofit/>
          </a:bodyPr>
          <a:lstStyle/>
          <a:p>
            <a:r>
              <a:rPr lang="it-IT" dirty="0"/>
              <a:t>Prof.ssa Sveva Del Gatto</a:t>
            </a:r>
          </a:p>
        </p:txBody>
      </p:sp>
      <p:pic>
        <p:nvPicPr>
          <p:cNvPr id="4" name="Immagine 3" descr="Università degli studi di Macerata">
            <a:extLst>
              <a:ext uri="{FF2B5EF4-FFF2-40B4-BE49-F238E27FC236}">
                <a16:creationId xmlns:a16="http://schemas.microsoft.com/office/drawing/2014/main" id="{B59299F2-E398-ADE2-AF69-D90B3C159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908" y="727031"/>
            <a:ext cx="6439588" cy="2471281"/>
          </a:xfrm>
          <a:prstGeom prst="rect">
            <a:avLst/>
          </a:prstGeom>
        </p:spPr>
      </p:pic>
      <p:sp>
        <p:nvSpPr>
          <p:cNvPr id="11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09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971811-670E-E541-81A9-E14F85B42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cs typeface="Calibri Light"/>
              </a:rPr>
              <a:t>Pubblica amministrazione e regole pubblicistiche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4149D7-43B1-9CC9-9DE0-BCF9E3A23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>
                <a:cs typeface="Calibri"/>
              </a:rPr>
              <a:t>Regole che pongono </a:t>
            </a:r>
            <a:r>
              <a:rPr lang="it-IT" i="1" dirty="0">
                <a:cs typeface="Calibri"/>
              </a:rPr>
              <a:t>vincoli </a:t>
            </a:r>
            <a:r>
              <a:rPr lang="it-IT" dirty="0">
                <a:cs typeface="Calibri"/>
              </a:rPr>
              <a:t>e </a:t>
            </a:r>
            <a:r>
              <a:rPr lang="it-IT" i="1" dirty="0">
                <a:cs typeface="Calibri"/>
              </a:rPr>
              <a:t>limitazioni</a:t>
            </a:r>
          </a:p>
          <a:p>
            <a:r>
              <a:rPr lang="it-IT" i="1" dirty="0">
                <a:cs typeface="Calibri"/>
              </a:rPr>
              <a:t>Fuga dal diritto pubblico</a:t>
            </a:r>
            <a:r>
              <a:rPr lang="it-IT" dirty="0">
                <a:cs typeface="Calibri"/>
              </a:rPr>
              <a:t> - creazione di soggetti di diritto privato</a:t>
            </a:r>
          </a:p>
          <a:p>
            <a:r>
              <a:rPr lang="it-IT" dirty="0">
                <a:cs typeface="Calibri"/>
              </a:rPr>
              <a:t>Quale risposta dall'ordinamento?</a:t>
            </a:r>
          </a:p>
        </p:txBody>
      </p:sp>
    </p:spTree>
    <p:extLst>
      <p:ext uri="{BB962C8B-B14F-4D97-AF65-F5344CB8AC3E}">
        <p14:creationId xmlns:p14="http://schemas.microsoft.com/office/powerpoint/2010/main" val="3432842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E84B-699C-4CC0-91D9-6B31513E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Definire l’amministrazione 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ADE8EE-2828-473D-8F6F-A261B4769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Definizione </a:t>
            </a:r>
            <a:r>
              <a:rPr lang="it-IT" b="1" i="1" dirty="0"/>
              <a:t>residuale</a:t>
            </a:r>
            <a:r>
              <a:rPr lang="it-IT" i="1" dirty="0"/>
              <a:t> </a:t>
            </a:r>
            <a:r>
              <a:rPr lang="it-IT" dirty="0"/>
              <a:t>(tra apparati del legislativo e del giudiziario; cfr. </a:t>
            </a:r>
            <a:r>
              <a:rPr lang="it-IT" i="1" dirty="0" err="1"/>
              <a:t>administrative</a:t>
            </a:r>
            <a:r>
              <a:rPr lang="it-IT" i="1" dirty="0"/>
              <a:t> agencies – </a:t>
            </a:r>
            <a:r>
              <a:rPr lang="it-IT" dirty="0"/>
              <a:t>APA)</a:t>
            </a:r>
          </a:p>
          <a:p>
            <a:pPr marL="0" indent="0">
              <a:buNone/>
            </a:pPr>
            <a:endParaRPr lang="it-IT" dirty="0">
              <a:cs typeface="Calibri"/>
            </a:endParaRPr>
          </a:p>
          <a:p>
            <a:pPr marL="0" indent="0">
              <a:buNone/>
            </a:pPr>
            <a:r>
              <a:rPr lang="it-IT" dirty="0"/>
              <a:t>Perché serve una definizione? </a:t>
            </a:r>
          </a:p>
          <a:p>
            <a:pPr marL="0" indent="0">
              <a:buNone/>
            </a:pPr>
            <a:r>
              <a:rPr lang="it-IT" dirty="0"/>
              <a:t>		Problema risalente: </a:t>
            </a:r>
            <a:r>
              <a:rPr lang="it-IT" b="1" dirty="0"/>
              <a:t>utilità della nozione </a:t>
            </a:r>
            <a:r>
              <a:rPr lang="it-IT" dirty="0"/>
              <a:t>per capire a chi applicare lo </a:t>
            </a:r>
            <a:r>
              <a:rPr lang="it-IT" b="1" dirty="0"/>
              <a:t>statuto pubblicistico</a:t>
            </a:r>
            <a:r>
              <a:rPr lang="it-IT" dirty="0"/>
              <a:t>.</a:t>
            </a:r>
          </a:p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5048A07-07B7-4BA3-AD92-03D9EA48A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427" y="3787108"/>
            <a:ext cx="1079086" cy="33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302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303746-5A54-437B-99A5-2A8190C8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65679"/>
          </a:xfrm>
        </p:spPr>
        <p:txBody>
          <a:bodyPr>
            <a:normAutofit fontScale="90000"/>
          </a:bodyPr>
          <a:lstStyle/>
          <a:p>
            <a:pPr algn="ctr"/>
            <a:br>
              <a:rPr lang="it-IT" b="1" dirty="0"/>
            </a:br>
            <a:r>
              <a:rPr lang="it-IT" b="1" dirty="0"/>
              <a:t>Alcuni esempi</a:t>
            </a:r>
            <a:r>
              <a:rPr lang="it-IT" b="1" i="1" dirty="0"/>
              <a:t>: </a:t>
            </a:r>
            <a:br>
              <a:rPr lang="it-IT" b="1" i="1" dirty="0"/>
            </a:br>
            <a:r>
              <a:rPr lang="it-IT" b="1" dirty="0"/>
              <a:t>Ambito di applicazione della legge  sul procedimento amministrativo</a:t>
            </a:r>
            <a:br>
              <a:rPr lang="it-IT" b="1" dirty="0"/>
            </a:b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BCA131-3C28-4893-8A9E-E1586ABBA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3809"/>
            <a:ext cx="10515600" cy="3593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dirty="0"/>
              <a:t> </a:t>
            </a:r>
            <a:r>
              <a:rPr lang="it-IT" b="1" dirty="0"/>
              <a:t>Art. 29. </a:t>
            </a:r>
            <a:r>
              <a:rPr lang="it-IT" b="1" dirty="0" err="1"/>
              <a:t>l.P.A</a:t>
            </a:r>
            <a:r>
              <a:rPr lang="it-IT" b="1" dirty="0"/>
              <a:t>. - </a:t>
            </a:r>
            <a:r>
              <a:rPr lang="it-IT" dirty="0"/>
              <a:t>1.  Le  disposizioni  della  presente  legge  si   applicano   alle </a:t>
            </a:r>
            <a:r>
              <a:rPr lang="it-IT" b="1" dirty="0"/>
              <a:t>amministrazioni  statali  e  agli   enti   pubblici   nazionali</a:t>
            </a:r>
            <a:r>
              <a:rPr lang="it-IT" dirty="0"/>
              <a:t>.   Le disposizioni  della  presente  legge  si  applicano,  altresì,  alle </a:t>
            </a:r>
            <a:r>
              <a:rPr lang="it-IT" b="1" dirty="0"/>
              <a:t>società con totale o  prevalente  capitale  pubblico</a:t>
            </a:r>
            <a:r>
              <a:rPr lang="it-IT" dirty="0"/>
              <a:t>,  </a:t>
            </a:r>
            <a:r>
              <a:rPr lang="it-IT" i="1" dirty="0"/>
              <a:t>limitatamente</a:t>
            </a:r>
            <a:r>
              <a:rPr lang="it-IT" dirty="0"/>
              <a:t> all'esercizio delle funzioni amministrative. Le disposizioni  di  cui agli articoli 2-bis, 11, 15 e 25, commi 5, 5-bis e 6, nonché  quelle del capo IV-bis si applicano a </a:t>
            </a:r>
            <a:r>
              <a:rPr lang="it-IT" b="1" dirty="0"/>
              <a:t>tutte le amministrazioni pubbliche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4625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2C36E4-85DF-4582-93D3-6C9FC707B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Ambito di operatività della giurisdizione del giudice amministrativo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9880FC-4F41-4BBC-9B94-C50524842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4693"/>
            <a:ext cx="10515600" cy="39622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Art. 7, d.lgs. 104/2010 - Giurisdizione amministrativa </a:t>
            </a:r>
          </a:p>
          <a:p>
            <a:pPr marL="0" indent="0" algn="just">
              <a:buNone/>
            </a:pPr>
            <a:r>
              <a:rPr lang="it-IT" dirty="0"/>
              <a:t>1.   Sono   devolute   alla   giurisdizione   amministrativa   le controversie, nelle quali si faccia questione di interessi  legittimi e,  nelle  particolari  materie  indicate  dalla  legge,  di  diritti soggettivi, concernenti l'esercizio o il mancato esercizio del potere amministrativo,   riguardanti   provvedimenti,   atti,   accordi    o comportamenti riconducibili anche mediatamente all'esercizio di  tale potere, </a:t>
            </a:r>
            <a:r>
              <a:rPr lang="it-IT" b="1" i="1" dirty="0"/>
              <a:t>posti  in  essere  da  pubbliche  amministrazioni. </a:t>
            </a:r>
          </a:p>
        </p:txBody>
      </p:sp>
    </p:spTree>
    <p:extLst>
      <p:ext uri="{BB962C8B-B14F-4D97-AF65-F5344CB8AC3E}">
        <p14:creationId xmlns:p14="http://schemas.microsoft.com/office/powerpoint/2010/main" val="2825815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C7BD8F-33ED-7876-A879-588DBE05C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cs typeface="Calibri"/>
              </a:rPr>
              <a:t>Sistema europeo dei conti nazionali e regionali </a:t>
            </a:r>
            <a:br>
              <a:rPr lang="it-IT" dirty="0">
                <a:cs typeface="Calibri"/>
              </a:rPr>
            </a:br>
            <a:r>
              <a:rPr lang="it-IT" dirty="0">
                <a:cs typeface="Calibri"/>
              </a:rPr>
              <a:t>"Sec 95"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131C1E-482E-C60F-528B-165057902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>
                <a:cs typeface="Calibri"/>
              </a:rPr>
              <a:t>Costituito per la </a:t>
            </a:r>
            <a:r>
              <a:rPr lang="it-IT" b="1" dirty="0">
                <a:cs typeface="Calibri"/>
              </a:rPr>
              <a:t>misurazione</a:t>
            </a:r>
            <a:r>
              <a:rPr lang="it-IT" dirty="0">
                <a:cs typeface="Calibri"/>
              </a:rPr>
              <a:t> dell'attività economica e finanziaria di un sistema economico e quindi per consentire alle istituzioni dell'Unione di </a:t>
            </a:r>
            <a:r>
              <a:rPr lang="it-IT" b="1" dirty="0">
                <a:cs typeface="Calibri"/>
              </a:rPr>
              <a:t>conoscere</a:t>
            </a:r>
            <a:r>
              <a:rPr lang="it-IT" dirty="0">
                <a:cs typeface="Calibri"/>
              </a:rPr>
              <a:t> </a:t>
            </a:r>
            <a:r>
              <a:rPr lang="it-IT" b="1" dirty="0">
                <a:cs typeface="Calibri"/>
              </a:rPr>
              <a:t>l'effettiva realtà economica</a:t>
            </a:r>
            <a:r>
              <a:rPr lang="it-IT" dirty="0">
                <a:cs typeface="Calibri"/>
              </a:rPr>
              <a:t> degli Stati membri e di </a:t>
            </a:r>
            <a:r>
              <a:rPr lang="it-IT" b="1" dirty="0">
                <a:cs typeface="Calibri"/>
              </a:rPr>
              <a:t>controllare</a:t>
            </a:r>
            <a:r>
              <a:rPr lang="it-IT" dirty="0">
                <a:cs typeface="Calibri"/>
              </a:rPr>
              <a:t> la loro spesa pubblica.</a:t>
            </a:r>
          </a:p>
          <a:p>
            <a:pPr marL="0" indent="0" algn="just">
              <a:buNone/>
            </a:pPr>
            <a:endParaRPr lang="it-IT" dirty="0">
              <a:cs typeface="Calibri"/>
            </a:endParaRPr>
          </a:p>
          <a:p>
            <a:pPr algn="just"/>
            <a:r>
              <a:rPr lang="it-IT" dirty="0">
                <a:cs typeface="Calibri"/>
              </a:rPr>
              <a:t>Unità istituzionale</a:t>
            </a:r>
          </a:p>
        </p:txBody>
      </p:sp>
    </p:spTree>
    <p:extLst>
      <p:ext uri="{BB962C8B-B14F-4D97-AF65-F5344CB8AC3E}">
        <p14:creationId xmlns:p14="http://schemas.microsoft.com/office/powerpoint/2010/main" val="219799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ECB13A-E475-C282-3CA2-E4FF639C1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Unità istituzionale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31A185-BD50-9F63-6E29-FA907BFCC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it-IT" dirty="0">
                <a:cs typeface="Calibri"/>
              </a:rPr>
              <a:t>Un'entità economica caratterizzata da un'autonomia di decisione nell'esercizio della propria funzione principale (Reg. UE n. 549/2013)</a:t>
            </a:r>
          </a:p>
          <a:p>
            <a:pPr algn="just"/>
            <a:r>
              <a:rPr lang="it-IT" dirty="0">
                <a:cs typeface="Calibri"/>
              </a:rPr>
              <a:t>Le pubbliche amministrazioni sono "le unità istituzionali che agiscono da produttori di altri beni e servizi non destinabili alla vendita, la cui produzione è destinata a consumi collettivi e individuali e sono finalizzati da versamenti obbligatori effettuati da metà appartenenti ad altri settori, nonché dalle unità istituzionali la cui funzione principale consiste nella redistribuzione del reddito e della ricchezza del paese".</a:t>
            </a:r>
          </a:p>
        </p:txBody>
      </p:sp>
    </p:spTree>
    <p:extLst>
      <p:ext uri="{BB962C8B-B14F-4D97-AF65-F5344CB8AC3E}">
        <p14:creationId xmlns:p14="http://schemas.microsoft.com/office/powerpoint/2010/main" val="3430529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A88BEC-E3C1-4EA6-804E-AE053ABF1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L'elenco ISTAT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4F0A90-B3BC-46D0-ACDE-42D9CE163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Sulla base del Sistema europeo dei conti (SEC 2010, definito dal Regolamento (Ue) del Parlamento europeo e del Consiglio, n. 549/2013) e delle interpretazioni del SEC stesso fornite dal Manual on Government Deficit and </a:t>
            </a:r>
            <a:r>
              <a:rPr lang="it-IT" dirty="0" err="1"/>
              <a:t>Debt</a:t>
            </a:r>
            <a:r>
              <a:rPr lang="it-IT" dirty="0"/>
              <a:t> pubblicato da Eurostat (Edizione 2019), l’Istat predispone l’elenco delle unità istituzionali che fanno parte del settore delle Amministrazioni Pubbliche (c.d. </a:t>
            </a:r>
            <a:r>
              <a:rPr lang="it-IT" b="1" dirty="0"/>
              <a:t>Elenco Istat</a:t>
            </a:r>
            <a:r>
              <a:rPr lang="it-IT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63061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EBD664-24FB-7BF7-D28E-F05184218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Quale valore ha l'elenco ISTAT?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08A507-9F7B-3BEE-7B2A-C6E03DDFA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>
                <a:cs typeface="Calibri"/>
              </a:rPr>
              <a:t>Carattere </a:t>
            </a:r>
            <a:r>
              <a:rPr lang="it-IT" b="1" dirty="0">
                <a:cs typeface="Calibri"/>
              </a:rPr>
              <a:t>ricognitivo</a:t>
            </a:r>
          </a:p>
          <a:p>
            <a:pPr algn="just"/>
            <a:r>
              <a:rPr lang="it-IT" dirty="0">
                <a:cs typeface="Calibri"/>
              </a:rPr>
              <a:t>Possibilità di </a:t>
            </a:r>
            <a:r>
              <a:rPr lang="it-IT" b="1" dirty="0">
                <a:cs typeface="Calibri"/>
              </a:rPr>
              <a:t>ricorrere</a:t>
            </a:r>
            <a:r>
              <a:rPr lang="it-IT" dirty="0">
                <a:cs typeface="Calibri"/>
              </a:rPr>
              <a:t> ove si ritenga di essere stati illegittimamente inseriti (Cassa di previdenza dei commercialisti – privatizzazione – nascita di un sistema di previdenza alternativo – no versamenti allo Stato)</a:t>
            </a:r>
          </a:p>
        </p:txBody>
      </p:sp>
    </p:spTree>
    <p:extLst>
      <p:ext uri="{BB962C8B-B14F-4D97-AF65-F5344CB8AC3E}">
        <p14:creationId xmlns:p14="http://schemas.microsoft.com/office/powerpoint/2010/main" val="1462800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A7FA9C-A2C6-45F6-BC62-AAD42AB21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337"/>
          </a:xfrm>
        </p:spPr>
        <p:txBody>
          <a:bodyPr/>
          <a:lstStyle/>
          <a:p>
            <a:pPr algn="ctr"/>
            <a:r>
              <a:rPr lang="it-IT" b="1" dirty="0"/>
              <a:t>Le definizioni normative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F88B25-F447-4D3D-8610-984F5F8D0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461"/>
            <a:ext cx="10515600" cy="470050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b="1" dirty="0"/>
              <a:t>Art. 1, c. 2, Dlgs. 165/2001</a:t>
            </a:r>
          </a:p>
          <a:p>
            <a:pPr marL="0" indent="0" algn="just">
              <a:buNone/>
            </a:pPr>
            <a:r>
              <a:rPr lang="it-IT" dirty="0"/>
              <a:t>Per   </a:t>
            </a:r>
            <a:r>
              <a:rPr lang="it-IT" b="1" dirty="0"/>
              <a:t>amministrazioni   pubbliche</a:t>
            </a:r>
            <a:r>
              <a:rPr lang="it-IT" dirty="0"/>
              <a:t>   si   intendono   tutte   le amministrazioni dello Stato, ivi compresi gli istituti  e  scuole  di ogni ordine e  grado  e  le  istituzioni  educative,  le  aziende  ed amministrazioni dello Stato ad ordinamento autonomo, le  Regioni,  le Province,  i  Comuni,  le  Comunità  montane,  e  loro  consorzi   e associazioni, le istituzioni  universitarie,  gli  Istituti  autonomi case popolari, le  Camere  di  commercio,  industria,  artigianato  e agricoltura  e  loro  associazioni,  tutti  gli  enti  pubblici   non economici nazionali,  regionali  e  locali,  le  amministrazioni,  le aziende e gli enti del Servizio sanitario nazionale l'Agenzia per  la rappresentanza negoziale delle pubbliche amministrazioni (ARAN) e  le Agenzie di cui al decreto legislativo 30 luglio 1999, n. 300.</a:t>
            </a:r>
          </a:p>
        </p:txBody>
      </p:sp>
    </p:spTree>
    <p:extLst>
      <p:ext uri="{BB962C8B-B14F-4D97-AF65-F5344CB8AC3E}">
        <p14:creationId xmlns:p14="http://schemas.microsoft.com/office/powerpoint/2010/main" val="2832432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DCDA00-F433-4805-89AA-276901502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9058"/>
          </a:xfrm>
        </p:spPr>
        <p:txBody>
          <a:bodyPr/>
          <a:lstStyle/>
          <a:p>
            <a:pPr algn="ctr"/>
            <a:r>
              <a:rPr lang="it-IT" b="1" dirty="0"/>
              <a:t>Segue – il diritto di accesso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0204BB-5F4E-4881-B700-F4C9A13C5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130"/>
            <a:ext cx="10515600" cy="45998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 dirty="0"/>
              <a:t> </a:t>
            </a:r>
            <a:r>
              <a:rPr lang="it-IT" b="1" dirty="0"/>
              <a:t>Art. 22, LPA - Definizioni e principi in materia di accesso</a:t>
            </a:r>
          </a:p>
          <a:p>
            <a:pPr marL="0" indent="0" algn="just">
              <a:buNone/>
            </a:pPr>
            <a:r>
              <a:rPr lang="it-IT" dirty="0"/>
              <a:t>1. Ai fini del presente capo </a:t>
            </a:r>
            <a:r>
              <a:rPr lang="it-IT" b="1" dirty="0"/>
              <a:t>si intende</a:t>
            </a:r>
            <a:r>
              <a:rPr lang="it-IT" dirty="0"/>
              <a:t>: </a:t>
            </a:r>
          </a:p>
          <a:p>
            <a:pPr marL="0" indent="0" algn="just">
              <a:buNone/>
            </a:pPr>
            <a:r>
              <a:rPr lang="it-IT" dirty="0"/>
              <a:t>[…]</a:t>
            </a:r>
          </a:p>
          <a:p>
            <a:pPr marL="0" indent="0" algn="just">
              <a:buNone/>
            </a:pPr>
            <a:r>
              <a:rPr lang="it-IT" dirty="0"/>
              <a:t>e) per "</a:t>
            </a:r>
            <a:r>
              <a:rPr lang="it-IT" b="1" dirty="0"/>
              <a:t>pubblica amministrazione</a:t>
            </a:r>
            <a:r>
              <a:rPr lang="it-IT" dirty="0"/>
              <a:t>",  tutti  i  soggetti  di  diritto pubblico e </a:t>
            </a:r>
            <a:r>
              <a:rPr lang="it-IT" dirty="0">
                <a:highlight>
                  <a:srgbClr val="FFFF00"/>
                </a:highlight>
              </a:rPr>
              <a:t>i soggetti di  diritto  privato</a:t>
            </a:r>
            <a:r>
              <a:rPr lang="it-IT" dirty="0"/>
              <a:t>  limitatamente  alla  loro attività di pubblico interesse disciplinata dal diritto nazionale  o comunitario. </a:t>
            </a:r>
          </a:p>
        </p:txBody>
      </p:sp>
    </p:spTree>
    <p:extLst>
      <p:ext uri="{BB962C8B-B14F-4D97-AF65-F5344CB8AC3E}">
        <p14:creationId xmlns:p14="http://schemas.microsoft.com/office/powerpoint/2010/main" val="1889969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07C479-F46D-4A26-A033-936171FC1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Il concetto di «</a:t>
            </a:r>
            <a:r>
              <a:rPr lang="it-IT" b="1" u="sng" dirty="0"/>
              <a:t>pubblica amministrazione</a:t>
            </a:r>
            <a:r>
              <a:rPr lang="it-IT" b="1" dirty="0"/>
              <a:t>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AFEB3B-DD7E-491A-9AD7-94E8AB0D0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8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Nozione ambivalente                    </a:t>
            </a:r>
            <a:r>
              <a:rPr lang="it-IT" b="1" dirty="0"/>
              <a:t>attività</a:t>
            </a:r>
            <a:r>
              <a:rPr lang="it-IT" dirty="0"/>
              <a:t> amministrativa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			</a:t>
            </a:r>
            <a:r>
              <a:rPr lang="it-IT" b="1" dirty="0"/>
              <a:t>apparati</a:t>
            </a:r>
            <a:r>
              <a:rPr lang="it-IT" dirty="0"/>
              <a:t> che </a:t>
            </a:r>
            <a:r>
              <a:rPr lang="it-IT" b="1" i="1" dirty="0"/>
              <a:t>svolgono</a:t>
            </a:r>
            <a:r>
              <a:rPr lang="it-IT" dirty="0"/>
              <a:t> l’attività amministrativa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Amministrazione come </a:t>
            </a:r>
            <a:r>
              <a:rPr lang="it-IT" b="1" i="1" dirty="0"/>
              <a:t>apparato</a:t>
            </a:r>
            <a:endParaRPr lang="it-IT" b="1" dirty="0"/>
          </a:p>
          <a:p>
            <a:pPr marL="0" indent="0">
              <a:buNone/>
            </a:pPr>
            <a:endParaRPr lang="it-IT" dirty="0"/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2B692CE7-327E-4F6C-9FA7-B29360FA60E3}"/>
              </a:ext>
            </a:extLst>
          </p:cNvPr>
          <p:cNvCxnSpPr>
            <a:cxnSpLocks/>
          </p:cNvCxnSpPr>
          <p:nvPr/>
        </p:nvCxnSpPr>
        <p:spPr>
          <a:xfrm>
            <a:off x="4488873" y="2068945"/>
            <a:ext cx="9051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49A46298-9E44-47F2-B48C-FEBAE533331A}"/>
              </a:ext>
            </a:extLst>
          </p:cNvPr>
          <p:cNvCxnSpPr/>
          <p:nvPr/>
        </p:nvCxnSpPr>
        <p:spPr>
          <a:xfrm>
            <a:off x="3352800" y="2373745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E07B2F50-EC92-425F-9BB4-B8D1C3697409}"/>
              </a:ext>
            </a:extLst>
          </p:cNvPr>
          <p:cNvCxnSpPr>
            <a:cxnSpLocks/>
          </p:cNvCxnSpPr>
          <p:nvPr/>
        </p:nvCxnSpPr>
        <p:spPr>
          <a:xfrm>
            <a:off x="6779491" y="4073236"/>
            <a:ext cx="0" cy="646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71104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630FE4-EA05-4F36-BBFD-6DAED7049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/>
              <a:t> </a:t>
            </a:r>
            <a:br>
              <a:rPr lang="it-IT" b="1" dirty="0"/>
            </a:br>
            <a:r>
              <a:rPr lang="it-IT" b="1" dirty="0"/>
              <a:t>D</a:t>
            </a:r>
            <a:r>
              <a:rPr lang="it-IT" dirty="0"/>
              <a:t>alla rilevanza del </a:t>
            </a:r>
            <a:r>
              <a:rPr lang="it-IT" b="1" dirty="0"/>
              <a:t>soggetto</a:t>
            </a:r>
            <a:r>
              <a:rPr lang="it-IT" dirty="0"/>
              <a:t> alla rilevanza dell’</a:t>
            </a:r>
            <a:r>
              <a:rPr lang="it-IT" b="1" dirty="0"/>
              <a:t>attività</a:t>
            </a:r>
            <a:br>
              <a:rPr lang="it-IT" b="1" dirty="0"/>
            </a:b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03D374-DB01-47C0-9EE5-749C0106F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 b="1" dirty="0"/>
              <a:t>Art. 1, c. 1 </a:t>
            </a:r>
            <a:r>
              <a:rPr lang="it-IT" b="1" i="1" dirty="0"/>
              <a:t>ter, LPA</a:t>
            </a:r>
            <a:endParaRPr lang="it-IT" b="1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  soggetti  privati </a:t>
            </a:r>
            <a:r>
              <a:rPr lang="it-IT" b="1" dirty="0"/>
              <a:t> preposti  all'esercizio  di  attività amministrative</a:t>
            </a:r>
            <a:r>
              <a:rPr lang="it-IT" dirty="0"/>
              <a:t> assicurano il rispetto dei criteri e dei  principi  di cui al comma 1, con un livello di garanzia non inferiore a quello cui sono tenute le pubbliche amministrazioni in forza delle  disposizioni di cui alla presente legge. 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		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02503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C5FBD3-ECAD-4C65-BD6B-EC8F0E990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Le amministrazioni aggiudicatrici e l’organismo di diritto pubblico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CE5241-6144-4D48-8AFB-13DF5EE90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Art. 1, c. 1, CCP – Oggetto e ambito di applicazione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dirty="0"/>
              <a:t>Il presente codice  disciplina  i  contratti  di  appalto  e  di concessione  delle  amministrazioni  aggiudicatrici  e   degli   enti aggiudicatori aventi ad oggetto l'acquisizione di servizi, forniture, lavori e opere, nonché' i concorsi pubblici di progettazione. </a:t>
            </a:r>
          </a:p>
        </p:txBody>
      </p:sp>
    </p:spTree>
    <p:extLst>
      <p:ext uri="{BB962C8B-B14F-4D97-AF65-F5344CB8AC3E}">
        <p14:creationId xmlns:p14="http://schemas.microsoft.com/office/powerpoint/2010/main" val="2479651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E378D4-0F60-4233-AE93-62F1AEFA8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337"/>
          </a:xfrm>
        </p:spPr>
        <p:txBody>
          <a:bodyPr/>
          <a:lstStyle/>
          <a:p>
            <a:pPr algn="ctr"/>
            <a:r>
              <a:rPr lang="it-IT" b="1" dirty="0"/>
              <a:t>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43AE3B-B93A-4CA4-A833-9081DD38C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2081"/>
            <a:ext cx="10515600" cy="4104882"/>
          </a:xfrm>
        </p:spPr>
        <p:txBody>
          <a:bodyPr/>
          <a:lstStyle/>
          <a:p>
            <a:pPr marL="0" indent="0" algn="ctr">
              <a:buNone/>
            </a:pPr>
            <a:r>
              <a:rPr lang="it-IT" b="1" dirty="0"/>
              <a:t>Art. 3, c. 1, CCP - Definizioni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Ai fini del presente codice si intende per: </a:t>
            </a:r>
          </a:p>
          <a:p>
            <a:pPr marL="0" indent="0" algn="just">
              <a:buNone/>
            </a:pPr>
            <a:r>
              <a:rPr lang="it-IT" dirty="0"/>
              <a:t>a)  «amministrazioni  aggiudicatrici»,  le  amministrazioni   dello Stato; gli enti pubblici territoriali; gli altri  enti  pubblici  non economici;  </a:t>
            </a:r>
            <a:r>
              <a:rPr lang="it-IT" b="1" dirty="0"/>
              <a:t>gli  organismi  di  diritto  pubblico</a:t>
            </a:r>
            <a:r>
              <a:rPr lang="it-IT" dirty="0"/>
              <a:t>;  le  associazioni, unioni, consorzi, comunque denominati, costituiti da detti soggetti.</a:t>
            </a:r>
          </a:p>
        </p:txBody>
      </p:sp>
    </p:spTree>
    <p:extLst>
      <p:ext uri="{BB962C8B-B14F-4D97-AF65-F5344CB8AC3E}">
        <p14:creationId xmlns:p14="http://schemas.microsoft.com/office/powerpoint/2010/main" val="2188221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57BAA8-081C-4DD7-B012-E14D994CA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La nozione cangiante di pubblica amministrazione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EE31FC-7147-4B97-8786-72FF0517B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«Si ammette ormai senza difficoltà che </a:t>
            </a:r>
            <a:r>
              <a:rPr lang="it-IT" b="1" dirty="0"/>
              <a:t>uno stesso soggetto possa avere la natura di ente pubblico a certi fini e rispetto a certi istituti</a:t>
            </a:r>
            <a:r>
              <a:rPr lang="it-IT" dirty="0"/>
              <a:t>, e </a:t>
            </a:r>
            <a:r>
              <a:rPr lang="it-IT" b="1" dirty="0"/>
              <a:t>possa, invece, non averla ad altri fini, conservando rispetto ad altri istituti regimi normativi di natura privatistica </a:t>
            </a:r>
            <a:r>
              <a:rPr lang="it-IT" dirty="0"/>
              <a:t>(...); il criterio da utilizzare per tracciare il perimetro del concetto di ente pubblico non è sempre uguale a se stesso, ma </a:t>
            </a:r>
            <a:r>
              <a:rPr lang="it-IT" b="1" dirty="0"/>
              <a:t>muta a seconda dell'istituto </a:t>
            </a:r>
            <a:r>
              <a:rPr lang="it-IT" dirty="0"/>
              <a:t>o del regime normativo che </a:t>
            </a:r>
            <a:r>
              <a:rPr lang="it-IT" b="1" dirty="0"/>
              <a:t>deve essere applicato e della </a:t>
            </a:r>
            <a:r>
              <a:rPr lang="it-IT" b="1" i="1" dirty="0"/>
              <a:t>ratio</a:t>
            </a:r>
            <a:r>
              <a:rPr lang="it-IT" b="1" dirty="0"/>
              <a:t> ad esso sottesa</a:t>
            </a:r>
            <a:r>
              <a:rPr lang="it-IT" dirty="0"/>
              <a:t>». </a:t>
            </a:r>
            <a:endParaRPr lang="it-IT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53205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34889D-B726-4754-8E60-A2C9182BF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L’organismo di diritto pubblico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6C4896-D23D-4D39-9426-06381F7B9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Sono «organismi di diritto pubblico», qualsiasi organismo,  anche  in forma  societaria,  il  cui  elenco  non   tassativo   è   contenuto nell'allegato IV: </a:t>
            </a:r>
          </a:p>
          <a:p>
            <a:pPr marL="0" indent="0" algn="just">
              <a:buNone/>
            </a:pPr>
            <a:r>
              <a:rPr lang="it-IT" b="1" dirty="0"/>
              <a:t>  1)</a:t>
            </a:r>
            <a:r>
              <a:rPr lang="it-IT" dirty="0"/>
              <a:t> istituito per soddisfare specificatamente esigenze di  interesse</a:t>
            </a:r>
          </a:p>
          <a:p>
            <a:pPr marL="0" indent="0" algn="just">
              <a:buNone/>
            </a:pPr>
            <a:r>
              <a:rPr lang="it-IT" dirty="0"/>
              <a:t>generale, aventi carattere non industriale o commerciale; </a:t>
            </a:r>
          </a:p>
          <a:p>
            <a:pPr marL="0" indent="0" algn="just">
              <a:buNone/>
            </a:pPr>
            <a:r>
              <a:rPr lang="it-IT" dirty="0"/>
              <a:t>  </a:t>
            </a:r>
            <a:r>
              <a:rPr lang="it-IT" b="1" dirty="0"/>
              <a:t>2)</a:t>
            </a:r>
            <a:r>
              <a:rPr lang="it-IT" dirty="0"/>
              <a:t> dotato di personalità giuridica; </a:t>
            </a:r>
          </a:p>
          <a:p>
            <a:pPr marL="0" indent="0" algn="just">
              <a:buNone/>
            </a:pPr>
            <a:r>
              <a:rPr lang="it-IT" dirty="0"/>
              <a:t>  </a:t>
            </a:r>
            <a:r>
              <a:rPr lang="it-IT" b="1" dirty="0"/>
              <a:t>3)</a:t>
            </a:r>
            <a:r>
              <a:rPr lang="it-IT" dirty="0"/>
              <a:t> la cui attività sia  finanziata  in  modo  maggioritario  dallo Stato, dagli enti pubblici  territoriali  o  da  altri  organismi  di diritto pubblico oppure la cui gestione sia soggetta al controllo  di questi ultimi oppure il cui organo d'amministrazione, di direzione  o di vigilanza sia costituito da membri dei quali più della  metà  è designata dallo Stato, dagli enti pubblici territoriali  o  da  altri organismi di diritto pubblico.</a:t>
            </a:r>
          </a:p>
        </p:txBody>
      </p:sp>
    </p:spTree>
    <p:extLst>
      <p:ext uri="{BB962C8B-B14F-4D97-AF65-F5344CB8AC3E}">
        <p14:creationId xmlns:p14="http://schemas.microsoft.com/office/powerpoint/2010/main" val="26195412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EC274F-93FF-22C2-EA55-646977759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 Light"/>
              </a:rPr>
              <a:t>Un altro esempio: "le società a controllo pubblico"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8FE1AF-F0B6-E23D-C2BB-24D8D1962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>
                <a:cs typeface="Calibri"/>
              </a:rPr>
              <a:t>Società a controllo pubblico: società in cui una o più amministrazioni pubbliche esercitano poteri di controllo ai sensi dell'articolo 2359 c.c., art. 2, lett. b) e m), d.lgs. n. 175 del 2016.</a:t>
            </a:r>
          </a:p>
          <a:p>
            <a:r>
              <a:rPr lang="it-IT" b="1" dirty="0">
                <a:cs typeface="Calibri"/>
              </a:rPr>
              <a:t>Ob</a:t>
            </a:r>
            <a:r>
              <a:rPr lang="it-IT" b="1" dirty="0">
                <a:highlight>
                  <a:srgbClr val="FFFF00"/>
                </a:highlight>
                <a:cs typeface="Calibri"/>
              </a:rPr>
              <a:t>bligo di reclutamento con procedure selettive.</a:t>
            </a:r>
          </a:p>
        </p:txBody>
      </p:sp>
    </p:spTree>
    <p:extLst>
      <p:ext uri="{BB962C8B-B14F-4D97-AF65-F5344CB8AC3E}">
        <p14:creationId xmlns:p14="http://schemas.microsoft.com/office/powerpoint/2010/main" val="28588946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57BAA8-081C-4DD7-B012-E14D994CA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/>
              <a:t>La nozione cangiante di pubblica amministrazione e le conseguenze in termini di "statuto pubblicistico"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EE31FC-7147-4B97-8786-72FF0517B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2374"/>
            <a:ext cx="10515600" cy="36845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«Non può ritenersi che il riconoscimento ad un determinato soggetto della natura pubblicistica a certi fini, ne implichi automaticamente e in maniera </a:t>
            </a:r>
            <a:r>
              <a:rPr lang="it-IT" dirty="0" err="1"/>
              <a:t>immutevole</a:t>
            </a:r>
            <a:r>
              <a:rPr lang="it-IT" dirty="0"/>
              <a:t> </a:t>
            </a:r>
            <a:r>
              <a:rPr lang="it-IT" b="1" dirty="0"/>
              <a:t>la integrale sottoposizione alla disciplina valevole in generale per la pubblica amministrazione.</a:t>
            </a:r>
          </a:p>
          <a:p>
            <a:pPr marL="0" indent="0" algn="just">
              <a:buNone/>
            </a:pPr>
            <a:endParaRPr lang="it-IT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52559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57BAA8-081C-4DD7-B012-E14D994CA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cs typeface="Calibri Light"/>
              </a:rPr>
              <a:t>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EE31FC-7147-4B97-8786-72FF0517B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«Occorre, in altri termini, di volta in volta </a:t>
            </a:r>
            <a:r>
              <a:rPr lang="it-IT" b="1" dirty="0"/>
              <a:t>domandarsi quale sia la funzione di un certo istituto</a:t>
            </a:r>
            <a:r>
              <a:rPr lang="it-IT" dirty="0"/>
              <a:t>, quale </a:t>
            </a:r>
            <a:r>
              <a:rPr lang="it-IT" b="1" dirty="0"/>
              <a:t>sia la </a:t>
            </a:r>
            <a:r>
              <a:rPr lang="it-IT" b="1" i="1" dirty="0"/>
              <a:t>ratio</a:t>
            </a:r>
            <a:r>
              <a:rPr lang="it-IT" b="1" dirty="0"/>
              <a:t> di un determinato regime "amministrativo"</a:t>
            </a:r>
            <a:r>
              <a:rPr lang="it-IT" dirty="0"/>
              <a:t> previsto dal legislatore, per poi verificare, tenendo conto delle caratteristiche sostanziali del soggetto della cui natura si controverte, se quella funzione o quella ratio richiedono l'inclusione di quell'ente nel campo di applicazione della disciplina pubblicistica» .</a:t>
            </a: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6707738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57BAA8-081C-4DD7-B012-E14D994CA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La nozione cangiante di pubblica amministrazione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EE31FC-7147-4B97-8786-72FF0517B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«La conseguenza che ne deriva è, come si diceva, che è del tutto normale, per così dire "fisiologico", che </a:t>
            </a:r>
            <a:r>
              <a:rPr lang="it-IT" b="1" dirty="0"/>
              <a:t>ciò che a certi fini costituisce un ente pubblico, possa non esserlo ad altri fini, rispetto all'applicazione di altri istituti che danno rilievo a diversi dati funzionali o sostanziali</a:t>
            </a:r>
            <a:r>
              <a:rPr lang="it-IT" dirty="0"/>
              <a:t>» .</a:t>
            </a:r>
          </a:p>
          <a:p>
            <a:pPr marL="0" indent="0" algn="just">
              <a:buNone/>
            </a:pPr>
            <a:r>
              <a:rPr lang="it-IT" b="1" dirty="0"/>
              <a:t>Cons. St. n. 7573/2021</a:t>
            </a:r>
          </a:p>
        </p:txBody>
      </p:sp>
    </p:spTree>
    <p:extLst>
      <p:ext uri="{BB962C8B-B14F-4D97-AF65-F5344CB8AC3E}">
        <p14:creationId xmlns:p14="http://schemas.microsoft.com/office/powerpoint/2010/main" val="38399258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D597C1-6643-FBBD-969B-AC81358E0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cs typeface="Calibri Light"/>
              </a:rPr>
              <a:t>Una pubblicità parziale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6AF87D-5660-8078-25C4-2BA3242F2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>
                <a:cs typeface="Calibri"/>
              </a:rPr>
              <a:t>Regime pubblicistico (es. Contratti pubblici o reclutamento) che viene esteso a soggetti privati </a:t>
            </a:r>
            <a:r>
              <a:rPr lang="it-IT" b="1" i="1" dirty="0">
                <a:cs typeface="Calibri"/>
              </a:rPr>
              <a:t>limitatamente</a:t>
            </a:r>
            <a:r>
              <a:rPr lang="it-IT" i="1" dirty="0">
                <a:cs typeface="Calibri"/>
              </a:rPr>
              <a:t> </a:t>
            </a:r>
            <a:r>
              <a:rPr lang="it-IT" dirty="0">
                <a:cs typeface="Calibri"/>
              </a:rPr>
              <a:t>ad una parte della loro attività.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799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3C291E-0816-63CA-F7E0-06326E959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cs typeface="Calibri Light"/>
              </a:rPr>
              <a:t>La pubblica amministrazione nella costituzione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34728D-F3C7-E500-0FA6-C1D8B144D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>
                <a:cs typeface="Calibri"/>
              </a:rPr>
              <a:t>Parte II della Costituzione - ordinamento della Repubblica</a:t>
            </a:r>
          </a:p>
          <a:p>
            <a:r>
              <a:rPr lang="it-IT" dirty="0">
                <a:cs typeface="Calibri"/>
              </a:rPr>
              <a:t>Titolo III, parte II: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it-IT" dirty="0">
                <a:cs typeface="Calibri"/>
              </a:rPr>
              <a:t>Governo (artt. 92-98)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it-IT" dirty="0">
                <a:cs typeface="Calibri"/>
              </a:rPr>
              <a:t>Pubblica amministrazione (artt. 97-98)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it-IT" dirty="0">
                <a:cs typeface="Calibri"/>
              </a:rPr>
              <a:t>Organi ausiliari (artt. 99-100 CNEL, Consiglio di Stato, Corte dei Conti)</a:t>
            </a:r>
          </a:p>
        </p:txBody>
      </p:sp>
    </p:spTree>
    <p:extLst>
      <p:ext uri="{BB962C8B-B14F-4D97-AF65-F5344CB8AC3E}">
        <p14:creationId xmlns:p14="http://schemas.microsoft.com/office/powerpoint/2010/main" val="3217072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3C291E-0816-63CA-F7E0-06326E959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>
                <a:cs typeface="Calibri Light"/>
              </a:rPr>
              <a:t>La pubblica amministrazione nella costituzione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34728D-F3C7-E500-0FA6-C1D8B144D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it-IT" b="1" dirty="0">
                <a:cs typeface="Calibri"/>
              </a:rPr>
              <a:t>Perimetro ampio:</a:t>
            </a:r>
          </a:p>
          <a:p>
            <a:pPr algn="just"/>
            <a:r>
              <a:rPr lang="it-IT" dirty="0">
                <a:cs typeface="Calibri"/>
              </a:rPr>
              <a:t>Enti territoriali  ed enti locali (artt. 5 e 114)</a:t>
            </a:r>
          </a:p>
          <a:p>
            <a:pPr algn="just"/>
            <a:r>
              <a:rPr lang="it-IT" dirty="0">
                <a:cs typeface="Calibri"/>
              </a:rPr>
              <a:t>Enti pubblici nazionali e regionali (art. 117, c. 2, lett. g)</a:t>
            </a:r>
          </a:p>
          <a:p>
            <a:pPr algn="just"/>
            <a:endParaRPr lang="it-IT" dirty="0">
              <a:cs typeface="Calibri"/>
            </a:endParaRPr>
          </a:p>
          <a:p>
            <a:pPr marL="0" indent="0" algn="just">
              <a:buNone/>
            </a:pPr>
            <a:r>
              <a:rPr lang="it-IT" b="1" dirty="0">
                <a:cs typeface="Calibri"/>
              </a:rPr>
              <a:t>Pubbliche amministrazioni o pubblica amministrazione?</a:t>
            </a:r>
          </a:p>
          <a:p>
            <a:pPr marL="0" indent="0" algn="just">
              <a:buNone/>
            </a:pPr>
            <a:r>
              <a:rPr lang="it-IT" b="1" dirty="0">
                <a:solidFill>
                  <a:srgbClr val="FF0000"/>
                </a:solidFill>
                <a:cs typeface="Calibri"/>
              </a:rPr>
              <a:t>Regime</a:t>
            </a:r>
            <a:r>
              <a:rPr lang="it-IT" b="1" dirty="0">
                <a:cs typeface="Calibri"/>
              </a:rPr>
              <a:t> </a:t>
            </a:r>
            <a:r>
              <a:rPr lang="it-IT" b="1" dirty="0">
                <a:solidFill>
                  <a:srgbClr val="FF0000"/>
                </a:solidFill>
                <a:cs typeface="Calibri"/>
              </a:rPr>
              <a:t>unitario</a:t>
            </a:r>
            <a:r>
              <a:rPr lang="it-IT" b="1" dirty="0">
                <a:cs typeface="Calibri"/>
              </a:rPr>
              <a:t>: </a:t>
            </a:r>
          </a:p>
          <a:p>
            <a:pPr algn="just"/>
            <a:r>
              <a:rPr lang="it-IT" dirty="0">
                <a:cs typeface="Calibri"/>
              </a:rPr>
              <a:t>Regole che valgono per tutte le amministrazioni</a:t>
            </a:r>
          </a:p>
          <a:p>
            <a:pPr algn="just"/>
            <a:r>
              <a:rPr lang="it-IT" dirty="0">
                <a:cs typeface="Calibri"/>
              </a:rPr>
              <a:t>Stessa posizione giuridica in capo ai privati e stessa tutela (artt. 24 e 113)</a:t>
            </a:r>
          </a:p>
        </p:txBody>
      </p:sp>
    </p:spTree>
    <p:extLst>
      <p:ext uri="{BB962C8B-B14F-4D97-AF65-F5344CB8AC3E}">
        <p14:creationId xmlns:p14="http://schemas.microsoft.com/office/powerpoint/2010/main" val="1670139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Quando un soggetto è pubblica amministrazione?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 b="1" dirty="0"/>
              <a:t>I c.d. indici sintomatici – elaborazione giurisprudenziale</a:t>
            </a:r>
          </a:p>
          <a:p>
            <a:r>
              <a:rPr lang="it-IT" dirty="0"/>
              <a:t>Fine pubblico</a:t>
            </a:r>
          </a:p>
          <a:p>
            <a:r>
              <a:rPr lang="it-IT" dirty="0"/>
              <a:t>Costituzione per legge</a:t>
            </a:r>
          </a:p>
          <a:p>
            <a:r>
              <a:rPr lang="it-IT" dirty="0"/>
              <a:t>Controllo pubblico</a:t>
            </a:r>
          </a:p>
          <a:p>
            <a:r>
              <a:rPr lang="it-IT" dirty="0"/>
              <a:t>Finanziamento pubblico</a:t>
            </a:r>
          </a:p>
          <a:p>
            <a:pPr marL="0" indent="0">
              <a:buNone/>
            </a:pPr>
            <a:endParaRPr lang="it-IT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7448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 problemi delle definizioni elaborate da dottrina e giurisprudenza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b="1" dirty="0"/>
              <a:t>Incertezza nella definizione </a:t>
            </a:r>
            <a:r>
              <a:rPr lang="it-IT" dirty="0"/>
              <a:t>degli stessi indici utilizzati (es. </a:t>
            </a:r>
            <a:r>
              <a:rPr lang="it-IT" b="1" dirty="0"/>
              <a:t>cos’è l’interesse pubblico</a:t>
            </a:r>
            <a:r>
              <a:rPr lang="it-IT" dirty="0"/>
              <a:t>).</a:t>
            </a:r>
          </a:p>
          <a:p>
            <a:r>
              <a:rPr lang="it-IT" dirty="0"/>
              <a:t>Presenza di </a:t>
            </a:r>
            <a:r>
              <a:rPr lang="it-IT" b="1" dirty="0"/>
              <a:t>solo alcuni di questi indici in alcuni soggetti pubblici </a:t>
            </a:r>
            <a:r>
              <a:rPr lang="it-IT" dirty="0"/>
              <a:t>e </a:t>
            </a:r>
            <a:r>
              <a:rPr lang="it-IT" b="1" dirty="0"/>
              <a:t>presenza di alcuni di questi indici in soggetti privati.</a:t>
            </a:r>
            <a:endParaRPr lang="it-IT" b="1" dirty="0">
              <a:cs typeface="Calibri"/>
            </a:endParaRPr>
          </a:p>
          <a:p>
            <a:r>
              <a:rPr lang="it-IT" dirty="0"/>
              <a:t>(Connesso al precedente) </a:t>
            </a:r>
            <a:r>
              <a:rPr lang="it-IT" b="1" dirty="0"/>
              <a:t>moltiplicarsi di soggetti che esplicano attività amministrativa </a:t>
            </a:r>
            <a:r>
              <a:rPr lang="it-IT" dirty="0"/>
              <a:t>e riassetto complessivo delle </a:t>
            </a:r>
            <a:r>
              <a:rPr lang="it-IT"/>
              <a:t>competenze.</a:t>
            </a:r>
            <a:endParaRPr lang="it-IT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9185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3818A7-A976-B229-FDFA-33C974217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Articolo 4, legge n. 70/1975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E1375F-6DD4-F613-A38D-ACB287581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it-IT" sz="2800" b="1" dirty="0">
                <a:cs typeface="Calibri"/>
              </a:rPr>
              <a:t>[…] </a:t>
            </a:r>
            <a:r>
              <a:rPr lang="it-IT" sz="2800" dirty="0">
                <a:cs typeface="Calibri"/>
              </a:rPr>
              <a:t>nessun nuovo ente pubblico può essere istituito o riconosciuto se non </a:t>
            </a:r>
            <a:r>
              <a:rPr lang="it-IT" sz="2800" b="1" dirty="0">
                <a:cs typeface="Calibri"/>
              </a:rPr>
              <a:t>per legge. </a:t>
            </a:r>
            <a:endParaRPr lang="it-IT" dirty="0">
              <a:cs typeface="Calibri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it-IT" sz="2800" b="1" dirty="0">
                <a:cs typeface="Calibri"/>
              </a:rPr>
              <a:t>Semplificazione e soppressione degli enti pubblici.</a:t>
            </a:r>
            <a:endParaRPr lang="it-IT">
              <a:cs typeface="Calibri"/>
            </a:endParaRPr>
          </a:p>
          <a:p>
            <a:r>
              <a:rPr lang="it-IT" dirty="0">
                <a:cs typeface="Calibri"/>
              </a:rPr>
              <a:t>Principio di </a:t>
            </a:r>
            <a:r>
              <a:rPr lang="it-IT" b="1" dirty="0">
                <a:solidFill>
                  <a:srgbClr val="FF0000"/>
                </a:solidFill>
                <a:cs typeface="Calibri"/>
              </a:rPr>
              <a:t>legalità</a:t>
            </a:r>
            <a:endParaRPr lang="it-IT" b="1" dirty="0">
              <a:solidFill>
                <a:srgbClr val="FF0000"/>
              </a:solidFill>
            </a:endParaRPr>
          </a:p>
          <a:p>
            <a:endParaRPr lang="it-IT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2231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299C9-8A6D-46DC-A3E4-D4C867E22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Principio di legalità e organizzazione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FACBB6-4517-4D81-B434-7717E4607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 b="1" dirty="0"/>
              <a:t>Art. 97 Cost.</a:t>
            </a:r>
          </a:p>
          <a:p>
            <a:pPr marL="0" indent="0" algn="just">
              <a:buNone/>
            </a:pPr>
            <a:r>
              <a:rPr lang="it-IT" dirty="0"/>
              <a:t>I pubblici uffici sono </a:t>
            </a:r>
            <a:r>
              <a:rPr lang="it-IT" i="1" dirty="0"/>
              <a:t>organizzati</a:t>
            </a:r>
            <a:r>
              <a:rPr lang="it-IT" dirty="0"/>
              <a:t> secondo </a:t>
            </a:r>
            <a:r>
              <a:rPr lang="it-IT" b="1" dirty="0"/>
              <a:t>disposizioni  di  </a:t>
            </a:r>
            <a:r>
              <a:rPr lang="it-IT" b="1" i="1" dirty="0"/>
              <a:t>legge</a:t>
            </a:r>
            <a:r>
              <a:rPr lang="it-IT" b="1" dirty="0"/>
              <a:t>, </a:t>
            </a:r>
            <a:r>
              <a:rPr lang="it-IT" dirty="0"/>
              <a:t>in modo che siano assicurati  il  buon  andamento  e  l'imparzialità dell'amministrazione. </a:t>
            </a:r>
          </a:p>
          <a:p>
            <a:pPr marL="0" indent="0" algn="just">
              <a:buNone/>
            </a:pPr>
            <a:r>
              <a:rPr lang="it-IT" dirty="0"/>
              <a:t>[…]</a:t>
            </a:r>
          </a:p>
        </p:txBody>
      </p:sp>
    </p:spTree>
    <p:extLst>
      <p:ext uri="{BB962C8B-B14F-4D97-AF65-F5344CB8AC3E}">
        <p14:creationId xmlns:p14="http://schemas.microsoft.com/office/powerpoint/2010/main" val="1715256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3818A7-A976-B229-FDFA-33C974217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Articolo 4, legge n. 70/1975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E1375F-6DD4-F613-A38D-ACB287581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>
                <a:cs typeface="Calibri"/>
              </a:rPr>
              <a:t>Enti istituiti per legge ma non pubblici – resta il problema</a:t>
            </a:r>
          </a:p>
          <a:p>
            <a:r>
              <a:rPr lang="it-IT" dirty="0">
                <a:cs typeface="Calibri"/>
              </a:rPr>
              <a:t>Intervento del diritto europeo (Regolamento CE n. 2223/96 del 25 giugno 1996)</a:t>
            </a:r>
          </a:p>
        </p:txBody>
      </p:sp>
    </p:spTree>
    <p:extLst>
      <p:ext uri="{BB962C8B-B14F-4D97-AF65-F5344CB8AC3E}">
        <p14:creationId xmlns:p14="http://schemas.microsoft.com/office/powerpoint/2010/main" val="10754492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C68CE7646BA347A101DFBEF066E975" ma:contentTypeVersion="13" ma:contentTypeDescription="Creare un nuovo documento." ma:contentTypeScope="" ma:versionID="c602b253576b1cc5668910c4a5ece8d5">
  <xsd:schema xmlns:xsd="http://www.w3.org/2001/XMLSchema" xmlns:xs="http://www.w3.org/2001/XMLSchema" xmlns:p="http://schemas.microsoft.com/office/2006/metadata/properties" xmlns:ns3="b1a9100a-0d37-4a2a-9e4c-e6d1a22e5d27" xmlns:ns4="9a536f0b-aa8c-407c-8def-cd362d2cdfad" targetNamespace="http://schemas.microsoft.com/office/2006/metadata/properties" ma:root="true" ma:fieldsID="f025f37bfecdc74d3a6dfe1fc3a47673" ns3:_="" ns4:_="">
    <xsd:import namespace="b1a9100a-0d37-4a2a-9e4c-e6d1a22e5d27"/>
    <xsd:import namespace="9a536f0b-aa8c-407c-8def-cd362d2cdfa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9100a-0d37-4a2a-9e4c-e6d1a22e5d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36f0b-aa8c-407c-8def-cd362d2cd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BFA7E4-FA38-4AEB-B6F6-5DC73A7F90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a9100a-0d37-4a2a-9e4c-e6d1a22e5d27"/>
    <ds:schemaRef ds:uri="9a536f0b-aa8c-407c-8def-cd362d2cdf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19FFA2-E766-4D3E-A659-BD697E822AA4}">
  <ds:schemaRefs>
    <ds:schemaRef ds:uri="b1a9100a-0d37-4a2a-9e4c-e6d1a22e5d27"/>
    <ds:schemaRef ds:uri="http://schemas.microsoft.com/office/2006/metadata/properties"/>
    <ds:schemaRef ds:uri="http://purl.org/dc/terms/"/>
    <ds:schemaRef ds:uri="9a536f0b-aa8c-407c-8def-cd362d2cdfad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2D32720-215C-4B51-AF64-B953A05737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1571</Words>
  <Application>Microsoft Office PowerPoint</Application>
  <PresentationFormat>Widescreen</PresentationFormat>
  <Paragraphs>108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29</vt:i4>
      </vt:variant>
    </vt:vector>
  </HeadingPairs>
  <TitlesOfParts>
    <vt:vector size="31" baseType="lpstr">
      <vt:lpstr>Tema di Office</vt:lpstr>
      <vt:lpstr>1_Tema di Office</vt:lpstr>
      <vt:lpstr>La pubblica amministrazione   </vt:lpstr>
      <vt:lpstr>Il concetto di «pubblica amministrazione»</vt:lpstr>
      <vt:lpstr>La pubblica amministrazione nella costituzione</vt:lpstr>
      <vt:lpstr>La pubblica amministrazione nella costituzione</vt:lpstr>
      <vt:lpstr>Quando un soggetto è pubblica amministrazione?</vt:lpstr>
      <vt:lpstr>I problemi delle definizioni elaborate da dottrina e giurisprudenza</vt:lpstr>
      <vt:lpstr>Articolo 4, legge n. 70/1975</vt:lpstr>
      <vt:lpstr>Principio di legalità e organizzazione</vt:lpstr>
      <vt:lpstr>Articolo 4, legge n. 70/1975</vt:lpstr>
      <vt:lpstr>Pubblica amministrazione e regole pubblicistiche</vt:lpstr>
      <vt:lpstr>Definire l’amministrazione …</vt:lpstr>
      <vt:lpstr> Alcuni esempi:  Ambito di applicazione della legge  sul procedimento amministrativo </vt:lpstr>
      <vt:lpstr>Ambito di operatività della giurisdizione del giudice amministrativo</vt:lpstr>
      <vt:lpstr>Sistema europeo dei conti nazionali e regionali  "Sec 95"</vt:lpstr>
      <vt:lpstr>Unità istituzionale</vt:lpstr>
      <vt:lpstr>L'elenco ISTAT</vt:lpstr>
      <vt:lpstr>Quale valore ha l'elenco ISTAT?</vt:lpstr>
      <vt:lpstr>Le definizioni normative</vt:lpstr>
      <vt:lpstr>Segue – il diritto di accesso</vt:lpstr>
      <vt:lpstr>  Dalla rilevanza del soggetto alla rilevanza dell’attività </vt:lpstr>
      <vt:lpstr>Le amministrazioni aggiudicatrici e l’organismo di diritto pubblico</vt:lpstr>
      <vt:lpstr>segue</vt:lpstr>
      <vt:lpstr>La nozione cangiante di pubblica amministrazione</vt:lpstr>
      <vt:lpstr>L’organismo di diritto pubblico</vt:lpstr>
      <vt:lpstr>Un altro esempio: "le società a controllo pubblico"</vt:lpstr>
      <vt:lpstr>La nozione cangiante di pubblica amministrazione e le conseguenze in termini di "statuto pubblicistico"</vt:lpstr>
      <vt:lpstr>segue</vt:lpstr>
      <vt:lpstr>La nozione cangiante di pubblica amministrazione</vt:lpstr>
      <vt:lpstr>Una pubblicità parziale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L’organizzazione amministrativa. I temi e i problemi</dc:title>
  <dc:creator>Sveva Del Gatto</dc:creator>
  <cp:lastModifiedBy>Sveva Del Gatto</cp:lastModifiedBy>
  <cp:revision>246</cp:revision>
  <dcterms:created xsi:type="dcterms:W3CDTF">2022-02-28T11:45:23Z</dcterms:created>
  <dcterms:modified xsi:type="dcterms:W3CDTF">2024-02-27T13:16:32Z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0x010100D4C68CE7646BA347A101DFBEF066E975</vt:lpwstr>
  </property>
</Properties>
</file>