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62" r:id="rId8"/>
    <p:sldId id="263" r:id="rId9"/>
    <p:sldId id="310" r:id="rId10"/>
    <p:sldId id="298" r:id="rId11"/>
    <p:sldId id="317" r:id="rId12"/>
    <p:sldId id="318" r:id="rId13"/>
    <p:sldId id="319" r:id="rId14"/>
    <p:sldId id="320" r:id="rId15"/>
    <p:sldId id="315" r:id="rId16"/>
    <p:sldId id="299" r:id="rId17"/>
    <p:sldId id="300" r:id="rId18"/>
    <p:sldId id="321" r:id="rId19"/>
    <p:sldId id="311" r:id="rId20"/>
    <p:sldId id="265" r:id="rId21"/>
    <p:sldId id="297" r:id="rId22"/>
    <p:sldId id="316" r:id="rId23"/>
    <p:sldId id="257" r:id="rId24"/>
    <p:sldId id="259" r:id="rId25"/>
    <p:sldId id="301" r:id="rId26"/>
    <p:sldId id="271" r:id="rId27"/>
    <p:sldId id="272" r:id="rId28"/>
    <p:sldId id="273" r:id="rId29"/>
    <p:sldId id="302" r:id="rId30"/>
    <p:sldId id="268" r:id="rId31"/>
    <p:sldId id="269" r:id="rId32"/>
    <p:sldId id="274" r:id="rId33"/>
    <p:sldId id="275" r:id="rId34"/>
    <p:sldId id="303" r:id="rId35"/>
    <p:sldId id="322" r:id="rId36"/>
    <p:sldId id="276" r:id="rId37"/>
    <p:sldId id="290" r:id="rId38"/>
    <p:sldId id="304" r:id="rId39"/>
    <p:sldId id="306" r:id="rId40"/>
    <p:sldId id="279" r:id="rId41"/>
    <p:sldId id="266" r:id="rId42"/>
    <p:sldId id="309" r:id="rId43"/>
    <p:sldId id="295" r:id="rId44"/>
    <p:sldId id="296" r:id="rId45"/>
    <p:sldId id="281" r:id="rId4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1C177-24D6-EA7A-25AB-4EFF0A89C969}" v="494" dt="2024-02-27T13:44:42.296"/>
    <p1510:client id="{FE9C1F19-D021-51EC-2128-BAC50702F57B}" v="71" dt="2024-02-27T15:09:50.178"/>
    <p1510:client id="{FEA8B18D-EE9F-27F1-9E17-1D8A9D384260}" v="6" dt="2024-02-29T07:35:40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FE9C1F19-D021-51EC-2128-BAC50702F57B}"/>
    <pc:docChg chg="addSld delSld modSld sldOrd">
      <pc:chgData name="sveva.delgatto@unimc.it" userId="S::sveva.delgatto@unimc.it::b0dff882-4194-43a0-8b10-1068c4ea61a2" providerId="AD" clId="Web-{FE9C1F19-D021-51EC-2128-BAC50702F57B}" dt="2024-02-27T15:09:50.178" v="73"/>
      <pc:docMkLst>
        <pc:docMk/>
      </pc:docMkLst>
      <pc:sldChg chg="add del">
        <pc:chgData name="sveva.delgatto@unimc.it" userId="S::sveva.delgatto@unimc.it::b0dff882-4194-43a0-8b10-1068c4ea61a2" providerId="AD" clId="Web-{FE9C1F19-D021-51EC-2128-BAC50702F57B}" dt="2024-02-27T15:04:35.245" v="20"/>
        <pc:sldMkLst>
          <pc:docMk/>
          <pc:sldMk cId="1646927305" sldId="257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198" v="19"/>
        <pc:sldMkLst>
          <pc:docMk/>
          <pc:sldMk cId="2273566284" sldId="259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870" v="13"/>
        <pc:sldMkLst>
          <pc:docMk/>
          <pc:sldMk cId="3227913779" sldId="268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808" v="12"/>
        <pc:sldMkLst>
          <pc:docMk/>
          <pc:sldMk cId="2838853331" sldId="269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6:23.280" v="23"/>
        <pc:sldMkLst>
          <pc:docMk/>
          <pc:sldMk cId="3094787181" sldId="270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151" v="18"/>
        <pc:sldMkLst>
          <pc:docMk/>
          <pc:sldMk cId="3921103313" sldId="271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089" v="17"/>
        <pc:sldMkLst>
          <pc:docMk/>
          <pc:sldMk cId="4110476711" sldId="272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042" v="16"/>
        <pc:sldMkLst>
          <pc:docMk/>
          <pc:sldMk cId="3788839065" sldId="273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8:51.489" v="61" actId="20577"/>
        <pc:sldMkLst>
          <pc:docMk/>
          <pc:sldMk cId="3042349423" sldId="274"/>
        </pc:sldMkLst>
        <pc:spChg chg="mod">
          <ac:chgData name="sveva.delgatto@unimc.it" userId="S::sveva.delgatto@unimc.it::b0dff882-4194-43a0-8b10-1068c4ea61a2" providerId="AD" clId="Web-{FE9C1F19-D021-51EC-2128-BAC50702F57B}" dt="2024-02-27T15:08:51.489" v="61" actId="20577"/>
          <ac:spMkLst>
            <pc:docMk/>
            <pc:sldMk cId="3042349423" sldId="274"/>
            <ac:spMk id="3" creationId="{00000000-0000-0000-0000-000000000000}"/>
          </ac:spMkLst>
        </pc:spChg>
      </pc:sldChg>
      <pc:sldChg chg="del">
        <pc:chgData name="sveva.delgatto@unimc.it" userId="S::sveva.delgatto@unimc.it::b0dff882-4194-43a0-8b10-1068c4ea61a2" providerId="AD" clId="Web-{FE9C1F19-D021-51EC-2128-BAC50702F57B}" dt="2024-02-27T15:09:50.178" v="73"/>
        <pc:sldMkLst>
          <pc:docMk/>
          <pc:sldMk cId="4090126885" sldId="277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9:44.912" v="72" actId="20577"/>
        <pc:sldMkLst>
          <pc:docMk/>
          <pc:sldMk cId="0" sldId="279"/>
        </pc:sldMkLst>
        <pc:spChg chg="mod">
          <ac:chgData name="sveva.delgatto@unimc.it" userId="S::sveva.delgatto@unimc.it::b0dff882-4194-43a0-8b10-1068c4ea61a2" providerId="AD" clId="Web-{FE9C1F19-D021-51EC-2128-BAC50702F57B}" dt="2024-02-27T15:09:44.912" v="72" actId="20577"/>
          <ac:spMkLst>
            <pc:docMk/>
            <pc:sldMk cId="0" sldId="279"/>
            <ac:spMk id="3" creationId="{00000000-0000-0000-0000-000000000000}"/>
          </ac:spMkLst>
        </pc:spChg>
      </pc:sldChg>
      <pc:sldChg chg="add del ord">
        <pc:chgData name="sveva.delgatto@unimc.it" userId="S::sveva.delgatto@unimc.it::b0dff882-4194-43a0-8b10-1068c4ea61a2" providerId="AD" clId="Web-{FE9C1F19-D021-51EC-2128-BAC50702F57B}" dt="2024-02-27T15:05:43.201" v="22"/>
        <pc:sldMkLst>
          <pc:docMk/>
          <pc:sldMk cId="4046093377" sldId="301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917" v="14"/>
        <pc:sldMkLst>
          <pc:docMk/>
          <pc:sldMk cId="871898029" sldId="302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9:08.286" v="65" actId="20577"/>
        <pc:sldMkLst>
          <pc:docMk/>
          <pc:sldMk cId="3046821110" sldId="303"/>
        </pc:sldMkLst>
        <pc:spChg chg="mod">
          <ac:chgData name="sveva.delgatto@unimc.it" userId="S::sveva.delgatto@unimc.it::b0dff882-4194-43a0-8b10-1068c4ea61a2" providerId="AD" clId="Web-{FE9C1F19-D021-51EC-2128-BAC50702F57B}" dt="2024-02-27T15:09:08.286" v="65" actId="20577"/>
          <ac:spMkLst>
            <pc:docMk/>
            <pc:sldMk cId="3046821110" sldId="303"/>
            <ac:spMk id="3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FE9C1F19-D021-51EC-2128-BAC50702F57B}" dt="2024-02-27T15:06:49.437" v="25"/>
        <pc:sldMkLst>
          <pc:docMk/>
          <pc:sldMk cId="2059267376" sldId="312"/>
        </pc:sldMkLst>
      </pc:sldChg>
      <pc:sldChg chg="del">
        <pc:chgData name="sveva.delgatto@unimc.it" userId="S::sveva.delgatto@unimc.it::b0dff882-4194-43a0-8b10-1068c4ea61a2" providerId="AD" clId="Web-{FE9C1F19-D021-51EC-2128-BAC50702F57B}" dt="2024-02-27T15:03:08.273" v="0"/>
        <pc:sldMkLst>
          <pc:docMk/>
          <pc:sldMk cId="3754772558" sldId="313"/>
        </pc:sldMkLst>
      </pc:sldChg>
      <pc:sldChg chg="del">
        <pc:chgData name="sveva.delgatto@unimc.it" userId="S::sveva.delgatto@unimc.it::b0dff882-4194-43a0-8b10-1068c4ea61a2" providerId="AD" clId="Web-{FE9C1F19-D021-51EC-2128-BAC50702F57B}" dt="2024-02-27T15:04:56.996" v="21"/>
        <pc:sldMkLst>
          <pc:docMk/>
          <pc:sldMk cId="3459469472" sldId="314"/>
        </pc:sldMkLst>
      </pc:sldChg>
      <pc:sldChg chg="modSp add replId">
        <pc:chgData name="sveva.delgatto@unimc.it" userId="S::sveva.delgatto@unimc.it::b0dff882-4194-43a0-8b10-1068c4ea61a2" providerId="AD" clId="Web-{FE9C1F19-D021-51EC-2128-BAC50702F57B}" dt="2024-02-27T15:09:14.442" v="70" actId="20577"/>
        <pc:sldMkLst>
          <pc:docMk/>
          <pc:sldMk cId="2212928644" sldId="322"/>
        </pc:sldMkLst>
        <pc:spChg chg="mod">
          <ac:chgData name="sveva.delgatto@unimc.it" userId="S::sveva.delgatto@unimc.it::b0dff882-4194-43a0-8b10-1068c4ea61a2" providerId="AD" clId="Web-{FE9C1F19-D021-51EC-2128-BAC50702F57B}" dt="2024-02-27T15:09:14.442" v="70" actId="20577"/>
          <ac:spMkLst>
            <pc:docMk/>
            <pc:sldMk cId="2212928644" sldId="322"/>
            <ac:spMk id="3" creationId="{00000000-0000-0000-0000-000000000000}"/>
          </ac:spMkLst>
        </pc:spChg>
      </pc:sldChg>
    </pc:docChg>
  </pc:docChgLst>
  <pc:docChgLst>
    <pc:chgData name="sveva.delgatto@unimc.it" userId="S::sveva.delgatto@unimc.it::b0dff882-4194-43a0-8b10-1068c4ea61a2" providerId="AD" clId="Web-{1851C177-24D6-EA7A-25AB-4EFF0A89C969}"/>
    <pc:docChg chg="addSld delSld modSld">
      <pc:chgData name="sveva.delgatto@unimc.it" userId="S::sveva.delgatto@unimc.it::b0dff882-4194-43a0-8b10-1068c4ea61a2" providerId="AD" clId="Web-{1851C177-24D6-EA7A-25AB-4EFF0A89C969}" dt="2024-02-27T13:44:37.171" v="495" actId="20577"/>
      <pc:docMkLst>
        <pc:docMk/>
      </pc:docMkLst>
      <pc:sldChg chg="addSp modSp mod setBg">
        <pc:chgData name="sveva.delgatto@unimc.it" userId="S::sveva.delgatto@unimc.it::b0dff882-4194-43a0-8b10-1068c4ea61a2" providerId="AD" clId="Web-{1851C177-24D6-EA7A-25AB-4EFF0A89C969}" dt="2024-02-27T13:29:33.060" v="3"/>
        <pc:sldMkLst>
          <pc:docMk/>
          <pc:sldMk cId="457747769" sldId="256"/>
        </pc:sldMkLst>
        <pc:spChg chg="mo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3" creationId="{00000000-0000-0000-0000-000000000000}"/>
          </ac:spMkLst>
        </pc:spChg>
        <pc:spChg chg="ad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9" creationId="{50D1D739-EDC4-4BE6-A073-9B157E1F9069}"/>
          </ac:spMkLst>
        </pc:spChg>
        <pc:spChg chg="ad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11" creationId="{6CDD35A4-E546-4AF3-A8B9-AC24C5C9FA70}"/>
          </ac:spMkLst>
        </pc:spChg>
        <pc:picChg chg="add mod">
          <ac:chgData name="sveva.delgatto@unimc.it" userId="S::sveva.delgatto@unimc.it::b0dff882-4194-43a0-8b10-1068c4ea61a2" providerId="AD" clId="Web-{1851C177-24D6-EA7A-25AB-4EFF0A89C969}" dt="2024-02-27T13:29:33.060" v="3"/>
          <ac:picMkLst>
            <pc:docMk/>
            <pc:sldMk cId="457747769" sldId="256"/>
            <ac:picMk id="4" creationId="{74DD31AA-AA7B-10AB-1FA1-C1F457D0E703}"/>
          </ac:picMkLst>
        </pc:picChg>
      </pc:sldChg>
      <pc:sldChg chg="add del">
        <pc:chgData name="sveva.delgatto@unimc.it" userId="S::sveva.delgatto@unimc.it::b0dff882-4194-43a0-8b10-1068c4ea61a2" providerId="AD" clId="Web-{1851C177-24D6-EA7A-25AB-4EFF0A89C969}" dt="2024-02-27T13:32:28.035" v="73"/>
        <pc:sldMkLst>
          <pc:docMk/>
          <pc:sldMk cId="1743542650" sldId="260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73" v="72"/>
        <pc:sldMkLst>
          <pc:docMk/>
          <pc:sldMk cId="3710926414" sldId="261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41" v="71"/>
        <pc:sldMkLst>
          <pc:docMk/>
          <pc:sldMk cId="4229978436" sldId="262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10" v="70"/>
        <pc:sldMkLst>
          <pc:docMk/>
          <pc:sldMk cId="872111110" sldId="263"/>
        </pc:sldMkLst>
      </pc:sldChg>
      <pc:sldChg chg="del">
        <pc:chgData name="sveva.delgatto@unimc.it" userId="S::sveva.delgatto@unimc.it::b0dff882-4194-43a0-8b10-1068c4ea61a2" providerId="AD" clId="Web-{1851C177-24D6-EA7A-25AB-4EFF0A89C969}" dt="2024-02-27T13:32:39.583" v="74"/>
        <pc:sldMkLst>
          <pc:docMk/>
          <pc:sldMk cId="2085535603" sldId="264"/>
        </pc:sldMkLst>
      </pc:sldChg>
      <pc:sldChg chg="modSp">
        <pc:chgData name="sveva.delgatto@unimc.it" userId="S::sveva.delgatto@unimc.it::b0dff882-4194-43a0-8b10-1068c4ea61a2" providerId="AD" clId="Web-{1851C177-24D6-EA7A-25AB-4EFF0A89C969}" dt="2024-02-27T13:44:37.171" v="495" actId="20577"/>
        <pc:sldMkLst>
          <pc:docMk/>
          <pc:sldMk cId="2932545382" sldId="297"/>
        </pc:sldMkLst>
        <pc:spChg chg="mod">
          <ac:chgData name="sveva.delgatto@unimc.it" userId="S::sveva.delgatto@unimc.it::b0dff882-4194-43a0-8b10-1068c4ea61a2" providerId="AD" clId="Web-{1851C177-24D6-EA7A-25AB-4EFF0A89C969}" dt="2024-02-27T13:44:37.171" v="495" actId="20577"/>
          <ac:spMkLst>
            <pc:docMk/>
            <pc:sldMk cId="2932545382" sldId="297"/>
            <ac:spMk id="3" creationId="{00000000-0000-0000-0000-000000000000}"/>
          </ac:spMkLst>
        </pc:spChg>
      </pc:sldChg>
      <pc:sldChg chg="modSp add del">
        <pc:chgData name="sveva.delgatto@unimc.it" userId="S::sveva.delgatto@unimc.it::b0dff882-4194-43a0-8b10-1068c4ea61a2" providerId="AD" clId="Web-{1851C177-24D6-EA7A-25AB-4EFF0A89C969}" dt="2024-02-27T13:34:28.711" v="142" actId="20577"/>
        <pc:sldMkLst>
          <pc:docMk/>
          <pc:sldMk cId="3384278732" sldId="298"/>
        </pc:sldMkLst>
        <pc:spChg chg="mod">
          <ac:chgData name="sveva.delgatto@unimc.it" userId="S::sveva.delgatto@unimc.it::b0dff882-4194-43a0-8b10-1068c4ea61a2" providerId="AD" clId="Web-{1851C177-24D6-EA7A-25AB-4EFF0A89C969}" dt="2024-02-27T13:33:34.413" v="98" actId="20577"/>
          <ac:spMkLst>
            <pc:docMk/>
            <pc:sldMk cId="3384278732" sldId="298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34:28.711" v="142" actId="20577"/>
          <ac:spMkLst>
            <pc:docMk/>
            <pc:sldMk cId="3384278732" sldId="298"/>
            <ac:spMk id="3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33:12.881" v="80"/>
        <pc:sldMkLst>
          <pc:docMk/>
          <pc:sldMk cId="0" sldId="299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3:12.818" v="79"/>
        <pc:sldMkLst>
          <pc:docMk/>
          <pc:sldMk cId="0" sldId="300"/>
        </pc:sldMkLst>
      </pc:sldChg>
      <pc:sldChg chg="modSp">
        <pc:chgData name="sveva.delgatto@unimc.it" userId="S::sveva.delgatto@unimc.it::b0dff882-4194-43a0-8b10-1068c4ea61a2" providerId="AD" clId="Web-{1851C177-24D6-EA7A-25AB-4EFF0A89C969}" dt="2024-02-27T13:43:28.153" v="492" actId="20577"/>
        <pc:sldMkLst>
          <pc:docMk/>
          <pc:sldMk cId="1766843120" sldId="311"/>
        </pc:sldMkLst>
        <pc:spChg chg="mod">
          <ac:chgData name="sveva.delgatto@unimc.it" userId="S::sveva.delgatto@unimc.it::b0dff882-4194-43a0-8b10-1068c4ea61a2" providerId="AD" clId="Web-{1851C177-24D6-EA7A-25AB-4EFF0A89C969}" dt="2024-02-27T13:43:28.153" v="492" actId="20577"/>
          <ac:spMkLst>
            <pc:docMk/>
            <pc:sldMk cId="1766843120" sldId="311"/>
            <ac:spMk id="3" creationId="{3922FEF1-2C31-46AE-8576-66CF01E52A54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33:12.959" v="81"/>
        <pc:sldMkLst>
          <pc:docMk/>
          <pc:sldMk cId="988807565" sldId="315"/>
        </pc:sldMkLst>
      </pc:sldChg>
      <pc:sldChg chg="modSp new del">
        <pc:chgData name="sveva.delgatto@unimc.it" userId="S::sveva.delgatto@unimc.it::b0dff882-4194-43a0-8b10-1068c4ea61a2" providerId="AD" clId="Web-{1851C177-24D6-EA7A-25AB-4EFF0A89C969}" dt="2024-02-27T13:32:11.425" v="65"/>
        <pc:sldMkLst>
          <pc:docMk/>
          <pc:sldMk cId="703594157" sldId="317"/>
        </pc:sldMkLst>
        <pc:spChg chg="mod">
          <ac:chgData name="sveva.delgatto@unimc.it" userId="S::sveva.delgatto@unimc.it::b0dff882-4194-43a0-8b10-1068c4ea61a2" providerId="AD" clId="Web-{1851C177-24D6-EA7A-25AB-4EFF0A89C969}" dt="2024-02-27T13:30:19.312" v="18" actId="20577"/>
          <ac:spMkLst>
            <pc:docMk/>
            <pc:sldMk cId="703594157" sldId="317"/>
            <ac:spMk id="2" creationId="{F7314085-1BA6-C732-8305-DEBAC0A40E97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31:05.642" v="64" actId="20577"/>
          <ac:spMkLst>
            <pc:docMk/>
            <pc:sldMk cId="703594157" sldId="317"/>
            <ac:spMk id="3" creationId="{AC268F64-3722-8572-2FEA-A3AAB5775C76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29:10.794" v="1"/>
        <pc:sldMkLst>
          <pc:docMk/>
          <pc:sldMk cId="826774011" sldId="317"/>
        </pc:sldMkLst>
      </pc:sldChg>
      <pc:sldChg chg="modSp add replId">
        <pc:chgData name="sveva.delgatto@unimc.it" userId="S::sveva.delgatto@unimc.it::b0dff882-4194-43a0-8b10-1068c4ea61a2" providerId="AD" clId="Web-{1851C177-24D6-EA7A-25AB-4EFF0A89C969}" dt="2024-02-27T13:36:17.075" v="192" actId="20577"/>
        <pc:sldMkLst>
          <pc:docMk/>
          <pc:sldMk cId="1277372343" sldId="317"/>
        </pc:sldMkLst>
        <pc:spChg chg="mod">
          <ac:chgData name="sveva.delgatto@unimc.it" userId="S::sveva.delgatto@unimc.it::b0dff882-4194-43a0-8b10-1068c4ea61a2" providerId="AD" clId="Web-{1851C177-24D6-EA7A-25AB-4EFF0A89C969}" dt="2024-02-27T13:36:17.075" v="192" actId="20577"/>
          <ac:spMkLst>
            <pc:docMk/>
            <pc:sldMk cId="1277372343" sldId="317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37:52.953" v="259" actId="20577"/>
        <pc:sldMkLst>
          <pc:docMk/>
          <pc:sldMk cId="3742403211" sldId="318"/>
        </pc:sldMkLst>
        <pc:spChg chg="mod">
          <ac:chgData name="sveva.delgatto@unimc.it" userId="S::sveva.delgatto@unimc.it::b0dff882-4194-43a0-8b10-1068c4ea61a2" providerId="AD" clId="Web-{1851C177-24D6-EA7A-25AB-4EFF0A89C969}" dt="2024-02-27T13:37:52.953" v="259" actId="20577"/>
          <ac:spMkLst>
            <pc:docMk/>
            <pc:sldMk cId="3742403211" sldId="318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38:58.440" v="332" actId="20577"/>
        <pc:sldMkLst>
          <pc:docMk/>
          <pc:sldMk cId="2240073864" sldId="319"/>
        </pc:sldMkLst>
        <pc:spChg chg="mod">
          <ac:chgData name="sveva.delgatto@unimc.it" userId="S::sveva.delgatto@unimc.it::b0dff882-4194-43a0-8b10-1068c4ea61a2" providerId="AD" clId="Web-{1851C177-24D6-EA7A-25AB-4EFF0A89C969}" dt="2024-02-27T13:38:58.440" v="332" actId="20577"/>
          <ac:spMkLst>
            <pc:docMk/>
            <pc:sldMk cId="2240073864" sldId="319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40:35.475" v="390" actId="20577"/>
        <pc:sldMkLst>
          <pc:docMk/>
          <pc:sldMk cId="1717943748" sldId="320"/>
        </pc:sldMkLst>
        <pc:spChg chg="mod">
          <ac:chgData name="sveva.delgatto@unimc.it" userId="S::sveva.delgatto@unimc.it::b0dff882-4194-43a0-8b10-1068c4ea61a2" providerId="AD" clId="Web-{1851C177-24D6-EA7A-25AB-4EFF0A89C969}" dt="2024-02-27T13:40:35.475" v="390" actId="20577"/>
          <ac:spMkLst>
            <pc:docMk/>
            <pc:sldMk cId="1717943748" sldId="320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42:29.838" v="488" actId="20577"/>
        <pc:sldMkLst>
          <pc:docMk/>
          <pc:sldMk cId="938737777" sldId="321"/>
        </pc:sldMkLst>
        <pc:spChg chg="mod">
          <ac:chgData name="sveva.delgatto@unimc.it" userId="S::sveva.delgatto@unimc.it::b0dff882-4194-43a0-8b10-1068c4ea61a2" providerId="AD" clId="Web-{1851C177-24D6-EA7A-25AB-4EFF0A89C969}" dt="2024-02-27T13:42:29.838" v="488" actId="20577"/>
          <ac:spMkLst>
            <pc:docMk/>
            <pc:sldMk cId="938737777" sldId="321"/>
            <ac:spMk id="3" creationId="{00000000-0000-0000-0000-000000000000}"/>
          </ac:spMkLst>
        </pc:spChg>
      </pc:sldChg>
    </pc:docChg>
  </pc:docChgLst>
  <pc:docChgLst>
    <pc:chgData name="sveva.delgatto@unimc.it" userId="S::sveva.delgatto@unimc.it::b0dff882-4194-43a0-8b10-1068c4ea61a2" providerId="AD" clId="Web-{FEA8B18D-EE9F-27F1-9E17-1D8A9D384260}"/>
    <pc:docChg chg="delSld modSld">
      <pc:chgData name="sveva.delgatto@unimc.it" userId="S::sveva.delgatto@unimc.it::b0dff882-4194-43a0-8b10-1068c4ea61a2" providerId="AD" clId="Web-{FEA8B18D-EE9F-27F1-9E17-1D8A9D384260}" dt="2024-02-29T07:35:40.381" v="5"/>
      <pc:docMkLst>
        <pc:docMk/>
      </pc:docMkLst>
      <pc:sldChg chg="del">
        <pc:chgData name="sveva.delgatto@unimc.it" userId="S::sveva.delgatto@unimc.it::b0dff882-4194-43a0-8b10-1068c4ea61a2" providerId="AD" clId="Web-{FEA8B18D-EE9F-27F1-9E17-1D8A9D384260}" dt="2024-02-29T07:35:40.381" v="5"/>
        <pc:sldMkLst>
          <pc:docMk/>
          <pc:sldMk cId="2059267376" sldId="312"/>
        </pc:sldMkLst>
      </pc:sldChg>
      <pc:sldChg chg="modSp">
        <pc:chgData name="sveva.delgatto@unimc.it" userId="S::sveva.delgatto@unimc.it::b0dff882-4194-43a0-8b10-1068c4ea61a2" providerId="AD" clId="Web-{FEA8B18D-EE9F-27F1-9E17-1D8A9D384260}" dt="2024-02-29T07:34:22.097" v="1" actId="20577"/>
        <pc:sldMkLst>
          <pc:docMk/>
          <pc:sldMk cId="988807565" sldId="315"/>
        </pc:sldMkLst>
        <pc:spChg chg="mod">
          <ac:chgData name="sveva.delgatto@unimc.it" userId="S::sveva.delgatto@unimc.it::b0dff882-4194-43a0-8b10-1068c4ea61a2" providerId="AD" clId="Web-{FEA8B18D-EE9F-27F1-9E17-1D8A9D384260}" dt="2024-02-29T07:34:22.097" v="1" actId="20577"/>
          <ac:spMkLst>
            <pc:docMk/>
            <pc:sldMk cId="988807565" sldId="315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FEA8B18D-EE9F-27F1-9E17-1D8A9D384260}" dt="2024-02-29T07:34:54.067" v="4" actId="20577"/>
        <pc:sldMkLst>
          <pc:docMk/>
          <pc:sldMk cId="938737777" sldId="321"/>
        </pc:sldMkLst>
        <pc:spChg chg="mod">
          <ac:chgData name="sveva.delgatto@unimc.it" userId="S::sveva.delgatto@unimc.it::b0dff882-4194-43a0-8b10-1068c4ea61a2" providerId="AD" clId="Web-{FEA8B18D-EE9F-27F1-9E17-1D8A9D384260}" dt="2024-02-29T07:34:54.067" v="4" actId="20577"/>
          <ac:spMkLst>
            <pc:docMk/>
            <pc:sldMk cId="938737777" sldId="321"/>
            <ac:spMk id="3" creationId="{00000000-0000-0000-0000-000000000000}"/>
          </ac:spMkLst>
        </pc:spChg>
      </pc:sldChg>
    </pc:docChg>
  </pc:docChgLst>
  <pc:docChgLst>
    <pc:chgData name="Sveva Del Gatto" userId="367def1b-d29b-45da-a45c-77b376ce0fbd" providerId="ADAL" clId="{8AE25165-B43C-446C-AE4C-D43AAEC8E3CC}"/>
    <pc:docChg chg="undo custSel addSld delSld modSld sldOrd">
      <pc:chgData name="Sveva Del Gatto" userId="367def1b-d29b-45da-a45c-77b376ce0fbd" providerId="ADAL" clId="{8AE25165-B43C-446C-AE4C-D43AAEC8E3CC}" dt="2022-03-30T08:15:16.278" v="897" actId="20577"/>
      <pc:docMkLst>
        <pc:docMk/>
      </pc:docMkLst>
      <pc:sldChg chg="modSp">
        <pc:chgData name="Sveva Del Gatto" userId="367def1b-d29b-45da-a45c-77b376ce0fbd" providerId="ADAL" clId="{8AE25165-B43C-446C-AE4C-D43AAEC8E3CC}" dt="2022-03-30T08:03:58.547" v="703" actId="20577"/>
        <pc:sldMkLst>
          <pc:docMk/>
          <pc:sldMk cId="2273566284" sldId="259"/>
        </pc:sldMkLst>
        <pc:spChg chg="mod">
          <ac:chgData name="Sveva Del Gatto" userId="367def1b-d29b-45da-a45c-77b376ce0fbd" providerId="ADAL" clId="{8AE25165-B43C-446C-AE4C-D43AAEC8E3CC}" dt="2022-03-30T08:03:58.547" v="703" actId="20577"/>
          <ac:spMkLst>
            <pc:docMk/>
            <pc:sldMk cId="2273566284" sldId="25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08.470" v="249" actId="20577"/>
        <pc:sldMkLst>
          <pc:docMk/>
          <pc:sldMk cId="1743542650" sldId="260"/>
        </pc:sldMkLst>
        <pc:spChg chg="mod">
          <ac:chgData name="Sveva Del Gatto" userId="367def1b-d29b-45da-a45c-77b376ce0fbd" providerId="ADAL" clId="{8AE25165-B43C-446C-AE4C-D43AAEC8E3CC}" dt="2022-03-30T07:56:08.470" v="249" actId="20577"/>
          <ac:spMkLst>
            <pc:docMk/>
            <pc:sldMk cId="1743542650" sldId="26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16.149" v="250" actId="20577"/>
        <pc:sldMkLst>
          <pc:docMk/>
          <pc:sldMk cId="3710926414" sldId="261"/>
        </pc:sldMkLst>
        <pc:spChg chg="mod">
          <ac:chgData name="Sveva Del Gatto" userId="367def1b-d29b-45da-a45c-77b376ce0fbd" providerId="ADAL" clId="{8AE25165-B43C-446C-AE4C-D43AAEC8E3CC}" dt="2022-03-30T07:56:16.149" v="250" actId="20577"/>
          <ac:spMkLst>
            <pc:docMk/>
            <pc:sldMk cId="3710926414" sldId="261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25.736" v="251" actId="113"/>
        <pc:sldMkLst>
          <pc:docMk/>
          <pc:sldMk cId="4229978436" sldId="262"/>
        </pc:sldMkLst>
        <pc:spChg chg="mod">
          <ac:chgData name="Sveva Del Gatto" userId="367def1b-d29b-45da-a45c-77b376ce0fbd" providerId="ADAL" clId="{8AE25165-B43C-446C-AE4C-D43AAEC8E3CC}" dt="2022-03-30T07:56:25.736" v="251" actId="113"/>
          <ac:spMkLst>
            <pc:docMk/>
            <pc:sldMk cId="4229978436" sldId="262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47.680" v="272" actId="6549"/>
        <pc:sldMkLst>
          <pc:docMk/>
          <pc:sldMk cId="872111110" sldId="263"/>
        </pc:sldMkLst>
        <pc:spChg chg="mod">
          <ac:chgData name="Sveva Del Gatto" userId="367def1b-d29b-45da-a45c-77b376ce0fbd" providerId="ADAL" clId="{8AE25165-B43C-446C-AE4C-D43AAEC8E3CC}" dt="2022-03-30T07:56:47.680" v="272" actId="6549"/>
          <ac:spMkLst>
            <pc:docMk/>
            <pc:sldMk cId="872111110" sldId="263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28T08:06:46.507" v="10" actId="20577"/>
        <pc:sldMkLst>
          <pc:docMk/>
          <pc:sldMk cId="2085535603" sldId="264"/>
        </pc:sldMkLst>
        <pc:spChg chg="mod">
          <ac:chgData name="Sveva Del Gatto" userId="367def1b-d29b-45da-a45c-77b376ce0fbd" providerId="ADAL" clId="{8AE25165-B43C-446C-AE4C-D43AAEC8E3CC}" dt="2022-03-28T08:06:46.507" v="10" actId="20577"/>
          <ac:spMkLst>
            <pc:docMk/>
            <pc:sldMk cId="2085535603" sldId="264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7:47.383" v="288" actId="113"/>
        <pc:sldMkLst>
          <pc:docMk/>
          <pc:sldMk cId="2665278170" sldId="265"/>
        </pc:sldMkLst>
        <pc:spChg chg="mod">
          <ac:chgData name="Sveva Del Gatto" userId="367def1b-d29b-45da-a45c-77b376ce0fbd" providerId="ADAL" clId="{8AE25165-B43C-446C-AE4C-D43AAEC8E3CC}" dt="2022-03-30T07:57:47.383" v="288" actId="113"/>
          <ac:spMkLst>
            <pc:docMk/>
            <pc:sldMk cId="2665278170" sldId="26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2:26.666" v="846" actId="113"/>
        <pc:sldMkLst>
          <pc:docMk/>
          <pc:sldMk cId="26310023" sldId="266"/>
        </pc:sldMkLst>
        <pc:spChg chg="mod">
          <ac:chgData name="Sveva Del Gatto" userId="367def1b-d29b-45da-a45c-77b376ce0fbd" providerId="ADAL" clId="{8AE25165-B43C-446C-AE4C-D43AAEC8E3CC}" dt="2022-03-30T08:12:26.666" v="846" actId="113"/>
          <ac:spMkLst>
            <pc:docMk/>
            <pc:sldMk cId="26310023" sldId="266"/>
            <ac:spMk id="3" creationId="{00000000-0000-0000-0000-000000000000}"/>
          </ac:spMkLst>
        </pc:spChg>
      </pc:sldChg>
      <pc:sldChg chg="add del">
        <pc:chgData name="Sveva Del Gatto" userId="367def1b-d29b-45da-a45c-77b376ce0fbd" providerId="ADAL" clId="{8AE25165-B43C-446C-AE4C-D43AAEC8E3CC}" dt="2022-03-30T08:06:07.520" v="744" actId="2696"/>
        <pc:sldMkLst>
          <pc:docMk/>
          <pc:sldMk cId="4074144919" sldId="267"/>
        </pc:sldMkLst>
      </pc:sldChg>
      <pc:sldChg chg="modSp">
        <pc:chgData name="Sveva Del Gatto" userId="367def1b-d29b-45da-a45c-77b376ce0fbd" providerId="ADAL" clId="{8AE25165-B43C-446C-AE4C-D43AAEC8E3CC}" dt="2022-03-30T08:08:49.195" v="762" actId="20577"/>
        <pc:sldMkLst>
          <pc:docMk/>
          <pc:sldMk cId="3094787181" sldId="270"/>
        </pc:sldMkLst>
        <pc:spChg chg="mod">
          <ac:chgData name="Sveva Del Gatto" userId="367def1b-d29b-45da-a45c-77b376ce0fbd" providerId="ADAL" clId="{8AE25165-B43C-446C-AE4C-D43AAEC8E3CC}" dt="2022-03-30T08:08:49.195" v="762" actId="20577"/>
          <ac:spMkLst>
            <pc:docMk/>
            <pc:sldMk cId="3094787181" sldId="270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07:05.257" v="749" actId="20577"/>
        <pc:sldMkLst>
          <pc:docMk/>
          <pc:sldMk cId="3921103313" sldId="271"/>
        </pc:sldMkLst>
        <pc:spChg chg="mod">
          <ac:chgData name="Sveva Del Gatto" userId="367def1b-d29b-45da-a45c-77b376ce0fbd" providerId="ADAL" clId="{8AE25165-B43C-446C-AE4C-D43AAEC8E3CC}" dt="2022-03-30T08:07:05.257" v="749" actId="20577"/>
          <ac:spMkLst>
            <pc:docMk/>
            <pc:sldMk cId="3921103313" sldId="271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07:18.274" v="752" actId="20577"/>
        <pc:sldMkLst>
          <pc:docMk/>
          <pc:sldMk cId="4110476711" sldId="272"/>
        </pc:sldMkLst>
        <pc:spChg chg="mod">
          <ac:chgData name="Sveva Del Gatto" userId="367def1b-d29b-45da-a45c-77b376ce0fbd" providerId="ADAL" clId="{8AE25165-B43C-446C-AE4C-D43AAEC8E3CC}" dt="2022-03-30T08:07:18.274" v="752" actId="20577"/>
          <ac:spMkLst>
            <pc:docMk/>
            <pc:sldMk cId="4110476711" sldId="272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06:52.428" v="747"/>
        <pc:sldMkLst>
          <pc:docMk/>
          <pc:sldMk cId="3788839065" sldId="273"/>
        </pc:sldMkLst>
      </pc:sldChg>
      <pc:sldChg chg="modSp">
        <pc:chgData name="Sveva Del Gatto" userId="367def1b-d29b-45da-a45c-77b376ce0fbd" providerId="ADAL" clId="{8AE25165-B43C-446C-AE4C-D43AAEC8E3CC}" dt="2022-03-30T08:09:19.637" v="783" actId="20577"/>
        <pc:sldMkLst>
          <pc:docMk/>
          <pc:sldMk cId="3042349423" sldId="274"/>
        </pc:sldMkLst>
        <pc:spChg chg="mod">
          <ac:chgData name="Sveva Del Gatto" userId="367def1b-d29b-45da-a45c-77b376ce0fbd" providerId="ADAL" clId="{8AE25165-B43C-446C-AE4C-D43AAEC8E3CC}" dt="2022-03-30T08:09:01.858" v="779" actId="20577"/>
          <ac:spMkLst>
            <pc:docMk/>
            <pc:sldMk cId="3042349423" sldId="274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9:19.637" v="783" actId="20577"/>
          <ac:spMkLst>
            <pc:docMk/>
            <pc:sldMk cId="3042349423" sldId="274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9:44.424" v="785" actId="6549"/>
        <pc:sldMkLst>
          <pc:docMk/>
          <pc:sldMk cId="4145222857" sldId="275"/>
        </pc:sldMkLst>
        <pc:spChg chg="mod">
          <ac:chgData name="Sveva Del Gatto" userId="367def1b-d29b-45da-a45c-77b376ce0fbd" providerId="ADAL" clId="{8AE25165-B43C-446C-AE4C-D43AAEC8E3CC}" dt="2022-03-30T08:09:44.424" v="785" actId="6549"/>
          <ac:spMkLst>
            <pc:docMk/>
            <pc:sldMk cId="4145222857" sldId="275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9:40.747" v="784" actId="20577"/>
          <ac:spMkLst>
            <pc:docMk/>
            <pc:sldMk cId="4145222857" sldId="27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0:49.140" v="816" actId="20577"/>
        <pc:sldMkLst>
          <pc:docMk/>
          <pc:sldMk cId="1393104166" sldId="276"/>
        </pc:sldMkLst>
        <pc:spChg chg="mod">
          <ac:chgData name="Sveva Del Gatto" userId="367def1b-d29b-45da-a45c-77b376ce0fbd" providerId="ADAL" clId="{8AE25165-B43C-446C-AE4C-D43AAEC8E3CC}" dt="2022-03-30T08:10:49.140" v="816" actId="20577"/>
          <ac:spMkLst>
            <pc:docMk/>
            <pc:sldMk cId="1393104166" sldId="27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1:18.284" v="837" actId="20577"/>
        <pc:sldMkLst>
          <pc:docMk/>
          <pc:sldMk cId="4090126885" sldId="277"/>
        </pc:sldMkLst>
        <pc:spChg chg="mod">
          <ac:chgData name="Sveva Del Gatto" userId="367def1b-d29b-45da-a45c-77b376ce0fbd" providerId="ADAL" clId="{8AE25165-B43C-446C-AE4C-D43AAEC8E3CC}" dt="2022-03-30T08:11:18.284" v="837" actId="20577"/>
          <ac:spMkLst>
            <pc:docMk/>
            <pc:sldMk cId="4090126885" sldId="277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11:52.096" v="842"/>
        <pc:sldMkLst>
          <pc:docMk/>
          <pc:sldMk cId="0" sldId="279"/>
        </pc:sldMkLst>
      </pc:sldChg>
      <pc:sldChg chg="modSp">
        <pc:chgData name="Sveva Del Gatto" userId="367def1b-d29b-45da-a45c-77b376ce0fbd" providerId="ADAL" clId="{8AE25165-B43C-446C-AE4C-D43AAEC8E3CC}" dt="2022-03-30T08:15:16.278" v="897" actId="20577"/>
        <pc:sldMkLst>
          <pc:docMk/>
          <pc:sldMk cId="0" sldId="281"/>
        </pc:sldMkLst>
        <pc:spChg chg="mod">
          <ac:chgData name="Sveva Del Gatto" userId="367def1b-d29b-45da-a45c-77b376ce0fbd" providerId="ADAL" clId="{8AE25165-B43C-446C-AE4C-D43AAEC8E3CC}" dt="2022-03-30T08:14:47.496" v="888" actId="113"/>
          <ac:spMkLst>
            <pc:docMk/>
            <pc:sldMk cId="0" sldId="281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5:16.278" v="897" actId="20577"/>
          <ac:spMkLst>
            <pc:docMk/>
            <pc:sldMk cId="0" sldId="281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12:03.714" v="843"/>
        <pc:sldMkLst>
          <pc:docMk/>
          <pc:sldMk cId="0" sldId="290"/>
        </pc:sldMkLst>
      </pc:sldChg>
      <pc:sldChg chg="modSp">
        <pc:chgData name="Sveva Del Gatto" userId="367def1b-d29b-45da-a45c-77b376ce0fbd" providerId="ADAL" clId="{8AE25165-B43C-446C-AE4C-D43AAEC8E3CC}" dt="2022-03-30T08:14:05.332" v="872" actId="113"/>
        <pc:sldMkLst>
          <pc:docMk/>
          <pc:sldMk cId="0" sldId="295"/>
        </pc:sldMkLst>
        <pc:spChg chg="mod">
          <ac:chgData name="Sveva Del Gatto" userId="367def1b-d29b-45da-a45c-77b376ce0fbd" providerId="ADAL" clId="{8AE25165-B43C-446C-AE4C-D43AAEC8E3CC}" dt="2022-03-30T08:14:05.332" v="872" actId="113"/>
          <ac:spMkLst>
            <pc:docMk/>
            <pc:sldMk cId="0" sldId="29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4:28.614" v="876" actId="113"/>
        <pc:sldMkLst>
          <pc:docMk/>
          <pc:sldMk cId="0" sldId="296"/>
        </pc:sldMkLst>
        <pc:spChg chg="mod">
          <ac:chgData name="Sveva Del Gatto" userId="367def1b-d29b-45da-a45c-77b376ce0fbd" providerId="ADAL" clId="{8AE25165-B43C-446C-AE4C-D43AAEC8E3CC}" dt="2022-03-30T08:14:28.614" v="876" actId="113"/>
          <ac:spMkLst>
            <pc:docMk/>
            <pc:sldMk cId="0" sldId="29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8:13.556" v="290" actId="113"/>
        <pc:sldMkLst>
          <pc:docMk/>
          <pc:sldMk cId="3384278732" sldId="298"/>
        </pc:sldMkLst>
        <pc:spChg chg="mod">
          <ac:chgData name="Sveva Del Gatto" userId="367def1b-d29b-45da-a45c-77b376ce0fbd" providerId="ADAL" clId="{8AE25165-B43C-446C-AE4C-D43AAEC8E3CC}" dt="2022-03-28T08:10:33.358" v="91" actId="20577"/>
          <ac:spMkLst>
            <pc:docMk/>
            <pc:sldMk cId="3384278732" sldId="298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7:58:13.556" v="290" actId="113"/>
          <ac:spMkLst>
            <pc:docMk/>
            <pc:sldMk cId="3384278732" sldId="298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0:28.164" v="454" actId="113"/>
        <pc:sldMkLst>
          <pc:docMk/>
          <pc:sldMk cId="0" sldId="299"/>
        </pc:sldMkLst>
        <pc:spChg chg="mod">
          <ac:chgData name="Sveva Del Gatto" userId="367def1b-d29b-45da-a45c-77b376ce0fbd" providerId="ADAL" clId="{8AE25165-B43C-446C-AE4C-D43AAEC8E3CC}" dt="2022-03-30T08:00:05.705" v="443" actId="20577"/>
          <ac:spMkLst>
            <pc:docMk/>
            <pc:sldMk cId="0" sldId="299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0:28.164" v="454" actId="113"/>
          <ac:spMkLst>
            <pc:docMk/>
            <pc:sldMk cId="0" sldId="29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1:11.050" v="506" actId="113"/>
        <pc:sldMkLst>
          <pc:docMk/>
          <pc:sldMk cId="0" sldId="300"/>
        </pc:sldMkLst>
        <pc:spChg chg="mod">
          <ac:chgData name="Sveva Del Gatto" userId="367def1b-d29b-45da-a45c-77b376ce0fbd" providerId="ADAL" clId="{8AE25165-B43C-446C-AE4C-D43AAEC8E3CC}" dt="2022-03-30T08:00:54.102" v="503" actId="113"/>
          <ac:spMkLst>
            <pc:docMk/>
            <pc:sldMk cId="0" sldId="300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1:11.050" v="506" actId="113"/>
          <ac:spMkLst>
            <pc:docMk/>
            <pc:sldMk cId="0" sldId="30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6:33.261" v="746" actId="27636"/>
        <pc:sldMkLst>
          <pc:docMk/>
          <pc:sldMk cId="871898029" sldId="302"/>
        </pc:sldMkLst>
        <pc:spChg chg="mod">
          <ac:chgData name="Sveva Del Gatto" userId="367def1b-d29b-45da-a45c-77b376ce0fbd" providerId="ADAL" clId="{8AE25165-B43C-446C-AE4C-D43AAEC8E3CC}" dt="2022-03-30T08:06:33.261" v="746" actId="27636"/>
          <ac:spMkLst>
            <pc:docMk/>
            <pc:sldMk cId="871898029" sldId="302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8AE25165-B43C-446C-AE4C-D43AAEC8E3CC}" dt="2022-03-30T08:04:59.399" v="709" actId="2696"/>
        <pc:sldMkLst>
          <pc:docMk/>
          <pc:sldMk cId="3046821110" sldId="303"/>
        </pc:sldMkLst>
        <pc:spChg chg="mod">
          <ac:chgData name="Sveva Del Gatto" userId="367def1b-d29b-45da-a45c-77b376ce0fbd" providerId="ADAL" clId="{8AE25165-B43C-446C-AE4C-D43AAEC8E3CC}" dt="2022-03-30T08:09:55.661" v="811" actId="113"/>
          <ac:spMkLst>
            <pc:docMk/>
            <pc:sldMk cId="3046821110" sldId="303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0:39.059" v="815" actId="113"/>
          <ac:spMkLst>
            <pc:docMk/>
            <pc:sldMk cId="3046821110" sldId="303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11:42.649" v="840"/>
        <pc:sldMkLst>
          <pc:docMk/>
          <pc:sldMk cId="342624153" sldId="304"/>
        </pc:sldMkLst>
        <pc:spChg chg="mod">
          <ac:chgData name="Sveva Del Gatto" userId="367def1b-d29b-45da-a45c-77b376ce0fbd" providerId="ADAL" clId="{8AE25165-B43C-446C-AE4C-D43AAEC8E3CC}" dt="2022-03-30T08:11:32.755" v="839" actId="113"/>
          <ac:spMkLst>
            <pc:docMk/>
            <pc:sldMk cId="342624153" sldId="304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8AE25165-B43C-446C-AE4C-D43AAEC8E3CC}" dt="2022-03-30T08:12:11.289" v="844" actId="2696"/>
        <pc:sldMkLst>
          <pc:docMk/>
          <pc:sldMk cId="3307125872" sldId="305"/>
        </pc:sldMkLst>
      </pc:sldChg>
      <pc:sldChg chg="ord">
        <pc:chgData name="Sveva Del Gatto" userId="367def1b-d29b-45da-a45c-77b376ce0fbd" providerId="ADAL" clId="{8AE25165-B43C-446C-AE4C-D43AAEC8E3CC}" dt="2022-03-30T08:11:47.597" v="841"/>
        <pc:sldMkLst>
          <pc:docMk/>
          <pc:sldMk cId="1832593030" sldId="306"/>
        </pc:sldMkLst>
      </pc:sldChg>
      <pc:sldChg chg="modSp">
        <pc:chgData name="Sveva Del Gatto" userId="367def1b-d29b-45da-a45c-77b376ce0fbd" providerId="ADAL" clId="{8AE25165-B43C-446C-AE4C-D43AAEC8E3CC}" dt="2022-03-30T08:13:10.997" v="865" actId="113"/>
        <pc:sldMkLst>
          <pc:docMk/>
          <pc:sldMk cId="3866097454" sldId="309"/>
        </pc:sldMkLst>
        <pc:spChg chg="mod">
          <ac:chgData name="Sveva Del Gatto" userId="367def1b-d29b-45da-a45c-77b376ce0fbd" providerId="ADAL" clId="{8AE25165-B43C-446C-AE4C-D43AAEC8E3CC}" dt="2022-03-30T08:12:53.231" v="863" actId="20577"/>
          <ac:spMkLst>
            <pc:docMk/>
            <pc:sldMk cId="3866097454" sldId="309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3:10.997" v="865" actId="113"/>
          <ac:spMkLst>
            <pc:docMk/>
            <pc:sldMk cId="3866097454" sldId="30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4:38.574" v="222" actId="20577"/>
        <pc:sldMkLst>
          <pc:docMk/>
          <pc:sldMk cId="3709060836" sldId="310"/>
        </pc:sldMkLst>
        <pc:spChg chg="mod">
          <ac:chgData name="Sveva Del Gatto" userId="367def1b-d29b-45da-a45c-77b376ce0fbd" providerId="ADAL" clId="{8AE25165-B43C-446C-AE4C-D43AAEC8E3CC}" dt="2022-03-30T07:54:38.574" v="222" actId="20577"/>
          <ac:spMkLst>
            <pc:docMk/>
            <pc:sldMk cId="3709060836" sldId="310"/>
            <ac:spMk id="3" creationId="{291380F0-97E9-42C5-A492-8728034F7F2B}"/>
          </ac:spMkLst>
        </pc:spChg>
      </pc:sldChg>
      <pc:sldChg chg="modSp">
        <pc:chgData name="Sveva Del Gatto" userId="367def1b-d29b-45da-a45c-77b376ce0fbd" providerId="ADAL" clId="{8AE25165-B43C-446C-AE4C-D43AAEC8E3CC}" dt="2022-03-30T07:55:47.886" v="246" actId="113"/>
        <pc:sldMkLst>
          <pc:docMk/>
          <pc:sldMk cId="1766843120" sldId="311"/>
        </pc:sldMkLst>
        <pc:spChg chg="mod">
          <ac:chgData name="Sveva Del Gatto" userId="367def1b-d29b-45da-a45c-77b376ce0fbd" providerId="ADAL" clId="{8AE25165-B43C-446C-AE4C-D43AAEC8E3CC}" dt="2022-03-30T07:55:47.886" v="246" actId="113"/>
          <ac:spMkLst>
            <pc:docMk/>
            <pc:sldMk cId="1766843120" sldId="311"/>
            <ac:spMk id="3" creationId="{3922FEF1-2C31-46AE-8576-66CF01E52A54}"/>
          </ac:spMkLst>
        </pc:spChg>
      </pc:sldChg>
      <pc:sldChg chg="modSp add del">
        <pc:chgData name="Sveva Del Gatto" userId="367def1b-d29b-45da-a45c-77b376ce0fbd" providerId="ADAL" clId="{8AE25165-B43C-446C-AE4C-D43AAEC8E3CC}" dt="2022-03-30T08:03:25.325" v="669" actId="2696"/>
        <pc:sldMkLst>
          <pc:docMk/>
          <pc:sldMk cId="2059267376" sldId="312"/>
        </pc:sldMkLst>
        <pc:spChg chg="mod">
          <ac:chgData name="Sveva Del Gatto" userId="367def1b-d29b-45da-a45c-77b376ce0fbd" providerId="ADAL" clId="{8AE25165-B43C-446C-AE4C-D43AAEC8E3CC}" dt="2022-03-28T08:16:30.358" v="175" actId="123"/>
          <ac:spMkLst>
            <pc:docMk/>
            <pc:sldMk cId="2059267376" sldId="312"/>
            <ac:spMk id="3" creationId="{A5A10035-54A5-47B5-9EA5-87FB0807F462}"/>
          </ac:spMkLst>
        </pc:spChg>
      </pc:sldChg>
      <pc:sldChg chg="modSp add del">
        <pc:chgData name="Sveva Del Gatto" userId="367def1b-d29b-45da-a45c-77b376ce0fbd" providerId="ADAL" clId="{8AE25165-B43C-446C-AE4C-D43AAEC8E3CC}" dt="2022-03-30T08:03:25.325" v="670" actId="2696"/>
        <pc:sldMkLst>
          <pc:docMk/>
          <pc:sldMk cId="3754772558" sldId="313"/>
        </pc:sldMkLst>
        <pc:spChg chg="mod">
          <ac:chgData name="Sveva Del Gatto" userId="367def1b-d29b-45da-a45c-77b376ce0fbd" providerId="ADAL" clId="{8AE25165-B43C-446C-AE4C-D43AAEC8E3CC}" dt="2022-03-28T08:16:51.212" v="206" actId="20577"/>
          <ac:spMkLst>
            <pc:docMk/>
            <pc:sldMk cId="3754772558" sldId="313"/>
            <ac:spMk id="2" creationId="{5F6324FD-5414-4BE6-9C9C-DBE94C893301}"/>
          </ac:spMkLst>
        </pc:spChg>
      </pc:sldChg>
      <pc:sldChg chg="add del">
        <pc:chgData name="Sveva Del Gatto" userId="367def1b-d29b-45da-a45c-77b376ce0fbd" providerId="ADAL" clId="{8AE25165-B43C-446C-AE4C-D43AAEC8E3CC}" dt="2022-03-30T08:03:25.325" v="671" actId="2696"/>
        <pc:sldMkLst>
          <pc:docMk/>
          <pc:sldMk cId="3459469472" sldId="314"/>
        </pc:sldMkLst>
      </pc:sldChg>
      <pc:sldChg chg="modSp add">
        <pc:chgData name="Sveva Del Gatto" userId="367def1b-d29b-45da-a45c-77b376ce0fbd" providerId="ADAL" clId="{8AE25165-B43C-446C-AE4C-D43AAEC8E3CC}" dt="2022-03-30T07:59:39.609" v="384" actId="6549"/>
        <pc:sldMkLst>
          <pc:docMk/>
          <pc:sldMk cId="988807565" sldId="315"/>
        </pc:sldMkLst>
        <pc:spChg chg="mod">
          <ac:chgData name="Sveva Del Gatto" userId="367def1b-d29b-45da-a45c-77b376ce0fbd" providerId="ADAL" clId="{8AE25165-B43C-446C-AE4C-D43AAEC8E3CC}" dt="2022-03-30T07:59:39.609" v="384" actId="6549"/>
          <ac:spMkLst>
            <pc:docMk/>
            <pc:sldMk cId="988807565" sldId="315"/>
            <ac:spMk id="3" creationId="{00000000-0000-0000-0000-000000000000}"/>
          </ac:spMkLst>
        </pc:spChg>
      </pc:sldChg>
      <pc:sldChg chg="modSp add">
        <pc:chgData name="Sveva Del Gatto" userId="367def1b-d29b-45da-a45c-77b376ce0fbd" providerId="ADAL" clId="{8AE25165-B43C-446C-AE4C-D43AAEC8E3CC}" dt="2022-03-30T08:02:33.312" v="665" actId="20577"/>
        <pc:sldMkLst>
          <pc:docMk/>
          <pc:sldMk cId="2417892533" sldId="316"/>
        </pc:sldMkLst>
        <pc:spChg chg="mod">
          <ac:chgData name="Sveva Del Gatto" userId="367def1b-d29b-45da-a45c-77b376ce0fbd" providerId="ADAL" clId="{8AE25165-B43C-446C-AE4C-D43AAEC8E3CC}" dt="2022-03-30T08:01:45.363" v="527" actId="113"/>
          <ac:spMkLst>
            <pc:docMk/>
            <pc:sldMk cId="2417892533" sldId="316"/>
            <ac:spMk id="2" creationId="{D0B5DCF1-6232-4702-BD3B-C384C3FFDAB9}"/>
          </ac:spMkLst>
        </pc:spChg>
        <pc:spChg chg="mod">
          <ac:chgData name="Sveva Del Gatto" userId="367def1b-d29b-45da-a45c-77b376ce0fbd" providerId="ADAL" clId="{8AE25165-B43C-446C-AE4C-D43AAEC8E3CC}" dt="2022-03-30T08:02:33.312" v="665" actId="20577"/>
          <ac:spMkLst>
            <pc:docMk/>
            <pc:sldMk cId="2417892533" sldId="316"/>
            <ac:spMk id="3" creationId="{002DBCB9-559C-49C6-B51E-3C51801CF5CC}"/>
          </ac:spMkLst>
        </pc:spChg>
      </pc:sldChg>
    </pc:docChg>
  </pc:docChgLst>
  <pc:docChgLst>
    <pc:chgData name="Sveva Del Gatto" userId="367def1b-d29b-45da-a45c-77b376ce0fbd" providerId="ADAL" clId="{579013E3-2EFE-4D06-BEF9-CDD962973574}"/>
    <pc:docChg chg="custSel addSld delSld modSld">
      <pc:chgData name="Sveva Del Gatto" userId="367def1b-d29b-45da-a45c-77b376ce0fbd" providerId="ADAL" clId="{579013E3-2EFE-4D06-BEF9-CDD962973574}" dt="2022-03-23T09:21:03.747" v="187" actId="27636"/>
      <pc:docMkLst>
        <pc:docMk/>
      </pc:docMkLst>
      <pc:sldChg chg="modSp">
        <pc:chgData name="Sveva Del Gatto" userId="367def1b-d29b-45da-a45c-77b376ce0fbd" providerId="ADAL" clId="{579013E3-2EFE-4D06-BEF9-CDD962973574}" dt="2022-03-23T09:13:01.367" v="25" actId="20577"/>
        <pc:sldMkLst>
          <pc:docMk/>
          <pc:sldMk cId="26310023" sldId="266"/>
        </pc:sldMkLst>
        <pc:spChg chg="mod">
          <ac:chgData name="Sveva Del Gatto" userId="367def1b-d29b-45da-a45c-77b376ce0fbd" providerId="ADAL" clId="{579013E3-2EFE-4D06-BEF9-CDD962973574}" dt="2022-03-23T09:13:01.367" v="25" actId="20577"/>
          <ac:spMkLst>
            <pc:docMk/>
            <pc:sldMk cId="26310023" sldId="266"/>
            <ac:spMk id="2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2:00.447" v="5" actId="113"/>
        <pc:sldMkLst>
          <pc:docMk/>
          <pc:sldMk cId="0" sldId="290"/>
        </pc:sldMkLst>
        <pc:spChg chg="mod">
          <ac:chgData name="Sveva Del Gatto" userId="367def1b-d29b-45da-a45c-77b376ce0fbd" providerId="ADAL" clId="{579013E3-2EFE-4D06-BEF9-CDD962973574}" dt="2022-03-23T09:12:00.447" v="5" actId="113"/>
          <ac:spMkLst>
            <pc:docMk/>
            <pc:sldMk cId="0" sldId="29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1:28.587" v="3" actId="20577"/>
        <pc:sldMkLst>
          <pc:docMk/>
          <pc:sldMk cId="1832593030" sldId="306"/>
        </pc:sldMkLst>
        <pc:spChg chg="mod">
          <ac:chgData name="Sveva Del Gatto" userId="367def1b-d29b-45da-a45c-77b376ce0fbd" providerId="ADAL" clId="{579013E3-2EFE-4D06-BEF9-CDD962973574}" dt="2022-03-23T09:11:28.587" v="3" actId="20577"/>
          <ac:spMkLst>
            <pc:docMk/>
            <pc:sldMk cId="1832593030" sldId="30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3:20.515" v="57" actId="20577"/>
        <pc:sldMkLst>
          <pc:docMk/>
          <pc:sldMk cId="3866097454" sldId="309"/>
        </pc:sldMkLst>
        <pc:spChg chg="mod">
          <ac:chgData name="Sveva Del Gatto" userId="367def1b-d29b-45da-a45c-77b376ce0fbd" providerId="ADAL" clId="{579013E3-2EFE-4D06-BEF9-CDD962973574}" dt="2022-03-23T09:13:20.515" v="57" actId="20577"/>
          <ac:spMkLst>
            <pc:docMk/>
            <pc:sldMk cId="3866097454" sldId="309"/>
            <ac:spMk id="2" creationId="{00000000-0000-0000-0000-000000000000}"/>
          </ac:spMkLst>
        </pc:spChg>
      </pc:sldChg>
      <pc:sldChg chg="modSp add">
        <pc:chgData name="Sveva Del Gatto" userId="367def1b-d29b-45da-a45c-77b376ce0fbd" providerId="ADAL" clId="{579013E3-2EFE-4D06-BEF9-CDD962973574}" dt="2022-03-23T09:20:05.962" v="181" actId="27636"/>
        <pc:sldMkLst>
          <pc:docMk/>
          <pc:sldMk cId="2059267376" sldId="312"/>
        </pc:sldMkLst>
        <pc:spChg chg="mod">
          <ac:chgData name="Sveva Del Gatto" userId="367def1b-d29b-45da-a45c-77b376ce0fbd" providerId="ADAL" clId="{579013E3-2EFE-4D06-BEF9-CDD962973574}" dt="2022-03-23T09:19:56.746" v="175" actId="20577"/>
          <ac:spMkLst>
            <pc:docMk/>
            <pc:sldMk cId="2059267376" sldId="312"/>
            <ac:spMk id="2" creationId="{E50489D9-D09E-4CF9-BAF8-19F62574234F}"/>
          </ac:spMkLst>
        </pc:spChg>
        <pc:spChg chg="mod">
          <ac:chgData name="Sveva Del Gatto" userId="367def1b-d29b-45da-a45c-77b376ce0fbd" providerId="ADAL" clId="{579013E3-2EFE-4D06-BEF9-CDD962973574}" dt="2022-03-23T09:20:05.962" v="181" actId="27636"/>
          <ac:spMkLst>
            <pc:docMk/>
            <pc:sldMk cId="2059267376" sldId="312"/>
            <ac:spMk id="3" creationId="{A5A10035-54A5-47B5-9EA5-87FB0807F462}"/>
          </ac:spMkLst>
        </pc:spChg>
      </pc:sldChg>
      <pc:sldChg chg="modSp add">
        <pc:chgData name="Sveva Del Gatto" userId="367def1b-d29b-45da-a45c-77b376ce0fbd" providerId="ADAL" clId="{579013E3-2EFE-4D06-BEF9-CDD962973574}" dt="2022-03-23T09:20:28.623" v="183"/>
        <pc:sldMkLst>
          <pc:docMk/>
          <pc:sldMk cId="3754772558" sldId="313"/>
        </pc:sldMkLst>
        <pc:spChg chg="mod">
          <ac:chgData name="Sveva Del Gatto" userId="367def1b-d29b-45da-a45c-77b376ce0fbd" providerId="ADAL" clId="{579013E3-2EFE-4D06-BEF9-CDD962973574}" dt="2022-03-23T09:20:28.623" v="183"/>
          <ac:spMkLst>
            <pc:docMk/>
            <pc:sldMk cId="3754772558" sldId="313"/>
            <ac:spMk id="3" creationId="{308DE775-DA0D-4334-8BEC-D1291351D551}"/>
          </ac:spMkLst>
        </pc:spChg>
      </pc:sldChg>
      <pc:sldChg chg="modSp add">
        <pc:chgData name="Sveva Del Gatto" userId="367def1b-d29b-45da-a45c-77b376ce0fbd" providerId="ADAL" clId="{579013E3-2EFE-4D06-BEF9-CDD962973574}" dt="2022-03-23T09:21:03.747" v="187" actId="27636"/>
        <pc:sldMkLst>
          <pc:docMk/>
          <pc:sldMk cId="3459469472" sldId="314"/>
        </pc:sldMkLst>
        <pc:spChg chg="mod">
          <ac:chgData name="Sveva Del Gatto" userId="367def1b-d29b-45da-a45c-77b376ce0fbd" providerId="ADAL" clId="{579013E3-2EFE-4D06-BEF9-CDD962973574}" dt="2022-03-23T09:20:40.830" v="185"/>
          <ac:spMkLst>
            <pc:docMk/>
            <pc:sldMk cId="3459469472" sldId="314"/>
            <ac:spMk id="2" creationId="{DD51A158-9A18-47BE-8ED8-662D0DF99B3A}"/>
          </ac:spMkLst>
        </pc:spChg>
        <pc:spChg chg="mod">
          <ac:chgData name="Sveva Del Gatto" userId="367def1b-d29b-45da-a45c-77b376ce0fbd" providerId="ADAL" clId="{579013E3-2EFE-4D06-BEF9-CDD962973574}" dt="2022-03-23T09:21:03.747" v="187" actId="27636"/>
          <ac:spMkLst>
            <pc:docMk/>
            <pc:sldMk cId="3459469472" sldId="314"/>
            <ac:spMk id="3" creationId="{C32BC6C4-E817-4359-9BA9-51F3D6A42B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61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02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75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0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68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67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03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34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47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92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3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D94CB-0AD5-48AF-87D2-3632B1A85C8A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500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0D1D739-EDC4-4BE6-A073-9B157E1F9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CDD35A4-E546-4AF3-A8B9-AC24C5C9F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3852070 w 12192000"/>
              <a:gd name="connsiteY1" fmla="*/ 0 h 6858000"/>
              <a:gd name="connsiteX2" fmla="*/ 3878367 w 12192000"/>
              <a:gd name="connsiteY2" fmla="*/ 23504 h 6858000"/>
              <a:gd name="connsiteX3" fmla="*/ 3885324 w 12192000"/>
              <a:gd name="connsiteY3" fmla="*/ 84795 h 6858000"/>
              <a:gd name="connsiteX4" fmla="*/ 3820400 w 12192000"/>
              <a:gd name="connsiteY4" fmla="*/ 131127 h 6858000"/>
              <a:gd name="connsiteX5" fmla="*/ 3631811 w 12192000"/>
              <a:gd name="connsiteY5" fmla="*/ 219929 h 6858000"/>
              <a:gd name="connsiteX6" fmla="*/ 4327428 w 12192000"/>
              <a:gd name="connsiteY6" fmla="*/ 351201 h 6858000"/>
              <a:gd name="connsiteX7" fmla="*/ 4080099 w 12192000"/>
              <a:gd name="connsiteY7" fmla="*/ 432279 h 6858000"/>
              <a:gd name="connsiteX8" fmla="*/ 3823492 w 12192000"/>
              <a:gd name="connsiteY8" fmla="*/ 490194 h 6858000"/>
              <a:gd name="connsiteX9" fmla="*/ 3545246 w 12192000"/>
              <a:gd name="connsiteY9" fmla="*/ 532664 h 6858000"/>
              <a:gd name="connsiteX10" fmla="*/ 3291732 w 12192000"/>
              <a:gd name="connsiteY10" fmla="*/ 617605 h 6858000"/>
              <a:gd name="connsiteX11" fmla="*/ 3953340 w 12192000"/>
              <a:gd name="connsiteY11" fmla="*/ 652353 h 6858000"/>
              <a:gd name="connsiteX12" fmla="*/ 3610170 w 12192000"/>
              <a:gd name="connsiteY12" fmla="*/ 729572 h 6858000"/>
              <a:gd name="connsiteX13" fmla="*/ 3328832 w 12192000"/>
              <a:gd name="connsiteY13" fmla="*/ 829957 h 6858000"/>
              <a:gd name="connsiteX14" fmla="*/ 3130966 w 12192000"/>
              <a:gd name="connsiteY14" fmla="*/ 876288 h 6858000"/>
              <a:gd name="connsiteX15" fmla="*/ 2920736 w 12192000"/>
              <a:gd name="connsiteY15" fmla="*/ 887872 h 6858000"/>
              <a:gd name="connsiteX16" fmla="*/ 2871269 w 12192000"/>
              <a:gd name="connsiteY16" fmla="*/ 961228 h 6858000"/>
              <a:gd name="connsiteX17" fmla="*/ 2936195 w 12192000"/>
              <a:gd name="connsiteY17" fmla="*/ 1038448 h 6858000"/>
              <a:gd name="connsiteX18" fmla="*/ 3035126 w 12192000"/>
              <a:gd name="connsiteY18" fmla="*/ 1046168 h 6858000"/>
              <a:gd name="connsiteX19" fmla="*/ 3625627 w 12192000"/>
              <a:gd name="connsiteY19" fmla="*/ 1065474 h 6858000"/>
              <a:gd name="connsiteX20" fmla="*/ 1733551 w 12192000"/>
              <a:gd name="connsiteY20" fmla="*/ 1235355 h 6858000"/>
              <a:gd name="connsiteX21" fmla="*/ 1990156 w 12192000"/>
              <a:gd name="connsiteY21" fmla="*/ 1339602 h 6858000"/>
              <a:gd name="connsiteX22" fmla="*/ 2076722 w 12192000"/>
              <a:gd name="connsiteY22" fmla="*/ 1625311 h 6858000"/>
              <a:gd name="connsiteX23" fmla="*/ 2392067 w 12192000"/>
              <a:gd name="connsiteY23" fmla="*/ 1787470 h 6858000"/>
              <a:gd name="connsiteX24" fmla="*/ 2596115 w 12192000"/>
              <a:gd name="connsiteY24" fmla="*/ 1845385 h 6858000"/>
              <a:gd name="connsiteX25" fmla="*/ 3062950 w 12192000"/>
              <a:gd name="connsiteY25" fmla="*/ 1930326 h 6858000"/>
              <a:gd name="connsiteX26" fmla="*/ 3130966 w 12192000"/>
              <a:gd name="connsiteY26" fmla="*/ 2069319 h 6858000"/>
              <a:gd name="connsiteX27" fmla="*/ 3189708 w 12192000"/>
              <a:gd name="connsiteY27" fmla="*/ 2223754 h 6858000"/>
              <a:gd name="connsiteX28" fmla="*/ 3313373 w 12192000"/>
              <a:gd name="connsiteY28" fmla="*/ 2324141 h 6858000"/>
              <a:gd name="connsiteX29" fmla="*/ 2351877 w 12192000"/>
              <a:gd name="connsiteY29" fmla="*/ 2308697 h 6858000"/>
              <a:gd name="connsiteX30" fmla="*/ 3437038 w 12192000"/>
              <a:gd name="connsiteY30" fmla="*/ 2633017 h 6858000"/>
              <a:gd name="connsiteX31" fmla="*/ 3341198 w 12192000"/>
              <a:gd name="connsiteY31" fmla="*/ 2760427 h 6858000"/>
              <a:gd name="connsiteX32" fmla="*/ 3934791 w 12192000"/>
              <a:gd name="connsiteY32" fmla="*/ 2934169 h 6858000"/>
              <a:gd name="connsiteX33" fmla="*/ 3616352 w 12192000"/>
              <a:gd name="connsiteY33" fmla="*/ 2953473 h 6858000"/>
              <a:gd name="connsiteX34" fmla="*/ 5468240 w 12192000"/>
              <a:gd name="connsiteY34" fmla="*/ 3679329 h 6858000"/>
              <a:gd name="connsiteX35" fmla="*/ 8111582 w 12192000"/>
              <a:gd name="connsiteY35" fmla="*/ 4204418 h 6858000"/>
              <a:gd name="connsiteX36" fmla="*/ 9144186 w 12192000"/>
              <a:gd name="connsiteY36" fmla="*/ 4304802 h 6858000"/>
              <a:gd name="connsiteX37" fmla="*/ 10319004 w 12192000"/>
              <a:gd name="connsiteY37" fmla="*/ 4273915 h 6858000"/>
              <a:gd name="connsiteX38" fmla="*/ 12053408 w 12192000"/>
              <a:gd name="connsiteY38" fmla="*/ 3907125 h 6858000"/>
              <a:gd name="connsiteX39" fmla="*/ 12192000 w 12192000"/>
              <a:gd name="connsiteY39" fmla="*/ 3841157 h 6858000"/>
              <a:gd name="connsiteX40" fmla="*/ 12192000 w 12192000"/>
              <a:gd name="connsiteY40" fmla="*/ 6858000 h 6858000"/>
              <a:gd name="connsiteX41" fmla="*/ 0 w 12192000"/>
              <a:gd name="connsiteY4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3852070" y="0"/>
                </a:lnTo>
                <a:lnTo>
                  <a:pt x="3878367" y="23504"/>
                </a:lnTo>
                <a:cubicBezTo>
                  <a:pt x="3887642" y="39430"/>
                  <a:pt x="3891507" y="59700"/>
                  <a:pt x="3885324" y="84795"/>
                </a:cubicBezTo>
                <a:cubicBezTo>
                  <a:pt x="3876049" y="123406"/>
                  <a:pt x="3845133" y="123406"/>
                  <a:pt x="3820400" y="131127"/>
                </a:cubicBezTo>
                <a:cubicBezTo>
                  <a:pt x="3764751" y="154292"/>
                  <a:pt x="3696735" y="138849"/>
                  <a:pt x="3631811" y="219929"/>
                </a:cubicBezTo>
                <a:cubicBezTo>
                  <a:pt x="3879141" y="262399"/>
                  <a:pt x="4117198" y="181318"/>
                  <a:pt x="4327428" y="351201"/>
                </a:cubicBezTo>
                <a:cubicBezTo>
                  <a:pt x="4250138" y="436142"/>
                  <a:pt x="4163572" y="416836"/>
                  <a:pt x="4080099" y="432279"/>
                </a:cubicBezTo>
                <a:cubicBezTo>
                  <a:pt x="3993533" y="447725"/>
                  <a:pt x="3910058" y="474751"/>
                  <a:pt x="3823492" y="490194"/>
                </a:cubicBezTo>
                <a:cubicBezTo>
                  <a:pt x="3730743" y="509498"/>
                  <a:pt x="3637993" y="513360"/>
                  <a:pt x="3545246" y="532664"/>
                </a:cubicBezTo>
                <a:cubicBezTo>
                  <a:pt x="3467954" y="548109"/>
                  <a:pt x="3384480" y="521081"/>
                  <a:pt x="3291732" y="617605"/>
                </a:cubicBezTo>
                <a:cubicBezTo>
                  <a:pt x="3520513" y="687103"/>
                  <a:pt x="3727651" y="582857"/>
                  <a:pt x="3953340" y="652353"/>
                </a:cubicBezTo>
                <a:cubicBezTo>
                  <a:pt x="3820400" y="714129"/>
                  <a:pt x="3712194" y="694824"/>
                  <a:pt x="3610170" y="729572"/>
                </a:cubicBezTo>
                <a:cubicBezTo>
                  <a:pt x="3517420" y="764322"/>
                  <a:pt x="3406122" y="725712"/>
                  <a:pt x="3328832" y="829957"/>
                </a:cubicBezTo>
                <a:cubicBezTo>
                  <a:pt x="3270090" y="911035"/>
                  <a:pt x="3208258" y="922618"/>
                  <a:pt x="3130966" y="876288"/>
                </a:cubicBezTo>
                <a:cubicBezTo>
                  <a:pt x="3062950" y="833818"/>
                  <a:pt x="2988752" y="845400"/>
                  <a:pt x="2920736" y="887872"/>
                </a:cubicBezTo>
                <a:cubicBezTo>
                  <a:pt x="2896004" y="903315"/>
                  <a:pt x="2871269" y="922618"/>
                  <a:pt x="2871269" y="961228"/>
                </a:cubicBezTo>
                <a:cubicBezTo>
                  <a:pt x="2871269" y="1015283"/>
                  <a:pt x="2902186" y="1030726"/>
                  <a:pt x="2936195" y="1038448"/>
                </a:cubicBezTo>
                <a:cubicBezTo>
                  <a:pt x="2967111" y="1046168"/>
                  <a:pt x="3004210" y="1053891"/>
                  <a:pt x="3035126" y="1046168"/>
                </a:cubicBezTo>
                <a:cubicBezTo>
                  <a:pt x="3232990" y="1003700"/>
                  <a:pt x="3427764" y="1073194"/>
                  <a:pt x="3625627" y="1065474"/>
                </a:cubicBezTo>
                <a:cubicBezTo>
                  <a:pt x="3004210" y="1231494"/>
                  <a:pt x="2376610" y="1177441"/>
                  <a:pt x="1733551" y="1235355"/>
                </a:cubicBezTo>
                <a:cubicBezTo>
                  <a:pt x="1817025" y="1351183"/>
                  <a:pt x="1925232" y="1254661"/>
                  <a:pt x="1990156" y="1339602"/>
                </a:cubicBezTo>
                <a:cubicBezTo>
                  <a:pt x="1928323" y="1517205"/>
                  <a:pt x="1953057" y="1613728"/>
                  <a:pt x="2076722" y="1625311"/>
                </a:cubicBezTo>
                <a:cubicBezTo>
                  <a:pt x="2197295" y="1636894"/>
                  <a:pt x="2327143" y="1575118"/>
                  <a:pt x="2392067" y="1787470"/>
                </a:cubicBezTo>
                <a:cubicBezTo>
                  <a:pt x="2410617" y="1853106"/>
                  <a:pt x="2525008" y="1833802"/>
                  <a:pt x="2596115" y="1845385"/>
                </a:cubicBezTo>
                <a:cubicBezTo>
                  <a:pt x="2750696" y="1872411"/>
                  <a:pt x="2914554" y="1845385"/>
                  <a:pt x="3062950" y="1930326"/>
                </a:cubicBezTo>
                <a:cubicBezTo>
                  <a:pt x="3121692" y="1961213"/>
                  <a:pt x="3161883" y="1984378"/>
                  <a:pt x="3130966" y="2069319"/>
                </a:cubicBezTo>
                <a:cubicBezTo>
                  <a:pt x="3100050" y="2158121"/>
                  <a:pt x="3140242" y="2189008"/>
                  <a:pt x="3189708" y="2223754"/>
                </a:cubicBezTo>
                <a:cubicBezTo>
                  <a:pt x="3226808" y="2250784"/>
                  <a:pt x="3282457" y="2243060"/>
                  <a:pt x="3313373" y="2324141"/>
                </a:cubicBezTo>
                <a:cubicBezTo>
                  <a:pt x="2988752" y="2312558"/>
                  <a:pt x="2673405" y="2246923"/>
                  <a:pt x="2351877" y="2308697"/>
                </a:cubicBezTo>
                <a:cubicBezTo>
                  <a:pt x="2704323" y="2463134"/>
                  <a:pt x="3090776" y="2455412"/>
                  <a:pt x="3437038" y="2633017"/>
                </a:cubicBezTo>
                <a:cubicBezTo>
                  <a:pt x="3424671" y="2694791"/>
                  <a:pt x="3344289" y="2667764"/>
                  <a:pt x="3341198" y="2760427"/>
                </a:cubicBezTo>
                <a:cubicBezTo>
                  <a:pt x="3523603" y="2856951"/>
                  <a:pt x="3743110" y="2791314"/>
                  <a:pt x="3934791" y="2934169"/>
                </a:cubicBezTo>
                <a:cubicBezTo>
                  <a:pt x="3823492" y="2999805"/>
                  <a:pt x="3721469" y="2891699"/>
                  <a:pt x="3616352" y="2953473"/>
                </a:cubicBezTo>
                <a:cubicBezTo>
                  <a:pt x="3650361" y="3046136"/>
                  <a:pt x="5189993" y="3617555"/>
                  <a:pt x="5468240" y="3679329"/>
                </a:cubicBezTo>
                <a:cubicBezTo>
                  <a:pt x="6034007" y="3806740"/>
                  <a:pt x="7663296" y="4131059"/>
                  <a:pt x="8111582" y="4204418"/>
                </a:cubicBezTo>
                <a:cubicBezTo>
                  <a:pt x="8457844" y="4258470"/>
                  <a:pt x="8801016" y="4300942"/>
                  <a:pt x="9144186" y="4304802"/>
                </a:cubicBezTo>
                <a:cubicBezTo>
                  <a:pt x="9536822" y="4308663"/>
                  <a:pt x="9926368" y="4289359"/>
                  <a:pt x="10319004" y="4273915"/>
                </a:cubicBezTo>
                <a:cubicBezTo>
                  <a:pt x="10906415" y="4250750"/>
                  <a:pt x="11484549" y="4158087"/>
                  <a:pt x="12053408" y="3907125"/>
                </a:cubicBezTo>
                <a:lnTo>
                  <a:pt x="12192000" y="3841157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8649" y="3563422"/>
            <a:ext cx="5451110" cy="1754376"/>
          </a:xfrm>
        </p:spPr>
        <p:txBody>
          <a:bodyPr>
            <a:normAutofit/>
          </a:bodyPr>
          <a:lstStyle/>
          <a:p>
            <a:pPr algn="l"/>
            <a:r>
              <a:rPr lang="it-IT" sz="3800" b="1"/>
              <a:t>Le autorità indipendenti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28649" y="5384878"/>
            <a:ext cx="5486400" cy="775494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 Prof.ssa Sveva Del Gatto</a:t>
            </a:r>
            <a:endParaRPr lang="it-IT"/>
          </a:p>
        </p:txBody>
      </p:sp>
      <p:pic>
        <p:nvPicPr>
          <p:cNvPr id="4" name="Immagine 3" descr="Università degli studi di Macerata">
            <a:extLst>
              <a:ext uri="{FF2B5EF4-FFF2-40B4-BE49-F238E27FC236}">
                <a16:creationId xmlns:a16="http://schemas.microsoft.com/office/drawing/2014/main" id="{74DD31AA-AA7B-10AB-1FA1-C1F457D0E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356" y="1047686"/>
            <a:ext cx="4614862" cy="177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47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/>
              <a:t>Controllo amministrativo del mercato:</a:t>
            </a:r>
          </a:p>
          <a:p>
            <a:pPr marL="457200" indent="-457200" algn="just">
              <a:buFont typeface="Calibri" panose="020B0604020202020204" pitchFamily="34" charset="0"/>
              <a:buChar char="-"/>
            </a:pPr>
            <a:r>
              <a:rPr lang="it-IT" dirty="0">
                <a:ea typeface="Calibri"/>
                <a:cs typeface="Calibri"/>
              </a:rPr>
              <a:t>Regole all'accesso</a:t>
            </a:r>
          </a:p>
          <a:p>
            <a:pPr marL="457200" indent="-457200" algn="just">
              <a:buFont typeface="Calibri" panose="020B0604020202020204" pitchFamily="34" charset="0"/>
              <a:buChar char="-"/>
            </a:pPr>
            <a:r>
              <a:rPr lang="it-IT" dirty="0">
                <a:ea typeface="Calibri"/>
                <a:cs typeface="Calibri"/>
              </a:rPr>
              <a:t>Qui (a differenza che nel primo modello) c'è iniziativa privata ma si verifica la conformità con l'interesse pubblico (art. 41 Cost.)</a:t>
            </a:r>
          </a:p>
        </p:txBody>
      </p:sp>
    </p:spTree>
    <p:extLst>
      <p:ext uri="{BB962C8B-B14F-4D97-AF65-F5344CB8AC3E}">
        <p14:creationId xmlns:p14="http://schemas.microsoft.com/office/powerpoint/2010/main" val="2240073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UE: </a:t>
            </a:r>
            <a:r>
              <a:rPr lang="it-IT" dirty="0"/>
              <a:t>il mercato è un valore da tutelare; la concorrenza garantisce efficienza e prezzi bassi.</a:t>
            </a:r>
          </a:p>
          <a:p>
            <a:pPr marL="457200" indent="-457200" algn="just"/>
            <a:r>
              <a:rPr lang="it-IT" i="1" dirty="0">
                <a:ea typeface="Calibri"/>
                <a:cs typeface="Calibri"/>
              </a:rPr>
              <a:t>Non preoccupa più tanto o solo l'interesse pubblico ma l'interesse alla concorrenza</a:t>
            </a:r>
          </a:p>
        </p:txBody>
      </p:sp>
    </p:spTree>
    <p:extLst>
      <p:ext uri="{BB962C8B-B14F-4D97-AF65-F5344CB8AC3E}">
        <p14:creationId xmlns:p14="http://schemas.microsoft.com/office/powerpoint/2010/main" val="1717943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AI e la liberalizzazione dei servizi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>
                <a:latin typeface="Crimson Text"/>
              </a:rPr>
              <a:t>UE e avvio processi di liberalizzazione</a:t>
            </a:r>
            <a:r>
              <a:rPr lang="it-IT" dirty="0">
                <a:latin typeface="Crimson Text"/>
              </a:rPr>
              <a:t>:</a:t>
            </a:r>
          </a:p>
          <a:p>
            <a:pPr algn="just"/>
            <a:r>
              <a:rPr lang="it-IT" dirty="0">
                <a:latin typeface="Crimson Text"/>
              </a:rPr>
              <a:t>Evoluzione tecnologica (cadono i monopoli naturali).</a:t>
            </a:r>
          </a:p>
          <a:p>
            <a:pPr algn="just"/>
            <a:r>
              <a:rPr lang="it-IT" dirty="0"/>
              <a:t>Per il diritto comunitario, attività che necessitavano di concessioni o autorizzazioni per il loro svolgimento possono oggi essere </a:t>
            </a:r>
            <a:r>
              <a:rPr lang="it-IT" b="1" dirty="0"/>
              <a:t>liberamente esercitate </a:t>
            </a:r>
            <a:r>
              <a:rPr lang="it-IT" dirty="0"/>
              <a:t>da chiunque, pur rimanendo ferme alcune </a:t>
            </a:r>
            <a:r>
              <a:rPr lang="it-IT" b="1" dirty="0"/>
              <a:t>condizioni necessarie.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8807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Dallo Stato imprenditore allo Stato regolatore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Lo </a:t>
            </a:r>
            <a:r>
              <a:rPr lang="it-IT" b="1" u="sng" dirty="0"/>
              <a:t>Stato regolatore</a:t>
            </a:r>
            <a:r>
              <a:rPr lang="it-IT" dirty="0"/>
              <a:t>: a partire dagli anni Novanta del secolo scorso, a seguito dei processi di liberalizzazione e privatizzazione imposti del diritto Ue, allo Stato imprenditore si è sostituito lo Stato regolatore, che:</a:t>
            </a:r>
          </a:p>
          <a:p>
            <a:pPr lvl="1" algn="just"/>
            <a:r>
              <a:rPr lang="it-IT" dirty="0"/>
              <a:t>determina le </a:t>
            </a:r>
            <a:r>
              <a:rPr lang="it-IT" b="1" dirty="0"/>
              <a:t>condizioni di accesso </a:t>
            </a:r>
            <a:r>
              <a:rPr lang="it-IT" dirty="0"/>
              <a:t>degli imprenditori al settore;</a:t>
            </a:r>
          </a:p>
          <a:p>
            <a:pPr lvl="1" algn="just"/>
            <a:r>
              <a:rPr lang="it-IT" b="1" dirty="0"/>
              <a:t>regola e verifica le condizioni di concorrenza </a:t>
            </a:r>
            <a:r>
              <a:rPr lang="it-IT" dirty="0"/>
              <a:t>sul mercato;</a:t>
            </a:r>
          </a:p>
          <a:p>
            <a:pPr lvl="1" algn="just"/>
            <a:r>
              <a:rPr lang="it-IT" dirty="0"/>
              <a:t>pone le </a:t>
            </a:r>
            <a:r>
              <a:rPr lang="it-IT" b="1" dirty="0"/>
              <a:t>regole per tutelare i diritti degli utenti </a:t>
            </a:r>
            <a:r>
              <a:rPr lang="it-IT" dirty="0"/>
              <a:t>del servizio.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Intervento pubblico di regolazione: perché?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La regolazione è necessaria per la liberalizzazione di un settore economico </a:t>
            </a:r>
            <a:r>
              <a:rPr lang="it-IT" b="1" dirty="0"/>
              <a:t>per contenere il potere di mercato di uno o più operatori (monopolio o oligopolio)</a:t>
            </a:r>
          </a:p>
          <a:p>
            <a:pPr algn="just"/>
            <a:r>
              <a:rPr lang="it-IT" dirty="0"/>
              <a:t>Ai poteri di </a:t>
            </a:r>
            <a:r>
              <a:rPr lang="it-IT" u="sng" dirty="0"/>
              <a:t>regolazione</a:t>
            </a:r>
            <a:r>
              <a:rPr lang="it-IT" dirty="0"/>
              <a:t> si affiancano comunemente anche poteri di </a:t>
            </a:r>
            <a:r>
              <a:rPr lang="it-IT" u="sng" dirty="0"/>
              <a:t>vigilanza</a:t>
            </a:r>
            <a:r>
              <a:rPr lang="it-IT" dirty="0"/>
              <a:t>, di </a:t>
            </a:r>
            <a:r>
              <a:rPr lang="it-IT" u="sng" dirty="0"/>
              <a:t>controllo</a:t>
            </a:r>
            <a:r>
              <a:rPr lang="it-IT" dirty="0"/>
              <a:t> e </a:t>
            </a:r>
            <a:r>
              <a:rPr lang="it-IT" u="sng" dirty="0"/>
              <a:t>sanzionatori</a:t>
            </a:r>
            <a:r>
              <a:rPr lang="it-IT" dirty="0"/>
              <a:t>.</a:t>
            </a:r>
          </a:p>
          <a:p>
            <a:pPr marL="0" indent="0" algn="ctr">
              <a:buNone/>
            </a:pPr>
            <a:r>
              <a:rPr lang="it-IT" b="1" dirty="0"/>
              <a:t>Questi poteri sono stati assegnati alle A.I.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Intervento pubblico di regolazione: perché?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>
                <a:ea typeface="Calibri"/>
                <a:cs typeface="Calibri"/>
              </a:rPr>
              <a:t>Perché servono c</a:t>
            </a:r>
            <a:r>
              <a:rPr lang="it-IT" b="1" dirty="0">
                <a:ea typeface="Calibri"/>
                <a:cs typeface="Calibri"/>
              </a:rPr>
              <a:t>orpi tecnici dotati di </a:t>
            </a:r>
            <a:r>
              <a:rPr lang="it-IT" b="1" i="1" dirty="0">
                <a:ea typeface="Calibri"/>
                <a:cs typeface="Calibri"/>
              </a:rPr>
              <a:t>expertise</a:t>
            </a:r>
            <a:r>
              <a:rPr lang="it-IT" dirty="0">
                <a:ea typeface="Calibri"/>
                <a:cs typeface="Calibri"/>
              </a:rPr>
              <a:t> e </a:t>
            </a:r>
            <a:r>
              <a:rPr lang="it-IT" b="1" dirty="0">
                <a:ea typeface="Calibri"/>
                <a:cs typeface="Calibri"/>
              </a:rPr>
              <a:t>non influenzabili dalla politica.</a:t>
            </a:r>
          </a:p>
          <a:p>
            <a:pPr marL="0" indent="0" algn="just">
              <a:buNone/>
            </a:pPr>
            <a:r>
              <a:rPr lang="it-IT" dirty="0">
                <a:ea typeface="Calibri"/>
                <a:cs typeface="Calibri"/>
              </a:rPr>
              <a:t>Soggetti che sia </a:t>
            </a:r>
            <a:r>
              <a:rPr lang="it-IT" b="1" dirty="0">
                <a:ea typeface="Calibri"/>
                <a:cs typeface="Calibri"/>
              </a:rPr>
              <a:t>tecnicamente</a:t>
            </a:r>
            <a:r>
              <a:rPr lang="it-IT" dirty="0">
                <a:ea typeface="Calibri"/>
                <a:cs typeface="Calibri"/>
              </a:rPr>
              <a:t> che </a:t>
            </a:r>
            <a:r>
              <a:rPr lang="it-IT" b="1" dirty="0">
                <a:ea typeface="Calibri"/>
                <a:cs typeface="Calibri"/>
              </a:rPr>
              <a:t>giuridicamente</a:t>
            </a:r>
            <a:r>
              <a:rPr lang="it-IT" dirty="0">
                <a:ea typeface="Calibri"/>
                <a:cs typeface="Calibri"/>
              </a:rPr>
              <a:t> siano in grado di adottare regole e di farle rispettare anche attraverso sanzioni.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873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690F3-D9B7-46EB-B2E7-2FBC9CB14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Imparzialità </a:t>
            </a:r>
            <a:r>
              <a:rPr lang="it-IT" i="1" dirty="0"/>
              <a:t>vs </a:t>
            </a:r>
            <a:r>
              <a:rPr lang="it-IT" dirty="0"/>
              <a:t>neutralità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22FEF1-2C31-46AE-8576-66CF01E5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/>
            <a:r>
              <a:rPr lang="it-IT" dirty="0"/>
              <a:t>Queste amministrazioni si caratterizzano per il fatto di perseguire non tanto interessi pubblici di natura amministrativa, quanto per il fatto di </a:t>
            </a:r>
            <a:r>
              <a:rPr lang="it-IT" b="1" dirty="0"/>
              <a:t>tutelare imparzialmente gli interessi in gioco.</a:t>
            </a:r>
          </a:p>
          <a:p>
            <a:endParaRPr lang="it-IT" dirty="0"/>
          </a:p>
          <a:p>
            <a:pPr algn="just"/>
            <a:r>
              <a:rPr lang="it-IT" dirty="0"/>
              <a:t>Nell'esercizio delle loro funzioni, </a:t>
            </a:r>
            <a:r>
              <a:rPr lang="it-IT" b="1" dirty="0"/>
              <a:t>non sono chiamate a realizzare un interesse di cui siano titolari</a:t>
            </a:r>
            <a:r>
              <a:rPr lang="it-IT" dirty="0"/>
              <a:t> e che si ponga in conflitto con altri, ma assumono un </a:t>
            </a:r>
            <a:r>
              <a:rPr lang="it-IT" b="1" dirty="0"/>
              <a:t>ruolo super partes</a:t>
            </a:r>
            <a:r>
              <a:rPr lang="it-IT" dirty="0"/>
              <a:t>, assimilabile a quello del giudice.</a:t>
            </a:r>
          </a:p>
          <a:p>
            <a:endParaRPr lang="it-IT" dirty="0"/>
          </a:p>
          <a:p>
            <a:pPr algn="just"/>
            <a:r>
              <a:rPr lang="it-IT" dirty="0"/>
              <a:t>Tali organi </a:t>
            </a:r>
            <a:r>
              <a:rPr lang="it-IT" b="1" dirty="0"/>
              <a:t>sono sottratti ad una dipendenza gerarchica dall'esecutivo</a:t>
            </a:r>
            <a:r>
              <a:rPr lang="it-IT" dirty="0"/>
              <a:t> e perciò, possono essere </a:t>
            </a:r>
            <a:r>
              <a:rPr lang="it-IT" b="1" dirty="0"/>
              <a:t>soggetti soltanto alla legge.</a:t>
            </a:r>
          </a:p>
        </p:txBody>
      </p:sp>
    </p:spTree>
    <p:extLst>
      <p:ext uri="{BB962C8B-B14F-4D97-AF65-F5344CB8AC3E}">
        <p14:creationId xmlns:p14="http://schemas.microsoft.com/office/powerpoint/2010/main" val="1766843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A.I. nell’ordinamento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b="1" dirty="0"/>
              <a:t>Italia</a:t>
            </a:r>
            <a:r>
              <a:rPr lang="it-IT" dirty="0"/>
              <a:t> oggi vi sono numerose autorità indipendenti con: </a:t>
            </a:r>
          </a:p>
          <a:p>
            <a:pPr algn="just"/>
            <a:r>
              <a:rPr lang="it-IT" dirty="0"/>
              <a:t>competenze generali sul </a:t>
            </a:r>
            <a:r>
              <a:rPr lang="it-IT" b="1" dirty="0"/>
              <a:t>mercato</a:t>
            </a:r>
            <a:r>
              <a:rPr lang="it-IT" dirty="0"/>
              <a:t>; </a:t>
            </a:r>
          </a:p>
          <a:p>
            <a:pPr algn="just"/>
            <a:r>
              <a:rPr lang="it-IT" dirty="0"/>
              <a:t>con </a:t>
            </a:r>
            <a:r>
              <a:rPr lang="it-IT" b="1" dirty="0"/>
              <a:t>competenze di regolazione </a:t>
            </a:r>
            <a:r>
              <a:rPr lang="it-IT" dirty="0"/>
              <a:t>su </a:t>
            </a:r>
            <a:r>
              <a:rPr lang="it-IT" b="1" dirty="0"/>
              <a:t>mercati settoriali</a:t>
            </a:r>
            <a:r>
              <a:rPr lang="it-IT" dirty="0"/>
              <a:t> e sui servizi di pubblica utilità </a:t>
            </a:r>
          </a:p>
          <a:p>
            <a:pPr algn="just"/>
            <a:r>
              <a:rPr lang="it-IT" dirty="0"/>
              <a:t>con competenze di </a:t>
            </a:r>
            <a:r>
              <a:rPr lang="it-IT" b="1" dirty="0"/>
              <a:t>vigilanza e garanzia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>su alcuni </a:t>
            </a:r>
            <a:r>
              <a:rPr lang="it-IT" b="1" dirty="0"/>
              <a:t>diritti costituzionalmente garantiti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527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autorità indipendenti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it-IT" dirty="0"/>
              <a:t>Autorità di regolazione dei trasporti (ART);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garante della concorrenza e del mercato (AGCM);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garante per l’infanzia e l’adolescenza (AGIA);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nazionale anticorruzione (ANAC);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per le garanzie nelle comunicazioni (AGCOM);</a:t>
            </a:r>
          </a:p>
          <a:p>
            <a:pPr algn="just">
              <a:buFont typeface="Wingdings" pitchFamily="2" charset="2"/>
              <a:buChar char="§"/>
            </a:pPr>
            <a:r>
              <a:rPr lang="it-IT" sz="3000" dirty="0">
                <a:solidFill>
                  <a:srgbClr val="202124"/>
                </a:solidFill>
                <a:ea typeface="+mn-lt"/>
                <a:cs typeface="+mn-lt"/>
              </a:rPr>
              <a:t>Autorità di regolazione per energia reti e ambiente</a:t>
            </a:r>
            <a:r>
              <a:rPr lang="it-IT" dirty="0"/>
              <a:t>(ARERA);</a:t>
            </a:r>
            <a:endParaRPr lang="it-IT" dirty="0">
              <a:ea typeface="Calibri"/>
              <a:cs typeface="Calibri"/>
            </a:endParaRP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Banca d’Italia;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di garanzia dell’attuazione della legge sullo sciopero nei servizi pubblici essenziali (CGS);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di vigilanza sui fondi pensione (COVIP);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nazionale per le società e la Borsa (CONSOB);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Garante per la protezione dei dati personali (Privacy)</a:t>
            </a:r>
          </a:p>
        </p:txBody>
      </p:sp>
    </p:spTree>
    <p:extLst>
      <p:ext uri="{BB962C8B-B14F-4D97-AF65-F5344CB8AC3E}">
        <p14:creationId xmlns:p14="http://schemas.microsoft.com/office/powerpoint/2010/main" val="2932545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B5DCF1-6232-4702-BD3B-C384C3FF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 poteri delle A.I.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2DBCB9-559C-49C6-B51E-3C51801CF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Poteri normativi regolamentari (</a:t>
            </a:r>
            <a:r>
              <a:rPr lang="it-IT" i="1" dirty="0"/>
              <a:t>rule making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Poteri para-giurisdizionali (</a:t>
            </a:r>
            <a:r>
              <a:rPr lang="it-IT" i="1" dirty="0" err="1"/>
              <a:t>adjudication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Poteri sanzionatori</a:t>
            </a:r>
          </a:p>
        </p:txBody>
      </p:sp>
    </p:spTree>
    <p:extLst>
      <p:ext uri="{BB962C8B-B14F-4D97-AF65-F5344CB8AC3E}">
        <p14:creationId xmlns:p14="http://schemas.microsoft.com/office/powerpoint/2010/main" val="241789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La nascita delle Autorità indipendenti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b="1" dirty="0"/>
              <a:t>Stati Uniti</a:t>
            </a:r>
            <a:r>
              <a:rPr lang="it-IT" dirty="0"/>
              <a:t>: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fine XIX</a:t>
            </a:r>
            <a:r>
              <a:rPr lang="it-IT" dirty="0"/>
              <a:t>: nascono le A.I. con </a:t>
            </a:r>
            <a:r>
              <a:rPr lang="it-IT" b="1" dirty="0"/>
              <a:t>compiti di regolazione economica</a:t>
            </a:r>
            <a:r>
              <a:rPr lang="it-IT" dirty="0"/>
              <a:t> (la prima è la </a:t>
            </a:r>
            <a:r>
              <a:rPr lang="it-IT" i="1" dirty="0" err="1"/>
              <a:t>Interstate</a:t>
            </a:r>
            <a:r>
              <a:rPr lang="it-IT" i="1" dirty="0"/>
              <a:t> Commerce </a:t>
            </a:r>
            <a:r>
              <a:rPr lang="it-IT" i="1" dirty="0" err="1"/>
              <a:t>Commission</a:t>
            </a:r>
            <a:r>
              <a:rPr lang="it-IT" i="1" dirty="0"/>
              <a:t>, </a:t>
            </a:r>
            <a:r>
              <a:rPr lang="it-IT" dirty="0"/>
              <a:t>1887, con il compito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controllare il monopolio ferroviario</a:t>
            </a:r>
            <a:r>
              <a:rPr lang="it-IT" dirty="0"/>
              <a:t>).</a:t>
            </a:r>
          </a:p>
          <a:p>
            <a:pPr algn="just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Anni ‘30</a:t>
            </a:r>
            <a:r>
              <a:rPr lang="it-IT" dirty="0"/>
              <a:t>: </a:t>
            </a:r>
            <a:r>
              <a:rPr lang="it-IT" i="1" dirty="0"/>
              <a:t>New Deal, </a:t>
            </a:r>
            <a:r>
              <a:rPr lang="it-IT" b="1" dirty="0"/>
              <a:t>sviluppo delle A.I</a:t>
            </a:r>
            <a:r>
              <a:rPr lang="it-IT" dirty="0"/>
              <a:t>. che assumono anche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compiti di regolazione sociale, di redistribuzione e di composizione di conflitti sociali.</a:t>
            </a:r>
          </a:p>
        </p:txBody>
      </p:sp>
    </p:spTree>
    <p:extLst>
      <p:ext uri="{BB962C8B-B14F-4D97-AF65-F5344CB8AC3E}">
        <p14:creationId xmlns:p14="http://schemas.microsoft.com/office/powerpoint/2010/main" val="1743542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Modello unico?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Soggetto pubblico d</a:t>
            </a:r>
            <a:r>
              <a:rPr lang="it-IT" dirty="0"/>
              <a:t>otato di </a:t>
            </a:r>
            <a:r>
              <a:rPr lang="it-IT" b="1" dirty="0"/>
              <a:t>indipendenza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legge affida alle AI il compito </a:t>
            </a:r>
            <a:r>
              <a:rPr lang="it-IT" dirty="0"/>
              <a:t>di esercitare poteri: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Normativi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Amministrativi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Decisionali (para-giurisdizionali)</a:t>
            </a:r>
          </a:p>
          <a:p>
            <a:pPr marL="0" indent="0" algn="just">
              <a:buNone/>
            </a:pPr>
            <a:r>
              <a:rPr lang="it-IT" dirty="0"/>
              <a:t>Con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piena autonomia </a:t>
            </a:r>
            <a:r>
              <a:rPr lang="it-IT" dirty="0"/>
              <a:t>di giudizio e di valutazione</a:t>
            </a:r>
          </a:p>
        </p:txBody>
      </p:sp>
    </p:spTree>
    <p:extLst>
      <p:ext uri="{BB962C8B-B14F-4D97-AF65-F5344CB8AC3E}">
        <p14:creationId xmlns:p14="http://schemas.microsoft.com/office/powerpoint/2010/main" val="1646927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minimo comun denominatore:</a:t>
            </a:r>
            <a:br>
              <a:rPr lang="it-IT" b="1" dirty="0"/>
            </a:br>
            <a:r>
              <a:rPr lang="it-IT" b="1" dirty="0"/>
              <a:t>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Indipendenza dal potere politico</a:t>
            </a:r>
            <a:r>
              <a:rPr lang="it-IT" dirty="0"/>
              <a:t> (in particolare dal Governo) – c.d. istituzioni non maggioritarie (art. 95 Cost.)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Indipendenza dai titolari degli interessi curati </a:t>
            </a:r>
            <a:r>
              <a:rPr lang="it-IT" dirty="0"/>
              <a:t>(in particolare dal potere economico/imprese regolate) (art. 97 Cost.)</a:t>
            </a:r>
          </a:p>
        </p:txBody>
      </p:sp>
    </p:spTree>
    <p:extLst>
      <p:ext uri="{BB962C8B-B14F-4D97-AF65-F5344CB8AC3E}">
        <p14:creationId xmlns:p14="http://schemas.microsoft.com/office/powerpoint/2010/main" val="2273566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ragioni dell’indipendenza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L’attività di regolazione è affidata a </a:t>
            </a:r>
            <a:r>
              <a:rPr lang="it-IT" b="1" dirty="0"/>
              <a:t>autorità amministrative </a:t>
            </a:r>
            <a:r>
              <a:rPr lang="it-IT" b="1" u="sng" dirty="0"/>
              <a:t>indipendenti</a:t>
            </a:r>
            <a:r>
              <a:rPr lang="it-IT" dirty="0"/>
              <a:t>:</a:t>
            </a:r>
          </a:p>
          <a:p>
            <a:pPr lvl="1" algn="just"/>
            <a:r>
              <a:rPr lang="it-IT" u="sng" dirty="0"/>
              <a:t>dallo Stato imprenditore</a:t>
            </a:r>
            <a:r>
              <a:rPr lang="it-IT" dirty="0"/>
              <a:t> (per superare il conflitto di interessi tra Stato regolatore, che deve fungere da arbitro neutrale tra le imprese concorrenti, e Stato imprenditore, proprietario di imprese);</a:t>
            </a:r>
          </a:p>
          <a:p>
            <a:pPr lvl="1" algn="just"/>
            <a:r>
              <a:rPr lang="it-IT" u="sng" dirty="0"/>
              <a:t>dagli operatori privati</a:t>
            </a:r>
            <a:r>
              <a:rPr lang="it-IT" dirty="0"/>
              <a:t> (per scongiurare il rischio di “cattura” del regolatore da parte dei regolati).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60933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L’indipendenza funzionale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L’indipendenza funzionale attiene all’</a:t>
            </a:r>
            <a:r>
              <a:rPr lang="it-IT" b="1" dirty="0"/>
              <a:t>autonomia di giudizio e di valutazione.</a:t>
            </a:r>
          </a:p>
          <a:p>
            <a:pPr marL="0" indent="0" algn="just">
              <a:buNone/>
            </a:pPr>
            <a:r>
              <a:rPr lang="it-IT" dirty="0"/>
              <a:t>Nel nostro ordinamento </a:t>
            </a:r>
            <a:r>
              <a:rPr lang="it-IT" b="1" i="1" dirty="0"/>
              <a:t>tutte</a:t>
            </a:r>
            <a:r>
              <a:rPr lang="it-IT" b="1" dirty="0"/>
              <a:t> le A.I. godono di questa autonomia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No poteri di </a:t>
            </a:r>
            <a:r>
              <a:rPr lang="it-IT" b="1" dirty="0"/>
              <a:t>indirizzo politico </a:t>
            </a:r>
            <a:r>
              <a:rPr lang="it-IT" b="1" i="1" dirty="0"/>
              <a:t>ex ante.</a:t>
            </a:r>
            <a:endParaRPr lang="it-IT" b="1" dirty="0"/>
          </a:p>
          <a:p>
            <a:pPr algn="just"/>
            <a:r>
              <a:rPr lang="it-IT" dirty="0"/>
              <a:t>Si competenze di regolazione e vigilanza </a:t>
            </a:r>
            <a:r>
              <a:rPr lang="it-IT" b="1" dirty="0"/>
              <a:t>integralmente</a:t>
            </a:r>
            <a:r>
              <a:rPr lang="it-IT" dirty="0"/>
              <a:t> devolute all’A.I.</a:t>
            </a:r>
          </a:p>
          <a:p>
            <a:pPr algn="just"/>
            <a:r>
              <a:rPr lang="it-IT" dirty="0"/>
              <a:t>No potere ministeriale di </a:t>
            </a:r>
            <a:r>
              <a:rPr lang="it-IT" b="1" dirty="0"/>
              <a:t>annullamento</a:t>
            </a:r>
            <a:r>
              <a:rPr lang="it-IT" dirty="0"/>
              <a:t> degli atti.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1103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Limiti all’indipendenza funzionale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Nel nostro ordinamento esistono comunque:</a:t>
            </a:r>
          </a:p>
          <a:p>
            <a:pPr algn="just"/>
            <a:r>
              <a:rPr lang="it-IT" b="1" dirty="0"/>
              <a:t>Obblighi di informazione </a:t>
            </a:r>
            <a:r>
              <a:rPr lang="it-IT" dirty="0"/>
              <a:t>al Parlamento;</a:t>
            </a:r>
          </a:p>
          <a:p>
            <a:pPr algn="just"/>
            <a:r>
              <a:rPr lang="it-IT" dirty="0"/>
              <a:t>Potere ministeriale di </a:t>
            </a:r>
            <a:r>
              <a:rPr lang="it-IT" b="1" dirty="0"/>
              <a:t>alta vigilanza </a:t>
            </a:r>
            <a:r>
              <a:rPr lang="it-IT" dirty="0"/>
              <a:t>(in materia di vigilanza finanziaria);</a:t>
            </a:r>
          </a:p>
          <a:p>
            <a:pPr algn="just"/>
            <a:r>
              <a:rPr lang="it-IT" dirty="0"/>
              <a:t>Potere ministeriale di </a:t>
            </a:r>
            <a:r>
              <a:rPr lang="it-IT" b="1" dirty="0"/>
              <a:t>sostituzione in caso di inerzia/inattività;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0476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Limiti sovranazionali all’indipendenza funzionale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Limiti</a:t>
            </a:r>
            <a:r>
              <a:rPr lang="it-IT" dirty="0"/>
              <a:t> all’indipendenza funzionale delle A.I. discendono, poi, dall’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ordinamento sopranazionale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Es.: disciplina delle </a:t>
            </a:r>
            <a:r>
              <a:rPr lang="it-IT" b="1" dirty="0"/>
              <a:t>comunicazioni elettroniche </a:t>
            </a:r>
            <a:r>
              <a:rPr lang="it-IT" dirty="0"/>
              <a:t>che prevede un previo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potere di controllo della Commissione</a:t>
            </a:r>
            <a:r>
              <a:rPr lang="it-IT" dirty="0"/>
              <a:t> sulla </a:t>
            </a:r>
            <a:r>
              <a:rPr lang="it-IT" b="1" dirty="0"/>
              <a:t>misura predisposta dall’A.I. </a:t>
            </a:r>
            <a:r>
              <a:rPr lang="it-IT" dirty="0"/>
              <a:t>nazionale al fine di verificarne la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coerenza con la disciplina e gli indirizzi europei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839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garanzie dell’indipendenza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L’indipendenza dall’indirizzo politico governativo è assicurata da una serie di </a:t>
            </a:r>
            <a:r>
              <a:rPr lang="it-IT" b="1" dirty="0"/>
              <a:t>garanzie</a:t>
            </a:r>
            <a:r>
              <a:rPr lang="it-IT" dirty="0"/>
              <a:t> </a:t>
            </a:r>
            <a:r>
              <a:rPr lang="it-IT" b="1" dirty="0"/>
              <a:t>strutturali</a:t>
            </a:r>
            <a:r>
              <a:rPr lang="it-IT" dirty="0"/>
              <a:t>:</a:t>
            </a:r>
          </a:p>
          <a:p>
            <a:pPr lvl="1" algn="just"/>
            <a:r>
              <a:rPr lang="it-IT" dirty="0"/>
              <a:t>le </a:t>
            </a:r>
            <a:r>
              <a:rPr lang="it-IT" b="1" dirty="0"/>
              <a:t>modalità di nomina </a:t>
            </a:r>
            <a:r>
              <a:rPr lang="it-IT" dirty="0"/>
              <a:t>dei membri delle autorità;</a:t>
            </a:r>
          </a:p>
          <a:p>
            <a:pPr lvl="1" algn="just"/>
            <a:r>
              <a:rPr lang="it-IT" b="1" dirty="0"/>
              <a:t>l’assenza di poteri di avocazione</a:t>
            </a:r>
            <a:r>
              <a:rPr lang="it-IT" dirty="0"/>
              <a:t> da parte del Governo;</a:t>
            </a:r>
          </a:p>
          <a:p>
            <a:pPr lvl="1" algn="just"/>
            <a:r>
              <a:rPr lang="it-IT" b="1" dirty="0"/>
              <a:t>l’autonomia finanziaria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lo </a:t>
            </a:r>
            <a:r>
              <a:rPr lang="it-IT" i="1" dirty="0"/>
              <a:t>status</a:t>
            </a:r>
            <a:r>
              <a:rPr lang="it-IT" dirty="0"/>
              <a:t> dei funzionari delle autorità;</a:t>
            </a:r>
          </a:p>
          <a:p>
            <a:pPr lvl="1" algn="just"/>
            <a:r>
              <a:rPr lang="it-IT" dirty="0"/>
              <a:t>il sistema di </a:t>
            </a:r>
            <a:r>
              <a:rPr lang="it-IT" b="1" dirty="0"/>
              <a:t>incompatibilità </a:t>
            </a:r>
            <a:r>
              <a:rPr lang="it-IT" dirty="0"/>
              <a:t>dell’incarico di membro dell’autorità con altri incarichi professionali;</a:t>
            </a:r>
          </a:p>
        </p:txBody>
      </p:sp>
    </p:spTree>
    <p:extLst>
      <p:ext uri="{BB962C8B-B14F-4D97-AF65-F5344CB8AC3E}">
        <p14:creationId xmlns:p14="http://schemas.microsoft.com/office/powerpoint/2010/main" val="871898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b="1" dirty="0"/>
              <a:t>Lo </a:t>
            </a:r>
            <a:r>
              <a:rPr lang="it-IT" b="1" i="1" dirty="0"/>
              <a:t>status </a:t>
            </a:r>
            <a:r>
              <a:rPr lang="it-IT" b="1" dirty="0"/>
              <a:t> del Presidente e dei commissari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</a:t>
            </a:r>
            <a:r>
              <a:rPr lang="it-IT" b="1" dirty="0"/>
              <a:t>grado di indipendenza è massimo </a:t>
            </a:r>
            <a:r>
              <a:rPr lang="it-IT" dirty="0"/>
              <a:t>se: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durata</a:t>
            </a:r>
            <a:r>
              <a:rPr lang="it-IT" dirty="0"/>
              <a:t> del mandato è superiore a quella della legislatura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fonte</a:t>
            </a:r>
            <a:r>
              <a:rPr lang="it-IT" dirty="0"/>
              <a:t> della nomina è affidata a meccanismi di consenso tra governo e parlamento a maggioranza qualificata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selezione</a:t>
            </a:r>
            <a:r>
              <a:rPr lang="it-IT" dirty="0"/>
              <a:t> delle candidature è pubblica</a:t>
            </a:r>
          </a:p>
        </p:txBody>
      </p:sp>
    </p:spTree>
    <p:extLst>
      <p:ext uri="{BB962C8B-B14F-4D97-AF65-F5344CB8AC3E}">
        <p14:creationId xmlns:p14="http://schemas.microsoft.com/office/powerpoint/2010/main" val="3227913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b="1" dirty="0"/>
              <a:t>segue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La </a:t>
            </a:r>
            <a:r>
              <a:rPr lang="it-IT" b="1" dirty="0"/>
              <a:t>revoca</a:t>
            </a:r>
            <a:r>
              <a:rPr lang="it-IT" dirty="0"/>
              <a:t> è impossibile </a:t>
            </a:r>
          </a:p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Il fenomeno delle </a:t>
            </a:r>
            <a:r>
              <a:rPr lang="it-IT" b="1" dirty="0"/>
              <a:t>porte girevoli</a:t>
            </a:r>
            <a:r>
              <a:rPr lang="it-IT" dirty="0"/>
              <a:t> è radicalmente escluso sia rispetto a incarichi politico-elettivi, sia rispetto a incarichi professionali nel settore privato</a:t>
            </a:r>
          </a:p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I </a:t>
            </a:r>
            <a:r>
              <a:rPr lang="it-IT" b="1" dirty="0"/>
              <a:t>requisiti</a:t>
            </a:r>
            <a:r>
              <a:rPr lang="it-IT" dirty="0"/>
              <a:t> per la nomina sono particolarmente </a:t>
            </a:r>
            <a:r>
              <a:rPr lang="it-IT" b="1" dirty="0"/>
              <a:t>elevati</a:t>
            </a:r>
            <a:r>
              <a:rPr lang="it-IT" dirty="0"/>
              <a:t>  e fissati in modo puntuale</a:t>
            </a:r>
          </a:p>
        </p:txBody>
      </p:sp>
    </p:spTree>
    <p:extLst>
      <p:ext uri="{BB962C8B-B14F-4D97-AF65-F5344CB8AC3E}">
        <p14:creationId xmlns:p14="http://schemas.microsoft.com/office/powerpoint/2010/main" val="2838853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problema della legittimazione costituzionale delle A.I.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La Costituzione prevede il principio della sovranità nazionale e la </a:t>
            </a:r>
            <a:r>
              <a:rPr lang="it-IT" b="1" dirty="0"/>
              <a:t>responsabilità ministeriale</a:t>
            </a:r>
            <a:r>
              <a:rPr lang="it-IT" dirty="0"/>
              <a:t> e riserva i </a:t>
            </a:r>
            <a:r>
              <a:rPr lang="it-IT" b="1" dirty="0"/>
              <a:t>poteri normativi al legislatore </a:t>
            </a:r>
            <a:r>
              <a:rPr lang="it-IT" dirty="0"/>
              <a:t>e i poteri di giudizio a magistrati indipendenti.</a:t>
            </a:r>
            <a:endParaRPr lang="it-IT">
              <a:ea typeface="Calibri"/>
              <a:cs typeface="Calibri"/>
            </a:endParaRPr>
          </a:p>
          <a:p>
            <a:pPr algn="just"/>
            <a:r>
              <a:rPr lang="it-IT" dirty="0">
                <a:ea typeface="Calibri"/>
                <a:cs typeface="Calibri"/>
              </a:rPr>
              <a:t>Art. 95 Cost.: come si concilia con il modello delle AI?</a:t>
            </a:r>
          </a:p>
        </p:txBody>
      </p:sp>
    </p:spTree>
    <p:extLst>
      <p:ext uri="{BB962C8B-B14F-4D97-AF65-F5344CB8AC3E}">
        <p14:creationId xmlns:p14="http://schemas.microsoft.com/office/powerpoint/2010/main" val="304234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Francia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Anni ‘70: le A.I. vengono istituite per la </a:t>
            </a:r>
            <a:r>
              <a:rPr lang="it-IT" b="1" dirty="0"/>
              <a:t>tutela di diritti costituzionali</a:t>
            </a:r>
            <a:r>
              <a:rPr lang="it-IT" dirty="0"/>
              <a:t>, come la riservatezza, le libertà civili, la correttezza dell’informazione radiotelevisiva e la trasparenza amministrativa.</a:t>
            </a:r>
          </a:p>
        </p:txBody>
      </p:sp>
    </p:spTree>
    <p:extLst>
      <p:ext uri="{BB962C8B-B14F-4D97-AF65-F5344CB8AC3E}">
        <p14:creationId xmlns:p14="http://schemas.microsoft.com/office/powerpoint/2010/main" val="3710926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problema del </a:t>
            </a:r>
            <a:r>
              <a:rPr lang="it-IT" b="1" i="1" dirty="0"/>
              <a:t>deficit</a:t>
            </a:r>
            <a:r>
              <a:rPr lang="it-IT" b="1" dirty="0"/>
              <a:t> democratico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 dirty="0"/>
              <a:t>Problema</a:t>
            </a:r>
            <a:r>
              <a:rPr lang="it-IT" dirty="0"/>
              <a:t>: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 in bianco </a:t>
            </a:r>
            <a:r>
              <a:rPr lang="it-IT" dirty="0"/>
              <a:t>alle A.I.,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elette </a:t>
            </a:r>
            <a:r>
              <a:rPr lang="it-IT" dirty="0"/>
              <a:t>dal popolo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né responsabili</a:t>
            </a:r>
            <a:r>
              <a:rPr lang="it-IT" dirty="0"/>
              <a:t>, come i Ministri, davanti al Parlamento (legittimazione democratica indiretta)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5222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soluzioni individuate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Il </a:t>
            </a:r>
            <a:r>
              <a:rPr lang="it-IT" i="1" u="sng" dirty="0"/>
              <a:t>deficit</a:t>
            </a:r>
            <a:r>
              <a:rPr lang="it-IT" u="sng" dirty="0"/>
              <a:t> di legittimazione democratica</a:t>
            </a:r>
            <a:r>
              <a:rPr lang="it-IT" dirty="0"/>
              <a:t> del potere </a:t>
            </a:r>
            <a:r>
              <a:rPr lang="it-IT" err="1"/>
              <a:t>regolatorio</a:t>
            </a:r>
            <a:r>
              <a:rPr lang="it-IT" dirty="0"/>
              <a:t>, derivante dalla sua sottrazione all’indirizzo politico dell’esecutivo, è sopperito:</a:t>
            </a:r>
          </a:p>
          <a:p>
            <a:pPr lvl="1" algn="just"/>
            <a:r>
              <a:rPr lang="it-IT" dirty="0"/>
              <a:t>da un rafforzamento della </a:t>
            </a:r>
            <a:r>
              <a:rPr lang="it-IT" b="1" dirty="0"/>
              <a:t>legalità procedurale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dall’alto livello di </a:t>
            </a:r>
            <a:r>
              <a:rPr lang="it-IT" b="1" i="1" dirty="0"/>
              <a:t>expertise</a:t>
            </a:r>
            <a:r>
              <a:rPr lang="it-IT" b="1" dirty="0"/>
              <a:t> tecnico-specialistica </a:t>
            </a:r>
            <a:r>
              <a:rPr lang="it-IT" dirty="0"/>
              <a:t>dei membri dell’autorità.</a:t>
            </a:r>
          </a:p>
        </p:txBody>
      </p:sp>
    </p:spTree>
    <p:extLst>
      <p:ext uri="{BB962C8B-B14F-4D97-AF65-F5344CB8AC3E}">
        <p14:creationId xmlns:p14="http://schemas.microsoft.com/office/powerpoint/2010/main" val="30468211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soluzioni individuate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Al fine di garantire l’indipendenza e la legittimazione delle autorità, il </a:t>
            </a:r>
            <a:r>
              <a:rPr lang="it-IT" b="1" dirty="0"/>
              <a:t>controllo giurisdizionale</a:t>
            </a:r>
            <a:r>
              <a:rPr lang="it-IT" dirty="0"/>
              <a:t> assume rilevanza decisiva con riferimento:</a:t>
            </a:r>
          </a:p>
          <a:p>
            <a:pPr lvl="1" algn="just"/>
            <a:r>
              <a:rPr lang="it-IT" dirty="0"/>
              <a:t>all’attività di regolazione, di cui definisce </a:t>
            </a:r>
            <a:r>
              <a:rPr lang="it-IT" b="1" dirty="0"/>
              <a:t>limiti e forme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all’esercizio di poteri sanzionatori, che deve essere circondato di </a:t>
            </a:r>
            <a:r>
              <a:rPr lang="it-IT" b="1" dirty="0"/>
              <a:t>peculiari garanzie</a:t>
            </a:r>
            <a:r>
              <a:rPr lang="it-IT" dirty="0"/>
              <a:t>, per assicurare il rispetto del </a:t>
            </a:r>
            <a:r>
              <a:rPr lang="it-IT" b="1" dirty="0"/>
              <a:t>principio del contraddittorio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2928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legalità procedurale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«Nei settori di competenza delle autorità, in assenza di un sistema completo e preciso di regole di comportamento, con obblighi e divieti fissati dal legislatore, </a:t>
            </a:r>
            <a:r>
              <a:rPr lang="it-IT" b="1" dirty="0"/>
              <a:t>la caduta del valore della legalità sostanziale deve essere compensata con un rafforzamento della legalità procedurale sotto forma di garanzia del contraddittorio</a:t>
            </a:r>
            <a:r>
              <a:rPr lang="it-IT" dirty="0"/>
              <a:t>» (</a:t>
            </a:r>
            <a:r>
              <a:rPr lang="it-IT" dirty="0" err="1"/>
              <a:t>CdS</a:t>
            </a:r>
            <a:r>
              <a:rPr lang="it-IT" dirty="0"/>
              <a:t>, n. 7972/06).</a:t>
            </a:r>
          </a:p>
        </p:txBody>
      </p:sp>
    </p:spTree>
    <p:extLst>
      <p:ext uri="{BB962C8B-B14F-4D97-AF65-F5344CB8AC3E}">
        <p14:creationId xmlns:p14="http://schemas.microsoft.com/office/powerpoint/2010/main" val="13931041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Un’effettiva partecipazione </a:t>
            </a:r>
            <a:r>
              <a:rPr lang="it-IT" i="1" dirty="0"/>
              <a:t>ex ante </a:t>
            </a:r>
            <a:r>
              <a:rPr lang="it-IT" dirty="0"/>
              <a:t>«</a:t>
            </a:r>
            <a:r>
              <a:rPr lang="it-IT" i="1" dirty="0"/>
              <a:t>costituisce di per sé una </a:t>
            </a:r>
            <a:r>
              <a:rPr lang="it-IT" b="1" i="1" dirty="0"/>
              <a:t>delle condizioni (non eliminabili e non sostituibili) di conformità a Costituzione dello stesso modello </a:t>
            </a:r>
            <a:r>
              <a:rPr lang="it-IT" b="1" i="1" dirty="0" err="1"/>
              <a:t>regolatorio</a:t>
            </a:r>
            <a:r>
              <a:rPr lang="it-IT" b="1" i="1" dirty="0"/>
              <a:t> </a:t>
            </a:r>
            <a:r>
              <a:rPr lang="it-IT" i="1" dirty="0"/>
              <a:t>prima ancora che di conformità a legge del suo concreto esercizio</a:t>
            </a:r>
            <a:r>
              <a:rPr lang="it-IT" dirty="0"/>
              <a:t>» (Cons. Stato, sez. </a:t>
            </a:r>
            <a:r>
              <a:rPr lang="it-IT" dirty="0" err="1"/>
              <a:t>VI</a:t>
            </a:r>
            <a:r>
              <a:rPr lang="it-IT" dirty="0"/>
              <a:t>, n. 1532/2015).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 e principio di legalità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i="1" dirty="0"/>
              <a:t>La </a:t>
            </a:r>
            <a:r>
              <a:rPr lang="it-IT" i="1" dirty="0" err="1"/>
              <a:t>dequotazione</a:t>
            </a:r>
            <a:r>
              <a:rPr lang="it-IT" i="1" dirty="0"/>
              <a:t> del principio di legalità sostanziale, giustificata dalla </a:t>
            </a:r>
            <a:r>
              <a:rPr lang="it-IT" b="1" i="1" dirty="0"/>
              <a:t>valorizzazione degli scopi pubblici da perseguire</a:t>
            </a:r>
            <a:r>
              <a:rPr lang="it-IT" i="1" dirty="0"/>
              <a:t>, impone il </a:t>
            </a:r>
            <a:r>
              <a:rPr lang="it-IT" b="1" i="1" dirty="0"/>
              <a:t>rafforzamento del principio di legalità procedimentale </a:t>
            </a:r>
            <a:r>
              <a:rPr lang="it-IT" i="1" dirty="0"/>
              <a:t>il quale si sostanzia, tra l’altro, nella previsione di più incisive forme di partecipazione degli interessati </a:t>
            </a:r>
            <a:r>
              <a:rPr lang="it-IT" dirty="0"/>
              <a:t>(Tar Lombardia, Milano, sez. II, n. 1629/2016).</a:t>
            </a:r>
          </a:p>
        </p:txBody>
      </p:sp>
    </p:spTree>
    <p:extLst>
      <p:ext uri="{BB962C8B-B14F-4D97-AF65-F5344CB8AC3E}">
        <p14:creationId xmlns:p14="http://schemas.microsoft.com/office/powerpoint/2010/main" val="3426241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procedimento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/>
              <a:t>   </a:t>
            </a:r>
          </a:p>
        </p:txBody>
      </p:sp>
      <p:sp>
        <p:nvSpPr>
          <p:cNvPr id="4" name="Ovale 3"/>
          <p:cNvSpPr/>
          <p:nvPr/>
        </p:nvSpPr>
        <p:spPr>
          <a:xfrm>
            <a:off x="467544" y="1340768"/>
            <a:ext cx="1944216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Documento</a:t>
            </a:r>
          </a:p>
        </p:txBody>
      </p:sp>
      <p:sp>
        <p:nvSpPr>
          <p:cNvPr id="7" name="Ovale 6"/>
          <p:cNvSpPr/>
          <p:nvPr/>
        </p:nvSpPr>
        <p:spPr>
          <a:xfrm>
            <a:off x="539552" y="3212976"/>
            <a:ext cx="2088232" cy="9361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Osservazioni</a:t>
            </a:r>
          </a:p>
        </p:txBody>
      </p:sp>
      <p:sp>
        <p:nvSpPr>
          <p:cNvPr id="8" name="Ovale 7"/>
          <p:cNvSpPr/>
          <p:nvPr/>
        </p:nvSpPr>
        <p:spPr>
          <a:xfrm>
            <a:off x="611560" y="5013176"/>
            <a:ext cx="1800200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Audizione</a:t>
            </a:r>
          </a:p>
        </p:txBody>
      </p:sp>
      <p:sp>
        <p:nvSpPr>
          <p:cNvPr id="19" name="Freccia in giù 18"/>
          <p:cNvSpPr/>
          <p:nvPr/>
        </p:nvSpPr>
        <p:spPr>
          <a:xfrm>
            <a:off x="1331640" y="2492896"/>
            <a:ext cx="288032" cy="581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Freccia in giù 19"/>
          <p:cNvSpPr/>
          <p:nvPr/>
        </p:nvSpPr>
        <p:spPr>
          <a:xfrm>
            <a:off x="1403648" y="4293096"/>
            <a:ext cx="288032" cy="581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131840" y="1340768"/>
            <a:ext cx="4248472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documento di consultazione, portato a conoscenza degli operatori di mercato, contiene il progetto di regolazione e le modalità della consultazione.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3203848" y="3140968"/>
            <a:ext cx="4248472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Entro un termine di norma non inferiore ai 30 giorni gli operatori interessati potranno presentare le loro osservazioni.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3275856" y="4869160"/>
            <a:ext cx="4176464" cy="11304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L’autorità può altresì decidere di sentire in audizione i soggetti interessati dall’intervento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regolatorio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593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Il rafforzamento della partecipazione svolge tre funzioni:</a:t>
            </a:r>
            <a:endParaRPr lang="it-IT"/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aumenta il contraddittorio</a:t>
            </a:r>
            <a:r>
              <a:rPr lang="it-IT" dirty="0"/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riduce l’asimmetria informativa</a:t>
            </a:r>
            <a:r>
              <a:rPr lang="it-IT" dirty="0"/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legittima l’esercizio del potere regolatorio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L’obbligo di motivazione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/>
              <a:t>La giurisprudenza e il legislatore hanno imposto </a:t>
            </a:r>
            <a:r>
              <a:rPr lang="it-IT" b="1" dirty="0"/>
              <a:t>anche</a:t>
            </a:r>
            <a:r>
              <a:rPr lang="it-IT" dirty="0"/>
              <a:t> un </a:t>
            </a:r>
            <a:r>
              <a:rPr lang="it-IT" b="1" u="sng" dirty="0"/>
              <a:t>obbligo di motivazione</a:t>
            </a:r>
            <a:r>
              <a:rPr lang="it-IT" b="1" dirty="0"/>
              <a:t> </a:t>
            </a:r>
            <a:r>
              <a:rPr lang="it-IT" dirty="0"/>
              <a:t>degli atti di regolazione. </a:t>
            </a:r>
          </a:p>
          <a:p>
            <a:pPr algn="just"/>
            <a:r>
              <a:rPr lang="it-IT" dirty="0"/>
              <a:t>attraverso la motivazione l’autorità di regolazione spiega </a:t>
            </a:r>
            <a:r>
              <a:rPr lang="it-IT" b="1" dirty="0"/>
              <a:t>le ragioni per cui gli apporti partecipativi siano stati o meno recepiti nel provvedimento di regolazione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L’autorità di regolazione non è tenuta però a «</a:t>
            </a:r>
            <a:r>
              <a:rPr lang="it-IT" i="1" dirty="0"/>
              <a:t>confutare in modo puntuale ciascuna delle osservazioni critiche presentate dai portatori qualificati di interessi e dai singoli operatori di settore</a:t>
            </a:r>
            <a:r>
              <a:rPr lang="it-IT" dirty="0"/>
              <a:t>» (Cons. Stato, sez. </a:t>
            </a:r>
            <a:r>
              <a:rPr lang="it-IT" dirty="0" err="1"/>
              <a:t>VI</a:t>
            </a:r>
            <a:r>
              <a:rPr lang="it-IT" dirty="0"/>
              <a:t>, n. 4874/2014).</a:t>
            </a:r>
          </a:p>
        </p:txBody>
      </p:sp>
    </p:spTree>
    <p:extLst>
      <p:ext uri="{BB962C8B-B14F-4D97-AF65-F5344CB8AC3E}">
        <p14:creationId xmlns:p14="http://schemas.microsoft.com/office/powerpoint/2010/main" val="263100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sindacato del giudice </a:t>
            </a:r>
            <a:br>
              <a:rPr lang="it-IT" b="1" dirty="0"/>
            </a:br>
            <a:r>
              <a:rPr lang="it-IT" b="1" dirty="0"/>
              <a:t>sugli atti delle AI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L’evoluzione della giurisprudenza relativa all’intensità del controllo giurisdizionale sulla regolazione indipendente: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u="sng" dirty="0"/>
              <a:t>sindacato estrinseco</a:t>
            </a:r>
            <a:r>
              <a:rPr lang="it-IT" dirty="0"/>
              <a:t>: valutazione della </a:t>
            </a:r>
            <a:r>
              <a:rPr lang="it-IT" b="1" dirty="0"/>
              <a:t>semplice linearità dell’</a:t>
            </a:r>
            <a:r>
              <a:rPr lang="it-IT" b="1" i="1" dirty="0"/>
              <a:t>iter</a:t>
            </a:r>
            <a:r>
              <a:rPr lang="it-IT" b="1" dirty="0"/>
              <a:t> logico </a:t>
            </a:r>
            <a:r>
              <a:rPr lang="it-IT" dirty="0"/>
              <a:t>del ragionamento dell’autorità.</a:t>
            </a:r>
          </a:p>
        </p:txBody>
      </p:sp>
    </p:spTree>
    <p:extLst>
      <p:ext uri="{BB962C8B-B14F-4D97-AF65-F5344CB8AC3E}">
        <p14:creationId xmlns:p14="http://schemas.microsoft.com/office/powerpoint/2010/main" val="386609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Regno Unito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Anni ‘80: l’istituzione delle </a:t>
            </a:r>
            <a:r>
              <a:rPr lang="it-IT" b="1" i="1" dirty="0" err="1"/>
              <a:t>indipendent</a:t>
            </a:r>
            <a:r>
              <a:rPr lang="it-IT" b="1" i="1" dirty="0"/>
              <a:t> </a:t>
            </a:r>
            <a:r>
              <a:rPr lang="it-IT" b="1" i="1" dirty="0" err="1"/>
              <a:t>agencies</a:t>
            </a:r>
            <a:r>
              <a:rPr lang="it-IT" dirty="0"/>
              <a:t> segue principalmente </a:t>
            </a:r>
            <a:r>
              <a:rPr lang="it-IT" b="1" dirty="0"/>
              <a:t>l’avvio dei processi di privatizzazione </a:t>
            </a:r>
            <a:r>
              <a:rPr lang="it-IT" dirty="0"/>
              <a:t>delle imprese pubbliche operanti nei</a:t>
            </a:r>
            <a:r>
              <a:rPr lang="it-IT" b="1" dirty="0"/>
              <a:t> servizi essenziali </a:t>
            </a:r>
            <a:r>
              <a:rPr lang="it-IT" dirty="0"/>
              <a:t>quali le </a:t>
            </a:r>
            <a:r>
              <a:rPr lang="it-IT" b="1" dirty="0"/>
              <a:t>telecomunicazioni, l’energia, l’acqua e i trasporti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99784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it-IT" b="1" u="sng" dirty="0"/>
              <a:t>sindacato intrinseco a doppia intensità</a:t>
            </a:r>
            <a:r>
              <a:rPr lang="it-IT" dirty="0"/>
              <a:t>: «</a:t>
            </a:r>
            <a:r>
              <a:rPr lang="it-IT" b="1" dirty="0"/>
              <a:t>forte</a:t>
            </a:r>
            <a:r>
              <a:rPr lang="it-IT" dirty="0"/>
              <a:t>», ossia pieno e senza alcun ostacolo, in caso di valutazioni tecnico-scientifiche di tipo opinabile; «</a:t>
            </a:r>
            <a:r>
              <a:rPr lang="it-IT" b="1" dirty="0"/>
              <a:t>debole</a:t>
            </a:r>
            <a:r>
              <a:rPr lang="it-IT" dirty="0"/>
              <a:t>», ossia volto esclusivamente a verificare la logicità e la ragionevolezza del provvedimento, negli altri casi.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it-IT" b="1" u="sng" dirty="0"/>
              <a:t>sindacato intrinseco «forte»</a:t>
            </a:r>
            <a:r>
              <a:rPr lang="it-IT" dirty="0"/>
              <a:t>: il giudice svolge </a:t>
            </a:r>
            <a:r>
              <a:rPr lang="it-IT" b="1" dirty="0"/>
              <a:t>sempre un controllo intrinseco </a:t>
            </a:r>
            <a:r>
              <a:rPr lang="it-IT" dirty="0"/>
              <a:t>sull’operato delle autorità indipendenti, volto a vagliare la </a:t>
            </a:r>
            <a:r>
              <a:rPr lang="it-IT" b="1" dirty="0"/>
              <a:t>correttezza e la coerenza del modello di regolazione</a:t>
            </a:r>
            <a:r>
              <a:rPr lang="it-IT" dirty="0"/>
              <a:t> alla base del provvedimento.</a:t>
            </a:r>
            <a:r>
              <a:rPr lang="it-IT" dirty="0">
                <a:solidFill>
                  <a:srgbClr val="FF0000"/>
                </a:solidFill>
              </a:rPr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Cons. Stato, sez. III, n. 3143/2016</a:t>
            </a:r>
            <a:endParaRPr lang="it-IT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Il giudice amministrativo deve verificare che l’applicazione del modello di regolazione in un determinato caso «</a:t>
            </a:r>
            <a:r>
              <a:rPr lang="it-IT" i="1" dirty="0"/>
              <a:t>risulti </a:t>
            </a:r>
            <a:r>
              <a:rPr lang="it-IT" b="1" i="1" dirty="0"/>
              <a:t>comprensibile, attendibile secondo la scienza economica</a:t>
            </a:r>
            <a:r>
              <a:rPr lang="it-IT" i="1" dirty="0"/>
              <a:t>, e </a:t>
            </a:r>
            <a:r>
              <a:rPr lang="it-IT" b="1" i="1" dirty="0"/>
              <a:t>immune da travisamento dei fatti, da vizi logici o da violazioni di regole </a:t>
            </a:r>
            <a:r>
              <a:rPr lang="it-IT" b="1" i="1"/>
              <a:t>normative</a:t>
            </a:r>
            <a:r>
              <a:rPr lang="it-IT"/>
              <a:t>».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Negli anni ‘90 il </a:t>
            </a:r>
            <a:r>
              <a:rPr lang="it-IT" b="1" dirty="0"/>
              <a:t>modello delle A.I. </a:t>
            </a:r>
            <a:r>
              <a:rPr lang="it-IT" dirty="0"/>
              <a:t>si diffonde in </a:t>
            </a:r>
            <a:r>
              <a:rPr lang="it-IT" b="1" dirty="0"/>
              <a:t>tutti i principali Paesi europei</a:t>
            </a:r>
            <a:r>
              <a:rPr lang="it-IT" dirty="0"/>
              <a:t>. </a:t>
            </a:r>
          </a:p>
          <a:p>
            <a:pPr marL="0" indent="0" algn="ctr">
              <a:buNone/>
            </a:pPr>
            <a:r>
              <a:rPr lang="it-IT" b="1" i="1" dirty="0"/>
              <a:t>Perché si diffonde?</a:t>
            </a:r>
            <a:r>
              <a:rPr lang="it-IT" dirty="0"/>
              <a:t> </a:t>
            </a:r>
          </a:p>
          <a:p>
            <a:pPr algn="just"/>
            <a:r>
              <a:rPr lang="it-IT" dirty="0"/>
              <a:t>Assistere e affiancare </a:t>
            </a:r>
            <a:r>
              <a:rPr lang="it-IT" b="1" dirty="0"/>
              <a:t>l’apertura dei mercati alla concorrenza.</a:t>
            </a:r>
          </a:p>
          <a:p>
            <a:pPr algn="just"/>
            <a:r>
              <a:rPr lang="it-IT" b="1" dirty="0"/>
              <a:t>Incentivare gli investimenti stranieri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>in operazioni di privatizzazione e liberalizzazione,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sottraendo tali processi all’indirizzo politico </a:t>
            </a:r>
            <a:r>
              <a:rPr lang="it-IT" dirty="0"/>
              <a:t>rendendoli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credibili</a:t>
            </a:r>
            <a:r>
              <a:rPr lang="it-IT" dirty="0"/>
              <a:t> all’estero.</a:t>
            </a:r>
          </a:p>
        </p:txBody>
      </p:sp>
    </p:spTree>
    <p:extLst>
      <p:ext uri="{BB962C8B-B14F-4D97-AF65-F5344CB8AC3E}">
        <p14:creationId xmlns:p14="http://schemas.microsoft.com/office/powerpoint/2010/main" val="87211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2AD002-33DB-4F5C-84F0-893DA8B8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ragioni alla base del modello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1380F0-97E9-42C5-A492-8728034F7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Settori </a:t>
            </a:r>
            <a:r>
              <a:rPr lang="it-IT" dirty="0"/>
              <a:t>ritenuti</a:t>
            </a:r>
            <a:r>
              <a:rPr lang="it-IT" b="1" dirty="0"/>
              <a:t> </a:t>
            </a:r>
            <a:r>
              <a:rPr lang="it-IT" dirty="0"/>
              <a:t>estremamente </a:t>
            </a:r>
            <a:r>
              <a:rPr lang="it-IT" b="1" dirty="0"/>
              <a:t>delicati/sensibili</a:t>
            </a:r>
            <a:r>
              <a:rPr lang="it-IT" dirty="0"/>
              <a:t> e la cui cura, debba essere affidata ad organismi che </a:t>
            </a:r>
            <a:r>
              <a:rPr lang="it-IT" b="1" dirty="0"/>
              <a:t>agiscano esclusivamente, in veste del perseguimento degli interessi tutelati.</a:t>
            </a:r>
          </a:p>
          <a:p>
            <a:pPr algn="just"/>
            <a:r>
              <a:rPr lang="it-IT" dirty="0"/>
              <a:t>Organismi di </a:t>
            </a:r>
            <a:r>
              <a:rPr lang="it-IT" b="1" dirty="0"/>
              <a:t>garanzia indipendenti</a:t>
            </a:r>
            <a:r>
              <a:rPr lang="it-IT" dirty="0"/>
              <a:t>, che siano muniti di una particolare posizione di </a:t>
            </a:r>
            <a:r>
              <a:rPr lang="it-IT" b="1" dirty="0"/>
              <a:t>terzietà</a:t>
            </a:r>
            <a:r>
              <a:rPr lang="it-IT" dirty="0"/>
              <a:t>, </a:t>
            </a:r>
            <a:r>
              <a:rPr lang="it-IT" b="1" dirty="0"/>
              <a:t>imparzialità e neutralità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906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>
                <a:ea typeface="Calibri"/>
                <a:cs typeface="Calibri"/>
              </a:rPr>
              <a:t>Crescente rilevanza del mercato come valore </a:t>
            </a:r>
            <a:r>
              <a:rPr lang="it-IT">
                <a:ea typeface="Calibri"/>
                <a:cs typeface="Calibri"/>
              </a:rPr>
              <a:t>da tutelare.</a:t>
            </a:r>
            <a:endParaRPr lang="it-IT"/>
          </a:p>
          <a:p>
            <a:pPr algn="just"/>
            <a:r>
              <a:rPr lang="it-IT" dirty="0">
                <a:ea typeface="Calibri"/>
                <a:cs typeface="Calibri"/>
              </a:rPr>
              <a:t>Necessità di soggetti che garantiscano il corretto funzionamento del mercato.</a:t>
            </a:r>
          </a:p>
        </p:txBody>
      </p:sp>
    </p:spTree>
    <p:extLst>
      <p:ext uri="{BB962C8B-B14F-4D97-AF65-F5344CB8AC3E}">
        <p14:creationId xmlns:p14="http://schemas.microsoft.com/office/powerpoint/2010/main" val="338427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Lo </a:t>
            </a:r>
            <a:r>
              <a:rPr lang="it-IT" b="1" u="sng" dirty="0"/>
              <a:t>Stato imprenditore</a:t>
            </a:r>
            <a:r>
              <a:rPr lang="it-IT" dirty="0"/>
              <a:t>: a partire dagli anni Trenta del secolo scorso lo Stato ha assunto su di sé il </a:t>
            </a:r>
            <a:r>
              <a:rPr lang="it-IT" b="1" dirty="0"/>
              <a:t>compito di gestire in via esclusiva</a:t>
            </a:r>
            <a:r>
              <a:rPr lang="it-IT" dirty="0"/>
              <a:t>, direttamente o indirettamente, </a:t>
            </a:r>
            <a:r>
              <a:rPr lang="it-IT" b="1" dirty="0"/>
              <a:t>i servizi </a:t>
            </a:r>
            <a:r>
              <a:rPr lang="it-IT" b="1"/>
              <a:t>pubblici. Due modelli:</a:t>
            </a:r>
          </a:p>
          <a:p>
            <a:pPr algn="just"/>
            <a:r>
              <a:rPr lang="it-IT">
                <a:ea typeface="Calibri"/>
                <a:cs typeface="Calibri"/>
              </a:rPr>
              <a:t>Monopolio pubblico di una certa attività economica</a:t>
            </a:r>
          </a:p>
          <a:p>
            <a:pPr algn="just"/>
            <a:r>
              <a:rPr lang="it-IT" dirty="0">
                <a:ea typeface="Calibri"/>
                <a:cs typeface="Calibri"/>
              </a:rPr>
              <a:t>Controllo amministrativo del mercato</a:t>
            </a:r>
          </a:p>
        </p:txBody>
      </p:sp>
    </p:spTree>
    <p:extLst>
      <p:ext uri="{BB962C8B-B14F-4D97-AF65-F5344CB8AC3E}">
        <p14:creationId xmlns:p14="http://schemas.microsoft.com/office/powerpoint/2010/main" val="1277372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Le ragioni alla base della riserva: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Investimenti ingenti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Interesse pubblico a che il servizio sia garantito a tutti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Monopolio naturale (tanto vale che sia pubblico...) - v. art. 43 Cost.</a:t>
            </a:r>
          </a:p>
        </p:txBody>
      </p:sp>
    </p:spTree>
    <p:extLst>
      <p:ext uri="{BB962C8B-B14F-4D97-AF65-F5344CB8AC3E}">
        <p14:creationId xmlns:p14="http://schemas.microsoft.com/office/powerpoint/2010/main" val="3742403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CCB088-F0D8-4131-97E3-AB0B8DD104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C8623E-41E4-4F08-8FB2-F285B35594BF}">
  <ds:schemaRefs>
    <ds:schemaRef ds:uri="http://schemas.microsoft.com/office/2006/documentManagement/types"/>
    <ds:schemaRef ds:uri="http://www.w3.org/XML/1998/namespace"/>
    <ds:schemaRef ds:uri="b1a9100a-0d37-4a2a-9e4c-e6d1a22e5d27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9a536f0b-aa8c-407c-8def-cd362d2cdfad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113ED6-AAFA-4DDC-93FB-773CBAF0DD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9100a-0d37-4a2a-9e4c-e6d1a22e5d27"/>
    <ds:schemaRef ds:uri="9a536f0b-aa8c-407c-8def-cd362d2cdf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3178</TotalTime>
  <Words>2367</Words>
  <Application>Microsoft Office PowerPoint</Application>
  <PresentationFormat>Presentazione su schermo (4:3)</PresentationFormat>
  <Paragraphs>178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3" baseType="lpstr">
      <vt:lpstr>Tema di Office</vt:lpstr>
      <vt:lpstr>Le autorità indipendenti</vt:lpstr>
      <vt:lpstr>La nascita delle Autorità indipendenti</vt:lpstr>
      <vt:lpstr>segue</vt:lpstr>
      <vt:lpstr>segue</vt:lpstr>
      <vt:lpstr>segue</vt:lpstr>
      <vt:lpstr>Le ragioni alla base del modello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Le AI e la liberalizzazione dei servizi pubblici</vt:lpstr>
      <vt:lpstr>Dallo Stato imprenditore allo Stato regolatore</vt:lpstr>
      <vt:lpstr>Intervento pubblico di regolazione: perché?</vt:lpstr>
      <vt:lpstr>Intervento pubblico di regolazione: perché?</vt:lpstr>
      <vt:lpstr>Imparzialità vs neutralità</vt:lpstr>
      <vt:lpstr>Le A.I. nell’ordinamento italiano</vt:lpstr>
      <vt:lpstr>Le autorità indipendenti</vt:lpstr>
      <vt:lpstr>I poteri delle A.I.</vt:lpstr>
      <vt:lpstr>Modello unico?</vt:lpstr>
      <vt:lpstr>Il minimo comun denominatore: l’indipendenza</vt:lpstr>
      <vt:lpstr>Le ragioni dell’indipendenza</vt:lpstr>
      <vt:lpstr>L’indipendenza funzionale</vt:lpstr>
      <vt:lpstr>Limiti all’indipendenza funzionale</vt:lpstr>
      <vt:lpstr>Limiti sovranazionali all’indipendenza funzionale </vt:lpstr>
      <vt:lpstr>Le garanzie dell’indipendenza</vt:lpstr>
      <vt:lpstr> Lo status  del Presidente e dei commissari </vt:lpstr>
      <vt:lpstr> segue </vt:lpstr>
      <vt:lpstr>Il problema della legittimazione costituzionale delle A.I.</vt:lpstr>
      <vt:lpstr>Il problema del deficit democratico</vt:lpstr>
      <vt:lpstr>Le soluzioni individuate</vt:lpstr>
      <vt:lpstr>Le soluzioni individuate</vt:lpstr>
      <vt:lpstr>La legalità procedurale </vt:lpstr>
      <vt:lpstr>(segue)</vt:lpstr>
      <vt:lpstr>Autorità indipendenti e principio di legalità</vt:lpstr>
      <vt:lpstr>Il procedimento </vt:lpstr>
      <vt:lpstr>(segue)</vt:lpstr>
      <vt:lpstr>L’obbligo di motivazione</vt:lpstr>
      <vt:lpstr>Il sindacato del giudice  sugli atti delle AI</vt:lpstr>
      <vt:lpstr>(segue)</vt:lpstr>
      <vt:lpstr>(segue)</vt:lpstr>
      <vt:lpstr>Cons. Stato, sez. III, n. 3143/2016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delega alle autorità indipendenti</dc:title>
  <dc:creator>Del Gatto</dc:creator>
  <cp:lastModifiedBy>Sveva Del Gatto</cp:lastModifiedBy>
  <cp:revision>155</cp:revision>
  <dcterms:created xsi:type="dcterms:W3CDTF">2017-04-06T09:49:08Z</dcterms:created>
  <dcterms:modified xsi:type="dcterms:W3CDTF">2024-02-29T07:35:40Z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