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4" r:id="rId6"/>
    <p:sldId id="316" r:id="rId7"/>
    <p:sldId id="269" r:id="rId8"/>
    <p:sldId id="321" r:id="rId9"/>
    <p:sldId id="264" r:id="rId10"/>
    <p:sldId id="258" r:id="rId11"/>
    <p:sldId id="303" r:id="rId12"/>
    <p:sldId id="304" r:id="rId13"/>
    <p:sldId id="270" r:id="rId14"/>
    <p:sldId id="289" r:id="rId15"/>
    <p:sldId id="305" r:id="rId16"/>
    <p:sldId id="288" r:id="rId17"/>
    <p:sldId id="259" r:id="rId18"/>
    <p:sldId id="322" r:id="rId19"/>
    <p:sldId id="319" r:id="rId20"/>
    <p:sldId id="274" r:id="rId21"/>
    <p:sldId id="323" r:id="rId22"/>
    <p:sldId id="266" r:id="rId23"/>
    <p:sldId id="267" r:id="rId24"/>
    <p:sldId id="272" r:id="rId25"/>
    <p:sldId id="265" r:id="rId26"/>
    <p:sldId id="324" r:id="rId27"/>
    <p:sldId id="268" r:id="rId28"/>
    <p:sldId id="325" r:id="rId29"/>
    <p:sldId id="275" r:id="rId30"/>
    <p:sldId id="320" r:id="rId31"/>
    <p:sldId id="277" r:id="rId32"/>
    <p:sldId id="309" r:id="rId33"/>
    <p:sldId id="310" r:id="rId34"/>
    <p:sldId id="312" r:id="rId35"/>
    <p:sldId id="311" r:id="rId36"/>
    <p:sldId id="271" r:id="rId37"/>
    <p:sldId id="262" r:id="rId38"/>
    <p:sldId id="306" r:id="rId39"/>
    <p:sldId id="263" r:id="rId40"/>
    <p:sldId id="280" r:id="rId41"/>
    <p:sldId id="279" r:id="rId42"/>
    <p:sldId id="281" r:id="rId43"/>
    <p:sldId id="287" r:id="rId44"/>
    <p:sldId id="286" r:id="rId45"/>
    <p:sldId id="291" r:id="rId46"/>
    <p:sldId id="293" r:id="rId47"/>
    <p:sldId id="294" r:id="rId48"/>
    <p:sldId id="292" r:id="rId49"/>
    <p:sldId id="282" r:id="rId50"/>
    <p:sldId id="283" r:id="rId51"/>
    <p:sldId id="284" r:id="rId52"/>
    <p:sldId id="285" r:id="rId53"/>
  </p:sldIdLst>
  <p:sldSz cx="12192000" cy="6858000"/>
  <p:notesSz cx="6858000" cy="9947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4A040-87BE-6C5B-A10E-59AC3C5A98D3}" v="90" dt="2024-02-15T07:41:53.378"/>
    <p1510:client id="{D5C25720-BCD2-3086-3CA3-33584F8DC252}" v="424" dt="2024-02-13T12:29:54.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va.delgatto@unimc.it" userId="S::sveva.delgatto@unimc.it::b0dff882-4194-43a0-8b10-1068c4ea61a2" providerId="AD" clId="Web-{D5C25720-BCD2-3086-3CA3-33584F8DC252}"/>
    <pc:docChg chg="addSld delSld modSld sldOrd">
      <pc:chgData name="sveva.delgatto@unimc.it" userId="S::sveva.delgatto@unimc.it::b0dff882-4194-43a0-8b10-1068c4ea61a2" providerId="AD" clId="Web-{D5C25720-BCD2-3086-3CA3-33584F8DC252}" dt="2024-02-13T12:30:09.258" v="499"/>
      <pc:docMkLst>
        <pc:docMk/>
      </pc:docMkLst>
      <pc:sldChg chg="addSp modSp mod setBg">
        <pc:chgData name="sveva.delgatto@unimc.it" userId="S::sveva.delgatto@unimc.it::b0dff882-4194-43a0-8b10-1068c4ea61a2" providerId="AD" clId="Web-{D5C25720-BCD2-3086-3CA3-33584F8DC252}" dt="2024-02-13T12:12:36.136" v="363"/>
        <pc:sldMkLst>
          <pc:docMk/>
          <pc:sldMk cId="3775208387" sldId="256"/>
        </pc:sldMkLst>
        <pc:spChg chg="mod">
          <ac:chgData name="sveva.delgatto@unimc.it" userId="S::sveva.delgatto@unimc.it::b0dff882-4194-43a0-8b10-1068c4ea61a2" providerId="AD" clId="Web-{D5C25720-BCD2-3086-3CA3-33584F8DC252}" dt="2024-02-13T12:12:36.136" v="363"/>
          <ac:spMkLst>
            <pc:docMk/>
            <pc:sldMk cId="3775208387" sldId="256"/>
            <ac:spMk id="2" creationId="{8EBCC2FB-85C1-4F89-A917-A6547B0CA0D5}"/>
          </ac:spMkLst>
        </pc:spChg>
        <pc:spChg chg="mod">
          <ac:chgData name="sveva.delgatto@unimc.it" userId="S::sveva.delgatto@unimc.it::b0dff882-4194-43a0-8b10-1068c4ea61a2" providerId="AD" clId="Web-{D5C25720-BCD2-3086-3CA3-33584F8DC252}" dt="2024-02-13T12:12:36.136" v="363"/>
          <ac:spMkLst>
            <pc:docMk/>
            <pc:sldMk cId="3775208387" sldId="256"/>
            <ac:spMk id="3" creationId="{8868EA32-D987-4024-84B9-B235079270BD}"/>
          </ac:spMkLst>
        </pc:spChg>
        <pc:spChg chg="add">
          <ac:chgData name="sveva.delgatto@unimc.it" userId="S::sveva.delgatto@unimc.it::b0dff882-4194-43a0-8b10-1068c4ea61a2" providerId="AD" clId="Web-{D5C25720-BCD2-3086-3CA3-33584F8DC252}" dt="2024-02-13T12:12:36.136" v="363"/>
          <ac:spMkLst>
            <pc:docMk/>
            <pc:sldMk cId="3775208387" sldId="256"/>
            <ac:spMk id="9" creationId="{93245F62-CCC4-49E4-B95B-EA6C1E790510}"/>
          </ac:spMkLst>
        </pc:spChg>
        <pc:spChg chg="add">
          <ac:chgData name="sveva.delgatto@unimc.it" userId="S::sveva.delgatto@unimc.it::b0dff882-4194-43a0-8b10-1068c4ea61a2" providerId="AD" clId="Web-{D5C25720-BCD2-3086-3CA3-33584F8DC252}" dt="2024-02-13T12:12:36.136" v="363"/>
          <ac:spMkLst>
            <pc:docMk/>
            <pc:sldMk cId="3775208387" sldId="256"/>
            <ac:spMk id="11" creationId="{E6C0DD6B-6AA3-448F-9B99-8386295BC1B4}"/>
          </ac:spMkLst>
        </pc:spChg>
        <pc:picChg chg="add mod">
          <ac:chgData name="sveva.delgatto@unimc.it" userId="S::sveva.delgatto@unimc.it::b0dff882-4194-43a0-8b10-1068c4ea61a2" providerId="AD" clId="Web-{D5C25720-BCD2-3086-3CA3-33584F8DC252}" dt="2024-02-13T12:12:36.136" v="363"/>
          <ac:picMkLst>
            <pc:docMk/>
            <pc:sldMk cId="3775208387" sldId="256"/>
            <ac:picMk id="4" creationId="{63953DE5-D984-0C6E-230C-C5920C15366D}"/>
          </ac:picMkLst>
        </pc:picChg>
      </pc:sldChg>
      <pc:sldChg chg="addSp delSp modSp mod setBg">
        <pc:chgData name="sveva.delgatto@unimc.it" userId="S::sveva.delgatto@unimc.it::b0dff882-4194-43a0-8b10-1068c4ea61a2" providerId="AD" clId="Web-{D5C25720-BCD2-3086-3CA3-33584F8DC252}" dt="2024-02-13T12:16:15.426" v="385"/>
        <pc:sldMkLst>
          <pc:docMk/>
          <pc:sldMk cId="3900951220" sldId="257"/>
        </pc:sldMkLst>
        <pc:spChg chg="mod">
          <ac:chgData name="sveva.delgatto@unimc.it" userId="S::sveva.delgatto@unimc.it::b0dff882-4194-43a0-8b10-1068c4ea61a2" providerId="AD" clId="Web-{D5C25720-BCD2-3086-3CA3-33584F8DC252}" dt="2024-02-13T12:16:15.426" v="385"/>
          <ac:spMkLst>
            <pc:docMk/>
            <pc:sldMk cId="3900951220" sldId="257"/>
            <ac:spMk id="2" creationId="{8C41140E-9EBA-4609-9DF1-0060A264ACDC}"/>
          </ac:spMkLst>
        </pc:spChg>
        <pc:spChg chg="mod">
          <ac:chgData name="sveva.delgatto@unimc.it" userId="S::sveva.delgatto@unimc.it::b0dff882-4194-43a0-8b10-1068c4ea61a2" providerId="AD" clId="Web-{D5C25720-BCD2-3086-3CA3-33584F8DC252}" dt="2024-02-13T12:16:15.426" v="385"/>
          <ac:spMkLst>
            <pc:docMk/>
            <pc:sldMk cId="3900951220" sldId="257"/>
            <ac:spMk id="3" creationId="{D6EDFC17-4E09-487B-9E3B-5616292D1BA7}"/>
          </ac:spMkLst>
        </pc:spChg>
        <pc:spChg chg="add">
          <ac:chgData name="sveva.delgatto@unimc.it" userId="S::sveva.delgatto@unimc.it::b0dff882-4194-43a0-8b10-1068c4ea61a2" providerId="AD" clId="Web-{D5C25720-BCD2-3086-3CA3-33584F8DC252}" dt="2024-02-13T12:16:15.426" v="385"/>
          <ac:spMkLst>
            <pc:docMk/>
            <pc:sldMk cId="3900951220" sldId="257"/>
            <ac:spMk id="8" creationId="{18873D23-2DCF-4B31-A009-95721C06E8E1}"/>
          </ac:spMkLst>
        </pc:spChg>
        <pc:spChg chg="add">
          <ac:chgData name="sveva.delgatto@unimc.it" userId="S::sveva.delgatto@unimc.it::b0dff882-4194-43a0-8b10-1068c4ea61a2" providerId="AD" clId="Web-{D5C25720-BCD2-3086-3CA3-33584F8DC252}" dt="2024-02-13T12:16:15.426" v="385"/>
          <ac:spMkLst>
            <pc:docMk/>
            <pc:sldMk cId="3900951220" sldId="257"/>
            <ac:spMk id="10" creationId="{C13EF075-D4EF-4929-ADBC-91B27DA19955}"/>
          </ac:spMkLst>
        </pc:spChg>
        <pc:grpChg chg="add">
          <ac:chgData name="sveva.delgatto@unimc.it" userId="S::sveva.delgatto@unimc.it::b0dff882-4194-43a0-8b10-1068c4ea61a2" providerId="AD" clId="Web-{D5C25720-BCD2-3086-3CA3-33584F8DC252}" dt="2024-02-13T12:16:15.426" v="385"/>
          <ac:grpSpMkLst>
            <pc:docMk/>
            <pc:sldMk cId="3900951220" sldId="257"/>
            <ac:grpSpMk id="12" creationId="{DAA26DFA-AAB2-4973-9C17-16D587C7B198}"/>
          </ac:grpSpMkLst>
        </pc:grpChg>
        <pc:cxnChg chg="del">
          <ac:chgData name="sveva.delgatto@unimc.it" userId="S::sveva.delgatto@unimc.it::b0dff882-4194-43a0-8b10-1068c4ea61a2" providerId="AD" clId="Web-{D5C25720-BCD2-3086-3CA3-33584F8DC252}" dt="2024-02-13T12:15:41.628" v="384"/>
          <ac:cxnSpMkLst>
            <pc:docMk/>
            <pc:sldMk cId="3900951220" sldId="257"/>
            <ac:cxnSpMk id="6" creationId="{26365363-D5B8-4822-8B97-167491B60936}"/>
          </ac:cxnSpMkLst>
        </pc:cxnChg>
      </pc:sldChg>
      <pc:sldChg chg="addSp modSp mod setBg">
        <pc:chgData name="sveva.delgatto@unimc.it" userId="S::sveva.delgatto@unimc.it::b0dff882-4194-43a0-8b10-1068c4ea61a2" providerId="AD" clId="Web-{D5C25720-BCD2-3086-3CA3-33584F8DC252}" dt="2024-02-13T12:14:45.125" v="381" actId="20577"/>
        <pc:sldMkLst>
          <pc:docMk/>
          <pc:sldMk cId="3611134374" sldId="258"/>
        </pc:sldMkLst>
        <pc:spChg chg="mod">
          <ac:chgData name="sveva.delgatto@unimc.it" userId="S::sveva.delgatto@unimc.it::b0dff882-4194-43a0-8b10-1068c4ea61a2" providerId="AD" clId="Web-{D5C25720-BCD2-3086-3CA3-33584F8DC252}" dt="2024-02-13T12:14:45.125" v="381" actId="20577"/>
          <ac:spMkLst>
            <pc:docMk/>
            <pc:sldMk cId="3611134374" sldId="258"/>
            <ac:spMk id="2" creationId="{8D87AFA3-2B39-4EE2-91C1-5BD8F2A0CDD6}"/>
          </ac:spMkLst>
        </pc:spChg>
        <pc:spChg chg="mod">
          <ac:chgData name="sveva.delgatto@unimc.it" userId="S::sveva.delgatto@unimc.it::b0dff882-4194-43a0-8b10-1068c4ea61a2" providerId="AD" clId="Web-{D5C25720-BCD2-3086-3CA3-33584F8DC252}" dt="2024-02-13T12:14:27.109" v="378"/>
          <ac:spMkLst>
            <pc:docMk/>
            <pc:sldMk cId="3611134374" sldId="258"/>
            <ac:spMk id="3" creationId="{B0A5A3B7-6C57-4695-808E-17231B8CEBF1}"/>
          </ac:spMkLst>
        </pc:spChg>
        <pc:spChg chg="add">
          <ac:chgData name="sveva.delgatto@unimc.it" userId="S::sveva.delgatto@unimc.it::b0dff882-4194-43a0-8b10-1068c4ea61a2" providerId="AD" clId="Web-{D5C25720-BCD2-3086-3CA3-33584F8DC252}" dt="2024-02-13T12:14:27.109" v="378"/>
          <ac:spMkLst>
            <pc:docMk/>
            <pc:sldMk cId="3611134374" sldId="258"/>
            <ac:spMk id="8" creationId="{081EA652-8C6A-4E69-BEB9-170809474553}"/>
          </ac:spMkLst>
        </pc:spChg>
        <pc:spChg chg="add">
          <ac:chgData name="sveva.delgatto@unimc.it" userId="S::sveva.delgatto@unimc.it::b0dff882-4194-43a0-8b10-1068c4ea61a2" providerId="AD" clId="Web-{D5C25720-BCD2-3086-3CA3-33584F8DC252}" dt="2024-02-13T12:14:27.109" v="378"/>
          <ac:spMkLst>
            <pc:docMk/>
            <pc:sldMk cId="3611134374" sldId="258"/>
            <ac:spMk id="10" creationId="{A4026A73-1F7F-49F2-B319-8CA3B3D53269}"/>
          </ac:spMkLst>
        </pc:spChg>
        <pc:spChg chg="add">
          <ac:chgData name="sveva.delgatto@unimc.it" userId="S::sveva.delgatto@unimc.it::b0dff882-4194-43a0-8b10-1068c4ea61a2" providerId="AD" clId="Web-{D5C25720-BCD2-3086-3CA3-33584F8DC252}" dt="2024-02-13T12:14:27.109" v="378"/>
          <ac:spMkLst>
            <pc:docMk/>
            <pc:sldMk cId="3611134374" sldId="258"/>
            <ac:spMk id="12" creationId="{5298780A-33B9-4EA2-8F67-DE68AD62841B}"/>
          </ac:spMkLst>
        </pc:spChg>
        <pc:spChg chg="add">
          <ac:chgData name="sveva.delgatto@unimc.it" userId="S::sveva.delgatto@unimc.it::b0dff882-4194-43a0-8b10-1068c4ea61a2" providerId="AD" clId="Web-{D5C25720-BCD2-3086-3CA3-33584F8DC252}" dt="2024-02-13T12:14:27.109" v="378"/>
          <ac:spMkLst>
            <pc:docMk/>
            <pc:sldMk cId="3611134374" sldId="258"/>
            <ac:spMk id="14" creationId="{7F488E8B-4E1E-4402-8935-D4E6C02615C7}"/>
          </ac:spMkLst>
        </pc:spChg>
        <pc:cxnChg chg="add">
          <ac:chgData name="sveva.delgatto@unimc.it" userId="S::sveva.delgatto@unimc.it::b0dff882-4194-43a0-8b10-1068c4ea61a2" providerId="AD" clId="Web-{D5C25720-BCD2-3086-3CA3-33584F8DC252}" dt="2024-02-13T12:14:27.109" v="378"/>
          <ac:cxnSpMkLst>
            <pc:docMk/>
            <pc:sldMk cId="3611134374" sldId="258"/>
            <ac:cxnSpMk id="16" creationId="{23AAC9B5-8015-485C-ACF9-A750390E9A56}"/>
          </ac:cxnSpMkLst>
        </pc:cxnChg>
      </pc:sldChg>
      <pc:sldChg chg="addSp delSp modSp mod setBg">
        <pc:chgData name="sveva.delgatto@unimc.it" userId="S::sveva.delgatto@unimc.it::b0dff882-4194-43a0-8b10-1068c4ea61a2" providerId="AD" clId="Web-{D5C25720-BCD2-3086-3CA3-33584F8DC252}" dt="2024-02-13T12:20:47.531" v="421" actId="20577"/>
        <pc:sldMkLst>
          <pc:docMk/>
          <pc:sldMk cId="3717629696" sldId="260"/>
        </pc:sldMkLst>
        <pc:spChg chg="mod ord">
          <ac:chgData name="sveva.delgatto@unimc.it" userId="S::sveva.delgatto@unimc.it::b0dff882-4194-43a0-8b10-1068c4ea61a2" providerId="AD" clId="Web-{D5C25720-BCD2-3086-3CA3-33584F8DC252}" dt="2024-02-13T12:20:04.529" v="412"/>
          <ac:spMkLst>
            <pc:docMk/>
            <pc:sldMk cId="3717629696" sldId="260"/>
            <ac:spMk id="2" creationId="{794634F1-21F8-4C7B-B312-84BD087ED720}"/>
          </ac:spMkLst>
        </pc:spChg>
        <pc:spChg chg="mod">
          <ac:chgData name="sveva.delgatto@unimc.it" userId="S::sveva.delgatto@unimc.it::b0dff882-4194-43a0-8b10-1068c4ea61a2" providerId="AD" clId="Web-{D5C25720-BCD2-3086-3CA3-33584F8DC252}" dt="2024-02-13T12:20:47.531" v="421" actId="20577"/>
          <ac:spMkLst>
            <pc:docMk/>
            <pc:sldMk cId="3717629696" sldId="260"/>
            <ac:spMk id="3" creationId="{660411D2-B452-4105-B9AA-EC8347A8D8A2}"/>
          </ac:spMkLst>
        </pc:spChg>
        <pc:spChg chg="add del">
          <ac:chgData name="sveva.delgatto@unimc.it" userId="S::sveva.delgatto@unimc.it::b0dff882-4194-43a0-8b10-1068c4ea61a2" providerId="AD" clId="Web-{D5C25720-BCD2-3086-3CA3-33584F8DC252}" dt="2024-02-13T12:20:04.529" v="412"/>
          <ac:spMkLst>
            <pc:docMk/>
            <pc:sldMk cId="3717629696" sldId="260"/>
            <ac:spMk id="9" creationId="{2C61293E-6EBE-43EF-A52C-9BEBFD7679D4}"/>
          </ac:spMkLst>
        </pc:spChg>
        <pc:spChg chg="add del">
          <ac:chgData name="sveva.delgatto@unimc.it" userId="S::sveva.delgatto@unimc.it::b0dff882-4194-43a0-8b10-1068c4ea61a2" providerId="AD" clId="Web-{D5C25720-BCD2-3086-3CA3-33584F8DC252}" dt="2024-02-13T12:20:04.529" v="412"/>
          <ac:spMkLst>
            <pc:docMk/>
            <pc:sldMk cId="3717629696" sldId="260"/>
            <ac:spMk id="11" creationId="{3FCFB1DE-0B7E-48CC-BA90-B2AB0889F9D6}"/>
          </ac:spMkLst>
        </pc:spChg>
        <pc:spChg chg="add">
          <ac:chgData name="sveva.delgatto@unimc.it" userId="S::sveva.delgatto@unimc.it::b0dff882-4194-43a0-8b10-1068c4ea61a2" providerId="AD" clId="Web-{D5C25720-BCD2-3086-3CA3-33584F8DC252}" dt="2024-02-13T12:20:04.529" v="412"/>
          <ac:spMkLst>
            <pc:docMk/>
            <pc:sldMk cId="3717629696" sldId="260"/>
            <ac:spMk id="16" creationId="{8FC9BE17-9A7B-462D-AE50-3D8777387304}"/>
          </ac:spMkLst>
        </pc:spChg>
        <pc:spChg chg="add">
          <ac:chgData name="sveva.delgatto@unimc.it" userId="S::sveva.delgatto@unimc.it::b0dff882-4194-43a0-8b10-1068c4ea61a2" providerId="AD" clId="Web-{D5C25720-BCD2-3086-3CA3-33584F8DC252}" dt="2024-02-13T12:20:04.529" v="412"/>
          <ac:spMkLst>
            <pc:docMk/>
            <pc:sldMk cId="3717629696" sldId="260"/>
            <ac:spMk id="18" creationId="{3EBE8569-6AEC-4B8C-8D53-2DE337CDBA65}"/>
          </ac:spMkLst>
        </pc:spChg>
        <pc:spChg chg="add">
          <ac:chgData name="sveva.delgatto@unimc.it" userId="S::sveva.delgatto@unimc.it::b0dff882-4194-43a0-8b10-1068c4ea61a2" providerId="AD" clId="Web-{D5C25720-BCD2-3086-3CA3-33584F8DC252}" dt="2024-02-13T12:20:04.529" v="412"/>
          <ac:spMkLst>
            <pc:docMk/>
            <pc:sldMk cId="3717629696" sldId="260"/>
            <ac:spMk id="20" creationId="{55D4142C-5077-457F-A6AD-3FECFDB39685}"/>
          </ac:spMkLst>
        </pc:spChg>
        <pc:spChg chg="add">
          <ac:chgData name="sveva.delgatto@unimc.it" userId="S::sveva.delgatto@unimc.it::b0dff882-4194-43a0-8b10-1068c4ea61a2" providerId="AD" clId="Web-{D5C25720-BCD2-3086-3CA3-33584F8DC252}" dt="2024-02-13T12:20:04.529" v="412"/>
          <ac:spMkLst>
            <pc:docMk/>
            <pc:sldMk cId="3717629696" sldId="260"/>
            <ac:spMk id="22" creationId="{7A5F0580-5EE9-419F-96EE-B6529EF6E7D0}"/>
          </ac:spMkLst>
        </pc:spChg>
        <pc:picChg chg="add mod">
          <ac:chgData name="sveva.delgatto@unimc.it" userId="S::sveva.delgatto@unimc.it::b0dff882-4194-43a0-8b10-1068c4ea61a2" providerId="AD" clId="Web-{D5C25720-BCD2-3086-3CA3-33584F8DC252}" dt="2024-02-13T12:20:04.529" v="412"/>
          <ac:picMkLst>
            <pc:docMk/>
            <pc:sldMk cId="3717629696" sldId="260"/>
            <ac:picMk id="5" creationId="{089DC540-865E-8D3B-FC4C-F85C63925C41}"/>
          </ac:picMkLst>
        </pc:picChg>
      </pc:sldChg>
      <pc:sldChg chg="addSp delSp modSp mod setBg">
        <pc:chgData name="sveva.delgatto@unimc.it" userId="S::sveva.delgatto@unimc.it::b0dff882-4194-43a0-8b10-1068c4ea61a2" providerId="AD" clId="Web-{D5C25720-BCD2-3086-3CA3-33584F8DC252}" dt="2024-02-13T12:18:40.682" v="403"/>
        <pc:sldMkLst>
          <pc:docMk/>
          <pc:sldMk cId="1527419669" sldId="262"/>
        </pc:sldMkLst>
        <pc:spChg chg="mod">
          <ac:chgData name="sveva.delgatto@unimc.it" userId="S::sveva.delgatto@unimc.it::b0dff882-4194-43a0-8b10-1068c4ea61a2" providerId="AD" clId="Web-{D5C25720-BCD2-3086-3CA3-33584F8DC252}" dt="2024-02-13T12:18:40.682" v="403"/>
          <ac:spMkLst>
            <pc:docMk/>
            <pc:sldMk cId="1527419669" sldId="262"/>
            <ac:spMk id="2" creationId="{00FC46F6-27D6-4070-8D34-9AF5D0271EA7}"/>
          </ac:spMkLst>
        </pc:spChg>
        <pc:spChg chg="del mod">
          <ac:chgData name="sveva.delgatto@unimc.it" userId="S::sveva.delgatto@unimc.it::b0dff882-4194-43a0-8b10-1068c4ea61a2" providerId="AD" clId="Web-{D5C25720-BCD2-3086-3CA3-33584F8DC252}" dt="2024-02-13T12:18:40.682" v="403"/>
          <ac:spMkLst>
            <pc:docMk/>
            <pc:sldMk cId="1527419669" sldId="262"/>
            <ac:spMk id="3" creationId="{90AA59FA-EEAB-42B6-BC9C-CEADE4D0B221}"/>
          </ac:spMkLst>
        </pc:spChg>
        <pc:spChg chg="add">
          <ac:chgData name="sveva.delgatto@unimc.it" userId="S::sveva.delgatto@unimc.it::b0dff882-4194-43a0-8b10-1068c4ea61a2" providerId="AD" clId="Web-{D5C25720-BCD2-3086-3CA3-33584F8DC252}" dt="2024-02-13T12:18:40.682" v="403"/>
          <ac:spMkLst>
            <pc:docMk/>
            <pc:sldMk cId="1527419669" sldId="262"/>
            <ac:spMk id="9" creationId="{7517A47C-B2E5-4B79-8061-D74B1311AF6E}"/>
          </ac:spMkLst>
        </pc:spChg>
        <pc:spChg chg="add">
          <ac:chgData name="sveva.delgatto@unimc.it" userId="S::sveva.delgatto@unimc.it::b0dff882-4194-43a0-8b10-1068c4ea61a2" providerId="AD" clId="Web-{D5C25720-BCD2-3086-3CA3-33584F8DC252}" dt="2024-02-13T12:18:40.682" v="403"/>
          <ac:spMkLst>
            <pc:docMk/>
            <pc:sldMk cId="1527419669" sldId="262"/>
            <ac:spMk id="11" creationId="{C505E780-2083-4CB5-A42A-5E0E2908ECC3}"/>
          </ac:spMkLst>
        </pc:spChg>
        <pc:spChg chg="add">
          <ac:chgData name="sveva.delgatto@unimc.it" userId="S::sveva.delgatto@unimc.it::b0dff882-4194-43a0-8b10-1068c4ea61a2" providerId="AD" clId="Web-{D5C25720-BCD2-3086-3CA3-33584F8DC252}" dt="2024-02-13T12:18:40.682" v="403"/>
          <ac:spMkLst>
            <pc:docMk/>
            <pc:sldMk cId="1527419669" sldId="262"/>
            <ac:spMk id="13" creationId="{D2C0AE1C-0118-41AE-8A10-7CDCBF10E96F}"/>
          </ac:spMkLst>
        </pc:spChg>
        <pc:spChg chg="add">
          <ac:chgData name="sveva.delgatto@unimc.it" userId="S::sveva.delgatto@unimc.it::b0dff882-4194-43a0-8b10-1068c4ea61a2" providerId="AD" clId="Web-{D5C25720-BCD2-3086-3CA3-33584F8DC252}" dt="2024-02-13T12:18:40.682" v="403"/>
          <ac:spMkLst>
            <pc:docMk/>
            <pc:sldMk cId="1527419669" sldId="262"/>
            <ac:spMk id="15" creationId="{463EEC44-1BA3-44ED-81FC-A644B04B2A44}"/>
          </ac:spMkLst>
        </pc:spChg>
        <pc:graphicFrameChg chg="add">
          <ac:chgData name="sveva.delgatto@unimc.it" userId="S::sveva.delgatto@unimc.it::b0dff882-4194-43a0-8b10-1068c4ea61a2" providerId="AD" clId="Web-{D5C25720-BCD2-3086-3CA3-33584F8DC252}" dt="2024-02-13T12:18:40.682" v="403"/>
          <ac:graphicFrameMkLst>
            <pc:docMk/>
            <pc:sldMk cId="1527419669" sldId="262"/>
            <ac:graphicFrameMk id="5" creationId="{BA490E6E-D16F-1F36-EA68-60383952F132}"/>
          </ac:graphicFrameMkLst>
        </pc:graphicFrameChg>
      </pc:sldChg>
      <pc:sldChg chg="addSp delSp modSp mod setBg">
        <pc:chgData name="sveva.delgatto@unimc.it" userId="S::sveva.delgatto@unimc.it::b0dff882-4194-43a0-8b10-1068c4ea61a2" providerId="AD" clId="Web-{D5C25720-BCD2-3086-3CA3-33584F8DC252}" dt="2024-02-13T12:18:53.854" v="405"/>
        <pc:sldMkLst>
          <pc:docMk/>
          <pc:sldMk cId="2204075170" sldId="263"/>
        </pc:sldMkLst>
        <pc:spChg chg="mod">
          <ac:chgData name="sveva.delgatto@unimc.it" userId="S::sveva.delgatto@unimc.it::b0dff882-4194-43a0-8b10-1068c4ea61a2" providerId="AD" clId="Web-{D5C25720-BCD2-3086-3CA3-33584F8DC252}" dt="2024-02-13T12:18:53.854" v="405"/>
          <ac:spMkLst>
            <pc:docMk/>
            <pc:sldMk cId="2204075170" sldId="263"/>
            <ac:spMk id="2" creationId="{D3C8A54E-3573-4F95-9A0F-67972FFF3B09}"/>
          </ac:spMkLst>
        </pc:spChg>
        <pc:spChg chg="del mod">
          <ac:chgData name="sveva.delgatto@unimc.it" userId="S::sveva.delgatto@unimc.it::b0dff882-4194-43a0-8b10-1068c4ea61a2" providerId="AD" clId="Web-{D5C25720-BCD2-3086-3CA3-33584F8DC252}" dt="2024-02-13T12:18:53.854" v="405"/>
          <ac:spMkLst>
            <pc:docMk/>
            <pc:sldMk cId="2204075170" sldId="263"/>
            <ac:spMk id="3" creationId="{812E0BF4-5B53-4108-A54A-9E721DD670F1}"/>
          </ac:spMkLst>
        </pc:spChg>
        <pc:spChg chg="del">
          <ac:chgData name="sveva.delgatto@unimc.it" userId="S::sveva.delgatto@unimc.it::b0dff882-4194-43a0-8b10-1068c4ea61a2" providerId="AD" clId="Web-{D5C25720-BCD2-3086-3CA3-33584F8DC252}" dt="2024-02-13T09:26:52.729" v="33"/>
          <ac:spMkLst>
            <pc:docMk/>
            <pc:sldMk cId="2204075170" sldId="263"/>
            <ac:spMk id="4" creationId="{41E2F900-A51D-43DC-A88C-C870EA33BACC}"/>
          </ac:spMkLst>
        </pc:spChg>
        <pc:spChg chg="add">
          <ac:chgData name="sveva.delgatto@unimc.it" userId="S::sveva.delgatto@unimc.it::b0dff882-4194-43a0-8b10-1068c4ea61a2" providerId="AD" clId="Web-{D5C25720-BCD2-3086-3CA3-33584F8DC252}" dt="2024-02-13T12:18:53.854" v="405"/>
          <ac:spMkLst>
            <pc:docMk/>
            <pc:sldMk cId="2204075170" sldId="263"/>
            <ac:spMk id="9" creationId="{7517A47C-B2E5-4B79-8061-D74B1311AF6E}"/>
          </ac:spMkLst>
        </pc:spChg>
        <pc:spChg chg="add">
          <ac:chgData name="sveva.delgatto@unimc.it" userId="S::sveva.delgatto@unimc.it::b0dff882-4194-43a0-8b10-1068c4ea61a2" providerId="AD" clId="Web-{D5C25720-BCD2-3086-3CA3-33584F8DC252}" dt="2024-02-13T12:18:53.854" v="405"/>
          <ac:spMkLst>
            <pc:docMk/>
            <pc:sldMk cId="2204075170" sldId="263"/>
            <ac:spMk id="11" creationId="{C505E780-2083-4CB5-A42A-5E0E2908ECC3}"/>
          </ac:spMkLst>
        </pc:spChg>
        <pc:spChg chg="add">
          <ac:chgData name="sveva.delgatto@unimc.it" userId="S::sveva.delgatto@unimc.it::b0dff882-4194-43a0-8b10-1068c4ea61a2" providerId="AD" clId="Web-{D5C25720-BCD2-3086-3CA3-33584F8DC252}" dt="2024-02-13T12:18:53.854" v="405"/>
          <ac:spMkLst>
            <pc:docMk/>
            <pc:sldMk cId="2204075170" sldId="263"/>
            <ac:spMk id="13" creationId="{D2C0AE1C-0118-41AE-8A10-7CDCBF10E96F}"/>
          </ac:spMkLst>
        </pc:spChg>
        <pc:spChg chg="add">
          <ac:chgData name="sveva.delgatto@unimc.it" userId="S::sveva.delgatto@unimc.it::b0dff882-4194-43a0-8b10-1068c4ea61a2" providerId="AD" clId="Web-{D5C25720-BCD2-3086-3CA3-33584F8DC252}" dt="2024-02-13T12:18:53.854" v="405"/>
          <ac:spMkLst>
            <pc:docMk/>
            <pc:sldMk cId="2204075170" sldId="263"/>
            <ac:spMk id="15" creationId="{463EEC44-1BA3-44ED-81FC-A644B04B2A44}"/>
          </ac:spMkLst>
        </pc:spChg>
        <pc:graphicFrameChg chg="add">
          <ac:chgData name="sveva.delgatto@unimc.it" userId="S::sveva.delgatto@unimc.it::b0dff882-4194-43a0-8b10-1068c4ea61a2" providerId="AD" clId="Web-{D5C25720-BCD2-3086-3CA3-33584F8DC252}" dt="2024-02-13T12:18:53.854" v="405"/>
          <ac:graphicFrameMkLst>
            <pc:docMk/>
            <pc:sldMk cId="2204075170" sldId="263"/>
            <ac:graphicFrameMk id="5" creationId="{01EEDED1-B623-B871-29E9-EF94094E3ECC}"/>
          </ac:graphicFrameMkLst>
        </pc:graphicFrameChg>
      </pc:sldChg>
      <pc:sldChg chg="addSp modSp mod setBg">
        <pc:chgData name="sveva.delgatto@unimc.it" userId="S::sveva.delgatto@unimc.it::b0dff882-4194-43a0-8b10-1068c4ea61a2" providerId="AD" clId="Web-{D5C25720-BCD2-3086-3CA3-33584F8DC252}" dt="2024-02-13T12:15:23.814" v="383" actId="20577"/>
        <pc:sldMkLst>
          <pc:docMk/>
          <pc:sldMk cId="417641300" sldId="264"/>
        </pc:sldMkLst>
        <pc:spChg chg="mod">
          <ac:chgData name="sveva.delgatto@unimc.it" userId="S::sveva.delgatto@unimc.it::b0dff882-4194-43a0-8b10-1068c4ea61a2" providerId="AD" clId="Web-{D5C25720-BCD2-3086-3CA3-33584F8DC252}" dt="2024-02-13T12:15:13.845" v="382"/>
          <ac:spMkLst>
            <pc:docMk/>
            <pc:sldMk cId="417641300" sldId="264"/>
            <ac:spMk id="2" creationId="{FF4C386E-1CD7-4E27-8BE2-2F8B38F8DBFE}"/>
          </ac:spMkLst>
        </pc:spChg>
        <pc:spChg chg="mod">
          <ac:chgData name="sveva.delgatto@unimc.it" userId="S::sveva.delgatto@unimc.it::b0dff882-4194-43a0-8b10-1068c4ea61a2" providerId="AD" clId="Web-{D5C25720-BCD2-3086-3CA3-33584F8DC252}" dt="2024-02-13T12:15:23.814" v="383" actId="20577"/>
          <ac:spMkLst>
            <pc:docMk/>
            <pc:sldMk cId="417641300" sldId="264"/>
            <ac:spMk id="3" creationId="{267EF381-2CB7-457D-A1D5-DA4349B94D3B}"/>
          </ac:spMkLst>
        </pc:spChg>
        <pc:spChg chg="add">
          <ac:chgData name="sveva.delgatto@unimc.it" userId="S::sveva.delgatto@unimc.it::b0dff882-4194-43a0-8b10-1068c4ea61a2" providerId="AD" clId="Web-{D5C25720-BCD2-3086-3CA3-33584F8DC252}" dt="2024-02-13T12:15:13.845" v="382"/>
          <ac:spMkLst>
            <pc:docMk/>
            <pc:sldMk cId="417641300" sldId="264"/>
            <ac:spMk id="8" creationId="{907EF6B7-1338-4443-8C46-6A318D952DFD}"/>
          </ac:spMkLst>
        </pc:spChg>
        <pc:spChg chg="add">
          <ac:chgData name="sveva.delgatto@unimc.it" userId="S::sveva.delgatto@unimc.it::b0dff882-4194-43a0-8b10-1068c4ea61a2" providerId="AD" clId="Web-{D5C25720-BCD2-3086-3CA3-33584F8DC252}" dt="2024-02-13T12:15:13.845" v="382"/>
          <ac:spMkLst>
            <pc:docMk/>
            <pc:sldMk cId="417641300" sldId="264"/>
            <ac:spMk id="10" creationId="{DAAE4CDD-124C-4DCF-9584-B6033B545DD5}"/>
          </ac:spMkLst>
        </pc:spChg>
        <pc:spChg chg="add">
          <ac:chgData name="sveva.delgatto@unimc.it" userId="S::sveva.delgatto@unimc.it::b0dff882-4194-43a0-8b10-1068c4ea61a2" providerId="AD" clId="Web-{D5C25720-BCD2-3086-3CA3-33584F8DC252}" dt="2024-02-13T12:15:13.845" v="382"/>
          <ac:spMkLst>
            <pc:docMk/>
            <pc:sldMk cId="417641300" sldId="264"/>
            <ac:spMk id="12" creationId="{081E4A58-353D-44AE-B2FC-2A74E2E400F7}"/>
          </ac:spMkLst>
        </pc:spChg>
      </pc:sldChg>
      <pc:sldChg chg="addSp delSp modSp mod setBg">
        <pc:chgData name="sveva.delgatto@unimc.it" userId="S::sveva.delgatto@unimc.it::b0dff882-4194-43a0-8b10-1068c4ea61a2" providerId="AD" clId="Web-{D5C25720-BCD2-3086-3CA3-33584F8DC252}" dt="2024-02-13T12:23:26.647" v="443"/>
        <pc:sldMkLst>
          <pc:docMk/>
          <pc:sldMk cId="1041758706" sldId="265"/>
        </pc:sldMkLst>
        <pc:spChg chg="mod">
          <ac:chgData name="sveva.delgatto@unimc.it" userId="S::sveva.delgatto@unimc.it::b0dff882-4194-43a0-8b10-1068c4ea61a2" providerId="AD" clId="Web-{D5C25720-BCD2-3086-3CA3-33584F8DC252}" dt="2024-02-13T12:23:26.647" v="443"/>
          <ac:spMkLst>
            <pc:docMk/>
            <pc:sldMk cId="1041758706" sldId="265"/>
            <ac:spMk id="2" creationId="{06AE97BF-E2FF-4A29-96D2-BBC9DC7AC7D4}"/>
          </ac:spMkLst>
        </pc:spChg>
        <pc:spChg chg="mod">
          <ac:chgData name="sveva.delgatto@unimc.it" userId="S::sveva.delgatto@unimc.it::b0dff882-4194-43a0-8b10-1068c4ea61a2" providerId="AD" clId="Web-{D5C25720-BCD2-3086-3CA3-33584F8DC252}" dt="2024-02-13T12:23:26.647" v="443"/>
          <ac:spMkLst>
            <pc:docMk/>
            <pc:sldMk cId="1041758706" sldId="265"/>
            <ac:spMk id="3" creationId="{8FCC7BD4-5E37-47C2-91FD-DD381603E471}"/>
          </ac:spMkLst>
        </pc:spChg>
        <pc:spChg chg="add del">
          <ac:chgData name="sveva.delgatto@unimc.it" userId="S::sveva.delgatto@unimc.it::b0dff882-4194-43a0-8b10-1068c4ea61a2" providerId="AD" clId="Web-{D5C25720-BCD2-3086-3CA3-33584F8DC252}" dt="2024-02-13T12:23:26.647" v="443"/>
          <ac:spMkLst>
            <pc:docMk/>
            <pc:sldMk cId="1041758706" sldId="265"/>
            <ac:spMk id="9" creationId="{04812C46-200A-4DEB-A05E-3ED6C68C2387}"/>
          </ac:spMkLst>
        </pc:spChg>
        <pc:spChg chg="add del">
          <ac:chgData name="sveva.delgatto@unimc.it" userId="S::sveva.delgatto@unimc.it::b0dff882-4194-43a0-8b10-1068c4ea61a2" providerId="AD" clId="Web-{D5C25720-BCD2-3086-3CA3-33584F8DC252}" dt="2024-02-13T12:23:26.647" v="443"/>
          <ac:spMkLst>
            <pc:docMk/>
            <pc:sldMk cId="1041758706" sldId="265"/>
            <ac:spMk id="11" creationId="{D1EA859B-E555-4109-94F3-6700E046E008}"/>
          </ac:spMkLst>
        </pc:spChg>
        <pc:spChg chg="add">
          <ac:chgData name="sveva.delgatto@unimc.it" userId="S::sveva.delgatto@unimc.it::b0dff882-4194-43a0-8b10-1068c4ea61a2" providerId="AD" clId="Web-{D5C25720-BCD2-3086-3CA3-33584F8DC252}" dt="2024-02-13T12:23:26.647" v="443"/>
          <ac:spMkLst>
            <pc:docMk/>
            <pc:sldMk cId="1041758706" sldId="265"/>
            <ac:spMk id="16" creationId="{45D37F4E-DDB4-456B-97E0-9937730A039F}"/>
          </ac:spMkLst>
        </pc:spChg>
        <pc:spChg chg="add">
          <ac:chgData name="sveva.delgatto@unimc.it" userId="S::sveva.delgatto@unimc.it::b0dff882-4194-43a0-8b10-1068c4ea61a2" providerId="AD" clId="Web-{D5C25720-BCD2-3086-3CA3-33584F8DC252}" dt="2024-02-13T12:23:26.647" v="443"/>
          <ac:spMkLst>
            <pc:docMk/>
            <pc:sldMk cId="1041758706" sldId="265"/>
            <ac:spMk id="18" creationId="{B2DD41CD-8F47-4F56-AD12-4E2FF7696987}"/>
          </ac:spMkLst>
        </pc:spChg>
        <pc:picChg chg="add mod ord">
          <ac:chgData name="sveva.delgatto@unimc.it" userId="S::sveva.delgatto@unimc.it::b0dff882-4194-43a0-8b10-1068c4ea61a2" providerId="AD" clId="Web-{D5C25720-BCD2-3086-3CA3-33584F8DC252}" dt="2024-02-13T12:23:26.647" v="443"/>
          <ac:picMkLst>
            <pc:docMk/>
            <pc:sldMk cId="1041758706" sldId="265"/>
            <ac:picMk id="5" creationId="{894B340A-E36A-1202-69E0-D423182C1C47}"/>
          </ac:picMkLst>
        </pc:picChg>
      </pc:sldChg>
      <pc:sldChg chg="addSp delSp modSp mod setBg">
        <pc:chgData name="sveva.delgatto@unimc.it" userId="S::sveva.delgatto@unimc.it::b0dff882-4194-43a0-8b10-1068c4ea61a2" providerId="AD" clId="Web-{D5C25720-BCD2-3086-3CA3-33584F8DC252}" dt="2024-02-13T12:22:21.394" v="438"/>
        <pc:sldMkLst>
          <pc:docMk/>
          <pc:sldMk cId="2964365422" sldId="266"/>
        </pc:sldMkLst>
        <pc:spChg chg="mod">
          <ac:chgData name="sveva.delgatto@unimc.it" userId="S::sveva.delgatto@unimc.it::b0dff882-4194-43a0-8b10-1068c4ea61a2" providerId="AD" clId="Web-{D5C25720-BCD2-3086-3CA3-33584F8DC252}" dt="2024-02-13T12:22:21.394" v="438"/>
          <ac:spMkLst>
            <pc:docMk/>
            <pc:sldMk cId="2964365422" sldId="266"/>
            <ac:spMk id="2" creationId="{E2667FB2-6C52-4B2A-BE19-D88EEABF372C}"/>
          </ac:spMkLst>
        </pc:spChg>
        <pc:spChg chg="del mod">
          <ac:chgData name="sveva.delgatto@unimc.it" userId="S::sveva.delgatto@unimc.it::b0dff882-4194-43a0-8b10-1068c4ea61a2" providerId="AD" clId="Web-{D5C25720-BCD2-3086-3CA3-33584F8DC252}" dt="2024-02-13T12:22:21.394" v="438"/>
          <ac:spMkLst>
            <pc:docMk/>
            <pc:sldMk cId="2964365422" sldId="266"/>
            <ac:spMk id="3" creationId="{803E79D5-6C57-4D86-8ECA-14B511B1CBA3}"/>
          </ac:spMkLst>
        </pc:spChg>
        <pc:spChg chg="add">
          <ac:chgData name="sveva.delgatto@unimc.it" userId="S::sveva.delgatto@unimc.it::b0dff882-4194-43a0-8b10-1068c4ea61a2" providerId="AD" clId="Web-{D5C25720-BCD2-3086-3CA3-33584F8DC252}" dt="2024-02-13T12:22:21.394" v="438"/>
          <ac:spMkLst>
            <pc:docMk/>
            <pc:sldMk cId="2964365422" sldId="266"/>
            <ac:spMk id="9" creationId="{2E442304-DDBD-4F7B-8017-36BCC863FB40}"/>
          </ac:spMkLst>
        </pc:spChg>
        <pc:spChg chg="add">
          <ac:chgData name="sveva.delgatto@unimc.it" userId="S::sveva.delgatto@unimc.it::b0dff882-4194-43a0-8b10-1068c4ea61a2" providerId="AD" clId="Web-{D5C25720-BCD2-3086-3CA3-33584F8DC252}" dt="2024-02-13T12:22:21.394" v="438"/>
          <ac:spMkLst>
            <pc:docMk/>
            <pc:sldMk cId="2964365422" sldId="266"/>
            <ac:spMk id="11" creationId="{5E107275-3853-46FD-A241-DE4355A42675}"/>
          </ac:spMkLst>
        </pc:spChg>
        <pc:graphicFrameChg chg="add">
          <ac:chgData name="sveva.delgatto@unimc.it" userId="S::sveva.delgatto@unimc.it::b0dff882-4194-43a0-8b10-1068c4ea61a2" providerId="AD" clId="Web-{D5C25720-BCD2-3086-3CA3-33584F8DC252}" dt="2024-02-13T12:22:21.394" v="438"/>
          <ac:graphicFrameMkLst>
            <pc:docMk/>
            <pc:sldMk cId="2964365422" sldId="266"/>
            <ac:graphicFrameMk id="5" creationId="{EDDCFF0C-A8A4-5407-AC9C-FC6FCE432DBC}"/>
          </ac:graphicFrameMkLst>
        </pc:graphicFrameChg>
      </pc:sldChg>
      <pc:sldChg chg="addSp modSp mod setBg">
        <pc:chgData name="sveva.delgatto@unimc.it" userId="S::sveva.delgatto@unimc.it::b0dff882-4194-43a0-8b10-1068c4ea61a2" providerId="AD" clId="Web-{D5C25720-BCD2-3086-3CA3-33584F8DC252}" dt="2024-02-13T12:23:33.991" v="444"/>
        <pc:sldMkLst>
          <pc:docMk/>
          <pc:sldMk cId="292906319" sldId="268"/>
        </pc:sldMkLst>
        <pc:spChg chg="mod">
          <ac:chgData name="sveva.delgatto@unimc.it" userId="S::sveva.delgatto@unimc.it::b0dff882-4194-43a0-8b10-1068c4ea61a2" providerId="AD" clId="Web-{D5C25720-BCD2-3086-3CA3-33584F8DC252}" dt="2024-02-13T12:23:33.991" v="444"/>
          <ac:spMkLst>
            <pc:docMk/>
            <pc:sldMk cId="292906319" sldId="268"/>
            <ac:spMk id="2" creationId="{3F93A769-A1DE-4052-8813-583E9B76EBEA}"/>
          </ac:spMkLst>
        </pc:spChg>
        <pc:spChg chg="mod">
          <ac:chgData name="sveva.delgatto@unimc.it" userId="S::sveva.delgatto@unimc.it::b0dff882-4194-43a0-8b10-1068c4ea61a2" providerId="AD" clId="Web-{D5C25720-BCD2-3086-3CA3-33584F8DC252}" dt="2024-02-13T12:23:33.991" v="444"/>
          <ac:spMkLst>
            <pc:docMk/>
            <pc:sldMk cId="292906319" sldId="268"/>
            <ac:spMk id="3" creationId="{09A45DB5-DEC8-4313-B754-E09EA7FBF7B8}"/>
          </ac:spMkLst>
        </pc:spChg>
        <pc:spChg chg="add">
          <ac:chgData name="sveva.delgatto@unimc.it" userId="S::sveva.delgatto@unimc.it::b0dff882-4194-43a0-8b10-1068c4ea61a2" providerId="AD" clId="Web-{D5C25720-BCD2-3086-3CA3-33584F8DC252}" dt="2024-02-13T12:23:33.991" v="444"/>
          <ac:spMkLst>
            <pc:docMk/>
            <pc:sldMk cId="292906319" sldId="268"/>
            <ac:spMk id="9" creationId="{2C61293E-6EBE-43EF-A52C-9BEBFD7679D4}"/>
          </ac:spMkLst>
        </pc:spChg>
        <pc:spChg chg="add">
          <ac:chgData name="sveva.delgatto@unimc.it" userId="S::sveva.delgatto@unimc.it::b0dff882-4194-43a0-8b10-1068c4ea61a2" providerId="AD" clId="Web-{D5C25720-BCD2-3086-3CA3-33584F8DC252}" dt="2024-02-13T12:23:33.991" v="444"/>
          <ac:spMkLst>
            <pc:docMk/>
            <pc:sldMk cId="292906319" sldId="268"/>
            <ac:spMk id="11" creationId="{21540236-BFD5-4A9D-8840-4703E7F76825}"/>
          </ac:spMkLst>
        </pc:spChg>
        <pc:picChg chg="add">
          <ac:chgData name="sveva.delgatto@unimc.it" userId="S::sveva.delgatto@unimc.it::b0dff882-4194-43a0-8b10-1068c4ea61a2" providerId="AD" clId="Web-{D5C25720-BCD2-3086-3CA3-33584F8DC252}" dt="2024-02-13T12:23:33.991" v="444"/>
          <ac:picMkLst>
            <pc:docMk/>
            <pc:sldMk cId="292906319" sldId="268"/>
            <ac:picMk id="5" creationId="{05FB1678-65E5-A6D9-6726-57E6F7121EEF}"/>
          </ac:picMkLst>
        </pc:picChg>
      </pc:sldChg>
      <pc:sldChg chg="addSp modSp mod setBg">
        <pc:chgData name="sveva.delgatto@unimc.it" userId="S::sveva.delgatto@unimc.it::b0dff882-4194-43a0-8b10-1068c4ea61a2" providerId="AD" clId="Web-{D5C25720-BCD2-3086-3CA3-33584F8DC252}" dt="2024-02-13T12:14:13.124" v="377" actId="20577"/>
        <pc:sldMkLst>
          <pc:docMk/>
          <pc:sldMk cId="1460135945" sldId="269"/>
        </pc:sldMkLst>
        <pc:spChg chg="mod">
          <ac:chgData name="sveva.delgatto@unimc.it" userId="S::sveva.delgatto@unimc.it::b0dff882-4194-43a0-8b10-1068c4ea61a2" providerId="AD" clId="Web-{D5C25720-BCD2-3086-3CA3-33584F8DC252}" dt="2024-02-13T12:13:59.858" v="375"/>
          <ac:spMkLst>
            <pc:docMk/>
            <pc:sldMk cId="1460135945" sldId="269"/>
            <ac:spMk id="2" creationId="{8D87AFA3-2B39-4EE2-91C1-5BD8F2A0CDD6}"/>
          </ac:spMkLst>
        </pc:spChg>
        <pc:spChg chg="mod">
          <ac:chgData name="sveva.delgatto@unimc.it" userId="S::sveva.delgatto@unimc.it::b0dff882-4194-43a0-8b10-1068c4ea61a2" providerId="AD" clId="Web-{D5C25720-BCD2-3086-3CA3-33584F8DC252}" dt="2024-02-13T12:14:13.124" v="377" actId="20577"/>
          <ac:spMkLst>
            <pc:docMk/>
            <pc:sldMk cId="1460135945" sldId="269"/>
            <ac:spMk id="3" creationId="{B0A5A3B7-6C57-4695-808E-17231B8CEBF1}"/>
          </ac:spMkLst>
        </pc:spChg>
        <pc:spChg chg="add">
          <ac:chgData name="sveva.delgatto@unimc.it" userId="S::sveva.delgatto@unimc.it::b0dff882-4194-43a0-8b10-1068c4ea61a2" providerId="AD" clId="Web-{D5C25720-BCD2-3086-3CA3-33584F8DC252}" dt="2024-02-13T12:13:59.858" v="375"/>
          <ac:spMkLst>
            <pc:docMk/>
            <pc:sldMk cId="1460135945" sldId="269"/>
            <ac:spMk id="8" creationId="{CF75AD06-DFC4-4B3A-8490-330823D081CF}"/>
          </ac:spMkLst>
        </pc:spChg>
        <pc:spChg chg="add">
          <ac:chgData name="sveva.delgatto@unimc.it" userId="S::sveva.delgatto@unimc.it::b0dff882-4194-43a0-8b10-1068c4ea61a2" providerId="AD" clId="Web-{D5C25720-BCD2-3086-3CA3-33584F8DC252}" dt="2024-02-13T12:13:59.858" v="375"/>
          <ac:spMkLst>
            <pc:docMk/>
            <pc:sldMk cId="1460135945" sldId="269"/>
            <ac:spMk id="10" creationId="{FC587C93-0840-40DF-96D5-D1F2137E6449}"/>
          </ac:spMkLst>
        </pc:spChg>
        <pc:grpChg chg="add">
          <ac:chgData name="sveva.delgatto@unimc.it" userId="S::sveva.delgatto@unimc.it::b0dff882-4194-43a0-8b10-1068c4ea61a2" providerId="AD" clId="Web-{D5C25720-BCD2-3086-3CA3-33584F8DC252}" dt="2024-02-13T12:13:59.858" v="375"/>
          <ac:grpSpMkLst>
            <pc:docMk/>
            <pc:sldMk cId="1460135945" sldId="269"/>
            <ac:grpSpMk id="12" creationId="{5E02D55A-F529-4B19-BAF9-F63240A7B490}"/>
          </ac:grpSpMkLst>
        </pc:grpChg>
        <pc:grpChg chg="add">
          <ac:chgData name="sveva.delgatto@unimc.it" userId="S::sveva.delgatto@unimc.it::b0dff882-4194-43a0-8b10-1068c4ea61a2" providerId="AD" clId="Web-{D5C25720-BCD2-3086-3CA3-33584F8DC252}" dt="2024-02-13T12:13:59.858" v="375"/>
          <ac:grpSpMkLst>
            <pc:docMk/>
            <pc:sldMk cId="1460135945" sldId="269"/>
            <ac:grpSpMk id="18" creationId="{47A3A52F-BCB3-444D-9372-EE018B135C49}"/>
          </ac:grpSpMkLst>
        </pc:grpChg>
      </pc:sldChg>
      <pc:sldChg chg="addSp delSp modSp add del mod setBg">
        <pc:chgData name="sveva.delgatto@unimc.it" userId="S::sveva.delgatto@unimc.it::b0dff882-4194-43a0-8b10-1068c4ea61a2" providerId="AD" clId="Web-{D5C25720-BCD2-3086-3CA3-33584F8DC252}" dt="2024-02-13T12:17:10.678" v="390" actId="20577"/>
        <pc:sldMkLst>
          <pc:docMk/>
          <pc:sldMk cId="1614947366" sldId="270"/>
        </pc:sldMkLst>
        <pc:spChg chg="mod">
          <ac:chgData name="sveva.delgatto@unimc.it" userId="S::sveva.delgatto@unimc.it::b0dff882-4194-43a0-8b10-1068c4ea61a2" providerId="AD" clId="Web-{D5C25720-BCD2-3086-3CA3-33584F8DC252}" dt="2024-02-13T12:16:58.990" v="389"/>
          <ac:spMkLst>
            <pc:docMk/>
            <pc:sldMk cId="1614947366" sldId="270"/>
            <ac:spMk id="2" creationId="{46F6C6D6-615D-4A8A-A8A0-B540E68DCC34}"/>
          </ac:spMkLst>
        </pc:spChg>
        <pc:spChg chg="mod">
          <ac:chgData name="sveva.delgatto@unimc.it" userId="S::sveva.delgatto@unimc.it::b0dff882-4194-43a0-8b10-1068c4ea61a2" providerId="AD" clId="Web-{D5C25720-BCD2-3086-3CA3-33584F8DC252}" dt="2024-02-13T12:17:10.678" v="390" actId="20577"/>
          <ac:spMkLst>
            <pc:docMk/>
            <pc:sldMk cId="1614947366" sldId="270"/>
            <ac:spMk id="3" creationId="{6EF15ABF-CCAF-4913-A7CC-6995DB5FA6CC}"/>
          </ac:spMkLst>
        </pc:spChg>
        <pc:spChg chg="del">
          <ac:chgData name="sveva.delgatto@unimc.it" userId="S::sveva.delgatto@unimc.it::b0dff882-4194-43a0-8b10-1068c4ea61a2" providerId="AD" clId="Web-{D5C25720-BCD2-3086-3CA3-33584F8DC252}" dt="2024-02-13T12:16:43.318" v="388"/>
          <ac:spMkLst>
            <pc:docMk/>
            <pc:sldMk cId="1614947366" sldId="270"/>
            <ac:spMk id="5" creationId="{823C1B53-9C9C-4F57-8F16-A6B13727894F}"/>
          </ac:spMkLst>
        </pc:spChg>
        <pc:spChg chg="add">
          <ac:chgData name="sveva.delgatto@unimc.it" userId="S::sveva.delgatto@unimc.it::b0dff882-4194-43a0-8b10-1068c4ea61a2" providerId="AD" clId="Web-{D5C25720-BCD2-3086-3CA3-33584F8DC252}" dt="2024-02-13T12:16:58.990" v="389"/>
          <ac:spMkLst>
            <pc:docMk/>
            <pc:sldMk cId="1614947366" sldId="270"/>
            <ac:spMk id="8" creationId="{100EDD19-6802-4EC3-95CE-CFFAB042CFD6}"/>
          </ac:spMkLst>
        </pc:spChg>
        <pc:spChg chg="add">
          <ac:chgData name="sveva.delgatto@unimc.it" userId="S::sveva.delgatto@unimc.it::b0dff882-4194-43a0-8b10-1068c4ea61a2" providerId="AD" clId="Web-{D5C25720-BCD2-3086-3CA3-33584F8DC252}" dt="2024-02-13T12:16:58.990" v="389"/>
          <ac:spMkLst>
            <pc:docMk/>
            <pc:sldMk cId="1614947366" sldId="270"/>
            <ac:spMk id="10" creationId="{DB17E863-922E-4C26-BD64-E8FD41D28661}"/>
          </ac:spMkLst>
        </pc:spChg>
      </pc:sldChg>
      <pc:sldChg chg="addSp delSp modSp mod setBg">
        <pc:chgData name="sveva.delgatto@unimc.it" userId="S::sveva.delgatto@unimc.it::b0dff882-4194-43a0-8b10-1068c4ea61a2" providerId="AD" clId="Web-{D5C25720-BCD2-3086-3CA3-33584F8DC252}" dt="2024-02-13T12:18:26.119" v="402"/>
        <pc:sldMkLst>
          <pc:docMk/>
          <pc:sldMk cId="3746053558" sldId="271"/>
        </pc:sldMkLst>
        <pc:spChg chg="mod">
          <ac:chgData name="sveva.delgatto@unimc.it" userId="S::sveva.delgatto@unimc.it::b0dff882-4194-43a0-8b10-1068c4ea61a2" providerId="AD" clId="Web-{D5C25720-BCD2-3086-3CA3-33584F8DC252}" dt="2024-02-13T12:18:26.119" v="402"/>
          <ac:spMkLst>
            <pc:docMk/>
            <pc:sldMk cId="3746053558" sldId="271"/>
            <ac:spMk id="2" creationId="{F3E198C3-87C6-4621-94E4-2EE9D20B9463}"/>
          </ac:spMkLst>
        </pc:spChg>
        <pc:spChg chg="del">
          <ac:chgData name="sveva.delgatto@unimc.it" userId="S::sveva.delgatto@unimc.it::b0dff882-4194-43a0-8b10-1068c4ea61a2" providerId="AD" clId="Web-{D5C25720-BCD2-3086-3CA3-33584F8DC252}" dt="2024-02-13T12:18:26.119" v="402"/>
          <ac:spMkLst>
            <pc:docMk/>
            <pc:sldMk cId="3746053558" sldId="271"/>
            <ac:spMk id="3" creationId="{1B8F8993-19AA-4425-97D1-CF4868EBC6EC}"/>
          </ac:spMkLst>
        </pc:spChg>
        <pc:spChg chg="add">
          <ac:chgData name="sveva.delgatto@unimc.it" userId="S::sveva.delgatto@unimc.it::b0dff882-4194-43a0-8b10-1068c4ea61a2" providerId="AD" clId="Web-{D5C25720-BCD2-3086-3CA3-33584F8DC252}" dt="2024-02-13T12:18:26.119" v="402"/>
          <ac:spMkLst>
            <pc:docMk/>
            <pc:sldMk cId="3746053558" sldId="271"/>
            <ac:spMk id="9" creationId="{7517A47C-B2E5-4B79-8061-D74B1311AF6E}"/>
          </ac:spMkLst>
        </pc:spChg>
        <pc:spChg chg="add">
          <ac:chgData name="sveva.delgatto@unimc.it" userId="S::sveva.delgatto@unimc.it::b0dff882-4194-43a0-8b10-1068c4ea61a2" providerId="AD" clId="Web-{D5C25720-BCD2-3086-3CA3-33584F8DC252}" dt="2024-02-13T12:18:26.119" v="402"/>
          <ac:spMkLst>
            <pc:docMk/>
            <pc:sldMk cId="3746053558" sldId="271"/>
            <ac:spMk id="11" creationId="{C505E780-2083-4CB5-A42A-5E0E2908ECC3}"/>
          </ac:spMkLst>
        </pc:spChg>
        <pc:spChg chg="add">
          <ac:chgData name="sveva.delgatto@unimc.it" userId="S::sveva.delgatto@unimc.it::b0dff882-4194-43a0-8b10-1068c4ea61a2" providerId="AD" clId="Web-{D5C25720-BCD2-3086-3CA3-33584F8DC252}" dt="2024-02-13T12:18:26.119" v="402"/>
          <ac:spMkLst>
            <pc:docMk/>
            <pc:sldMk cId="3746053558" sldId="271"/>
            <ac:spMk id="13" creationId="{D2C0AE1C-0118-41AE-8A10-7CDCBF10E96F}"/>
          </ac:spMkLst>
        </pc:spChg>
        <pc:spChg chg="add">
          <ac:chgData name="sveva.delgatto@unimc.it" userId="S::sveva.delgatto@unimc.it::b0dff882-4194-43a0-8b10-1068c4ea61a2" providerId="AD" clId="Web-{D5C25720-BCD2-3086-3CA3-33584F8DC252}" dt="2024-02-13T12:18:26.119" v="402"/>
          <ac:spMkLst>
            <pc:docMk/>
            <pc:sldMk cId="3746053558" sldId="271"/>
            <ac:spMk id="15" creationId="{463EEC44-1BA3-44ED-81FC-A644B04B2A44}"/>
          </ac:spMkLst>
        </pc:spChg>
        <pc:graphicFrameChg chg="add">
          <ac:chgData name="sveva.delgatto@unimc.it" userId="S::sveva.delgatto@unimc.it::b0dff882-4194-43a0-8b10-1068c4ea61a2" providerId="AD" clId="Web-{D5C25720-BCD2-3086-3CA3-33584F8DC252}" dt="2024-02-13T12:18:26.119" v="402"/>
          <ac:graphicFrameMkLst>
            <pc:docMk/>
            <pc:sldMk cId="3746053558" sldId="271"/>
            <ac:graphicFrameMk id="5" creationId="{D2426C6E-5969-C3D0-5BC3-C08D1E1EAF41}"/>
          </ac:graphicFrameMkLst>
        </pc:graphicFrameChg>
      </pc:sldChg>
      <pc:sldChg chg="addSp modSp mod setBg">
        <pc:chgData name="sveva.delgatto@unimc.it" userId="S::sveva.delgatto@unimc.it::b0dff882-4194-43a0-8b10-1068c4ea61a2" providerId="AD" clId="Web-{D5C25720-BCD2-3086-3CA3-33584F8DC252}" dt="2024-02-13T12:22:13.425" v="437"/>
        <pc:sldMkLst>
          <pc:docMk/>
          <pc:sldMk cId="2990199232" sldId="274"/>
        </pc:sldMkLst>
        <pc:spChg chg="mod">
          <ac:chgData name="sveva.delgatto@unimc.it" userId="S::sveva.delgatto@unimc.it::b0dff882-4194-43a0-8b10-1068c4ea61a2" providerId="AD" clId="Web-{D5C25720-BCD2-3086-3CA3-33584F8DC252}" dt="2024-02-13T12:22:01.065" v="435"/>
          <ac:spMkLst>
            <pc:docMk/>
            <pc:sldMk cId="2990199232" sldId="274"/>
            <ac:spMk id="2" creationId="{C9BEB8D2-2B26-49A2-9FF4-29504EDD0A74}"/>
          </ac:spMkLst>
        </pc:spChg>
        <pc:spChg chg="mod">
          <ac:chgData name="sveva.delgatto@unimc.it" userId="S::sveva.delgatto@unimc.it::b0dff882-4194-43a0-8b10-1068c4ea61a2" providerId="AD" clId="Web-{D5C25720-BCD2-3086-3CA3-33584F8DC252}" dt="2024-02-13T12:22:01.065" v="435"/>
          <ac:spMkLst>
            <pc:docMk/>
            <pc:sldMk cId="2990199232" sldId="274"/>
            <ac:spMk id="3" creationId="{BB47E511-8ADD-4E29-A15A-BAE514232504}"/>
          </ac:spMkLst>
        </pc:spChg>
        <pc:spChg chg="add">
          <ac:chgData name="sveva.delgatto@unimc.it" userId="S::sveva.delgatto@unimc.it::b0dff882-4194-43a0-8b10-1068c4ea61a2" providerId="AD" clId="Web-{D5C25720-BCD2-3086-3CA3-33584F8DC252}" dt="2024-02-13T12:22:01.065" v="435"/>
          <ac:spMkLst>
            <pc:docMk/>
            <pc:sldMk cId="2990199232" sldId="274"/>
            <ac:spMk id="8" creationId="{DAF1966E-FD40-4A4A-B61B-C4DF7FA05F06}"/>
          </ac:spMkLst>
        </pc:spChg>
        <pc:spChg chg="add">
          <ac:chgData name="sveva.delgatto@unimc.it" userId="S::sveva.delgatto@unimc.it::b0dff882-4194-43a0-8b10-1068c4ea61a2" providerId="AD" clId="Web-{D5C25720-BCD2-3086-3CA3-33584F8DC252}" dt="2024-02-13T12:22:01.065" v="435"/>
          <ac:spMkLst>
            <pc:docMk/>
            <pc:sldMk cId="2990199232" sldId="274"/>
            <ac:spMk id="10" creationId="{047BFA19-D45E-416B-A404-7AF2F3F27017}"/>
          </ac:spMkLst>
        </pc:spChg>
        <pc:spChg chg="add">
          <ac:chgData name="sveva.delgatto@unimc.it" userId="S::sveva.delgatto@unimc.it::b0dff882-4194-43a0-8b10-1068c4ea61a2" providerId="AD" clId="Web-{D5C25720-BCD2-3086-3CA3-33584F8DC252}" dt="2024-02-13T12:22:01.065" v="435"/>
          <ac:spMkLst>
            <pc:docMk/>
            <pc:sldMk cId="2990199232" sldId="274"/>
            <ac:spMk id="12" creationId="{8E0105E7-23DB-4CF2-8258-FF47C7620F6E}"/>
          </ac:spMkLst>
        </pc:spChg>
        <pc:spChg chg="add mod">
          <ac:chgData name="sveva.delgatto@unimc.it" userId="S::sveva.delgatto@unimc.it::b0dff882-4194-43a0-8b10-1068c4ea61a2" providerId="AD" clId="Web-{D5C25720-BCD2-3086-3CA3-33584F8DC252}" dt="2024-02-13T12:22:13.425" v="437"/>
          <ac:spMkLst>
            <pc:docMk/>
            <pc:sldMk cId="2990199232" sldId="274"/>
            <ac:spMk id="14" creationId="{074B4F7D-14B2-478B-8BF5-01E4E0C5D263}"/>
          </ac:spMkLst>
        </pc:spChg>
      </pc:sldChg>
      <pc:sldChg chg="addSp modSp mod setBg">
        <pc:chgData name="sveva.delgatto@unimc.it" userId="S::sveva.delgatto@unimc.it::b0dff882-4194-43a0-8b10-1068c4ea61a2" providerId="AD" clId="Web-{D5C25720-BCD2-3086-3CA3-33584F8DC252}" dt="2024-02-13T12:23:38.866" v="445"/>
        <pc:sldMkLst>
          <pc:docMk/>
          <pc:sldMk cId="995229145" sldId="275"/>
        </pc:sldMkLst>
        <pc:spChg chg="mod">
          <ac:chgData name="sveva.delgatto@unimc.it" userId="S::sveva.delgatto@unimc.it::b0dff882-4194-43a0-8b10-1068c4ea61a2" providerId="AD" clId="Web-{D5C25720-BCD2-3086-3CA3-33584F8DC252}" dt="2024-02-13T12:23:38.866" v="445"/>
          <ac:spMkLst>
            <pc:docMk/>
            <pc:sldMk cId="995229145" sldId="275"/>
            <ac:spMk id="2" creationId="{199CFC28-39CD-49E8-8015-EADE3BFD66EB}"/>
          </ac:spMkLst>
        </pc:spChg>
        <pc:spChg chg="mod">
          <ac:chgData name="sveva.delgatto@unimc.it" userId="S::sveva.delgatto@unimc.it::b0dff882-4194-43a0-8b10-1068c4ea61a2" providerId="AD" clId="Web-{D5C25720-BCD2-3086-3CA3-33584F8DC252}" dt="2024-02-13T12:23:38.866" v="445"/>
          <ac:spMkLst>
            <pc:docMk/>
            <pc:sldMk cId="995229145" sldId="275"/>
            <ac:spMk id="3" creationId="{5226AD35-357F-4FAE-AEE2-4982CE984B91}"/>
          </ac:spMkLst>
        </pc:spChg>
        <pc:spChg chg="add">
          <ac:chgData name="sveva.delgatto@unimc.it" userId="S::sveva.delgatto@unimc.it::b0dff882-4194-43a0-8b10-1068c4ea61a2" providerId="AD" clId="Web-{D5C25720-BCD2-3086-3CA3-33584F8DC252}" dt="2024-02-13T12:23:38.866" v="445"/>
          <ac:spMkLst>
            <pc:docMk/>
            <pc:sldMk cId="995229145" sldId="275"/>
            <ac:spMk id="9" creationId="{2C61293E-6EBE-43EF-A52C-9BEBFD7679D4}"/>
          </ac:spMkLst>
        </pc:spChg>
        <pc:spChg chg="add">
          <ac:chgData name="sveva.delgatto@unimc.it" userId="S::sveva.delgatto@unimc.it::b0dff882-4194-43a0-8b10-1068c4ea61a2" providerId="AD" clId="Web-{D5C25720-BCD2-3086-3CA3-33584F8DC252}" dt="2024-02-13T12:23:38.866" v="445"/>
          <ac:spMkLst>
            <pc:docMk/>
            <pc:sldMk cId="995229145" sldId="275"/>
            <ac:spMk id="11" creationId="{21540236-BFD5-4A9D-8840-4703E7F76825}"/>
          </ac:spMkLst>
        </pc:spChg>
        <pc:picChg chg="add">
          <ac:chgData name="sveva.delgatto@unimc.it" userId="S::sveva.delgatto@unimc.it::b0dff882-4194-43a0-8b10-1068c4ea61a2" providerId="AD" clId="Web-{D5C25720-BCD2-3086-3CA3-33584F8DC252}" dt="2024-02-13T12:23:38.866" v="445"/>
          <ac:picMkLst>
            <pc:docMk/>
            <pc:sldMk cId="995229145" sldId="275"/>
            <ac:picMk id="5" creationId="{904D8913-72BA-9926-37FB-780AD51AA784}"/>
          </ac:picMkLst>
        </pc:picChg>
      </pc:sldChg>
      <pc:sldChg chg="del">
        <pc:chgData name="sveva.delgatto@unimc.it" userId="S::sveva.delgatto@unimc.it::b0dff882-4194-43a0-8b10-1068c4ea61a2" providerId="AD" clId="Web-{D5C25720-BCD2-3086-3CA3-33584F8DC252}" dt="2024-02-13T12:24:08.289" v="450"/>
        <pc:sldMkLst>
          <pc:docMk/>
          <pc:sldMk cId="2270510380" sldId="276"/>
        </pc:sldMkLst>
      </pc:sldChg>
      <pc:sldChg chg="addSp modSp mod setBg">
        <pc:chgData name="sveva.delgatto@unimc.it" userId="S::sveva.delgatto@unimc.it::b0dff882-4194-43a0-8b10-1068c4ea61a2" providerId="AD" clId="Web-{D5C25720-BCD2-3086-3CA3-33584F8DC252}" dt="2024-02-13T12:24:16.821" v="451"/>
        <pc:sldMkLst>
          <pc:docMk/>
          <pc:sldMk cId="4120153037" sldId="277"/>
        </pc:sldMkLst>
        <pc:spChg chg="mod">
          <ac:chgData name="sveva.delgatto@unimc.it" userId="S::sveva.delgatto@unimc.it::b0dff882-4194-43a0-8b10-1068c4ea61a2" providerId="AD" clId="Web-{D5C25720-BCD2-3086-3CA3-33584F8DC252}" dt="2024-02-13T12:24:16.821" v="451"/>
          <ac:spMkLst>
            <pc:docMk/>
            <pc:sldMk cId="4120153037" sldId="277"/>
            <ac:spMk id="2" creationId="{199CFC28-39CD-49E8-8015-EADE3BFD66EB}"/>
          </ac:spMkLst>
        </pc:spChg>
        <pc:spChg chg="mod">
          <ac:chgData name="sveva.delgatto@unimc.it" userId="S::sveva.delgatto@unimc.it::b0dff882-4194-43a0-8b10-1068c4ea61a2" providerId="AD" clId="Web-{D5C25720-BCD2-3086-3CA3-33584F8DC252}" dt="2024-02-13T12:24:16.821" v="451"/>
          <ac:spMkLst>
            <pc:docMk/>
            <pc:sldMk cId="4120153037" sldId="277"/>
            <ac:spMk id="3" creationId="{5226AD35-357F-4FAE-AEE2-4982CE984B91}"/>
          </ac:spMkLst>
        </pc:spChg>
        <pc:spChg chg="add">
          <ac:chgData name="sveva.delgatto@unimc.it" userId="S::sveva.delgatto@unimc.it::b0dff882-4194-43a0-8b10-1068c4ea61a2" providerId="AD" clId="Web-{D5C25720-BCD2-3086-3CA3-33584F8DC252}" dt="2024-02-13T12:24:16.821" v="451"/>
          <ac:spMkLst>
            <pc:docMk/>
            <pc:sldMk cId="4120153037" sldId="277"/>
            <ac:spMk id="9" creationId="{2C61293E-6EBE-43EF-A52C-9BEBFD7679D4}"/>
          </ac:spMkLst>
        </pc:spChg>
        <pc:spChg chg="add">
          <ac:chgData name="sveva.delgatto@unimc.it" userId="S::sveva.delgatto@unimc.it::b0dff882-4194-43a0-8b10-1068c4ea61a2" providerId="AD" clId="Web-{D5C25720-BCD2-3086-3CA3-33584F8DC252}" dt="2024-02-13T12:24:16.821" v="451"/>
          <ac:spMkLst>
            <pc:docMk/>
            <pc:sldMk cId="4120153037" sldId="277"/>
            <ac:spMk id="11" creationId="{21540236-BFD5-4A9D-8840-4703E7F76825}"/>
          </ac:spMkLst>
        </pc:spChg>
        <pc:picChg chg="add">
          <ac:chgData name="sveva.delgatto@unimc.it" userId="S::sveva.delgatto@unimc.it::b0dff882-4194-43a0-8b10-1068c4ea61a2" providerId="AD" clId="Web-{D5C25720-BCD2-3086-3CA3-33584F8DC252}" dt="2024-02-13T12:24:16.821" v="451"/>
          <ac:picMkLst>
            <pc:docMk/>
            <pc:sldMk cId="4120153037" sldId="277"/>
            <ac:picMk id="5" creationId="{2440BE0A-6BAF-CF7F-C0FC-70DDB165EFA6}"/>
          </ac:picMkLst>
        </pc:picChg>
      </pc:sldChg>
      <pc:sldChg chg="addSp modSp mod setBg">
        <pc:chgData name="sveva.delgatto@unimc.it" userId="S::sveva.delgatto@unimc.it::b0dff882-4194-43a0-8b10-1068c4ea61a2" providerId="AD" clId="Web-{D5C25720-BCD2-3086-3CA3-33584F8DC252}" dt="2024-02-13T12:27:12.625" v="475"/>
        <pc:sldMkLst>
          <pc:docMk/>
          <pc:sldMk cId="1149317340" sldId="279"/>
        </pc:sldMkLst>
        <pc:spChg chg="mod">
          <ac:chgData name="sveva.delgatto@unimc.it" userId="S::sveva.delgatto@unimc.it::b0dff882-4194-43a0-8b10-1068c4ea61a2" providerId="AD" clId="Web-{D5C25720-BCD2-3086-3CA3-33584F8DC252}" dt="2024-02-13T12:27:12.625" v="475"/>
          <ac:spMkLst>
            <pc:docMk/>
            <pc:sldMk cId="1149317340" sldId="279"/>
            <ac:spMk id="2" creationId="{CD23FCEA-E33D-4216-9FFD-00B6277319B1}"/>
          </ac:spMkLst>
        </pc:spChg>
        <pc:spChg chg="mod">
          <ac:chgData name="sveva.delgatto@unimc.it" userId="S::sveva.delgatto@unimc.it::b0dff882-4194-43a0-8b10-1068c4ea61a2" providerId="AD" clId="Web-{D5C25720-BCD2-3086-3CA3-33584F8DC252}" dt="2024-02-13T12:27:12.625" v="475"/>
          <ac:spMkLst>
            <pc:docMk/>
            <pc:sldMk cId="1149317340" sldId="279"/>
            <ac:spMk id="3" creationId="{0CFF9D27-9CA5-4922-AA89-F4678D2305F2}"/>
          </ac:spMkLst>
        </pc:spChg>
        <pc:spChg chg="add">
          <ac:chgData name="sveva.delgatto@unimc.it" userId="S::sveva.delgatto@unimc.it::b0dff882-4194-43a0-8b10-1068c4ea61a2" providerId="AD" clId="Web-{D5C25720-BCD2-3086-3CA3-33584F8DC252}" dt="2024-02-13T12:27:12.625" v="475"/>
          <ac:spMkLst>
            <pc:docMk/>
            <pc:sldMk cId="1149317340" sldId="279"/>
            <ac:spMk id="9" creationId="{2C61293E-6EBE-43EF-A52C-9BEBFD7679D4}"/>
          </ac:spMkLst>
        </pc:spChg>
        <pc:spChg chg="add">
          <ac:chgData name="sveva.delgatto@unimc.it" userId="S::sveva.delgatto@unimc.it::b0dff882-4194-43a0-8b10-1068c4ea61a2" providerId="AD" clId="Web-{D5C25720-BCD2-3086-3CA3-33584F8DC252}" dt="2024-02-13T12:27:12.625" v="475"/>
          <ac:spMkLst>
            <pc:docMk/>
            <pc:sldMk cId="1149317340" sldId="279"/>
            <ac:spMk id="11" creationId="{21540236-BFD5-4A9D-8840-4703E7F76825}"/>
          </ac:spMkLst>
        </pc:spChg>
        <pc:picChg chg="add">
          <ac:chgData name="sveva.delgatto@unimc.it" userId="S::sveva.delgatto@unimc.it::b0dff882-4194-43a0-8b10-1068c4ea61a2" providerId="AD" clId="Web-{D5C25720-BCD2-3086-3CA3-33584F8DC252}" dt="2024-02-13T12:27:12.625" v="475"/>
          <ac:picMkLst>
            <pc:docMk/>
            <pc:sldMk cId="1149317340" sldId="279"/>
            <ac:picMk id="5" creationId="{732733CC-4C93-9823-F208-9F3210A491ED}"/>
          </ac:picMkLst>
        </pc:picChg>
      </pc:sldChg>
      <pc:sldChg chg="addSp modSp mod ord setBg">
        <pc:chgData name="sveva.delgatto@unimc.it" userId="S::sveva.delgatto@unimc.it::b0dff882-4194-43a0-8b10-1068c4ea61a2" providerId="AD" clId="Web-{D5C25720-BCD2-3086-3CA3-33584F8DC252}" dt="2024-02-13T12:26:58.203" v="474"/>
        <pc:sldMkLst>
          <pc:docMk/>
          <pc:sldMk cId="3290794027" sldId="280"/>
        </pc:sldMkLst>
        <pc:spChg chg="mod">
          <ac:chgData name="sveva.delgatto@unimc.it" userId="S::sveva.delgatto@unimc.it::b0dff882-4194-43a0-8b10-1068c4ea61a2" providerId="AD" clId="Web-{D5C25720-BCD2-3086-3CA3-33584F8DC252}" dt="2024-02-13T12:26:58.203" v="474"/>
          <ac:spMkLst>
            <pc:docMk/>
            <pc:sldMk cId="3290794027" sldId="280"/>
            <ac:spMk id="2" creationId="{245EF4C4-FDC5-4B59-B7AC-06E52746D93B}"/>
          </ac:spMkLst>
        </pc:spChg>
        <pc:spChg chg="mod">
          <ac:chgData name="sveva.delgatto@unimc.it" userId="S::sveva.delgatto@unimc.it::b0dff882-4194-43a0-8b10-1068c4ea61a2" providerId="AD" clId="Web-{D5C25720-BCD2-3086-3CA3-33584F8DC252}" dt="2024-02-13T12:26:58.203" v="474"/>
          <ac:spMkLst>
            <pc:docMk/>
            <pc:sldMk cId="3290794027" sldId="280"/>
            <ac:spMk id="3" creationId="{F8B6A9D8-BB17-4140-9DF2-BC27CA94DE27}"/>
          </ac:spMkLst>
        </pc:spChg>
        <pc:spChg chg="add">
          <ac:chgData name="sveva.delgatto@unimc.it" userId="S::sveva.delgatto@unimc.it::b0dff882-4194-43a0-8b10-1068c4ea61a2" providerId="AD" clId="Web-{D5C25720-BCD2-3086-3CA3-33584F8DC252}" dt="2024-02-13T12:26:58.203" v="474"/>
          <ac:spMkLst>
            <pc:docMk/>
            <pc:sldMk cId="3290794027" sldId="280"/>
            <ac:spMk id="8" creationId="{100EDD19-6802-4EC3-95CE-CFFAB042CFD6}"/>
          </ac:spMkLst>
        </pc:spChg>
        <pc:spChg chg="add">
          <ac:chgData name="sveva.delgatto@unimc.it" userId="S::sveva.delgatto@unimc.it::b0dff882-4194-43a0-8b10-1068c4ea61a2" providerId="AD" clId="Web-{D5C25720-BCD2-3086-3CA3-33584F8DC252}" dt="2024-02-13T12:26:58.203" v="474"/>
          <ac:spMkLst>
            <pc:docMk/>
            <pc:sldMk cId="3290794027" sldId="280"/>
            <ac:spMk id="10" creationId="{DB17E863-922E-4C26-BD64-E8FD41D28661}"/>
          </ac:spMkLst>
        </pc:spChg>
      </pc:sldChg>
      <pc:sldChg chg="addSp delSp modSp mod setBg">
        <pc:chgData name="sveva.delgatto@unimc.it" userId="S::sveva.delgatto@unimc.it::b0dff882-4194-43a0-8b10-1068c4ea61a2" providerId="AD" clId="Web-{D5C25720-BCD2-3086-3CA3-33584F8DC252}" dt="2024-02-13T12:27:30.314" v="479"/>
        <pc:sldMkLst>
          <pc:docMk/>
          <pc:sldMk cId="2935340835" sldId="281"/>
        </pc:sldMkLst>
        <pc:spChg chg="mod">
          <ac:chgData name="sveva.delgatto@unimc.it" userId="S::sveva.delgatto@unimc.it::b0dff882-4194-43a0-8b10-1068c4ea61a2" providerId="AD" clId="Web-{D5C25720-BCD2-3086-3CA3-33584F8DC252}" dt="2024-02-13T12:27:30.314" v="479"/>
          <ac:spMkLst>
            <pc:docMk/>
            <pc:sldMk cId="2935340835" sldId="281"/>
            <ac:spMk id="2" creationId="{1F1CBD9E-2F53-4468-BA23-9127DAACF8C6}"/>
          </ac:spMkLst>
        </pc:spChg>
        <pc:spChg chg="mod">
          <ac:chgData name="sveva.delgatto@unimc.it" userId="S::sveva.delgatto@unimc.it::b0dff882-4194-43a0-8b10-1068c4ea61a2" providerId="AD" clId="Web-{D5C25720-BCD2-3086-3CA3-33584F8DC252}" dt="2024-02-13T12:27:30.314" v="479"/>
          <ac:spMkLst>
            <pc:docMk/>
            <pc:sldMk cId="2935340835" sldId="281"/>
            <ac:spMk id="3" creationId="{1C20E60D-370C-4C70-A696-622A2FDC23E7}"/>
          </ac:spMkLst>
        </pc:spChg>
        <pc:spChg chg="add del">
          <ac:chgData name="sveva.delgatto@unimc.it" userId="S::sveva.delgatto@unimc.it::b0dff882-4194-43a0-8b10-1068c4ea61a2" providerId="AD" clId="Web-{D5C25720-BCD2-3086-3CA3-33584F8DC252}" dt="2024-02-13T12:27:30.298" v="478"/>
          <ac:spMkLst>
            <pc:docMk/>
            <pc:sldMk cId="2935340835" sldId="281"/>
            <ac:spMk id="8" creationId="{D038248A-211C-4EEC-8401-C761B929FB52}"/>
          </ac:spMkLst>
        </pc:spChg>
        <pc:spChg chg="add del">
          <ac:chgData name="sveva.delgatto@unimc.it" userId="S::sveva.delgatto@unimc.it::b0dff882-4194-43a0-8b10-1068c4ea61a2" providerId="AD" clId="Web-{D5C25720-BCD2-3086-3CA3-33584F8DC252}" dt="2024-02-13T12:27:30.298" v="478"/>
          <ac:spMkLst>
            <pc:docMk/>
            <pc:sldMk cId="2935340835" sldId="281"/>
            <ac:spMk id="10" creationId="{C30A849F-66D9-40C8-BEC8-35AFF8F4568F}"/>
          </ac:spMkLst>
        </pc:spChg>
        <pc:spChg chg="add">
          <ac:chgData name="sveva.delgatto@unimc.it" userId="S::sveva.delgatto@unimc.it::b0dff882-4194-43a0-8b10-1068c4ea61a2" providerId="AD" clId="Web-{D5C25720-BCD2-3086-3CA3-33584F8DC252}" dt="2024-02-13T12:27:30.314" v="479"/>
          <ac:spMkLst>
            <pc:docMk/>
            <pc:sldMk cId="2935340835" sldId="281"/>
            <ac:spMk id="24" creationId="{100EDD19-6802-4EC3-95CE-CFFAB042CFD6}"/>
          </ac:spMkLst>
        </pc:spChg>
        <pc:spChg chg="add">
          <ac:chgData name="sveva.delgatto@unimc.it" userId="S::sveva.delgatto@unimc.it::b0dff882-4194-43a0-8b10-1068c4ea61a2" providerId="AD" clId="Web-{D5C25720-BCD2-3086-3CA3-33584F8DC252}" dt="2024-02-13T12:27:30.314" v="479"/>
          <ac:spMkLst>
            <pc:docMk/>
            <pc:sldMk cId="2935340835" sldId="281"/>
            <ac:spMk id="25" creationId="{DB17E863-922E-4C26-BD64-E8FD41D28661}"/>
          </ac:spMkLst>
        </pc:spChg>
        <pc:grpChg chg="add del">
          <ac:chgData name="sveva.delgatto@unimc.it" userId="S::sveva.delgatto@unimc.it::b0dff882-4194-43a0-8b10-1068c4ea61a2" providerId="AD" clId="Web-{D5C25720-BCD2-3086-3CA3-33584F8DC252}" dt="2024-02-13T12:27:30.298" v="478"/>
          <ac:grpSpMkLst>
            <pc:docMk/>
            <pc:sldMk cId="2935340835" sldId="281"/>
            <ac:grpSpMk id="12" creationId="{04542298-A2B1-480F-A11C-A40EDD19B857}"/>
          </ac:grpSpMkLst>
        </pc:grpChg>
        <pc:grpChg chg="add del">
          <ac:chgData name="sveva.delgatto@unimc.it" userId="S::sveva.delgatto@unimc.it::b0dff882-4194-43a0-8b10-1068c4ea61a2" providerId="AD" clId="Web-{D5C25720-BCD2-3086-3CA3-33584F8DC252}" dt="2024-02-13T12:27:30.298" v="478"/>
          <ac:grpSpMkLst>
            <pc:docMk/>
            <pc:sldMk cId="2935340835" sldId="281"/>
            <ac:grpSpMk id="18" creationId="{2A5C9C35-2375-49EB-B99C-17C87D42FE7C}"/>
          </ac:grpSpMkLst>
        </pc:grpChg>
      </pc:sldChg>
      <pc:sldChg chg="addSp delSp modSp mod setBg">
        <pc:chgData name="sveva.delgatto@unimc.it" userId="S::sveva.delgatto@unimc.it::b0dff882-4194-43a0-8b10-1068c4ea61a2" providerId="AD" clId="Web-{D5C25720-BCD2-3086-3CA3-33584F8DC252}" dt="2024-02-13T12:29:10.943" v="488"/>
        <pc:sldMkLst>
          <pc:docMk/>
          <pc:sldMk cId="3276803248" sldId="282"/>
        </pc:sldMkLst>
        <pc:spChg chg="mod">
          <ac:chgData name="sveva.delgatto@unimc.it" userId="S::sveva.delgatto@unimc.it::b0dff882-4194-43a0-8b10-1068c4ea61a2" providerId="AD" clId="Web-{D5C25720-BCD2-3086-3CA3-33584F8DC252}" dt="2024-02-13T12:29:10.943" v="488"/>
          <ac:spMkLst>
            <pc:docMk/>
            <pc:sldMk cId="3276803248" sldId="282"/>
            <ac:spMk id="2" creationId="{FD3F0E1C-94AF-4350-A0FD-65F2807DDBAF}"/>
          </ac:spMkLst>
        </pc:spChg>
        <pc:spChg chg="del">
          <ac:chgData name="sveva.delgatto@unimc.it" userId="S::sveva.delgatto@unimc.it::b0dff882-4194-43a0-8b10-1068c4ea61a2" providerId="AD" clId="Web-{D5C25720-BCD2-3086-3CA3-33584F8DC252}" dt="2024-02-13T12:29:10.943" v="488"/>
          <ac:spMkLst>
            <pc:docMk/>
            <pc:sldMk cId="3276803248" sldId="282"/>
            <ac:spMk id="3" creationId="{B6EF4C43-C150-4379-A6F6-3B9A7CA76EB8}"/>
          </ac:spMkLst>
        </pc:spChg>
        <pc:spChg chg="add">
          <ac:chgData name="sveva.delgatto@unimc.it" userId="S::sveva.delgatto@unimc.it::b0dff882-4194-43a0-8b10-1068c4ea61a2" providerId="AD" clId="Web-{D5C25720-BCD2-3086-3CA3-33584F8DC252}" dt="2024-02-13T12:29:10.943" v="488"/>
          <ac:spMkLst>
            <pc:docMk/>
            <pc:sldMk cId="3276803248" sldId="282"/>
            <ac:spMk id="9" creationId="{7517A47C-B2E5-4B79-8061-D74B1311AF6E}"/>
          </ac:spMkLst>
        </pc:spChg>
        <pc:spChg chg="add">
          <ac:chgData name="sveva.delgatto@unimc.it" userId="S::sveva.delgatto@unimc.it::b0dff882-4194-43a0-8b10-1068c4ea61a2" providerId="AD" clId="Web-{D5C25720-BCD2-3086-3CA3-33584F8DC252}" dt="2024-02-13T12:29:10.943" v="488"/>
          <ac:spMkLst>
            <pc:docMk/>
            <pc:sldMk cId="3276803248" sldId="282"/>
            <ac:spMk id="11" creationId="{C505E780-2083-4CB5-A42A-5E0E2908ECC3}"/>
          </ac:spMkLst>
        </pc:spChg>
        <pc:spChg chg="add">
          <ac:chgData name="sveva.delgatto@unimc.it" userId="S::sveva.delgatto@unimc.it::b0dff882-4194-43a0-8b10-1068c4ea61a2" providerId="AD" clId="Web-{D5C25720-BCD2-3086-3CA3-33584F8DC252}" dt="2024-02-13T12:29:10.943" v="488"/>
          <ac:spMkLst>
            <pc:docMk/>
            <pc:sldMk cId="3276803248" sldId="282"/>
            <ac:spMk id="13" creationId="{D2C0AE1C-0118-41AE-8A10-7CDCBF10E96F}"/>
          </ac:spMkLst>
        </pc:spChg>
        <pc:spChg chg="add">
          <ac:chgData name="sveva.delgatto@unimc.it" userId="S::sveva.delgatto@unimc.it::b0dff882-4194-43a0-8b10-1068c4ea61a2" providerId="AD" clId="Web-{D5C25720-BCD2-3086-3CA3-33584F8DC252}" dt="2024-02-13T12:29:10.943" v="488"/>
          <ac:spMkLst>
            <pc:docMk/>
            <pc:sldMk cId="3276803248" sldId="282"/>
            <ac:spMk id="15" creationId="{463EEC44-1BA3-44ED-81FC-A644B04B2A44}"/>
          </ac:spMkLst>
        </pc:spChg>
        <pc:graphicFrameChg chg="add">
          <ac:chgData name="sveva.delgatto@unimc.it" userId="S::sveva.delgatto@unimc.it::b0dff882-4194-43a0-8b10-1068c4ea61a2" providerId="AD" clId="Web-{D5C25720-BCD2-3086-3CA3-33584F8DC252}" dt="2024-02-13T12:29:10.943" v="488"/>
          <ac:graphicFrameMkLst>
            <pc:docMk/>
            <pc:sldMk cId="3276803248" sldId="282"/>
            <ac:graphicFrameMk id="5" creationId="{733D3724-9EBA-2909-BCB7-75864A62342F}"/>
          </ac:graphicFrameMkLst>
        </pc:graphicFrameChg>
      </pc:sldChg>
      <pc:sldChg chg="addSp delSp">
        <pc:chgData name="sveva.delgatto@unimc.it" userId="S::sveva.delgatto@unimc.it::b0dff882-4194-43a0-8b10-1068c4ea61a2" providerId="AD" clId="Web-{D5C25720-BCD2-3086-3CA3-33584F8DC252}" dt="2024-02-13T12:29:24.490" v="489"/>
        <pc:sldMkLst>
          <pc:docMk/>
          <pc:sldMk cId="2060953531" sldId="283"/>
        </pc:sldMkLst>
        <pc:spChg chg="del">
          <ac:chgData name="sveva.delgatto@unimc.it" userId="S::sveva.delgatto@unimc.it::b0dff882-4194-43a0-8b10-1068c4ea61a2" providerId="AD" clId="Web-{D5C25720-BCD2-3086-3CA3-33584F8DC252}" dt="2024-02-13T12:29:24.490" v="489"/>
          <ac:spMkLst>
            <pc:docMk/>
            <pc:sldMk cId="2060953531" sldId="283"/>
            <ac:spMk id="3" creationId="{3B5FBF7F-1A64-4EA7-8D97-75101CD2FAE1}"/>
          </ac:spMkLst>
        </pc:spChg>
        <pc:graphicFrameChg chg="add">
          <ac:chgData name="sveva.delgatto@unimc.it" userId="S::sveva.delgatto@unimc.it::b0dff882-4194-43a0-8b10-1068c4ea61a2" providerId="AD" clId="Web-{D5C25720-BCD2-3086-3CA3-33584F8DC252}" dt="2024-02-13T12:29:24.490" v="489"/>
          <ac:graphicFrameMkLst>
            <pc:docMk/>
            <pc:sldMk cId="2060953531" sldId="283"/>
            <ac:graphicFrameMk id="5" creationId="{881A662B-D143-6D41-522E-45193A32009F}"/>
          </ac:graphicFrameMkLst>
        </pc:graphicFrameChg>
      </pc:sldChg>
      <pc:sldChg chg="addSp delSp modSp mod setBg">
        <pc:chgData name="sveva.delgatto@unimc.it" userId="S::sveva.delgatto@unimc.it::b0dff882-4194-43a0-8b10-1068c4ea61a2" providerId="AD" clId="Web-{D5C25720-BCD2-3086-3CA3-33584F8DC252}" dt="2024-02-13T12:29:33.600" v="490"/>
        <pc:sldMkLst>
          <pc:docMk/>
          <pc:sldMk cId="2479446906" sldId="284"/>
        </pc:sldMkLst>
        <pc:spChg chg="mod">
          <ac:chgData name="sveva.delgatto@unimc.it" userId="S::sveva.delgatto@unimc.it::b0dff882-4194-43a0-8b10-1068c4ea61a2" providerId="AD" clId="Web-{D5C25720-BCD2-3086-3CA3-33584F8DC252}" dt="2024-02-13T12:29:33.600" v="490"/>
          <ac:spMkLst>
            <pc:docMk/>
            <pc:sldMk cId="2479446906" sldId="284"/>
            <ac:spMk id="2" creationId="{E6982803-16BE-4C18-902C-B3C8350B871D}"/>
          </ac:spMkLst>
        </pc:spChg>
        <pc:spChg chg="del">
          <ac:chgData name="sveva.delgatto@unimc.it" userId="S::sveva.delgatto@unimc.it::b0dff882-4194-43a0-8b10-1068c4ea61a2" providerId="AD" clId="Web-{D5C25720-BCD2-3086-3CA3-33584F8DC252}" dt="2024-02-13T12:29:33.600" v="490"/>
          <ac:spMkLst>
            <pc:docMk/>
            <pc:sldMk cId="2479446906" sldId="284"/>
            <ac:spMk id="3" creationId="{F57BD9F6-EB77-44D4-972D-F7FDDD77D5BB}"/>
          </ac:spMkLst>
        </pc:spChg>
        <pc:spChg chg="add">
          <ac:chgData name="sveva.delgatto@unimc.it" userId="S::sveva.delgatto@unimc.it::b0dff882-4194-43a0-8b10-1068c4ea61a2" providerId="AD" clId="Web-{D5C25720-BCD2-3086-3CA3-33584F8DC252}" dt="2024-02-13T12:29:33.600" v="490"/>
          <ac:spMkLst>
            <pc:docMk/>
            <pc:sldMk cId="2479446906" sldId="284"/>
            <ac:spMk id="9" creationId="{2E442304-DDBD-4F7B-8017-36BCC863FB40}"/>
          </ac:spMkLst>
        </pc:spChg>
        <pc:spChg chg="add">
          <ac:chgData name="sveva.delgatto@unimc.it" userId="S::sveva.delgatto@unimc.it::b0dff882-4194-43a0-8b10-1068c4ea61a2" providerId="AD" clId="Web-{D5C25720-BCD2-3086-3CA3-33584F8DC252}" dt="2024-02-13T12:29:33.600" v="490"/>
          <ac:spMkLst>
            <pc:docMk/>
            <pc:sldMk cId="2479446906" sldId="284"/>
            <ac:spMk id="11" creationId="{5E107275-3853-46FD-A241-DE4355A42675}"/>
          </ac:spMkLst>
        </pc:spChg>
        <pc:graphicFrameChg chg="add">
          <ac:chgData name="sveva.delgatto@unimc.it" userId="S::sveva.delgatto@unimc.it::b0dff882-4194-43a0-8b10-1068c4ea61a2" providerId="AD" clId="Web-{D5C25720-BCD2-3086-3CA3-33584F8DC252}" dt="2024-02-13T12:29:33.600" v="490"/>
          <ac:graphicFrameMkLst>
            <pc:docMk/>
            <pc:sldMk cId="2479446906" sldId="284"/>
            <ac:graphicFrameMk id="5" creationId="{741A2824-A9F1-4839-D1FC-2CBFFFC35EE5}"/>
          </ac:graphicFrameMkLst>
        </pc:graphicFrameChg>
      </pc:sldChg>
      <pc:sldChg chg="addSp delSp modSp mod setBg">
        <pc:chgData name="sveva.delgatto@unimc.it" userId="S::sveva.delgatto@unimc.it::b0dff882-4194-43a0-8b10-1068c4ea61a2" providerId="AD" clId="Web-{D5C25720-BCD2-3086-3CA3-33584F8DC252}" dt="2024-02-13T12:29:37.538" v="491"/>
        <pc:sldMkLst>
          <pc:docMk/>
          <pc:sldMk cId="2959158825" sldId="285"/>
        </pc:sldMkLst>
        <pc:spChg chg="mod">
          <ac:chgData name="sveva.delgatto@unimc.it" userId="S::sveva.delgatto@unimc.it::b0dff882-4194-43a0-8b10-1068c4ea61a2" providerId="AD" clId="Web-{D5C25720-BCD2-3086-3CA3-33584F8DC252}" dt="2024-02-13T12:29:37.538" v="491"/>
          <ac:spMkLst>
            <pc:docMk/>
            <pc:sldMk cId="2959158825" sldId="285"/>
            <ac:spMk id="2" creationId="{1E67544D-D62D-4AD3-8F31-F84348A6533D}"/>
          </ac:spMkLst>
        </pc:spChg>
        <pc:spChg chg="del">
          <ac:chgData name="sveva.delgatto@unimc.it" userId="S::sveva.delgatto@unimc.it::b0dff882-4194-43a0-8b10-1068c4ea61a2" providerId="AD" clId="Web-{D5C25720-BCD2-3086-3CA3-33584F8DC252}" dt="2024-02-13T12:29:37.538" v="491"/>
          <ac:spMkLst>
            <pc:docMk/>
            <pc:sldMk cId="2959158825" sldId="285"/>
            <ac:spMk id="3" creationId="{18CDD60F-49DB-46A1-9D67-583BEFCD9EB0}"/>
          </ac:spMkLst>
        </pc:spChg>
        <pc:spChg chg="add">
          <ac:chgData name="sveva.delgatto@unimc.it" userId="S::sveva.delgatto@unimc.it::b0dff882-4194-43a0-8b10-1068c4ea61a2" providerId="AD" clId="Web-{D5C25720-BCD2-3086-3CA3-33584F8DC252}" dt="2024-02-13T12:29:37.538" v="491"/>
          <ac:spMkLst>
            <pc:docMk/>
            <pc:sldMk cId="2959158825" sldId="285"/>
            <ac:spMk id="9" creationId="{2E442304-DDBD-4F7B-8017-36BCC863FB40}"/>
          </ac:spMkLst>
        </pc:spChg>
        <pc:spChg chg="add">
          <ac:chgData name="sveva.delgatto@unimc.it" userId="S::sveva.delgatto@unimc.it::b0dff882-4194-43a0-8b10-1068c4ea61a2" providerId="AD" clId="Web-{D5C25720-BCD2-3086-3CA3-33584F8DC252}" dt="2024-02-13T12:29:37.538" v="491"/>
          <ac:spMkLst>
            <pc:docMk/>
            <pc:sldMk cId="2959158825" sldId="285"/>
            <ac:spMk id="11" creationId="{5E107275-3853-46FD-A241-DE4355A42675}"/>
          </ac:spMkLst>
        </pc:spChg>
        <pc:graphicFrameChg chg="add">
          <ac:chgData name="sveva.delgatto@unimc.it" userId="S::sveva.delgatto@unimc.it::b0dff882-4194-43a0-8b10-1068c4ea61a2" providerId="AD" clId="Web-{D5C25720-BCD2-3086-3CA3-33584F8DC252}" dt="2024-02-13T12:29:37.538" v="491"/>
          <ac:graphicFrameMkLst>
            <pc:docMk/>
            <pc:sldMk cId="2959158825" sldId="285"/>
            <ac:graphicFrameMk id="5" creationId="{3ADD2356-59E2-82C8-2765-E18AB5B93662}"/>
          </ac:graphicFrameMkLst>
        </pc:graphicFrameChg>
      </pc:sldChg>
      <pc:sldChg chg="addSp modSp mod setBg">
        <pc:chgData name="sveva.delgatto@unimc.it" userId="S::sveva.delgatto@unimc.it::b0dff882-4194-43a0-8b10-1068c4ea61a2" providerId="AD" clId="Web-{D5C25720-BCD2-3086-3CA3-33584F8DC252}" dt="2024-02-13T12:27:47.377" v="481"/>
        <pc:sldMkLst>
          <pc:docMk/>
          <pc:sldMk cId="391066137" sldId="286"/>
        </pc:sldMkLst>
        <pc:spChg chg="mod">
          <ac:chgData name="sveva.delgatto@unimc.it" userId="S::sveva.delgatto@unimc.it::b0dff882-4194-43a0-8b10-1068c4ea61a2" providerId="AD" clId="Web-{D5C25720-BCD2-3086-3CA3-33584F8DC252}" dt="2024-02-13T12:27:47.377" v="481"/>
          <ac:spMkLst>
            <pc:docMk/>
            <pc:sldMk cId="391066137" sldId="286"/>
            <ac:spMk id="2" creationId="{3EB6A355-8143-4F74-8A6F-979B77E52646}"/>
          </ac:spMkLst>
        </pc:spChg>
        <pc:spChg chg="mod">
          <ac:chgData name="sveva.delgatto@unimc.it" userId="S::sveva.delgatto@unimc.it::b0dff882-4194-43a0-8b10-1068c4ea61a2" providerId="AD" clId="Web-{D5C25720-BCD2-3086-3CA3-33584F8DC252}" dt="2024-02-13T12:27:47.377" v="481"/>
          <ac:spMkLst>
            <pc:docMk/>
            <pc:sldMk cId="391066137" sldId="286"/>
            <ac:spMk id="3" creationId="{1354D8C6-B6C8-4B95-8BA6-B7B0AF53B4A2}"/>
          </ac:spMkLst>
        </pc:spChg>
        <pc:spChg chg="add">
          <ac:chgData name="sveva.delgatto@unimc.it" userId="S::sveva.delgatto@unimc.it::b0dff882-4194-43a0-8b10-1068c4ea61a2" providerId="AD" clId="Web-{D5C25720-BCD2-3086-3CA3-33584F8DC252}" dt="2024-02-13T12:27:47.377" v="481"/>
          <ac:spMkLst>
            <pc:docMk/>
            <pc:sldMk cId="391066137" sldId="286"/>
            <ac:spMk id="8" creationId="{100EDD19-6802-4EC3-95CE-CFFAB042CFD6}"/>
          </ac:spMkLst>
        </pc:spChg>
        <pc:spChg chg="add">
          <ac:chgData name="sveva.delgatto@unimc.it" userId="S::sveva.delgatto@unimc.it::b0dff882-4194-43a0-8b10-1068c4ea61a2" providerId="AD" clId="Web-{D5C25720-BCD2-3086-3CA3-33584F8DC252}" dt="2024-02-13T12:27:47.377" v="481"/>
          <ac:spMkLst>
            <pc:docMk/>
            <pc:sldMk cId="391066137" sldId="286"/>
            <ac:spMk id="10" creationId="{DB17E863-922E-4C26-BD64-E8FD41D28661}"/>
          </ac:spMkLst>
        </pc:spChg>
      </pc:sldChg>
      <pc:sldChg chg="addSp delSp modSp mod setBg">
        <pc:chgData name="sveva.delgatto@unimc.it" userId="S::sveva.delgatto@unimc.it::b0dff882-4194-43a0-8b10-1068c4ea61a2" providerId="AD" clId="Web-{D5C25720-BCD2-3086-3CA3-33584F8DC252}" dt="2024-02-13T12:27:36.673" v="480"/>
        <pc:sldMkLst>
          <pc:docMk/>
          <pc:sldMk cId="1793267306" sldId="287"/>
        </pc:sldMkLst>
        <pc:spChg chg="mod">
          <ac:chgData name="sveva.delgatto@unimc.it" userId="S::sveva.delgatto@unimc.it::b0dff882-4194-43a0-8b10-1068c4ea61a2" providerId="AD" clId="Web-{D5C25720-BCD2-3086-3CA3-33584F8DC252}" dt="2024-02-13T12:27:36.673" v="480"/>
          <ac:spMkLst>
            <pc:docMk/>
            <pc:sldMk cId="1793267306" sldId="287"/>
            <ac:spMk id="2" creationId="{02E86969-06C1-4ED5-847F-185978823D06}"/>
          </ac:spMkLst>
        </pc:spChg>
        <pc:spChg chg="del">
          <ac:chgData name="sveva.delgatto@unimc.it" userId="S::sveva.delgatto@unimc.it::b0dff882-4194-43a0-8b10-1068c4ea61a2" providerId="AD" clId="Web-{D5C25720-BCD2-3086-3CA3-33584F8DC252}" dt="2024-02-13T12:27:36.673" v="480"/>
          <ac:spMkLst>
            <pc:docMk/>
            <pc:sldMk cId="1793267306" sldId="287"/>
            <ac:spMk id="3" creationId="{F41C69D1-38AD-4133-ABB6-CEBF21F744FC}"/>
          </ac:spMkLst>
        </pc:spChg>
        <pc:spChg chg="add">
          <ac:chgData name="sveva.delgatto@unimc.it" userId="S::sveva.delgatto@unimc.it::b0dff882-4194-43a0-8b10-1068c4ea61a2" providerId="AD" clId="Web-{D5C25720-BCD2-3086-3CA3-33584F8DC252}" dt="2024-02-13T12:27:36.673" v="480"/>
          <ac:spMkLst>
            <pc:docMk/>
            <pc:sldMk cId="1793267306" sldId="287"/>
            <ac:spMk id="10" creationId="{B50AB553-2A96-4A92-96F2-93548E096954}"/>
          </ac:spMkLst>
        </pc:spChg>
        <pc:graphicFrameChg chg="add">
          <ac:chgData name="sveva.delgatto@unimc.it" userId="S::sveva.delgatto@unimc.it::b0dff882-4194-43a0-8b10-1068c4ea61a2" providerId="AD" clId="Web-{D5C25720-BCD2-3086-3CA3-33584F8DC252}" dt="2024-02-13T12:27:36.673" v="480"/>
          <ac:graphicFrameMkLst>
            <pc:docMk/>
            <pc:sldMk cId="1793267306" sldId="287"/>
            <ac:graphicFrameMk id="5" creationId="{5DA84375-69A4-1965-A461-DB2769FDB17A}"/>
          </ac:graphicFrameMkLst>
        </pc:graphicFrameChg>
        <pc:picChg chg="add">
          <ac:chgData name="sveva.delgatto@unimc.it" userId="S::sveva.delgatto@unimc.it::b0dff882-4194-43a0-8b10-1068c4ea61a2" providerId="AD" clId="Web-{D5C25720-BCD2-3086-3CA3-33584F8DC252}" dt="2024-02-13T12:27:36.673" v="480"/>
          <ac:picMkLst>
            <pc:docMk/>
            <pc:sldMk cId="1793267306" sldId="287"/>
            <ac:picMk id="6" creationId="{560055F3-3F24-5B69-E681-2FDE83E6CC2F}"/>
          </ac:picMkLst>
        </pc:picChg>
      </pc:sldChg>
      <pc:sldChg chg="addSp delSp modSp mod setBg">
        <pc:chgData name="sveva.delgatto@unimc.it" userId="S::sveva.delgatto@unimc.it::b0dff882-4194-43a0-8b10-1068c4ea61a2" providerId="AD" clId="Web-{D5C25720-BCD2-3086-3CA3-33584F8DC252}" dt="2024-02-13T12:18:16.275" v="401"/>
        <pc:sldMkLst>
          <pc:docMk/>
          <pc:sldMk cId="2875997035" sldId="288"/>
        </pc:sldMkLst>
        <pc:spChg chg="mod">
          <ac:chgData name="sveva.delgatto@unimc.it" userId="S::sveva.delgatto@unimc.it::b0dff882-4194-43a0-8b10-1068c4ea61a2" providerId="AD" clId="Web-{D5C25720-BCD2-3086-3CA3-33584F8DC252}" dt="2024-02-13T12:18:16.275" v="401"/>
          <ac:spMkLst>
            <pc:docMk/>
            <pc:sldMk cId="2875997035" sldId="288"/>
            <ac:spMk id="2" creationId="{348704FE-6A2E-4B5E-9C8F-B7B3D31257D6}"/>
          </ac:spMkLst>
        </pc:spChg>
        <pc:spChg chg="mod">
          <ac:chgData name="sveva.delgatto@unimc.it" userId="S::sveva.delgatto@unimc.it::b0dff882-4194-43a0-8b10-1068c4ea61a2" providerId="AD" clId="Web-{D5C25720-BCD2-3086-3CA3-33584F8DC252}" dt="2024-02-13T12:18:16.275" v="401"/>
          <ac:spMkLst>
            <pc:docMk/>
            <pc:sldMk cId="2875997035" sldId="288"/>
            <ac:spMk id="3" creationId="{55AA86DE-E079-4C3A-A845-DB33806FC7A4}"/>
          </ac:spMkLst>
        </pc:spChg>
        <pc:spChg chg="del">
          <ac:chgData name="sveva.delgatto@unimc.it" userId="S::sveva.delgatto@unimc.it::b0dff882-4194-43a0-8b10-1068c4ea61a2" providerId="AD" clId="Web-{D5C25720-BCD2-3086-3CA3-33584F8DC252}" dt="2024-02-13T12:17:45.961" v="394"/>
          <ac:spMkLst>
            <pc:docMk/>
            <pc:sldMk cId="2875997035" sldId="288"/>
            <ac:spMk id="5" creationId="{408B068D-E4B7-4F86-A659-453EA133D1DD}"/>
          </ac:spMkLst>
        </pc:spChg>
        <pc:spChg chg="add">
          <ac:chgData name="sveva.delgatto@unimc.it" userId="S::sveva.delgatto@unimc.it::b0dff882-4194-43a0-8b10-1068c4ea61a2" providerId="AD" clId="Web-{D5C25720-BCD2-3086-3CA3-33584F8DC252}" dt="2024-02-13T12:18:16.275" v="401"/>
          <ac:spMkLst>
            <pc:docMk/>
            <pc:sldMk cId="2875997035" sldId="288"/>
            <ac:spMk id="8" creationId="{1BB867FF-FC45-48F7-8104-F89BE54909F1}"/>
          </ac:spMkLst>
        </pc:spChg>
        <pc:spChg chg="add">
          <ac:chgData name="sveva.delgatto@unimc.it" userId="S::sveva.delgatto@unimc.it::b0dff882-4194-43a0-8b10-1068c4ea61a2" providerId="AD" clId="Web-{D5C25720-BCD2-3086-3CA3-33584F8DC252}" dt="2024-02-13T12:18:16.275" v="401"/>
          <ac:spMkLst>
            <pc:docMk/>
            <pc:sldMk cId="2875997035" sldId="288"/>
            <ac:spMk id="10" creationId="{8BB56887-D0D5-4F0C-9E19-7247EB83C8B7}"/>
          </ac:spMkLst>
        </pc:spChg>
        <pc:spChg chg="add">
          <ac:chgData name="sveva.delgatto@unimc.it" userId="S::sveva.delgatto@unimc.it::b0dff882-4194-43a0-8b10-1068c4ea61a2" providerId="AD" clId="Web-{D5C25720-BCD2-3086-3CA3-33584F8DC252}" dt="2024-02-13T12:18:16.275" v="401"/>
          <ac:spMkLst>
            <pc:docMk/>
            <pc:sldMk cId="2875997035" sldId="288"/>
            <ac:spMk id="12" creationId="{081E4A58-353D-44AE-B2FC-2A74E2E400F7}"/>
          </ac:spMkLst>
        </pc:spChg>
      </pc:sldChg>
      <pc:sldChg chg="addSp delSp modSp mod setBg">
        <pc:chgData name="sveva.delgatto@unimc.it" userId="S::sveva.delgatto@unimc.it::b0dff882-4194-43a0-8b10-1068c4ea61a2" providerId="AD" clId="Web-{D5C25720-BCD2-3086-3CA3-33584F8DC252}" dt="2024-02-13T12:17:21.101" v="391"/>
        <pc:sldMkLst>
          <pc:docMk/>
          <pc:sldMk cId="3871690012" sldId="289"/>
        </pc:sldMkLst>
        <pc:spChg chg="mod">
          <ac:chgData name="sveva.delgatto@unimc.it" userId="S::sveva.delgatto@unimc.it::b0dff882-4194-43a0-8b10-1068c4ea61a2" providerId="AD" clId="Web-{D5C25720-BCD2-3086-3CA3-33584F8DC252}" dt="2024-02-13T12:17:21.101" v="391"/>
          <ac:spMkLst>
            <pc:docMk/>
            <pc:sldMk cId="3871690012" sldId="289"/>
            <ac:spMk id="2" creationId="{BD140440-CC06-494F-A52D-D4BBC588D061}"/>
          </ac:spMkLst>
        </pc:spChg>
        <pc:spChg chg="mod">
          <ac:chgData name="sveva.delgatto@unimc.it" userId="S::sveva.delgatto@unimc.it::b0dff882-4194-43a0-8b10-1068c4ea61a2" providerId="AD" clId="Web-{D5C25720-BCD2-3086-3CA3-33584F8DC252}" dt="2024-02-13T12:17:21.101" v="391"/>
          <ac:spMkLst>
            <pc:docMk/>
            <pc:sldMk cId="3871690012" sldId="289"/>
            <ac:spMk id="3" creationId="{22A6C646-8D31-42F9-86D2-B840D054D127}"/>
          </ac:spMkLst>
        </pc:spChg>
        <pc:spChg chg="del">
          <ac:chgData name="sveva.delgatto@unimc.it" userId="S::sveva.delgatto@unimc.it::b0dff882-4194-43a0-8b10-1068c4ea61a2" providerId="AD" clId="Web-{D5C25720-BCD2-3086-3CA3-33584F8DC252}" dt="2024-02-13T09:20:44.390" v="8"/>
          <ac:spMkLst>
            <pc:docMk/>
            <pc:sldMk cId="3871690012" sldId="289"/>
            <ac:spMk id="4" creationId="{C6E9F76A-9075-40CB-8B87-8BCCFC2246A3}"/>
          </ac:spMkLst>
        </pc:spChg>
        <pc:spChg chg="add">
          <ac:chgData name="sveva.delgatto@unimc.it" userId="S::sveva.delgatto@unimc.it::b0dff882-4194-43a0-8b10-1068c4ea61a2" providerId="AD" clId="Web-{D5C25720-BCD2-3086-3CA3-33584F8DC252}" dt="2024-02-13T12:17:21.101" v="391"/>
          <ac:spMkLst>
            <pc:docMk/>
            <pc:sldMk cId="3871690012" sldId="289"/>
            <ac:spMk id="8" creationId="{100EDD19-6802-4EC3-95CE-CFFAB042CFD6}"/>
          </ac:spMkLst>
        </pc:spChg>
        <pc:spChg chg="add">
          <ac:chgData name="sveva.delgatto@unimc.it" userId="S::sveva.delgatto@unimc.it::b0dff882-4194-43a0-8b10-1068c4ea61a2" providerId="AD" clId="Web-{D5C25720-BCD2-3086-3CA3-33584F8DC252}" dt="2024-02-13T12:17:21.101" v="391"/>
          <ac:spMkLst>
            <pc:docMk/>
            <pc:sldMk cId="3871690012" sldId="289"/>
            <ac:spMk id="10" creationId="{DB17E863-922E-4C26-BD64-E8FD41D28661}"/>
          </ac:spMkLst>
        </pc:spChg>
      </pc:sldChg>
      <pc:sldChg chg="addSp modSp del mod ord setBg">
        <pc:chgData name="sveva.delgatto@unimc.it" userId="S::sveva.delgatto@unimc.it::b0dff882-4194-43a0-8b10-1068c4ea61a2" providerId="AD" clId="Web-{D5C25720-BCD2-3086-3CA3-33584F8DC252}" dt="2024-02-13T12:26:34.311" v="473"/>
        <pc:sldMkLst>
          <pc:docMk/>
          <pc:sldMk cId="3154097832" sldId="290"/>
        </pc:sldMkLst>
        <pc:spChg chg="mod">
          <ac:chgData name="sveva.delgatto@unimc.it" userId="S::sveva.delgatto@unimc.it::b0dff882-4194-43a0-8b10-1068c4ea61a2" providerId="AD" clId="Web-{D5C25720-BCD2-3086-3CA3-33584F8DC252}" dt="2024-02-13T12:26:20.795" v="472"/>
          <ac:spMkLst>
            <pc:docMk/>
            <pc:sldMk cId="3154097832" sldId="290"/>
            <ac:spMk id="2" creationId="{BD140440-CC06-494F-A52D-D4BBC588D061}"/>
          </ac:spMkLst>
        </pc:spChg>
        <pc:spChg chg="mod">
          <ac:chgData name="sveva.delgatto@unimc.it" userId="S::sveva.delgatto@unimc.it::b0dff882-4194-43a0-8b10-1068c4ea61a2" providerId="AD" clId="Web-{D5C25720-BCD2-3086-3CA3-33584F8DC252}" dt="2024-02-13T12:26:20.795" v="472"/>
          <ac:spMkLst>
            <pc:docMk/>
            <pc:sldMk cId="3154097832" sldId="290"/>
            <ac:spMk id="3" creationId="{22A6C646-8D31-42F9-86D2-B840D054D127}"/>
          </ac:spMkLst>
        </pc:spChg>
        <pc:spChg chg="add">
          <ac:chgData name="sveva.delgatto@unimc.it" userId="S::sveva.delgatto@unimc.it::b0dff882-4194-43a0-8b10-1068c4ea61a2" providerId="AD" clId="Web-{D5C25720-BCD2-3086-3CA3-33584F8DC252}" dt="2024-02-13T12:26:20.795" v="472"/>
          <ac:spMkLst>
            <pc:docMk/>
            <pc:sldMk cId="3154097832" sldId="290"/>
            <ac:spMk id="9" creationId="{F13C74B1-5B17-4795-BED0-7140497B445A}"/>
          </ac:spMkLst>
        </pc:spChg>
        <pc:spChg chg="add">
          <ac:chgData name="sveva.delgatto@unimc.it" userId="S::sveva.delgatto@unimc.it::b0dff882-4194-43a0-8b10-1068c4ea61a2" providerId="AD" clId="Web-{D5C25720-BCD2-3086-3CA3-33584F8DC252}" dt="2024-02-13T12:26:20.795" v="472"/>
          <ac:spMkLst>
            <pc:docMk/>
            <pc:sldMk cId="3154097832" sldId="290"/>
            <ac:spMk id="11" creationId="{D4974D33-8DC5-464E-8C6D-BE58F0669C17}"/>
          </ac:spMkLst>
        </pc:spChg>
        <pc:picChg chg="add">
          <ac:chgData name="sveva.delgatto@unimc.it" userId="S::sveva.delgatto@unimc.it::b0dff882-4194-43a0-8b10-1068c4ea61a2" providerId="AD" clId="Web-{D5C25720-BCD2-3086-3CA3-33584F8DC252}" dt="2024-02-13T12:26:20.795" v="472"/>
          <ac:picMkLst>
            <pc:docMk/>
            <pc:sldMk cId="3154097832" sldId="290"/>
            <ac:picMk id="5" creationId="{4941282D-7BE2-9CF0-37F4-999E6D2C88A2}"/>
          </ac:picMkLst>
        </pc:picChg>
      </pc:sldChg>
      <pc:sldChg chg="addSp modSp mod setBg">
        <pc:chgData name="sveva.delgatto@unimc.it" userId="S::sveva.delgatto@unimc.it::b0dff882-4194-43a0-8b10-1068c4ea61a2" providerId="AD" clId="Web-{D5C25720-BCD2-3086-3CA3-33584F8DC252}" dt="2024-02-13T12:28:19.628" v="484"/>
        <pc:sldMkLst>
          <pc:docMk/>
          <pc:sldMk cId="1552028807" sldId="291"/>
        </pc:sldMkLst>
        <pc:spChg chg="mod">
          <ac:chgData name="sveva.delgatto@unimc.it" userId="S::sveva.delgatto@unimc.it::b0dff882-4194-43a0-8b10-1068c4ea61a2" providerId="AD" clId="Web-{D5C25720-BCD2-3086-3CA3-33584F8DC252}" dt="2024-02-13T12:28:19.628" v="484"/>
          <ac:spMkLst>
            <pc:docMk/>
            <pc:sldMk cId="1552028807" sldId="291"/>
            <ac:spMk id="2" creationId="{A3351FB9-C821-4E27-96A9-3BA79A73743C}"/>
          </ac:spMkLst>
        </pc:spChg>
        <pc:spChg chg="mod">
          <ac:chgData name="sveva.delgatto@unimc.it" userId="S::sveva.delgatto@unimc.it::b0dff882-4194-43a0-8b10-1068c4ea61a2" providerId="AD" clId="Web-{D5C25720-BCD2-3086-3CA3-33584F8DC252}" dt="2024-02-13T12:28:19.628" v="484"/>
          <ac:spMkLst>
            <pc:docMk/>
            <pc:sldMk cId="1552028807" sldId="291"/>
            <ac:spMk id="3" creationId="{5370E87F-B386-4600-B482-3888ABBAE5F8}"/>
          </ac:spMkLst>
        </pc:spChg>
        <pc:spChg chg="add">
          <ac:chgData name="sveva.delgatto@unimc.it" userId="S::sveva.delgatto@unimc.it::b0dff882-4194-43a0-8b10-1068c4ea61a2" providerId="AD" clId="Web-{D5C25720-BCD2-3086-3CA3-33584F8DC252}" dt="2024-02-13T12:28:19.628" v="484"/>
          <ac:spMkLst>
            <pc:docMk/>
            <pc:sldMk cId="1552028807" sldId="291"/>
            <ac:spMk id="8" creationId="{1BB867FF-FC45-48F7-8104-F89BE54909F1}"/>
          </ac:spMkLst>
        </pc:spChg>
        <pc:spChg chg="add">
          <ac:chgData name="sveva.delgatto@unimc.it" userId="S::sveva.delgatto@unimc.it::b0dff882-4194-43a0-8b10-1068c4ea61a2" providerId="AD" clId="Web-{D5C25720-BCD2-3086-3CA3-33584F8DC252}" dt="2024-02-13T12:28:19.628" v="484"/>
          <ac:spMkLst>
            <pc:docMk/>
            <pc:sldMk cId="1552028807" sldId="291"/>
            <ac:spMk id="10" creationId="{8BB56887-D0D5-4F0C-9E19-7247EB83C8B7}"/>
          </ac:spMkLst>
        </pc:spChg>
        <pc:spChg chg="add">
          <ac:chgData name="sveva.delgatto@unimc.it" userId="S::sveva.delgatto@unimc.it::b0dff882-4194-43a0-8b10-1068c4ea61a2" providerId="AD" clId="Web-{D5C25720-BCD2-3086-3CA3-33584F8DC252}" dt="2024-02-13T12:28:19.628" v="484"/>
          <ac:spMkLst>
            <pc:docMk/>
            <pc:sldMk cId="1552028807" sldId="291"/>
            <ac:spMk id="12" creationId="{081E4A58-353D-44AE-B2FC-2A74E2E400F7}"/>
          </ac:spMkLst>
        </pc:spChg>
      </pc:sldChg>
      <pc:sldChg chg="addSp delSp modSp mod setBg">
        <pc:chgData name="sveva.delgatto@unimc.it" userId="S::sveva.delgatto@unimc.it::b0dff882-4194-43a0-8b10-1068c4ea61a2" providerId="AD" clId="Web-{D5C25720-BCD2-3086-3CA3-33584F8DC252}" dt="2024-02-13T12:28:44.410" v="487"/>
        <pc:sldMkLst>
          <pc:docMk/>
          <pc:sldMk cId="2586675319" sldId="292"/>
        </pc:sldMkLst>
        <pc:spChg chg="mod">
          <ac:chgData name="sveva.delgatto@unimc.it" userId="S::sveva.delgatto@unimc.it::b0dff882-4194-43a0-8b10-1068c4ea61a2" providerId="AD" clId="Web-{D5C25720-BCD2-3086-3CA3-33584F8DC252}" dt="2024-02-13T12:28:44.410" v="487"/>
          <ac:spMkLst>
            <pc:docMk/>
            <pc:sldMk cId="2586675319" sldId="292"/>
            <ac:spMk id="2" creationId="{85144A73-982A-4E49-8E8B-1C6FF574D0AC}"/>
          </ac:spMkLst>
        </pc:spChg>
        <pc:spChg chg="del">
          <ac:chgData name="sveva.delgatto@unimc.it" userId="S::sveva.delgatto@unimc.it::b0dff882-4194-43a0-8b10-1068c4ea61a2" providerId="AD" clId="Web-{D5C25720-BCD2-3086-3CA3-33584F8DC252}" dt="2024-02-13T12:28:44.410" v="487"/>
          <ac:spMkLst>
            <pc:docMk/>
            <pc:sldMk cId="2586675319" sldId="292"/>
            <ac:spMk id="3" creationId="{A91BDF54-DD54-4529-AD1F-61CF84543EED}"/>
          </ac:spMkLst>
        </pc:spChg>
        <pc:spChg chg="add">
          <ac:chgData name="sveva.delgatto@unimc.it" userId="S::sveva.delgatto@unimc.it::b0dff882-4194-43a0-8b10-1068c4ea61a2" providerId="AD" clId="Web-{D5C25720-BCD2-3086-3CA3-33584F8DC252}" dt="2024-02-13T12:28:44.410" v="487"/>
          <ac:spMkLst>
            <pc:docMk/>
            <pc:sldMk cId="2586675319" sldId="292"/>
            <ac:spMk id="9" creationId="{7517A47C-B2E5-4B79-8061-D74B1311AF6E}"/>
          </ac:spMkLst>
        </pc:spChg>
        <pc:spChg chg="add">
          <ac:chgData name="sveva.delgatto@unimc.it" userId="S::sveva.delgatto@unimc.it::b0dff882-4194-43a0-8b10-1068c4ea61a2" providerId="AD" clId="Web-{D5C25720-BCD2-3086-3CA3-33584F8DC252}" dt="2024-02-13T12:28:44.410" v="487"/>
          <ac:spMkLst>
            <pc:docMk/>
            <pc:sldMk cId="2586675319" sldId="292"/>
            <ac:spMk id="11" creationId="{C505E780-2083-4CB5-A42A-5E0E2908ECC3}"/>
          </ac:spMkLst>
        </pc:spChg>
        <pc:spChg chg="add">
          <ac:chgData name="sveva.delgatto@unimc.it" userId="S::sveva.delgatto@unimc.it::b0dff882-4194-43a0-8b10-1068c4ea61a2" providerId="AD" clId="Web-{D5C25720-BCD2-3086-3CA3-33584F8DC252}" dt="2024-02-13T12:28:44.410" v="487"/>
          <ac:spMkLst>
            <pc:docMk/>
            <pc:sldMk cId="2586675319" sldId="292"/>
            <ac:spMk id="13" creationId="{D2C0AE1C-0118-41AE-8A10-7CDCBF10E96F}"/>
          </ac:spMkLst>
        </pc:spChg>
        <pc:spChg chg="add">
          <ac:chgData name="sveva.delgatto@unimc.it" userId="S::sveva.delgatto@unimc.it::b0dff882-4194-43a0-8b10-1068c4ea61a2" providerId="AD" clId="Web-{D5C25720-BCD2-3086-3CA3-33584F8DC252}" dt="2024-02-13T12:28:44.410" v="487"/>
          <ac:spMkLst>
            <pc:docMk/>
            <pc:sldMk cId="2586675319" sldId="292"/>
            <ac:spMk id="15" creationId="{463EEC44-1BA3-44ED-81FC-A644B04B2A44}"/>
          </ac:spMkLst>
        </pc:spChg>
        <pc:graphicFrameChg chg="add">
          <ac:chgData name="sveva.delgatto@unimc.it" userId="S::sveva.delgatto@unimc.it::b0dff882-4194-43a0-8b10-1068c4ea61a2" providerId="AD" clId="Web-{D5C25720-BCD2-3086-3CA3-33584F8DC252}" dt="2024-02-13T12:28:44.410" v="487"/>
          <ac:graphicFrameMkLst>
            <pc:docMk/>
            <pc:sldMk cId="2586675319" sldId="292"/>
            <ac:graphicFrameMk id="5" creationId="{A33DC574-3560-198E-92C6-B24CD571B0B7}"/>
          </ac:graphicFrameMkLst>
        </pc:graphicFrameChg>
      </pc:sldChg>
      <pc:sldChg chg="addSp delSp modSp mod setBg">
        <pc:chgData name="sveva.delgatto@unimc.it" userId="S::sveva.delgatto@unimc.it::b0dff882-4194-43a0-8b10-1068c4ea61a2" providerId="AD" clId="Web-{D5C25720-BCD2-3086-3CA3-33584F8DC252}" dt="2024-02-13T12:28:26.097" v="485"/>
        <pc:sldMkLst>
          <pc:docMk/>
          <pc:sldMk cId="4062762764" sldId="293"/>
        </pc:sldMkLst>
        <pc:spChg chg="mod">
          <ac:chgData name="sveva.delgatto@unimc.it" userId="S::sveva.delgatto@unimc.it::b0dff882-4194-43a0-8b10-1068c4ea61a2" providerId="AD" clId="Web-{D5C25720-BCD2-3086-3CA3-33584F8DC252}" dt="2024-02-13T12:28:26.097" v="485"/>
          <ac:spMkLst>
            <pc:docMk/>
            <pc:sldMk cId="4062762764" sldId="293"/>
            <ac:spMk id="2" creationId="{C5EDB6C6-1AA8-4134-993D-3CF575535C85}"/>
          </ac:spMkLst>
        </pc:spChg>
        <pc:spChg chg="del">
          <ac:chgData name="sveva.delgatto@unimc.it" userId="S::sveva.delgatto@unimc.it::b0dff882-4194-43a0-8b10-1068c4ea61a2" providerId="AD" clId="Web-{D5C25720-BCD2-3086-3CA3-33584F8DC252}" dt="2024-02-13T12:28:26.097" v="485"/>
          <ac:spMkLst>
            <pc:docMk/>
            <pc:sldMk cId="4062762764" sldId="293"/>
            <ac:spMk id="3" creationId="{5CD76B44-2704-4426-A282-B3EA407FF9BB}"/>
          </ac:spMkLst>
        </pc:spChg>
        <pc:spChg chg="add">
          <ac:chgData name="sveva.delgatto@unimc.it" userId="S::sveva.delgatto@unimc.it::b0dff882-4194-43a0-8b10-1068c4ea61a2" providerId="AD" clId="Web-{D5C25720-BCD2-3086-3CA3-33584F8DC252}" dt="2024-02-13T12:28:26.097" v="485"/>
          <ac:spMkLst>
            <pc:docMk/>
            <pc:sldMk cId="4062762764" sldId="293"/>
            <ac:spMk id="10" creationId="{B50AB553-2A96-4A92-96F2-93548E096954}"/>
          </ac:spMkLst>
        </pc:spChg>
        <pc:graphicFrameChg chg="add">
          <ac:chgData name="sveva.delgatto@unimc.it" userId="S::sveva.delgatto@unimc.it::b0dff882-4194-43a0-8b10-1068c4ea61a2" providerId="AD" clId="Web-{D5C25720-BCD2-3086-3CA3-33584F8DC252}" dt="2024-02-13T12:28:26.097" v="485"/>
          <ac:graphicFrameMkLst>
            <pc:docMk/>
            <pc:sldMk cId="4062762764" sldId="293"/>
            <ac:graphicFrameMk id="5" creationId="{EFC8CF78-44D1-23A6-D534-00DB97A8CFB8}"/>
          </ac:graphicFrameMkLst>
        </pc:graphicFrameChg>
        <pc:picChg chg="add">
          <ac:chgData name="sveva.delgatto@unimc.it" userId="S::sveva.delgatto@unimc.it::b0dff882-4194-43a0-8b10-1068c4ea61a2" providerId="AD" clId="Web-{D5C25720-BCD2-3086-3CA3-33584F8DC252}" dt="2024-02-13T12:28:26.097" v="485"/>
          <ac:picMkLst>
            <pc:docMk/>
            <pc:sldMk cId="4062762764" sldId="293"/>
            <ac:picMk id="6" creationId="{ACE0FB6E-988C-308C-83CA-55E1DD62EBD9}"/>
          </ac:picMkLst>
        </pc:picChg>
      </pc:sldChg>
      <pc:sldChg chg="addSp modSp mod setBg">
        <pc:chgData name="sveva.delgatto@unimc.it" userId="S::sveva.delgatto@unimc.it::b0dff882-4194-43a0-8b10-1068c4ea61a2" providerId="AD" clId="Web-{D5C25720-BCD2-3086-3CA3-33584F8DC252}" dt="2024-02-13T12:28:36.301" v="486"/>
        <pc:sldMkLst>
          <pc:docMk/>
          <pc:sldMk cId="2801004102" sldId="294"/>
        </pc:sldMkLst>
        <pc:spChg chg="mod">
          <ac:chgData name="sveva.delgatto@unimc.it" userId="S::sveva.delgatto@unimc.it::b0dff882-4194-43a0-8b10-1068c4ea61a2" providerId="AD" clId="Web-{D5C25720-BCD2-3086-3CA3-33584F8DC252}" dt="2024-02-13T12:28:36.301" v="486"/>
          <ac:spMkLst>
            <pc:docMk/>
            <pc:sldMk cId="2801004102" sldId="294"/>
            <ac:spMk id="2" creationId="{C5EDB6C6-1AA8-4134-993D-3CF575535C85}"/>
          </ac:spMkLst>
        </pc:spChg>
        <pc:spChg chg="mod">
          <ac:chgData name="sveva.delgatto@unimc.it" userId="S::sveva.delgatto@unimc.it::b0dff882-4194-43a0-8b10-1068c4ea61a2" providerId="AD" clId="Web-{D5C25720-BCD2-3086-3CA3-33584F8DC252}" dt="2024-02-13T12:28:36.301" v="486"/>
          <ac:spMkLst>
            <pc:docMk/>
            <pc:sldMk cId="2801004102" sldId="294"/>
            <ac:spMk id="3" creationId="{5CD76B44-2704-4426-A282-B3EA407FF9BB}"/>
          </ac:spMkLst>
        </pc:spChg>
        <pc:spChg chg="add">
          <ac:chgData name="sveva.delgatto@unimc.it" userId="S::sveva.delgatto@unimc.it::b0dff882-4194-43a0-8b10-1068c4ea61a2" providerId="AD" clId="Web-{D5C25720-BCD2-3086-3CA3-33584F8DC252}" dt="2024-02-13T12:28:36.301" v="486"/>
          <ac:spMkLst>
            <pc:docMk/>
            <pc:sldMk cId="2801004102" sldId="294"/>
            <ac:spMk id="9" creationId="{257363FD-7E77-4145-9483-331A807ADF0E}"/>
          </ac:spMkLst>
        </pc:spChg>
        <pc:picChg chg="add">
          <ac:chgData name="sveva.delgatto@unimc.it" userId="S::sveva.delgatto@unimc.it::b0dff882-4194-43a0-8b10-1068c4ea61a2" providerId="AD" clId="Web-{D5C25720-BCD2-3086-3CA3-33584F8DC252}" dt="2024-02-13T12:28:36.301" v="486"/>
          <ac:picMkLst>
            <pc:docMk/>
            <pc:sldMk cId="2801004102" sldId="294"/>
            <ac:picMk id="5" creationId="{1150E763-79F4-AEFD-74E2-4A3A5DD8F390}"/>
          </ac:picMkLst>
        </pc:picChg>
      </pc:sldChg>
      <pc:sldChg chg="addSp modSp mod setBg">
        <pc:chgData name="sveva.delgatto@unimc.it" userId="S::sveva.delgatto@unimc.it::b0dff882-4194-43a0-8b10-1068c4ea61a2" providerId="AD" clId="Web-{D5C25720-BCD2-3086-3CA3-33584F8DC252}" dt="2024-02-13T12:16:25.567" v="386"/>
        <pc:sldMkLst>
          <pc:docMk/>
          <pc:sldMk cId="1285445837" sldId="303"/>
        </pc:sldMkLst>
        <pc:spChg chg="mod">
          <ac:chgData name="sveva.delgatto@unimc.it" userId="S::sveva.delgatto@unimc.it::b0dff882-4194-43a0-8b10-1068c4ea61a2" providerId="AD" clId="Web-{D5C25720-BCD2-3086-3CA3-33584F8DC252}" dt="2024-02-13T12:16:25.567" v="386"/>
          <ac:spMkLst>
            <pc:docMk/>
            <pc:sldMk cId="1285445837" sldId="303"/>
            <ac:spMk id="2" creationId="{406C5760-C85B-4425-9DF1-993158E1D8DA}"/>
          </ac:spMkLst>
        </pc:spChg>
        <pc:spChg chg="mod">
          <ac:chgData name="sveva.delgatto@unimc.it" userId="S::sveva.delgatto@unimc.it::b0dff882-4194-43a0-8b10-1068c4ea61a2" providerId="AD" clId="Web-{D5C25720-BCD2-3086-3CA3-33584F8DC252}" dt="2024-02-13T12:16:25.567" v="386"/>
          <ac:spMkLst>
            <pc:docMk/>
            <pc:sldMk cId="1285445837" sldId="303"/>
            <ac:spMk id="3" creationId="{9A0F6F45-E672-45D3-AFE2-A36BB79C80CF}"/>
          </ac:spMkLst>
        </pc:spChg>
        <pc:spChg chg="add">
          <ac:chgData name="sveva.delgatto@unimc.it" userId="S::sveva.delgatto@unimc.it::b0dff882-4194-43a0-8b10-1068c4ea61a2" providerId="AD" clId="Web-{D5C25720-BCD2-3086-3CA3-33584F8DC252}" dt="2024-02-13T12:16:25.567" v="386"/>
          <ac:spMkLst>
            <pc:docMk/>
            <pc:sldMk cId="1285445837" sldId="303"/>
            <ac:spMk id="9" creationId="{70DFA0FD-AB28-4B25-B870-4D2BBC35BA1D}"/>
          </ac:spMkLst>
        </pc:spChg>
        <pc:grpChg chg="add">
          <ac:chgData name="sveva.delgatto@unimc.it" userId="S::sveva.delgatto@unimc.it::b0dff882-4194-43a0-8b10-1068c4ea61a2" providerId="AD" clId="Web-{D5C25720-BCD2-3086-3CA3-33584F8DC252}" dt="2024-02-13T12:16:25.567" v="386"/>
          <ac:grpSpMkLst>
            <pc:docMk/>
            <pc:sldMk cId="1285445837" sldId="303"/>
            <ac:grpSpMk id="11" creationId="{0D628DFB-9CD1-4E2B-8B44-9FDF7E80F6D9}"/>
          </ac:grpSpMkLst>
        </pc:grpChg>
        <pc:picChg chg="add">
          <ac:chgData name="sveva.delgatto@unimc.it" userId="S::sveva.delgatto@unimc.it::b0dff882-4194-43a0-8b10-1068c4ea61a2" providerId="AD" clId="Web-{D5C25720-BCD2-3086-3CA3-33584F8DC252}" dt="2024-02-13T12:16:25.567" v="386"/>
          <ac:picMkLst>
            <pc:docMk/>
            <pc:sldMk cId="1285445837" sldId="303"/>
            <ac:picMk id="5" creationId="{FD7EAA33-0231-2522-8816-C0EE5C0DC3C7}"/>
          </ac:picMkLst>
        </pc:picChg>
      </pc:sldChg>
      <pc:sldChg chg="addSp modSp add del mod setBg">
        <pc:chgData name="sveva.delgatto@unimc.it" userId="S::sveva.delgatto@unimc.it::b0dff882-4194-43a0-8b10-1068c4ea61a2" providerId="AD" clId="Web-{D5C25720-BCD2-3086-3CA3-33584F8DC252}" dt="2024-02-13T12:16:31.677" v="387"/>
        <pc:sldMkLst>
          <pc:docMk/>
          <pc:sldMk cId="2006863758" sldId="304"/>
        </pc:sldMkLst>
        <pc:spChg chg="mod">
          <ac:chgData name="sveva.delgatto@unimc.it" userId="S::sveva.delgatto@unimc.it::b0dff882-4194-43a0-8b10-1068c4ea61a2" providerId="AD" clId="Web-{D5C25720-BCD2-3086-3CA3-33584F8DC252}" dt="2024-02-13T12:16:31.677" v="387"/>
          <ac:spMkLst>
            <pc:docMk/>
            <pc:sldMk cId="2006863758" sldId="304"/>
            <ac:spMk id="2" creationId="{596090CE-BC97-4C8C-BFAD-148C7376D8FC}"/>
          </ac:spMkLst>
        </pc:spChg>
        <pc:spChg chg="mod">
          <ac:chgData name="sveva.delgatto@unimc.it" userId="S::sveva.delgatto@unimc.it::b0dff882-4194-43a0-8b10-1068c4ea61a2" providerId="AD" clId="Web-{D5C25720-BCD2-3086-3CA3-33584F8DC252}" dt="2024-02-13T12:16:31.677" v="387"/>
          <ac:spMkLst>
            <pc:docMk/>
            <pc:sldMk cId="2006863758" sldId="304"/>
            <ac:spMk id="3" creationId="{9E1A933A-FCE9-4830-9C0A-A560D480BF1B}"/>
          </ac:spMkLst>
        </pc:spChg>
        <pc:spChg chg="add">
          <ac:chgData name="sveva.delgatto@unimc.it" userId="S::sveva.delgatto@unimc.it::b0dff882-4194-43a0-8b10-1068c4ea61a2" providerId="AD" clId="Web-{D5C25720-BCD2-3086-3CA3-33584F8DC252}" dt="2024-02-13T12:16:31.677" v="387"/>
          <ac:spMkLst>
            <pc:docMk/>
            <pc:sldMk cId="2006863758" sldId="304"/>
            <ac:spMk id="9" creationId="{70DFA0FD-AB28-4B25-B870-4D2BBC35BA1D}"/>
          </ac:spMkLst>
        </pc:spChg>
        <pc:grpChg chg="add">
          <ac:chgData name="sveva.delgatto@unimc.it" userId="S::sveva.delgatto@unimc.it::b0dff882-4194-43a0-8b10-1068c4ea61a2" providerId="AD" clId="Web-{D5C25720-BCD2-3086-3CA3-33584F8DC252}" dt="2024-02-13T12:16:31.677" v="387"/>
          <ac:grpSpMkLst>
            <pc:docMk/>
            <pc:sldMk cId="2006863758" sldId="304"/>
            <ac:grpSpMk id="11" creationId="{0D628DFB-9CD1-4E2B-8B44-9FDF7E80F6D9}"/>
          </ac:grpSpMkLst>
        </pc:grpChg>
        <pc:picChg chg="add">
          <ac:chgData name="sveva.delgatto@unimc.it" userId="S::sveva.delgatto@unimc.it::b0dff882-4194-43a0-8b10-1068c4ea61a2" providerId="AD" clId="Web-{D5C25720-BCD2-3086-3CA3-33584F8DC252}" dt="2024-02-13T12:16:31.677" v="387"/>
          <ac:picMkLst>
            <pc:docMk/>
            <pc:sldMk cId="2006863758" sldId="304"/>
            <ac:picMk id="5" creationId="{CCE867FC-7DD6-9355-8794-2420E936CDFF}"/>
          </ac:picMkLst>
        </pc:picChg>
      </pc:sldChg>
      <pc:sldChg chg="addSp delSp modSp add mod replId setBg">
        <pc:chgData name="sveva.delgatto@unimc.it" userId="S::sveva.delgatto@unimc.it::b0dff882-4194-43a0-8b10-1068c4ea61a2" providerId="AD" clId="Web-{D5C25720-BCD2-3086-3CA3-33584F8DC252}" dt="2024-02-13T12:17:36.758" v="393"/>
        <pc:sldMkLst>
          <pc:docMk/>
          <pc:sldMk cId="3778681282" sldId="305"/>
        </pc:sldMkLst>
        <pc:spChg chg="mod">
          <ac:chgData name="sveva.delgatto@unimc.it" userId="S::sveva.delgatto@unimc.it::b0dff882-4194-43a0-8b10-1068c4ea61a2" providerId="AD" clId="Web-{D5C25720-BCD2-3086-3CA3-33584F8DC252}" dt="2024-02-13T12:17:36.758" v="393"/>
          <ac:spMkLst>
            <pc:docMk/>
            <pc:sldMk cId="3778681282" sldId="305"/>
            <ac:spMk id="2" creationId="{BD140440-CC06-494F-A52D-D4BBC588D061}"/>
          </ac:spMkLst>
        </pc:spChg>
        <pc:spChg chg="mod">
          <ac:chgData name="sveva.delgatto@unimc.it" userId="S::sveva.delgatto@unimc.it::b0dff882-4194-43a0-8b10-1068c4ea61a2" providerId="AD" clId="Web-{D5C25720-BCD2-3086-3CA3-33584F8DC252}" dt="2024-02-13T12:17:36.758" v="393"/>
          <ac:spMkLst>
            <pc:docMk/>
            <pc:sldMk cId="3778681282" sldId="305"/>
            <ac:spMk id="3" creationId="{22A6C646-8D31-42F9-86D2-B840D054D127}"/>
          </ac:spMkLst>
        </pc:spChg>
        <pc:spChg chg="del mod">
          <ac:chgData name="sveva.delgatto@unimc.it" userId="S::sveva.delgatto@unimc.it::b0dff882-4194-43a0-8b10-1068c4ea61a2" providerId="AD" clId="Web-{D5C25720-BCD2-3086-3CA3-33584F8DC252}" dt="2024-02-13T12:17:32.023" v="392"/>
          <ac:spMkLst>
            <pc:docMk/>
            <pc:sldMk cId="3778681282" sldId="305"/>
            <ac:spMk id="4" creationId="{C6E9F76A-9075-40CB-8B87-8BCCFC2246A3}"/>
          </ac:spMkLst>
        </pc:spChg>
        <pc:spChg chg="add">
          <ac:chgData name="sveva.delgatto@unimc.it" userId="S::sveva.delgatto@unimc.it::b0dff882-4194-43a0-8b10-1068c4ea61a2" providerId="AD" clId="Web-{D5C25720-BCD2-3086-3CA3-33584F8DC252}" dt="2024-02-13T12:17:36.758" v="393"/>
          <ac:spMkLst>
            <pc:docMk/>
            <pc:sldMk cId="3778681282" sldId="305"/>
            <ac:spMk id="8" creationId="{1BB867FF-FC45-48F7-8104-F89BE54909F1}"/>
          </ac:spMkLst>
        </pc:spChg>
        <pc:spChg chg="add">
          <ac:chgData name="sveva.delgatto@unimc.it" userId="S::sveva.delgatto@unimc.it::b0dff882-4194-43a0-8b10-1068c4ea61a2" providerId="AD" clId="Web-{D5C25720-BCD2-3086-3CA3-33584F8DC252}" dt="2024-02-13T12:17:36.758" v="393"/>
          <ac:spMkLst>
            <pc:docMk/>
            <pc:sldMk cId="3778681282" sldId="305"/>
            <ac:spMk id="10" creationId="{8BB56887-D0D5-4F0C-9E19-7247EB83C8B7}"/>
          </ac:spMkLst>
        </pc:spChg>
        <pc:spChg chg="add">
          <ac:chgData name="sveva.delgatto@unimc.it" userId="S::sveva.delgatto@unimc.it::b0dff882-4194-43a0-8b10-1068c4ea61a2" providerId="AD" clId="Web-{D5C25720-BCD2-3086-3CA3-33584F8DC252}" dt="2024-02-13T12:17:36.758" v="393"/>
          <ac:spMkLst>
            <pc:docMk/>
            <pc:sldMk cId="3778681282" sldId="305"/>
            <ac:spMk id="12" creationId="{081E4A58-353D-44AE-B2FC-2A74E2E400F7}"/>
          </ac:spMkLst>
        </pc:spChg>
      </pc:sldChg>
      <pc:sldChg chg="addSp delSp modSp add mod replId setBg">
        <pc:chgData name="sveva.delgatto@unimc.it" userId="S::sveva.delgatto@unimc.it::b0dff882-4194-43a0-8b10-1068c4ea61a2" providerId="AD" clId="Web-{D5C25720-BCD2-3086-3CA3-33584F8DC252}" dt="2024-02-13T12:18:47.885" v="404"/>
        <pc:sldMkLst>
          <pc:docMk/>
          <pc:sldMk cId="1322836801" sldId="306"/>
        </pc:sldMkLst>
        <pc:spChg chg="mod">
          <ac:chgData name="sveva.delgatto@unimc.it" userId="S::sveva.delgatto@unimc.it::b0dff882-4194-43a0-8b10-1068c4ea61a2" providerId="AD" clId="Web-{D5C25720-BCD2-3086-3CA3-33584F8DC252}" dt="2024-02-13T12:18:47.885" v="404"/>
          <ac:spMkLst>
            <pc:docMk/>
            <pc:sldMk cId="1322836801" sldId="306"/>
            <ac:spMk id="2" creationId="{00FC46F6-27D6-4070-8D34-9AF5D0271EA7}"/>
          </ac:spMkLst>
        </pc:spChg>
        <pc:spChg chg="del mod">
          <ac:chgData name="sveva.delgatto@unimc.it" userId="S::sveva.delgatto@unimc.it::b0dff882-4194-43a0-8b10-1068c4ea61a2" providerId="AD" clId="Web-{D5C25720-BCD2-3086-3CA3-33584F8DC252}" dt="2024-02-13T12:18:47.885" v="404"/>
          <ac:spMkLst>
            <pc:docMk/>
            <pc:sldMk cId="1322836801" sldId="306"/>
            <ac:spMk id="3" creationId="{90AA59FA-EEAB-42B6-BC9C-CEADE4D0B221}"/>
          </ac:spMkLst>
        </pc:spChg>
        <pc:spChg chg="add">
          <ac:chgData name="sveva.delgatto@unimc.it" userId="S::sveva.delgatto@unimc.it::b0dff882-4194-43a0-8b10-1068c4ea61a2" providerId="AD" clId="Web-{D5C25720-BCD2-3086-3CA3-33584F8DC252}" dt="2024-02-13T12:18:47.885" v="404"/>
          <ac:spMkLst>
            <pc:docMk/>
            <pc:sldMk cId="1322836801" sldId="306"/>
            <ac:spMk id="9" creationId="{7517A47C-B2E5-4B79-8061-D74B1311AF6E}"/>
          </ac:spMkLst>
        </pc:spChg>
        <pc:spChg chg="add">
          <ac:chgData name="sveva.delgatto@unimc.it" userId="S::sveva.delgatto@unimc.it::b0dff882-4194-43a0-8b10-1068c4ea61a2" providerId="AD" clId="Web-{D5C25720-BCD2-3086-3CA3-33584F8DC252}" dt="2024-02-13T12:18:47.885" v="404"/>
          <ac:spMkLst>
            <pc:docMk/>
            <pc:sldMk cId="1322836801" sldId="306"/>
            <ac:spMk id="11" creationId="{C505E780-2083-4CB5-A42A-5E0E2908ECC3}"/>
          </ac:spMkLst>
        </pc:spChg>
        <pc:spChg chg="add">
          <ac:chgData name="sveva.delgatto@unimc.it" userId="S::sveva.delgatto@unimc.it::b0dff882-4194-43a0-8b10-1068c4ea61a2" providerId="AD" clId="Web-{D5C25720-BCD2-3086-3CA3-33584F8DC252}" dt="2024-02-13T12:18:47.885" v="404"/>
          <ac:spMkLst>
            <pc:docMk/>
            <pc:sldMk cId="1322836801" sldId="306"/>
            <ac:spMk id="13" creationId="{D2C0AE1C-0118-41AE-8A10-7CDCBF10E96F}"/>
          </ac:spMkLst>
        </pc:spChg>
        <pc:spChg chg="add">
          <ac:chgData name="sveva.delgatto@unimc.it" userId="S::sveva.delgatto@unimc.it::b0dff882-4194-43a0-8b10-1068c4ea61a2" providerId="AD" clId="Web-{D5C25720-BCD2-3086-3CA3-33584F8DC252}" dt="2024-02-13T12:18:47.885" v="404"/>
          <ac:spMkLst>
            <pc:docMk/>
            <pc:sldMk cId="1322836801" sldId="306"/>
            <ac:spMk id="15" creationId="{463EEC44-1BA3-44ED-81FC-A644B04B2A44}"/>
          </ac:spMkLst>
        </pc:spChg>
        <pc:graphicFrameChg chg="add">
          <ac:chgData name="sveva.delgatto@unimc.it" userId="S::sveva.delgatto@unimc.it::b0dff882-4194-43a0-8b10-1068c4ea61a2" providerId="AD" clId="Web-{D5C25720-BCD2-3086-3CA3-33584F8DC252}" dt="2024-02-13T12:18:47.885" v="404"/>
          <ac:graphicFrameMkLst>
            <pc:docMk/>
            <pc:sldMk cId="1322836801" sldId="306"/>
            <ac:graphicFrameMk id="5" creationId="{1EF116B7-1922-5459-A311-AFB1116598A0}"/>
          </ac:graphicFrameMkLst>
        </pc:graphicFrameChg>
      </pc:sldChg>
      <pc:sldChg chg="addSp delSp modSp add mod replId setBg">
        <pc:chgData name="sveva.delgatto@unimc.it" userId="S::sveva.delgatto@unimc.it::b0dff882-4194-43a0-8b10-1068c4ea61a2" providerId="AD" clId="Web-{D5C25720-BCD2-3086-3CA3-33584F8DC252}" dt="2024-02-13T12:19:28.590" v="409"/>
        <pc:sldMkLst>
          <pc:docMk/>
          <pc:sldMk cId="1861533846" sldId="307"/>
        </pc:sldMkLst>
        <pc:spChg chg="mod">
          <ac:chgData name="sveva.delgatto@unimc.it" userId="S::sveva.delgatto@unimc.it::b0dff882-4194-43a0-8b10-1068c4ea61a2" providerId="AD" clId="Web-{D5C25720-BCD2-3086-3CA3-33584F8DC252}" dt="2024-02-13T12:19:28.590" v="409"/>
          <ac:spMkLst>
            <pc:docMk/>
            <pc:sldMk cId="1861533846" sldId="307"/>
            <ac:spMk id="2" creationId="{D3C8A54E-3573-4F95-9A0F-67972FFF3B09}"/>
          </ac:spMkLst>
        </pc:spChg>
        <pc:spChg chg="mod">
          <ac:chgData name="sveva.delgatto@unimc.it" userId="S::sveva.delgatto@unimc.it::b0dff882-4194-43a0-8b10-1068c4ea61a2" providerId="AD" clId="Web-{D5C25720-BCD2-3086-3CA3-33584F8DC252}" dt="2024-02-13T12:19:28.590" v="409"/>
          <ac:spMkLst>
            <pc:docMk/>
            <pc:sldMk cId="1861533846" sldId="307"/>
            <ac:spMk id="3" creationId="{812E0BF4-5B53-4108-A54A-9E721DD670F1}"/>
          </ac:spMkLst>
        </pc:spChg>
        <pc:spChg chg="del mod">
          <ac:chgData name="sveva.delgatto@unimc.it" userId="S::sveva.delgatto@unimc.it::b0dff882-4194-43a0-8b10-1068c4ea61a2" providerId="AD" clId="Web-{D5C25720-BCD2-3086-3CA3-33584F8DC252}" dt="2024-02-13T12:19:06.761" v="406"/>
          <ac:spMkLst>
            <pc:docMk/>
            <pc:sldMk cId="1861533846" sldId="307"/>
            <ac:spMk id="4" creationId="{41E2F900-A51D-43DC-A88C-C870EA33BACC}"/>
          </ac:spMkLst>
        </pc:spChg>
        <pc:spChg chg="add">
          <ac:chgData name="sveva.delgatto@unimc.it" userId="S::sveva.delgatto@unimc.it::b0dff882-4194-43a0-8b10-1068c4ea61a2" providerId="AD" clId="Web-{D5C25720-BCD2-3086-3CA3-33584F8DC252}" dt="2024-02-13T12:19:28.590" v="409"/>
          <ac:spMkLst>
            <pc:docMk/>
            <pc:sldMk cId="1861533846" sldId="307"/>
            <ac:spMk id="8" creationId="{1C799903-48D5-4A31-A1A2-541072D9771E}"/>
          </ac:spMkLst>
        </pc:spChg>
        <pc:spChg chg="add del">
          <ac:chgData name="sveva.delgatto@unimc.it" userId="S::sveva.delgatto@unimc.it::b0dff882-4194-43a0-8b10-1068c4ea61a2" providerId="AD" clId="Web-{D5C25720-BCD2-3086-3CA3-33584F8DC252}" dt="2024-02-13T12:19:28.575" v="408"/>
          <ac:spMkLst>
            <pc:docMk/>
            <pc:sldMk cId="1861533846" sldId="307"/>
            <ac:spMk id="9" creationId="{04812C46-200A-4DEB-A05E-3ED6C68C2387}"/>
          </ac:spMkLst>
        </pc:spChg>
        <pc:spChg chg="add">
          <ac:chgData name="sveva.delgatto@unimc.it" userId="S::sveva.delgatto@unimc.it::b0dff882-4194-43a0-8b10-1068c4ea61a2" providerId="AD" clId="Web-{D5C25720-BCD2-3086-3CA3-33584F8DC252}" dt="2024-02-13T12:19:28.590" v="409"/>
          <ac:spMkLst>
            <pc:docMk/>
            <pc:sldMk cId="1861533846" sldId="307"/>
            <ac:spMk id="10" creationId="{8EFFF109-FC58-4FD3-BE05-9775A1310F55}"/>
          </ac:spMkLst>
        </pc:spChg>
        <pc:spChg chg="add del">
          <ac:chgData name="sveva.delgatto@unimc.it" userId="S::sveva.delgatto@unimc.it::b0dff882-4194-43a0-8b10-1068c4ea61a2" providerId="AD" clId="Web-{D5C25720-BCD2-3086-3CA3-33584F8DC252}" dt="2024-02-13T12:19:28.575" v="408"/>
          <ac:spMkLst>
            <pc:docMk/>
            <pc:sldMk cId="1861533846" sldId="307"/>
            <ac:spMk id="11" creationId="{D1EA859B-E555-4109-94F3-6700E046E008}"/>
          </ac:spMkLst>
        </pc:spChg>
        <pc:spChg chg="add">
          <ac:chgData name="sveva.delgatto@unimc.it" userId="S::sveva.delgatto@unimc.it::b0dff882-4194-43a0-8b10-1068c4ea61a2" providerId="AD" clId="Web-{D5C25720-BCD2-3086-3CA3-33584F8DC252}" dt="2024-02-13T12:19:28.590" v="409"/>
          <ac:spMkLst>
            <pc:docMk/>
            <pc:sldMk cId="1861533846" sldId="307"/>
            <ac:spMk id="12" creationId="{E1B96AD6-92A9-4273-A62B-96A1C3E0BA95}"/>
          </ac:spMkLst>
        </pc:spChg>
        <pc:spChg chg="add">
          <ac:chgData name="sveva.delgatto@unimc.it" userId="S::sveva.delgatto@unimc.it::b0dff882-4194-43a0-8b10-1068c4ea61a2" providerId="AD" clId="Web-{D5C25720-BCD2-3086-3CA3-33584F8DC252}" dt="2024-02-13T12:19:28.590" v="409"/>
          <ac:spMkLst>
            <pc:docMk/>
            <pc:sldMk cId="1861533846" sldId="307"/>
            <ac:spMk id="14" creationId="{463EEC44-1BA3-44ED-81FC-A644B04B2A44}"/>
          </ac:spMkLst>
        </pc:spChg>
        <pc:picChg chg="add del">
          <ac:chgData name="sveva.delgatto@unimc.it" userId="S::sveva.delgatto@unimc.it::b0dff882-4194-43a0-8b10-1068c4ea61a2" providerId="AD" clId="Web-{D5C25720-BCD2-3086-3CA3-33584F8DC252}" dt="2024-02-13T12:19:28.575" v="408"/>
          <ac:picMkLst>
            <pc:docMk/>
            <pc:sldMk cId="1861533846" sldId="307"/>
            <ac:picMk id="5" creationId="{BC96A5E6-AE31-79FD-54F5-CF3DCA9485DC}"/>
          </ac:picMkLst>
        </pc:picChg>
      </pc:sldChg>
      <pc:sldChg chg="modSp add del replId">
        <pc:chgData name="sveva.delgatto@unimc.it" userId="S::sveva.delgatto@unimc.it::b0dff882-4194-43a0-8b10-1068c4ea61a2" providerId="AD" clId="Web-{D5C25720-BCD2-3086-3CA3-33584F8DC252}" dt="2024-02-13T12:21:51.534" v="434"/>
        <pc:sldMkLst>
          <pc:docMk/>
          <pc:sldMk cId="2381641164" sldId="308"/>
        </pc:sldMkLst>
        <pc:spChg chg="mod">
          <ac:chgData name="sveva.delgatto@unimc.it" userId="S::sveva.delgatto@unimc.it::b0dff882-4194-43a0-8b10-1068c4ea61a2" providerId="AD" clId="Web-{D5C25720-BCD2-3086-3CA3-33584F8DC252}" dt="2024-02-13T09:27:51.261" v="41" actId="20577"/>
          <ac:spMkLst>
            <pc:docMk/>
            <pc:sldMk cId="2381641164" sldId="308"/>
            <ac:spMk id="3" creationId="{660411D2-B452-4105-B9AA-EC8347A8D8A2}"/>
          </ac:spMkLst>
        </pc:spChg>
      </pc:sldChg>
      <pc:sldChg chg="addSp delSp modSp new mod setBg">
        <pc:chgData name="sveva.delgatto@unimc.it" userId="S::sveva.delgatto@unimc.it::b0dff882-4194-43a0-8b10-1068c4ea61a2" providerId="AD" clId="Web-{D5C25720-BCD2-3086-3CA3-33584F8DC252}" dt="2024-02-13T12:25:02.339" v="458" actId="20577"/>
        <pc:sldMkLst>
          <pc:docMk/>
          <pc:sldMk cId="4059863137" sldId="309"/>
        </pc:sldMkLst>
        <pc:spChg chg="mod">
          <ac:chgData name="sveva.delgatto@unimc.it" userId="S::sveva.delgatto@unimc.it::b0dff882-4194-43a0-8b10-1068c4ea61a2" providerId="AD" clId="Web-{D5C25720-BCD2-3086-3CA3-33584F8DC252}" dt="2024-02-13T12:24:43.400" v="454"/>
          <ac:spMkLst>
            <pc:docMk/>
            <pc:sldMk cId="4059863137" sldId="309"/>
            <ac:spMk id="2" creationId="{44BCB600-D5D9-5810-82A3-F99FD8A0A0B8}"/>
          </ac:spMkLst>
        </pc:spChg>
        <pc:spChg chg="add del mod">
          <ac:chgData name="sveva.delgatto@unimc.it" userId="S::sveva.delgatto@unimc.it::b0dff882-4194-43a0-8b10-1068c4ea61a2" providerId="AD" clId="Web-{D5C25720-BCD2-3086-3CA3-33584F8DC252}" dt="2024-02-13T12:24:43.416" v="455"/>
          <ac:spMkLst>
            <pc:docMk/>
            <pc:sldMk cId="4059863137" sldId="309"/>
            <ac:spMk id="3" creationId="{BBE47CB8-B6E5-5E3D-C672-AD0BC9A7E18D}"/>
          </ac:spMkLst>
        </pc:spChg>
        <pc:spChg chg="add del">
          <ac:chgData name="sveva.delgatto@unimc.it" userId="S::sveva.delgatto@unimc.it::b0dff882-4194-43a0-8b10-1068c4ea61a2" providerId="AD" clId="Web-{D5C25720-BCD2-3086-3CA3-33584F8DC252}" dt="2024-02-13T12:24:43.400" v="454"/>
          <ac:spMkLst>
            <pc:docMk/>
            <pc:sldMk cId="4059863137" sldId="309"/>
            <ac:spMk id="10" creationId="{B50AB553-2A96-4A92-96F2-93548E096954}"/>
          </ac:spMkLst>
        </pc:spChg>
        <pc:graphicFrameChg chg="add del">
          <ac:chgData name="sveva.delgatto@unimc.it" userId="S::sveva.delgatto@unimc.it::b0dff882-4194-43a0-8b10-1068c4ea61a2" providerId="AD" clId="Web-{D5C25720-BCD2-3086-3CA3-33584F8DC252}" dt="2024-02-13T12:24:43.400" v="454"/>
          <ac:graphicFrameMkLst>
            <pc:docMk/>
            <pc:sldMk cId="4059863137" sldId="309"/>
            <ac:graphicFrameMk id="5" creationId="{BDF7E026-6A4A-C134-0207-7CCC1E7B212A}"/>
          </ac:graphicFrameMkLst>
        </pc:graphicFrameChg>
        <pc:graphicFrameChg chg="add modGraphic">
          <ac:chgData name="sveva.delgatto@unimc.it" userId="S::sveva.delgatto@unimc.it::b0dff882-4194-43a0-8b10-1068c4ea61a2" providerId="AD" clId="Web-{D5C25720-BCD2-3086-3CA3-33584F8DC252}" dt="2024-02-13T12:25:02.339" v="458" actId="20577"/>
          <ac:graphicFrameMkLst>
            <pc:docMk/>
            <pc:sldMk cId="4059863137" sldId="309"/>
            <ac:graphicFrameMk id="12" creationId="{69F8150D-9338-15FE-E2AD-F0C06C37C2FF}"/>
          </ac:graphicFrameMkLst>
        </pc:graphicFrameChg>
        <pc:picChg chg="add del">
          <ac:chgData name="sveva.delgatto@unimc.it" userId="S::sveva.delgatto@unimc.it::b0dff882-4194-43a0-8b10-1068c4ea61a2" providerId="AD" clId="Web-{D5C25720-BCD2-3086-3CA3-33584F8DC252}" dt="2024-02-13T12:24:43.400" v="454"/>
          <ac:picMkLst>
            <pc:docMk/>
            <pc:sldMk cId="4059863137" sldId="309"/>
            <ac:picMk id="6" creationId="{0BE87954-C045-81D0-9277-208EC73878D8}"/>
          </ac:picMkLst>
        </pc:picChg>
      </pc:sldChg>
      <pc:sldChg chg="addSp delSp modSp new mod setBg">
        <pc:chgData name="sveva.delgatto@unimc.it" userId="S::sveva.delgatto@unimc.it::b0dff882-4194-43a0-8b10-1068c4ea61a2" providerId="AD" clId="Web-{D5C25720-BCD2-3086-3CA3-33584F8DC252}" dt="2024-02-13T12:25:32.371" v="463" actId="20577"/>
        <pc:sldMkLst>
          <pc:docMk/>
          <pc:sldMk cId="367271647" sldId="310"/>
        </pc:sldMkLst>
        <pc:spChg chg="mod">
          <ac:chgData name="sveva.delgatto@unimc.it" userId="S::sveva.delgatto@unimc.it::b0dff882-4194-43a0-8b10-1068c4ea61a2" providerId="AD" clId="Web-{D5C25720-BCD2-3086-3CA3-33584F8DC252}" dt="2024-02-13T12:25:13.386" v="459"/>
          <ac:spMkLst>
            <pc:docMk/>
            <pc:sldMk cId="367271647" sldId="310"/>
            <ac:spMk id="2" creationId="{4DBB7272-C6BF-71C5-3893-E0B21F38BA6D}"/>
          </ac:spMkLst>
        </pc:spChg>
        <pc:spChg chg="del mod">
          <ac:chgData name="sveva.delgatto@unimc.it" userId="S::sveva.delgatto@unimc.it::b0dff882-4194-43a0-8b10-1068c4ea61a2" providerId="AD" clId="Web-{D5C25720-BCD2-3086-3CA3-33584F8DC252}" dt="2024-02-13T12:25:13.386" v="459"/>
          <ac:spMkLst>
            <pc:docMk/>
            <pc:sldMk cId="367271647" sldId="310"/>
            <ac:spMk id="3" creationId="{53FBC2F9-6413-A822-8E9B-A30FE6EEE22E}"/>
          </ac:spMkLst>
        </pc:spChg>
        <pc:spChg chg="add del">
          <ac:chgData name="sveva.delgatto@unimc.it" userId="S::sveva.delgatto@unimc.it::b0dff882-4194-43a0-8b10-1068c4ea61a2" providerId="AD" clId="Web-{D5C25720-BCD2-3086-3CA3-33584F8DC252}" dt="2024-02-13T09:39:45.515" v="159"/>
          <ac:spMkLst>
            <pc:docMk/>
            <pc:sldMk cId="367271647" sldId="310"/>
            <ac:spMk id="4" creationId="{41E2F900-A51D-43DC-A88C-C870EA33BACC}"/>
          </ac:spMkLst>
        </pc:spChg>
        <pc:spChg chg="add">
          <ac:chgData name="sveva.delgatto@unimc.it" userId="S::sveva.delgatto@unimc.it::b0dff882-4194-43a0-8b10-1068c4ea61a2" providerId="AD" clId="Web-{D5C25720-BCD2-3086-3CA3-33584F8DC252}" dt="2024-02-13T12:25:13.386" v="459"/>
          <ac:spMkLst>
            <pc:docMk/>
            <pc:sldMk cId="367271647" sldId="310"/>
            <ac:spMk id="9" creationId="{2E442304-DDBD-4F7B-8017-36BCC863FB40}"/>
          </ac:spMkLst>
        </pc:spChg>
        <pc:spChg chg="add">
          <ac:chgData name="sveva.delgatto@unimc.it" userId="S::sveva.delgatto@unimc.it::b0dff882-4194-43a0-8b10-1068c4ea61a2" providerId="AD" clId="Web-{D5C25720-BCD2-3086-3CA3-33584F8DC252}" dt="2024-02-13T12:25:13.386" v="459"/>
          <ac:spMkLst>
            <pc:docMk/>
            <pc:sldMk cId="367271647" sldId="310"/>
            <ac:spMk id="11" creationId="{5E107275-3853-46FD-A241-DE4355A42675}"/>
          </ac:spMkLst>
        </pc:spChg>
        <pc:graphicFrameChg chg="add modGraphic">
          <ac:chgData name="sveva.delgatto@unimc.it" userId="S::sveva.delgatto@unimc.it::b0dff882-4194-43a0-8b10-1068c4ea61a2" providerId="AD" clId="Web-{D5C25720-BCD2-3086-3CA3-33584F8DC252}" dt="2024-02-13T12:25:32.371" v="463" actId="20577"/>
          <ac:graphicFrameMkLst>
            <pc:docMk/>
            <pc:sldMk cId="367271647" sldId="310"/>
            <ac:graphicFrameMk id="5" creationId="{0956C6EC-1C50-E00D-EA8C-BC50048F0462}"/>
          </ac:graphicFrameMkLst>
        </pc:graphicFrameChg>
      </pc:sldChg>
      <pc:sldChg chg="addSp delSp modSp new mod setBg">
        <pc:chgData name="sveva.delgatto@unimc.it" userId="S::sveva.delgatto@unimc.it::b0dff882-4194-43a0-8b10-1068c4ea61a2" providerId="AD" clId="Web-{D5C25720-BCD2-3086-3CA3-33584F8DC252}" dt="2024-02-13T12:26:05.748" v="470"/>
        <pc:sldMkLst>
          <pc:docMk/>
          <pc:sldMk cId="4181578934" sldId="311"/>
        </pc:sldMkLst>
        <pc:spChg chg="mod">
          <ac:chgData name="sveva.delgatto@unimc.it" userId="S::sveva.delgatto@unimc.it::b0dff882-4194-43a0-8b10-1068c4ea61a2" providerId="AD" clId="Web-{D5C25720-BCD2-3086-3CA3-33584F8DC252}" dt="2024-02-13T12:26:05.748" v="470"/>
          <ac:spMkLst>
            <pc:docMk/>
            <pc:sldMk cId="4181578934" sldId="311"/>
            <ac:spMk id="2" creationId="{17518AF9-090F-C2C8-6AFF-79919ACAD724}"/>
          </ac:spMkLst>
        </pc:spChg>
        <pc:spChg chg="mod">
          <ac:chgData name="sveva.delgatto@unimc.it" userId="S::sveva.delgatto@unimc.it::b0dff882-4194-43a0-8b10-1068c4ea61a2" providerId="AD" clId="Web-{D5C25720-BCD2-3086-3CA3-33584F8DC252}" dt="2024-02-13T12:26:05.748" v="470"/>
          <ac:spMkLst>
            <pc:docMk/>
            <pc:sldMk cId="4181578934" sldId="311"/>
            <ac:spMk id="3" creationId="{5D802ED4-E2F2-E74E-BC5E-5A50E1567321}"/>
          </ac:spMkLst>
        </pc:spChg>
        <pc:spChg chg="add del">
          <ac:chgData name="sveva.delgatto@unimc.it" userId="S::sveva.delgatto@unimc.it::b0dff882-4194-43a0-8b10-1068c4ea61a2" providerId="AD" clId="Web-{D5C25720-BCD2-3086-3CA3-33584F8DC252}" dt="2024-02-13T12:26:05.732" v="469"/>
          <ac:spMkLst>
            <pc:docMk/>
            <pc:sldMk cId="4181578934" sldId="311"/>
            <ac:spMk id="14" creationId="{79BB35BC-D5C2-4C8B-A22A-A71E6191913B}"/>
          </ac:spMkLst>
        </pc:spChg>
        <pc:spChg chg="add">
          <ac:chgData name="sveva.delgatto@unimc.it" userId="S::sveva.delgatto@unimc.it::b0dff882-4194-43a0-8b10-1068c4ea61a2" providerId="AD" clId="Web-{D5C25720-BCD2-3086-3CA3-33584F8DC252}" dt="2024-02-13T12:26:05.748" v="470"/>
          <ac:spMkLst>
            <pc:docMk/>
            <pc:sldMk cId="4181578934" sldId="311"/>
            <ac:spMk id="16" creationId="{D4974D33-8DC5-464E-8C6D-BE58F0669C17}"/>
          </ac:spMkLst>
        </pc:spChg>
        <pc:spChg chg="add">
          <ac:chgData name="sveva.delgatto@unimc.it" userId="S::sveva.delgatto@unimc.it::b0dff882-4194-43a0-8b10-1068c4ea61a2" providerId="AD" clId="Web-{D5C25720-BCD2-3086-3CA3-33584F8DC252}" dt="2024-02-13T12:26:05.748" v="470"/>
          <ac:spMkLst>
            <pc:docMk/>
            <pc:sldMk cId="4181578934" sldId="311"/>
            <ac:spMk id="17" creationId="{F13C74B1-5B17-4795-BED0-7140497B445A}"/>
          </ac:spMkLst>
        </pc:spChg>
        <pc:picChg chg="add mod ord">
          <ac:chgData name="sveva.delgatto@unimc.it" userId="S::sveva.delgatto@unimc.it::b0dff882-4194-43a0-8b10-1068c4ea61a2" providerId="AD" clId="Web-{D5C25720-BCD2-3086-3CA3-33584F8DC252}" dt="2024-02-13T12:26:05.748" v="470"/>
          <ac:picMkLst>
            <pc:docMk/>
            <pc:sldMk cId="4181578934" sldId="311"/>
            <ac:picMk id="5" creationId="{9A67C67D-2943-B34D-B8ED-C72B2167C1F6}"/>
          </ac:picMkLst>
        </pc:picChg>
        <pc:cxnChg chg="add del">
          <ac:chgData name="sveva.delgatto@unimc.it" userId="S::sveva.delgatto@unimc.it::b0dff882-4194-43a0-8b10-1068c4ea61a2" providerId="AD" clId="Web-{D5C25720-BCD2-3086-3CA3-33584F8DC252}" dt="2024-02-13T12:26:05.748" v="470"/>
          <ac:cxnSpMkLst>
            <pc:docMk/>
            <pc:sldMk cId="4181578934" sldId="311"/>
            <ac:cxnSpMk id="9" creationId="{1503BFE4-729B-D9D0-C17B-501E6AF1127A}"/>
          </ac:cxnSpMkLst>
        </pc:cxnChg>
      </pc:sldChg>
      <pc:sldChg chg="addSp modSp new mod setBg">
        <pc:chgData name="sveva.delgatto@unimc.it" userId="S::sveva.delgatto@unimc.it::b0dff882-4194-43a0-8b10-1068c4ea61a2" providerId="AD" clId="Web-{D5C25720-BCD2-3086-3CA3-33584F8DC252}" dt="2024-02-13T12:26:14.013" v="471"/>
        <pc:sldMkLst>
          <pc:docMk/>
          <pc:sldMk cId="2196715563" sldId="312"/>
        </pc:sldMkLst>
        <pc:spChg chg="mod">
          <ac:chgData name="sveva.delgatto@unimc.it" userId="S::sveva.delgatto@unimc.it::b0dff882-4194-43a0-8b10-1068c4ea61a2" providerId="AD" clId="Web-{D5C25720-BCD2-3086-3CA3-33584F8DC252}" dt="2024-02-13T12:26:14.013" v="471"/>
          <ac:spMkLst>
            <pc:docMk/>
            <pc:sldMk cId="2196715563" sldId="312"/>
            <ac:spMk id="2" creationId="{688D208A-117F-80C7-9930-0B82492FCC31}"/>
          </ac:spMkLst>
        </pc:spChg>
        <pc:spChg chg="mod">
          <ac:chgData name="sveva.delgatto@unimc.it" userId="S::sveva.delgatto@unimc.it::b0dff882-4194-43a0-8b10-1068c4ea61a2" providerId="AD" clId="Web-{D5C25720-BCD2-3086-3CA3-33584F8DC252}" dt="2024-02-13T12:26:14.013" v="471"/>
          <ac:spMkLst>
            <pc:docMk/>
            <pc:sldMk cId="2196715563" sldId="312"/>
            <ac:spMk id="3" creationId="{85033CE8-16D0-6ED7-CCB6-DE2165C161EA}"/>
          </ac:spMkLst>
        </pc:spChg>
        <pc:spChg chg="add">
          <ac:chgData name="sveva.delgatto@unimc.it" userId="S::sveva.delgatto@unimc.it::b0dff882-4194-43a0-8b10-1068c4ea61a2" providerId="AD" clId="Web-{D5C25720-BCD2-3086-3CA3-33584F8DC252}" dt="2024-02-13T12:26:14.013" v="471"/>
          <ac:spMkLst>
            <pc:docMk/>
            <pc:sldMk cId="2196715563" sldId="312"/>
            <ac:spMk id="9" creationId="{9B7AD9F6-8CE7-4299-8FC6-328F4DCD3FF9}"/>
          </ac:spMkLst>
        </pc:spChg>
        <pc:spChg chg="add">
          <ac:chgData name="sveva.delgatto@unimc.it" userId="S::sveva.delgatto@unimc.it::b0dff882-4194-43a0-8b10-1068c4ea61a2" providerId="AD" clId="Web-{D5C25720-BCD2-3086-3CA3-33584F8DC252}" dt="2024-02-13T12:26:14.013" v="471"/>
          <ac:spMkLst>
            <pc:docMk/>
            <pc:sldMk cId="2196715563" sldId="312"/>
            <ac:spMk id="11" creationId="{F49775AF-8896-43EE-92C6-83497D6DC56F}"/>
          </ac:spMkLst>
        </pc:spChg>
        <pc:picChg chg="add">
          <ac:chgData name="sveva.delgatto@unimc.it" userId="S::sveva.delgatto@unimc.it::b0dff882-4194-43a0-8b10-1068c4ea61a2" providerId="AD" clId="Web-{D5C25720-BCD2-3086-3CA3-33584F8DC252}" dt="2024-02-13T12:26:14.013" v="471"/>
          <ac:picMkLst>
            <pc:docMk/>
            <pc:sldMk cId="2196715563" sldId="312"/>
            <ac:picMk id="5" creationId="{054E3655-3928-A5FC-AA82-9513E2CACEFF}"/>
          </ac:picMkLst>
        </pc:picChg>
      </pc:sldChg>
      <pc:sldChg chg="modSp new del">
        <pc:chgData name="sveva.delgatto@unimc.it" userId="S::sveva.delgatto@unimc.it::b0dff882-4194-43a0-8b10-1068c4ea61a2" providerId="AD" clId="Web-{D5C25720-BCD2-3086-3CA3-33584F8DC252}" dt="2024-02-13T12:27:17.860" v="476"/>
        <pc:sldMkLst>
          <pc:docMk/>
          <pc:sldMk cId="1340319458" sldId="313"/>
        </pc:sldMkLst>
        <pc:spChg chg="mod">
          <ac:chgData name="sveva.delgatto@unimc.it" userId="S::sveva.delgatto@unimc.it::b0dff882-4194-43a0-8b10-1068c4ea61a2" providerId="AD" clId="Web-{D5C25720-BCD2-3086-3CA3-33584F8DC252}" dt="2024-02-13T09:47:41.419" v="263" actId="20577"/>
          <ac:spMkLst>
            <pc:docMk/>
            <pc:sldMk cId="1340319458" sldId="313"/>
            <ac:spMk id="2" creationId="{22FE1D61-82C3-F625-2A42-FD630C45910A}"/>
          </ac:spMkLst>
        </pc:spChg>
      </pc:sldChg>
      <pc:sldChg chg="addSp modSp new mod setBg">
        <pc:chgData name="sveva.delgatto@unimc.it" userId="S::sveva.delgatto@unimc.it::b0dff882-4194-43a0-8b10-1068c4ea61a2" providerId="AD" clId="Web-{D5C25720-BCD2-3086-3CA3-33584F8DC252}" dt="2024-02-13T12:12:45.542" v="364"/>
        <pc:sldMkLst>
          <pc:docMk/>
          <pc:sldMk cId="249959999" sldId="314"/>
        </pc:sldMkLst>
        <pc:spChg chg="mod">
          <ac:chgData name="sveva.delgatto@unimc.it" userId="S::sveva.delgatto@unimc.it::b0dff882-4194-43a0-8b10-1068c4ea61a2" providerId="AD" clId="Web-{D5C25720-BCD2-3086-3CA3-33584F8DC252}" dt="2024-02-13T12:12:45.542" v="364"/>
          <ac:spMkLst>
            <pc:docMk/>
            <pc:sldMk cId="249959999" sldId="314"/>
            <ac:spMk id="2" creationId="{B1870EF8-4BB2-5F47-70B2-9D4A5F739E4C}"/>
          </ac:spMkLst>
        </pc:spChg>
        <pc:spChg chg="mod">
          <ac:chgData name="sveva.delgatto@unimc.it" userId="S::sveva.delgatto@unimc.it::b0dff882-4194-43a0-8b10-1068c4ea61a2" providerId="AD" clId="Web-{D5C25720-BCD2-3086-3CA3-33584F8DC252}" dt="2024-02-13T12:12:45.542" v="364"/>
          <ac:spMkLst>
            <pc:docMk/>
            <pc:sldMk cId="249959999" sldId="314"/>
            <ac:spMk id="3" creationId="{90186273-6FD4-6462-2EAE-070BEBB989FD}"/>
          </ac:spMkLst>
        </pc:spChg>
        <pc:spChg chg="add">
          <ac:chgData name="sveva.delgatto@unimc.it" userId="S::sveva.delgatto@unimc.it::b0dff882-4194-43a0-8b10-1068c4ea61a2" providerId="AD" clId="Web-{D5C25720-BCD2-3086-3CA3-33584F8DC252}" dt="2024-02-13T12:12:45.542" v="364"/>
          <ac:spMkLst>
            <pc:docMk/>
            <pc:sldMk cId="249959999" sldId="314"/>
            <ac:spMk id="8" creationId="{18873D23-2DCF-4B31-A009-95721C06E8E1}"/>
          </ac:spMkLst>
        </pc:spChg>
        <pc:spChg chg="add">
          <ac:chgData name="sveva.delgatto@unimc.it" userId="S::sveva.delgatto@unimc.it::b0dff882-4194-43a0-8b10-1068c4ea61a2" providerId="AD" clId="Web-{D5C25720-BCD2-3086-3CA3-33584F8DC252}" dt="2024-02-13T12:12:45.542" v="364"/>
          <ac:spMkLst>
            <pc:docMk/>
            <pc:sldMk cId="249959999" sldId="314"/>
            <ac:spMk id="10" creationId="{C13EF075-D4EF-4929-ADBC-91B27DA19955}"/>
          </ac:spMkLst>
        </pc:spChg>
        <pc:grpChg chg="add">
          <ac:chgData name="sveva.delgatto@unimc.it" userId="S::sveva.delgatto@unimc.it::b0dff882-4194-43a0-8b10-1068c4ea61a2" providerId="AD" clId="Web-{D5C25720-BCD2-3086-3CA3-33584F8DC252}" dt="2024-02-13T12:12:45.542" v="364"/>
          <ac:grpSpMkLst>
            <pc:docMk/>
            <pc:sldMk cId="249959999" sldId="314"/>
            <ac:grpSpMk id="12" creationId="{DAA26DFA-AAB2-4973-9C17-16D587C7B198}"/>
          </ac:grpSpMkLst>
        </pc:grpChg>
      </pc:sldChg>
      <pc:sldChg chg="addSp modSp new mod setBg">
        <pc:chgData name="sveva.delgatto@unimc.it" userId="S::sveva.delgatto@unimc.it::b0dff882-4194-43a0-8b10-1068c4ea61a2" providerId="AD" clId="Web-{D5C25720-BCD2-3086-3CA3-33584F8DC252}" dt="2024-02-13T12:30:09.258" v="499"/>
        <pc:sldMkLst>
          <pc:docMk/>
          <pc:sldMk cId="3029732383" sldId="315"/>
        </pc:sldMkLst>
        <pc:spChg chg="mod">
          <ac:chgData name="sveva.delgatto@unimc.it" userId="S::sveva.delgatto@unimc.it::b0dff882-4194-43a0-8b10-1068c4ea61a2" providerId="AD" clId="Web-{D5C25720-BCD2-3086-3CA3-33584F8DC252}" dt="2024-02-13T12:30:09.258" v="499"/>
          <ac:spMkLst>
            <pc:docMk/>
            <pc:sldMk cId="3029732383" sldId="315"/>
            <ac:spMk id="2" creationId="{66E01B94-35D0-7850-5218-AFFB62A7F76C}"/>
          </ac:spMkLst>
        </pc:spChg>
        <pc:spChg chg="mod">
          <ac:chgData name="sveva.delgatto@unimc.it" userId="S::sveva.delgatto@unimc.it::b0dff882-4194-43a0-8b10-1068c4ea61a2" providerId="AD" clId="Web-{D5C25720-BCD2-3086-3CA3-33584F8DC252}" dt="2024-02-13T12:30:09.258" v="499"/>
          <ac:spMkLst>
            <pc:docMk/>
            <pc:sldMk cId="3029732383" sldId="315"/>
            <ac:spMk id="3" creationId="{AE385127-BA02-30D8-CBB6-E4B0CC63706B}"/>
          </ac:spMkLst>
        </pc:spChg>
        <pc:spChg chg="add">
          <ac:chgData name="sveva.delgatto@unimc.it" userId="S::sveva.delgatto@unimc.it::b0dff882-4194-43a0-8b10-1068c4ea61a2" providerId="AD" clId="Web-{D5C25720-BCD2-3086-3CA3-33584F8DC252}" dt="2024-02-13T12:30:09.258" v="499"/>
          <ac:spMkLst>
            <pc:docMk/>
            <pc:sldMk cId="3029732383" sldId="315"/>
            <ac:spMk id="8" creationId="{777A147A-9ED8-46B4-8660-1B3C2AA880B5}"/>
          </ac:spMkLst>
        </pc:spChg>
        <pc:spChg chg="add">
          <ac:chgData name="sveva.delgatto@unimc.it" userId="S::sveva.delgatto@unimc.it::b0dff882-4194-43a0-8b10-1068c4ea61a2" providerId="AD" clId="Web-{D5C25720-BCD2-3086-3CA3-33584F8DC252}" dt="2024-02-13T12:30:09.258" v="499"/>
          <ac:spMkLst>
            <pc:docMk/>
            <pc:sldMk cId="3029732383" sldId="315"/>
            <ac:spMk id="10" creationId="{5D6C15A0-C087-4593-8414-2B4EC1CDC3DE}"/>
          </ac:spMkLst>
        </pc:spChg>
      </pc:sldChg>
      <pc:sldChg chg="addSp modSp new mod setBg">
        <pc:chgData name="sveva.delgatto@unimc.it" userId="S::sveva.delgatto@unimc.it::b0dff882-4194-43a0-8b10-1068c4ea61a2" providerId="AD" clId="Web-{D5C25720-BCD2-3086-3CA3-33584F8DC252}" dt="2024-02-13T12:13:26.935" v="373"/>
        <pc:sldMkLst>
          <pc:docMk/>
          <pc:sldMk cId="2781883944" sldId="316"/>
        </pc:sldMkLst>
        <pc:spChg chg="mod">
          <ac:chgData name="sveva.delgatto@unimc.it" userId="S::sveva.delgatto@unimc.it::b0dff882-4194-43a0-8b10-1068c4ea61a2" providerId="AD" clId="Web-{D5C25720-BCD2-3086-3CA3-33584F8DC252}" dt="2024-02-13T12:13:26.935" v="373"/>
          <ac:spMkLst>
            <pc:docMk/>
            <pc:sldMk cId="2781883944" sldId="316"/>
            <ac:spMk id="2" creationId="{FFBC4345-C2B7-B724-6046-480672A41FBA}"/>
          </ac:spMkLst>
        </pc:spChg>
        <pc:spChg chg="mod">
          <ac:chgData name="sveva.delgatto@unimc.it" userId="S::sveva.delgatto@unimc.it::b0dff882-4194-43a0-8b10-1068c4ea61a2" providerId="AD" clId="Web-{D5C25720-BCD2-3086-3CA3-33584F8DC252}" dt="2024-02-13T12:13:26.935" v="373"/>
          <ac:spMkLst>
            <pc:docMk/>
            <pc:sldMk cId="2781883944" sldId="316"/>
            <ac:spMk id="3" creationId="{C7B83974-C995-7C8D-3C79-D7D5EC7831E3}"/>
          </ac:spMkLst>
        </pc:spChg>
        <pc:spChg chg="add">
          <ac:chgData name="sveva.delgatto@unimc.it" userId="S::sveva.delgatto@unimc.it::b0dff882-4194-43a0-8b10-1068c4ea61a2" providerId="AD" clId="Web-{D5C25720-BCD2-3086-3CA3-33584F8DC252}" dt="2024-02-13T12:13:26.935" v="373"/>
          <ac:spMkLst>
            <pc:docMk/>
            <pc:sldMk cId="2781883944" sldId="316"/>
            <ac:spMk id="8" creationId="{C2554CA6-288E-4202-BC52-2E5A8F0C0AED}"/>
          </ac:spMkLst>
        </pc:spChg>
        <pc:spChg chg="add">
          <ac:chgData name="sveva.delgatto@unimc.it" userId="S::sveva.delgatto@unimc.it::b0dff882-4194-43a0-8b10-1068c4ea61a2" providerId="AD" clId="Web-{D5C25720-BCD2-3086-3CA3-33584F8DC252}" dt="2024-02-13T12:13:26.935" v="373"/>
          <ac:spMkLst>
            <pc:docMk/>
            <pc:sldMk cId="2781883944" sldId="316"/>
            <ac:spMk id="10" creationId="{B10BB131-AC8E-4A8E-A5D1-36260F720C3B}"/>
          </ac:spMkLst>
        </pc:spChg>
        <pc:spChg chg="add">
          <ac:chgData name="sveva.delgatto@unimc.it" userId="S::sveva.delgatto@unimc.it::b0dff882-4194-43a0-8b10-1068c4ea61a2" providerId="AD" clId="Web-{D5C25720-BCD2-3086-3CA3-33584F8DC252}" dt="2024-02-13T12:13:26.935" v="373"/>
          <ac:spMkLst>
            <pc:docMk/>
            <pc:sldMk cId="2781883944" sldId="316"/>
            <ac:spMk id="12" creationId="{5B7778FC-632E-4DCA-A7CB-0D7731CCF970}"/>
          </ac:spMkLst>
        </pc:spChg>
        <pc:spChg chg="add">
          <ac:chgData name="sveva.delgatto@unimc.it" userId="S::sveva.delgatto@unimc.it::b0dff882-4194-43a0-8b10-1068c4ea61a2" providerId="AD" clId="Web-{D5C25720-BCD2-3086-3CA3-33584F8DC252}" dt="2024-02-13T12:13:26.935" v="373"/>
          <ac:spMkLst>
            <pc:docMk/>
            <pc:sldMk cId="2781883944" sldId="316"/>
            <ac:spMk id="14" creationId="{FA23A907-97FB-4A8F-880A-DD77401C4296}"/>
          </ac:spMkLst>
        </pc:spChg>
      </pc:sldChg>
      <pc:sldChg chg="addSp modSp new mod setBg">
        <pc:chgData name="sveva.delgatto@unimc.it" userId="S::sveva.delgatto@unimc.it::b0dff882-4194-43a0-8b10-1068c4ea61a2" providerId="AD" clId="Web-{D5C25720-BCD2-3086-3CA3-33584F8DC252}" dt="2024-02-13T12:13:54.733" v="374"/>
        <pc:sldMkLst>
          <pc:docMk/>
          <pc:sldMk cId="1970716857" sldId="317"/>
        </pc:sldMkLst>
        <pc:spChg chg="mod">
          <ac:chgData name="sveva.delgatto@unimc.it" userId="S::sveva.delgatto@unimc.it::b0dff882-4194-43a0-8b10-1068c4ea61a2" providerId="AD" clId="Web-{D5C25720-BCD2-3086-3CA3-33584F8DC252}" dt="2024-02-13T12:13:54.733" v="374"/>
          <ac:spMkLst>
            <pc:docMk/>
            <pc:sldMk cId="1970716857" sldId="317"/>
            <ac:spMk id="2" creationId="{E0D6BC65-8E28-0712-93BB-F8C36949430A}"/>
          </ac:spMkLst>
        </pc:spChg>
        <pc:spChg chg="mod">
          <ac:chgData name="sveva.delgatto@unimc.it" userId="S::sveva.delgatto@unimc.it::b0dff882-4194-43a0-8b10-1068c4ea61a2" providerId="AD" clId="Web-{D5C25720-BCD2-3086-3CA3-33584F8DC252}" dt="2024-02-13T12:13:54.733" v="374"/>
          <ac:spMkLst>
            <pc:docMk/>
            <pc:sldMk cId="1970716857" sldId="317"/>
            <ac:spMk id="3" creationId="{C05062DA-59D7-F966-1FB1-AC8C47DB1885}"/>
          </ac:spMkLst>
        </pc:spChg>
        <pc:spChg chg="add">
          <ac:chgData name="sveva.delgatto@unimc.it" userId="S::sveva.delgatto@unimc.it::b0dff882-4194-43a0-8b10-1068c4ea61a2" providerId="AD" clId="Web-{D5C25720-BCD2-3086-3CA3-33584F8DC252}" dt="2024-02-13T12:13:54.733" v="374"/>
          <ac:spMkLst>
            <pc:docMk/>
            <pc:sldMk cId="1970716857" sldId="317"/>
            <ac:spMk id="8" creationId="{777A147A-9ED8-46B4-8660-1B3C2AA880B5}"/>
          </ac:spMkLst>
        </pc:spChg>
        <pc:spChg chg="add">
          <ac:chgData name="sveva.delgatto@unimc.it" userId="S::sveva.delgatto@unimc.it::b0dff882-4194-43a0-8b10-1068c4ea61a2" providerId="AD" clId="Web-{D5C25720-BCD2-3086-3CA3-33584F8DC252}" dt="2024-02-13T12:13:54.733" v="374"/>
          <ac:spMkLst>
            <pc:docMk/>
            <pc:sldMk cId="1970716857" sldId="317"/>
            <ac:spMk id="10" creationId="{5D6C15A0-C087-4593-8414-2B4EC1CDC3DE}"/>
          </ac:spMkLst>
        </pc:spChg>
      </pc:sldChg>
      <pc:sldChg chg="modSp new del">
        <pc:chgData name="sveva.delgatto@unimc.it" userId="S::sveva.delgatto@unimc.it::b0dff882-4194-43a0-8b10-1068c4ea61a2" providerId="AD" clId="Web-{D5C25720-BCD2-3086-3CA3-33584F8DC252}" dt="2024-02-13T12:24:24.446" v="452"/>
        <pc:sldMkLst>
          <pc:docMk/>
          <pc:sldMk cId="1530619814" sldId="318"/>
        </pc:sldMkLst>
        <pc:spChg chg="mod">
          <ac:chgData name="sveva.delgatto@unimc.it" userId="S::sveva.delgatto@unimc.it::b0dff882-4194-43a0-8b10-1068c4ea61a2" providerId="AD" clId="Web-{D5C25720-BCD2-3086-3CA3-33584F8DC252}" dt="2024-02-13T09:56:02.120" v="360" actId="20577"/>
          <ac:spMkLst>
            <pc:docMk/>
            <pc:sldMk cId="1530619814" sldId="318"/>
            <ac:spMk id="3" creationId="{418C72B8-BF84-FCF2-97A2-40995FDF0E3F}"/>
          </ac:spMkLst>
        </pc:spChg>
      </pc:sldChg>
      <pc:sldChg chg="modSp new del">
        <pc:chgData name="sveva.delgatto@unimc.it" userId="S::sveva.delgatto@unimc.it::b0dff882-4194-43a0-8b10-1068c4ea61a2" providerId="AD" clId="Web-{D5C25720-BCD2-3086-3CA3-33584F8DC252}" dt="2024-02-13T09:54:44.040" v="351"/>
        <pc:sldMkLst>
          <pc:docMk/>
          <pc:sldMk cId="2516388412" sldId="318"/>
        </pc:sldMkLst>
        <pc:spChg chg="mod">
          <ac:chgData name="sveva.delgatto@unimc.it" userId="S::sveva.delgatto@unimc.it::b0dff882-4194-43a0-8b10-1068c4ea61a2" providerId="AD" clId="Web-{D5C25720-BCD2-3086-3CA3-33584F8DC252}" dt="2024-02-13T09:54:37.290" v="350" actId="20577"/>
          <ac:spMkLst>
            <pc:docMk/>
            <pc:sldMk cId="2516388412" sldId="318"/>
            <ac:spMk id="3" creationId="{0CE80309-372C-CCC8-107A-8CF248E27658}"/>
          </ac:spMkLst>
        </pc:spChg>
      </pc:sldChg>
      <pc:sldChg chg="modSp add replId">
        <pc:chgData name="sveva.delgatto@unimc.it" userId="S::sveva.delgatto@unimc.it::b0dff882-4194-43a0-8b10-1068c4ea61a2" providerId="AD" clId="Web-{D5C25720-BCD2-3086-3CA3-33584F8DC252}" dt="2024-02-13T12:21:49.143" v="433" actId="20577"/>
        <pc:sldMkLst>
          <pc:docMk/>
          <pc:sldMk cId="980320590" sldId="319"/>
        </pc:sldMkLst>
        <pc:spChg chg="mod">
          <ac:chgData name="sveva.delgatto@unimc.it" userId="S::sveva.delgatto@unimc.it::b0dff882-4194-43a0-8b10-1068c4ea61a2" providerId="AD" clId="Web-{D5C25720-BCD2-3086-3CA3-33584F8DC252}" dt="2024-02-13T12:21:49.143" v="433" actId="20577"/>
          <ac:spMkLst>
            <pc:docMk/>
            <pc:sldMk cId="980320590" sldId="319"/>
            <ac:spMk id="3" creationId="{660411D2-B452-4105-B9AA-EC8347A8D8A2}"/>
          </ac:spMkLst>
        </pc:spChg>
      </pc:sldChg>
      <pc:sldChg chg="modSp add replId">
        <pc:chgData name="sveva.delgatto@unimc.it" userId="S::sveva.delgatto@unimc.it::b0dff882-4194-43a0-8b10-1068c4ea61a2" providerId="AD" clId="Web-{D5C25720-BCD2-3086-3CA3-33584F8DC252}" dt="2024-02-13T12:24:06.164" v="449" actId="20577"/>
        <pc:sldMkLst>
          <pc:docMk/>
          <pc:sldMk cId="100619023" sldId="320"/>
        </pc:sldMkLst>
        <pc:spChg chg="mod">
          <ac:chgData name="sveva.delgatto@unimc.it" userId="S::sveva.delgatto@unimc.it::b0dff882-4194-43a0-8b10-1068c4ea61a2" providerId="AD" clId="Web-{D5C25720-BCD2-3086-3CA3-33584F8DC252}" dt="2024-02-13T12:24:06.164" v="449" actId="20577"/>
          <ac:spMkLst>
            <pc:docMk/>
            <pc:sldMk cId="100619023" sldId="320"/>
            <ac:spMk id="3" creationId="{5226AD35-357F-4FAE-AEE2-4982CE984B91}"/>
          </ac:spMkLst>
        </pc:spChg>
      </pc:sldChg>
    </pc:docChg>
  </pc:docChgLst>
  <pc:docChgLst>
    <pc:chgData name="Sveva Del Gatto" userId="367def1b-d29b-45da-a45c-77b376ce0fbd" providerId="ADAL" clId="{8700A623-8088-4285-B474-3844E2DD589F}"/>
    <pc:docChg chg="undo custSel addSld delSld modSld sldOrd">
      <pc:chgData name="Sveva Del Gatto" userId="367def1b-d29b-45da-a45c-77b376ce0fbd" providerId="ADAL" clId="{8700A623-8088-4285-B474-3844E2DD589F}" dt="2022-10-24T07:51:50.826" v="6591" actId="20577"/>
      <pc:docMkLst>
        <pc:docMk/>
      </pc:docMkLst>
      <pc:sldChg chg="addSp delSp modSp">
        <pc:chgData name="Sveva Del Gatto" userId="367def1b-d29b-45da-a45c-77b376ce0fbd" providerId="ADAL" clId="{8700A623-8088-4285-B474-3844E2DD589F}" dt="2022-10-24T07:01:03.141" v="5294" actId="5793"/>
        <pc:sldMkLst>
          <pc:docMk/>
          <pc:sldMk cId="3900951220" sldId="257"/>
        </pc:sldMkLst>
        <pc:spChg chg="mod">
          <ac:chgData name="Sveva Del Gatto" userId="367def1b-d29b-45da-a45c-77b376ce0fbd" providerId="ADAL" clId="{8700A623-8088-4285-B474-3844E2DD589F}" dt="2022-10-24T07:01:03.141" v="5294" actId="5793"/>
          <ac:spMkLst>
            <pc:docMk/>
            <pc:sldMk cId="3900951220" sldId="257"/>
            <ac:spMk id="3" creationId="{D6EDFC17-4E09-487B-9E3B-5616292D1BA7}"/>
          </ac:spMkLst>
        </pc:spChg>
        <pc:spChg chg="del">
          <ac:chgData name="Sveva Del Gatto" userId="367def1b-d29b-45da-a45c-77b376ce0fbd" providerId="ADAL" clId="{8700A623-8088-4285-B474-3844E2DD589F}" dt="2022-10-21T08:26:41.928" v="871"/>
          <ac:spMkLst>
            <pc:docMk/>
            <pc:sldMk cId="3900951220" sldId="257"/>
            <ac:spMk id="4" creationId="{06670159-7A69-4FA5-9971-DFB5EDAEC78C}"/>
          </ac:spMkLst>
        </pc:spChg>
        <pc:cxnChg chg="add mod">
          <ac:chgData name="Sveva Del Gatto" userId="367def1b-d29b-45da-a45c-77b376ce0fbd" providerId="ADAL" clId="{8700A623-8088-4285-B474-3844E2DD589F}" dt="2022-10-24T07:00:54.527" v="5293" actId="14100"/>
          <ac:cxnSpMkLst>
            <pc:docMk/>
            <pc:sldMk cId="3900951220" sldId="257"/>
            <ac:cxnSpMk id="6" creationId="{26365363-D5B8-4822-8B97-167491B60936}"/>
          </ac:cxnSpMkLst>
        </pc:cxnChg>
      </pc:sldChg>
      <pc:sldChg chg="modSp">
        <pc:chgData name="Sveva Del Gatto" userId="367def1b-d29b-45da-a45c-77b376ce0fbd" providerId="ADAL" clId="{8700A623-8088-4285-B474-3844E2DD589F}" dt="2022-10-24T06:57:57.290" v="5249" actId="14100"/>
        <pc:sldMkLst>
          <pc:docMk/>
          <pc:sldMk cId="3611134374" sldId="258"/>
        </pc:sldMkLst>
        <pc:spChg chg="mod">
          <ac:chgData name="Sveva Del Gatto" userId="367def1b-d29b-45da-a45c-77b376ce0fbd" providerId="ADAL" clId="{8700A623-8088-4285-B474-3844E2DD589F}" dt="2022-10-24T06:57:54.921" v="5248" actId="14100"/>
          <ac:spMkLst>
            <pc:docMk/>
            <pc:sldMk cId="3611134374" sldId="258"/>
            <ac:spMk id="2" creationId="{8D87AFA3-2B39-4EE2-91C1-5BD8F2A0CDD6}"/>
          </ac:spMkLst>
        </pc:spChg>
        <pc:spChg chg="mod">
          <ac:chgData name="Sveva Del Gatto" userId="367def1b-d29b-45da-a45c-77b376ce0fbd" providerId="ADAL" clId="{8700A623-8088-4285-B474-3844E2DD589F}" dt="2022-10-24T06:57:57.290" v="5249" actId="14100"/>
          <ac:spMkLst>
            <pc:docMk/>
            <pc:sldMk cId="3611134374" sldId="258"/>
            <ac:spMk id="3" creationId="{B0A5A3B7-6C57-4695-808E-17231B8CEBF1}"/>
          </ac:spMkLst>
        </pc:spChg>
      </pc:sldChg>
      <pc:sldChg chg="modSp">
        <pc:chgData name="Sveva Del Gatto" userId="367def1b-d29b-45da-a45c-77b376ce0fbd" providerId="ADAL" clId="{8700A623-8088-4285-B474-3844E2DD589F}" dt="2022-10-24T07:09:05.936" v="5580" actId="113"/>
        <pc:sldMkLst>
          <pc:docMk/>
          <pc:sldMk cId="2479352065" sldId="259"/>
        </pc:sldMkLst>
        <pc:spChg chg="mod">
          <ac:chgData name="Sveva Del Gatto" userId="367def1b-d29b-45da-a45c-77b376ce0fbd" providerId="ADAL" clId="{8700A623-8088-4285-B474-3844E2DD589F}" dt="2022-10-24T07:09:05.936" v="5580" actId="113"/>
          <ac:spMkLst>
            <pc:docMk/>
            <pc:sldMk cId="2479352065" sldId="259"/>
            <ac:spMk id="3" creationId="{6F1CA98F-B04C-4097-9331-CC0C922E4663}"/>
          </ac:spMkLst>
        </pc:spChg>
      </pc:sldChg>
      <pc:sldChg chg="modSp">
        <pc:chgData name="Sveva Del Gatto" userId="367def1b-d29b-45da-a45c-77b376ce0fbd" providerId="ADAL" clId="{8700A623-8088-4285-B474-3844E2DD589F}" dt="2022-10-24T07:10:11.255" v="5588" actId="113"/>
        <pc:sldMkLst>
          <pc:docMk/>
          <pc:sldMk cId="3717629696" sldId="260"/>
        </pc:sldMkLst>
        <pc:spChg chg="mod">
          <ac:chgData name="Sveva Del Gatto" userId="367def1b-d29b-45da-a45c-77b376ce0fbd" providerId="ADAL" clId="{8700A623-8088-4285-B474-3844E2DD589F}" dt="2022-10-24T07:09:25.565" v="5584" actId="27636"/>
          <ac:spMkLst>
            <pc:docMk/>
            <pc:sldMk cId="3717629696" sldId="260"/>
            <ac:spMk id="2" creationId="{794634F1-21F8-4C7B-B312-84BD087ED720}"/>
          </ac:spMkLst>
        </pc:spChg>
        <pc:spChg chg="mod">
          <ac:chgData name="Sveva Del Gatto" userId="367def1b-d29b-45da-a45c-77b376ce0fbd" providerId="ADAL" clId="{8700A623-8088-4285-B474-3844E2DD589F}" dt="2022-10-24T07:10:11.255" v="5588" actId="113"/>
          <ac:spMkLst>
            <pc:docMk/>
            <pc:sldMk cId="3717629696" sldId="260"/>
            <ac:spMk id="3" creationId="{660411D2-B452-4105-B9AA-EC8347A8D8A2}"/>
          </ac:spMkLst>
        </pc:spChg>
      </pc:sldChg>
      <pc:sldChg chg="modSp add">
        <pc:chgData name="Sveva Del Gatto" userId="367def1b-d29b-45da-a45c-77b376ce0fbd" providerId="ADAL" clId="{8700A623-8088-4285-B474-3844E2DD589F}" dt="2022-10-24T07:06:12.703" v="5386" actId="20577"/>
        <pc:sldMkLst>
          <pc:docMk/>
          <pc:sldMk cId="1527419669" sldId="262"/>
        </pc:sldMkLst>
        <pc:spChg chg="mod">
          <ac:chgData name="Sveva Del Gatto" userId="367def1b-d29b-45da-a45c-77b376ce0fbd" providerId="ADAL" clId="{8700A623-8088-4285-B474-3844E2DD589F}" dt="2022-10-21T08:26:12.034" v="869" actId="122"/>
          <ac:spMkLst>
            <pc:docMk/>
            <pc:sldMk cId="1527419669" sldId="262"/>
            <ac:spMk id="2" creationId="{00FC46F6-27D6-4070-8D34-9AF5D0271EA7}"/>
          </ac:spMkLst>
        </pc:spChg>
        <pc:spChg chg="mod">
          <ac:chgData name="Sveva Del Gatto" userId="367def1b-d29b-45da-a45c-77b376ce0fbd" providerId="ADAL" clId="{8700A623-8088-4285-B474-3844E2DD589F}" dt="2022-10-24T07:06:12.703" v="5386" actId="20577"/>
          <ac:spMkLst>
            <pc:docMk/>
            <pc:sldMk cId="1527419669" sldId="262"/>
            <ac:spMk id="3" creationId="{90AA59FA-EEAB-42B6-BC9C-CEADE4D0B221}"/>
          </ac:spMkLst>
        </pc:spChg>
      </pc:sldChg>
      <pc:sldChg chg="addSp modSp add">
        <pc:chgData name="Sveva Del Gatto" userId="367def1b-d29b-45da-a45c-77b376ce0fbd" providerId="ADAL" clId="{8700A623-8088-4285-B474-3844E2DD589F}" dt="2022-10-24T07:08:49.544" v="5579" actId="20577"/>
        <pc:sldMkLst>
          <pc:docMk/>
          <pc:sldMk cId="2204075170" sldId="263"/>
        </pc:sldMkLst>
        <pc:spChg chg="mod">
          <ac:chgData name="Sveva Del Gatto" userId="367def1b-d29b-45da-a45c-77b376ce0fbd" providerId="ADAL" clId="{8700A623-8088-4285-B474-3844E2DD589F}" dt="2022-10-21T08:26:17.667" v="870" actId="122"/>
          <ac:spMkLst>
            <pc:docMk/>
            <pc:sldMk cId="2204075170" sldId="263"/>
            <ac:spMk id="2" creationId="{D3C8A54E-3573-4F95-9A0F-67972FFF3B09}"/>
          </ac:spMkLst>
        </pc:spChg>
        <pc:spChg chg="mod">
          <ac:chgData name="Sveva Del Gatto" userId="367def1b-d29b-45da-a45c-77b376ce0fbd" providerId="ADAL" clId="{8700A623-8088-4285-B474-3844E2DD589F}" dt="2022-10-24T07:08:49.544" v="5579" actId="20577"/>
          <ac:spMkLst>
            <pc:docMk/>
            <pc:sldMk cId="2204075170" sldId="263"/>
            <ac:spMk id="3" creationId="{812E0BF4-5B53-4108-A54A-9E721DD670F1}"/>
          </ac:spMkLst>
        </pc:spChg>
        <pc:spChg chg="add mod">
          <ac:chgData name="Sveva Del Gatto" userId="367def1b-d29b-45da-a45c-77b376ce0fbd" providerId="ADAL" clId="{8700A623-8088-4285-B474-3844E2DD589F}" dt="2022-10-24T07:08:39.381" v="5546" actId="1076"/>
          <ac:spMkLst>
            <pc:docMk/>
            <pc:sldMk cId="2204075170" sldId="263"/>
            <ac:spMk id="4" creationId="{41E2F900-A51D-43DC-A88C-C870EA33BACC}"/>
          </ac:spMkLst>
        </pc:spChg>
      </pc:sldChg>
      <pc:sldChg chg="modSp add">
        <pc:chgData name="Sveva Del Gatto" userId="367def1b-d29b-45da-a45c-77b376ce0fbd" providerId="ADAL" clId="{8700A623-8088-4285-B474-3844E2DD589F}" dt="2022-10-24T06:59:21.261" v="5259" actId="20577"/>
        <pc:sldMkLst>
          <pc:docMk/>
          <pc:sldMk cId="417641300" sldId="264"/>
        </pc:sldMkLst>
        <pc:spChg chg="mod">
          <ac:chgData name="Sveva Del Gatto" userId="367def1b-d29b-45da-a45c-77b376ce0fbd" providerId="ADAL" clId="{8700A623-8088-4285-B474-3844E2DD589F}" dt="2022-10-24T06:58:44.382" v="5252" actId="20577"/>
          <ac:spMkLst>
            <pc:docMk/>
            <pc:sldMk cId="417641300" sldId="264"/>
            <ac:spMk id="2" creationId="{FF4C386E-1CD7-4E27-8BE2-2F8B38F8DBFE}"/>
          </ac:spMkLst>
        </pc:spChg>
        <pc:spChg chg="mod">
          <ac:chgData name="Sveva Del Gatto" userId="367def1b-d29b-45da-a45c-77b376ce0fbd" providerId="ADAL" clId="{8700A623-8088-4285-B474-3844E2DD589F}" dt="2022-10-24T06:59:21.261" v="5259" actId="20577"/>
          <ac:spMkLst>
            <pc:docMk/>
            <pc:sldMk cId="417641300" sldId="264"/>
            <ac:spMk id="3" creationId="{267EF381-2CB7-457D-A1D5-DA4349B94D3B}"/>
          </ac:spMkLst>
        </pc:spChg>
      </pc:sldChg>
      <pc:sldChg chg="modSp add">
        <pc:chgData name="Sveva Del Gatto" userId="367def1b-d29b-45da-a45c-77b376ce0fbd" providerId="ADAL" clId="{8700A623-8088-4285-B474-3844E2DD589F}" dt="2022-10-24T07:27:08.254" v="5742" actId="313"/>
        <pc:sldMkLst>
          <pc:docMk/>
          <pc:sldMk cId="1041758706" sldId="265"/>
        </pc:sldMkLst>
        <pc:spChg chg="mod">
          <ac:chgData name="Sveva Del Gatto" userId="367def1b-d29b-45da-a45c-77b376ce0fbd" providerId="ADAL" clId="{8700A623-8088-4285-B474-3844E2DD589F}" dt="2022-10-21T08:58:12.919" v="1335" actId="113"/>
          <ac:spMkLst>
            <pc:docMk/>
            <pc:sldMk cId="1041758706" sldId="265"/>
            <ac:spMk id="2" creationId="{06AE97BF-E2FF-4A29-96D2-BBC9DC7AC7D4}"/>
          </ac:spMkLst>
        </pc:spChg>
        <pc:spChg chg="mod">
          <ac:chgData name="Sveva Del Gatto" userId="367def1b-d29b-45da-a45c-77b376ce0fbd" providerId="ADAL" clId="{8700A623-8088-4285-B474-3844E2DD589F}" dt="2022-10-24T07:27:08.254" v="5742" actId="313"/>
          <ac:spMkLst>
            <pc:docMk/>
            <pc:sldMk cId="1041758706" sldId="265"/>
            <ac:spMk id="3" creationId="{8FCC7BD4-5E37-47C2-91FD-DD381603E471}"/>
          </ac:spMkLst>
        </pc:spChg>
      </pc:sldChg>
      <pc:sldChg chg="modSp add ord">
        <pc:chgData name="Sveva Del Gatto" userId="367def1b-d29b-45da-a45c-77b376ce0fbd" providerId="ADAL" clId="{8700A623-8088-4285-B474-3844E2DD589F}" dt="2022-10-24T07:12:43.344" v="5637"/>
        <pc:sldMkLst>
          <pc:docMk/>
          <pc:sldMk cId="2964365422" sldId="266"/>
        </pc:sldMkLst>
        <pc:spChg chg="mod">
          <ac:chgData name="Sveva Del Gatto" userId="367def1b-d29b-45da-a45c-77b376ce0fbd" providerId="ADAL" clId="{8700A623-8088-4285-B474-3844E2DD589F}" dt="2022-10-21T09:59:03.393" v="3291" actId="20577"/>
          <ac:spMkLst>
            <pc:docMk/>
            <pc:sldMk cId="2964365422" sldId="266"/>
            <ac:spMk id="2" creationId="{E2667FB2-6C52-4B2A-BE19-D88EEABF372C}"/>
          </ac:spMkLst>
        </pc:spChg>
        <pc:spChg chg="mod">
          <ac:chgData name="Sveva Del Gatto" userId="367def1b-d29b-45da-a45c-77b376ce0fbd" providerId="ADAL" clId="{8700A623-8088-4285-B474-3844E2DD589F}" dt="2022-10-24T07:11:20.047" v="5625" actId="123"/>
          <ac:spMkLst>
            <pc:docMk/>
            <pc:sldMk cId="2964365422" sldId="266"/>
            <ac:spMk id="3" creationId="{803E79D5-6C57-4D86-8ECA-14B511B1CBA3}"/>
          </ac:spMkLst>
        </pc:spChg>
      </pc:sldChg>
      <pc:sldChg chg="modSp add ord">
        <pc:chgData name="Sveva Del Gatto" userId="367def1b-d29b-45da-a45c-77b376ce0fbd" providerId="ADAL" clId="{8700A623-8088-4285-B474-3844E2DD589F}" dt="2022-10-24T07:11:41.335" v="5626"/>
        <pc:sldMkLst>
          <pc:docMk/>
          <pc:sldMk cId="3040160412" sldId="267"/>
        </pc:sldMkLst>
        <pc:spChg chg="mod">
          <ac:chgData name="Sveva Del Gatto" userId="367def1b-d29b-45da-a45c-77b376ce0fbd" providerId="ADAL" clId="{8700A623-8088-4285-B474-3844E2DD589F}" dt="2022-10-21T08:04:16.402" v="752" actId="113"/>
          <ac:spMkLst>
            <pc:docMk/>
            <pc:sldMk cId="3040160412" sldId="267"/>
            <ac:spMk id="2" creationId="{61541840-8D43-4B11-9601-9F26FF585025}"/>
          </ac:spMkLst>
        </pc:spChg>
        <pc:spChg chg="mod">
          <ac:chgData name="Sveva Del Gatto" userId="367def1b-d29b-45da-a45c-77b376ce0fbd" providerId="ADAL" clId="{8700A623-8088-4285-B474-3844E2DD589F}" dt="2022-10-21T08:35:57.929" v="1111" actId="113"/>
          <ac:spMkLst>
            <pc:docMk/>
            <pc:sldMk cId="3040160412" sldId="267"/>
            <ac:spMk id="3" creationId="{0E803BAB-D509-4875-BD18-70414B96E35E}"/>
          </ac:spMkLst>
        </pc:spChg>
      </pc:sldChg>
      <pc:sldChg chg="addSp delSp modSp add ord">
        <pc:chgData name="Sveva Del Gatto" userId="367def1b-d29b-45da-a45c-77b376ce0fbd" providerId="ADAL" clId="{8700A623-8088-4285-B474-3844E2DD589F}" dt="2022-10-24T07:27:35.360" v="5783" actId="20577"/>
        <pc:sldMkLst>
          <pc:docMk/>
          <pc:sldMk cId="292906319" sldId="268"/>
        </pc:sldMkLst>
        <pc:spChg chg="mod">
          <ac:chgData name="Sveva Del Gatto" userId="367def1b-d29b-45da-a45c-77b376ce0fbd" providerId="ADAL" clId="{8700A623-8088-4285-B474-3844E2DD589F}" dt="2022-10-24T07:27:22.909" v="5769" actId="20577"/>
          <ac:spMkLst>
            <pc:docMk/>
            <pc:sldMk cId="292906319" sldId="268"/>
            <ac:spMk id="2" creationId="{3F93A769-A1DE-4052-8813-583E9B76EBEA}"/>
          </ac:spMkLst>
        </pc:spChg>
        <pc:spChg chg="mod">
          <ac:chgData name="Sveva Del Gatto" userId="367def1b-d29b-45da-a45c-77b376ce0fbd" providerId="ADAL" clId="{8700A623-8088-4285-B474-3844E2DD589F}" dt="2022-10-24T07:27:35.360" v="5783" actId="20577"/>
          <ac:spMkLst>
            <pc:docMk/>
            <pc:sldMk cId="292906319" sldId="268"/>
            <ac:spMk id="3" creationId="{09A45DB5-DEC8-4313-B754-E09EA7FBF7B8}"/>
          </ac:spMkLst>
        </pc:spChg>
        <pc:picChg chg="add del mod">
          <ac:chgData name="Sveva Del Gatto" userId="367def1b-d29b-45da-a45c-77b376ce0fbd" providerId="ADAL" clId="{8700A623-8088-4285-B474-3844E2DD589F}" dt="2022-10-21T09:16:34.838" v="1606"/>
          <ac:picMkLst>
            <pc:docMk/>
            <pc:sldMk cId="292906319" sldId="268"/>
            <ac:picMk id="4" creationId="{E8F646B7-142E-4DFE-B3FC-5AE79BC4C583}"/>
          </ac:picMkLst>
        </pc:picChg>
      </pc:sldChg>
      <pc:sldChg chg="modSp add ord">
        <pc:chgData name="Sveva Del Gatto" userId="367def1b-d29b-45da-a45c-77b376ce0fbd" providerId="ADAL" clId="{8700A623-8088-4285-B474-3844E2DD589F}" dt="2022-10-24T06:58:24.366" v="5251" actId="115"/>
        <pc:sldMkLst>
          <pc:docMk/>
          <pc:sldMk cId="1460135945" sldId="269"/>
        </pc:sldMkLst>
        <pc:spChg chg="mod">
          <ac:chgData name="Sveva Del Gatto" userId="367def1b-d29b-45da-a45c-77b376ce0fbd" providerId="ADAL" clId="{8700A623-8088-4285-B474-3844E2DD589F}" dt="2022-10-24T06:56:47.719" v="5208" actId="114"/>
          <ac:spMkLst>
            <pc:docMk/>
            <pc:sldMk cId="1460135945" sldId="269"/>
            <ac:spMk id="2" creationId="{8D87AFA3-2B39-4EE2-91C1-5BD8F2A0CDD6}"/>
          </ac:spMkLst>
        </pc:spChg>
        <pc:spChg chg="mod">
          <ac:chgData name="Sveva Del Gatto" userId="367def1b-d29b-45da-a45c-77b376ce0fbd" providerId="ADAL" clId="{8700A623-8088-4285-B474-3844E2DD589F}" dt="2022-10-24T06:58:24.366" v="5251" actId="115"/>
          <ac:spMkLst>
            <pc:docMk/>
            <pc:sldMk cId="1460135945" sldId="269"/>
            <ac:spMk id="3" creationId="{B0A5A3B7-6C57-4695-808E-17231B8CEBF1}"/>
          </ac:spMkLst>
        </pc:spChg>
      </pc:sldChg>
      <pc:sldChg chg="addSp delSp modSp add ord">
        <pc:chgData name="Sveva Del Gatto" userId="367def1b-d29b-45da-a45c-77b376ce0fbd" providerId="ADAL" clId="{8700A623-8088-4285-B474-3844E2DD589F}" dt="2022-10-24T07:02:33.095" v="5301" actId="20577"/>
        <pc:sldMkLst>
          <pc:docMk/>
          <pc:sldMk cId="1614947366" sldId="270"/>
        </pc:sldMkLst>
        <pc:spChg chg="mod">
          <ac:chgData name="Sveva Del Gatto" userId="367def1b-d29b-45da-a45c-77b376ce0fbd" providerId="ADAL" clId="{8700A623-8088-4285-B474-3844E2DD589F}" dt="2022-10-21T08:23:40.928" v="821" actId="113"/>
          <ac:spMkLst>
            <pc:docMk/>
            <pc:sldMk cId="1614947366" sldId="270"/>
            <ac:spMk id="2" creationId="{46F6C6D6-615D-4A8A-A8A0-B540E68DCC34}"/>
          </ac:spMkLst>
        </pc:spChg>
        <pc:spChg chg="mod">
          <ac:chgData name="Sveva Del Gatto" userId="367def1b-d29b-45da-a45c-77b376ce0fbd" providerId="ADAL" clId="{8700A623-8088-4285-B474-3844E2DD589F}" dt="2022-10-24T07:02:33.095" v="5301" actId="20577"/>
          <ac:spMkLst>
            <pc:docMk/>
            <pc:sldMk cId="1614947366" sldId="270"/>
            <ac:spMk id="3" creationId="{6EF15ABF-CCAF-4913-A7CC-6995DB5FA6CC}"/>
          </ac:spMkLst>
        </pc:spChg>
        <pc:spChg chg="add del mod">
          <ac:chgData name="Sveva Del Gatto" userId="367def1b-d29b-45da-a45c-77b376ce0fbd" providerId="ADAL" clId="{8700A623-8088-4285-B474-3844E2DD589F}" dt="2022-10-21T08:24:37.059" v="844" actId="11529"/>
          <ac:spMkLst>
            <pc:docMk/>
            <pc:sldMk cId="1614947366" sldId="270"/>
            <ac:spMk id="4" creationId="{505C8F1D-2FEF-42BD-9D97-9858ACC5B794}"/>
          </ac:spMkLst>
        </pc:spChg>
        <pc:spChg chg="add mod">
          <ac:chgData name="Sveva Del Gatto" userId="367def1b-d29b-45da-a45c-77b376ce0fbd" providerId="ADAL" clId="{8700A623-8088-4285-B474-3844E2DD589F}" dt="2022-10-24T07:01:16.214" v="5296" actId="1076"/>
          <ac:spMkLst>
            <pc:docMk/>
            <pc:sldMk cId="1614947366" sldId="270"/>
            <ac:spMk id="5" creationId="{823C1B53-9C9C-4F57-8F16-A6B13727894F}"/>
          </ac:spMkLst>
        </pc:spChg>
      </pc:sldChg>
      <pc:sldChg chg="modSp add">
        <pc:chgData name="Sveva Del Gatto" userId="367def1b-d29b-45da-a45c-77b376ce0fbd" providerId="ADAL" clId="{8700A623-8088-4285-B474-3844E2DD589F}" dt="2022-10-24T07:05:23.020" v="5378" actId="20577"/>
        <pc:sldMkLst>
          <pc:docMk/>
          <pc:sldMk cId="3746053558" sldId="271"/>
        </pc:sldMkLst>
        <pc:spChg chg="mod">
          <ac:chgData name="Sveva Del Gatto" userId="367def1b-d29b-45da-a45c-77b376ce0fbd" providerId="ADAL" clId="{8700A623-8088-4285-B474-3844E2DD589F}" dt="2022-10-24T07:04:45.350" v="5329" actId="207"/>
          <ac:spMkLst>
            <pc:docMk/>
            <pc:sldMk cId="3746053558" sldId="271"/>
            <ac:spMk id="2" creationId="{F3E198C3-87C6-4621-94E4-2EE9D20B9463}"/>
          </ac:spMkLst>
        </pc:spChg>
        <pc:spChg chg="mod">
          <ac:chgData name="Sveva Del Gatto" userId="367def1b-d29b-45da-a45c-77b376ce0fbd" providerId="ADAL" clId="{8700A623-8088-4285-B474-3844E2DD589F}" dt="2022-10-24T07:05:23.020" v="5378" actId="20577"/>
          <ac:spMkLst>
            <pc:docMk/>
            <pc:sldMk cId="3746053558" sldId="271"/>
            <ac:spMk id="3" creationId="{1B8F8993-19AA-4425-97D1-CF4868EBC6EC}"/>
          </ac:spMkLst>
        </pc:spChg>
      </pc:sldChg>
      <pc:sldChg chg="addSp delSp modSp add ord">
        <pc:chgData name="Sveva Del Gatto" userId="367def1b-d29b-45da-a45c-77b376ce0fbd" providerId="ADAL" clId="{8700A623-8088-4285-B474-3844E2DD589F}" dt="2022-10-24T07:11:43.327" v="5627"/>
        <pc:sldMkLst>
          <pc:docMk/>
          <pc:sldMk cId="221471766" sldId="272"/>
        </pc:sldMkLst>
        <pc:spChg chg="mod">
          <ac:chgData name="Sveva Del Gatto" userId="367def1b-d29b-45da-a45c-77b376ce0fbd" providerId="ADAL" clId="{8700A623-8088-4285-B474-3844E2DD589F}" dt="2022-10-21T08:37:50.344" v="1157" actId="113"/>
          <ac:spMkLst>
            <pc:docMk/>
            <pc:sldMk cId="221471766" sldId="272"/>
            <ac:spMk id="3" creationId="{0E803BAB-D509-4875-BD18-70414B96E35E}"/>
          </ac:spMkLst>
        </pc:spChg>
        <pc:spChg chg="add del">
          <ac:chgData name="Sveva Del Gatto" userId="367def1b-d29b-45da-a45c-77b376ce0fbd" providerId="ADAL" clId="{8700A623-8088-4285-B474-3844E2DD589F}" dt="2022-10-21T08:36:30.396" v="1114"/>
          <ac:spMkLst>
            <pc:docMk/>
            <pc:sldMk cId="221471766" sldId="272"/>
            <ac:spMk id="4" creationId="{6E4B3C4F-274C-468F-9D62-73A6C11FA958}"/>
          </ac:spMkLst>
        </pc:spChg>
      </pc:sldChg>
      <pc:sldChg chg="modSp add del">
        <pc:chgData name="Sveva Del Gatto" userId="367def1b-d29b-45da-a45c-77b376ce0fbd" providerId="ADAL" clId="{8700A623-8088-4285-B474-3844E2DD589F}" dt="2022-10-24T07:10:29.792" v="5589" actId="2696"/>
        <pc:sldMkLst>
          <pc:docMk/>
          <pc:sldMk cId="2290939858" sldId="273"/>
        </pc:sldMkLst>
        <pc:spChg chg="mod">
          <ac:chgData name="Sveva Del Gatto" userId="367def1b-d29b-45da-a45c-77b376ce0fbd" providerId="ADAL" clId="{8700A623-8088-4285-B474-3844E2DD589F}" dt="2022-10-21T08:46:03.936" v="1167" actId="113"/>
          <ac:spMkLst>
            <pc:docMk/>
            <pc:sldMk cId="2290939858" sldId="273"/>
            <ac:spMk id="2" creationId="{E118B1BA-A05F-4C7D-93CC-4662B8948764}"/>
          </ac:spMkLst>
        </pc:spChg>
        <pc:spChg chg="mod">
          <ac:chgData name="Sveva Del Gatto" userId="367def1b-d29b-45da-a45c-77b376ce0fbd" providerId="ADAL" clId="{8700A623-8088-4285-B474-3844E2DD589F}" dt="2022-10-21T08:45:55.711" v="1160"/>
          <ac:spMkLst>
            <pc:docMk/>
            <pc:sldMk cId="2290939858" sldId="273"/>
            <ac:spMk id="3" creationId="{6DB68DEB-2A57-44F3-ADD8-2FB0C92131D8}"/>
          </ac:spMkLst>
        </pc:spChg>
      </pc:sldChg>
      <pc:sldChg chg="modSp add ord">
        <pc:chgData name="Sveva Del Gatto" userId="367def1b-d29b-45da-a45c-77b376ce0fbd" providerId="ADAL" clId="{8700A623-8088-4285-B474-3844E2DD589F}" dt="2022-10-24T07:12:36.285" v="5636" actId="113"/>
        <pc:sldMkLst>
          <pc:docMk/>
          <pc:sldMk cId="2990199232" sldId="274"/>
        </pc:sldMkLst>
        <pc:spChg chg="mod">
          <ac:chgData name="Sveva Del Gatto" userId="367def1b-d29b-45da-a45c-77b376ce0fbd" providerId="ADAL" clId="{8700A623-8088-4285-B474-3844E2DD589F}" dt="2022-10-21T08:52:37.422" v="1286" actId="114"/>
          <ac:spMkLst>
            <pc:docMk/>
            <pc:sldMk cId="2990199232" sldId="274"/>
            <ac:spMk id="2" creationId="{C9BEB8D2-2B26-49A2-9FF4-29504EDD0A74}"/>
          </ac:spMkLst>
        </pc:spChg>
        <pc:spChg chg="mod">
          <ac:chgData name="Sveva Del Gatto" userId="367def1b-d29b-45da-a45c-77b376ce0fbd" providerId="ADAL" clId="{8700A623-8088-4285-B474-3844E2DD589F}" dt="2022-10-24T07:12:36.285" v="5636" actId="113"/>
          <ac:spMkLst>
            <pc:docMk/>
            <pc:sldMk cId="2990199232" sldId="274"/>
            <ac:spMk id="3" creationId="{BB47E511-8ADD-4E29-A15A-BAE514232504}"/>
          </ac:spMkLst>
        </pc:spChg>
      </pc:sldChg>
      <pc:sldChg chg="modSp add">
        <pc:chgData name="Sveva Del Gatto" userId="367def1b-d29b-45da-a45c-77b376ce0fbd" providerId="ADAL" clId="{8700A623-8088-4285-B474-3844E2DD589F}" dt="2022-10-24T07:28:24.738" v="5799" actId="115"/>
        <pc:sldMkLst>
          <pc:docMk/>
          <pc:sldMk cId="995229145" sldId="275"/>
        </pc:sldMkLst>
        <pc:spChg chg="mod">
          <ac:chgData name="Sveva Del Gatto" userId="367def1b-d29b-45da-a45c-77b376ce0fbd" providerId="ADAL" clId="{8700A623-8088-4285-B474-3844E2DD589F}" dt="2022-10-21T09:18:40.288" v="1652" actId="20577"/>
          <ac:spMkLst>
            <pc:docMk/>
            <pc:sldMk cId="995229145" sldId="275"/>
            <ac:spMk id="2" creationId="{199CFC28-39CD-49E8-8015-EADE3BFD66EB}"/>
          </ac:spMkLst>
        </pc:spChg>
        <pc:spChg chg="mod">
          <ac:chgData name="Sveva Del Gatto" userId="367def1b-d29b-45da-a45c-77b376ce0fbd" providerId="ADAL" clId="{8700A623-8088-4285-B474-3844E2DD589F}" dt="2022-10-24T07:28:24.738" v="5799" actId="115"/>
          <ac:spMkLst>
            <pc:docMk/>
            <pc:sldMk cId="995229145" sldId="275"/>
            <ac:spMk id="3" creationId="{5226AD35-357F-4FAE-AEE2-4982CE984B91}"/>
          </ac:spMkLst>
        </pc:spChg>
      </pc:sldChg>
      <pc:sldChg chg="modSp add">
        <pc:chgData name="Sveva Del Gatto" userId="367def1b-d29b-45da-a45c-77b376ce0fbd" providerId="ADAL" clId="{8700A623-8088-4285-B474-3844E2DD589F}" dt="2022-10-21T09:21:39.176" v="1718" actId="113"/>
        <pc:sldMkLst>
          <pc:docMk/>
          <pc:sldMk cId="2270510380" sldId="276"/>
        </pc:sldMkLst>
        <pc:spChg chg="mod">
          <ac:chgData name="Sveva Del Gatto" userId="367def1b-d29b-45da-a45c-77b376ce0fbd" providerId="ADAL" clId="{8700A623-8088-4285-B474-3844E2DD589F}" dt="2022-10-21T09:21:39.176" v="1718" actId="113"/>
          <ac:spMkLst>
            <pc:docMk/>
            <pc:sldMk cId="2270510380" sldId="276"/>
            <ac:spMk id="3" creationId="{5226AD35-357F-4FAE-AEE2-4982CE984B91}"/>
          </ac:spMkLst>
        </pc:spChg>
      </pc:sldChg>
      <pc:sldChg chg="modSp add">
        <pc:chgData name="Sveva Del Gatto" userId="367def1b-d29b-45da-a45c-77b376ce0fbd" providerId="ADAL" clId="{8700A623-8088-4285-B474-3844E2DD589F}" dt="2022-10-24T07:29:14.854" v="5803" actId="115"/>
        <pc:sldMkLst>
          <pc:docMk/>
          <pc:sldMk cId="4120153037" sldId="277"/>
        </pc:sldMkLst>
        <pc:spChg chg="mod">
          <ac:chgData name="Sveva Del Gatto" userId="367def1b-d29b-45da-a45c-77b376ce0fbd" providerId="ADAL" clId="{8700A623-8088-4285-B474-3844E2DD589F}" dt="2022-10-24T07:29:14.854" v="5803" actId="115"/>
          <ac:spMkLst>
            <pc:docMk/>
            <pc:sldMk cId="4120153037" sldId="277"/>
            <ac:spMk id="3" creationId="{5226AD35-357F-4FAE-AEE2-4982CE984B91}"/>
          </ac:spMkLst>
        </pc:spChg>
      </pc:sldChg>
      <pc:sldChg chg="modSp add">
        <pc:chgData name="Sveva Del Gatto" userId="367def1b-d29b-45da-a45c-77b376ce0fbd" providerId="ADAL" clId="{8700A623-8088-4285-B474-3844E2DD589F}" dt="2022-10-24T07:29:51.955" v="5841" actId="20577"/>
        <pc:sldMkLst>
          <pc:docMk/>
          <pc:sldMk cId="1149317340" sldId="279"/>
        </pc:sldMkLst>
        <pc:spChg chg="mod">
          <ac:chgData name="Sveva Del Gatto" userId="367def1b-d29b-45da-a45c-77b376ce0fbd" providerId="ADAL" clId="{8700A623-8088-4285-B474-3844E2DD589F}" dt="2022-10-21T09:33:24.831" v="2173" actId="113"/>
          <ac:spMkLst>
            <pc:docMk/>
            <pc:sldMk cId="1149317340" sldId="279"/>
            <ac:spMk id="2" creationId="{CD23FCEA-E33D-4216-9FFD-00B6277319B1}"/>
          </ac:spMkLst>
        </pc:spChg>
        <pc:spChg chg="mod">
          <ac:chgData name="Sveva Del Gatto" userId="367def1b-d29b-45da-a45c-77b376ce0fbd" providerId="ADAL" clId="{8700A623-8088-4285-B474-3844E2DD589F}" dt="2022-10-24T07:29:51.955" v="5841" actId="20577"/>
          <ac:spMkLst>
            <pc:docMk/>
            <pc:sldMk cId="1149317340" sldId="279"/>
            <ac:spMk id="3" creationId="{0CFF9D27-9CA5-4922-AA89-F4678D2305F2}"/>
          </ac:spMkLst>
        </pc:spChg>
      </pc:sldChg>
      <pc:sldChg chg="modSp add ord">
        <pc:chgData name="Sveva Del Gatto" userId="367def1b-d29b-45da-a45c-77b376ce0fbd" providerId="ADAL" clId="{8700A623-8088-4285-B474-3844E2DD589F}" dt="2022-10-24T07:40:12.080" v="6225" actId="20577"/>
        <pc:sldMkLst>
          <pc:docMk/>
          <pc:sldMk cId="3290794027" sldId="280"/>
        </pc:sldMkLst>
        <pc:spChg chg="mod">
          <ac:chgData name="Sveva Del Gatto" userId="367def1b-d29b-45da-a45c-77b376ce0fbd" providerId="ADAL" clId="{8700A623-8088-4285-B474-3844E2DD589F}" dt="2022-10-24T07:40:12.080" v="6225" actId="20577"/>
          <ac:spMkLst>
            <pc:docMk/>
            <pc:sldMk cId="3290794027" sldId="280"/>
            <ac:spMk id="2" creationId="{245EF4C4-FDC5-4B59-B7AC-06E52746D93B}"/>
          </ac:spMkLst>
        </pc:spChg>
        <pc:spChg chg="mod">
          <ac:chgData name="Sveva Del Gatto" userId="367def1b-d29b-45da-a45c-77b376ce0fbd" providerId="ADAL" clId="{8700A623-8088-4285-B474-3844E2DD589F}" dt="2022-10-24T07:31:15.001" v="5867" actId="115"/>
          <ac:spMkLst>
            <pc:docMk/>
            <pc:sldMk cId="3290794027" sldId="280"/>
            <ac:spMk id="3" creationId="{F8B6A9D8-BB17-4140-9DF2-BC27CA94DE27}"/>
          </ac:spMkLst>
        </pc:spChg>
      </pc:sldChg>
      <pc:sldChg chg="modSp add">
        <pc:chgData name="Sveva Del Gatto" userId="367def1b-d29b-45da-a45c-77b376ce0fbd" providerId="ADAL" clId="{8700A623-8088-4285-B474-3844E2DD589F}" dt="2022-10-24T07:40:58.130" v="6238" actId="113"/>
        <pc:sldMkLst>
          <pc:docMk/>
          <pc:sldMk cId="2935340835" sldId="281"/>
        </pc:sldMkLst>
        <pc:spChg chg="mod">
          <ac:chgData name="Sveva Del Gatto" userId="367def1b-d29b-45da-a45c-77b376ce0fbd" providerId="ADAL" clId="{8700A623-8088-4285-B474-3844E2DD589F}" dt="2022-10-21T09:47:44.098" v="2665" actId="113"/>
          <ac:spMkLst>
            <pc:docMk/>
            <pc:sldMk cId="2935340835" sldId="281"/>
            <ac:spMk id="2" creationId="{1F1CBD9E-2F53-4468-BA23-9127DAACF8C6}"/>
          </ac:spMkLst>
        </pc:spChg>
        <pc:spChg chg="mod">
          <ac:chgData name="Sveva Del Gatto" userId="367def1b-d29b-45da-a45c-77b376ce0fbd" providerId="ADAL" clId="{8700A623-8088-4285-B474-3844E2DD589F}" dt="2022-10-24T07:40:58.130" v="6238" actId="113"/>
          <ac:spMkLst>
            <pc:docMk/>
            <pc:sldMk cId="2935340835" sldId="281"/>
            <ac:spMk id="3" creationId="{1C20E60D-370C-4C70-A696-622A2FDC23E7}"/>
          </ac:spMkLst>
        </pc:spChg>
      </pc:sldChg>
      <pc:sldChg chg="modSp add del ord">
        <pc:chgData name="Sveva Del Gatto" userId="367def1b-d29b-45da-a45c-77b376ce0fbd" providerId="ADAL" clId="{8700A623-8088-4285-B474-3844E2DD589F}" dt="2022-10-24T07:21:49.936" v="5656" actId="2696"/>
        <pc:sldMkLst>
          <pc:docMk/>
          <pc:sldMk cId="3176604814" sldId="282"/>
        </pc:sldMkLst>
        <pc:spChg chg="mod">
          <ac:chgData name="Sveva Del Gatto" userId="367def1b-d29b-45da-a45c-77b376ce0fbd" providerId="ADAL" clId="{8700A623-8088-4285-B474-3844E2DD589F}" dt="2022-10-21T09:59:50.642" v="3328" actId="113"/>
          <ac:spMkLst>
            <pc:docMk/>
            <pc:sldMk cId="3176604814" sldId="282"/>
            <ac:spMk id="2" creationId="{FD3F0E1C-94AF-4350-A0FD-65F2807DDBAF}"/>
          </ac:spMkLst>
        </pc:spChg>
        <pc:spChg chg="mod">
          <ac:chgData name="Sveva Del Gatto" userId="367def1b-d29b-45da-a45c-77b376ce0fbd" providerId="ADAL" clId="{8700A623-8088-4285-B474-3844E2DD589F}" dt="2022-10-24T07:13:32.171" v="5655" actId="20577"/>
          <ac:spMkLst>
            <pc:docMk/>
            <pc:sldMk cId="3176604814" sldId="282"/>
            <ac:spMk id="3" creationId="{B6EF4C43-C150-4379-A6F6-3B9A7CA76EB8}"/>
          </ac:spMkLst>
        </pc:spChg>
      </pc:sldChg>
      <pc:sldChg chg="modSp">
        <pc:chgData name="Sveva Del Gatto" userId="367def1b-d29b-45da-a45c-77b376ce0fbd" providerId="ADAL" clId="{8700A623-8088-4285-B474-3844E2DD589F}" dt="2022-10-24T07:48:43.623" v="6397" actId="123"/>
        <pc:sldMkLst>
          <pc:docMk/>
          <pc:sldMk cId="3276803248" sldId="282"/>
        </pc:sldMkLst>
        <pc:spChg chg="mod">
          <ac:chgData name="Sveva Del Gatto" userId="367def1b-d29b-45da-a45c-77b376ce0fbd" providerId="ADAL" clId="{8700A623-8088-4285-B474-3844E2DD589F}" dt="2022-10-24T07:48:43.623" v="6397" actId="123"/>
          <ac:spMkLst>
            <pc:docMk/>
            <pc:sldMk cId="3276803248" sldId="282"/>
            <ac:spMk id="3" creationId="{B6EF4C43-C150-4379-A6F6-3B9A7CA76EB8}"/>
          </ac:spMkLst>
        </pc:spChg>
      </pc:sldChg>
      <pc:sldChg chg="modSp">
        <pc:chgData name="Sveva Del Gatto" userId="367def1b-d29b-45da-a45c-77b376ce0fbd" providerId="ADAL" clId="{8700A623-8088-4285-B474-3844E2DD589F}" dt="2022-10-24T07:49:42.262" v="6425" actId="113"/>
        <pc:sldMkLst>
          <pc:docMk/>
          <pc:sldMk cId="2060953531" sldId="283"/>
        </pc:sldMkLst>
        <pc:spChg chg="mod">
          <ac:chgData name="Sveva Del Gatto" userId="367def1b-d29b-45da-a45c-77b376ce0fbd" providerId="ADAL" clId="{8700A623-8088-4285-B474-3844E2DD589F}" dt="2022-10-24T07:49:42.262" v="6425" actId="113"/>
          <ac:spMkLst>
            <pc:docMk/>
            <pc:sldMk cId="2060953531" sldId="283"/>
            <ac:spMk id="3" creationId="{3B5FBF7F-1A64-4EA7-8D97-75101CD2FAE1}"/>
          </ac:spMkLst>
        </pc:spChg>
      </pc:sldChg>
      <pc:sldChg chg="modSp add del">
        <pc:chgData name="Sveva Del Gatto" userId="367def1b-d29b-45da-a45c-77b376ce0fbd" providerId="ADAL" clId="{8700A623-8088-4285-B474-3844E2DD589F}" dt="2022-10-24T07:21:49.952" v="5657" actId="2696"/>
        <pc:sldMkLst>
          <pc:docMk/>
          <pc:sldMk cId="3502728079" sldId="283"/>
        </pc:sldMkLst>
        <pc:spChg chg="mod">
          <ac:chgData name="Sveva Del Gatto" userId="367def1b-d29b-45da-a45c-77b376ce0fbd" providerId="ADAL" clId="{8700A623-8088-4285-B474-3844E2DD589F}" dt="2022-10-21T10:00:26.626" v="3348" actId="20577"/>
          <ac:spMkLst>
            <pc:docMk/>
            <pc:sldMk cId="3502728079" sldId="283"/>
            <ac:spMk id="2" creationId="{9B94A2D7-A36F-4EC7-A7C3-21E1BEDD473B}"/>
          </ac:spMkLst>
        </pc:spChg>
        <pc:spChg chg="mod">
          <ac:chgData name="Sveva Del Gatto" userId="367def1b-d29b-45da-a45c-77b376ce0fbd" providerId="ADAL" clId="{8700A623-8088-4285-B474-3844E2DD589F}" dt="2022-10-21T10:00:31.604" v="3351" actId="27636"/>
          <ac:spMkLst>
            <pc:docMk/>
            <pc:sldMk cId="3502728079" sldId="283"/>
            <ac:spMk id="3" creationId="{3B5FBF7F-1A64-4EA7-8D97-75101CD2FAE1}"/>
          </ac:spMkLst>
        </pc:spChg>
      </pc:sldChg>
      <pc:sldChg chg="modSp add del">
        <pc:chgData name="Sveva Del Gatto" userId="367def1b-d29b-45da-a45c-77b376ce0fbd" providerId="ADAL" clId="{8700A623-8088-4285-B474-3844E2DD589F}" dt="2022-10-24T07:21:49.952" v="5658" actId="2696"/>
        <pc:sldMkLst>
          <pc:docMk/>
          <pc:sldMk cId="2294649510" sldId="284"/>
        </pc:sldMkLst>
        <pc:spChg chg="mod">
          <ac:chgData name="Sveva Del Gatto" userId="367def1b-d29b-45da-a45c-77b376ce0fbd" providerId="ADAL" clId="{8700A623-8088-4285-B474-3844E2DD589F}" dt="2022-10-21T10:01:08.786" v="3363" actId="113"/>
          <ac:spMkLst>
            <pc:docMk/>
            <pc:sldMk cId="2294649510" sldId="284"/>
            <ac:spMk id="2" creationId="{E6982803-16BE-4C18-902C-B3C8350B871D}"/>
          </ac:spMkLst>
        </pc:spChg>
        <pc:spChg chg="mod">
          <ac:chgData name="Sveva Del Gatto" userId="367def1b-d29b-45da-a45c-77b376ce0fbd" providerId="ADAL" clId="{8700A623-8088-4285-B474-3844E2DD589F}" dt="2022-10-21T10:01:11.258" v="3365" actId="27636"/>
          <ac:spMkLst>
            <pc:docMk/>
            <pc:sldMk cId="2294649510" sldId="284"/>
            <ac:spMk id="3" creationId="{F57BD9F6-EB77-44D4-972D-F7FDDD77D5BB}"/>
          </ac:spMkLst>
        </pc:spChg>
      </pc:sldChg>
      <pc:sldChg chg="modSp">
        <pc:chgData name="Sveva Del Gatto" userId="367def1b-d29b-45da-a45c-77b376ce0fbd" providerId="ADAL" clId="{8700A623-8088-4285-B474-3844E2DD589F}" dt="2022-10-24T07:50:55.479" v="6526" actId="20577"/>
        <pc:sldMkLst>
          <pc:docMk/>
          <pc:sldMk cId="2479446906" sldId="284"/>
        </pc:sldMkLst>
        <pc:spChg chg="mod">
          <ac:chgData name="Sveva Del Gatto" userId="367def1b-d29b-45da-a45c-77b376ce0fbd" providerId="ADAL" clId="{8700A623-8088-4285-B474-3844E2DD589F}" dt="2022-10-24T07:50:55.479" v="6526" actId="20577"/>
          <ac:spMkLst>
            <pc:docMk/>
            <pc:sldMk cId="2479446906" sldId="284"/>
            <ac:spMk id="3" creationId="{F57BD9F6-EB77-44D4-972D-F7FDDD77D5BB}"/>
          </ac:spMkLst>
        </pc:spChg>
      </pc:sldChg>
      <pc:sldChg chg="modSp add del">
        <pc:chgData name="Sveva Del Gatto" userId="367def1b-d29b-45da-a45c-77b376ce0fbd" providerId="ADAL" clId="{8700A623-8088-4285-B474-3844E2DD589F}" dt="2022-10-24T07:21:49.967" v="5659" actId="2696"/>
        <pc:sldMkLst>
          <pc:docMk/>
          <pc:sldMk cId="2798351056" sldId="285"/>
        </pc:sldMkLst>
        <pc:spChg chg="mod">
          <ac:chgData name="Sveva Del Gatto" userId="367def1b-d29b-45da-a45c-77b376ce0fbd" providerId="ADAL" clId="{8700A623-8088-4285-B474-3844E2DD589F}" dt="2022-10-21T10:01:46.514" v="3404" actId="113"/>
          <ac:spMkLst>
            <pc:docMk/>
            <pc:sldMk cId="2798351056" sldId="285"/>
            <ac:spMk id="2" creationId="{1E67544D-D62D-4AD3-8F31-F84348A6533D}"/>
          </ac:spMkLst>
        </pc:spChg>
        <pc:spChg chg="mod">
          <ac:chgData name="Sveva Del Gatto" userId="367def1b-d29b-45da-a45c-77b376ce0fbd" providerId="ADAL" clId="{8700A623-8088-4285-B474-3844E2DD589F}" dt="2022-10-21T10:01:48.261" v="3406" actId="27636"/>
          <ac:spMkLst>
            <pc:docMk/>
            <pc:sldMk cId="2798351056" sldId="285"/>
            <ac:spMk id="3" creationId="{18CDD60F-49DB-46A1-9D67-583BEFCD9EB0}"/>
          </ac:spMkLst>
        </pc:spChg>
      </pc:sldChg>
      <pc:sldChg chg="modSp">
        <pc:chgData name="Sveva Del Gatto" userId="367def1b-d29b-45da-a45c-77b376ce0fbd" providerId="ADAL" clId="{8700A623-8088-4285-B474-3844E2DD589F}" dt="2022-10-24T07:51:50.826" v="6591" actId="20577"/>
        <pc:sldMkLst>
          <pc:docMk/>
          <pc:sldMk cId="2959158825" sldId="285"/>
        </pc:sldMkLst>
        <pc:spChg chg="mod">
          <ac:chgData name="Sveva Del Gatto" userId="367def1b-d29b-45da-a45c-77b376ce0fbd" providerId="ADAL" clId="{8700A623-8088-4285-B474-3844E2DD589F}" dt="2022-10-24T07:51:50.826" v="6591" actId="20577"/>
          <ac:spMkLst>
            <pc:docMk/>
            <pc:sldMk cId="2959158825" sldId="285"/>
            <ac:spMk id="3" creationId="{18CDD60F-49DB-46A1-9D67-583BEFCD9EB0}"/>
          </ac:spMkLst>
        </pc:spChg>
      </pc:sldChg>
      <pc:sldChg chg="modSp add ord">
        <pc:chgData name="Sveva Del Gatto" userId="367def1b-d29b-45da-a45c-77b376ce0fbd" providerId="ADAL" clId="{8700A623-8088-4285-B474-3844E2DD589F}" dt="2022-10-24T07:42:23.110" v="6281" actId="20577"/>
        <pc:sldMkLst>
          <pc:docMk/>
          <pc:sldMk cId="391066137" sldId="286"/>
        </pc:sldMkLst>
        <pc:spChg chg="mod">
          <ac:chgData name="Sveva Del Gatto" userId="367def1b-d29b-45da-a45c-77b376ce0fbd" providerId="ADAL" clId="{8700A623-8088-4285-B474-3844E2DD589F}" dt="2022-10-21T10:10:45.264" v="3411" actId="113"/>
          <ac:spMkLst>
            <pc:docMk/>
            <pc:sldMk cId="391066137" sldId="286"/>
            <ac:spMk id="2" creationId="{3EB6A355-8143-4F74-8A6F-979B77E52646}"/>
          </ac:spMkLst>
        </pc:spChg>
        <pc:spChg chg="mod">
          <ac:chgData name="Sveva Del Gatto" userId="367def1b-d29b-45da-a45c-77b376ce0fbd" providerId="ADAL" clId="{8700A623-8088-4285-B474-3844E2DD589F}" dt="2022-10-24T07:42:23.110" v="6281" actId="20577"/>
          <ac:spMkLst>
            <pc:docMk/>
            <pc:sldMk cId="391066137" sldId="286"/>
            <ac:spMk id="3" creationId="{1354D8C6-B6C8-4B95-8BA6-B7B0AF53B4A2}"/>
          </ac:spMkLst>
        </pc:spChg>
      </pc:sldChg>
      <pc:sldChg chg="modSp add">
        <pc:chgData name="Sveva Del Gatto" userId="367def1b-d29b-45da-a45c-77b376ce0fbd" providerId="ADAL" clId="{8700A623-8088-4285-B474-3844E2DD589F}" dt="2022-10-24T07:41:22.745" v="6244" actId="113"/>
        <pc:sldMkLst>
          <pc:docMk/>
          <pc:sldMk cId="1793267306" sldId="287"/>
        </pc:sldMkLst>
        <pc:spChg chg="mod">
          <ac:chgData name="Sveva Del Gatto" userId="367def1b-d29b-45da-a45c-77b376ce0fbd" providerId="ADAL" clId="{8700A623-8088-4285-B474-3844E2DD589F}" dt="2022-10-21T10:12:30.361" v="3437" actId="113"/>
          <ac:spMkLst>
            <pc:docMk/>
            <pc:sldMk cId="1793267306" sldId="287"/>
            <ac:spMk id="2" creationId="{02E86969-06C1-4ED5-847F-185978823D06}"/>
          </ac:spMkLst>
        </pc:spChg>
        <pc:spChg chg="mod">
          <ac:chgData name="Sveva Del Gatto" userId="367def1b-d29b-45da-a45c-77b376ce0fbd" providerId="ADAL" clId="{8700A623-8088-4285-B474-3844E2DD589F}" dt="2022-10-24T07:41:22.745" v="6244" actId="113"/>
          <ac:spMkLst>
            <pc:docMk/>
            <pc:sldMk cId="1793267306" sldId="287"/>
            <ac:spMk id="3" creationId="{F41C69D1-38AD-4133-ABB6-CEBF21F744FC}"/>
          </ac:spMkLst>
        </pc:spChg>
      </pc:sldChg>
      <pc:sldChg chg="addSp delSp modSp">
        <pc:chgData name="Sveva Del Gatto" userId="367def1b-d29b-45da-a45c-77b376ce0fbd" providerId="ADAL" clId="{8700A623-8088-4285-B474-3844E2DD589F}" dt="2022-10-24T07:37:21.015" v="6097" actId="20577"/>
        <pc:sldMkLst>
          <pc:docMk/>
          <pc:sldMk cId="2875997035" sldId="288"/>
        </pc:sldMkLst>
        <pc:spChg chg="mod">
          <ac:chgData name="Sveva Del Gatto" userId="367def1b-d29b-45da-a45c-77b376ce0fbd" providerId="ADAL" clId="{8700A623-8088-4285-B474-3844E2DD589F}" dt="2022-10-24T07:37:21.015" v="6097" actId="20577"/>
          <ac:spMkLst>
            <pc:docMk/>
            <pc:sldMk cId="2875997035" sldId="288"/>
            <ac:spMk id="2" creationId="{348704FE-6A2E-4B5E-9C8F-B7B3D31257D6}"/>
          </ac:spMkLst>
        </pc:spChg>
        <pc:spChg chg="mod">
          <ac:chgData name="Sveva Del Gatto" userId="367def1b-d29b-45da-a45c-77b376ce0fbd" providerId="ADAL" clId="{8700A623-8088-4285-B474-3844E2DD589F}" dt="2022-10-24T07:35:47.039" v="6027" actId="207"/>
          <ac:spMkLst>
            <pc:docMk/>
            <pc:sldMk cId="2875997035" sldId="288"/>
            <ac:spMk id="3" creationId="{55AA86DE-E079-4C3A-A845-DB33806FC7A4}"/>
          </ac:spMkLst>
        </pc:spChg>
        <pc:spChg chg="add del mod">
          <ac:chgData name="Sveva Del Gatto" userId="367def1b-d29b-45da-a45c-77b376ce0fbd" providerId="ADAL" clId="{8700A623-8088-4285-B474-3844E2DD589F}" dt="2022-10-24T07:34:56.942" v="5993"/>
          <ac:spMkLst>
            <pc:docMk/>
            <pc:sldMk cId="2875997035" sldId="288"/>
            <ac:spMk id="4" creationId="{B9A42CE5-C940-4E1A-8E37-C55370D799B4}"/>
          </ac:spMkLst>
        </pc:spChg>
        <pc:spChg chg="add mod">
          <ac:chgData name="Sveva Del Gatto" userId="367def1b-d29b-45da-a45c-77b376ce0fbd" providerId="ADAL" clId="{8700A623-8088-4285-B474-3844E2DD589F}" dt="2022-10-24T07:35:50.674" v="6028" actId="1076"/>
          <ac:spMkLst>
            <pc:docMk/>
            <pc:sldMk cId="2875997035" sldId="288"/>
            <ac:spMk id="5" creationId="{408B068D-E4B7-4F86-A659-453EA133D1DD}"/>
          </ac:spMkLst>
        </pc:spChg>
      </pc:sldChg>
      <pc:sldChg chg="modSp add del ord">
        <pc:chgData name="Sveva Del Gatto" userId="367def1b-d29b-45da-a45c-77b376ce0fbd" providerId="ADAL" clId="{8700A623-8088-4285-B474-3844E2DD589F}" dt="2022-10-24T07:33:28.175" v="5882" actId="2696"/>
        <pc:sldMkLst>
          <pc:docMk/>
          <pc:sldMk cId="3314802744" sldId="288"/>
        </pc:sldMkLst>
        <pc:spChg chg="mod">
          <ac:chgData name="Sveva Del Gatto" userId="367def1b-d29b-45da-a45c-77b376ce0fbd" providerId="ADAL" clId="{8700A623-8088-4285-B474-3844E2DD589F}" dt="2022-10-21T10:18:42.988" v="3481" actId="113"/>
          <ac:spMkLst>
            <pc:docMk/>
            <pc:sldMk cId="3314802744" sldId="288"/>
            <ac:spMk id="2" creationId="{348704FE-6A2E-4B5E-9C8F-B7B3D31257D6}"/>
          </ac:spMkLst>
        </pc:spChg>
        <pc:spChg chg="mod">
          <ac:chgData name="Sveva Del Gatto" userId="367def1b-d29b-45da-a45c-77b376ce0fbd" providerId="ADAL" clId="{8700A623-8088-4285-B474-3844E2DD589F}" dt="2022-10-24T07:31:43.659" v="5874" actId="20577"/>
          <ac:spMkLst>
            <pc:docMk/>
            <pc:sldMk cId="3314802744" sldId="288"/>
            <ac:spMk id="3" creationId="{55AA86DE-E079-4C3A-A845-DB33806FC7A4}"/>
          </ac:spMkLst>
        </pc:spChg>
      </pc:sldChg>
      <pc:sldChg chg="modSp add del ord">
        <pc:chgData name="Sveva Del Gatto" userId="367def1b-d29b-45da-a45c-77b376ce0fbd" providerId="ADAL" clId="{8700A623-8088-4285-B474-3844E2DD589F}" dt="2022-10-24T07:33:28.175" v="5883" actId="2696"/>
        <pc:sldMkLst>
          <pc:docMk/>
          <pc:sldMk cId="913155213" sldId="289"/>
        </pc:sldMkLst>
        <pc:spChg chg="mod">
          <ac:chgData name="Sveva Del Gatto" userId="367def1b-d29b-45da-a45c-77b376ce0fbd" providerId="ADAL" clId="{8700A623-8088-4285-B474-3844E2DD589F}" dt="2022-10-21T10:19:00.732" v="3494" actId="122"/>
          <ac:spMkLst>
            <pc:docMk/>
            <pc:sldMk cId="913155213" sldId="289"/>
            <ac:spMk id="2" creationId="{BD140440-CC06-494F-A52D-D4BBC588D061}"/>
          </ac:spMkLst>
        </pc:spChg>
        <pc:spChg chg="mod">
          <ac:chgData name="Sveva Del Gatto" userId="367def1b-d29b-45da-a45c-77b376ce0fbd" providerId="ADAL" clId="{8700A623-8088-4285-B474-3844E2DD589F}" dt="2022-10-24T07:32:16.796" v="5881" actId="27636"/>
          <ac:spMkLst>
            <pc:docMk/>
            <pc:sldMk cId="913155213" sldId="289"/>
            <ac:spMk id="3" creationId="{22A6C646-8D31-42F9-86D2-B840D054D127}"/>
          </ac:spMkLst>
        </pc:spChg>
      </pc:sldChg>
      <pc:sldChg chg="addSp modSp ord">
        <pc:chgData name="Sveva Del Gatto" userId="367def1b-d29b-45da-a45c-77b376ce0fbd" providerId="ADAL" clId="{8700A623-8088-4285-B474-3844E2DD589F}" dt="2022-10-24T07:38:37.767" v="6174" actId="20577"/>
        <pc:sldMkLst>
          <pc:docMk/>
          <pc:sldMk cId="3871690012" sldId="289"/>
        </pc:sldMkLst>
        <pc:spChg chg="mod">
          <ac:chgData name="Sveva Del Gatto" userId="367def1b-d29b-45da-a45c-77b376ce0fbd" providerId="ADAL" clId="{8700A623-8088-4285-B474-3844E2DD589F}" dt="2022-10-24T07:37:03.458" v="6090" actId="113"/>
          <ac:spMkLst>
            <pc:docMk/>
            <pc:sldMk cId="3871690012" sldId="289"/>
            <ac:spMk id="2" creationId="{BD140440-CC06-494F-A52D-D4BBC588D061}"/>
          </ac:spMkLst>
        </pc:spChg>
        <pc:spChg chg="mod">
          <ac:chgData name="Sveva Del Gatto" userId="367def1b-d29b-45da-a45c-77b376ce0fbd" providerId="ADAL" clId="{8700A623-8088-4285-B474-3844E2DD589F}" dt="2022-10-24T07:38:37.767" v="6174" actId="20577"/>
          <ac:spMkLst>
            <pc:docMk/>
            <pc:sldMk cId="3871690012" sldId="289"/>
            <ac:spMk id="3" creationId="{22A6C646-8D31-42F9-86D2-B840D054D127}"/>
          </ac:spMkLst>
        </pc:spChg>
        <pc:spChg chg="add mod">
          <ac:chgData name="Sveva Del Gatto" userId="367def1b-d29b-45da-a45c-77b376ce0fbd" providerId="ADAL" clId="{8700A623-8088-4285-B474-3844E2DD589F}" dt="2022-10-24T07:38:35.933" v="6173" actId="1076"/>
          <ac:spMkLst>
            <pc:docMk/>
            <pc:sldMk cId="3871690012" sldId="289"/>
            <ac:spMk id="4" creationId="{C6E9F76A-9075-40CB-8B87-8BCCFC2246A3}"/>
          </ac:spMkLst>
        </pc:spChg>
      </pc:sldChg>
      <pc:sldChg chg="modSp add ord">
        <pc:chgData name="Sveva Del Gatto" userId="367def1b-d29b-45da-a45c-77b376ce0fbd" providerId="ADAL" clId="{8700A623-8088-4285-B474-3844E2DD589F}" dt="2022-10-24T07:39:52.657" v="6212" actId="20577"/>
        <pc:sldMkLst>
          <pc:docMk/>
          <pc:sldMk cId="3154097832" sldId="290"/>
        </pc:sldMkLst>
        <pc:spChg chg="mod">
          <ac:chgData name="Sveva Del Gatto" userId="367def1b-d29b-45da-a45c-77b376ce0fbd" providerId="ADAL" clId="{8700A623-8088-4285-B474-3844E2DD589F}" dt="2022-10-24T07:39:52.657" v="6212" actId="20577"/>
          <ac:spMkLst>
            <pc:docMk/>
            <pc:sldMk cId="3154097832" sldId="290"/>
            <ac:spMk id="2" creationId="{BD140440-CC06-494F-A52D-D4BBC588D061}"/>
          </ac:spMkLst>
        </pc:spChg>
        <pc:spChg chg="mod">
          <ac:chgData name="Sveva Del Gatto" userId="367def1b-d29b-45da-a45c-77b376ce0fbd" providerId="ADAL" clId="{8700A623-8088-4285-B474-3844E2DD589F}" dt="2022-10-24T07:39:22.825" v="6175" actId="113"/>
          <ac:spMkLst>
            <pc:docMk/>
            <pc:sldMk cId="3154097832" sldId="290"/>
            <ac:spMk id="3" creationId="{22A6C646-8D31-42F9-86D2-B840D054D127}"/>
          </ac:spMkLst>
        </pc:spChg>
      </pc:sldChg>
      <pc:sldChg chg="modSp add">
        <pc:chgData name="Sveva Del Gatto" userId="367def1b-d29b-45da-a45c-77b376ce0fbd" providerId="ADAL" clId="{8700A623-8088-4285-B474-3844E2DD589F}" dt="2022-10-24T07:43:06.958" v="6322" actId="122"/>
        <pc:sldMkLst>
          <pc:docMk/>
          <pc:sldMk cId="1552028807" sldId="291"/>
        </pc:sldMkLst>
        <pc:spChg chg="mod">
          <ac:chgData name="Sveva Del Gatto" userId="367def1b-d29b-45da-a45c-77b376ce0fbd" providerId="ADAL" clId="{8700A623-8088-4285-B474-3844E2DD589F}" dt="2022-10-21T10:23:58.085" v="3587" actId="122"/>
          <ac:spMkLst>
            <pc:docMk/>
            <pc:sldMk cId="1552028807" sldId="291"/>
            <ac:spMk id="2" creationId="{A3351FB9-C821-4E27-96A9-3BA79A73743C}"/>
          </ac:spMkLst>
        </pc:spChg>
        <pc:spChg chg="mod">
          <ac:chgData name="Sveva Del Gatto" userId="367def1b-d29b-45da-a45c-77b376ce0fbd" providerId="ADAL" clId="{8700A623-8088-4285-B474-3844E2DD589F}" dt="2022-10-24T07:43:06.958" v="6322" actId="122"/>
          <ac:spMkLst>
            <pc:docMk/>
            <pc:sldMk cId="1552028807" sldId="291"/>
            <ac:spMk id="3" creationId="{5370E87F-B386-4600-B482-3888ABBAE5F8}"/>
          </ac:spMkLst>
        </pc:spChg>
      </pc:sldChg>
      <pc:sldChg chg="modSp add">
        <pc:chgData name="Sveva Del Gatto" userId="367def1b-d29b-45da-a45c-77b376ce0fbd" providerId="ADAL" clId="{8700A623-8088-4285-B474-3844E2DD589F}" dt="2022-10-21T13:33:10.893" v="4493" actId="113"/>
        <pc:sldMkLst>
          <pc:docMk/>
          <pc:sldMk cId="2586675319" sldId="292"/>
        </pc:sldMkLst>
        <pc:spChg chg="mod">
          <ac:chgData name="Sveva Del Gatto" userId="367def1b-d29b-45da-a45c-77b376ce0fbd" providerId="ADAL" clId="{8700A623-8088-4285-B474-3844E2DD589F}" dt="2022-10-21T13:33:10.893" v="4493" actId="113"/>
          <ac:spMkLst>
            <pc:docMk/>
            <pc:sldMk cId="2586675319" sldId="292"/>
            <ac:spMk id="2" creationId="{85144A73-982A-4E49-8E8B-1C6FF574D0AC}"/>
          </ac:spMkLst>
        </pc:spChg>
        <pc:spChg chg="mod">
          <ac:chgData name="Sveva Del Gatto" userId="367def1b-d29b-45da-a45c-77b376ce0fbd" providerId="ADAL" clId="{8700A623-8088-4285-B474-3844E2DD589F}" dt="2022-10-21T13:32:46.632" v="4451" actId="20577"/>
          <ac:spMkLst>
            <pc:docMk/>
            <pc:sldMk cId="2586675319" sldId="292"/>
            <ac:spMk id="3" creationId="{A91BDF54-DD54-4529-AD1F-61CF84543EED}"/>
          </ac:spMkLst>
        </pc:spChg>
      </pc:sldChg>
      <pc:sldChg chg="modSp add">
        <pc:chgData name="Sveva Del Gatto" userId="367def1b-d29b-45da-a45c-77b376ce0fbd" providerId="ADAL" clId="{8700A623-8088-4285-B474-3844E2DD589F}" dt="2022-10-21T13:38:55.381" v="4711" actId="20577"/>
        <pc:sldMkLst>
          <pc:docMk/>
          <pc:sldMk cId="4062762764" sldId="293"/>
        </pc:sldMkLst>
        <pc:spChg chg="mod">
          <ac:chgData name="Sveva Del Gatto" userId="367def1b-d29b-45da-a45c-77b376ce0fbd" providerId="ADAL" clId="{8700A623-8088-4285-B474-3844E2DD589F}" dt="2022-10-21T13:33:41.597" v="4536" actId="113"/>
          <ac:spMkLst>
            <pc:docMk/>
            <pc:sldMk cId="4062762764" sldId="293"/>
            <ac:spMk id="2" creationId="{C5EDB6C6-1AA8-4134-993D-3CF575535C85}"/>
          </ac:spMkLst>
        </pc:spChg>
        <pc:spChg chg="mod">
          <ac:chgData name="Sveva Del Gatto" userId="367def1b-d29b-45da-a45c-77b376ce0fbd" providerId="ADAL" clId="{8700A623-8088-4285-B474-3844E2DD589F}" dt="2022-10-21T13:38:55.381" v="4711" actId="20577"/>
          <ac:spMkLst>
            <pc:docMk/>
            <pc:sldMk cId="4062762764" sldId="293"/>
            <ac:spMk id="3" creationId="{5CD76B44-2704-4426-A282-B3EA407FF9BB}"/>
          </ac:spMkLst>
        </pc:spChg>
      </pc:sldChg>
      <pc:sldChg chg="modSp add">
        <pc:chgData name="Sveva Del Gatto" userId="367def1b-d29b-45da-a45c-77b376ce0fbd" providerId="ADAL" clId="{8700A623-8088-4285-B474-3844E2DD589F}" dt="2022-10-21T13:37:53.096" v="4595" actId="20577"/>
        <pc:sldMkLst>
          <pc:docMk/>
          <pc:sldMk cId="2801004102" sldId="294"/>
        </pc:sldMkLst>
        <pc:spChg chg="mod">
          <ac:chgData name="Sveva Del Gatto" userId="367def1b-d29b-45da-a45c-77b376ce0fbd" providerId="ADAL" clId="{8700A623-8088-4285-B474-3844E2DD589F}" dt="2022-10-21T13:37:18.257" v="4584" actId="20577"/>
          <ac:spMkLst>
            <pc:docMk/>
            <pc:sldMk cId="2801004102" sldId="294"/>
            <ac:spMk id="2" creationId="{C5EDB6C6-1AA8-4134-993D-3CF575535C85}"/>
          </ac:spMkLst>
        </pc:spChg>
        <pc:spChg chg="mod">
          <ac:chgData name="Sveva Del Gatto" userId="367def1b-d29b-45da-a45c-77b376ce0fbd" providerId="ADAL" clId="{8700A623-8088-4285-B474-3844E2DD589F}" dt="2022-10-21T13:37:53.096" v="4595" actId="20577"/>
          <ac:spMkLst>
            <pc:docMk/>
            <pc:sldMk cId="2801004102" sldId="294"/>
            <ac:spMk id="3" creationId="{5CD76B44-2704-4426-A282-B3EA407FF9BB}"/>
          </ac:spMkLst>
        </pc:spChg>
      </pc:sldChg>
      <pc:sldChg chg="modSp add">
        <pc:chgData name="Sveva Del Gatto" userId="367def1b-d29b-45da-a45c-77b376ce0fbd" providerId="ADAL" clId="{8700A623-8088-4285-B474-3844E2DD589F}" dt="2022-10-24T07:44:06.826" v="6323" actId="115"/>
        <pc:sldMkLst>
          <pc:docMk/>
          <pc:sldMk cId="1339356584" sldId="295"/>
        </pc:sldMkLst>
        <pc:spChg chg="mod">
          <ac:chgData name="Sveva Del Gatto" userId="367def1b-d29b-45da-a45c-77b376ce0fbd" providerId="ADAL" clId="{8700A623-8088-4285-B474-3844E2DD589F}" dt="2022-10-21T13:45:59.957" v="4808" actId="113"/>
          <ac:spMkLst>
            <pc:docMk/>
            <pc:sldMk cId="1339356584" sldId="295"/>
            <ac:spMk id="2" creationId="{18BD4AAC-CE43-4054-959A-B92C6C3D3034}"/>
          </ac:spMkLst>
        </pc:spChg>
        <pc:spChg chg="mod">
          <ac:chgData name="Sveva Del Gatto" userId="367def1b-d29b-45da-a45c-77b376ce0fbd" providerId="ADAL" clId="{8700A623-8088-4285-B474-3844E2DD589F}" dt="2022-10-24T07:44:06.826" v="6323" actId="115"/>
          <ac:spMkLst>
            <pc:docMk/>
            <pc:sldMk cId="1339356584" sldId="295"/>
            <ac:spMk id="3" creationId="{958EEAE4-592E-4AFB-A7A7-FB6F2EADBE66}"/>
          </ac:spMkLst>
        </pc:spChg>
      </pc:sldChg>
      <pc:sldChg chg="modSp add">
        <pc:chgData name="Sveva Del Gatto" userId="367def1b-d29b-45da-a45c-77b376ce0fbd" providerId="ADAL" clId="{8700A623-8088-4285-B474-3844E2DD589F}" dt="2022-10-24T07:45:09.605" v="6329" actId="113"/>
        <pc:sldMkLst>
          <pc:docMk/>
          <pc:sldMk cId="1835953461" sldId="296"/>
        </pc:sldMkLst>
        <pc:spChg chg="mod">
          <ac:chgData name="Sveva Del Gatto" userId="367def1b-d29b-45da-a45c-77b376ce0fbd" providerId="ADAL" clId="{8700A623-8088-4285-B474-3844E2DD589F}" dt="2022-10-21T13:46:22.498" v="4816" actId="5793"/>
          <ac:spMkLst>
            <pc:docMk/>
            <pc:sldMk cId="1835953461" sldId="296"/>
            <ac:spMk id="2" creationId="{18BD4AAC-CE43-4054-959A-B92C6C3D3034}"/>
          </ac:spMkLst>
        </pc:spChg>
        <pc:spChg chg="mod">
          <ac:chgData name="Sveva Del Gatto" userId="367def1b-d29b-45da-a45c-77b376ce0fbd" providerId="ADAL" clId="{8700A623-8088-4285-B474-3844E2DD589F}" dt="2022-10-24T07:45:09.605" v="6329" actId="113"/>
          <ac:spMkLst>
            <pc:docMk/>
            <pc:sldMk cId="1835953461" sldId="296"/>
            <ac:spMk id="3" creationId="{958EEAE4-592E-4AFB-A7A7-FB6F2EADBE66}"/>
          </ac:spMkLst>
        </pc:spChg>
      </pc:sldChg>
      <pc:sldChg chg="modSp add">
        <pc:chgData name="Sveva Del Gatto" userId="367def1b-d29b-45da-a45c-77b376ce0fbd" providerId="ADAL" clId="{8700A623-8088-4285-B474-3844E2DD589F}" dt="2022-10-21T13:49:09.086" v="4896" actId="255"/>
        <pc:sldMkLst>
          <pc:docMk/>
          <pc:sldMk cId="1688359746" sldId="297"/>
        </pc:sldMkLst>
        <pc:spChg chg="mod">
          <ac:chgData name="Sveva Del Gatto" userId="367def1b-d29b-45da-a45c-77b376ce0fbd" providerId="ADAL" clId="{8700A623-8088-4285-B474-3844E2DD589F}" dt="2022-10-21T13:49:09.086" v="4896" actId="255"/>
          <ac:spMkLst>
            <pc:docMk/>
            <pc:sldMk cId="1688359746" sldId="297"/>
            <ac:spMk id="3" creationId="{958EEAE4-592E-4AFB-A7A7-FB6F2EADBE66}"/>
          </ac:spMkLst>
        </pc:spChg>
      </pc:sldChg>
      <pc:sldChg chg="modSp">
        <pc:chgData name="Sveva Del Gatto" userId="367def1b-d29b-45da-a45c-77b376ce0fbd" providerId="ADAL" clId="{8700A623-8088-4285-B474-3844E2DD589F}" dt="2022-10-21T13:51:35.639" v="4953" actId="6549"/>
        <pc:sldMkLst>
          <pc:docMk/>
          <pc:sldMk cId="1430289975" sldId="298"/>
        </pc:sldMkLst>
        <pc:spChg chg="mod">
          <ac:chgData name="Sveva Del Gatto" userId="367def1b-d29b-45da-a45c-77b376ce0fbd" providerId="ADAL" clId="{8700A623-8088-4285-B474-3844E2DD589F}" dt="2022-10-21T13:50:14.459" v="4932" actId="20577"/>
          <ac:spMkLst>
            <pc:docMk/>
            <pc:sldMk cId="1430289975" sldId="298"/>
            <ac:spMk id="2" creationId="{18BD4AAC-CE43-4054-959A-B92C6C3D3034}"/>
          </ac:spMkLst>
        </pc:spChg>
        <pc:spChg chg="mod">
          <ac:chgData name="Sveva Del Gatto" userId="367def1b-d29b-45da-a45c-77b376ce0fbd" providerId="ADAL" clId="{8700A623-8088-4285-B474-3844E2DD589F}" dt="2022-10-21T13:51:35.639" v="4953" actId="6549"/>
          <ac:spMkLst>
            <pc:docMk/>
            <pc:sldMk cId="1430289975" sldId="298"/>
            <ac:spMk id="3" creationId="{958EEAE4-592E-4AFB-A7A7-FB6F2EADBE66}"/>
          </ac:spMkLst>
        </pc:spChg>
      </pc:sldChg>
      <pc:sldChg chg="modSp add">
        <pc:chgData name="Sveva Del Gatto" userId="367def1b-d29b-45da-a45c-77b376ce0fbd" providerId="ADAL" clId="{8700A623-8088-4285-B474-3844E2DD589F}" dt="2022-10-24T07:45:42.984" v="6332" actId="20577"/>
        <pc:sldMkLst>
          <pc:docMk/>
          <pc:sldMk cId="590906307" sldId="299"/>
        </pc:sldMkLst>
        <pc:spChg chg="mod">
          <ac:chgData name="Sveva Del Gatto" userId="367def1b-d29b-45da-a45c-77b376ce0fbd" providerId="ADAL" clId="{8700A623-8088-4285-B474-3844E2DD589F}" dt="2022-10-21T13:51:46.654" v="4961" actId="5793"/>
          <ac:spMkLst>
            <pc:docMk/>
            <pc:sldMk cId="590906307" sldId="299"/>
            <ac:spMk id="2" creationId="{18BD4AAC-CE43-4054-959A-B92C6C3D3034}"/>
          </ac:spMkLst>
        </pc:spChg>
        <pc:spChg chg="mod">
          <ac:chgData name="Sveva Del Gatto" userId="367def1b-d29b-45da-a45c-77b376ce0fbd" providerId="ADAL" clId="{8700A623-8088-4285-B474-3844E2DD589F}" dt="2022-10-24T07:45:42.984" v="6332" actId="20577"/>
          <ac:spMkLst>
            <pc:docMk/>
            <pc:sldMk cId="590906307" sldId="299"/>
            <ac:spMk id="3" creationId="{958EEAE4-592E-4AFB-A7A7-FB6F2EADBE66}"/>
          </ac:spMkLst>
        </pc:spChg>
      </pc:sldChg>
      <pc:sldChg chg="modSp add">
        <pc:chgData name="Sveva Del Gatto" userId="367def1b-d29b-45da-a45c-77b376ce0fbd" providerId="ADAL" clId="{8700A623-8088-4285-B474-3844E2DD589F}" dt="2022-10-24T07:47:07.185" v="6383" actId="113"/>
        <pc:sldMkLst>
          <pc:docMk/>
          <pc:sldMk cId="2259804217" sldId="300"/>
        </pc:sldMkLst>
        <pc:spChg chg="mod">
          <ac:chgData name="Sveva Del Gatto" userId="367def1b-d29b-45da-a45c-77b376ce0fbd" providerId="ADAL" clId="{8700A623-8088-4285-B474-3844E2DD589F}" dt="2022-10-24T07:47:07.185" v="6383" actId="113"/>
          <ac:spMkLst>
            <pc:docMk/>
            <pc:sldMk cId="2259804217" sldId="300"/>
            <ac:spMk id="3" creationId="{958EEAE4-592E-4AFB-A7A7-FB6F2EADBE66}"/>
          </ac:spMkLst>
        </pc:spChg>
      </pc:sldChg>
      <pc:sldChg chg="modSp add">
        <pc:chgData name="Sveva Del Gatto" userId="367def1b-d29b-45da-a45c-77b376ce0fbd" providerId="ADAL" clId="{8700A623-8088-4285-B474-3844E2DD589F}" dt="2022-10-24T07:47:58.706" v="6390" actId="113"/>
        <pc:sldMkLst>
          <pc:docMk/>
          <pc:sldMk cId="3309389232" sldId="301"/>
        </pc:sldMkLst>
        <pc:spChg chg="mod">
          <ac:chgData name="Sveva Del Gatto" userId="367def1b-d29b-45da-a45c-77b376ce0fbd" providerId="ADAL" clId="{8700A623-8088-4285-B474-3844E2DD589F}" dt="2022-10-21T13:56:45.149" v="5071" actId="27636"/>
          <ac:spMkLst>
            <pc:docMk/>
            <pc:sldMk cId="3309389232" sldId="301"/>
            <ac:spMk id="2" creationId="{18BD4AAC-CE43-4054-959A-B92C6C3D3034}"/>
          </ac:spMkLst>
        </pc:spChg>
        <pc:spChg chg="mod">
          <ac:chgData name="Sveva Del Gatto" userId="367def1b-d29b-45da-a45c-77b376ce0fbd" providerId="ADAL" clId="{8700A623-8088-4285-B474-3844E2DD589F}" dt="2022-10-24T07:47:58.706" v="6390" actId="113"/>
          <ac:spMkLst>
            <pc:docMk/>
            <pc:sldMk cId="3309389232" sldId="301"/>
            <ac:spMk id="3" creationId="{958EEAE4-592E-4AFB-A7A7-FB6F2EADBE66}"/>
          </ac:spMkLst>
        </pc:spChg>
      </pc:sldChg>
      <pc:sldChg chg="modSp add">
        <pc:chgData name="Sveva Del Gatto" userId="367def1b-d29b-45da-a45c-77b376ce0fbd" providerId="ADAL" clId="{8700A623-8088-4285-B474-3844E2DD589F}" dt="2022-10-24T07:48:17.945" v="6391" actId="113"/>
        <pc:sldMkLst>
          <pc:docMk/>
          <pc:sldMk cId="2015623094" sldId="302"/>
        </pc:sldMkLst>
        <pc:spChg chg="mod">
          <ac:chgData name="Sveva Del Gatto" userId="367def1b-d29b-45da-a45c-77b376ce0fbd" providerId="ADAL" clId="{8700A623-8088-4285-B474-3844E2DD589F}" dt="2022-10-24T07:48:17.945" v="6391" actId="113"/>
          <ac:spMkLst>
            <pc:docMk/>
            <pc:sldMk cId="2015623094" sldId="302"/>
            <ac:spMk id="3" creationId="{958EEAE4-592E-4AFB-A7A7-FB6F2EADBE66}"/>
          </ac:spMkLst>
        </pc:spChg>
      </pc:sldChg>
      <pc:sldChg chg="modSp add ord">
        <pc:chgData name="Sveva Del Gatto" userId="367def1b-d29b-45da-a45c-77b376ce0fbd" providerId="ADAL" clId="{8700A623-8088-4285-B474-3844E2DD589F}" dt="2022-10-24T07:26:00.618" v="5721"/>
        <pc:sldMkLst>
          <pc:docMk/>
          <pc:sldMk cId="1285445837" sldId="303"/>
        </pc:sldMkLst>
        <pc:spChg chg="mod">
          <ac:chgData name="Sveva Del Gatto" userId="367def1b-d29b-45da-a45c-77b376ce0fbd" providerId="ADAL" clId="{8700A623-8088-4285-B474-3844E2DD589F}" dt="2022-10-24T07:23:21.681" v="5675" actId="20577"/>
          <ac:spMkLst>
            <pc:docMk/>
            <pc:sldMk cId="1285445837" sldId="303"/>
            <ac:spMk id="2" creationId="{406C5760-C85B-4425-9DF1-993158E1D8DA}"/>
          </ac:spMkLst>
        </pc:spChg>
        <pc:spChg chg="mod">
          <ac:chgData name="Sveva Del Gatto" userId="367def1b-d29b-45da-a45c-77b376ce0fbd" providerId="ADAL" clId="{8700A623-8088-4285-B474-3844E2DD589F}" dt="2022-10-24T07:24:20.612" v="5706" actId="20577"/>
          <ac:spMkLst>
            <pc:docMk/>
            <pc:sldMk cId="1285445837" sldId="303"/>
            <ac:spMk id="3" creationId="{9A0F6F45-E672-45D3-AFE2-A36BB79C80CF}"/>
          </ac:spMkLst>
        </pc:spChg>
      </pc:sldChg>
      <pc:sldChg chg="modSp add ord">
        <pc:chgData name="Sveva Del Gatto" userId="367def1b-d29b-45da-a45c-77b376ce0fbd" providerId="ADAL" clId="{8700A623-8088-4285-B474-3844E2DD589F}" dt="2022-10-24T07:26:02.700" v="5722"/>
        <pc:sldMkLst>
          <pc:docMk/>
          <pc:sldMk cId="2006863758" sldId="304"/>
        </pc:sldMkLst>
        <pc:spChg chg="mod">
          <ac:chgData name="Sveva Del Gatto" userId="367def1b-d29b-45da-a45c-77b376ce0fbd" providerId="ADAL" clId="{8700A623-8088-4285-B474-3844E2DD589F}" dt="2022-10-24T07:25:18.797" v="5715" actId="20577"/>
          <ac:spMkLst>
            <pc:docMk/>
            <pc:sldMk cId="2006863758" sldId="304"/>
            <ac:spMk id="2" creationId="{596090CE-BC97-4C8C-BFAD-148C7376D8FC}"/>
          </ac:spMkLst>
        </pc:spChg>
        <pc:spChg chg="mod">
          <ac:chgData name="Sveva Del Gatto" userId="367def1b-d29b-45da-a45c-77b376ce0fbd" providerId="ADAL" clId="{8700A623-8088-4285-B474-3844E2DD589F}" dt="2022-10-24T07:25:36.345" v="5720" actId="113"/>
          <ac:spMkLst>
            <pc:docMk/>
            <pc:sldMk cId="2006863758" sldId="304"/>
            <ac:spMk id="3" creationId="{9E1A933A-FCE9-4830-9C0A-A560D480BF1B}"/>
          </ac:spMkLst>
        </pc:spChg>
      </pc:sldChg>
    </pc:docChg>
  </pc:docChgLst>
  <pc:docChgLst>
    <pc:chgData name="sveva.delgatto@unimc.it" userId="S::sveva.delgatto@unimc.it::b0dff882-4194-43a0-8b10-1068c4ea61a2" providerId="AD" clId="Web-{8154A040-87BE-6C5B-A10E-59AC3C5A98D3}"/>
    <pc:docChg chg="addSld delSld modSld sldOrd">
      <pc:chgData name="sveva.delgatto@unimc.it" userId="S::sveva.delgatto@unimc.it::b0dff882-4194-43a0-8b10-1068c4ea61a2" providerId="AD" clId="Web-{8154A040-87BE-6C5B-A10E-59AC3C5A98D3}" dt="2024-02-15T07:41:53.378" v="89"/>
      <pc:docMkLst>
        <pc:docMk/>
      </pc:docMkLst>
      <pc:sldChg chg="modSp add del">
        <pc:chgData name="sveva.delgatto@unimc.it" userId="S::sveva.delgatto@unimc.it::b0dff882-4194-43a0-8b10-1068c4ea61a2" providerId="AD" clId="Web-{8154A040-87BE-6C5B-A10E-59AC3C5A98D3}" dt="2024-02-15T07:22:58.081" v="23"/>
        <pc:sldMkLst>
          <pc:docMk/>
          <pc:sldMk cId="3900951220" sldId="257"/>
        </pc:sldMkLst>
        <pc:spChg chg="mod">
          <ac:chgData name="sveva.delgatto@unimc.it" userId="S::sveva.delgatto@unimc.it::b0dff882-4194-43a0-8b10-1068c4ea61a2" providerId="AD" clId="Web-{8154A040-87BE-6C5B-A10E-59AC3C5A98D3}" dt="2024-02-15T07:21:44.454" v="17" actId="20577"/>
          <ac:spMkLst>
            <pc:docMk/>
            <pc:sldMk cId="3900951220" sldId="257"/>
            <ac:spMk id="3" creationId="{D6EDFC17-4E09-487B-9E3B-5616292D1BA7}"/>
          </ac:spMkLst>
        </pc:spChg>
      </pc:sldChg>
      <pc:sldChg chg="modSp del">
        <pc:chgData name="sveva.delgatto@unimc.it" userId="S::sveva.delgatto@unimc.it::b0dff882-4194-43a0-8b10-1068c4ea61a2" providerId="AD" clId="Web-{8154A040-87BE-6C5B-A10E-59AC3C5A98D3}" dt="2024-02-15T07:29:10.169" v="37"/>
        <pc:sldMkLst>
          <pc:docMk/>
          <pc:sldMk cId="3717629696" sldId="260"/>
        </pc:sldMkLst>
        <pc:spChg chg="mod">
          <ac:chgData name="sveva.delgatto@unimc.it" userId="S::sveva.delgatto@unimc.it::b0dff882-4194-43a0-8b10-1068c4ea61a2" providerId="AD" clId="Web-{8154A040-87BE-6C5B-A10E-59AC3C5A98D3}" dt="2024-02-15T07:28:44.684" v="35" actId="20577"/>
          <ac:spMkLst>
            <pc:docMk/>
            <pc:sldMk cId="3717629696" sldId="260"/>
            <ac:spMk id="3" creationId="{660411D2-B452-4105-B9AA-EC8347A8D8A2}"/>
          </ac:spMkLst>
        </pc:spChg>
      </pc:sldChg>
      <pc:sldChg chg="add del">
        <pc:chgData name="sveva.delgatto@unimc.it" userId="S::sveva.delgatto@unimc.it::b0dff882-4194-43a0-8b10-1068c4ea61a2" providerId="AD" clId="Web-{8154A040-87BE-6C5B-A10E-59AC3C5A98D3}" dt="2024-02-15T07:37:25.417" v="77"/>
        <pc:sldMkLst>
          <pc:docMk/>
          <pc:sldMk cId="1527419669" sldId="262"/>
        </pc:sldMkLst>
      </pc:sldChg>
      <pc:sldChg chg="add del">
        <pc:chgData name="sveva.delgatto@unimc.it" userId="S::sveva.delgatto@unimc.it::b0dff882-4194-43a0-8b10-1068c4ea61a2" providerId="AD" clId="Web-{8154A040-87BE-6C5B-A10E-59AC3C5A98D3}" dt="2024-02-15T07:37:25.245" v="75"/>
        <pc:sldMkLst>
          <pc:docMk/>
          <pc:sldMk cId="2204075170" sldId="263"/>
        </pc:sldMkLst>
      </pc:sldChg>
      <pc:sldChg chg="modSp ord">
        <pc:chgData name="sveva.delgatto@unimc.it" userId="S::sveva.delgatto@unimc.it::b0dff882-4194-43a0-8b10-1068c4ea61a2" providerId="AD" clId="Web-{8154A040-87BE-6C5B-A10E-59AC3C5A98D3}" dt="2024-02-15T07:21:59.876" v="20" actId="20577"/>
        <pc:sldMkLst>
          <pc:docMk/>
          <pc:sldMk cId="417641300" sldId="264"/>
        </pc:sldMkLst>
        <pc:spChg chg="mod">
          <ac:chgData name="sveva.delgatto@unimc.it" userId="S::sveva.delgatto@unimc.it::b0dff882-4194-43a0-8b10-1068c4ea61a2" providerId="AD" clId="Web-{8154A040-87BE-6C5B-A10E-59AC3C5A98D3}" dt="2024-02-15T07:21:59.876" v="20" actId="20577"/>
          <ac:spMkLst>
            <pc:docMk/>
            <pc:sldMk cId="417641300" sldId="264"/>
            <ac:spMk id="3" creationId="{267EF381-2CB7-457D-A1D5-DA4349B94D3B}"/>
          </ac:spMkLst>
        </pc:spChg>
      </pc:sldChg>
      <pc:sldChg chg="modSp">
        <pc:chgData name="sveva.delgatto@unimc.it" userId="S::sveva.delgatto@unimc.it::b0dff882-4194-43a0-8b10-1068c4ea61a2" providerId="AD" clId="Web-{8154A040-87BE-6C5B-A10E-59AC3C5A98D3}" dt="2024-02-15T07:34:36.459" v="54" actId="20577"/>
        <pc:sldMkLst>
          <pc:docMk/>
          <pc:sldMk cId="1041758706" sldId="265"/>
        </pc:sldMkLst>
        <pc:spChg chg="mod">
          <ac:chgData name="sveva.delgatto@unimc.it" userId="S::sveva.delgatto@unimc.it::b0dff882-4194-43a0-8b10-1068c4ea61a2" providerId="AD" clId="Web-{8154A040-87BE-6C5B-A10E-59AC3C5A98D3}" dt="2024-02-15T07:34:36.459" v="54" actId="20577"/>
          <ac:spMkLst>
            <pc:docMk/>
            <pc:sldMk cId="1041758706" sldId="265"/>
            <ac:spMk id="3" creationId="{8FCC7BD4-5E37-47C2-91FD-DD381603E471}"/>
          </ac:spMkLst>
        </pc:spChg>
      </pc:sldChg>
      <pc:sldChg chg="modSp">
        <pc:chgData name="sveva.delgatto@unimc.it" userId="S::sveva.delgatto@unimc.it::b0dff882-4194-43a0-8b10-1068c4ea61a2" providerId="AD" clId="Web-{8154A040-87BE-6C5B-A10E-59AC3C5A98D3}" dt="2024-02-15T07:36:04.274" v="70" actId="20577"/>
        <pc:sldMkLst>
          <pc:docMk/>
          <pc:sldMk cId="292906319" sldId="268"/>
        </pc:sldMkLst>
        <pc:spChg chg="mod">
          <ac:chgData name="sveva.delgatto@unimc.it" userId="S::sveva.delgatto@unimc.it::b0dff882-4194-43a0-8b10-1068c4ea61a2" providerId="AD" clId="Web-{8154A040-87BE-6C5B-A10E-59AC3C5A98D3}" dt="2024-02-15T07:36:04.274" v="70" actId="20577"/>
          <ac:spMkLst>
            <pc:docMk/>
            <pc:sldMk cId="292906319" sldId="268"/>
            <ac:spMk id="3" creationId="{09A45DB5-DEC8-4313-B754-E09EA7FBF7B8}"/>
          </ac:spMkLst>
        </pc:spChg>
      </pc:sldChg>
      <pc:sldChg chg="modSp">
        <pc:chgData name="sveva.delgatto@unimc.it" userId="S::sveva.delgatto@unimc.it::b0dff882-4194-43a0-8b10-1068c4ea61a2" providerId="AD" clId="Web-{8154A040-87BE-6C5B-A10E-59AC3C5A98D3}" dt="2024-02-15T07:18:40.339" v="3" actId="20577"/>
        <pc:sldMkLst>
          <pc:docMk/>
          <pc:sldMk cId="1460135945" sldId="269"/>
        </pc:sldMkLst>
        <pc:spChg chg="mod">
          <ac:chgData name="sveva.delgatto@unimc.it" userId="S::sveva.delgatto@unimc.it::b0dff882-4194-43a0-8b10-1068c4ea61a2" providerId="AD" clId="Web-{8154A040-87BE-6C5B-A10E-59AC3C5A98D3}" dt="2024-02-15T07:18:40.339" v="3" actId="20577"/>
          <ac:spMkLst>
            <pc:docMk/>
            <pc:sldMk cId="1460135945" sldId="269"/>
            <ac:spMk id="3" creationId="{B0A5A3B7-6C57-4695-808E-17231B8CEBF1}"/>
          </ac:spMkLst>
        </pc:spChg>
      </pc:sldChg>
      <pc:sldChg chg="add del">
        <pc:chgData name="sveva.delgatto@unimc.it" userId="S::sveva.delgatto@unimc.it::b0dff882-4194-43a0-8b10-1068c4ea61a2" providerId="AD" clId="Web-{8154A040-87BE-6C5B-A10E-59AC3C5A98D3}" dt="2024-02-15T07:37:25.511" v="78"/>
        <pc:sldMkLst>
          <pc:docMk/>
          <pc:sldMk cId="3746053558" sldId="271"/>
        </pc:sldMkLst>
      </pc:sldChg>
      <pc:sldChg chg="modSp">
        <pc:chgData name="sveva.delgatto@unimc.it" userId="S::sveva.delgatto@unimc.it::b0dff882-4194-43a0-8b10-1068c4ea61a2" providerId="AD" clId="Web-{8154A040-87BE-6C5B-A10E-59AC3C5A98D3}" dt="2024-02-15T07:31:05" v="48" actId="20577"/>
        <pc:sldMkLst>
          <pc:docMk/>
          <pc:sldMk cId="2990199232" sldId="274"/>
        </pc:sldMkLst>
        <pc:spChg chg="mod">
          <ac:chgData name="sveva.delgatto@unimc.it" userId="S::sveva.delgatto@unimc.it::b0dff882-4194-43a0-8b10-1068c4ea61a2" providerId="AD" clId="Web-{8154A040-87BE-6C5B-A10E-59AC3C5A98D3}" dt="2024-02-15T07:31:05" v="48" actId="20577"/>
          <ac:spMkLst>
            <pc:docMk/>
            <pc:sldMk cId="2990199232" sldId="274"/>
            <ac:spMk id="3" creationId="{BB47E511-8ADD-4E29-A15A-BAE514232504}"/>
          </ac:spMkLst>
        </pc:spChg>
      </pc:sldChg>
      <pc:sldChg chg="modSp">
        <pc:chgData name="sveva.delgatto@unimc.it" userId="S::sveva.delgatto@unimc.it::b0dff882-4194-43a0-8b10-1068c4ea61a2" providerId="AD" clId="Web-{8154A040-87BE-6C5B-A10E-59AC3C5A98D3}" dt="2024-02-15T07:24:30.161" v="29" actId="20577"/>
        <pc:sldMkLst>
          <pc:docMk/>
          <pc:sldMk cId="3871690012" sldId="289"/>
        </pc:sldMkLst>
        <pc:spChg chg="mod">
          <ac:chgData name="sveva.delgatto@unimc.it" userId="S::sveva.delgatto@unimc.it::b0dff882-4194-43a0-8b10-1068c4ea61a2" providerId="AD" clId="Web-{8154A040-87BE-6C5B-A10E-59AC3C5A98D3}" dt="2024-02-15T07:24:30.161" v="29" actId="20577"/>
          <ac:spMkLst>
            <pc:docMk/>
            <pc:sldMk cId="3871690012" sldId="289"/>
            <ac:spMk id="3" creationId="{22A6C646-8D31-42F9-86D2-B840D054D127}"/>
          </ac:spMkLst>
        </pc:spChg>
      </pc:sldChg>
      <pc:sldChg chg="del">
        <pc:chgData name="sveva.delgatto@unimc.it" userId="S::sveva.delgatto@unimc.it::b0dff882-4194-43a0-8b10-1068c4ea61a2" providerId="AD" clId="Web-{8154A040-87BE-6C5B-A10E-59AC3C5A98D3}" dt="2024-02-15T07:41:05.861" v="81"/>
        <pc:sldMkLst>
          <pc:docMk/>
          <pc:sldMk cId="1339356584" sldId="295"/>
        </pc:sldMkLst>
      </pc:sldChg>
      <pc:sldChg chg="del">
        <pc:chgData name="sveva.delgatto@unimc.it" userId="S::sveva.delgatto@unimc.it::b0dff882-4194-43a0-8b10-1068c4ea61a2" providerId="AD" clId="Web-{8154A040-87BE-6C5B-A10E-59AC3C5A98D3}" dt="2024-02-15T07:41:07.330" v="82"/>
        <pc:sldMkLst>
          <pc:docMk/>
          <pc:sldMk cId="1835953461" sldId="296"/>
        </pc:sldMkLst>
      </pc:sldChg>
      <pc:sldChg chg="del">
        <pc:chgData name="sveva.delgatto@unimc.it" userId="S::sveva.delgatto@unimc.it::b0dff882-4194-43a0-8b10-1068c4ea61a2" providerId="AD" clId="Web-{8154A040-87BE-6C5B-A10E-59AC3C5A98D3}" dt="2024-02-15T07:41:08.548" v="83"/>
        <pc:sldMkLst>
          <pc:docMk/>
          <pc:sldMk cId="1688359746" sldId="297"/>
        </pc:sldMkLst>
      </pc:sldChg>
      <pc:sldChg chg="del">
        <pc:chgData name="sveva.delgatto@unimc.it" userId="S::sveva.delgatto@unimc.it::b0dff882-4194-43a0-8b10-1068c4ea61a2" providerId="AD" clId="Web-{8154A040-87BE-6C5B-A10E-59AC3C5A98D3}" dt="2024-02-15T07:41:09.314" v="84"/>
        <pc:sldMkLst>
          <pc:docMk/>
          <pc:sldMk cId="1430289975" sldId="298"/>
        </pc:sldMkLst>
      </pc:sldChg>
      <pc:sldChg chg="del">
        <pc:chgData name="sveva.delgatto@unimc.it" userId="S::sveva.delgatto@unimc.it::b0dff882-4194-43a0-8b10-1068c4ea61a2" providerId="AD" clId="Web-{8154A040-87BE-6C5B-A10E-59AC3C5A98D3}" dt="2024-02-15T07:41:09.845" v="85"/>
        <pc:sldMkLst>
          <pc:docMk/>
          <pc:sldMk cId="590906307" sldId="299"/>
        </pc:sldMkLst>
      </pc:sldChg>
      <pc:sldChg chg="del">
        <pc:chgData name="sveva.delgatto@unimc.it" userId="S::sveva.delgatto@unimc.it::b0dff882-4194-43a0-8b10-1068c4ea61a2" providerId="AD" clId="Web-{8154A040-87BE-6C5B-A10E-59AC3C5A98D3}" dt="2024-02-15T07:41:10.627" v="86"/>
        <pc:sldMkLst>
          <pc:docMk/>
          <pc:sldMk cId="2259804217" sldId="300"/>
        </pc:sldMkLst>
      </pc:sldChg>
      <pc:sldChg chg="del">
        <pc:chgData name="sveva.delgatto@unimc.it" userId="S::sveva.delgatto@unimc.it::b0dff882-4194-43a0-8b10-1068c4ea61a2" providerId="AD" clId="Web-{8154A040-87BE-6C5B-A10E-59AC3C5A98D3}" dt="2024-02-15T07:41:12.752" v="87"/>
        <pc:sldMkLst>
          <pc:docMk/>
          <pc:sldMk cId="3309389232" sldId="301"/>
        </pc:sldMkLst>
      </pc:sldChg>
      <pc:sldChg chg="del">
        <pc:chgData name="sveva.delgatto@unimc.it" userId="S::sveva.delgatto@unimc.it::b0dff882-4194-43a0-8b10-1068c4ea61a2" providerId="AD" clId="Web-{8154A040-87BE-6C5B-A10E-59AC3C5A98D3}" dt="2024-02-15T07:41:12.986" v="88"/>
        <pc:sldMkLst>
          <pc:docMk/>
          <pc:sldMk cId="2015623094" sldId="302"/>
        </pc:sldMkLst>
      </pc:sldChg>
      <pc:sldChg chg="modSp">
        <pc:chgData name="sveva.delgatto@unimc.it" userId="S::sveva.delgatto@unimc.it::b0dff882-4194-43a0-8b10-1068c4ea61a2" providerId="AD" clId="Web-{8154A040-87BE-6C5B-A10E-59AC3C5A98D3}" dt="2024-02-15T07:23:13.378" v="24" actId="20577"/>
        <pc:sldMkLst>
          <pc:docMk/>
          <pc:sldMk cId="2006863758" sldId="304"/>
        </pc:sldMkLst>
        <pc:spChg chg="mod">
          <ac:chgData name="sveva.delgatto@unimc.it" userId="S::sveva.delgatto@unimc.it::b0dff882-4194-43a0-8b10-1068c4ea61a2" providerId="AD" clId="Web-{8154A040-87BE-6C5B-A10E-59AC3C5A98D3}" dt="2024-02-15T07:23:13.378" v="24" actId="20577"/>
          <ac:spMkLst>
            <pc:docMk/>
            <pc:sldMk cId="2006863758" sldId="304"/>
            <ac:spMk id="3" creationId="{9E1A933A-FCE9-4830-9C0A-A560D480BF1B}"/>
          </ac:spMkLst>
        </pc:spChg>
      </pc:sldChg>
      <pc:sldChg chg="modSp">
        <pc:chgData name="sveva.delgatto@unimc.it" userId="S::sveva.delgatto@unimc.it::b0dff882-4194-43a0-8b10-1068c4ea61a2" providerId="AD" clId="Web-{8154A040-87BE-6C5B-A10E-59AC3C5A98D3}" dt="2024-02-15T07:24:45.849" v="30" actId="20577"/>
        <pc:sldMkLst>
          <pc:docMk/>
          <pc:sldMk cId="3778681282" sldId="305"/>
        </pc:sldMkLst>
        <pc:spChg chg="mod">
          <ac:chgData name="sveva.delgatto@unimc.it" userId="S::sveva.delgatto@unimc.it::b0dff882-4194-43a0-8b10-1068c4ea61a2" providerId="AD" clId="Web-{8154A040-87BE-6C5B-A10E-59AC3C5A98D3}" dt="2024-02-15T07:24:45.849" v="30" actId="20577"/>
          <ac:spMkLst>
            <pc:docMk/>
            <pc:sldMk cId="3778681282" sldId="305"/>
            <ac:spMk id="3" creationId="{22A6C646-8D31-42F9-86D2-B840D054D127}"/>
          </ac:spMkLst>
        </pc:spChg>
      </pc:sldChg>
      <pc:sldChg chg="add del">
        <pc:chgData name="sveva.delgatto@unimc.it" userId="S::sveva.delgatto@unimc.it::b0dff882-4194-43a0-8b10-1068c4ea61a2" providerId="AD" clId="Web-{8154A040-87BE-6C5B-A10E-59AC3C5A98D3}" dt="2024-02-15T07:37:25.339" v="76"/>
        <pc:sldMkLst>
          <pc:docMk/>
          <pc:sldMk cId="1322836801" sldId="306"/>
        </pc:sldMkLst>
      </pc:sldChg>
      <pc:sldChg chg="del">
        <pc:chgData name="sveva.delgatto@unimc.it" userId="S::sveva.delgatto@unimc.it::b0dff882-4194-43a0-8b10-1068c4ea61a2" providerId="AD" clId="Web-{8154A040-87BE-6C5B-A10E-59AC3C5A98D3}" dt="2024-02-15T07:25:49.617" v="31"/>
        <pc:sldMkLst>
          <pc:docMk/>
          <pc:sldMk cId="1861533846" sldId="307"/>
        </pc:sldMkLst>
      </pc:sldChg>
      <pc:sldChg chg="add del">
        <pc:chgData name="sveva.delgatto@unimc.it" userId="S::sveva.delgatto@unimc.it::b0dff882-4194-43a0-8b10-1068c4ea61a2" providerId="AD" clId="Web-{8154A040-87BE-6C5B-A10E-59AC3C5A98D3}" dt="2024-02-15T07:37:49.027" v="80"/>
        <pc:sldMkLst>
          <pc:docMk/>
          <pc:sldMk cId="2196715563" sldId="312"/>
        </pc:sldMkLst>
      </pc:sldChg>
      <pc:sldChg chg="del">
        <pc:chgData name="sveva.delgatto@unimc.it" userId="S::sveva.delgatto@unimc.it::b0dff882-4194-43a0-8b10-1068c4ea61a2" providerId="AD" clId="Web-{8154A040-87BE-6C5B-A10E-59AC3C5A98D3}" dt="2024-02-15T07:41:53.378" v="89"/>
        <pc:sldMkLst>
          <pc:docMk/>
          <pc:sldMk cId="3029732383" sldId="315"/>
        </pc:sldMkLst>
      </pc:sldChg>
      <pc:sldChg chg="del">
        <pc:chgData name="sveva.delgatto@unimc.it" userId="S::sveva.delgatto@unimc.it::b0dff882-4194-43a0-8b10-1068c4ea61a2" providerId="AD" clId="Web-{8154A040-87BE-6C5B-A10E-59AC3C5A98D3}" dt="2024-02-15T07:16:24.117" v="0"/>
        <pc:sldMkLst>
          <pc:docMk/>
          <pc:sldMk cId="1970716857" sldId="317"/>
        </pc:sldMkLst>
      </pc:sldChg>
      <pc:sldChg chg="modSp add replId">
        <pc:chgData name="sveva.delgatto@unimc.it" userId="S::sveva.delgatto@unimc.it::b0dff882-4194-43a0-8b10-1068c4ea61a2" providerId="AD" clId="Web-{8154A040-87BE-6C5B-A10E-59AC3C5A98D3}" dt="2024-02-15T07:20:01.701" v="8" actId="20577"/>
        <pc:sldMkLst>
          <pc:docMk/>
          <pc:sldMk cId="1152950534" sldId="321"/>
        </pc:sldMkLst>
        <pc:spChg chg="mod">
          <ac:chgData name="sveva.delgatto@unimc.it" userId="S::sveva.delgatto@unimc.it::b0dff882-4194-43a0-8b10-1068c4ea61a2" providerId="AD" clId="Web-{8154A040-87BE-6C5B-A10E-59AC3C5A98D3}" dt="2024-02-15T07:20:01.701" v="8" actId="20577"/>
          <ac:spMkLst>
            <pc:docMk/>
            <pc:sldMk cId="1152950534" sldId="321"/>
            <ac:spMk id="3" creationId="{B0A5A3B7-6C57-4695-808E-17231B8CEBF1}"/>
          </ac:spMkLst>
        </pc:spChg>
      </pc:sldChg>
      <pc:sldChg chg="add del replId">
        <pc:chgData name="sveva.delgatto@unimc.it" userId="S::sveva.delgatto@unimc.it::b0dff882-4194-43a0-8b10-1068c4ea61a2" providerId="AD" clId="Web-{8154A040-87BE-6C5B-A10E-59AC3C5A98D3}" dt="2024-02-15T07:29:34.873" v="41"/>
        <pc:sldMkLst>
          <pc:docMk/>
          <pc:sldMk cId="1273683009" sldId="322"/>
        </pc:sldMkLst>
      </pc:sldChg>
      <pc:sldChg chg="new del">
        <pc:chgData name="sveva.delgatto@unimc.it" userId="S::sveva.delgatto@unimc.it::b0dff882-4194-43a0-8b10-1068c4ea61a2" providerId="AD" clId="Web-{8154A040-87BE-6C5B-A10E-59AC3C5A98D3}" dt="2024-02-15T07:29:31.545" v="40"/>
        <pc:sldMkLst>
          <pc:docMk/>
          <pc:sldMk cId="1956859014" sldId="322"/>
        </pc:sldMkLst>
      </pc:sldChg>
      <pc:sldChg chg="modSp add replId">
        <pc:chgData name="sveva.delgatto@unimc.it" userId="S::sveva.delgatto@unimc.it::b0dff882-4194-43a0-8b10-1068c4ea61a2" providerId="AD" clId="Web-{8154A040-87BE-6C5B-A10E-59AC3C5A98D3}" dt="2024-02-15T07:31:25.798" v="50" actId="20577"/>
        <pc:sldMkLst>
          <pc:docMk/>
          <pc:sldMk cId="3789261214" sldId="323"/>
        </pc:sldMkLst>
        <pc:spChg chg="mod">
          <ac:chgData name="sveva.delgatto@unimc.it" userId="S::sveva.delgatto@unimc.it::b0dff882-4194-43a0-8b10-1068c4ea61a2" providerId="AD" clId="Web-{8154A040-87BE-6C5B-A10E-59AC3C5A98D3}" dt="2024-02-15T07:31:25.798" v="50" actId="20577"/>
          <ac:spMkLst>
            <pc:docMk/>
            <pc:sldMk cId="3789261214" sldId="323"/>
            <ac:spMk id="3" creationId="{BB47E511-8ADD-4E29-A15A-BAE514232504}"/>
          </ac:spMkLst>
        </pc:spChg>
      </pc:sldChg>
      <pc:sldChg chg="modSp add replId">
        <pc:chgData name="sveva.delgatto@unimc.it" userId="S::sveva.delgatto@unimc.it::b0dff882-4194-43a0-8b10-1068c4ea61a2" providerId="AD" clId="Web-{8154A040-87BE-6C5B-A10E-59AC3C5A98D3}" dt="2024-02-15T07:34:51.663" v="59" actId="20577"/>
        <pc:sldMkLst>
          <pc:docMk/>
          <pc:sldMk cId="304322256" sldId="324"/>
        </pc:sldMkLst>
        <pc:spChg chg="mod">
          <ac:chgData name="sveva.delgatto@unimc.it" userId="S::sveva.delgatto@unimc.it::b0dff882-4194-43a0-8b10-1068c4ea61a2" providerId="AD" clId="Web-{8154A040-87BE-6C5B-A10E-59AC3C5A98D3}" dt="2024-02-15T07:34:51.663" v="59" actId="20577"/>
          <ac:spMkLst>
            <pc:docMk/>
            <pc:sldMk cId="304322256" sldId="324"/>
            <ac:spMk id="3" creationId="{8FCC7BD4-5E37-47C2-91FD-DD381603E471}"/>
          </ac:spMkLst>
        </pc:spChg>
      </pc:sldChg>
      <pc:sldChg chg="modSp add replId">
        <pc:chgData name="sveva.delgatto@unimc.it" userId="S::sveva.delgatto@unimc.it::b0dff882-4194-43a0-8b10-1068c4ea61a2" providerId="AD" clId="Web-{8154A040-87BE-6C5B-A10E-59AC3C5A98D3}" dt="2024-02-15T07:35:41.649" v="68" actId="20577"/>
        <pc:sldMkLst>
          <pc:docMk/>
          <pc:sldMk cId="1164586086" sldId="325"/>
        </pc:sldMkLst>
        <pc:spChg chg="mod">
          <ac:chgData name="sveva.delgatto@unimc.it" userId="S::sveva.delgatto@unimc.it::b0dff882-4194-43a0-8b10-1068c4ea61a2" providerId="AD" clId="Web-{8154A040-87BE-6C5B-A10E-59AC3C5A98D3}" dt="2024-02-15T07:35:41.649" v="68" actId="20577"/>
          <ac:spMkLst>
            <pc:docMk/>
            <pc:sldMk cId="1164586086" sldId="325"/>
            <ac:spMk id="3" creationId="{09A45DB5-DEC8-4313-B754-E09EA7FBF7B8}"/>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35DBA-6B90-4B8E-B002-33493F8590A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F15270D-3D74-4968-B919-E1D889D7B1B3}">
      <dgm:prSet/>
      <dgm:spPr/>
      <dgm:t>
        <a:bodyPr/>
        <a:lstStyle/>
        <a:p>
          <a:r>
            <a:rPr lang="it-IT" u="sng"/>
            <a:t>Problema </a:t>
          </a:r>
          <a:r>
            <a:rPr lang="it-IT" i="1" u="sng"/>
            <a:t>operativo</a:t>
          </a:r>
          <a:r>
            <a:rPr lang="it-IT" u="sng"/>
            <a:t> perché</a:t>
          </a:r>
          <a:r>
            <a:rPr lang="it-IT"/>
            <a:t>:</a:t>
          </a:r>
          <a:endParaRPr lang="en-US"/>
        </a:p>
      </dgm:t>
    </dgm:pt>
    <dgm:pt modelId="{DEECF0A3-5806-4923-889F-E449DA30C5A0}" type="parTrans" cxnId="{B5FCCF17-DD04-4E56-B3C2-31FB9C1FA5F8}">
      <dgm:prSet/>
      <dgm:spPr/>
      <dgm:t>
        <a:bodyPr/>
        <a:lstStyle/>
        <a:p>
          <a:endParaRPr lang="en-US"/>
        </a:p>
      </dgm:t>
    </dgm:pt>
    <dgm:pt modelId="{73136629-6685-48BA-A502-C78941DA9C09}" type="sibTrans" cxnId="{B5FCCF17-DD04-4E56-B3C2-31FB9C1FA5F8}">
      <dgm:prSet/>
      <dgm:spPr/>
      <dgm:t>
        <a:bodyPr/>
        <a:lstStyle/>
        <a:p>
          <a:endParaRPr lang="en-US"/>
        </a:p>
      </dgm:t>
    </dgm:pt>
    <dgm:pt modelId="{E78298E8-BDB3-4ABF-B71B-2457FD0B42EA}">
      <dgm:prSet/>
      <dgm:spPr/>
      <dgm:t>
        <a:bodyPr/>
        <a:lstStyle/>
        <a:p>
          <a:r>
            <a:rPr lang="it-IT"/>
            <a:t>Principi </a:t>
          </a:r>
          <a:r>
            <a:rPr lang="it-IT" i="1"/>
            <a:t>iura novit curia</a:t>
          </a:r>
          <a:r>
            <a:rPr lang="it-IT"/>
            <a:t> e </a:t>
          </a:r>
          <a:r>
            <a:rPr lang="it-IT" i="1"/>
            <a:t>ignorantia legit non excusat;</a:t>
          </a:r>
          <a:endParaRPr lang="en-US"/>
        </a:p>
      </dgm:t>
    </dgm:pt>
    <dgm:pt modelId="{B3DBF921-90C6-48BB-80F9-2878074C9080}" type="parTrans" cxnId="{30203362-EA37-4CC6-AED6-80722516169D}">
      <dgm:prSet/>
      <dgm:spPr/>
      <dgm:t>
        <a:bodyPr/>
        <a:lstStyle/>
        <a:p>
          <a:endParaRPr lang="en-US"/>
        </a:p>
      </dgm:t>
    </dgm:pt>
    <dgm:pt modelId="{DA123B3F-1AB5-4912-AA6A-A12BE44B875A}" type="sibTrans" cxnId="{30203362-EA37-4CC6-AED6-80722516169D}">
      <dgm:prSet/>
      <dgm:spPr/>
      <dgm:t>
        <a:bodyPr/>
        <a:lstStyle/>
        <a:p>
          <a:endParaRPr lang="en-US"/>
        </a:p>
      </dgm:t>
    </dgm:pt>
    <dgm:pt modelId="{EA3C0754-0B65-4368-BAD4-08918EEBBEAA}">
      <dgm:prSet/>
      <dgm:spPr/>
      <dgm:t>
        <a:bodyPr/>
        <a:lstStyle/>
        <a:p>
          <a:r>
            <a:rPr lang="it-IT"/>
            <a:t>Vizio di violazione di legge;</a:t>
          </a:r>
          <a:endParaRPr lang="en-US"/>
        </a:p>
      </dgm:t>
    </dgm:pt>
    <dgm:pt modelId="{1353ED18-4D17-411A-A57E-5DD09BD7C95D}" type="parTrans" cxnId="{56B9795C-80B1-48BA-AABD-DBF551660444}">
      <dgm:prSet/>
      <dgm:spPr/>
      <dgm:t>
        <a:bodyPr/>
        <a:lstStyle/>
        <a:p>
          <a:endParaRPr lang="en-US"/>
        </a:p>
      </dgm:t>
    </dgm:pt>
    <dgm:pt modelId="{67AF1052-15DA-4A6E-BAA3-0FE7652BD565}" type="sibTrans" cxnId="{56B9795C-80B1-48BA-AABD-DBF551660444}">
      <dgm:prSet/>
      <dgm:spPr/>
      <dgm:t>
        <a:bodyPr/>
        <a:lstStyle/>
        <a:p>
          <a:endParaRPr lang="en-US"/>
        </a:p>
      </dgm:t>
    </dgm:pt>
    <dgm:pt modelId="{18DA73F0-38B4-48A4-8747-4BB1C783387B}">
      <dgm:prSet/>
      <dgm:spPr/>
      <dgm:t>
        <a:bodyPr/>
        <a:lstStyle/>
        <a:p>
          <a:r>
            <a:rPr lang="it-IT"/>
            <a:t>Potere del GA di </a:t>
          </a:r>
          <a:r>
            <a:rPr lang="it-IT" i="1"/>
            <a:t>disapplicare</a:t>
          </a:r>
          <a:r>
            <a:rPr lang="it-IT"/>
            <a:t> l’atto confliggente con la previsione di rango primario;</a:t>
          </a:r>
          <a:endParaRPr lang="en-US"/>
        </a:p>
      </dgm:t>
    </dgm:pt>
    <dgm:pt modelId="{C242C381-22D0-4E1D-B332-D75563C891E0}" type="parTrans" cxnId="{F044427B-221A-4F46-B5D8-A89AA369A78D}">
      <dgm:prSet/>
      <dgm:spPr/>
      <dgm:t>
        <a:bodyPr/>
        <a:lstStyle/>
        <a:p>
          <a:endParaRPr lang="en-US"/>
        </a:p>
      </dgm:t>
    </dgm:pt>
    <dgm:pt modelId="{2C6F5A03-3942-421B-909E-DC07C1D3D6F0}" type="sibTrans" cxnId="{F044427B-221A-4F46-B5D8-A89AA369A78D}">
      <dgm:prSet/>
      <dgm:spPr/>
      <dgm:t>
        <a:bodyPr/>
        <a:lstStyle/>
        <a:p>
          <a:endParaRPr lang="en-US"/>
        </a:p>
      </dgm:t>
    </dgm:pt>
    <dgm:pt modelId="{C1C702F8-D3F6-483B-94E5-2979F870B037}" type="pres">
      <dgm:prSet presAssocID="{F3235DBA-6B90-4B8E-B002-33493F8590AE}" presName="vert0" presStyleCnt="0">
        <dgm:presLayoutVars>
          <dgm:dir/>
          <dgm:animOne val="branch"/>
          <dgm:animLvl val="lvl"/>
        </dgm:presLayoutVars>
      </dgm:prSet>
      <dgm:spPr/>
    </dgm:pt>
    <dgm:pt modelId="{C12A9C70-C1AB-43D6-9C01-89EADCD87C89}" type="pres">
      <dgm:prSet presAssocID="{9F15270D-3D74-4968-B919-E1D889D7B1B3}" presName="thickLine" presStyleLbl="alignNode1" presStyleIdx="0" presStyleCnt="4"/>
      <dgm:spPr/>
    </dgm:pt>
    <dgm:pt modelId="{F6F9C482-F1A8-4056-A8E1-2C67ACE65097}" type="pres">
      <dgm:prSet presAssocID="{9F15270D-3D74-4968-B919-E1D889D7B1B3}" presName="horz1" presStyleCnt="0"/>
      <dgm:spPr/>
    </dgm:pt>
    <dgm:pt modelId="{4EA601B9-C84F-4529-93FE-1719353EB7B7}" type="pres">
      <dgm:prSet presAssocID="{9F15270D-3D74-4968-B919-E1D889D7B1B3}" presName="tx1" presStyleLbl="revTx" presStyleIdx="0" presStyleCnt="4"/>
      <dgm:spPr/>
    </dgm:pt>
    <dgm:pt modelId="{37DAE0BA-82CD-4A8D-A4FB-E75A5680265B}" type="pres">
      <dgm:prSet presAssocID="{9F15270D-3D74-4968-B919-E1D889D7B1B3}" presName="vert1" presStyleCnt="0"/>
      <dgm:spPr/>
    </dgm:pt>
    <dgm:pt modelId="{22190860-5352-4ADA-8FB8-FFF1644D7F3F}" type="pres">
      <dgm:prSet presAssocID="{E78298E8-BDB3-4ABF-B71B-2457FD0B42EA}" presName="thickLine" presStyleLbl="alignNode1" presStyleIdx="1" presStyleCnt="4"/>
      <dgm:spPr/>
    </dgm:pt>
    <dgm:pt modelId="{D72BCDFA-4285-4700-BBC9-2E7D328F1D2A}" type="pres">
      <dgm:prSet presAssocID="{E78298E8-BDB3-4ABF-B71B-2457FD0B42EA}" presName="horz1" presStyleCnt="0"/>
      <dgm:spPr/>
    </dgm:pt>
    <dgm:pt modelId="{264F0E5E-AE61-43DF-B26B-304158AAAC18}" type="pres">
      <dgm:prSet presAssocID="{E78298E8-BDB3-4ABF-B71B-2457FD0B42EA}" presName="tx1" presStyleLbl="revTx" presStyleIdx="1" presStyleCnt="4"/>
      <dgm:spPr/>
    </dgm:pt>
    <dgm:pt modelId="{298B927C-22B7-48A2-9E16-3F5F7DB4E3B8}" type="pres">
      <dgm:prSet presAssocID="{E78298E8-BDB3-4ABF-B71B-2457FD0B42EA}" presName="vert1" presStyleCnt="0"/>
      <dgm:spPr/>
    </dgm:pt>
    <dgm:pt modelId="{3D0DF558-913E-4B99-A399-83B3A674FC90}" type="pres">
      <dgm:prSet presAssocID="{EA3C0754-0B65-4368-BAD4-08918EEBBEAA}" presName="thickLine" presStyleLbl="alignNode1" presStyleIdx="2" presStyleCnt="4"/>
      <dgm:spPr/>
    </dgm:pt>
    <dgm:pt modelId="{B5D821AF-4B20-495A-BBD6-7C2973341A5C}" type="pres">
      <dgm:prSet presAssocID="{EA3C0754-0B65-4368-BAD4-08918EEBBEAA}" presName="horz1" presStyleCnt="0"/>
      <dgm:spPr/>
    </dgm:pt>
    <dgm:pt modelId="{F21DF123-72E5-4D5E-A358-546A1756FAD2}" type="pres">
      <dgm:prSet presAssocID="{EA3C0754-0B65-4368-BAD4-08918EEBBEAA}" presName="tx1" presStyleLbl="revTx" presStyleIdx="2" presStyleCnt="4"/>
      <dgm:spPr/>
    </dgm:pt>
    <dgm:pt modelId="{DAD83ABD-A18A-417D-ADE0-6E0C6E3A553F}" type="pres">
      <dgm:prSet presAssocID="{EA3C0754-0B65-4368-BAD4-08918EEBBEAA}" presName="vert1" presStyleCnt="0"/>
      <dgm:spPr/>
    </dgm:pt>
    <dgm:pt modelId="{528B8BF0-9852-423E-A1DC-62F306CD6E66}" type="pres">
      <dgm:prSet presAssocID="{18DA73F0-38B4-48A4-8747-4BB1C783387B}" presName="thickLine" presStyleLbl="alignNode1" presStyleIdx="3" presStyleCnt="4"/>
      <dgm:spPr/>
    </dgm:pt>
    <dgm:pt modelId="{13EFA014-8401-4969-B2BD-C16EED0E87BF}" type="pres">
      <dgm:prSet presAssocID="{18DA73F0-38B4-48A4-8747-4BB1C783387B}" presName="horz1" presStyleCnt="0"/>
      <dgm:spPr/>
    </dgm:pt>
    <dgm:pt modelId="{F38F5B2F-4F2B-4635-8E09-3B3FE58B1322}" type="pres">
      <dgm:prSet presAssocID="{18DA73F0-38B4-48A4-8747-4BB1C783387B}" presName="tx1" presStyleLbl="revTx" presStyleIdx="3" presStyleCnt="4"/>
      <dgm:spPr/>
    </dgm:pt>
    <dgm:pt modelId="{1B5F03C1-CD30-4118-AEAD-4D35AE6A43CD}" type="pres">
      <dgm:prSet presAssocID="{18DA73F0-38B4-48A4-8747-4BB1C783387B}" presName="vert1" presStyleCnt="0"/>
      <dgm:spPr/>
    </dgm:pt>
  </dgm:ptLst>
  <dgm:cxnLst>
    <dgm:cxn modelId="{B5FCCF17-DD04-4E56-B3C2-31FB9C1FA5F8}" srcId="{F3235DBA-6B90-4B8E-B002-33493F8590AE}" destId="{9F15270D-3D74-4968-B919-E1D889D7B1B3}" srcOrd="0" destOrd="0" parTransId="{DEECF0A3-5806-4923-889F-E449DA30C5A0}" sibTransId="{73136629-6685-48BA-A502-C78941DA9C09}"/>
    <dgm:cxn modelId="{BA9A341D-24C8-4AAC-A0E9-1D166C3B0491}" type="presOf" srcId="{EA3C0754-0B65-4368-BAD4-08918EEBBEAA}" destId="{F21DF123-72E5-4D5E-A358-546A1756FAD2}" srcOrd="0" destOrd="0" presId="urn:microsoft.com/office/officeart/2008/layout/LinedList"/>
    <dgm:cxn modelId="{63417D3F-AC76-4970-B380-4CCF9A654BEB}" type="presOf" srcId="{9F15270D-3D74-4968-B919-E1D889D7B1B3}" destId="{4EA601B9-C84F-4529-93FE-1719353EB7B7}" srcOrd="0" destOrd="0" presId="urn:microsoft.com/office/officeart/2008/layout/LinedList"/>
    <dgm:cxn modelId="{56B9795C-80B1-48BA-AABD-DBF551660444}" srcId="{F3235DBA-6B90-4B8E-B002-33493F8590AE}" destId="{EA3C0754-0B65-4368-BAD4-08918EEBBEAA}" srcOrd="2" destOrd="0" parTransId="{1353ED18-4D17-411A-A57E-5DD09BD7C95D}" sibTransId="{67AF1052-15DA-4A6E-BAA3-0FE7652BD565}"/>
    <dgm:cxn modelId="{30203362-EA37-4CC6-AED6-80722516169D}" srcId="{F3235DBA-6B90-4B8E-B002-33493F8590AE}" destId="{E78298E8-BDB3-4ABF-B71B-2457FD0B42EA}" srcOrd="1" destOrd="0" parTransId="{B3DBF921-90C6-48BB-80F9-2878074C9080}" sibTransId="{DA123B3F-1AB5-4912-AA6A-A12BE44B875A}"/>
    <dgm:cxn modelId="{F044427B-221A-4F46-B5D8-A89AA369A78D}" srcId="{F3235DBA-6B90-4B8E-B002-33493F8590AE}" destId="{18DA73F0-38B4-48A4-8747-4BB1C783387B}" srcOrd="3" destOrd="0" parTransId="{C242C381-22D0-4E1D-B332-D75563C891E0}" sibTransId="{2C6F5A03-3942-421B-909E-DC07C1D3D6F0}"/>
    <dgm:cxn modelId="{360BEE7C-E760-44DA-9A8E-A2D22429AB6F}" type="presOf" srcId="{18DA73F0-38B4-48A4-8747-4BB1C783387B}" destId="{F38F5B2F-4F2B-4635-8E09-3B3FE58B1322}" srcOrd="0" destOrd="0" presId="urn:microsoft.com/office/officeart/2008/layout/LinedList"/>
    <dgm:cxn modelId="{D7318BCF-16B7-4147-89F2-7747F3F683E0}" type="presOf" srcId="{E78298E8-BDB3-4ABF-B71B-2457FD0B42EA}" destId="{264F0E5E-AE61-43DF-B26B-304158AAAC18}" srcOrd="0" destOrd="0" presId="urn:microsoft.com/office/officeart/2008/layout/LinedList"/>
    <dgm:cxn modelId="{F97FBFE8-DF34-442B-9373-683AF020522B}" type="presOf" srcId="{F3235DBA-6B90-4B8E-B002-33493F8590AE}" destId="{C1C702F8-D3F6-483B-94E5-2979F870B037}" srcOrd="0" destOrd="0" presId="urn:microsoft.com/office/officeart/2008/layout/LinedList"/>
    <dgm:cxn modelId="{0988D55F-5CB3-416C-B261-39FEFE9D2924}" type="presParOf" srcId="{C1C702F8-D3F6-483B-94E5-2979F870B037}" destId="{C12A9C70-C1AB-43D6-9C01-89EADCD87C89}" srcOrd="0" destOrd="0" presId="urn:microsoft.com/office/officeart/2008/layout/LinedList"/>
    <dgm:cxn modelId="{32B6BD81-F1DA-4302-8CD1-FDDEBBE45178}" type="presParOf" srcId="{C1C702F8-D3F6-483B-94E5-2979F870B037}" destId="{F6F9C482-F1A8-4056-A8E1-2C67ACE65097}" srcOrd="1" destOrd="0" presId="urn:microsoft.com/office/officeart/2008/layout/LinedList"/>
    <dgm:cxn modelId="{9DC3FEBA-0D39-4892-B2B7-EBC7E4AA4455}" type="presParOf" srcId="{F6F9C482-F1A8-4056-A8E1-2C67ACE65097}" destId="{4EA601B9-C84F-4529-93FE-1719353EB7B7}" srcOrd="0" destOrd="0" presId="urn:microsoft.com/office/officeart/2008/layout/LinedList"/>
    <dgm:cxn modelId="{2669026B-E929-4B31-B243-0E80F91EF4DD}" type="presParOf" srcId="{F6F9C482-F1A8-4056-A8E1-2C67ACE65097}" destId="{37DAE0BA-82CD-4A8D-A4FB-E75A5680265B}" srcOrd="1" destOrd="0" presId="urn:microsoft.com/office/officeart/2008/layout/LinedList"/>
    <dgm:cxn modelId="{D023704D-4311-4AB8-B8F0-55DEB4D28F1B}" type="presParOf" srcId="{C1C702F8-D3F6-483B-94E5-2979F870B037}" destId="{22190860-5352-4ADA-8FB8-FFF1644D7F3F}" srcOrd="2" destOrd="0" presId="urn:microsoft.com/office/officeart/2008/layout/LinedList"/>
    <dgm:cxn modelId="{64842890-F003-4782-BFC1-0FD394126E33}" type="presParOf" srcId="{C1C702F8-D3F6-483B-94E5-2979F870B037}" destId="{D72BCDFA-4285-4700-BBC9-2E7D328F1D2A}" srcOrd="3" destOrd="0" presId="urn:microsoft.com/office/officeart/2008/layout/LinedList"/>
    <dgm:cxn modelId="{5AC5DB03-3AB7-43B8-BD9D-02C2EC103B87}" type="presParOf" srcId="{D72BCDFA-4285-4700-BBC9-2E7D328F1D2A}" destId="{264F0E5E-AE61-43DF-B26B-304158AAAC18}" srcOrd="0" destOrd="0" presId="urn:microsoft.com/office/officeart/2008/layout/LinedList"/>
    <dgm:cxn modelId="{F98E9195-F3D7-4AF2-ADFA-C7A25E66B5F8}" type="presParOf" srcId="{D72BCDFA-4285-4700-BBC9-2E7D328F1D2A}" destId="{298B927C-22B7-48A2-9E16-3F5F7DB4E3B8}" srcOrd="1" destOrd="0" presId="urn:microsoft.com/office/officeart/2008/layout/LinedList"/>
    <dgm:cxn modelId="{9BF4D9F4-C1B9-423D-96CC-C2728387D11C}" type="presParOf" srcId="{C1C702F8-D3F6-483B-94E5-2979F870B037}" destId="{3D0DF558-913E-4B99-A399-83B3A674FC90}" srcOrd="4" destOrd="0" presId="urn:microsoft.com/office/officeart/2008/layout/LinedList"/>
    <dgm:cxn modelId="{CDAEE1EE-FC19-4466-AF69-A449AA6CA81C}" type="presParOf" srcId="{C1C702F8-D3F6-483B-94E5-2979F870B037}" destId="{B5D821AF-4B20-495A-BBD6-7C2973341A5C}" srcOrd="5" destOrd="0" presId="urn:microsoft.com/office/officeart/2008/layout/LinedList"/>
    <dgm:cxn modelId="{7439E750-2999-4C83-8F0A-0FB680F317B0}" type="presParOf" srcId="{B5D821AF-4B20-495A-BBD6-7C2973341A5C}" destId="{F21DF123-72E5-4D5E-A358-546A1756FAD2}" srcOrd="0" destOrd="0" presId="urn:microsoft.com/office/officeart/2008/layout/LinedList"/>
    <dgm:cxn modelId="{8184BFDD-880F-4E5D-88E9-4F15130B9266}" type="presParOf" srcId="{B5D821AF-4B20-495A-BBD6-7C2973341A5C}" destId="{DAD83ABD-A18A-417D-ADE0-6E0C6E3A553F}" srcOrd="1" destOrd="0" presId="urn:microsoft.com/office/officeart/2008/layout/LinedList"/>
    <dgm:cxn modelId="{21043813-7638-4174-A08E-9980C6CAD331}" type="presParOf" srcId="{C1C702F8-D3F6-483B-94E5-2979F870B037}" destId="{528B8BF0-9852-423E-A1DC-62F306CD6E66}" srcOrd="6" destOrd="0" presId="urn:microsoft.com/office/officeart/2008/layout/LinedList"/>
    <dgm:cxn modelId="{D2C3CBA1-8705-4029-AFD1-AF36580F20FE}" type="presParOf" srcId="{C1C702F8-D3F6-483B-94E5-2979F870B037}" destId="{13EFA014-8401-4969-B2BD-C16EED0E87BF}" srcOrd="7" destOrd="0" presId="urn:microsoft.com/office/officeart/2008/layout/LinedList"/>
    <dgm:cxn modelId="{DAD20463-F4EC-40E4-8A88-304549F62A4C}" type="presParOf" srcId="{13EFA014-8401-4969-B2BD-C16EED0E87BF}" destId="{F38F5B2F-4F2B-4635-8E09-3B3FE58B1322}" srcOrd="0" destOrd="0" presId="urn:microsoft.com/office/officeart/2008/layout/LinedList"/>
    <dgm:cxn modelId="{2744A8FB-08CA-48D6-A6D6-8AA5D1DC1743}" type="presParOf" srcId="{13EFA014-8401-4969-B2BD-C16EED0E87BF}" destId="{1B5F03C1-CD30-4118-AEAD-4D35AE6A43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04D7C9-B1D3-4565-A710-D524CAC96E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440BE8-B8B5-4804-ABE0-791002D4E132}">
      <dgm:prSet/>
      <dgm:spPr/>
      <dgm:t>
        <a:bodyPr/>
        <a:lstStyle/>
        <a:p>
          <a:r>
            <a:rPr lang="it-IT"/>
            <a:t>Sono vincolato al contenuto di una circolare?</a:t>
          </a:r>
          <a:endParaRPr lang="en-US"/>
        </a:p>
      </dgm:t>
    </dgm:pt>
    <dgm:pt modelId="{B4BB60D2-126C-4260-8150-D5193001F922}" type="parTrans" cxnId="{5BFD5666-AC6D-42ED-B2B3-E37512C2F6F4}">
      <dgm:prSet/>
      <dgm:spPr/>
      <dgm:t>
        <a:bodyPr/>
        <a:lstStyle/>
        <a:p>
          <a:endParaRPr lang="en-US"/>
        </a:p>
      </dgm:t>
    </dgm:pt>
    <dgm:pt modelId="{E8D29C65-B622-4225-B7C5-15F0EBC15681}" type="sibTrans" cxnId="{5BFD5666-AC6D-42ED-B2B3-E37512C2F6F4}">
      <dgm:prSet/>
      <dgm:spPr/>
      <dgm:t>
        <a:bodyPr/>
        <a:lstStyle/>
        <a:p>
          <a:endParaRPr lang="en-US"/>
        </a:p>
      </dgm:t>
    </dgm:pt>
    <dgm:pt modelId="{709905E1-45A3-40BC-83C3-B3345011525A}">
      <dgm:prSet/>
      <dgm:spPr/>
      <dgm:t>
        <a:bodyPr/>
        <a:lstStyle/>
        <a:p>
          <a:r>
            <a:rPr lang="it-IT"/>
            <a:t>Posso impugnare una circolare?</a:t>
          </a:r>
          <a:endParaRPr lang="en-US"/>
        </a:p>
      </dgm:t>
    </dgm:pt>
    <dgm:pt modelId="{3916E39B-C208-4BB8-B4BC-A72FBE7B8AAC}" type="parTrans" cxnId="{92661C79-45D1-4751-A526-87DFC99A64B6}">
      <dgm:prSet/>
      <dgm:spPr/>
      <dgm:t>
        <a:bodyPr/>
        <a:lstStyle/>
        <a:p>
          <a:endParaRPr lang="en-US"/>
        </a:p>
      </dgm:t>
    </dgm:pt>
    <dgm:pt modelId="{3159786A-C6A6-4F53-92AA-0B969BA7E637}" type="sibTrans" cxnId="{92661C79-45D1-4751-A526-87DFC99A64B6}">
      <dgm:prSet/>
      <dgm:spPr/>
      <dgm:t>
        <a:bodyPr/>
        <a:lstStyle/>
        <a:p>
          <a:endParaRPr lang="en-US"/>
        </a:p>
      </dgm:t>
    </dgm:pt>
    <dgm:pt modelId="{72226B19-E848-42BC-866C-C3FE12B9BB43}">
      <dgm:prSet/>
      <dgm:spPr/>
      <dgm:t>
        <a:bodyPr/>
        <a:lstStyle/>
        <a:p>
          <a:r>
            <a:rPr lang="it-IT"/>
            <a:t>Qual è la sorte di un provvedimento adottato in violazione di una circolare?</a:t>
          </a:r>
          <a:endParaRPr lang="en-US"/>
        </a:p>
      </dgm:t>
    </dgm:pt>
    <dgm:pt modelId="{F215F1DC-6AC7-4752-AA6B-374745FBC1F5}" type="parTrans" cxnId="{E2EA4219-6E0F-4B9F-9409-B5B50A27EBF7}">
      <dgm:prSet/>
      <dgm:spPr/>
      <dgm:t>
        <a:bodyPr/>
        <a:lstStyle/>
        <a:p>
          <a:endParaRPr lang="en-US"/>
        </a:p>
      </dgm:t>
    </dgm:pt>
    <dgm:pt modelId="{9F87078A-7C38-4C17-BA8A-413CF0815537}" type="sibTrans" cxnId="{E2EA4219-6E0F-4B9F-9409-B5B50A27EBF7}">
      <dgm:prSet/>
      <dgm:spPr/>
      <dgm:t>
        <a:bodyPr/>
        <a:lstStyle/>
        <a:p>
          <a:endParaRPr lang="en-US"/>
        </a:p>
      </dgm:t>
    </dgm:pt>
    <dgm:pt modelId="{FC291DDC-F4A8-43AC-B276-E58506D2742E}" type="pres">
      <dgm:prSet presAssocID="{EB04D7C9-B1D3-4565-A710-D524CAC96EB2}" presName="root" presStyleCnt="0">
        <dgm:presLayoutVars>
          <dgm:dir/>
          <dgm:resizeHandles val="exact"/>
        </dgm:presLayoutVars>
      </dgm:prSet>
      <dgm:spPr/>
    </dgm:pt>
    <dgm:pt modelId="{2A3DCA45-AD51-4784-AFD4-55A082A13CE7}" type="pres">
      <dgm:prSet presAssocID="{84440BE8-B8B5-4804-ABE0-791002D4E132}" presName="compNode" presStyleCnt="0"/>
      <dgm:spPr/>
    </dgm:pt>
    <dgm:pt modelId="{2419E739-DD2B-46FF-8282-21EE2CD14884}" type="pres">
      <dgm:prSet presAssocID="{84440BE8-B8B5-4804-ABE0-791002D4E132}" presName="bgRect" presStyleLbl="bgShp" presStyleIdx="0" presStyleCnt="3"/>
      <dgm:spPr/>
    </dgm:pt>
    <dgm:pt modelId="{F9DEFE2D-53AC-44F9-B82C-0166F5B66A4F}" type="pres">
      <dgm:prSet presAssocID="{84440BE8-B8B5-4804-ABE0-791002D4E1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rgolette"/>
        </a:ext>
      </dgm:extLst>
    </dgm:pt>
    <dgm:pt modelId="{B4F83D67-426F-40C0-9B1F-E2622D8A783A}" type="pres">
      <dgm:prSet presAssocID="{84440BE8-B8B5-4804-ABE0-791002D4E132}" presName="spaceRect" presStyleCnt="0"/>
      <dgm:spPr/>
    </dgm:pt>
    <dgm:pt modelId="{8E7DBCB7-6C9B-4634-9DCC-354111B22D7D}" type="pres">
      <dgm:prSet presAssocID="{84440BE8-B8B5-4804-ABE0-791002D4E132}" presName="parTx" presStyleLbl="revTx" presStyleIdx="0" presStyleCnt="3">
        <dgm:presLayoutVars>
          <dgm:chMax val="0"/>
          <dgm:chPref val="0"/>
        </dgm:presLayoutVars>
      </dgm:prSet>
      <dgm:spPr/>
    </dgm:pt>
    <dgm:pt modelId="{864F633D-330D-4582-A3B2-BAADDAE6C2B4}" type="pres">
      <dgm:prSet presAssocID="{E8D29C65-B622-4225-B7C5-15F0EBC15681}" presName="sibTrans" presStyleCnt="0"/>
      <dgm:spPr/>
    </dgm:pt>
    <dgm:pt modelId="{9074E0B7-ECB5-4328-A774-D444F3B9993D}" type="pres">
      <dgm:prSet presAssocID="{709905E1-45A3-40BC-83C3-B3345011525A}" presName="compNode" presStyleCnt="0"/>
      <dgm:spPr/>
    </dgm:pt>
    <dgm:pt modelId="{C84DB1F2-5835-498D-9A56-AF7D62B40545}" type="pres">
      <dgm:prSet presAssocID="{709905E1-45A3-40BC-83C3-B3345011525A}" presName="bgRect" presStyleLbl="bgShp" presStyleIdx="1" presStyleCnt="3"/>
      <dgm:spPr/>
    </dgm:pt>
    <dgm:pt modelId="{752EE05D-B11F-4EBE-8F39-E62926EE92FC}" type="pres">
      <dgm:prSet presAssocID="{709905E1-45A3-40BC-83C3-B334501152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Steps"/>
        </a:ext>
      </dgm:extLst>
    </dgm:pt>
    <dgm:pt modelId="{B0032568-2B5A-4AE8-A4C5-968B9F2E8C37}" type="pres">
      <dgm:prSet presAssocID="{709905E1-45A3-40BC-83C3-B3345011525A}" presName="spaceRect" presStyleCnt="0"/>
      <dgm:spPr/>
    </dgm:pt>
    <dgm:pt modelId="{39A10D55-C80D-4F36-8D83-760A126E7F5F}" type="pres">
      <dgm:prSet presAssocID="{709905E1-45A3-40BC-83C3-B3345011525A}" presName="parTx" presStyleLbl="revTx" presStyleIdx="1" presStyleCnt="3">
        <dgm:presLayoutVars>
          <dgm:chMax val="0"/>
          <dgm:chPref val="0"/>
        </dgm:presLayoutVars>
      </dgm:prSet>
      <dgm:spPr/>
    </dgm:pt>
    <dgm:pt modelId="{3FEAA64C-FA4C-4ECC-A676-9333F36491E8}" type="pres">
      <dgm:prSet presAssocID="{3159786A-C6A6-4F53-92AA-0B969BA7E637}" presName="sibTrans" presStyleCnt="0"/>
      <dgm:spPr/>
    </dgm:pt>
    <dgm:pt modelId="{BD6A4823-87D2-4172-8230-25B42A80ACBF}" type="pres">
      <dgm:prSet presAssocID="{72226B19-E848-42BC-866C-C3FE12B9BB43}" presName="compNode" presStyleCnt="0"/>
      <dgm:spPr/>
    </dgm:pt>
    <dgm:pt modelId="{72E43DF8-EBDB-41BE-BAF2-BC4A67A93143}" type="pres">
      <dgm:prSet presAssocID="{72226B19-E848-42BC-866C-C3FE12B9BB43}" presName="bgRect" presStyleLbl="bgShp" presStyleIdx="2" presStyleCnt="3"/>
      <dgm:spPr/>
    </dgm:pt>
    <dgm:pt modelId="{08986EA6-74E4-42F5-B50E-A1EAEAF912A4}" type="pres">
      <dgm:prSet presAssocID="{72226B19-E848-42BC-866C-C3FE12B9BB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elletto"/>
        </a:ext>
      </dgm:extLst>
    </dgm:pt>
    <dgm:pt modelId="{BE437FCA-CC45-4F3B-9A62-6250B29D50A7}" type="pres">
      <dgm:prSet presAssocID="{72226B19-E848-42BC-866C-C3FE12B9BB43}" presName="spaceRect" presStyleCnt="0"/>
      <dgm:spPr/>
    </dgm:pt>
    <dgm:pt modelId="{7EE80841-48F4-4F87-824C-1E2173782DE9}" type="pres">
      <dgm:prSet presAssocID="{72226B19-E848-42BC-866C-C3FE12B9BB43}" presName="parTx" presStyleLbl="revTx" presStyleIdx="2" presStyleCnt="3">
        <dgm:presLayoutVars>
          <dgm:chMax val="0"/>
          <dgm:chPref val="0"/>
        </dgm:presLayoutVars>
      </dgm:prSet>
      <dgm:spPr/>
    </dgm:pt>
  </dgm:ptLst>
  <dgm:cxnLst>
    <dgm:cxn modelId="{E2EA4219-6E0F-4B9F-9409-B5B50A27EBF7}" srcId="{EB04D7C9-B1D3-4565-A710-D524CAC96EB2}" destId="{72226B19-E848-42BC-866C-C3FE12B9BB43}" srcOrd="2" destOrd="0" parTransId="{F215F1DC-6AC7-4752-AA6B-374745FBC1F5}" sibTransId="{9F87078A-7C38-4C17-BA8A-413CF0815537}"/>
    <dgm:cxn modelId="{3BA8C825-BEEE-4E23-9F64-781A4F2FDC87}" type="presOf" srcId="{EB04D7C9-B1D3-4565-A710-D524CAC96EB2}" destId="{FC291DDC-F4A8-43AC-B276-E58506D2742E}" srcOrd="0" destOrd="0" presId="urn:microsoft.com/office/officeart/2018/2/layout/IconVerticalSolidList"/>
    <dgm:cxn modelId="{5BFD5666-AC6D-42ED-B2B3-E37512C2F6F4}" srcId="{EB04D7C9-B1D3-4565-A710-D524CAC96EB2}" destId="{84440BE8-B8B5-4804-ABE0-791002D4E132}" srcOrd="0" destOrd="0" parTransId="{B4BB60D2-126C-4260-8150-D5193001F922}" sibTransId="{E8D29C65-B622-4225-B7C5-15F0EBC15681}"/>
    <dgm:cxn modelId="{D9668149-3A55-4880-8CCE-DB2DEF83BBEE}" type="presOf" srcId="{72226B19-E848-42BC-866C-C3FE12B9BB43}" destId="{7EE80841-48F4-4F87-824C-1E2173782DE9}" srcOrd="0" destOrd="0" presId="urn:microsoft.com/office/officeart/2018/2/layout/IconVerticalSolidList"/>
    <dgm:cxn modelId="{BE536675-D7E4-409B-ADB2-B1E25155DC44}" type="presOf" srcId="{709905E1-45A3-40BC-83C3-B3345011525A}" destId="{39A10D55-C80D-4F36-8D83-760A126E7F5F}" srcOrd="0" destOrd="0" presId="urn:microsoft.com/office/officeart/2018/2/layout/IconVerticalSolidList"/>
    <dgm:cxn modelId="{92661C79-45D1-4751-A526-87DFC99A64B6}" srcId="{EB04D7C9-B1D3-4565-A710-D524CAC96EB2}" destId="{709905E1-45A3-40BC-83C3-B3345011525A}" srcOrd="1" destOrd="0" parTransId="{3916E39B-C208-4BB8-B4BC-A72FBE7B8AAC}" sibTransId="{3159786A-C6A6-4F53-92AA-0B969BA7E637}"/>
    <dgm:cxn modelId="{21402CCB-5FAD-4F8C-9DDB-C98F1C96496B}" type="presOf" srcId="{84440BE8-B8B5-4804-ABE0-791002D4E132}" destId="{8E7DBCB7-6C9B-4634-9DCC-354111B22D7D}" srcOrd="0" destOrd="0" presId="urn:microsoft.com/office/officeart/2018/2/layout/IconVerticalSolidList"/>
    <dgm:cxn modelId="{092FBE7E-CB41-4717-B40E-C5A1473BFBD3}" type="presParOf" srcId="{FC291DDC-F4A8-43AC-B276-E58506D2742E}" destId="{2A3DCA45-AD51-4784-AFD4-55A082A13CE7}" srcOrd="0" destOrd="0" presId="urn:microsoft.com/office/officeart/2018/2/layout/IconVerticalSolidList"/>
    <dgm:cxn modelId="{B13F28BD-EB10-4066-A201-AE3D9DF22F11}" type="presParOf" srcId="{2A3DCA45-AD51-4784-AFD4-55A082A13CE7}" destId="{2419E739-DD2B-46FF-8282-21EE2CD14884}" srcOrd="0" destOrd="0" presId="urn:microsoft.com/office/officeart/2018/2/layout/IconVerticalSolidList"/>
    <dgm:cxn modelId="{D5DF627E-5C7C-4CAC-9FE1-CD589ACFE455}" type="presParOf" srcId="{2A3DCA45-AD51-4784-AFD4-55A082A13CE7}" destId="{F9DEFE2D-53AC-44F9-B82C-0166F5B66A4F}" srcOrd="1" destOrd="0" presId="urn:microsoft.com/office/officeart/2018/2/layout/IconVerticalSolidList"/>
    <dgm:cxn modelId="{FC605D41-6FBF-4396-B9A3-2961A8CDCD63}" type="presParOf" srcId="{2A3DCA45-AD51-4784-AFD4-55A082A13CE7}" destId="{B4F83D67-426F-40C0-9B1F-E2622D8A783A}" srcOrd="2" destOrd="0" presId="urn:microsoft.com/office/officeart/2018/2/layout/IconVerticalSolidList"/>
    <dgm:cxn modelId="{17DD9E3E-AF25-4F39-BA1B-FE2CD6EE6C03}" type="presParOf" srcId="{2A3DCA45-AD51-4784-AFD4-55A082A13CE7}" destId="{8E7DBCB7-6C9B-4634-9DCC-354111B22D7D}" srcOrd="3" destOrd="0" presId="urn:microsoft.com/office/officeart/2018/2/layout/IconVerticalSolidList"/>
    <dgm:cxn modelId="{53861730-271B-40B7-8658-F49BE504F507}" type="presParOf" srcId="{FC291DDC-F4A8-43AC-B276-E58506D2742E}" destId="{864F633D-330D-4582-A3B2-BAADDAE6C2B4}" srcOrd="1" destOrd="0" presId="urn:microsoft.com/office/officeart/2018/2/layout/IconVerticalSolidList"/>
    <dgm:cxn modelId="{BB78C86F-9C6B-4845-AE67-4D0356E3A229}" type="presParOf" srcId="{FC291DDC-F4A8-43AC-B276-E58506D2742E}" destId="{9074E0B7-ECB5-4328-A774-D444F3B9993D}" srcOrd="2" destOrd="0" presId="urn:microsoft.com/office/officeart/2018/2/layout/IconVerticalSolidList"/>
    <dgm:cxn modelId="{DA04CFF2-987F-471B-97A6-B62024673FAD}" type="presParOf" srcId="{9074E0B7-ECB5-4328-A774-D444F3B9993D}" destId="{C84DB1F2-5835-498D-9A56-AF7D62B40545}" srcOrd="0" destOrd="0" presId="urn:microsoft.com/office/officeart/2018/2/layout/IconVerticalSolidList"/>
    <dgm:cxn modelId="{27527BD7-5218-4A3D-BF44-A7EEF60BEAD5}" type="presParOf" srcId="{9074E0B7-ECB5-4328-A774-D444F3B9993D}" destId="{752EE05D-B11F-4EBE-8F39-E62926EE92FC}" srcOrd="1" destOrd="0" presId="urn:microsoft.com/office/officeart/2018/2/layout/IconVerticalSolidList"/>
    <dgm:cxn modelId="{0FBD7330-7827-4530-AEB3-50802E3FA55A}" type="presParOf" srcId="{9074E0B7-ECB5-4328-A774-D444F3B9993D}" destId="{B0032568-2B5A-4AE8-A4C5-968B9F2E8C37}" srcOrd="2" destOrd="0" presId="urn:microsoft.com/office/officeart/2018/2/layout/IconVerticalSolidList"/>
    <dgm:cxn modelId="{58651BB6-B6B8-4611-A38F-8C8C61203894}" type="presParOf" srcId="{9074E0B7-ECB5-4328-A774-D444F3B9993D}" destId="{39A10D55-C80D-4F36-8D83-760A126E7F5F}" srcOrd="3" destOrd="0" presId="urn:microsoft.com/office/officeart/2018/2/layout/IconVerticalSolidList"/>
    <dgm:cxn modelId="{F7CF048A-F6CB-47E1-9F2F-6E35711F719C}" type="presParOf" srcId="{FC291DDC-F4A8-43AC-B276-E58506D2742E}" destId="{3FEAA64C-FA4C-4ECC-A676-9333F36491E8}" srcOrd="3" destOrd="0" presId="urn:microsoft.com/office/officeart/2018/2/layout/IconVerticalSolidList"/>
    <dgm:cxn modelId="{44B0C576-3895-4032-A14A-1472FAA96BB5}" type="presParOf" srcId="{FC291DDC-F4A8-43AC-B276-E58506D2742E}" destId="{BD6A4823-87D2-4172-8230-25B42A80ACBF}" srcOrd="4" destOrd="0" presId="urn:microsoft.com/office/officeart/2018/2/layout/IconVerticalSolidList"/>
    <dgm:cxn modelId="{C99B83DA-97C5-4B77-9ABA-2578D0AF0306}" type="presParOf" srcId="{BD6A4823-87D2-4172-8230-25B42A80ACBF}" destId="{72E43DF8-EBDB-41BE-BAF2-BC4A67A93143}" srcOrd="0" destOrd="0" presId="urn:microsoft.com/office/officeart/2018/2/layout/IconVerticalSolidList"/>
    <dgm:cxn modelId="{A138E814-6C7D-4FC7-86B9-8BB329A9DB63}" type="presParOf" srcId="{BD6A4823-87D2-4172-8230-25B42A80ACBF}" destId="{08986EA6-74E4-42F5-B50E-A1EAEAF912A4}" srcOrd="1" destOrd="0" presId="urn:microsoft.com/office/officeart/2018/2/layout/IconVerticalSolidList"/>
    <dgm:cxn modelId="{1C7AF6A7-8AA7-40C6-93D5-3FD860D96DED}" type="presParOf" srcId="{BD6A4823-87D2-4172-8230-25B42A80ACBF}" destId="{BE437FCA-CC45-4F3B-9A62-6250B29D50A7}" srcOrd="2" destOrd="0" presId="urn:microsoft.com/office/officeart/2018/2/layout/IconVerticalSolidList"/>
    <dgm:cxn modelId="{95E46391-F6F8-42E3-A9B4-B8B3633C1809}" type="presParOf" srcId="{BD6A4823-87D2-4172-8230-25B42A80ACBF}" destId="{7EE80841-48F4-4F87-824C-1E2173782D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DD825-FE11-4866-92A9-066F697CA62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4AAA89-DDD3-4E1E-AFC9-EE18A1C89A12}">
      <dgm:prSet/>
      <dgm:spPr/>
      <dgm:t>
        <a:bodyPr/>
        <a:lstStyle/>
        <a:p>
          <a:r>
            <a:rPr lang="it-IT"/>
            <a:t>Si rivolgono a categorie ampie di destinatari (generalità) e talora sono anche suscettibili di essere applicati a una serie ripetuta di casi (astrattezza);</a:t>
          </a:r>
          <a:endParaRPr lang="en-US"/>
        </a:p>
      </dgm:t>
    </dgm:pt>
    <dgm:pt modelId="{C095F632-3456-45E2-85F7-AA031C22BE3F}" type="parTrans" cxnId="{23A6DF1C-A693-4A64-9A62-5AFF93355F9E}">
      <dgm:prSet/>
      <dgm:spPr/>
      <dgm:t>
        <a:bodyPr/>
        <a:lstStyle/>
        <a:p>
          <a:endParaRPr lang="en-US"/>
        </a:p>
      </dgm:t>
    </dgm:pt>
    <dgm:pt modelId="{78FA9803-E8B5-4275-B244-081D242C8DF3}" type="sibTrans" cxnId="{23A6DF1C-A693-4A64-9A62-5AFF93355F9E}">
      <dgm:prSet/>
      <dgm:spPr/>
      <dgm:t>
        <a:bodyPr/>
        <a:lstStyle/>
        <a:p>
          <a:endParaRPr lang="en-US"/>
        </a:p>
      </dgm:t>
    </dgm:pt>
    <dgm:pt modelId="{3D5579D1-DEB7-4BCD-A9DA-E745E2C61B6F}">
      <dgm:prSet/>
      <dgm:spPr/>
      <dgm:t>
        <a:bodyPr/>
        <a:lstStyle/>
        <a:p>
          <a:r>
            <a:rPr lang="it-IT"/>
            <a:t>Si pensi a piani, programmi, direttive, linee guida, bandi, provvedimenti-prezzo;</a:t>
          </a:r>
          <a:endParaRPr lang="en-US"/>
        </a:p>
      </dgm:t>
    </dgm:pt>
    <dgm:pt modelId="{880896A2-A691-4D48-A9D6-C2397798DC9E}" type="parTrans" cxnId="{252254BA-E801-402A-9A06-F315CD0DCC89}">
      <dgm:prSet/>
      <dgm:spPr/>
      <dgm:t>
        <a:bodyPr/>
        <a:lstStyle/>
        <a:p>
          <a:endParaRPr lang="en-US"/>
        </a:p>
      </dgm:t>
    </dgm:pt>
    <dgm:pt modelId="{749A3EB8-766A-42C3-AC71-A065E5836BEF}" type="sibTrans" cxnId="{252254BA-E801-402A-9A06-F315CD0DCC89}">
      <dgm:prSet/>
      <dgm:spPr/>
      <dgm:t>
        <a:bodyPr/>
        <a:lstStyle/>
        <a:p>
          <a:endParaRPr lang="en-US"/>
        </a:p>
      </dgm:t>
    </dgm:pt>
    <dgm:pt modelId="{77E99A89-14F6-493A-B9AC-6456AA8DDC06}">
      <dgm:prSet/>
      <dgm:spPr/>
      <dgm:t>
        <a:bodyPr/>
        <a:lstStyle/>
        <a:p>
          <a:r>
            <a:rPr lang="it-IT"/>
            <a:t>In alcuni casi è controversa la natura amministrativa o normativa;</a:t>
          </a:r>
          <a:endParaRPr lang="en-US"/>
        </a:p>
      </dgm:t>
    </dgm:pt>
    <dgm:pt modelId="{45303F69-8392-4196-8610-7B343B5A82F6}" type="parTrans" cxnId="{579D9C67-4210-4063-9A8C-3D500E66BC61}">
      <dgm:prSet/>
      <dgm:spPr/>
      <dgm:t>
        <a:bodyPr/>
        <a:lstStyle/>
        <a:p>
          <a:endParaRPr lang="en-US"/>
        </a:p>
      </dgm:t>
    </dgm:pt>
    <dgm:pt modelId="{3F464016-8612-4EA5-9112-45F18DCB5E53}" type="sibTrans" cxnId="{579D9C67-4210-4063-9A8C-3D500E66BC61}">
      <dgm:prSet/>
      <dgm:spPr/>
      <dgm:t>
        <a:bodyPr/>
        <a:lstStyle/>
        <a:p>
          <a:endParaRPr lang="en-US"/>
        </a:p>
      </dgm:t>
    </dgm:pt>
    <dgm:pt modelId="{B761991B-2F26-4C38-8EFF-305286A9331F}">
      <dgm:prSet/>
      <dgm:spPr/>
      <dgm:t>
        <a:bodyPr/>
        <a:lstStyle/>
        <a:p>
          <a:r>
            <a:rPr lang="it-IT"/>
            <a:t>Sono soggetti a un regime derogatorio rispetto ai provvedimenti: non richiedono motivazione, partecipazione al procedimento, non è previsto accesso, sono soggetti a pubblicazione.</a:t>
          </a:r>
          <a:endParaRPr lang="en-US"/>
        </a:p>
      </dgm:t>
    </dgm:pt>
    <dgm:pt modelId="{8A2F5509-BBC9-4ED9-A0FE-73A449CD8DD8}" type="parTrans" cxnId="{2E23D5DC-D367-42A5-98EC-5C4807E56CB5}">
      <dgm:prSet/>
      <dgm:spPr/>
      <dgm:t>
        <a:bodyPr/>
        <a:lstStyle/>
        <a:p>
          <a:endParaRPr lang="en-US"/>
        </a:p>
      </dgm:t>
    </dgm:pt>
    <dgm:pt modelId="{495D1191-C576-4696-AE96-942F221742A3}" type="sibTrans" cxnId="{2E23D5DC-D367-42A5-98EC-5C4807E56CB5}">
      <dgm:prSet/>
      <dgm:spPr/>
      <dgm:t>
        <a:bodyPr/>
        <a:lstStyle/>
        <a:p>
          <a:endParaRPr lang="en-US"/>
        </a:p>
      </dgm:t>
    </dgm:pt>
    <dgm:pt modelId="{0CAFF357-98AA-43E7-8974-B2D2202F2258}" type="pres">
      <dgm:prSet presAssocID="{A1DDD825-FE11-4866-92A9-066F697CA62C}" presName="linear" presStyleCnt="0">
        <dgm:presLayoutVars>
          <dgm:animLvl val="lvl"/>
          <dgm:resizeHandles val="exact"/>
        </dgm:presLayoutVars>
      </dgm:prSet>
      <dgm:spPr/>
    </dgm:pt>
    <dgm:pt modelId="{03861AA6-662D-4418-BC7F-A9D9AC8F7C02}" type="pres">
      <dgm:prSet presAssocID="{954AAA89-DDD3-4E1E-AFC9-EE18A1C89A12}" presName="parentText" presStyleLbl="node1" presStyleIdx="0" presStyleCnt="4">
        <dgm:presLayoutVars>
          <dgm:chMax val="0"/>
          <dgm:bulletEnabled val="1"/>
        </dgm:presLayoutVars>
      </dgm:prSet>
      <dgm:spPr/>
    </dgm:pt>
    <dgm:pt modelId="{B5148D6D-DD61-4FB6-B9F7-76B7F30D2BD6}" type="pres">
      <dgm:prSet presAssocID="{78FA9803-E8B5-4275-B244-081D242C8DF3}" presName="spacer" presStyleCnt="0"/>
      <dgm:spPr/>
    </dgm:pt>
    <dgm:pt modelId="{CFD07761-82F6-4734-9103-0CDC910F51A5}" type="pres">
      <dgm:prSet presAssocID="{3D5579D1-DEB7-4BCD-A9DA-E745E2C61B6F}" presName="parentText" presStyleLbl="node1" presStyleIdx="1" presStyleCnt="4">
        <dgm:presLayoutVars>
          <dgm:chMax val="0"/>
          <dgm:bulletEnabled val="1"/>
        </dgm:presLayoutVars>
      </dgm:prSet>
      <dgm:spPr/>
    </dgm:pt>
    <dgm:pt modelId="{C888DA81-3591-4970-82F8-E25EFFC05E15}" type="pres">
      <dgm:prSet presAssocID="{749A3EB8-766A-42C3-AC71-A065E5836BEF}" presName="spacer" presStyleCnt="0"/>
      <dgm:spPr/>
    </dgm:pt>
    <dgm:pt modelId="{62A7D7BC-F5FC-41EA-8CC4-8A50869A5557}" type="pres">
      <dgm:prSet presAssocID="{77E99A89-14F6-493A-B9AC-6456AA8DDC06}" presName="parentText" presStyleLbl="node1" presStyleIdx="2" presStyleCnt="4">
        <dgm:presLayoutVars>
          <dgm:chMax val="0"/>
          <dgm:bulletEnabled val="1"/>
        </dgm:presLayoutVars>
      </dgm:prSet>
      <dgm:spPr/>
    </dgm:pt>
    <dgm:pt modelId="{326CA287-0B75-4667-844A-92C987AA8671}" type="pres">
      <dgm:prSet presAssocID="{3F464016-8612-4EA5-9112-45F18DCB5E53}" presName="spacer" presStyleCnt="0"/>
      <dgm:spPr/>
    </dgm:pt>
    <dgm:pt modelId="{9AE645A4-86A2-407A-B96C-87396E4332CF}" type="pres">
      <dgm:prSet presAssocID="{B761991B-2F26-4C38-8EFF-305286A9331F}" presName="parentText" presStyleLbl="node1" presStyleIdx="3" presStyleCnt="4">
        <dgm:presLayoutVars>
          <dgm:chMax val="0"/>
          <dgm:bulletEnabled val="1"/>
        </dgm:presLayoutVars>
      </dgm:prSet>
      <dgm:spPr/>
    </dgm:pt>
  </dgm:ptLst>
  <dgm:cxnLst>
    <dgm:cxn modelId="{23A6DF1C-A693-4A64-9A62-5AFF93355F9E}" srcId="{A1DDD825-FE11-4866-92A9-066F697CA62C}" destId="{954AAA89-DDD3-4E1E-AFC9-EE18A1C89A12}" srcOrd="0" destOrd="0" parTransId="{C095F632-3456-45E2-85F7-AA031C22BE3F}" sibTransId="{78FA9803-E8B5-4275-B244-081D242C8DF3}"/>
    <dgm:cxn modelId="{B449EF62-67B3-4A2C-B5E8-62EE646007A2}" type="presOf" srcId="{77E99A89-14F6-493A-B9AC-6456AA8DDC06}" destId="{62A7D7BC-F5FC-41EA-8CC4-8A50869A5557}" srcOrd="0" destOrd="0" presId="urn:microsoft.com/office/officeart/2005/8/layout/vList2"/>
    <dgm:cxn modelId="{579D9C67-4210-4063-9A8C-3D500E66BC61}" srcId="{A1DDD825-FE11-4866-92A9-066F697CA62C}" destId="{77E99A89-14F6-493A-B9AC-6456AA8DDC06}" srcOrd="2" destOrd="0" parTransId="{45303F69-8392-4196-8610-7B343B5A82F6}" sibTransId="{3F464016-8612-4EA5-9112-45F18DCB5E53}"/>
    <dgm:cxn modelId="{67A1505A-F0D3-4956-BF13-4F3BD49C1CCF}" type="presOf" srcId="{B761991B-2F26-4C38-8EFF-305286A9331F}" destId="{9AE645A4-86A2-407A-B96C-87396E4332CF}" srcOrd="0" destOrd="0" presId="urn:microsoft.com/office/officeart/2005/8/layout/vList2"/>
    <dgm:cxn modelId="{019C4A98-734C-4CD9-A2A6-592BC635523F}" type="presOf" srcId="{3D5579D1-DEB7-4BCD-A9DA-E745E2C61B6F}" destId="{CFD07761-82F6-4734-9103-0CDC910F51A5}" srcOrd="0" destOrd="0" presId="urn:microsoft.com/office/officeart/2005/8/layout/vList2"/>
    <dgm:cxn modelId="{289F1CB8-C8A0-4D00-BFE7-9C66EA824C19}" type="presOf" srcId="{954AAA89-DDD3-4E1E-AFC9-EE18A1C89A12}" destId="{03861AA6-662D-4418-BC7F-A9D9AC8F7C02}" srcOrd="0" destOrd="0" presId="urn:microsoft.com/office/officeart/2005/8/layout/vList2"/>
    <dgm:cxn modelId="{252254BA-E801-402A-9A06-F315CD0DCC89}" srcId="{A1DDD825-FE11-4866-92A9-066F697CA62C}" destId="{3D5579D1-DEB7-4BCD-A9DA-E745E2C61B6F}" srcOrd="1" destOrd="0" parTransId="{880896A2-A691-4D48-A9D6-C2397798DC9E}" sibTransId="{749A3EB8-766A-42C3-AC71-A065E5836BEF}"/>
    <dgm:cxn modelId="{2E23D5DC-D367-42A5-98EC-5C4807E56CB5}" srcId="{A1DDD825-FE11-4866-92A9-066F697CA62C}" destId="{B761991B-2F26-4C38-8EFF-305286A9331F}" srcOrd="3" destOrd="0" parTransId="{8A2F5509-BBC9-4ED9-A0FE-73A449CD8DD8}" sibTransId="{495D1191-C576-4696-AE96-942F221742A3}"/>
    <dgm:cxn modelId="{5AF65CEE-5B64-4228-9F9A-4ED3F77082EE}" type="presOf" srcId="{A1DDD825-FE11-4866-92A9-066F697CA62C}" destId="{0CAFF357-98AA-43E7-8974-B2D2202F2258}" srcOrd="0" destOrd="0" presId="urn:microsoft.com/office/officeart/2005/8/layout/vList2"/>
    <dgm:cxn modelId="{1F56CCB6-A8FA-4F0C-B009-7405FA7496D8}" type="presParOf" srcId="{0CAFF357-98AA-43E7-8974-B2D2202F2258}" destId="{03861AA6-662D-4418-BC7F-A9D9AC8F7C02}" srcOrd="0" destOrd="0" presId="urn:microsoft.com/office/officeart/2005/8/layout/vList2"/>
    <dgm:cxn modelId="{5082B27A-206F-4927-B50C-DD0805BD2812}" type="presParOf" srcId="{0CAFF357-98AA-43E7-8974-B2D2202F2258}" destId="{B5148D6D-DD61-4FB6-B9F7-76B7F30D2BD6}" srcOrd="1" destOrd="0" presId="urn:microsoft.com/office/officeart/2005/8/layout/vList2"/>
    <dgm:cxn modelId="{F8C2BA59-5AC7-4C14-8361-F296D379CA10}" type="presParOf" srcId="{0CAFF357-98AA-43E7-8974-B2D2202F2258}" destId="{CFD07761-82F6-4734-9103-0CDC910F51A5}" srcOrd="2" destOrd="0" presId="urn:microsoft.com/office/officeart/2005/8/layout/vList2"/>
    <dgm:cxn modelId="{3FA92C98-4024-4879-8F3A-3BDA5A8D998E}" type="presParOf" srcId="{0CAFF357-98AA-43E7-8974-B2D2202F2258}" destId="{C888DA81-3591-4970-82F8-E25EFFC05E15}" srcOrd="3" destOrd="0" presId="urn:microsoft.com/office/officeart/2005/8/layout/vList2"/>
    <dgm:cxn modelId="{F4EE31D2-74C9-4F17-A0B4-B3D03C29972F}" type="presParOf" srcId="{0CAFF357-98AA-43E7-8974-B2D2202F2258}" destId="{62A7D7BC-F5FC-41EA-8CC4-8A50869A5557}" srcOrd="4" destOrd="0" presId="urn:microsoft.com/office/officeart/2005/8/layout/vList2"/>
    <dgm:cxn modelId="{76C096B1-7028-4D82-B060-94B42D428F11}" type="presParOf" srcId="{0CAFF357-98AA-43E7-8974-B2D2202F2258}" destId="{326CA287-0B75-4667-844A-92C987AA8671}" srcOrd="5" destOrd="0" presId="urn:microsoft.com/office/officeart/2005/8/layout/vList2"/>
    <dgm:cxn modelId="{BAA9D1E6-1060-4DF8-9F7C-298245FB9F43}" type="presParOf" srcId="{0CAFF357-98AA-43E7-8974-B2D2202F2258}" destId="{9AE645A4-86A2-407A-B96C-87396E4332C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A7B60A-63AE-482E-ABA7-A9578664FB1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A01B808-847D-4B43-A9C9-E6E81ACD66DF}">
      <dgm:prSet/>
      <dgm:spPr/>
      <dgm:t>
        <a:bodyPr/>
        <a:lstStyle/>
        <a:p>
          <a:r>
            <a:rPr lang="it-IT"/>
            <a:t>Bandi di concorso e avvisi di gara</a:t>
          </a:r>
          <a:endParaRPr lang="en-US"/>
        </a:p>
      </dgm:t>
    </dgm:pt>
    <dgm:pt modelId="{FBF52CD4-AD6D-4569-ACAC-9BD299732422}" type="parTrans" cxnId="{86E8D5C7-C89E-4ACB-A8B5-24F1D50B993B}">
      <dgm:prSet/>
      <dgm:spPr/>
      <dgm:t>
        <a:bodyPr/>
        <a:lstStyle/>
        <a:p>
          <a:endParaRPr lang="en-US"/>
        </a:p>
      </dgm:t>
    </dgm:pt>
    <dgm:pt modelId="{67531BD5-EFF6-471E-A6C3-6C67661698D9}" type="sibTrans" cxnId="{86E8D5C7-C89E-4ACB-A8B5-24F1D50B993B}">
      <dgm:prSet/>
      <dgm:spPr/>
      <dgm:t>
        <a:bodyPr/>
        <a:lstStyle/>
        <a:p>
          <a:endParaRPr lang="en-US"/>
        </a:p>
      </dgm:t>
    </dgm:pt>
    <dgm:pt modelId="{F5DBB39C-A6DD-49F8-B8B2-7D184F908552}">
      <dgm:prSet/>
      <dgm:spPr/>
      <dgm:t>
        <a:bodyPr/>
        <a:lstStyle/>
        <a:p>
          <a:r>
            <a:rPr lang="it-IT"/>
            <a:t>Bando o avviso costituisce la lex specialis della singola gara;</a:t>
          </a:r>
          <a:endParaRPr lang="en-US"/>
        </a:p>
      </dgm:t>
    </dgm:pt>
    <dgm:pt modelId="{5A1661CF-C6F0-436A-A2AF-3FFBE5C5B434}" type="parTrans" cxnId="{9848465D-3939-4F3F-B994-BA4E126F5F28}">
      <dgm:prSet/>
      <dgm:spPr/>
      <dgm:t>
        <a:bodyPr/>
        <a:lstStyle/>
        <a:p>
          <a:endParaRPr lang="en-US"/>
        </a:p>
      </dgm:t>
    </dgm:pt>
    <dgm:pt modelId="{23E1ED79-B661-48F5-B998-7DB5C0527417}" type="sibTrans" cxnId="{9848465D-3939-4F3F-B994-BA4E126F5F28}">
      <dgm:prSet/>
      <dgm:spPr/>
      <dgm:t>
        <a:bodyPr/>
        <a:lstStyle/>
        <a:p>
          <a:endParaRPr lang="en-US"/>
        </a:p>
      </dgm:t>
    </dgm:pt>
    <dgm:pt modelId="{B2FC1DAF-9DA4-4453-AE89-853B54A80D69}">
      <dgm:prSet/>
      <dgm:spPr/>
      <dgm:t>
        <a:bodyPr/>
        <a:lstStyle/>
        <a:p>
          <a:r>
            <a:rPr lang="it-IT"/>
            <a:t>Sono privi di astrattezza, quindi è certa la natura non normativa;</a:t>
          </a:r>
          <a:endParaRPr lang="en-US"/>
        </a:p>
      </dgm:t>
    </dgm:pt>
    <dgm:pt modelId="{50BB04DC-304C-4BB2-8D7C-BE543DB3BDAA}" type="parTrans" cxnId="{762882AF-54B0-410D-B228-D45AFC78D789}">
      <dgm:prSet/>
      <dgm:spPr/>
      <dgm:t>
        <a:bodyPr/>
        <a:lstStyle/>
        <a:p>
          <a:endParaRPr lang="en-US"/>
        </a:p>
      </dgm:t>
    </dgm:pt>
    <dgm:pt modelId="{4865FD67-158C-49FF-8EA8-3C44E594E41B}" type="sibTrans" cxnId="{762882AF-54B0-410D-B228-D45AFC78D789}">
      <dgm:prSet/>
      <dgm:spPr/>
      <dgm:t>
        <a:bodyPr/>
        <a:lstStyle/>
        <a:p>
          <a:endParaRPr lang="en-US"/>
        </a:p>
      </dgm:t>
    </dgm:pt>
    <dgm:pt modelId="{C7A39311-3D34-4FA1-AE03-B20326272797}">
      <dgm:prSet/>
      <dgm:spPr/>
      <dgm:t>
        <a:bodyPr/>
        <a:lstStyle/>
        <a:p>
          <a:r>
            <a:rPr lang="it-IT"/>
            <a:t>Hanno contenuto concreto, poiché esauriscono i propri effetti con il completamento della procedura;</a:t>
          </a:r>
          <a:endParaRPr lang="en-US"/>
        </a:p>
      </dgm:t>
    </dgm:pt>
    <dgm:pt modelId="{16B2DB5E-65A2-4800-8416-D68D6EC2EEBB}" type="parTrans" cxnId="{20B8E5FD-7945-4285-89F6-95BF471571BE}">
      <dgm:prSet/>
      <dgm:spPr/>
      <dgm:t>
        <a:bodyPr/>
        <a:lstStyle/>
        <a:p>
          <a:endParaRPr lang="en-US"/>
        </a:p>
      </dgm:t>
    </dgm:pt>
    <dgm:pt modelId="{E9203AD3-FE15-40F8-A2C0-133F32C3D941}" type="sibTrans" cxnId="{20B8E5FD-7945-4285-89F6-95BF471571BE}">
      <dgm:prSet/>
      <dgm:spPr/>
      <dgm:t>
        <a:bodyPr/>
        <a:lstStyle/>
        <a:p>
          <a:endParaRPr lang="en-US"/>
        </a:p>
      </dgm:t>
    </dgm:pt>
    <dgm:pt modelId="{BAD2B008-48B8-408F-A2BF-2CF169DAA534}">
      <dgm:prSet/>
      <dgm:spPr/>
      <dgm:t>
        <a:bodyPr/>
        <a:lstStyle/>
        <a:p>
          <a:r>
            <a:rPr lang="it-IT" b="1"/>
            <a:t>Impugnabilità</a:t>
          </a:r>
          <a:r>
            <a:rPr lang="it-IT"/>
            <a:t> insieme alla graduatoria, salvo clausole a pena di esclusione.</a:t>
          </a:r>
          <a:endParaRPr lang="en-US"/>
        </a:p>
      </dgm:t>
    </dgm:pt>
    <dgm:pt modelId="{401A6A82-3E60-44F2-909C-82075B95DA33}" type="parTrans" cxnId="{E72B1586-9AB3-41C8-89D2-044DDD713F51}">
      <dgm:prSet/>
      <dgm:spPr/>
      <dgm:t>
        <a:bodyPr/>
        <a:lstStyle/>
        <a:p>
          <a:endParaRPr lang="en-US"/>
        </a:p>
      </dgm:t>
    </dgm:pt>
    <dgm:pt modelId="{74AE783D-D170-49EA-9779-D971BEEC5E4E}" type="sibTrans" cxnId="{E72B1586-9AB3-41C8-89D2-044DDD713F51}">
      <dgm:prSet/>
      <dgm:spPr/>
      <dgm:t>
        <a:bodyPr/>
        <a:lstStyle/>
        <a:p>
          <a:endParaRPr lang="en-US"/>
        </a:p>
      </dgm:t>
    </dgm:pt>
    <dgm:pt modelId="{705E22D0-188E-4329-A9D3-42BC8FA491F4}" type="pres">
      <dgm:prSet presAssocID="{F4A7B60A-63AE-482E-ABA7-A9578664FB19}" presName="vert0" presStyleCnt="0">
        <dgm:presLayoutVars>
          <dgm:dir/>
          <dgm:animOne val="branch"/>
          <dgm:animLvl val="lvl"/>
        </dgm:presLayoutVars>
      </dgm:prSet>
      <dgm:spPr/>
    </dgm:pt>
    <dgm:pt modelId="{925AAA72-AE24-4962-969F-30B2A0F0DAD0}" type="pres">
      <dgm:prSet presAssocID="{CA01B808-847D-4B43-A9C9-E6E81ACD66DF}" presName="thickLine" presStyleLbl="alignNode1" presStyleIdx="0" presStyleCnt="5"/>
      <dgm:spPr/>
    </dgm:pt>
    <dgm:pt modelId="{14DABB4B-C7B0-4ED6-9E6F-649C3FC2FDC0}" type="pres">
      <dgm:prSet presAssocID="{CA01B808-847D-4B43-A9C9-E6E81ACD66DF}" presName="horz1" presStyleCnt="0"/>
      <dgm:spPr/>
    </dgm:pt>
    <dgm:pt modelId="{F5203B74-AAAA-4BE1-9FF3-F02F4415AC02}" type="pres">
      <dgm:prSet presAssocID="{CA01B808-847D-4B43-A9C9-E6E81ACD66DF}" presName="tx1" presStyleLbl="revTx" presStyleIdx="0" presStyleCnt="5"/>
      <dgm:spPr/>
    </dgm:pt>
    <dgm:pt modelId="{CBEF286A-0D57-45B1-AD81-FA52223F6A7C}" type="pres">
      <dgm:prSet presAssocID="{CA01B808-847D-4B43-A9C9-E6E81ACD66DF}" presName="vert1" presStyleCnt="0"/>
      <dgm:spPr/>
    </dgm:pt>
    <dgm:pt modelId="{D15A26F8-587F-4864-AE5C-7DC41E2BBA20}" type="pres">
      <dgm:prSet presAssocID="{F5DBB39C-A6DD-49F8-B8B2-7D184F908552}" presName="thickLine" presStyleLbl="alignNode1" presStyleIdx="1" presStyleCnt="5"/>
      <dgm:spPr/>
    </dgm:pt>
    <dgm:pt modelId="{2D33775C-8858-4ABD-ACD9-F2BA82DEF993}" type="pres">
      <dgm:prSet presAssocID="{F5DBB39C-A6DD-49F8-B8B2-7D184F908552}" presName="horz1" presStyleCnt="0"/>
      <dgm:spPr/>
    </dgm:pt>
    <dgm:pt modelId="{E79860DD-933A-4111-A359-BAA48827C8B8}" type="pres">
      <dgm:prSet presAssocID="{F5DBB39C-A6DD-49F8-B8B2-7D184F908552}" presName="tx1" presStyleLbl="revTx" presStyleIdx="1" presStyleCnt="5"/>
      <dgm:spPr/>
    </dgm:pt>
    <dgm:pt modelId="{8847C007-4BC9-4298-B102-6A8CB54771B8}" type="pres">
      <dgm:prSet presAssocID="{F5DBB39C-A6DD-49F8-B8B2-7D184F908552}" presName="vert1" presStyleCnt="0"/>
      <dgm:spPr/>
    </dgm:pt>
    <dgm:pt modelId="{14EC0B1C-95F8-4D27-B09E-C0FDDEEEE8C9}" type="pres">
      <dgm:prSet presAssocID="{B2FC1DAF-9DA4-4453-AE89-853B54A80D69}" presName="thickLine" presStyleLbl="alignNode1" presStyleIdx="2" presStyleCnt="5"/>
      <dgm:spPr/>
    </dgm:pt>
    <dgm:pt modelId="{BFEB6EC4-76A9-44C9-910A-1EFC38078D4F}" type="pres">
      <dgm:prSet presAssocID="{B2FC1DAF-9DA4-4453-AE89-853B54A80D69}" presName="horz1" presStyleCnt="0"/>
      <dgm:spPr/>
    </dgm:pt>
    <dgm:pt modelId="{50937877-613D-4455-B769-84F250BECD1B}" type="pres">
      <dgm:prSet presAssocID="{B2FC1DAF-9DA4-4453-AE89-853B54A80D69}" presName="tx1" presStyleLbl="revTx" presStyleIdx="2" presStyleCnt="5"/>
      <dgm:spPr/>
    </dgm:pt>
    <dgm:pt modelId="{9D645CA7-4DA1-42AF-A4D3-0F414283F6E6}" type="pres">
      <dgm:prSet presAssocID="{B2FC1DAF-9DA4-4453-AE89-853B54A80D69}" presName="vert1" presStyleCnt="0"/>
      <dgm:spPr/>
    </dgm:pt>
    <dgm:pt modelId="{335ADA9B-6413-44D3-9A3C-808F48487FF2}" type="pres">
      <dgm:prSet presAssocID="{C7A39311-3D34-4FA1-AE03-B20326272797}" presName="thickLine" presStyleLbl="alignNode1" presStyleIdx="3" presStyleCnt="5"/>
      <dgm:spPr/>
    </dgm:pt>
    <dgm:pt modelId="{DF26E540-91CA-47F9-9CBB-4E4B81ECAA99}" type="pres">
      <dgm:prSet presAssocID="{C7A39311-3D34-4FA1-AE03-B20326272797}" presName="horz1" presStyleCnt="0"/>
      <dgm:spPr/>
    </dgm:pt>
    <dgm:pt modelId="{A62BCE86-3FEE-48C6-BBE5-9F3A9F68CE02}" type="pres">
      <dgm:prSet presAssocID="{C7A39311-3D34-4FA1-AE03-B20326272797}" presName="tx1" presStyleLbl="revTx" presStyleIdx="3" presStyleCnt="5"/>
      <dgm:spPr/>
    </dgm:pt>
    <dgm:pt modelId="{E7F1981F-ACE7-4CF5-A531-C9358746E357}" type="pres">
      <dgm:prSet presAssocID="{C7A39311-3D34-4FA1-AE03-B20326272797}" presName="vert1" presStyleCnt="0"/>
      <dgm:spPr/>
    </dgm:pt>
    <dgm:pt modelId="{64CEF70F-6AD7-4E3E-83EF-A61B1E6EB67A}" type="pres">
      <dgm:prSet presAssocID="{BAD2B008-48B8-408F-A2BF-2CF169DAA534}" presName="thickLine" presStyleLbl="alignNode1" presStyleIdx="4" presStyleCnt="5"/>
      <dgm:spPr/>
    </dgm:pt>
    <dgm:pt modelId="{AEF11417-1F1F-4929-A349-E7159CCBDE8D}" type="pres">
      <dgm:prSet presAssocID="{BAD2B008-48B8-408F-A2BF-2CF169DAA534}" presName="horz1" presStyleCnt="0"/>
      <dgm:spPr/>
    </dgm:pt>
    <dgm:pt modelId="{648586C7-F849-4D84-AAE3-84B3EFA1AF95}" type="pres">
      <dgm:prSet presAssocID="{BAD2B008-48B8-408F-A2BF-2CF169DAA534}" presName="tx1" presStyleLbl="revTx" presStyleIdx="4" presStyleCnt="5"/>
      <dgm:spPr/>
    </dgm:pt>
    <dgm:pt modelId="{B78F760A-39EE-422E-83AF-44BAB9BE5E2D}" type="pres">
      <dgm:prSet presAssocID="{BAD2B008-48B8-408F-A2BF-2CF169DAA534}" presName="vert1" presStyleCnt="0"/>
      <dgm:spPr/>
    </dgm:pt>
  </dgm:ptLst>
  <dgm:cxnLst>
    <dgm:cxn modelId="{A4CEBA1D-7422-4F0E-8123-8046580B8A02}" type="presOf" srcId="{F4A7B60A-63AE-482E-ABA7-A9578664FB19}" destId="{705E22D0-188E-4329-A9D3-42BC8FA491F4}" srcOrd="0" destOrd="0" presId="urn:microsoft.com/office/officeart/2008/layout/LinedList"/>
    <dgm:cxn modelId="{A471B224-59F1-4780-AE32-665F2B94F25C}" type="presOf" srcId="{F5DBB39C-A6DD-49F8-B8B2-7D184F908552}" destId="{E79860DD-933A-4111-A359-BAA48827C8B8}" srcOrd="0" destOrd="0" presId="urn:microsoft.com/office/officeart/2008/layout/LinedList"/>
    <dgm:cxn modelId="{1D3EB929-12EB-467D-B942-2298863C642D}" type="presOf" srcId="{CA01B808-847D-4B43-A9C9-E6E81ACD66DF}" destId="{F5203B74-AAAA-4BE1-9FF3-F02F4415AC02}" srcOrd="0" destOrd="0" presId="urn:microsoft.com/office/officeart/2008/layout/LinedList"/>
    <dgm:cxn modelId="{9848465D-3939-4F3F-B994-BA4E126F5F28}" srcId="{F4A7B60A-63AE-482E-ABA7-A9578664FB19}" destId="{F5DBB39C-A6DD-49F8-B8B2-7D184F908552}" srcOrd="1" destOrd="0" parTransId="{5A1661CF-C6F0-436A-A2AF-3FFBE5C5B434}" sibTransId="{23E1ED79-B661-48F5-B998-7DB5C0527417}"/>
    <dgm:cxn modelId="{4FC5A56C-427B-4C94-BC4D-C2D9299209EE}" type="presOf" srcId="{C7A39311-3D34-4FA1-AE03-B20326272797}" destId="{A62BCE86-3FEE-48C6-BBE5-9F3A9F68CE02}" srcOrd="0" destOrd="0" presId="urn:microsoft.com/office/officeart/2008/layout/LinedList"/>
    <dgm:cxn modelId="{E72B1586-9AB3-41C8-89D2-044DDD713F51}" srcId="{F4A7B60A-63AE-482E-ABA7-A9578664FB19}" destId="{BAD2B008-48B8-408F-A2BF-2CF169DAA534}" srcOrd="4" destOrd="0" parTransId="{401A6A82-3E60-44F2-909C-82075B95DA33}" sibTransId="{74AE783D-D170-49EA-9779-D971BEEC5E4E}"/>
    <dgm:cxn modelId="{762882AF-54B0-410D-B228-D45AFC78D789}" srcId="{F4A7B60A-63AE-482E-ABA7-A9578664FB19}" destId="{B2FC1DAF-9DA4-4453-AE89-853B54A80D69}" srcOrd="2" destOrd="0" parTransId="{50BB04DC-304C-4BB2-8D7C-BE543DB3BDAA}" sibTransId="{4865FD67-158C-49FF-8EA8-3C44E594E41B}"/>
    <dgm:cxn modelId="{442926B0-3915-44F7-B2BA-6B0E552CC538}" type="presOf" srcId="{B2FC1DAF-9DA4-4453-AE89-853B54A80D69}" destId="{50937877-613D-4455-B769-84F250BECD1B}" srcOrd="0" destOrd="0" presId="urn:microsoft.com/office/officeart/2008/layout/LinedList"/>
    <dgm:cxn modelId="{36AFC6C1-01A9-4DAB-9D3D-A2AAD4D7BC1C}" type="presOf" srcId="{BAD2B008-48B8-408F-A2BF-2CF169DAA534}" destId="{648586C7-F849-4D84-AAE3-84B3EFA1AF95}" srcOrd="0" destOrd="0" presId="urn:microsoft.com/office/officeart/2008/layout/LinedList"/>
    <dgm:cxn modelId="{86E8D5C7-C89E-4ACB-A8B5-24F1D50B993B}" srcId="{F4A7B60A-63AE-482E-ABA7-A9578664FB19}" destId="{CA01B808-847D-4B43-A9C9-E6E81ACD66DF}" srcOrd="0" destOrd="0" parTransId="{FBF52CD4-AD6D-4569-ACAC-9BD299732422}" sibTransId="{67531BD5-EFF6-471E-A6C3-6C67661698D9}"/>
    <dgm:cxn modelId="{20B8E5FD-7945-4285-89F6-95BF471571BE}" srcId="{F4A7B60A-63AE-482E-ABA7-A9578664FB19}" destId="{C7A39311-3D34-4FA1-AE03-B20326272797}" srcOrd="3" destOrd="0" parTransId="{16B2DB5E-65A2-4800-8416-D68D6EC2EEBB}" sibTransId="{E9203AD3-FE15-40F8-A2C0-133F32C3D941}"/>
    <dgm:cxn modelId="{C0326F14-E2DC-459A-ABBE-74EB8CBD1679}" type="presParOf" srcId="{705E22D0-188E-4329-A9D3-42BC8FA491F4}" destId="{925AAA72-AE24-4962-969F-30B2A0F0DAD0}" srcOrd="0" destOrd="0" presId="urn:microsoft.com/office/officeart/2008/layout/LinedList"/>
    <dgm:cxn modelId="{B31BF65F-FECF-4000-9514-7668A49ED299}" type="presParOf" srcId="{705E22D0-188E-4329-A9D3-42BC8FA491F4}" destId="{14DABB4B-C7B0-4ED6-9E6F-649C3FC2FDC0}" srcOrd="1" destOrd="0" presId="urn:microsoft.com/office/officeart/2008/layout/LinedList"/>
    <dgm:cxn modelId="{D62ADA49-A9EA-49EE-80BA-9FD7A81164D9}" type="presParOf" srcId="{14DABB4B-C7B0-4ED6-9E6F-649C3FC2FDC0}" destId="{F5203B74-AAAA-4BE1-9FF3-F02F4415AC02}" srcOrd="0" destOrd="0" presId="urn:microsoft.com/office/officeart/2008/layout/LinedList"/>
    <dgm:cxn modelId="{31802C9A-DCE9-4468-A3B7-E7E093139BA8}" type="presParOf" srcId="{14DABB4B-C7B0-4ED6-9E6F-649C3FC2FDC0}" destId="{CBEF286A-0D57-45B1-AD81-FA52223F6A7C}" srcOrd="1" destOrd="0" presId="urn:microsoft.com/office/officeart/2008/layout/LinedList"/>
    <dgm:cxn modelId="{330D4063-EFD9-41E1-A29A-5157A33D8D8F}" type="presParOf" srcId="{705E22D0-188E-4329-A9D3-42BC8FA491F4}" destId="{D15A26F8-587F-4864-AE5C-7DC41E2BBA20}" srcOrd="2" destOrd="0" presId="urn:microsoft.com/office/officeart/2008/layout/LinedList"/>
    <dgm:cxn modelId="{1B3D1282-A71D-4CD2-9041-3D665E033311}" type="presParOf" srcId="{705E22D0-188E-4329-A9D3-42BC8FA491F4}" destId="{2D33775C-8858-4ABD-ACD9-F2BA82DEF993}" srcOrd="3" destOrd="0" presId="urn:microsoft.com/office/officeart/2008/layout/LinedList"/>
    <dgm:cxn modelId="{B4263865-0296-433B-8C55-DC3771FFB30B}" type="presParOf" srcId="{2D33775C-8858-4ABD-ACD9-F2BA82DEF993}" destId="{E79860DD-933A-4111-A359-BAA48827C8B8}" srcOrd="0" destOrd="0" presId="urn:microsoft.com/office/officeart/2008/layout/LinedList"/>
    <dgm:cxn modelId="{7367781F-B04D-4B91-A96A-2D3FACD1BC2A}" type="presParOf" srcId="{2D33775C-8858-4ABD-ACD9-F2BA82DEF993}" destId="{8847C007-4BC9-4298-B102-6A8CB54771B8}" srcOrd="1" destOrd="0" presId="urn:microsoft.com/office/officeart/2008/layout/LinedList"/>
    <dgm:cxn modelId="{952C0BBE-AD71-4DCC-AABA-494C792602FB}" type="presParOf" srcId="{705E22D0-188E-4329-A9D3-42BC8FA491F4}" destId="{14EC0B1C-95F8-4D27-B09E-C0FDDEEEE8C9}" srcOrd="4" destOrd="0" presId="urn:microsoft.com/office/officeart/2008/layout/LinedList"/>
    <dgm:cxn modelId="{3EE849CE-A7D5-48D1-A8EB-F48A1922234A}" type="presParOf" srcId="{705E22D0-188E-4329-A9D3-42BC8FA491F4}" destId="{BFEB6EC4-76A9-44C9-910A-1EFC38078D4F}" srcOrd="5" destOrd="0" presId="urn:microsoft.com/office/officeart/2008/layout/LinedList"/>
    <dgm:cxn modelId="{53AAA3FD-9ECA-4218-8B70-D2D389AFE444}" type="presParOf" srcId="{BFEB6EC4-76A9-44C9-910A-1EFC38078D4F}" destId="{50937877-613D-4455-B769-84F250BECD1B}" srcOrd="0" destOrd="0" presId="urn:microsoft.com/office/officeart/2008/layout/LinedList"/>
    <dgm:cxn modelId="{51EE8AA0-AC09-49C9-9DD7-95D6FCE83E78}" type="presParOf" srcId="{BFEB6EC4-76A9-44C9-910A-1EFC38078D4F}" destId="{9D645CA7-4DA1-42AF-A4D3-0F414283F6E6}" srcOrd="1" destOrd="0" presId="urn:microsoft.com/office/officeart/2008/layout/LinedList"/>
    <dgm:cxn modelId="{4B0733A8-49B3-4A0C-9F04-FD91E6E91FAB}" type="presParOf" srcId="{705E22D0-188E-4329-A9D3-42BC8FA491F4}" destId="{335ADA9B-6413-44D3-9A3C-808F48487FF2}" srcOrd="6" destOrd="0" presId="urn:microsoft.com/office/officeart/2008/layout/LinedList"/>
    <dgm:cxn modelId="{52CD8466-57C4-4F6A-AD84-16416A6E2CA1}" type="presParOf" srcId="{705E22D0-188E-4329-A9D3-42BC8FA491F4}" destId="{DF26E540-91CA-47F9-9CBB-4E4B81ECAA99}" srcOrd="7" destOrd="0" presId="urn:microsoft.com/office/officeart/2008/layout/LinedList"/>
    <dgm:cxn modelId="{E1A0370A-C64A-40B5-8C45-690A6899576C}" type="presParOf" srcId="{DF26E540-91CA-47F9-9CBB-4E4B81ECAA99}" destId="{A62BCE86-3FEE-48C6-BBE5-9F3A9F68CE02}" srcOrd="0" destOrd="0" presId="urn:microsoft.com/office/officeart/2008/layout/LinedList"/>
    <dgm:cxn modelId="{0BBE2A55-9C4C-4976-8E29-22F270770870}" type="presParOf" srcId="{DF26E540-91CA-47F9-9CBB-4E4B81ECAA99}" destId="{E7F1981F-ACE7-4CF5-A531-C9358746E357}" srcOrd="1" destOrd="0" presId="urn:microsoft.com/office/officeart/2008/layout/LinedList"/>
    <dgm:cxn modelId="{780A1005-9DE9-423D-A236-A527BCF696C1}" type="presParOf" srcId="{705E22D0-188E-4329-A9D3-42BC8FA491F4}" destId="{64CEF70F-6AD7-4E3E-83EF-A61B1E6EB67A}" srcOrd="8" destOrd="0" presId="urn:microsoft.com/office/officeart/2008/layout/LinedList"/>
    <dgm:cxn modelId="{B8BEFA00-D759-4EAC-BE1D-93067B262E26}" type="presParOf" srcId="{705E22D0-188E-4329-A9D3-42BC8FA491F4}" destId="{AEF11417-1F1F-4929-A349-E7159CCBDE8D}" srcOrd="9" destOrd="0" presId="urn:microsoft.com/office/officeart/2008/layout/LinedList"/>
    <dgm:cxn modelId="{E366E1B7-C78A-4F2D-B879-09C8B530492D}" type="presParOf" srcId="{AEF11417-1F1F-4929-A349-E7159CCBDE8D}" destId="{648586C7-F849-4D84-AAE3-84B3EFA1AF95}" srcOrd="0" destOrd="0" presId="urn:microsoft.com/office/officeart/2008/layout/LinedList"/>
    <dgm:cxn modelId="{B25CF32E-0733-464E-9DF0-BF739BCDD37C}" type="presParOf" srcId="{AEF11417-1F1F-4929-A349-E7159CCBDE8D}" destId="{B78F760A-39EE-422E-83AF-44BAB9BE5E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06111C-7C0D-4FC7-9E2A-A230F27F1AA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90CCE60-1298-4BC5-B0C3-D1BF257A8523}">
      <dgm:prSet/>
      <dgm:spPr/>
      <dgm:t>
        <a:bodyPr/>
        <a:lstStyle/>
        <a:p>
          <a:r>
            <a:rPr lang="it-IT"/>
            <a:t>Atti di pianificazione e programmazione.</a:t>
          </a:r>
          <a:endParaRPr lang="en-US"/>
        </a:p>
      </dgm:t>
    </dgm:pt>
    <dgm:pt modelId="{A764F6FD-F8FF-458A-B4B3-15B9545CD164}" type="parTrans" cxnId="{EF6552B1-A779-499B-B4FD-ED847BE69D48}">
      <dgm:prSet/>
      <dgm:spPr/>
      <dgm:t>
        <a:bodyPr/>
        <a:lstStyle/>
        <a:p>
          <a:endParaRPr lang="en-US"/>
        </a:p>
      </dgm:t>
    </dgm:pt>
    <dgm:pt modelId="{D1AF89B1-98E9-41F9-BDFC-78D2F101EA74}" type="sibTrans" cxnId="{EF6552B1-A779-499B-B4FD-ED847BE69D48}">
      <dgm:prSet/>
      <dgm:spPr/>
      <dgm:t>
        <a:bodyPr/>
        <a:lstStyle/>
        <a:p>
          <a:endParaRPr lang="en-US"/>
        </a:p>
      </dgm:t>
    </dgm:pt>
    <dgm:pt modelId="{2ABD3604-2670-4747-9B26-77517F3245B6}">
      <dgm:prSet/>
      <dgm:spPr/>
      <dgm:t>
        <a:bodyPr/>
        <a:lstStyle/>
        <a:p>
          <a:r>
            <a:rPr lang="it-IT"/>
            <a:t>Natura generale ed astratta, si discute se sia regolamento o atto amministrativo (anche i fini dell’impugnazione) – natura mista.</a:t>
          </a:r>
          <a:endParaRPr lang="en-US"/>
        </a:p>
      </dgm:t>
    </dgm:pt>
    <dgm:pt modelId="{47F6C2DE-2626-435F-AEB0-4CAE2411994C}" type="parTrans" cxnId="{C5DE991C-E157-4D81-9041-7701121D1DA4}">
      <dgm:prSet/>
      <dgm:spPr/>
      <dgm:t>
        <a:bodyPr/>
        <a:lstStyle/>
        <a:p>
          <a:endParaRPr lang="en-US"/>
        </a:p>
      </dgm:t>
    </dgm:pt>
    <dgm:pt modelId="{741C8AC7-9BF7-4527-9BF8-CCDDB90708D5}" type="sibTrans" cxnId="{C5DE991C-E157-4D81-9041-7701121D1DA4}">
      <dgm:prSet/>
      <dgm:spPr/>
      <dgm:t>
        <a:bodyPr/>
        <a:lstStyle/>
        <a:p>
          <a:endParaRPr lang="en-US"/>
        </a:p>
      </dgm:t>
    </dgm:pt>
    <dgm:pt modelId="{7EE1E2AE-CBAC-4CE5-9DDE-616AF8207926}">
      <dgm:prSet/>
      <dgm:spPr/>
      <dgm:t>
        <a:bodyPr/>
        <a:lstStyle/>
        <a:p>
          <a:r>
            <a:rPr lang="it-IT"/>
            <a:t>Procedura duplice adozione e approvazione.</a:t>
          </a:r>
          <a:endParaRPr lang="en-US"/>
        </a:p>
      </dgm:t>
    </dgm:pt>
    <dgm:pt modelId="{4CC75880-A67F-46CF-9B74-E87ED3EB88C6}" type="parTrans" cxnId="{B8688A36-7E19-4B1F-B6A3-C05490421B7C}">
      <dgm:prSet/>
      <dgm:spPr/>
      <dgm:t>
        <a:bodyPr/>
        <a:lstStyle/>
        <a:p>
          <a:endParaRPr lang="en-US"/>
        </a:p>
      </dgm:t>
    </dgm:pt>
    <dgm:pt modelId="{F5EEEB0F-B457-431E-BB1F-1DE7A8AC9CFC}" type="sibTrans" cxnId="{B8688A36-7E19-4B1F-B6A3-C05490421B7C}">
      <dgm:prSet/>
      <dgm:spPr/>
      <dgm:t>
        <a:bodyPr/>
        <a:lstStyle/>
        <a:p>
          <a:endParaRPr lang="en-US"/>
        </a:p>
      </dgm:t>
    </dgm:pt>
    <dgm:pt modelId="{05CDCC37-6EDD-49A7-8AFD-DD1748ED65E8}">
      <dgm:prSet/>
      <dgm:spPr/>
      <dgm:t>
        <a:bodyPr/>
        <a:lstStyle/>
        <a:p>
          <a:r>
            <a:rPr lang="it-IT"/>
            <a:t>Impugnabilità se immediatamente lesivi anche dopo sola adozione.</a:t>
          </a:r>
          <a:endParaRPr lang="en-US"/>
        </a:p>
      </dgm:t>
    </dgm:pt>
    <dgm:pt modelId="{7303366F-857E-4A0C-BA5A-F2E8B9AF138C}" type="parTrans" cxnId="{BA8BE806-DBC9-4891-BDD0-44C418E21A1E}">
      <dgm:prSet/>
      <dgm:spPr/>
      <dgm:t>
        <a:bodyPr/>
        <a:lstStyle/>
        <a:p>
          <a:endParaRPr lang="en-US"/>
        </a:p>
      </dgm:t>
    </dgm:pt>
    <dgm:pt modelId="{5C2ECBDB-D0BB-4421-8D03-164AF26C8B8C}" type="sibTrans" cxnId="{BA8BE806-DBC9-4891-BDD0-44C418E21A1E}">
      <dgm:prSet/>
      <dgm:spPr/>
      <dgm:t>
        <a:bodyPr/>
        <a:lstStyle/>
        <a:p>
          <a:endParaRPr lang="en-US"/>
        </a:p>
      </dgm:t>
    </dgm:pt>
    <dgm:pt modelId="{85FCE8B6-ABB6-45EB-95D7-13010D162A3C}" type="pres">
      <dgm:prSet presAssocID="{1706111C-7C0D-4FC7-9E2A-A230F27F1AA6}" presName="vert0" presStyleCnt="0">
        <dgm:presLayoutVars>
          <dgm:dir/>
          <dgm:animOne val="branch"/>
          <dgm:animLvl val="lvl"/>
        </dgm:presLayoutVars>
      </dgm:prSet>
      <dgm:spPr/>
    </dgm:pt>
    <dgm:pt modelId="{28B6FBC4-85FB-446F-94A5-F3B83EC6708A}" type="pres">
      <dgm:prSet presAssocID="{990CCE60-1298-4BC5-B0C3-D1BF257A8523}" presName="thickLine" presStyleLbl="alignNode1" presStyleIdx="0" presStyleCnt="4"/>
      <dgm:spPr/>
    </dgm:pt>
    <dgm:pt modelId="{F58306D4-EF19-4B86-A9FE-4C4BE026EDC3}" type="pres">
      <dgm:prSet presAssocID="{990CCE60-1298-4BC5-B0C3-D1BF257A8523}" presName="horz1" presStyleCnt="0"/>
      <dgm:spPr/>
    </dgm:pt>
    <dgm:pt modelId="{7A59600E-F55B-4714-8BBB-884440A5087A}" type="pres">
      <dgm:prSet presAssocID="{990CCE60-1298-4BC5-B0C3-D1BF257A8523}" presName="tx1" presStyleLbl="revTx" presStyleIdx="0" presStyleCnt="4"/>
      <dgm:spPr/>
    </dgm:pt>
    <dgm:pt modelId="{C7F58DB8-DE77-466A-B8A1-D96B1BC3BCAD}" type="pres">
      <dgm:prSet presAssocID="{990CCE60-1298-4BC5-B0C3-D1BF257A8523}" presName="vert1" presStyleCnt="0"/>
      <dgm:spPr/>
    </dgm:pt>
    <dgm:pt modelId="{4D099632-0D24-4CC6-B35D-2EC0F81478C4}" type="pres">
      <dgm:prSet presAssocID="{2ABD3604-2670-4747-9B26-77517F3245B6}" presName="thickLine" presStyleLbl="alignNode1" presStyleIdx="1" presStyleCnt="4"/>
      <dgm:spPr/>
    </dgm:pt>
    <dgm:pt modelId="{8CFCE543-B65B-428F-9721-BF5AEF971983}" type="pres">
      <dgm:prSet presAssocID="{2ABD3604-2670-4747-9B26-77517F3245B6}" presName="horz1" presStyleCnt="0"/>
      <dgm:spPr/>
    </dgm:pt>
    <dgm:pt modelId="{E3E7ED68-F52C-47A7-8C8D-E5D5F28C2EB3}" type="pres">
      <dgm:prSet presAssocID="{2ABD3604-2670-4747-9B26-77517F3245B6}" presName="tx1" presStyleLbl="revTx" presStyleIdx="1" presStyleCnt="4"/>
      <dgm:spPr/>
    </dgm:pt>
    <dgm:pt modelId="{C28ED677-F686-463B-A49E-85BE93225AD8}" type="pres">
      <dgm:prSet presAssocID="{2ABD3604-2670-4747-9B26-77517F3245B6}" presName="vert1" presStyleCnt="0"/>
      <dgm:spPr/>
    </dgm:pt>
    <dgm:pt modelId="{867D8455-78FA-49DE-B4CD-2009DAE17238}" type="pres">
      <dgm:prSet presAssocID="{7EE1E2AE-CBAC-4CE5-9DDE-616AF8207926}" presName="thickLine" presStyleLbl="alignNode1" presStyleIdx="2" presStyleCnt="4"/>
      <dgm:spPr/>
    </dgm:pt>
    <dgm:pt modelId="{8E3B78CC-6F54-42D6-B5E2-A4463B91EE74}" type="pres">
      <dgm:prSet presAssocID="{7EE1E2AE-CBAC-4CE5-9DDE-616AF8207926}" presName="horz1" presStyleCnt="0"/>
      <dgm:spPr/>
    </dgm:pt>
    <dgm:pt modelId="{6538F308-4B8A-4B6A-A6B6-F95FEE4DE3BD}" type="pres">
      <dgm:prSet presAssocID="{7EE1E2AE-CBAC-4CE5-9DDE-616AF8207926}" presName="tx1" presStyleLbl="revTx" presStyleIdx="2" presStyleCnt="4"/>
      <dgm:spPr/>
    </dgm:pt>
    <dgm:pt modelId="{2AF4D4A4-6772-4A7F-B1A1-C7CBFC397FB3}" type="pres">
      <dgm:prSet presAssocID="{7EE1E2AE-CBAC-4CE5-9DDE-616AF8207926}" presName="vert1" presStyleCnt="0"/>
      <dgm:spPr/>
    </dgm:pt>
    <dgm:pt modelId="{25F59C6B-C4F6-40D0-B20A-F3B4E0ACD0FC}" type="pres">
      <dgm:prSet presAssocID="{05CDCC37-6EDD-49A7-8AFD-DD1748ED65E8}" presName="thickLine" presStyleLbl="alignNode1" presStyleIdx="3" presStyleCnt="4"/>
      <dgm:spPr/>
    </dgm:pt>
    <dgm:pt modelId="{4D32748A-C1BF-44C8-A854-C6394CF8A3D5}" type="pres">
      <dgm:prSet presAssocID="{05CDCC37-6EDD-49A7-8AFD-DD1748ED65E8}" presName="horz1" presStyleCnt="0"/>
      <dgm:spPr/>
    </dgm:pt>
    <dgm:pt modelId="{1939114D-56F6-47A1-AB20-3743497973BC}" type="pres">
      <dgm:prSet presAssocID="{05CDCC37-6EDD-49A7-8AFD-DD1748ED65E8}" presName="tx1" presStyleLbl="revTx" presStyleIdx="3" presStyleCnt="4"/>
      <dgm:spPr/>
    </dgm:pt>
    <dgm:pt modelId="{2FB33439-20AE-4B62-B1F8-22662B5AD163}" type="pres">
      <dgm:prSet presAssocID="{05CDCC37-6EDD-49A7-8AFD-DD1748ED65E8}" presName="vert1" presStyleCnt="0"/>
      <dgm:spPr/>
    </dgm:pt>
  </dgm:ptLst>
  <dgm:cxnLst>
    <dgm:cxn modelId="{BA8BE806-DBC9-4891-BDD0-44C418E21A1E}" srcId="{1706111C-7C0D-4FC7-9E2A-A230F27F1AA6}" destId="{05CDCC37-6EDD-49A7-8AFD-DD1748ED65E8}" srcOrd="3" destOrd="0" parTransId="{7303366F-857E-4A0C-BA5A-F2E8B9AF138C}" sibTransId="{5C2ECBDB-D0BB-4421-8D03-164AF26C8B8C}"/>
    <dgm:cxn modelId="{3F2C1B07-64BF-4B81-B1E7-883EA0CDC69F}" type="presOf" srcId="{7EE1E2AE-CBAC-4CE5-9DDE-616AF8207926}" destId="{6538F308-4B8A-4B6A-A6B6-F95FEE4DE3BD}" srcOrd="0" destOrd="0" presId="urn:microsoft.com/office/officeart/2008/layout/LinedList"/>
    <dgm:cxn modelId="{C5DE991C-E157-4D81-9041-7701121D1DA4}" srcId="{1706111C-7C0D-4FC7-9E2A-A230F27F1AA6}" destId="{2ABD3604-2670-4747-9B26-77517F3245B6}" srcOrd="1" destOrd="0" parTransId="{47F6C2DE-2626-435F-AEB0-4CAE2411994C}" sibTransId="{741C8AC7-9BF7-4527-9BF8-CCDDB90708D5}"/>
    <dgm:cxn modelId="{B8688A36-7E19-4B1F-B6A3-C05490421B7C}" srcId="{1706111C-7C0D-4FC7-9E2A-A230F27F1AA6}" destId="{7EE1E2AE-CBAC-4CE5-9DDE-616AF8207926}" srcOrd="2" destOrd="0" parTransId="{4CC75880-A67F-46CF-9B74-E87ED3EB88C6}" sibTransId="{F5EEEB0F-B457-431E-BB1F-1DE7A8AC9CFC}"/>
    <dgm:cxn modelId="{BB1FF83F-32DA-4DB4-979D-A56B035C1F01}" type="presOf" srcId="{1706111C-7C0D-4FC7-9E2A-A230F27F1AA6}" destId="{85FCE8B6-ABB6-45EB-95D7-13010D162A3C}" srcOrd="0" destOrd="0" presId="urn:microsoft.com/office/officeart/2008/layout/LinedList"/>
    <dgm:cxn modelId="{945F8586-CF5D-449B-8CC0-0444315822E1}" type="presOf" srcId="{05CDCC37-6EDD-49A7-8AFD-DD1748ED65E8}" destId="{1939114D-56F6-47A1-AB20-3743497973BC}" srcOrd="0" destOrd="0" presId="urn:microsoft.com/office/officeart/2008/layout/LinedList"/>
    <dgm:cxn modelId="{54796E87-EEC6-434D-8556-29D9B34845BE}" type="presOf" srcId="{2ABD3604-2670-4747-9B26-77517F3245B6}" destId="{E3E7ED68-F52C-47A7-8C8D-E5D5F28C2EB3}" srcOrd="0" destOrd="0" presId="urn:microsoft.com/office/officeart/2008/layout/LinedList"/>
    <dgm:cxn modelId="{503296A4-6FF9-42C3-B979-7A13668BB2FB}" type="presOf" srcId="{990CCE60-1298-4BC5-B0C3-D1BF257A8523}" destId="{7A59600E-F55B-4714-8BBB-884440A5087A}" srcOrd="0" destOrd="0" presId="urn:microsoft.com/office/officeart/2008/layout/LinedList"/>
    <dgm:cxn modelId="{EF6552B1-A779-499B-B4FD-ED847BE69D48}" srcId="{1706111C-7C0D-4FC7-9E2A-A230F27F1AA6}" destId="{990CCE60-1298-4BC5-B0C3-D1BF257A8523}" srcOrd="0" destOrd="0" parTransId="{A764F6FD-F8FF-458A-B4B3-15B9545CD164}" sibTransId="{D1AF89B1-98E9-41F9-BDFC-78D2F101EA74}"/>
    <dgm:cxn modelId="{655C41A0-7E86-477D-B178-1BB93666D326}" type="presParOf" srcId="{85FCE8B6-ABB6-45EB-95D7-13010D162A3C}" destId="{28B6FBC4-85FB-446F-94A5-F3B83EC6708A}" srcOrd="0" destOrd="0" presId="urn:microsoft.com/office/officeart/2008/layout/LinedList"/>
    <dgm:cxn modelId="{C33674DA-0EAA-4DE2-91E0-FF66C512D3BE}" type="presParOf" srcId="{85FCE8B6-ABB6-45EB-95D7-13010D162A3C}" destId="{F58306D4-EF19-4B86-A9FE-4C4BE026EDC3}" srcOrd="1" destOrd="0" presId="urn:microsoft.com/office/officeart/2008/layout/LinedList"/>
    <dgm:cxn modelId="{65C5DABA-E6BB-486C-8D89-2E2319BB983C}" type="presParOf" srcId="{F58306D4-EF19-4B86-A9FE-4C4BE026EDC3}" destId="{7A59600E-F55B-4714-8BBB-884440A5087A}" srcOrd="0" destOrd="0" presId="urn:microsoft.com/office/officeart/2008/layout/LinedList"/>
    <dgm:cxn modelId="{BCDF9E11-CE50-485B-B6FF-38BCF4B5BC7B}" type="presParOf" srcId="{F58306D4-EF19-4B86-A9FE-4C4BE026EDC3}" destId="{C7F58DB8-DE77-466A-B8A1-D96B1BC3BCAD}" srcOrd="1" destOrd="0" presId="urn:microsoft.com/office/officeart/2008/layout/LinedList"/>
    <dgm:cxn modelId="{F4754032-DCC2-4E3B-BC4D-E3313FAA721C}" type="presParOf" srcId="{85FCE8B6-ABB6-45EB-95D7-13010D162A3C}" destId="{4D099632-0D24-4CC6-B35D-2EC0F81478C4}" srcOrd="2" destOrd="0" presId="urn:microsoft.com/office/officeart/2008/layout/LinedList"/>
    <dgm:cxn modelId="{6725AA94-ECE5-4512-AB25-5DB4D4D43E04}" type="presParOf" srcId="{85FCE8B6-ABB6-45EB-95D7-13010D162A3C}" destId="{8CFCE543-B65B-428F-9721-BF5AEF971983}" srcOrd="3" destOrd="0" presId="urn:microsoft.com/office/officeart/2008/layout/LinedList"/>
    <dgm:cxn modelId="{A189369B-7ACD-471D-B639-7F4AA561591A}" type="presParOf" srcId="{8CFCE543-B65B-428F-9721-BF5AEF971983}" destId="{E3E7ED68-F52C-47A7-8C8D-E5D5F28C2EB3}" srcOrd="0" destOrd="0" presId="urn:microsoft.com/office/officeart/2008/layout/LinedList"/>
    <dgm:cxn modelId="{94B68A2F-EF98-40CB-A26D-F2B27BB628D5}" type="presParOf" srcId="{8CFCE543-B65B-428F-9721-BF5AEF971983}" destId="{C28ED677-F686-463B-A49E-85BE93225AD8}" srcOrd="1" destOrd="0" presId="urn:microsoft.com/office/officeart/2008/layout/LinedList"/>
    <dgm:cxn modelId="{3706B6D3-FA7A-4DC9-B8E1-16AF5F0119BD}" type="presParOf" srcId="{85FCE8B6-ABB6-45EB-95D7-13010D162A3C}" destId="{867D8455-78FA-49DE-B4CD-2009DAE17238}" srcOrd="4" destOrd="0" presId="urn:microsoft.com/office/officeart/2008/layout/LinedList"/>
    <dgm:cxn modelId="{EB469100-73BC-43A2-A9B5-5D65CE6DF841}" type="presParOf" srcId="{85FCE8B6-ABB6-45EB-95D7-13010D162A3C}" destId="{8E3B78CC-6F54-42D6-B5E2-A4463B91EE74}" srcOrd="5" destOrd="0" presId="urn:microsoft.com/office/officeart/2008/layout/LinedList"/>
    <dgm:cxn modelId="{6F31FBDD-CDC4-4647-8492-DCB1DFD09971}" type="presParOf" srcId="{8E3B78CC-6F54-42D6-B5E2-A4463B91EE74}" destId="{6538F308-4B8A-4B6A-A6B6-F95FEE4DE3BD}" srcOrd="0" destOrd="0" presId="urn:microsoft.com/office/officeart/2008/layout/LinedList"/>
    <dgm:cxn modelId="{5F20F2E4-82D5-4A59-A567-A562949D8D40}" type="presParOf" srcId="{8E3B78CC-6F54-42D6-B5E2-A4463B91EE74}" destId="{2AF4D4A4-6772-4A7F-B1A1-C7CBFC397FB3}" srcOrd="1" destOrd="0" presId="urn:microsoft.com/office/officeart/2008/layout/LinedList"/>
    <dgm:cxn modelId="{EE260BD6-CAD4-4FD1-8F6F-70E2D679B118}" type="presParOf" srcId="{85FCE8B6-ABB6-45EB-95D7-13010D162A3C}" destId="{25F59C6B-C4F6-40D0-B20A-F3B4E0ACD0FC}" srcOrd="6" destOrd="0" presId="urn:microsoft.com/office/officeart/2008/layout/LinedList"/>
    <dgm:cxn modelId="{C73FB324-56F6-492A-98BB-E98497583C47}" type="presParOf" srcId="{85FCE8B6-ABB6-45EB-95D7-13010D162A3C}" destId="{4D32748A-C1BF-44C8-A854-C6394CF8A3D5}" srcOrd="7" destOrd="0" presId="urn:microsoft.com/office/officeart/2008/layout/LinedList"/>
    <dgm:cxn modelId="{FD93C173-A6F8-4A20-B640-64C15AA0C1F2}" type="presParOf" srcId="{4D32748A-C1BF-44C8-A854-C6394CF8A3D5}" destId="{1939114D-56F6-47A1-AB20-3743497973BC}" srcOrd="0" destOrd="0" presId="urn:microsoft.com/office/officeart/2008/layout/LinedList"/>
    <dgm:cxn modelId="{1E083C6A-39F8-4DE2-8898-247C5E463E4F}" type="presParOf" srcId="{4D32748A-C1BF-44C8-A854-C6394CF8A3D5}" destId="{2FB33439-20AE-4B62-B1F8-22662B5AD1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29A845-16E9-46FB-8F9F-20B749C83292}"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47119AD-0480-4A6B-86D7-E94978274A5E}">
      <dgm:prSet/>
      <dgm:spPr/>
      <dgm:t>
        <a:bodyPr/>
        <a:lstStyle/>
        <a:p>
          <a:r>
            <a:rPr lang="it-IT"/>
            <a:t>Ordinanze contingibili e urgenti. Natura non normativa.</a:t>
          </a:r>
          <a:endParaRPr lang="en-US"/>
        </a:p>
      </dgm:t>
    </dgm:pt>
    <dgm:pt modelId="{EB965FAB-B23A-4BCA-88E9-1C8DDC3191E0}" type="parTrans" cxnId="{5A74B2CE-C09C-402C-BC74-169B402D3584}">
      <dgm:prSet/>
      <dgm:spPr/>
      <dgm:t>
        <a:bodyPr/>
        <a:lstStyle/>
        <a:p>
          <a:endParaRPr lang="en-US"/>
        </a:p>
      </dgm:t>
    </dgm:pt>
    <dgm:pt modelId="{86A42F5A-A45A-48A7-9E90-045A7611E3C1}" type="sibTrans" cxnId="{5A74B2CE-C09C-402C-BC74-169B402D3584}">
      <dgm:prSet/>
      <dgm:spPr/>
      <dgm:t>
        <a:bodyPr/>
        <a:lstStyle/>
        <a:p>
          <a:endParaRPr lang="en-US"/>
        </a:p>
      </dgm:t>
    </dgm:pt>
    <dgm:pt modelId="{902EA5F6-8BF3-401E-A847-61CE67C5940A}">
      <dgm:prSet/>
      <dgm:spPr/>
      <dgm:t>
        <a:bodyPr/>
        <a:lstStyle/>
        <a:p>
          <a:r>
            <a:rPr lang="it-IT"/>
            <a:t>Fanno fronte a situazioni imprevedibili che possono mettere in pericolo interessi fondamentali di una comunità (incolumità, salute, ambiente).</a:t>
          </a:r>
          <a:endParaRPr lang="en-US"/>
        </a:p>
      </dgm:t>
    </dgm:pt>
    <dgm:pt modelId="{2216F5AE-DB46-49DB-923F-DED112E7CAB4}" type="parTrans" cxnId="{9349C7E2-1D98-414C-915E-32A50A05B9EB}">
      <dgm:prSet/>
      <dgm:spPr/>
      <dgm:t>
        <a:bodyPr/>
        <a:lstStyle/>
        <a:p>
          <a:endParaRPr lang="en-US"/>
        </a:p>
      </dgm:t>
    </dgm:pt>
    <dgm:pt modelId="{6F6F7D42-9C0E-445C-86C6-201DF7377867}" type="sibTrans" cxnId="{9349C7E2-1D98-414C-915E-32A50A05B9EB}">
      <dgm:prSet/>
      <dgm:spPr/>
      <dgm:t>
        <a:bodyPr/>
        <a:lstStyle/>
        <a:p>
          <a:endParaRPr lang="en-US"/>
        </a:p>
      </dgm:t>
    </dgm:pt>
    <dgm:pt modelId="{EC1593A1-7495-4FFE-B5DF-A15D12BBA383}">
      <dgm:prSet/>
      <dgm:spPr/>
      <dgm:t>
        <a:bodyPr/>
        <a:lstStyle/>
        <a:p>
          <a:r>
            <a:rPr lang="it-IT"/>
            <a:t>Attribuite a autorità amministrative (prefetto, sindaco, presidente regione, ministro).</a:t>
          </a:r>
          <a:endParaRPr lang="en-US"/>
        </a:p>
      </dgm:t>
    </dgm:pt>
    <dgm:pt modelId="{C01B49DE-C383-4298-9113-14CF8F2DFD80}" type="parTrans" cxnId="{47BE4181-BA16-41C2-9D3E-583D3BC08185}">
      <dgm:prSet/>
      <dgm:spPr/>
      <dgm:t>
        <a:bodyPr/>
        <a:lstStyle/>
        <a:p>
          <a:endParaRPr lang="en-US"/>
        </a:p>
      </dgm:t>
    </dgm:pt>
    <dgm:pt modelId="{CB66A700-D807-4432-85B5-BFF48EE4A3D4}" type="sibTrans" cxnId="{47BE4181-BA16-41C2-9D3E-583D3BC08185}">
      <dgm:prSet/>
      <dgm:spPr/>
      <dgm:t>
        <a:bodyPr/>
        <a:lstStyle/>
        <a:p>
          <a:endParaRPr lang="en-US"/>
        </a:p>
      </dgm:t>
    </dgm:pt>
    <dgm:pt modelId="{945FD7AF-EED2-4956-9113-E1C05A0846F8}">
      <dgm:prSet/>
      <dgm:spPr/>
      <dgm:t>
        <a:bodyPr/>
        <a:lstStyle/>
        <a:p>
          <a:r>
            <a:rPr lang="it-IT"/>
            <a:t>Fonti atipiche: le leggi si limitano a indicare il presupposto e il fine, mentre il contenuto è indeterminato.</a:t>
          </a:r>
          <a:endParaRPr lang="en-US"/>
        </a:p>
      </dgm:t>
    </dgm:pt>
    <dgm:pt modelId="{AE78BC2B-D290-4E55-9818-4D050AE004EC}" type="parTrans" cxnId="{F965A1BC-171C-4B41-948E-8D55E778A528}">
      <dgm:prSet/>
      <dgm:spPr/>
      <dgm:t>
        <a:bodyPr/>
        <a:lstStyle/>
        <a:p>
          <a:endParaRPr lang="en-US"/>
        </a:p>
      </dgm:t>
    </dgm:pt>
    <dgm:pt modelId="{38D90954-B1D6-4940-8015-C1011E8B64F5}" type="sibTrans" cxnId="{F965A1BC-171C-4B41-948E-8D55E778A528}">
      <dgm:prSet/>
      <dgm:spPr/>
      <dgm:t>
        <a:bodyPr/>
        <a:lstStyle/>
        <a:p>
          <a:endParaRPr lang="en-US"/>
        </a:p>
      </dgm:t>
    </dgm:pt>
    <dgm:pt modelId="{7FEDC798-1BE6-4D58-B767-AF3AEC3819AD}">
      <dgm:prSet/>
      <dgm:spPr/>
      <dgm:t>
        <a:bodyPr/>
        <a:lstStyle/>
        <a:p>
          <a:r>
            <a:rPr lang="it-IT"/>
            <a:t>Rispetto del principio di legalità: non possono contrastare con la Costituzione, i principi generali, devono essere motivate, avere una efficacia limitata temporalmente e territorialmente ed essere pubblicizzate.</a:t>
          </a:r>
          <a:endParaRPr lang="en-US"/>
        </a:p>
      </dgm:t>
    </dgm:pt>
    <dgm:pt modelId="{4CD146C9-BB6F-45BA-BE22-0102A8956A93}" type="parTrans" cxnId="{49DBD8A1-A76A-4B98-8633-0EA6C9D05475}">
      <dgm:prSet/>
      <dgm:spPr/>
      <dgm:t>
        <a:bodyPr/>
        <a:lstStyle/>
        <a:p>
          <a:endParaRPr lang="en-US"/>
        </a:p>
      </dgm:t>
    </dgm:pt>
    <dgm:pt modelId="{EB648392-E701-4DB1-B028-CC9647488219}" type="sibTrans" cxnId="{49DBD8A1-A76A-4B98-8633-0EA6C9D05475}">
      <dgm:prSet/>
      <dgm:spPr/>
      <dgm:t>
        <a:bodyPr/>
        <a:lstStyle/>
        <a:p>
          <a:endParaRPr lang="en-US"/>
        </a:p>
      </dgm:t>
    </dgm:pt>
    <dgm:pt modelId="{E5E47AA7-641E-4280-AABB-9F26D33F576B}" type="pres">
      <dgm:prSet presAssocID="{9A29A845-16E9-46FB-8F9F-20B749C83292}" presName="vert0" presStyleCnt="0">
        <dgm:presLayoutVars>
          <dgm:dir/>
          <dgm:animOne val="branch"/>
          <dgm:animLvl val="lvl"/>
        </dgm:presLayoutVars>
      </dgm:prSet>
      <dgm:spPr/>
    </dgm:pt>
    <dgm:pt modelId="{4E7D07E2-97B4-4A06-AFFC-270AD6CDE7EA}" type="pres">
      <dgm:prSet presAssocID="{A47119AD-0480-4A6B-86D7-E94978274A5E}" presName="thickLine" presStyleLbl="alignNode1" presStyleIdx="0" presStyleCnt="5"/>
      <dgm:spPr/>
    </dgm:pt>
    <dgm:pt modelId="{8627054A-4241-40A9-A7DA-6724DD24336F}" type="pres">
      <dgm:prSet presAssocID="{A47119AD-0480-4A6B-86D7-E94978274A5E}" presName="horz1" presStyleCnt="0"/>
      <dgm:spPr/>
    </dgm:pt>
    <dgm:pt modelId="{15512C8E-BB78-4E8E-8512-3B8CC20FE0BD}" type="pres">
      <dgm:prSet presAssocID="{A47119AD-0480-4A6B-86D7-E94978274A5E}" presName="tx1" presStyleLbl="revTx" presStyleIdx="0" presStyleCnt="5"/>
      <dgm:spPr/>
    </dgm:pt>
    <dgm:pt modelId="{CC6DD069-FB41-4F26-ADCF-555D87B4EE10}" type="pres">
      <dgm:prSet presAssocID="{A47119AD-0480-4A6B-86D7-E94978274A5E}" presName="vert1" presStyleCnt="0"/>
      <dgm:spPr/>
    </dgm:pt>
    <dgm:pt modelId="{6E37CECD-272B-48B5-93EA-3EC300026432}" type="pres">
      <dgm:prSet presAssocID="{902EA5F6-8BF3-401E-A847-61CE67C5940A}" presName="thickLine" presStyleLbl="alignNode1" presStyleIdx="1" presStyleCnt="5"/>
      <dgm:spPr/>
    </dgm:pt>
    <dgm:pt modelId="{C35A8A4C-96EE-4BA7-9894-2BD9605B85FC}" type="pres">
      <dgm:prSet presAssocID="{902EA5F6-8BF3-401E-A847-61CE67C5940A}" presName="horz1" presStyleCnt="0"/>
      <dgm:spPr/>
    </dgm:pt>
    <dgm:pt modelId="{A790C561-A5B5-4CA2-AF2A-1707041B7CBF}" type="pres">
      <dgm:prSet presAssocID="{902EA5F6-8BF3-401E-A847-61CE67C5940A}" presName="tx1" presStyleLbl="revTx" presStyleIdx="1" presStyleCnt="5"/>
      <dgm:spPr/>
    </dgm:pt>
    <dgm:pt modelId="{6D966E77-5D7C-4A89-908A-3A142A34F358}" type="pres">
      <dgm:prSet presAssocID="{902EA5F6-8BF3-401E-A847-61CE67C5940A}" presName="vert1" presStyleCnt="0"/>
      <dgm:spPr/>
    </dgm:pt>
    <dgm:pt modelId="{FC0DA7E2-1B1F-48FD-81C3-F6DE7462D9C1}" type="pres">
      <dgm:prSet presAssocID="{EC1593A1-7495-4FFE-B5DF-A15D12BBA383}" presName="thickLine" presStyleLbl="alignNode1" presStyleIdx="2" presStyleCnt="5"/>
      <dgm:spPr/>
    </dgm:pt>
    <dgm:pt modelId="{400CA4F7-5C60-480C-8BDC-0B08AAE84C1F}" type="pres">
      <dgm:prSet presAssocID="{EC1593A1-7495-4FFE-B5DF-A15D12BBA383}" presName="horz1" presStyleCnt="0"/>
      <dgm:spPr/>
    </dgm:pt>
    <dgm:pt modelId="{9C03CC99-4847-4385-BDBB-31DE2DA0BFBE}" type="pres">
      <dgm:prSet presAssocID="{EC1593A1-7495-4FFE-B5DF-A15D12BBA383}" presName="tx1" presStyleLbl="revTx" presStyleIdx="2" presStyleCnt="5"/>
      <dgm:spPr/>
    </dgm:pt>
    <dgm:pt modelId="{7864A293-BA51-4CE3-8BEA-CA1755113BBC}" type="pres">
      <dgm:prSet presAssocID="{EC1593A1-7495-4FFE-B5DF-A15D12BBA383}" presName="vert1" presStyleCnt="0"/>
      <dgm:spPr/>
    </dgm:pt>
    <dgm:pt modelId="{F5F01929-362D-40CD-B69A-A7FEC85D8584}" type="pres">
      <dgm:prSet presAssocID="{945FD7AF-EED2-4956-9113-E1C05A0846F8}" presName="thickLine" presStyleLbl="alignNode1" presStyleIdx="3" presStyleCnt="5"/>
      <dgm:spPr/>
    </dgm:pt>
    <dgm:pt modelId="{C9B506AB-DD4A-40D2-8601-8D4F2E3720EF}" type="pres">
      <dgm:prSet presAssocID="{945FD7AF-EED2-4956-9113-E1C05A0846F8}" presName="horz1" presStyleCnt="0"/>
      <dgm:spPr/>
    </dgm:pt>
    <dgm:pt modelId="{70985049-3535-42EB-811C-EA528DE155E3}" type="pres">
      <dgm:prSet presAssocID="{945FD7AF-EED2-4956-9113-E1C05A0846F8}" presName="tx1" presStyleLbl="revTx" presStyleIdx="3" presStyleCnt="5"/>
      <dgm:spPr/>
    </dgm:pt>
    <dgm:pt modelId="{17CBB8B5-CE51-4E08-9D67-FC32C2F112DE}" type="pres">
      <dgm:prSet presAssocID="{945FD7AF-EED2-4956-9113-E1C05A0846F8}" presName="vert1" presStyleCnt="0"/>
      <dgm:spPr/>
    </dgm:pt>
    <dgm:pt modelId="{E7EBFD2F-0E05-4F3A-BF30-4A0616C08F36}" type="pres">
      <dgm:prSet presAssocID="{7FEDC798-1BE6-4D58-B767-AF3AEC3819AD}" presName="thickLine" presStyleLbl="alignNode1" presStyleIdx="4" presStyleCnt="5"/>
      <dgm:spPr/>
    </dgm:pt>
    <dgm:pt modelId="{A4A9892E-C4E3-4BF8-B1FF-F84B7BB3877C}" type="pres">
      <dgm:prSet presAssocID="{7FEDC798-1BE6-4D58-B767-AF3AEC3819AD}" presName="horz1" presStyleCnt="0"/>
      <dgm:spPr/>
    </dgm:pt>
    <dgm:pt modelId="{B16E0976-9989-40F5-B854-AE44A92B8814}" type="pres">
      <dgm:prSet presAssocID="{7FEDC798-1BE6-4D58-B767-AF3AEC3819AD}" presName="tx1" presStyleLbl="revTx" presStyleIdx="4" presStyleCnt="5"/>
      <dgm:spPr/>
    </dgm:pt>
    <dgm:pt modelId="{6242E82B-35A6-4E0B-A3AA-A1655EEF1AEE}" type="pres">
      <dgm:prSet presAssocID="{7FEDC798-1BE6-4D58-B767-AF3AEC3819AD}" presName="vert1" presStyleCnt="0"/>
      <dgm:spPr/>
    </dgm:pt>
  </dgm:ptLst>
  <dgm:cxnLst>
    <dgm:cxn modelId="{4DCE8105-73A9-4B82-B5B3-80837C14A068}" type="presOf" srcId="{A47119AD-0480-4A6B-86D7-E94978274A5E}" destId="{15512C8E-BB78-4E8E-8512-3B8CC20FE0BD}" srcOrd="0" destOrd="0" presId="urn:microsoft.com/office/officeart/2008/layout/LinedList"/>
    <dgm:cxn modelId="{35FDA428-CED1-4BC9-952D-1325C4550BBC}" type="presOf" srcId="{7FEDC798-1BE6-4D58-B767-AF3AEC3819AD}" destId="{B16E0976-9989-40F5-B854-AE44A92B8814}" srcOrd="0" destOrd="0" presId="urn:microsoft.com/office/officeart/2008/layout/LinedList"/>
    <dgm:cxn modelId="{379CF42D-0608-4E0C-A559-A838AD28695A}" type="presOf" srcId="{902EA5F6-8BF3-401E-A847-61CE67C5940A}" destId="{A790C561-A5B5-4CA2-AF2A-1707041B7CBF}" srcOrd="0" destOrd="0" presId="urn:microsoft.com/office/officeart/2008/layout/LinedList"/>
    <dgm:cxn modelId="{47BE4181-BA16-41C2-9D3E-583D3BC08185}" srcId="{9A29A845-16E9-46FB-8F9F-20B749C83292}" destId="{EC1593A1-7495-4FFE-B5DF-A15D12BBA383}" srcOrd="2" destOrd="0" parTransId="{C01B49DE-C383-4298-9113-14CF8F2DFD80}" sibTransId="{CB66A700-D807-4432-85B5-BFF48EE4A3D4}"/>
    <dgm:cxn modelId="{325BEBA0-CF21-4950-A5BB-1F7009C4565E}" type="presOf" srcId="{EC1593A1-7495-4FFE-B5DF-A15D12BBA383}" destId="{9C03CC99-4847-4385-BDBB-31DE2DA0BFBE}" srcOrd="0" destOrd="0" presId="urn:microsoft.com/office/officeart/2008/layout/LinedList"/>
    <dgm:cxn modelId="{49DBD8A1-A76A-4B98-8633-0EA6C9D05475}" srcId="{9A29A845-16E9-46FB-8F9F-20B749C83292}" destId="{7FEDC798-1BE6-4D58-B767-AF3AEC3819AD}" srcOrd="4" destOrd="0" parTransId="{4CD146C9-BB6F-45BA-BE22-0102A8956A93}" sibTransId="{EB648392-E701-4DB1-B028-CC9647488219}"/>
    <dgm:cxn modelId="{F965A1BC-171C-4B41-948E-8D55E778A528}" srcId="{9A29A845-16E9-46FB-8F9F-20B749C83292}" destId="{945FD7AF-EED2-4956-9113-E1C05A0846F8}" srcOrd="3" destOrd="0" parTransId="{AE78BC2B-D290-4E55-9818-4D050AE004EC}" sibTransId="{38D90954-B1D6-4940-8015-C1011E8B64F5}"/>
    <dgm:cxn modelId="{5A74B2CE-C09C-402C-BC74-169B402D3584}" srcId="{9A29A845-16E9-46FB-8F9F-20B749C83292}" destId="{A47119AD-0480-4A6B-86D7-E94978274A5E}" srcOrd="0" destOrd="0" parTransId="{EB965FAB-B23A-4BCA-88E9-1C8DDC3191E0}" sibTransId="{86A42F5A-A45A-48A7-9E90-045A7611E3C1}"/>
    <dgm:cxn modelId="{6E6297D5-F731-4AEC-B13D-61AA97AEF84C}" type="presOf" srcId="{945FD7AF-EED2-4956-9113-E1C05A0846F8}" destId="{70985049-3535-42EB-811C-EA528DE155E3}" srcOrd="0" destOrd="0" presId="urn:microsoft.com/office/officeart/2008/layout/LinedList"/>
    <dgm:cxn modelId="{9349C7E2-1D98-414C-915E-32A50A05B9EB}" srcId="{9A29A845-16E9-46FB-8F9F-20B749C83292}" destId="{902EA5F6-8BF3-401E-A847-61CE67C5940A}" srcOrd="1" destOrd="0" parTransId="{2216F5AE-DB46-49DB-923F-DED112E7CAB4}" sibTransId="{6F6F7D42-9C0E-445C-86C6-201DF7377867}"/>
    <dgm:cxn modelId="{C09F2DE8-005D-4C0C-BE42-E379708CB672}" type="presOf" srcId="{9A29A845-16E9-46FB-8F9F-20B749C83292}" destId="{E5E47AA7-641E-4280-AABB-9F26D33F576B}" srcOrd="0" destOrd="0" presId="urn:microsoft.com/office/officeart/2008/layout/LinedList"/>
    <dgm:cxn modelId="{43FA0086-F7BE-42B8-A27B-72D148C7C2A6}" type="presParOf" srcId="{E5E47AA7-641E-4280-AABB-9F26D33F576B}" destId="{4E7D07E2-97B4-4A06-AFFC-270AD6CDE7EA}" srcOrd="0" destOrd="0" presId="urn:microsoft.com/office/officeart/2008/layout/LinedList"/>
    <dgm:cxn modelId="{FAC5BA90-314D-4619-A904-3E13E1889351}" type="presParOf" srcId="{E5E47AA7-641E-4280-AABB-9F26D33F576B}" destId="{8627054A-4241-40A9-A7DA-6724DD24336F}" srcOrd="1" destOrd="0" presId="urn:microsoft.com/office/officeart/2008/layout/LinedList"/>
    <dgm:cxn modelId="{F3BEF706-0588-45EE-8683-DC2DDEFDB9D3}" type="presParOf" srcId="{8627054A-4241-40A9-A7DA-6724DD24336F}" destId="{15512C8E-BB78-4E8E-8512-3B8CC20FE0BD}" srcOrd="0" destOrd="0" presId="urn:microsoft.com/office/officeart/2008/layout/LinedList"/>
    <dgm:cxn modelId="{3746D8B3-EE2E-4C1D-B5D6-5BAFC5F99087}" type="presParOf" srcId="{8627054A-4241-40A9-A7DA-6724DD24336F}" destId="{CC6DD069-FB41-4F26-ADCF-555D87B4EE10}" srcOrd="1" destOrd="0" presId="urn:microsoft.com/office/officeart/2008/layout/LinedList"/>
    <dgm:cxn modelId="{C7EB1122-70E1-4CBF-A55A-7566197AF0DF}" type="presParOf" srcId="{E5E47AA7-641E-4280-AABB-9F26D33F576B}" destId="{6E37CECD-272B-48B5-93EA-3EC300026432}" srcOrd="2" destOrd="0" presId="urn:microsoft.com/office/officeart/2008/layout/LinedList"/>
    <dgm:cxn modelId="{76B415DA-B21B-4202-825A-AA27411AE851}" type="presParOf" srcId="{E5E47AA7-641E-4280-AABB-9F26D33F576B}" destId="{C35A8A4C-96EE-4BA7-9894-2BD9605B85FC}" srcOrd="3" destOrd="0" presId="urn:microsoft.com/office/officeart/2008/layout/LinedList"/>
    <dgm:cxn modelId="{A6F56CC1-3045-442A-9955-30E8EAE61F6D}" type="presParOf" srcId="{C35A8A4C-96EE-4BA7-9894-2BD9605B85FC}" destId="{A790C561-A5B5-4CA2-AF2A-1707041B7CBF}" srcOrd="0" destOrd="0" presId="urn:microsoft.com/office/officeart/2008/layout/LinedList"/>
    <dgm:cxn modelId="{D023AA37-1BF6-4FD5-924F-A563F297A675}" type="presParOf" srcId="{C35A8A4C-96EE-4BA7-9894-2BD9605B85FC}" destId="{6D966E77-5D7C-4A89-908A-3A142A34F358}" srcOrd="1" destOrd="0" presId="urn:microsoft.com/office/officeart/2008/layout/LinedList"/>
    <dgm:cxn modelId="{23BD9299-47AE-4078-B9BA-7A3E023D5AA7}" type="presParOf" srcId="{E5E47AA7-641E-4280-AABB-9F26D33F576B}" destId="{FC0DA7E2-1B1F-48FD-81C3-F6DE7462D9C1}" srcOrd="4" destOrd="0" presId="urn:microsoft.com/office/officeart/2008/layout/LinedList"/>
    <dgm:cxn modelId="{E77BBA51-CD52-4996-AAC3-D4F9E59B7ABE}" type="presParOf" srcId="{E5E47AA7-641E-4280-AABB-9F26D33F576B}" destId="{400CA4F7-5C60-480C-8BDC-0B08AAE84C1F}" srcOrd="5" destOrd="0" presId="urn:microsoft.com/office/officeart/2008/layout/LinedList"/>
    <dgm:cxn modelId="{AB1D8124-EF66-4AC8-87EF-DCDAF229F0B5}" type="presParOf" srcId="{400CA4F7-5C60-480C-8BDC-0B08AAE84C1F}" destId="{9C03CC99-4847-4385-BDBB-31DE2DA0BFBE}" srcOrd="0" destOrd="0" presId="urn:microsoft.com/office/officeart/2008/layout/LinedList"/>
    <dgm:cxn modelId="{8468FF4B-B7E0-4EAC-9546-5FBC3C8DCB30}" type="presParOf" srcId="{400CA4F7-5C60-480C-8BDC-0B08AAE84C1F}" destId="{7864A293-BA51-4CE3-8BEA-CA1755113BBC}" srcOrd="1" destOrd="0" presId="urn:microsoft.com/office/officeart/2008/layout/LinedList"/>
    <dgm:cxn modelId="{FC7577C3-120C-4C7E-84ED-8F895B91313D}" type="presParOf" srcId="{E5E47AA7-641E-4280-AABB-9F26D33F576B}" destId="{F5F01929-362D-40CD-B69A-A7FEC85D8584}" srcOrd="6" destOrd="0" presId="urn:microsoft.com/office/officeart/2008/layout/LinedList"/>
    <dgm:cxn modelId="{6429A090-1F04-448B-A95B-E634E45A9DDB}" type="presParOf" srcId="{E5E47AA7-641E-4280-AABB-9F26D33F576B}" destId="{C9B506AB-DD4A-40D2-8601-8D4F2E3720EF}" srcOrd="7" destOrd="0" presId="urn:microsoft.com/office/officeart/2008/layout/LinedList"/>
    <dgm:cxn modelId="{D7C50374-5CED-4C69-857D-74C42FFF0EA2}" type="presParOf" srcId="{C9B506AB-DD4A-40D2-8601-8D4F2E3720EF}" destId="{70985049-3535-42EB-811C-EA528DE155E3}" srcOrd="0" destOrd="0" presId="urn:microsoft.com/office/officeart/2008/layout/LinedList"/>
    <dgm:cxn modelId="{2D826C5B-1AD8-4907-934A-A7C843838582}" type="presParOf" srcId="{C9B506AB-DD4A-40D2-8601-8D4F2E3720EF}" destId="{17CBB8B5-CE51-4E08-9D67-FC32C2F112DE}" srcOrd="1" destOrd="0" presId="urn:microsoft.com/office/officeart/2008/layout/LinedList"/>
    <dgm:cxn modelId="{D8FC0836-5761-48A3-8DBD-3CE2FCC8F280}" type="presParOf" srcId="{E5E47AA7-641E-4280-AABB-9F26D33F576B}" destId="{E7EBFD2F-0E05-4F3A-BF30-4A0616C08F36}" srcOrd="8" destOrd="0" presId="urn:microsoft.com/office/officeart/2008/layout/LinedList"/>
    <dgm:cxn modelId="{1C9240B9-F7DB-4BB7-8941-8E7D24BBDD27}" type="presParOf" srcId="{E5E47AA7-641E-4280-AABB-9F26D33F576B}" destId="{A4A9892E-C4E3-4BF8-B1FF-F84B7BB3877C}" srcOrd="9" destOrd="0" presId="urn:microsoft.com/office/officeart/2008/layout/LinedList"/>
    <dgm:cxn modelId="{3AD04B67-1849-45F9-80FA-51712FE32603}" type="presParOf" srcId="{A4A9892E-C4E3-4BF8-B1FF-F84B7BB3877C}" destId="{B16E0976-9989-40F5-B854-AE44A92B8814}" srcOrd="0" destOrd="0" presId="urn:microsoft.com/office/officeart/2008/layout/LinedList"/>
    <dgm:cxn modelId="{7452FEB7-C87A-4CE5-97D6-17F98051FE88}" type="presParOf" srcId="{A4A9892E-C4E3-4BF8-B1FF-F84B7BB3877C}" destId="{6242E82B-35A6-4E0B-A3AA-A1655EEF1A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EDAD8-0BCD-49E0-89DC-FEA22FA875E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1C1D938-97F5-4B84-B39B-4E06B260E4AE}">
      <dgm:prSet/>
      <dgm:spPr/>
      <dgm:t>
        <a:bodyPr/>
        <a:lstStyle/>
        <a:p>
          <a:r>
            <a:rPr lang="it-IT"/>
            <a:t>Regolamenti esecutivi (esecuzione leggi e d.lgs.)</a:t>
          </a:r>
          <a:endParaRPr lang="en-US"/>
        </a:p>
      </dgm:t>
    </dgm:pt>
    <dgm:pt modelId="{6155B125-EC98-4F32-9D00-906D7693DB54}" type="parTrans" cxnId="{F1AF2D36-C1BC-4179-9280-8F29AD1CB8D1}">
      <dgm:prSet/>
      <dgm:spPr/>
      <dgm:t>
        <a:bodyPr/>
        <a:lstStyle/>
        <a:p>
          <a:endParaRPr lang="en-US"/>
        </a:p>
      </dgm:t>
    </dgm:pt>
    <dgm:pt modelId="{427432B3-ADA0-4829-B948-F881DA016979}" type="sibTrans" cxnId="{F1AF2D36-C1BC-4179-9280-8F29AD1CB8D1}">
      <dgm:prSet/>
      <dgm:spPr/>
      <dgm:t>
        <a:bodyPr/>
        <a:lstStyle/>
        <a:p>
          <a:endParaRPr lang="en-US"/>
        </a:p>
      </dgm:t>
    </dgm:pt>
    <dgm:pt modelId="{7F9A821D-4FAE-4CDF-BF17-BCFEB09C38DF}">
      <dgm:prSet/>
      <dgm:spPr/>
      <dgm:t>
        <a:bodyPr/>
        <a:lstStyle/>
        <a:p>
          <a:r>
            <a:rPr lang="it-IT"/>
            <a:t>Regolamenti di attuazione e integrazione (delle norme di principio  contenute nelle leggi e nei decreti legislativi)</a:t>
          </a:r>
          <a:endParaRPr lang="en-US"/>
        </a:p>
      </dgm:t>
    </dgm:pt>
    <dgm:pt modelId="{5A59BBE7-3413-4DB4-9C71-1BE3A2689461}" type="parTrans" cxnId="{EA775EF0-B044-4650-84AD-117BD2093ACA}">
      <dgm:prSet/>
      <dgm:spPr/>
      <dgm:t>
        <a:bodyPr/>
        <a:lstStyle/>
        <a:p>
          <a:endParaRPr lang="en-US"/>
        </a:p>
      </dgm:t>
    </dgm:pt>
    <dgm:pt modelId="{C6A01A9E-63E0-4982-BE0D-EB37B9E1DC65}" type="sibTrans" cxnId="{EA775EF0-B044-4650-84AD-117BD2093ACA}">
      <dgm:prSet/>
      <dgm:spPr/>
      <dgm:t>
        <a:bodyPr/>
        <a:lstStyle/>
        <a:p>
          <a:endParaRPr lang="en-US"/>
        </a:p>
      </dgm:t>
    </dgm:pt>
    <dgm:pt modelId="{99CE9605-44E6-4756-B8C1-0FF34AA885D3}">
      <dgm:prSet/>
      <dgm:spPr/>
      <dgm:t>
        <a:bodyPr/>
        <a:lstStyle/>
        <a:p>
          <a:r>
            <a:rPr lang="it-IT">
              <a:latin typeface="Calibri Light" panose="020F0302020204030204"/>
            </a:rPr>
            <a:t>Regolamenti</a:t>
          </a:r>
          <a:r>
            <a:rPr lang="it-IT"/>
            <a:t> indipendenti (nelle materie in cui manchi la disciplina da parte di leggi o di altri aventi forza di leggi)</a:t>
          </a:r>
          <a:endParaRPr lang="en-US"/>
        </a:p>
      </dgm:t>
    </dgm:pt>
    <dgm:pt modelId="{8F207AEB-2B82-4BD7-A23B-A81F11A65029}" type="parTrans" cxnId="{2CB9E510-C0D6-4CE1-BBB8-001D30F94A3F}">
      <dgm:prSet/>
      <dgm:spPr/>
      <dgm:t>
        <a:bodyPr/>
        <a:lstStyle/>
        <a:p>
          <a:endParaRPr lang="en-US"/>
        </a:p>
      </dgm:t>
    </dgm:pt>
    <dgm:pt modelId="{EFDBEC02-4DC1-4ABE-918C-887FEC4BAAA6}" type="sibTrans" cxnId="{2CB9E510-C0D6-4CE1-BBB8-001D30F94A3F}">
      <dgm:prSet/>
      <dgm:spPr/>
      <dgm:t>
        <a:bodyPr/>
        <a:lstStyle/>
        <a:p>
          <a:endParaRPr lang="en-US"/>
        </a:p>
      </dgm:t>
    </dgm:pt>
    <dgm:pt modelId="{8F12FAE5-2E7D-47CE-B746-2AD5D8D4C231}">
      <dgm:prSet/>
      <dgm:spPr/>
      <dgm:t>
        <a:bodyPr/>
        <a:lstStyle/>
        <a:p>
          <a:r>
            <a:rPr lang="it-IT">
              <a:latin typeface="Calibri Light" panose="020F0302020204030204"/>
            </a:rPr>
            <a:t>Regolamenti</a:t>
          </a:r>
          <a:r>
            <a:rPr lang="it-IT"/>
            <a:t> di organizzazione ( sull'organizzazione del funzionamento delle amministrazioni pubbliche secondo le disposizioni dettate dalla legge)</a:t>
          </a:r>
          <a:endParaRPr lang="en-US"/>
        </a:p>
      </dgm:t>
    </dgm:pt>
    <dgm:pt modelId="{BB36CD87-ED82-4B4E-B611-C1A3D1B51B92}" type="parTrans" cxnId="{F0288FC9-9DE9-43C8-9898-99679FD1381B}">
      <dgm:prSet/>
      <dgm:spPr/>
      <dgm:t>
        <a:bodyPr/>
        <a:lstStyle/>
        <a:p>
          <a:endParaRPr lang="en-US"/>
        </a:p>
      </dgm:t>
    </dgm:pt>
    <dgm:pt modelId="{471B233C-421F-40C7-815B-A00613D6100B}" type="sibTrans" cxnId="{F0288FC9-9DE9-43C8-9898-99679FD1381B}">
      <dgm:prSet/>
      <dgm:spPr/>
      <dgm:t>
        <a:bodyPr/>
        <a:lstStyle/>
        <a:p>
          <a:endParaRPr lang="en-US"/>
        </a:p>
      </dgm:t>
    </dgm:pt>
    <dgm:pt modelId="{2A564656-D8AC-4C37-BDFD-1F816A185220}">
      <dgm:prSet/>
      <dgm:spPr/>
      <dgm:t>
        <a:bodyPr/>
        <a:lstStyle/>
        <a:p>
          <a:r>
            <a:rPr lang="it-IT">
              <a:latin typeface="Calibri Light" panose="020F0302020204030204"/>
            </a:rPr>
            <a:t>Regolamenti</a:t>
          </a:r>
          <a:r>
            <a:rPr lang="it-IT"/>
            <a:t> di delegificazione</a:t>
          </a:r>
          <a:endParaRPr lang="en-US"/>
        </a:p>
      </dgm:t>
    </dgm:pt>
    <dgm:pt modelId="{4961267C-B5B9-4E99-BF53-9EB1E8EB07E3}" type="parTrans" cxnId="{C0362DF1-C0BF-49A8-A7D8-9E7F4B1AA056}">
      <dgm:prSet/>
      <dgm:spPr/>
      <dgm:t>
        <a:bodyPr/>
        <a:lstStyle/>
        <a:p>
          <a:endParaRPr lang="en-US"/>
        </a:p>
      </dgm:t>
    </dgm:pt>
    <dgm:pt modelId="{99784A48-C3D0-4E1C-80D9-55A678B1427B}" type="sibTrans" cxnId="{C0362DF1-C0BF-49A8-A7D8-9E7F4B1AA056}">
      <dgm:prSet/>
      <dgm:spPr/>
      <dgm:t>
        <a:bodyPr/>
        <a:lstStyle/>
        <a:p>
          <a:endParaRPr lang="en-US"/>
        </a:p>
      </dgm:t>
    </dgm:pt>
    <dgm:pt modelId="{CB1A1F83-98E8-4687-9903-F26A2D8D61BC}" type="pres">
      <dgm:prSet presAssocID="{930EDAD8-0BCD-49E0-89DC-FEA22FA875ED}" presName="vert0" presStyleCnt="0">
        <dgm:presLayoutVars>
          <dgm:dir/>
          <dgm:animOne val="branch"/>
          <dgm:animLvl val="lvl"/>
        </dgm:presLayoutVars>
      </dgm:prSet>
      <dgm:spPr/>
    </dgm:pt>
    <dgm:pt modelId="{CB5B9A39-4A55-4827-A713-98617AC92488}" type="pres">
      <dgm:prSet presAssocID="{C1C1D938-97F5-4B84-B39B-4E06B260E4AE}" presName="thickLine" presStyleLbl="alignNode1" presStyleIdx="0" presStyleCnt="5"/>
      <dgm:spPr/>
    </dgm:pt>
    <dgm:pt modelId="{50D07D4F-B468-45AB-A9DB-159CA7955492}" type="pres">
      <dgm:prSet presAssocID="{C1C1D938-97F5-4B84-B39B-4E06B260E4AE}" presName="horz1" presStyleCnt="0"/>
      <dgm:spPr/>
    </dgm:pt>
    <dgm:pt modelId="{EC627505-6FB6-4D17-8B57-1028674577D7}" type="pres">
      <dgm:prSet presAssocID="{C1C1D938-97F5-4B84-B39B-4E06B260E4AE}" presName="tx1" presStyleLbl="revTx" presStyleIdx="0" presStyleCnt="5"/>
      <dgm:spPr/>
    </dgm:pt>
    <dgm:pt modelId="{2811756D-9EE5-47A0-81F5-A35D4D40E30A}" type="pres">
      <dgm:prSet presAssocID="{C1C1D938-97F5-4B84-B39B-4E06B260E4AE}" presName="vert1" presStyleCnt="0"/>
      <dgm:spPr/>
    </dgm:pt>
    <dgm:pt modelId="{FD383A6B-60D6-476C-8DE4-2BFCF3890902}" type="pres">
      <dgm:prSet presAssocID="{7F9A821D-4FAE-4CDF-BF17-BCFEB09C38DF}" presName="thickLine" presStyleLbl="alignNode1" presStyleIdx="1" presStyleCnt="5"/>
      <dgm:spPr/>
    </dgm:pt>
    <dgm:pt modelId="{6C2E3CA4-F66F-4671-B598-A4ECC047E569}" type="pres">
      <dgm:prSet presAssocID="{7F9A821D-4FAE-4CDF-BF17-BCFEB09C38DF}" presName="horz1" presStyleCnt="0"/>
      <dgm:spPr/>
    </dgm:pt>
    <dgm:pt modelId="{9BF79B7A-8D17-4BED-AA7C-6A6DA31FF2ED}" type="pres">
      <dgm:prSet presAssocID="{7F9A821D-4FAE-4CDF-BF17-BCFEB09C38DF}" presName="tx1" presStyleLbl="revTx" presStyleIdx="1" presStyleCnt="5"/>
      <dgm:spPr/>
    </dgm:pt>
    <dgm:pt modelId="{BCD3DAFC-0B75-46A7-9FEE-F52DD7CFD04D}" type="pres">
      <dgm:prSet presAssocID="{7F9A821D-4FAE-4CDF-BF17-BCFEB09C38DF}" presName="vert1" presStyleCnt="0"/>
      <dgm:spPr/>
    </dgm:pt>
    <dgm:pt modelId="{41EDEAC3-6335-4445-9209-88DC3C257AD6}" type="pres">
      <dgm:prSet presAssocID="{99CE9605-44E6-4756-B8C1-0FF34AA885D3}" presName="thickLine" presStyleLbl="alignNode1" presStyleIdx="2" presStyleCnt="5"/>
      <dgm:spPr/>
    </dgm:pt>
    <dgm:pt modelId="{9AF4213E-4B5B-4D6E-82F8-6123A949EAE4}" type="pres">
      <dgm:prSet presAssocID="{99CE9605-44E6-4756-B8C1-0FF34AA885D3}" presName="horz1" presStyleCnt="0"/>
      <dgm:spPr/>
    </dgm:pt>
    <dgm:pt modelId="{F00B2100-66A6-4AF3-B91F-F0B00534B31B}" type="pres">
      <dgm:prSet presAssocID="{99CE9605-44E6-4756-B8C1-0FF34AA885D3}" presName="tx1" presStyleLbl="revTx" presStyleIdx="2" presStyleCnt="5"/>
      <dgm:spPr/>
    </dgm:pt>
    <dgm:pt modelId="{5404B131-C7CF-490B-821A-EFEAD0221A75}" type="pres">
      <dgm:prSet presAssocID="{99CE9605-44E6-4756-B8C1-0FF34AA885D3}" presName="vert1" presStyleCnt="0"/>
      <dgm:spPr/>
    </dgm:pt>
    <dgm:pt modelId="{DC5803E6-61F7-4668-857E-1A45DF389EA0}" type="pres">
      <dgm:prSet presAssocID="{8F12FAE5-2E7D-47CE-B746-2AD5D8D4C231}" presName="thickLine" presStyleLbl="alignNode1" presStyleIdx="3" presStyleCnt="5"/>
      <dgm:spPr/>
    </dgm:pt>
    <dgm:pt modelId="{2A4E705B-4ED3-4DE6-A2C9-CF7122122EF3}" type="pres">
      <dgm:prSet presAssocID="{8F12FAE5-2E7D-47CE-B746-2AD5D8D4C231}" presName="horz1" presStyleCnt="0"/>
      <dgm:spPr/>
    </dgm:pt>
    <dgm:pt modelId="{143B6A82-FFE9-402E-9527-79760F77BE15}" type="pres">
      <dgm:prSet presAssocID="{8F12FAE5-2E7D-47CE-B746-2AD5D8D4C231}" presName="tx1" presStyleLbl="revTx" presStyleIdx="3" presStyleCnt="5"/>
      <dgm:spPr/>
    </dgm:pt>
    <dgm:pt modelId="{A836D194-2315-4119-B6C7-9DE423A47765}" type="pres">
      <dgm:prSet presAssocID="{8F12FAE5-2E7D-47CE-B746-2AD5D8D4C231}" presName="vert1" presStyleCnt="0"/>
      <dgm:spPr/>
    </dgm:pt>
    <dgm:pt modelId="{7DAB39A0-8C24-41D4-A20E-223741A180B4}" type="pres">
      <dgm:prSet presAssocID="{2A564656-D8AC-4C37-BDFD-1F816A185220}" presName="thickLine" presStyleLbl="alignNode1" presStyleIdx="4" presStyleCnt="5"/>
      <dgm:spPr/>
    </dgm:pt>
    <dgm:pt modelId="{9C57529E-39D5-48CF-8A8C-C60A0D8676A7}" type="pres">
      <dgm:prSet presAssocID="{2A564656-D8AC-4C37-BDFD-1F816A185220}" presName="horz1" presStyleCnt="0"/>
      <dgm:spPr/>
    </dgm:pt>
    <dgm:pt modelId="{9DEBFD66-320E-42FA-B1CF-973F3CF43EE7}" type="pres">
      <dgm:prSet presAssocID="{2A564656-D8AC-4C37-BDFD-1F816A185220}" presName="tx1" presStyleLbl="revTx" presStyleIdx="4" presStyleCnt="5"/>
      <dgm:spPr/>
    </dgm:pt>
    <dgm:pt modelId="{B5732A10-9815-4216-8B6F-131D3748F080}" type="pres">
      <dgm:prSet presAssocID="{2A564656-D8AC-4C37-BDFD-1F816A185220}" presName="vert1" presStyleCnt="0"/>
      <dgm:spPr/>
    </dgm:pt>
  </dgm:ptLst>
  <dgm:cxnLst>
    <dgm:cxn modelId="{2CB9E510-C0D6-4CE1-BBB8-001D30F94A3F}" srcId="{930EDAD8-0BCD-49E0-89DC-FEA22FA875ED}" destId="{99CE9605-44E6-4756-B8C1-0FF34AA885D3}" srcOrd="2" destOrd="0" parTransId="{8F207AEB-2B82-4BD7-A23B-A81F11A65029}" sibTransId="{EFDBEC02-4DC1-4ABE-918C-887FEC4BAAA6}"/>
    <dgm:cxn modelId="{89684516-3B74-4245-867A-F2765D923A4F}" type="presOf" srcId="{C1C1D938-97F5-4B84-B39B-4E06B260E4AE}" destId="{EC627505-6FB6-4D17-8B57-1028674577D7}" srcOrd="0" destOrd="0" presId="urn:microsoft.com/office/officeart/2008/layout/LinedList"/>
    <dgm:cxn modelId="{F1AF2D36-C1BC-4179-9280-8F29AD1CB8D1}" srcId="{930EDAD8-0BCD-49E0-89DC-FEA22FA875ED}" destId="{C1C1D938-97F5-4B84-B39B-4E06B260E4AE}" srcOrd="0" destOrd="0" parTransId="{6155B125-EC98-4F32-9D00-906D7693DB54}" sibTransId="{427432B3-ADA0-4829-B948-F881DA016979}"/>
    <dgm:cxn modelId="{DD46B48F-4ED3-42A7-9684-C653FFF3F77A}" type="presOf" srcId="{99CE9605-44E6-4756-B8C1-0FF34AA885D3}" destId="{F00B2100-66A6-4AF3-B91F-F0B00534B31B}" srcOrd="0" destOrd="0" presId="urn:microsoft.com/office/officeart/2008/layout/LinedList"/>
    <dgm:cxn modelId="{0BC377BC-0E51-4A91-8611-B51E1182BD02}" type="presOf" srcId="{7F9A821D-4FAE-4CDF-BF17-BCFEB09C38DF}" destId="{9BF79B7A-8D17-4BED-AA7C-6A6DA31FF2ED}" srcOrd="0" destOrd="0" presId="urn:microsoft.com/office/officeart/2008/layout/LinedList"/>
    <dgm:cxn modelId="{F0288FC9-9DE9-43C8-9898-99679FD1381B}" srcId="{930EDAD8-0BCD-49E0-89DC-FEA22FA875ED}" destId="{8F12FAE5-2E7D-47CE-B746-2AD5D8D4C231}" srcOrd="3" destOrd="0" parTransId="{BB36CD87-ED82-4B4E-B611-C1A3D1B51B92}" sibTransId="{471B233C-421F-40C7-815B-A00613D6100B}"/>
    <dgm:cxn modelId="{D9E1B9EA-4973-4FFB-9E46-C7BD9E874E19}" type="presOf" srcId="{8F12FAE5-2E7D-47CE-B746-2AD5D8D4C231}" destId="{143B6A82-FFE9-402E-9527-79760F77BE15}" srcOrd="0" destOrd="0" presId="urn:microsoft.com/office/officeart/2008/layout/LinedList"/>
    <dgm:cxn modelId="{EA775EF0-B044-4650-84AD-117BD2093ACA}" srcId="{930EDAD8-0BCD-49E0-89DC-FEA22FA875ED}" destId="{7F9A821D-4FAE-4CDF-BF17-BCFEB09C38DF}" srcOrd="1" destOrd="0" parTransId="{5A59BBE7-3413-4DB4-9C71-1BE3A2689461}" sibTransId="{C6A01A9E-63E0-4982-BE0D-EB37B9E1DC65}"/>
    <dgm:cxn modelId="{C0362DF1-C0BF-49A8-A7D8-9E7F4B1AA056}" srcId="{930EDAD8-0BCD-49E0-89DC-FEA22FA875ED}" destId="{2A564656-D8AC-4C37-BDFD-1F816A185220}" srcOrd="4" destOrd="0" parTransId="{4961267C-B5B9-4E99-BF53-9EB1E8EB07E3}" sibTransId="{99784A48-C3D0-4E1C-80D9-55A678B1427B}"/>
    <dgm:cxn modelId="{F531B4FD-B759-427A-8E3D-E9E5BD2450F4}" type="presOf" srcId="{930EDAD8-0BCD-49E0-89DC-FEA22FA875ED}" destId="{CB1A1F83-98E8-4687-9903-F26A2D8D61BC}" srcOrd="0" destOrd="0" presId="urn:microsoft.com/office/officeart/2008/layout/LinedList"/>
    <dgm:cxn modelId="{9723C7FE-FEC6-4A91-B969-540DAD6FFD00}" type="presOf" srcId="{2A564656-D8AC-4C37-BDFD-1F816A185220}" destId="{9DEBFD66-320E-42FA-B1CF-973F3CF43EE7}" srcOrd="0" destOrd="0" presId="urn:microsoft.com/office/officeart/2008/layout/LinedList"/>
    <dgm:cxn modelId="{2FC9747D-7002-4630-B024-D5A8B798AA4A}" type="presParOf" srcId="{CB1A1F83-98E8-4687-9903-F26A2D8D61BC}" destId="{CB5B9A39-4A55-4827-A713-98617AC92488}" srcOrd="0" destOrd="0" presId="urn:microsoft.com/office/officeart/2008/layout/LinedList"/>
    <dgm:cxn modelId="{0F1995FB-7CB0-47DB-84EE-16F65C933B0B}" type="presParOf" srcId="{CB1A1F83-98E8-4687-9903-F26A2D8D61BC}" destId="{50D07D4F-B468-45AB-A9DB-159CA7955492}" srcOrd="1" destOrd="0" presId="urn:microsoft.com/office/officeart/2008/layout/LinedList"/>
    <dgm:cxn modelId="{A531E35C-A404-4554-BEA2-99D84E8D178D}" type="presParOf" srcId="{50D07D4F-B468-45AB-A9DB-159CA7955492}" destId="{EC627505-6FB6-4D17-8B57-1028674577D7}" srcOrd="0" destOrd="0" presId="urn:microsoft.com/office/officeart/2008/layout/LinedList"/>
    <dgm:cxn modelId="{E4FC0874-11B2-4B1C-9411-D6E59F568B90}" type="presParOf" srcId="{50D07D4F-B468-45AB-A9DB-159CA7955492}" destId="{2811756D-9EE5-47A0-81F5-A35D4D40E30A}" srcOrd="1" destOrd="0" presId="urn:microsoft.com/office/officeart/2008/layout/LinedList"/>
    <dgm:cxn modelId="{D191FDE2-8CE7-4C77-BF7A-E8F259A363B7}" type="presParOf" srcId="{CB1A1F83-98E8-4687-9903-F26A2D8D61BC}" destId="{FD383A6B-60D6-476C-8DE4-2BFCF3890902}" srcOrd="2" destOrd="0" presId="urn:microsoft.com/office/officeart/2008/layout/LinedList"/>
    <dgm:cxn modelId="{D24D7A40-D428-4ACD-BDA7-0A40CF8C5405}" type="presParOf" srcId="{CB1A1F83-98E8-4687-9903-F26A2D8D61BC}" destId="{6C2E3CA4-F66F-4671-B598-A4ECC047E569}" srcOrd="3" destOrd="0" presId="urn:microsoft.com/office/officeart/2008/layout/LinedList"/>
    <dgm:cxn modelId="{674CE181-7756-49EB-8FBD-27B8579A04FF}" type="presParOf" srcId="{6C2E3CA4-F66F-4671-B598-A4ECC047E569}" destId="{9BF79B7A-8D17-4BED-AA7C-6A6DA31FF2ED}" srcOrd="0" destOrd="0" presId="urn:microsoft.com/office/officeart/2008/layout/LinedList"/>
    <dgm:cxn modelId="{3CD8F820-CCA0-4666-8DB4-B804E0354B64}" type="presParOf" srcId="{6C2E3CA4-F66F-4671-B598-A4ECC047E569}" destId="{BCD3DAFC-0B75-46A7-9FEE-F52DD7CFD04D}" srcOrd="1" destOrd="0" presId="urn:microsoft.com/office/officeart/2008/layout/LinedList"/>
    <dgm:cxn modelId="{281EEB93-7193-4348-B600-3878D40FC02D}" type="presParOf" srcId="{CB1A1F83-98E8-4687-9903-F26A2D8D61BC}" destId="{41EDEAC3-6335-4445-9209-88DC3C257AD6}" srcOrd="4" destOrd="0" presId="urn:microsoft.com/office/officeart/2008/layout/LinedList"/>
    <dgm:cxn modelId="{DA2D1A1A-D831-4EDE-BEC3-66A23411092E}" type="presParOf" srcId="{CB1A1F83-98E8-4687-9903-F26A2D8D61BC}" destId="{9AF4213E-4B5B-4D6E-82F8-6123A949EAE4}" srcOrd="5" destOrd="0" presId="urn:microsoft.com/office/officeart/2008/layout/LinedList"/>
    <dgm:cxn modelId="{1AA10FB0-82C2-4596-8E58-9E9CAD79B762}" type="presParOf" srcId="{9AF4213E-4B5B-4D6E-82F8-6123A949EAE4}" destId="{F00B2100-66A6-4AF3-B91F-F0B00534B31B}" srcOrd="0" destOrd="0" presId="urn:microsoft.com/office/officeart/2008/layout/LinedList"/>
    <dgm:cxn modelId="{7041E478-3AA9-4F0F-AABD-7C659EE061C9}" type="presParOf" srcId="{9AF4213E-4B5B-4D6E-82F8-6123A949EAE4}" destId="{5404B131-C7CF-490B-821A-EFEAD0221A75}" srcOrd="1" destOrd="0" presId="urn:microsoft.com/office/officeart/2008/layout/LinedList"/>
    <dgm:cxn modelId="{F1B0DCAC-6303-42D4-9541-2A031998D0C3}" type="presParOf" srcId="{CB1A1F83-98E8-4687-9903-F26A2D8D61BC}" destId="{DC5803E6-61F7-4668-857E-1A45DF389EA0}" srcOrd="6" destOrd="0" presId="urn:microsoft.com/office/officeart/2008/layout/LinedList"/>
    <dgm:cxn modelId="{4C683B4A-5CBB-46D6-A0DF-B57CA1E8857E}" type="presParOf" srcId="{CB1A1F83-98E8-4687-9903-F26A2D8D61BC}" destId="{2A4E705B-4ED3-4DE6-A2C9-CF7122122EF3}" srcOrd="7" destOrd="0" presId="urn:microsoft.com/office/officeart/2008/layout/LinedList"/>
    <dgm:cxn modelId="{F8842EC2-2098-4499-9549-E3AD02F8608E}" type="presParOf" srcId="{2A4E705B-4ED3-4DE6-A2C9-CF7122122EF3}" destId="{143B6A82-FFE9-402E-9527-79760F77BE15}" srcOrd="0" destOrd="0" presId="urn:microsoft.com/office/officeart/2008/layout/LinedList"/>
    <dgm:cxn modelId="{F7322BF3-924F-4040-A67A-AB1ED54744D8}" type="presParOf" srcId="{2A4E705B-4ED3-4DE6-A2C9-CF7122122EF3}" destId="{A836D194-2315-4119-B6C7-9DE423A47765}" srcOrd="1" destOrd="0" presId="urn:microsoft.com/office/officeart/2008/layout/LinedList"/>
    <dgm:cxn modelId="{CF6AF661-4C2A-419D-9B79-F52046270255}" type="presParOf" srcId="{CB1A1F83-98E8-4687-9903-F26A2D8D61BC}" destId="{7DAB39A0-8C24-41D4-A20E-223741A180B4}" srcOrd="8" destOrd="0" presId="urn:microsoft.com/office/officeart/2008/layout/LinedList"/>
    <dgm:cxn modelId="{CFA8A5DC-37C4-4314-8698-8D4C0972ACA5}" type="presParOf" srcId="{CB1A1F83-98E8-4687-9903-F26A2D8D61BC}" destId="{9C57529E-39D5-48CF-8A8C-C60A0D8676A7}" srcOrd="9" destOrd="0" presId="urn:microsoft.com/office/officeart/2008/layout/LinedList"/>
    <dgm:cxn modelId="{0B6D9BD7-C958-4534-A988-06DBB5AFD4A2}" type="presParOf" srcId="{9C57529E-39D5-48CF-8A8C-C60A0D8676A7}" destId="{9DEBFD66-320E-42FA-B1CF-973F3CF43EE7}" srcOrd="0" destOrd="0" presId="urn:microsoft.com/office/officeart/2008/layout/LinedList"/>
    <dgm:cxn modelId="{2D845659-134C-4A03-8047-E72AFF180A8D}" type="presParOf" srcId="{9C57529E-39D5-48CF-8A8C-C60A0D8676A7}" destId="{B5732A10-9815-4216-8B6F-131D3748F0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2C70D-9F38-4B58-B2AD-758C601A8F2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5F454DA-B062-4A98-BB58-72E6C7AA4BF1}">
      <dgm:prSet/>
      <dgm:spPr/>
      <dgm:t>
        <a:bodyPr/>
        <a:lstStyle/>
        <a:p>
          <a:r>
            <a:rPr lang="it-IT"/>
            <a:t>Materie disciplinate con legge</a:t>
          </a:r>
          <a:endParaRPr lang="en-US"/>
        </a:p>
      </dgm:t>
    </dgm:pt>
    <dgm:pt modelId="{1AE22B09-98E8-4A21-A1AC-9CB46DAB294E}" type="parTrans" cxnId="{856FCFAD-5F39-4E76-9F9A-D8906568A692}">
      <dgm:prSet/>
      <dgm:spPr/>
      <dgm:t>
        <a:bodyPr/>
        <a:lstStyle/>
        <a:p>
          <a:endParaRPr lang="en-US"/>
        </a:p>
      </dgm:t>
    </dgm:pt>
    <dgm:pt modelId="{903F7652-D30A-48FD-9887-19050C8931C7}" type="sibTrans" cxnId="{856FCFAD-5F39-4E76-9F9A-D8906568A692}">
      <dgm:prSet/>
      <dgm:spPr/>
      <dgm:t>
        <a:bodyPr/>
        <a:lstStyle/>
        <a:p>
          <a:endParaRPr lang="en-US"/>
        </a:p>
      </dgm:t>
    </dgm:pt>
    <dgm:pt modelId="{F90F53C2-D3A7-4A2C-8F96-BFAF5E168136}">
      <dgm:prSet/>
      <dgm:spPr/>
      <dgm:t>
        <a:bodyPr/>
        <a:lstStyle/>
        <a:p>
          <a:r>
            <a:rPr lang="it-IT">
              <a:latin typeface="Calibri Light" panose="020F0302020204030204"/>
            </a:rPr>
            <a:t>Materie</a:t>
          </a:r>
          <a:r>
            <a:rPr lang="it-IT"/>
            <a:t> non coperte da riserva assoluta di </a:t>
          </a:r>
          <a:r>
            <a:rPr lang="it-IT">
              <a:latin typeface="Calibri Light" panose="020F0302020204030204"/>
            </a:rPr>
            <a:t>legge</a:t>
          </a:r>
          <a:endParaRPr lang="en-US"/>
        </a:p>
      </dgm:t>
    </dgm:pt>
    <dgm:pt modelId="{A11A1F84-7C0D-4245-8FB6-590F9733A808}" type="parTrans" cxnId="{6509EE42-9D0F-420F-A038-C3A4B67321F4}">
      <dgm:prSet/>
      <dgm:spPr/>
      <dgm:t>
        <a:bodyPr/>
        <a:lstStyle/>
        <a:p>
          <a:endParaRPr lang="en-US"/>
        </a:p>
      </dgm:t>
    </dgm:pt>
    <dgm:pt modelId="{01DC8A12-6C70-4484-AB3B-64D3CD478CD5}" type="sibTrans" cxnId="{6509EE42-9D0F-420F-A038-C3A4B67321F4}">
      <dgm:prSet/>
      <dgm:spPr/>
      <dgm:t>
        <a:bodyPr/>
        <a:lstStyle/>
        <a:p>
          <a:endParaRPr lang="en-US"/>
        </a:p>
      </dgm:t>
    </dgm:pt>
    <dgm:pt modelId="{D316B35D-816D-4C3D-AA2D-840196B904CB}">
      <dgm:prSet/>
      <dgm:spPr/>
      <dgm:t>
        <a:bodyPr/>
        <a:lstStyle/>
        <a:p>
          <a:r>
            <a:rPr lang="it-IT">
              <a:latin typeface="Calibri Light" panose="020F0302020204030204"/>
            </a:rPr>
            <a:t>Nuova</a:t>
          </a:r>
          <a:r>
            <a:rPr lang="it-IT"/>
            <a:t> legge che stabilisce norme generali della materia e dispone l'abrogazione della legge precedente</a:t>
          </a:r>
          <a:endParaRPr lang="en-US"/>
        </a:p>
      </dgm:t>
    </dgm:pt>
    <dgm:pt modelId="{35F8F2FF-0641-4160-897C-1F2E8D9151E1}" type="parTrans" cxnId="{9688ECDC-5212-4582-9498-D2430090419E}">
      <dgm:prSet/>
      <dgm:spPr/>
      <dgm:t>
        <a:bodyPr/>
        <a:lstStyle/>
        <a:p>
          <a:endParaRPr lang="en-US"/>
        </a:p>
      </dgm:t>
    </dgm:pt>
    <dgm:pt modelId="{B9B67C66-34EB-4CA8-8D75-F3998631DA58}" type="sibTrans" cxnId="{9688ECDC-5212-4582-9498-D2430090419E}">
      <dgm:prSet/>
      <dgm:spPr/>
      <dgm:t>
        <a:bodyPr/>
        <a:lstStyle/>
        <a:p>
          <a:endParaRPr lang="en-US"/>
        </a:p>
      </dgm:t>
    </dgm:pt>
    <dgm:pt modelId="{E546F2A6-C945-4921-B623-4EEF168084C3}">
      <dgm:prSet/>
      <dgm:spPr/>
      <dgm:t>
        <a:bodyPr/>
        <a:lstStyle/>
        <a:p>
          <a:r>
            <a:rPr lang="it-IT">
              <a:latin typeface="Calibri Light" panose="020F0302020204030204"/>
            </a:rPr>
            <a:t>Autorizzazione</a:t>
          </a:r>
          <a:r>
            <a:rPr lang="it-IT"/>
            <a:t> ad adottare il regolamento questa sostituisce la sua disciplina a quella della legge</a:t>
          </a:r>
          <a:endParaRPr lang="en-US"/>
        </a:p>
      </dgm:t>
    </dgm:pt>
    <dgm:pt modelId="{1AB8FD42-E07B-41F2-A3AA-9E7E83BCB108}" type="parTrans" cxnId="{203A6C98-A72D-4EEA-9C70-00B6CFD987B2}">
      <dgm:prSet/>
      <dgm:spPr/>
      <dgm:t>
        <a:bodyPr/>
        <a:lstStyle/>
        <a:p>
          <a:endParaRPr lang="en-US"/>
        </a:p>
      </dgm:t>
    </dgm:pt>
    <dgm:pt modelId="{19244D29-8BEA-4523-9987-FF76D0D808DA}" type="sibTrans" cxnId="{203A6C98-A72D-4EEA-9C70-00B6CFD987B2}">
      <dgm:prSet/>
      <dgm:spPr/>
      <dgm:t>
        <a:bodyPr/>
        <a:lstStyle/>
        <a:p>
          <a:endParaRPr lang="en-US"/>
        </a:p>
      </dgm:t>
    </dgm:pt>
    <dgm:pt modelId="{D4EAF77B-2DBD-4275-B414-E9360282FFAA}" type="pres">
      <dgm:prSet presAssocID="{EDD2C70D-9F38-4B58-B2AD-758C601A8F20}" presName="vert0" presStyleCnt="0">
        <dgm:presLayoutVars>
          <dgm:dir/>
          <dgm:animOne val="branch"/>
          <dgm:animLvl val="lvl"/>
        </dgm:presLayoutVars>
      </dgm:prSet>
      <dgm:spPr/>
    </dgm:pt>
    <dgm:pt modelId="{D24D6CDD-AE36-4F1B-BC84-126EA6A8474C}" type="pres">
      <dgm:prSet presAssocID="{A5F454DA-B062-4A98-BB58-72E6C7AA4BF1}" presName="thickLine" presStyleLbl="alignNode1" presStyleIdx="0" presStyleCnt="4"/>
      <dgm:spPr/>
    </dgm:pt>
    <dgm:pt modelId="{DAC00D9C-88D7-45F5-B06B-D3609CECDF12}" type="pres">
      <dgm:prSet presAssocID="{A5F454DA-B062-4A98-BB58-72E6C7AA4BF1}" presName="horz1" presStyleCnt="0"/>
      <dgm:spPr/>
    </dgm:pt>
    <dgm:pt modelId="{265CA5F1-3643-4E67-92DB-1783C778E63D}" type="pres">
      <dgm:prSet presAssocID="{A5F454DA-B062-4A98-BB58-72E6C7AA4BF1}" presName="tx1" presStyleLbl="revTx" presStyleIdx="0" presStyleCnt="4"/>
      <dgm:spPr/>
    </dgm:pt>
    <dgm:pt modelId="{D5DA74CD-8BD2-4127-B1CF-56271CC01B0E}" type="pres">
      <dgm:prSet presAssocID="{A5F454DA-B062-4A98-BB58-72E6C7AA4BF1}" presName="vert1" presStyleCnt="0"/>
      <dgm:spPr/>
    </dgm:pt>
    <dgm:pt modelId="{3398D8C3-CB85-40E5-897E-B4159B86EAB7}" type="pres">
      <dgm:prSet presAssocID="{F90F53C2-D3A7-4A2C-8F96-BFAF5E168136}" presName="thickLine" presStyleLbl="alignNode1" presStyleIdx="1" presStyleCnt="4"/>
      <dgm:spPr/>
    </dgm:pt>
    <dgm:pt modelId="{4E3FE78F-338A-4707-8FC5-EED370E1EE6E}" type="pres">
      <dgm:prSet presAssocID="{F90F53C2-D3A7-4A2C-8F96-BFAF5E168136}" presName="horz1" presStyleCnt="0"/>
      <dgm:spPr/>
    </dgm:pt>
    <dgm:pt modelId="{0DF6B660-B157-4BCA-A8EE-88A9D7C0BA83}" type="pres">
      <dgm:prSet presAssocID="{F90F53C2-D3A7-4A2C-8F96-BFAF5E168136}" presName="tx1" presStyleLbl="revTx" presStyleIdx="1" presStyleCnt="4"/>
      <dgm:spPr/>
    </dgm:pt>
    <dgm:pt modelId="{D2649522-2E58-4C14-9E0F-471F147D1547}" type="pres">
      <dgm:prSet presAssocID="{F90F53C2-D3A7-4A2C-8F96-BFAF5E168136}" presName="vert1" presStyleCnt="0"/>
      <dgm:spPr/>
    </dgm:pt>
    <dgm:pt modelId="{F937847D-6845-4567-8238-2F70F00F080D}" type="pres">
      <dgm:prSet presAssocID="{D316B35D-816D-4C3D-AA2D-840196B904CB}" presName="thickLine" presStyleLbl="alignNode1" presStyleIdx="2" presStyleCnt="4"/>
      <dgm:spPr/>
    </dgm:pt>
    <dgm:pt modelId="{7D9D58FA-7096-46B8-BB41-AA7FABB023A8}" type="pres">
      <dgm:prSet presAssocID="{D316B35D-816D-4C3D-AA2D-840196B904CB}" presName="horz1" presStyleCnt="0"/>
      <dgm:spPr/>
    </dgm:pt>
    <dgm:pt modelId="{CA013D5B-5530-43F7-92F0-712DE03F72BD}" type="pres">
      <dgm:prSet presAssocID="{D316B35D-816D-4C3D-AA2D-840196B904CB}" presName="tx1" presStyleLbl="revTx" presStyleIdx="2" presStyleCnt="4"/>
      <dgm:spPr/>
    </dgm:pt>
    <dgm:pt modelId="{DE0773C9-2C80-4C9E-A2C7-A8DD0109130B}" type="pres">
      <dgm:prSet presAssocID="{D316B35D-816D-4C3D-AA2D-840196B904CB}" presName="vert1" presStyleCnt="0"/>
      <dgm:spPr/>
    </dgm:pt>
    <dgm:pt modelId="{3FEDD02D-B421-405B-AA73-A830286CD391}" type="pres">
      <dgm:prSet presAssocID="{E546F2A6-C945-4921-B623-4EEF168084C3}" presName="thickLine" presStyleLbl="alignNode1" presStyleIdx="3" presStyleCnt="4"/>
      <dgm:spPr/>
    </dgm:pt>
    <dgm:pt modelId="{52C8244F-1A71-45AC-AFD8-16D49F7C1536}" type="pres">
      <dgm:prSet presAssocID="{E546F2A6-C945-4921-B623-4EEF168084C3}" presName="horz1" presStyleCnt="0"/>
      <dgm:spPr/>
    </dgm:pt>
    <dgm:pt modelId="{712F8FC4-911F-4903-BE96-2B99257C5325}" type="pres">
      <dgm:prSet presAssocID="{E546F2A6-C945-4921-B623-4EEF168084C3}" presName="tx1" presStyleLbl="revTx" presStyleIdx="3" presStyleCnt="4"/>
      <dgm:spPr/>
    </dgm:pt>
    <dgm:pt modelId="{86F834E8-4F34-40CB-9534-D27FA39DA838}" type="pres">
      <dgm:prSet presAssocID="{E546F2A6-C945-4921-B623-4EEF168084C3}" presName="vert1" presStyleCnt="0"/>
      <dgm:spPr/>
    </dgm:pt>
  </dgm:ptLst>
  <dgm:cxnLst>
    <dgm:cxn modelId="{6509EE42-9D0F-420F-A038-C3A4B67321F4}" srcId="{EDD2C70D-9F38-4B58-B2AD-758C601A8F20}" destId="{F90F53C2-D3A7-4A2C-8F96-BFAF5E168136}" srcOrd="1" destOrd="0" parTransId="{A11A1F84-7C0D-4245-8FB6-590F9733A808}" sibTransId="{01DC8A12-6C70-4484-AB3B-64D3CD478CD5}"/>
    <dgm:cxn modelId="{BF522559-4BE3-4A24-808C-7BC99B41EA2B}" type="presOf" srcId="{F90F53C2-D3A7-4A2C-8F96-BFAF5E168136}" destId="{0DF6B660-B157-4BCA-A8EE-88A9D7C0BA83}" srcOrd="0" destOrd="0" presId="urn:microsoft.com/office/officeart/2008/layout/LinedList"/>
    <dgm:cxn modelId="{203A6C98-A72D-4EEA-9C70-00B6CFD987B2}" srcId="{EDD2C70D-9F38-4B58-B2AD-758C601A8F20}" destId="{E546F2A6-C945-4921-B623-4EEF168084C3}" srcOrd="3" destOrd="0" parTransId="{1AB8FD42-E07B-41F2-A3AA-9E7E83BCB108}" sibTransId="{19244D29-8BEA-4523-9987-FF76D0D808DA}"/>
    <dgm:cxn modelId="{856FCFAD-5F39-4E76-9F9A-D8906568A692}" srcId="{EDD2C70D-9F38-4B58-B2AD-758C601A8F20}" destId="{A5F454DA-B062-4A98-BB58-72E6C7AA4BF1}" srcOrd="0" destOrd="0" parTransId="{1AE22B09-98E8-4A21-A1AC-9CB46DAB294E}" sibTransId="{903F7652-D30A-48FD-9887-19050C8931C7}"/>
    <dgm:cxn modelId="{89CFCFC0-4ED0-424F-800C-A16F28FC9B77}" type="presOf" srcId="{D316B35D-816D-4C3D-AA2D-840196B904CB}" destId="{CA013D5B-5530-43F7-92F0-712DE03F72BD}" srcOrd="0" destOrd="0" presId="urn:microsoft.com/office/officeart/2008/layout/LinedList"/>
    <dgm:cxn modelId="{9688ECDC-5212-4582-9498-D2430090419E}" srcId="{EDD2C70D-9F38-4B58-B2AD-758C601A8F20}" destId="{D316B35D-816D-4C3D-AA2D-840196B904CB}" srcOrd="2" destOrd="0" parTransId="{35F8F2FF-0641-4160-897C-1F2E8D9151E1}" sibTransId="{B9B67C66-34EB-4CA8-8D75-F3998631DA58}"/>
    <dgm:cxn modelId="{46A64CEF-2980-4FC6-8F93-4E9AD4137D45}" type="presOf" srcId="{EDD2C70D-9F38-4B58-B2AD-758C601A8F20}" destId="{D4EAF77B-2DBD-4275-B414-E9360282FFAA}" srcOrd="0" destOrd="0" presId="urn:microsoft.com/office/officeart/2008/layout/LinedList"/>
    <dgm:cxn modelId="{A20E2FF3-78A0-44B7-BDDA-B308DC2480B2}" type="presOf" srcId="{A5F454DA-B062-4A98-BB58-72E6C7AA4BF1}" destId="{265CA5F1-3643-4E67-92DB-1783C778E63D}" srcOrd="0" destOrd="0" presId="urn:microsoft.com/office/officeart/2008/layout/LinedList"/>
    <dgm:cxn modelId="{06F0DDF9-07DA-42FB-BA81-137570A1DAD0}" type="presOf" srcId="{E546F2A6-C945-4921-B623-4EEF168084C3}" destId="{712F8FC4-911F-4903-BE96-2B99257C5325}" srcOrd="0" destOrd="0" presId="urn:microsoft.com/office/officeart/2008/layout/LinedList"/>
    <dgm:cxn modelId="{8DD87F75-19EE-4859-A425-946750254B1B}" type="presParOf" srcId="{D4EAF77B-2DBD-4275-B414-E9360282FFAA}" destId="{D24D6CDD-AE36-4F1B-BC84-126EA6A8474C}" srcOrd="0" destOrd="0" presId="urn:microsoft.com/office/officeart/2008/layout/LinedList"/>
    <dgm:cxn modelId="{0AEBBCC3-C8E8-41A3-8997-EAD625141DFF}" type="presParOf" srcId="{D4EAF77B-2DBD-4275-B414-E9360282FFAA}" destId="{DAC00D9C-88D7-45F5-B06B-D3609CECDF12}" srcOrd="1" destOrd="0" presId="urn:microsoft.com/office/officeart/2008/layout/LinedList"/>
    <dgm:cxn modelId="{D011C20A-7525-4859-B70A-E42451DEFE1E}" type="presParOf" srcId="{DAC00D9C-88D7-45F5-B06B-D3609CECDF12}" destId="{265CA5F1-3643-4E67-92DB-1783C778E63D}" srcOrd="0" destOrd="0" presId="urn:microsoft.com/office/officeart/2008/layout/LinedList"/>
    <dgm:cxn modelId="{730E4AD6-5726-4BC8-8B00-2A88F4CC381C}" type="presParOf" srcId="{DAC00D9C-88D7-45F5-B06B-D3609CECDF12}" destId="{D5DA74CD-8BD2-4127-B1CF-56271CC01B0E}" srcOrd="1" destOrd="0" presId="urn:microsoft.com/office/officeart/2008/layout/LinedList"/>
    <dgm:cxn modelId="{E2F41EA4-B894-4366-BFE7-AE4E245332EE}" type="presParOf" srcId="{D4EAF77B-2DBD-4275-B414-E9360282FFAA}" destId="{3398D8C3-CB85-40E5-897E-B4159B86EAB7}" srcOrd="2" destOrd="0" presId="urn:microsoft.com/office/officeart/2008/layout/LinedList"/>
    <dgm:cxn modelId="{2236EC5B-B5D3-460C-B49D-A6A091FD480B}" type="presParOf" srcId="{D4EAF77B-2DBD-4275-B414-E9360282FFAA}" destId="{4E3FE78F-338A-4707-8FC5-EED370E1EE6E}" srcOrd="3" destOrd="0" presId="urn:microsoft.com/office/officeart/2008/layout/LinedList"/>
    <dgm:cxn modelId="{10885C5A-BCC6-4CF2-BBAB-432A7E04B84F}" type="presParOf" srcId="{4E3FE78F-338A-4707-8FC5-EED370E1EE6E}" destId="{0DF6B660-B157-4BCA-A8EE-88A9D7C0BA83}" srcOrd="0" destOrd="0" presId="urn:microsoft.com/office/officeart/2008/layout/LinedList"/>
    <dgm:cxn modelId="{5C15AE4A-6D32-421D-ABAC-DC470C5BF3E0}" type="presParOf" srcId="{4E3FE78F-338A-4707-8FC5-EED370E1EE6E}" destId="{D2649522-2E58-4C14-9E0F-471F147D1547}" srcOrd="1" destOrd="0" presId="urn:microsoft.com/office/officeart/2008/layout/LinedList"/>
    <dgm:cxn modelId="{62F39DB3-6394-4DEF-82E0-B69BDFC7CF65}" type="presParOf" srcId="{D4EAF77B-2DBD-4275-B414-E9360282FFAA}" destId="{F937847D-6845-4567-8238-2F70F00F080D}" srcOrd="4" destOrd="0" presId="urn:microsoft.com/office/officeart/2008/layout/LinedList"/>
    <dgm:cxn modelId="{E4A1A091-5ABD-4760-8756-0B1F2AC8B704}" type="presParOf" srcId="{D4EAF77B-2DBD-4275-B414-E9360282FFAA}" destId="{7D9D58FA-7096-46B8-BB41-AA7FABB023A8}" srcOrd="5" destOrd="0" presId="urn:microsoft.com/office/officeart/2008/layout/LinedList"/>
    <dgm:cxn modelId="{16F25805-F693-4E30-9DB7-3F6DE27EA20B}" type="presParOf" srcId="{7D9D58FA-7096-46B8-BB41-AA7FABB023A8}" destId="{CA013D5B-5530-43F7-92F0-712DE03F72BD}" srcOrd="0" destOrd="0" presId="urn:microsoft.com/office/officeart/2008/layout/LinedList"/>
    <dgm:cxn modelId="{0DB714F9-31EB-4BAA-87D3-89C986B0C99B}" type="presParOf" srcId="{7D9D58FA-7096-46B8-BB41-AA7FABB023A8}" destId="{DE0773C9-2C80-4C9E-A2C7-A8DD0109130B}" srcOrd="1" destOrd="0" presId="urn:microsoft.com/office/officeart/2008/layout/LinedList"/>
    <dgm:cxn modelId="{5FB4F7B7-1E7B-4EEC-84BE-8899FBB3B02E}" type="presParOf" srcId="{D4EAF77B-2DBD-4275-B414-E9360282FFAA}" destId="{3FEDD02D-B421-405B-AA73-A830286CD391}" srcOrd="6" destOrd="0" presId="urn:microsoft.com/office/officeart/2008/layout/LinedList"/>
    <dgm:cxn modelId="{86929B60-4FC8-40B4-90DB-BC3F663DF669}" type="presParOf" srcId="{D4EAF77B-2DBD-4275-B414-E9360282FFAA}" destId="{52C8244F-1A71-45AC-AFD8-16D49F7C1536}" srcOrd="7" destOrd="0" presId="urn:microsoft.com/office/officeart/2008/layout/LinedList"/>
    <dgm:cxn modelId="{C9717CC6-0D87-4C61-B038-8834D866B2C8}" type="presParOf" srcId="{52C8244F-1A71-45AC-AFD8-16D49F7C1536}" destId="{712F8FC4-911F-4903-BE96-2B99257C5325}" srcOrd="0" destOrd="0" presId="urn:microsoft.com/office/officeart/2008/layout/LinedList"/>
    <dgm:cxn modelId="{868FDCD7-37DF-40FE-A4CA-D8B25FE5C1E9}" type="presParOf" srcId="{52C8244F-1A71-45AC-AFD8-16D49F7C1536}" destId="{86F834E8-4F34-40CB-9534-D27FA39DA8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73E9EE-0953-47E7-8FA6-10255AB824A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0CFD0A-A100-4126-B67B-033A257054B8}">
      <dgm:prSet/>
      <dgm:spPr/>
      <dgm:t>
        <a:bodyPr/>
        <a:lstStyle/>
        <a:p>
          <a:r>
            <a:rPr lang="it-IT" i="1"/>
            <a:t>Eccessivo </a:t>
          </a:r>
          <a:r>
            <a:rPr lang="it-IT"/>
            <a:t>stock</a:t>
          </a:r>
          <a:r>
            <a:rPr lang="it-IT" i="1"/>
            <a:t> normativo.</a:t>
          </a:r>
          <a:endParaRPr lang="en-US"/>
        </a:p>
      </dgm:t>
    </dgm:pt>
    <dgm:pt modelId="{355335E8-EF78-45C5-ADBC-EDCDF636B095}" type="parTrans" cxnId="{DB5B9194-AB92-4531-95D3-6FF28803C1ED}">
      <dgm:prSet/>
      <dgm:spPr/>
      <dgm:t>
        <a:bodyPr/>
        <a:lstStyle/>
        <a:p>
          <a:endParaRPr lang="en-US"/>
        </a:p>
      </dgm:t>
    </dgm:pt>
    <dgm:pt modelId="{5E603268-5939-4768-8011-1F325CC86D93}" type="sibTrans" cxnId="{DB5B9194-AB92-4531-95D3-6FF28803C1ED}">
      <dgm:prSet/>
      <dgm:spPr/>
      <dgm:t>
        <a:bodyPr/>
        <a:lstStyle/>
        <a:p>
          <a:endParaRPr lang="en-US"/>
        </a:p>
      </dgm:t>
    </dgm:pt>
    <dgm:pt modelId="{08ECCDDE-AD55-4CD7-805F-C65E008E1592}">
      <dgm:prSet/>
      <dgm:spPr/>
      <dgm:t>
        <a:bodyPr/>
        <a:lstStyle/>
        <a:p>
          <a:r>
            <a:rPr lang="it-IT" i="1"/>
            <a:t>Qualità scadente delle norme adottate.</a:t>
          </a:r>
          <a:endParaRPr lang="en-US"/>
        </a:p>
      </dgm:t>
    </dgm:pt>
    <dgm:pt modelId="{6E023C27-5921-49B8-B22C-7AE542150994}" type="parTrans" cxnId="{0B7C64E6-78D4-46EC-8627-5093BD4AD95B}">
      <dgm:prSet/>
      <dgm:spPr/>
      <dgm:t>
        <a:bodyPr/>
        <a:lstStyle/>
        <a:p>
          <a:endParaRPr lang="en-US"/>
        </a:p>
      </dgm:t>
    </dgm:pt>
    <dgm:pt modelId="{FCB5F138-0DC2-4979-B7EF-48E6539B23A6}" type="sibTrans" cxnId="{0B7C64E6-78D4-46EC-8627-5093BD4AD95B}">
      <dgm:prSet/>
      <dgm:spPr/>
      <dgm:t>
        <a:bodyPr/>
        <a:lstStyle/>
        <a:p>
          <a:endParaRPr lang="en-US"/>
        </a:p>
      </dgm:t>
    </dgm:pt>
    <dgm:pt modelId="{8103B5CB-F913-427D-A30F-2042D23779C3}">
      <dgm:prSet/>
      <dgm:spPr/>
      <dgm:t>
        <a:bodyPr/>
        <a:lstStyle/>
        <a:p>
          <a:r>
            <a:rPr lang="it-IT" i="1"/>
            <a:t>Moltiplicazione delle leggi provvedimento.</a:t>
          </a:r>
          <a:endParaRPr lang="en-US"/>
        </a:p>
      </dgm:t>
    </dgm:pt>
    <dgm:pt modelId="{D27508B7-E88C-4D70-BC3D-C527253D8537}" type="parTrans" cxnId="{4EC9CF01-CF39-483C-83A3-9FC6A2029517}">
      <dgm:prSet/>
      <dgm:spPr/>
      <dgm:t>
        <a:bodyPr/>
        <a:lstStyle/>
        <a:p>
          <a:endParaRPr lang="en-US"/>
        </a:p>
      </dgm:t>
    </dgm:pt>
    <dgm:pt modelId="{167DBE81-D9D9-48FA-B512-39BC58D97877}" type="sibTrans" cxnId="{4EC9CF01-CF39-483C-83A3-9FC6A2029517}">
      <dgm:prSet/>
      <dgm:spPr/>
      <dgm:t>
        <a:bodyPr/>
        <a:lstStyle/>
        <a:p>
          <a:endParaRPr lang="en-US"/>
        </a:p>
      </dgm:t>
    </dgm:pt>
    <dgm:pt modelId="{86543AFF-82A3-4578-8738-BC80BB28567D}" type="pres">
      <dgm:prSet presAssocID="{6B73E9EE-0953-47E7-8FA6-10255AB824A1}" presName="root" presStyleCnt="0">
        <dgm:presLayoutVars>
          <dgm:dir/>
          <dgm:resizeHandles val="exact"/>
        </dgm:presLayoutVars>
      </dgm:prSet>
      <dgm:spPr/>
    </dgm:pt>
    <dgm:pt modelId="{9E744EFA-BE2C-4E34-ACC5-CB14E87E1775}" type="pres">
      <dgm:prSet presAssocID="{480CFD0A-A100-4126-B67B-033A257054B8}" presName="compNode" presStyleCnt="0"/>
      <dgm:spPr/>
    </dgm:pt>
    <dgm:pt modelId="{CCBEB54C-B7ED-49B2-B739-2C9144E68326}" type="pres">
      <dgm:prSet presAssocID="{480CFD0A-A100-4126-B67B-033A257054B8}" presName="bgRect" presStyleLbl="bgShp" presStyleIdx="0" presStyleCnt="3"/>
      <dgm:spPr/>
    </dgm:pt>
    <dgm:pt modelId="{3EC030A4-1FA0-4CEE-AB68-6CD75CAF06AE}" type="pres">
      <dgm:prSet presAssocID="{480CFD0A-A100-4126-B67B-033A257054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0AF86CD5-8393-4F5E-BF09-41CE4869F514}" type="pres">
      <dgm:prSet presAssocID="{480CFD0A-A100-4126-B67B-033A257054B8}" presName="spaceRect" presStyleCnt="0"/>
      <dgm:spPr/>
    </dgm:pt>
    <dgm:pt modelId="{5A37F4D9-3AFF-4BAF-B2F4-7FB03B8E6217}" type="pres">
      <dgm:prSet presAssocID="{480CFD0A-A100-4126-B67B-033A257054B8}" presName="parTx" presStyleLbl="revTx" presStyleIdx="0" presStyleCnt="3">
        <dgm:presLayoutVars>
          <dgm:chMax val="0"/>
          <dgm:chPref val="0"/>
        </dgm:presLayoutVars>
      </dgm:prSet>
      <dgm:spPr/>
    </dgm:pt>
    <dgm:pt modelId="{C088974D-B261-42AB-B94C-59305795CA99}" type="pres">
      <dgm:prSet presAssocID="{5E603268-5939-4768-8011-1F325CC86D93}" presName="sibTrans" presStyleCnt="0"/>
      <dgm:spPr/>
    </dgm:pt>
    <dgm:pt modelId="{F4613EB0-C615-4160-9DA8-3C4AD93FE6E7}" type="pres">
      <dgm:prSet presAssocID="{08ECCDDE-AD55-4CD7-805F-C65E008E1592}" presName="compNode" presStyleCnt="0"/>
      <dgm:spPr/>
    </dgm:pt>
    <dgm:pt modelId="{29F28A3F-9E32-4BD6-AB4D-C0CDEC54EA94}" type="pres">
      <dgm:prSet presAssocID="{08ECCDDE-AD55-4CD7-805F-C65E008E1592}" presName="bgRect" presStyleLbl="bgShp" presStyleIdx="1" presStyleCnt="3"/>
      <dgm:spPr/>
    </dgm:pt>
    <dgm:pt modelId="{7CA8EB9D-488A-4B65-BF8F-5C7580DE2B80}" type="pres">
      <dgm:prSet presAssocID="{08ECCDDE-AD55-4CD7-805F-C65E008E15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40243F0E-2308-44A6-A38D-F24AFF81B3D3}" type="pres">
      <dgm:prSet presAssocID="{08ECCDDE-AD55-4CD7-805F-C65E008E1592}" presName="spaceRect" presStyleCnt="0"/>
      <dgm:spPr/>
    </dgm:pt>
    <dgm:pt modelId="{D93AAD57-0FD4-4691-A3DF-2AFE9061D520}" type="pres">
      <dgm:prSet presAssocID="{08ECCDDE-AD55-4CD7-805F-C65E008E1592}" presName="parTx" presStyleLbl="revTx" presStyleIdx="1" presStyleCnt="3">
        <dgm:presLayoutVars>
          <dgm:chMax val="0"/>
          <dgm:chPref val="0"/>
        </dgm:presLayoutVars>
      </dgm:prSet>
      <dgm:spPr/>
    </dgm:pt>
    <dgm:pt modelId="{9EB37FD9-CFEB-44FA-A73C-C9BD81954DB4}" type="pres">
      <dgm:prSet presAssocID="{FCB5F138-0DC2-4979-B7EF-48E6539B23A6}" presName="sibTrans" presStyleCnt="0"/>
      <dgm:spPr/>
    </dgm:pt>
    <dgm:pt modelId="{0B4EFD4D-6BC4-412A-BE26-8C3D489F11A8}" type="pres">
      <dgm:prSet presAssocID="{8103B5CB-F913-427D-A30F-2042D23779C3}" presName="compNode" presStyleCnt="0"/>
      <dgm:spPr/>
    </dgm:pt>
    <dgm:pt modelId="{4829934E-BBF1-43EB-AA30-485C2F0B53E6}" type="pres">
      <dgm:prSet presAssocID="{8103B5CB-F913-427D-A30F-2042D23779C3}" presName="bgRect" presStyleLbl="bgShp" presStyleIdx="2" presStyleCnt="3"/>
      <dgm:spPr/>
    </dgm:pt>
    <dgm:pt modelId="{1729A959-F791-4FC2-8C3F-695CFA410F91}" type="pres">
      <dgm:prSet presAssocID="{8103B5CB-F913-427D-A30F-2042D23779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tita"/>
        </a:ext>
      </dgm:extLst>
    </dgm:pt>
    <dgm:pt modelId="{421ED352-7813-4FBB-BD86-3E6DEE5DB9A9}" type="pres">
      <dgm:prSet presAssocID="{8103B5CB-F913-427D-A30F-2042D23779C3}" presName="spaceRect" presStyleCnt="0"/>
      <dgm:spPr/>
    </dgm:pt>
    <dgm:pt modelId="{A3BA0E27-1F5C-4087-85B6-5188DEED8A37}" type="pres">
      <dgm:prSet presAssocID="{8103B5CB-F913-427D-A30F-2042D23779C3}" presName="parTx" presStyleLbl="revTx" presStyleIdx="2" presStyleCnt="3">
        <dgm:presLayoutVars>
          <dgm:chMax val="0"/>
          <dgm:chPref val="0"/>
        </dgm:presLayoutVars>
      </dgm:prSet>
      <dgm:spPr/>
    </dgm:pt>
  </dgm:ptLst>
  <dgm:cxnLst>
    <dgm:cxn modelId="{4EC9CF01-CF39-483C-83A3-9FC6A2029517}" srcId="{6B73E9EE-0953-47E7-8FA6-10255AB824A1}" destId="{8103B5CB-F913-427D-A30F-2042D23779C3}" srcOrd="2" destOrd="0" parTransId="{D27508B7-E88C-4D70-BC3D-C527253D8537}" sibTransId="{167DBE81-D9D9-48FA-B512-39BC58D97877}"/>
    <dgm:cxn modelId="{6034CE30-1727-4A09-8DBD-B1F17003EEB6}" type="presOf" srcId="{6B73E9EE-0953-47E7-8FA6-10255AB824A1}" destId="{86543AFF-82A3-4578-8738-BC80BB28567D}" srcOrd="0" destOrd="0" presId="urn:microsoft.com/office/officeart/2018/2/layout/IconVerticalSolidList"/>
    <dgm:cxn modelId="{43A9A35E-E466-441C-9594-DE3B968EE6A9}" type="presOf" srcId="{08ECCDDE-AD55-4CD7-805F-C65E008E1592}" destId="{D93AAD57-0FD4-4691-A3DF-2AFE9061D520}" srcOrd="0" destOrd="0" presId="urn:microsoft.com/office/officeart/2018/2/layout/IconVerticalSolidList"/>
    <dgm:cxn modelId="{17E76F41-F88B-470B-B07A-CD302B26D1CB}" type="presOf" srcId="{480CFD0A-A100-4126-B67B-033A257054B8}" destId="{5A37F4D9-3AFF-4BAF-B2F4-7FB03B8E6217}" srcOrd="0" destOrd="0" presId="urn:microsoft.com/office/officeart/2018/2/layout/IconVerticalSolidList"/>
    <dgm:cxn modelId="{A397FE5A-74D6-4C15-A839-ACAF6EBC77FF}" type="presOf" srcId="{8103B5CB-F913-427D-A30F-2042D23779C3}" destId="{A3BA0E27-1F5C-4087-85B6-5188DEED8A37}" srcOrd="0" destOrd="0" presId="urn:microsoft.com/office/officeart/2018/2/layout/IconVerticalSolidList"/>
    <dgm:cxn modelId="{DB5B9194-AB92-4531-95D3-6FF28803C1ED}" srcId="{6B73E9EE-0953-47E7-8FA6-10255AB824A1}" destId="{480CFD0A-A100-4126-B67B-033A257054B8}" srcOrd="0" destOrd="0" parTransId="{355335E8-EF78-45C5-ADBC-EDCDF636B095}" sibTransId="{5E603268-5939-4768-8011-1F325CC86D93}"/>
    <dgm:cxn modelId="{0B7C64E6-78D4-46EC-8627-5093BD4AD95B}" srcId="{6B73E9EE-0953-47E7-8FA6-10255AB824A1}" destId="{08ECCDDE-AD55-4CD7-805F-C65E008E1592}" srcOrd="1" destOrd="0" parTransId="{6E023C27-5921-49B8-B22C-7AE542150994}" sibTransId="{FCB5F138-0DC2-4979-B7EF-48E6539B23A6}"/>
    <dgm:cxn modelId="{2E7AD70E-E3B2-400C-B721-10B16B3FCF8C}" type="presParOf" srcId="{86543AFF-82A3-4578-8738-BC80BB28567D}" destId="{9E744EFA-BE2C-4E34-ACC5-CB14E87E1775}" srcOrd="0" destOrd="0" presId="urn:microsoft.com/office/officeart/2018/2/layout/IconVerticalSolidList"/>
    <dgm:cxn modelId="{D4743362-F888-4053-AAB5-913350B0DFCE}" type="presParOf" srcId="{9E744EFA-BE2C-4E34-ACC5-CB14E87E1775}" destId="{CCBEB54C-B7ED-49B2-B739-2C9144E68326}" srcOrd="0" destOrd="0" presId="urn:microsoft.com/office/officeart/2018/2/layout/IconVerticalSolidList"/>
    <dgm:cxn modelId="{698CE509-24B8-46FA-B56C-1A764DFBF67A}" type="presParOf" srcId="{9E744EFA-BE2C-4E34-ACC5-CB14E87E1775}" destId="{3EC030A4-1FA0-4CEE-AB68-6CD75CAF06AE}" srcOrd="1" destOrd="0" presId="urn:microsoft.com/office/officeart/2018/2/layout/IconVerticalSolidList"/>
    <dgm:cxn modelId="{77D50947-B5A8-4887-82A1-B5C6FF77AA16}" type="presParOf" srcId="{9E744EFA-BE2C-4E34-ACC5-CB14E87E1775}" destId="{0AF86CD5-8393-4F5E-BF09-41CE4869F514}" srcOrd="2" destOrd="0" presId="urn:microsoft.com/office/officeart/2018/2/layout/IconVerticalSolidList"/>
    <dgm:cxn modelId="{18A23819-988E-4063-9A37-0805007A10EE}" type="presParOf" srcId="{9E744EFA-BE2C-4E34-ACC5-CB14E87E1775}" destId="{5A37F4D9-3AFF-4BAF-B2F4-7FB03B8E6217}" srcOrd="3" destOrd="0" presId="urn:microsoft.com/office/officeart/2018/2/layout/IconVerticalSolidList"/>
    <dgm:cxn modelId="{239850BC-3B81-4ECE-BFC0-264D5FC676FA}" type="presParOf" srcId="{86543AFF-82A3-4578-8738-BC80BB28567D}" destId="{C088974D-B261-42AB-B94C-59305795CA99}" srcOrd="1" destOrd="0" presId="urn:microsoft.com/office/officeart/2018/2/layout/IconVerticalSolidList"/>
    <dgm:cxn modelId="{5664D434-F875-4EA2-96CD-0FC14EF86D5D}" type="presParOf" srcId="{86543AFF-82A3-4578-8738-BC80BB28567D}" destId="{F4613EB0-C615-4160-9DA8-3C4AD93FE6E7}" srcOrd="2" destOrd="0" presId="urn:microsoft.com/office/officeart/2018/2/layout/IconVerticalSolidList"/>
    <dgm:cxn modelId="{86E9901E-4897-43D4-B518-A9A78F79CFE4}" type="presParOf" srcId="{F4613EB0-C615-4160-9DA8-3C4AD93FE6E7}" destId="{29F28A3F-9E32-4BD6-AB4D-C0CDEC54EA94}" srcOrd="0" destOrd="0" presId="urn:microsoft.com/office/officeart/2018/2/layout/IconVerticalSolidList"/>
    <dgm:cxn modelId="{EE76D5D5-9101-4D74-9A9D-12E3F306730C}" type="presParOf" srcId="{F4613EB0-C615-4160-9DA8-3C4AD93FE6E7}" destId="{7CA8EB9D-488A-4B65-BF8F-5C7580DE2B80}" srcOrd="1" destOrd="0" presId="urn:microsoft.com/office/officeart/2018/2/layout/IconVerticalSolidList"/>
    <dgm:cxn modelId="{99F6A6A8-33AE-472B-AC98-A825E3F43F7D}" type="presParOf" srcId="{F4613EB0-C615-4160-9DA8-3C4AD93FE6E7}" destId="{40243F0E-2308-44A6-A38D-F24AFF81B3D3}" srcOrd="2" destOrd="0" presId="urn:microsoft.com/office/officeart/2018/2/layout/IconVerticalSolidList"/>
    <dgm:cxn modelId="{5459F5D5-4F70-4985-B75A-1307A4952ECD}" type="presParOf" srcId="{F4613EB0-C615-4160-9DA8-3C4AD93FE6E7}" destId="{D93AAD57-0FD4-4691-A3DF-2AFE9061D520}" srcOrd="3" destOrd="0" presId="urn:microsoft.com/office/officeart/2018/2/layout/IconVerticalSolidList"/>
    <dgm:cxn modelId="{5619A860-4A6B-4037-8516-C83DBC2D0E3C}" type="presParOf" srcId="{86543AFF-82A3-4578-8738-BC80BB28567D}" destId="{9EB37FD9-CFEB-44FA-A73C-C9BD81954DB4}" srcOrd="3" destOrd="0" presId="urn:microsoft.com/office/officeart/2018/2/layout/IconVerticalSolidList"/>
    <dgm:cxn modelId="{49E37A5E-EFD2-4D2C-A3CC-82D5365306A7}" type="presParOf" srcId="{86543AFF-82A3-4578-8738-BC80BB28567D}" destId="{0B4EFD4D-6BC4-412A-BE26-8C3D489F11A8}" srcOrd="4" destOrd="0" presId="urn:microsoft.com/office/officeart/2018/2/layout/IconVerticalSolidList"/>
    <dgm:cxn modelId="{24C79367-204E-4402-B6DD-0EF035B23EAA}" type="presParOf" srcId="{0B4EFD4D-6BC4-412A-BE26-8C3D489F11A8}" destId="{4829934E-BBF1-43EB-AA30-485C2F0B53E6}" srcOrd="0" destOrd="0" presId="urn:microsoft.com/office/officeart/2018/2/layout/IconVerticalSolidList"/>
    <dgm:cxn modelId="{279737EE-03CB-4956-B705-682573C2C614}" type="presParOf" srcId="{0B4EFD4D-6BC4-412A-BE26-8C3D489F11A8}" destId="{1729A959-F791-4FC2-8C3F-695CFA410F91}" srcOrd="1" destOrd="0" presId="urn:microsoft.com/office/officeart/2018/2/layout/IconVerticalSolidList"/>
    <dgm:cxn modelId="{C0790F13-40AE-4522-AFFE-9E46A72E8319}" type="presParOf" srcId="{0B4EFD4D-6BC4-412A-BE26-8C3D489F11A8}" destId="{421ED352-7813-4FBB-BD86-3E6DEE5DB9A9}" srcOrd="2" destOrd="0" presId="urn:microsoft.com/office/officeart/2018/2/layout/IconVerticalSolidList"/>
    <dgm:cxn modelId="{95F0C658-8E40-4216-93AA-1928D4145CA8}" type="presParOf" srcId="{0B4EFD4D-6BC4-412A-BE26-8C3D489F11A8}" destId="{A3BA0E27-1F5C-4087-85B6-5188DEED8A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D2940-D52C-4E46-AF1F-89DC86EB7A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AD0390-FD6C-4EEC-9ECD-DF7093BE0473}">
      <dgm:prSet/>
      <dgm:spPr/>
      <dgm:t>
        <a:bodyPr/>
        <a:lstStyle/>
        <a:p>
          <a:r>
            <a:rPr lang="it-IT"/>
            <a:t>L’eccesso di fiducia nella legge come strumento per risolvere i problemi, l’abuso di essa come strumento di propaganda o consenso elettorale. </a:t>
          </a:r>
          <a:endParaRPr lang="en-US"/>
        </a:p>
      </dgm:t>
    </dgm:pt>
    <dgm:pt modelId="{54DFF5B8-6578-420D-A1A1-CD25B050FE23}" type="parTrans" cxnId="{6B18D96E-7871-4A5F-AFAA-620C4ED21749}">
      <dgm:prSet/>
      <dgm:spPr/>
      <dgm:t>
        <a:bodyPr/>
        <a:lstStyle/>
        <a:p>
          <a:endParaRPr lang="en-US"/>
        </a:p>
      </dgm:t>
    </dgm:pt>
    <dgm:pt modelId="{8F204BD7-A057-4FA1-8F98-832641B6E4D3}" type="sibTrans" cxnId="{6B18D96E-7871-4A5F-AFAA-620C4ED21749}">
      <dgm:prSet/>
      <dgm:spPr/>
      <dgm:t>
        <a:bodyPr/>
        <a:lstStyle/>
        <a:p>
          <a:endParaRPr lang="en-US"/>
        </a:p>
      </dgm:t>
    </dgm:pt>
    <dgm:pt modelId="{79EC19D1-93B2-4F2D-BB1A-C348D407B23A}">
      <dgm:prSet/>
      <dgm:spPr/>
      <dgm:t>
        <a:bodyPr/>
        <a:lstStyle/>
        <a:p>
          <a:r>
            <a:rPr lang="it-IT"/>
            <a:t>Le pressioni dei gruppi di interessi, spesso interni all’apparato statale. </a:t>
          </a:r>
          <a:endParaRPr lang="en-US"/>
        </a:p>
      </dgm:t>
    </dgm:pt>
    <dgm:pt modelId="{BDF90144-0B86-4246-8DC2-7502A0708E91}" type="parTrans" cxnId="{9C7CB50B-3227-4E6E-9C88-493CE39E3287}">
      <dgm:prSet/>
      <dgm:spPr/>
      <dgm:t>
        <a:bodyPr/>
        <a:lstStyle/>
        <a:p>
          <a:endParaRPr lang="en-US"/>
        </a:p>
      </dgm:t>
    </dgm:pt>
    <dgm:pt modelId="{7FB1E57E-FC04-4394-9529-39282F46A65E}" type="sibTrans" cxnId="{9C7CB50B-3227-4E6E-9C88-493CE39E3287}">
      <dgm:prSet/>
      <dgm:spPr/>
      <dgm:t>
        <a:bodyPr/>
        <a:lstStyle/>
        <a:p>
          <a:endParaRPr lang="en-US"/>
        </a:p>
      </dgm:t>
    </dgm:pt>
    <dgm:pt modelId="{47EEDD43-7D25-49AE-8C77-4D6EF15AA640}" type="pres">
      <dgm:prSet presAssocID="{796D2940-D52C-4E46-AF1F-89DC86EB7AC1}" presName="linear" presStyleCnt="0">
        <dgm:presLayoutVars>
          <dgm:animLvl val="lvl"/>
          <dgm:resizeHandles val="exact"/>
        </dgm:presLayoutVars>
      </dgm:prSet>
      <dgm:spPr/>
    </dgm:pt>
    <dgm:pt modelId="{E6C28B93-D171-4B54-B96F-4BECEB8FBBA1}" type="pres">
      <dgm:prSet presAssocID="{8EAD0390-FD6C-4EEC-9ECD-DF7093BE0473}" presName="parentText" presStyleLbl="node1" presStyleIdx="0" presStyleCnt="2">
        <dgm:presLayoutVars>
          <dgm:chMax val="0"/>
          <dgm:bulletEnabled val="1"/>
        </dgm:presLayoutVars>
      </dgm:prSet>
      <dgm:spPr/>
    </dgm:pt>
    <dgm:pt modelId="{FECFDA63-AD0A-433E-89A4-80AB95F94271}" type="pres">
      <dgm:prSet presAssocID="{8F204BD7-A057-4FA1-8F98-832641B6E4D3}" presName="spacer" presStyleCnt="0"/>
      <dgm:spPr/>
    </dgm:pt>
    <dgm:pt modelId="{630A1E26-96F8-49D5-897F-F1342CCFD215}" type="pres">
      <dgm:prSet presAssocID="{79EC19D1-93B2-4F2D-BB1A-C348D407B23A}" presName="parentText" presStyleLbl="node1" presStyleIdx="1" presStyleCnt="2">
        <dgm:presLayoutVars>
          <dgm:chMax val="0"/>
          <dgm:bulletEnabled val="1"/>
        </dgm:presLayoutVars>
      </dgm:prSet>
      <dgm:spPr/>
    </dgm:pt>
  </dgm:ptLst>
  <dgm:cxnLst>
    <dgm:cxn modelId="{9C7CB50B-3227-4E6E-9C88-493CE39E3287}" srcId="{796D2940-D52C-4E46-AF1F-89DC86EB7AC1}" destId="{79EC19D1-93B2-4F2D-BB1A-C348D407B23A}" srcOrd="1" destOrd="0" parTransId="{BDF90144-0B86-4246-8DC2-7502A0708E91}" sibTransId="{7FB1E57E-FC04-4394-9529-39282F46A65E}"/>
    <dgm:cxn modelId="{6B18D96E-7871-4A5F-AFAA-620C4ED21749}" srcId="{796D2940-D52C-4E46-AF1F-89DC86EB7AC1}" destId="{8EAD0390-FD6C-4EEC-9ECD-DF7093BE0473}" srcOrd="0" destOrd="0" parTransId="{54DFF5B8-6578-420D-A1A1-CD25B050FE23}" sibTransId="{8F204BD7-A057-4FA1-8F98-832641B6E4D3}"/>
    <dgm:cxn modelId="{AECC788A-6CB9-4635-B198-F4DEAD41CD1D}" type="presOf" srcId="{796D2940-D52C-4E46-AF1F-89DC86EB7AC1}" destId="{47EEDD43-7D25-49AE-8C77-4D6EF15AA640}" srcOrd="0" destOrd="0" presId="urn:microsoft.com/office/officeart/2005/8/layout/vList2"/>
    <dgm:cxn modelId="{B9E62FF1-6902-4F70-BD44-F9AE9DE4A2BD}" type="presOf" srcId="{79EC19D1-93B2-4F2D-BB1A-C348D407B23A}" destId="{630A1E26-96F8-49D5-897F-F1342CCFD215}" srcOrd="0" destOrd="0" presId="urn:microsoft.com/office/officeart/2005/8/layout/vList2"/>
    <dgm:cxn modelId="{BA9F69FD-429A-4AEC-BAE4-D58E8C67F285}" type="presOf" srcId="{8EAD0390-FD6C-4EEC-9ECD-DF7093BE0473}" destId="{E6C28B93-D171-4B54-B96F-4BECEB8FBBA1}" srcOrd="0" destOrd="0" presId="urn:microsoft.com/office/officeart/2005/8/layout/vList2"/>
    <dgm:cxn modelId="{B8841D9D-5EC2-4F56-8C76-7DE21879B983}" type="presParOf" srcId="{47EEDD43-7D25-49AE-8C77-4D6EF15AA640}" destId="{E6C28B93-D171-4B54-B96F-4BECEB8FBBA1}" srcOrd="0" destOrd="0" presId="urn:microsoft.com/office/officeart/2005/8/layout/vList2"/>
    <dgm:cxn modelId="{24BCC5E8-140F-4080-80D5-03B97F4FCF92}" type="presParOf" srcId="{47EEDD43-7D25-49AE-8C77-4D6EF15AA640}" destId="{FECFDA63-AD0A-433E-89A4-80AB95F94271}" srcOrd="1" destOrd="0" presId="urn:microsoft.com/office/officeart/2005/8/layout/vList2"/>
    <dgm:cxn modelId="{E3400840-3F4B-4E02-9BDB-D62BC5FDF003}" type="presParOf" srcId="{47EEDD43-7D25-49AE-8C77-4D6EF15AA640}" destId="{630A1E26-96F8-49D5-897F-F1342CCFD2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575481-DBDE-4C2D-8512-ED21156C428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993209-C99B-4033-92BE-D58C7B24B2A2}">
      <dgm:prSet/>
      <dgm:spPr/>
      <dgm:t>
        <a:bodyPr/>
        <a:lstStyle/>
        <a:p>
          <a:r>
            <a:rPr lang="it-IT"/>
            <a:t>Il mancato ricorso a strumenti come la valutazione di impatto della regolazione. </a:t>
          </a:r>
          <a:endParaRPr lang="en-US"/>
        </a:p>
      </dgm:t>
    </dgm:pt>
    <dgm:pt modelId="{885E8CFB-2FC1-4EFA-A1AC-69760DF4C427}" type="parTrans" cxnId="{AD0FA06F-3810-4A4F-A081-AA08AEE5010C}">
      <dgm:prSet/>
      <dgm:spPr/>
      <dgm:t>
        <a:bodyPr/>
        <a:lstStyle/>
        <a:p>
          <a:endParaRPr lang="en-US"/>
        </a:p>
      </dgm:t>
    </dgm:pt>
    <dgm:pt modelId="{165BC3F4-95AB-464B-88A0-59042250D176}" type="sibTrans" cxnId="{AD0FA06F-3810-4A4F-A081-AA08AEE5010C}">
      <dgm:prSet/>
      <dgm:spPr/>
      <dgm:t>
        <a:bodyPr/>
        <a:lstStyle/>
        <a:p>
          <a:endParaRPr lang="en-US"/>
        </a:p>
      </dgm:t>
    </dgm:pt>
    <dgm:pt modelId="{943EC286-DA69-472D-B479-E5F63A92810D}">
      <dgm:prSet/>
      <dgm:spPr/>
      <dgm:t>
        <a:bodyPr/>
        <a:lstStyle/>
        <a:p>
          <a:r>
            <a:rPr lang="it-IT"/>
            <a:t>La tendenza della burocrazia a far adottare le proprie decisioni dal legislatore, per consolidarle e per mettersi al riparo da responsabilità. </a:t>
          </a:r>
          <a:endParaRPr lang="en-US"/>
        </a:p>
      </dgm:t>
    </dgm:pt>
    <dgm:pt modelId="{19F9497E-7D9D-4702-A88A-2EDA6B4C3BB6}" type="parTrans" cxnId="{DBCB6315-C36A-4DAE-B6E7-D0AC2152244E}">
      <dgm:prSet/>
      <dgm:spPr/>
      <dgm:t>
        <a:bodyPr/>
        <a:lstStyle/>
        <a:p>
          <a:endParaRPr lang="en-US"/>
        </a:p>
      </dgm:t>
    </dgm:pt>
    <dgm:pt modelId="{0AE83435-1E62-4315-A4AA-67FC4D0C1F61}" type="sibTrans" cxnId="{DBCB6315-C36A-4DAE-B6E7-D0AC2152244E}">
      <dgm:prSet/>
      <dgm:spPr/>
      <dgm:t>
        <a:bodyPr/>
        <a:lstStyle/>
        <a:p>
          <a:endParaRPr lang="en-US"/>
        </a:p>
      </dgm:t>
    </dgm:pt>
    <dgm:pt modelId="{08FB9CA7-202A-4F9B-B241-CC8035DF645C}">
      <dgm:prSet/>
      <dgm:spPr/>
      <dgm:t>
        <a:bodyPr/>
        <a:lstStyle/>
        <a:p>
          <a:r>
            <a:rPr lang="it-IT"/>
            <a:t>Il circolo vizioso che costringe a intervenire nuovamente con leggi, per modificare quelle precedenti.</a:t>
          </a:r>
          <a:endParaRPr lang="en-US"/>
        </a:p>
      </dgm:t>
    </dgm:pt>
    <dgm:pt modelId="{F4C43BCC-DB26-4A57-B8A5-6FBEA5642273}" type="parTrans" cxnId="{099A9B87-AB1C-467F-9ABA-6535CAC1D0CC}">
      <dgm:prSet/>
      <dgm:spPr/>
      <dgm:t>
        <a:bodyPr/>
        <a:lstStyle/>
        <a:p>
          <a:endParaRPr lang="en-US"/>
        </a:p>
      </dgm:t>
    </dgm:pt>
    <dgm:pt modelId="{3AF902FF-A8FD-418E-BDA6-9B588E6ADCB1}" type="sibTrans" cxnId="{099A9B87-AB1C-467F-9ABA-6535CAC1D0CC}">
      <dgm:prSet/>
      <dgm:spPr/>
      <dgm:t>
        <a:bodyPr/>
        <a:lstStyle/>
        <a:p>
          <a:endParaRPr lang="en-US"/>
        </a:p>
      </dgm:t>
    </dgm:pt>
    <dgm:pt modelId="{164983CF-9BE7-4F9C-8583-F2646390B332}" type="pres">
      <dgm:prSet presAssocID="{6B575481-DBDE-4C2D-8512-ED21156C4289}" presName="linear" presStyleCnt="0">
        <dgm:presLayoutVars>
          <dgm:animLvl val="lvl"/>
          <dgm:resizeHandles val="exact"/>
        </dgm:presLayoutVars>
      </dgm:prSet>
      <dgm:spPr/>
    </dgm:pt>
    <dgm:pt modelId="{95E10BD7-4A58-4EFD-89F6-99854BA57261}" type="pres">
      <dgm:prSet presAssocID="{E1993209-C99B-4033-92BE-D58C7B24B2A2}" presName="parentText" presStyleLbl="node1" presStyleIdx="0" presStyleCnt="3">
        <dgm:presLayoutVars>
          <dgm:chMax val="0"/>
          <dgm:bulletEnabled val="1"/>
        </dgm:presLayoutVars>
      </dgm:prSet>
      <dgm:spPr/>
    </dgm:pt>
    <dgm:pt modelId="{5D016FCE-DAB0-4273-AE8E-EF7CA6A9863B}" type="pres">
      <dgm:prSet presAssocID="{165BC3F4-95AB-464B-88A0-59042250D176}" presName="spacer" presStyleCnt="0"/>
      <dgm:spPr/>
    </dgm:pt>
    <dgm:pt modelId="{13062EA2-B399-443D-9AB6-0077EC931B7C}" type="pres">
      <dgm:prSet presAssocID="{943EC286-DA69-472D-B479-E5F63A92810D}" presName="parentText" presStyleLbl="node1" presStyleIdx="1" presStyleCnt="3">
        <dgm:presLayoutVars>
          <dgm:chMax val="0"/>
          <dgm:bulletEnabled val="1"/>
        </dgm:presLayoutVars>
      </dgm:prSet>
      <dgm:spPr/>
    </dgm:pt>
    <dgm:pt modelId="{275C4E29-F2F3-4731-B939-AC5760635CC3}" type="pres">
      <dgm:prSet presAssocID="{0AE83435-1E62-4315-A4AA-67FC4D0C1F61}" presName="spacer" presStyleCnt="0"/>
      <dgm:spPr/>
    </dgm:pt>
    <dgm:pt modelId="{9F76D4CD-239B-405A-9E22-3487993D23DD}" type="pres">
      <dgm:prSet presAssocID="{08FB9CA7-202A-4F9B-B241-CC8035DF645C}" presName="parentText" presStyleLbl="node1" presStyleIdx="2" presStyleCnt="3">
        <dgm:presLayoutVars>
          <dgm:chMax val="0"/>
          <dgm:bulletEnabled val="1"/>
        </dgm:presLayoutVars>
      </dgm:prSet>
      <dgm:spPr/>
    </dgm:pt>
  </dgm:ptLst>
  <dgm:cxnLst>
    <dgm:cxn modelId="{66790005-A616-4B74-B354-D2915A67B6E4}" type="presOf" srcId="{08FB9CA7-202A-4F9B-B241-CC8035DF645C}" destId="{9F76D4CD-239B-405A-9E22-3487993D23DD}" srcOrd="0" destOrd="0" presId="urn:microsoft.com/office/officeart/2005/8/layout/vList2"/>
    <dgm:cxn modelId="{DBCB6315-C36A-4DAE-B6E7-D0AC2152244E}" srcId="{6B575481-DBDE-4C2D-8512-ED21156C4289}" destId="{943EC286-DA69-472D-B479-E5F63A92810D}" srcOrd="1" destOrd="0" parTransId="{19F9497E-7D9D-4702-A88A-2EDA6B4C3BB6}" sibTransId="{0AE83435-1E62-4315-A4AA-67FC4D0C1F61}"/>
    <dgm:cxn modelId="{BFAC8031-E7F0-4062-A8BE-C82DF5922992}" type="presOf" srcId="{E1993209-C99B-4033-92BE-D58C7B24B2A2}" destId="{95E10BD7-4A58-4EFD-89F6-99854BA57261}" srcOrd="0" destOrd="0" presId="urn:microsoft.com/office/officeart/2005/8/layout/vList2"/>
    <dgm:cxn modelId="{1416664B-A3C3-4E61-BBC8-AC6720862EF5}" type="presOf" srcId="{6B575481-DBDE-4C2D-8512-ED21156C4289}" destId="{164983CF-9BE7-4F9C-8583-F2646390B332}" srcOrd="0" destOrd="0" presId="urn:microsoft.com/office/officeart/2005/8/layout/vList2"/>
    <dgm:cxn modelId="{AD0FA06F-3810-4A4F-A081-AA08AEE5010C}" srcId="{6B575481-DBDE-4C2D-8512-ED21156C4289}" destId="{E1993209-C99B-4033-92BE-D58C7B24B2A2}" srcOrd="0" destOrd="0" parTransId="{885E8CFB-2FC1-4EFA-A1AC-69760DF4C427}" sibTransId="{165BC3F4-95AB-464B-88A0-59042250D176}"/>
    <dgm:cxn modelId="{D474A975-C82A-4261-95E9-14D07BD44E40}" type="presOf" srcId="{943EC286-DA69-472D-B479-E5F63A92810D}" destId="{13062EA2-B399-443D-9AB6-0077EC931B7C}" srcOrd="0" destOrd="0" presId="urn:microsoft.com/office/officeart/2005/8/layout/vList2"/>
    <dgm:cxn modelId="{099A9B87-AB1C-467F-9ABA-6535CAC1D0CC}" srcId="{6B575481-DBDE-4C2D-8512-ED21156C4289}" destId="{08FB9CA7-202A-4F9B-B241-CC8035DF645C}" srcOrd="2" destOrd="0" parTransId="{F4C43BCC-DB26-4A57-B8A5-6FBEA5642273}" sibTransId="{3AF902FF-A8FD-418E-BDA6-9B588E6ADCB1}"/>
    <dgm:cxn modelId="{C6B4D5A3-C4E1-4F9F-B97F-36F60F9A5ED7}" type="presParOf" srcId="{164983CF-9BE7-4F9C-8583-F2646390B332}" destId="{95E10BD7-4A58-4EFD-89F6-99854BA57261}" srcOrd="0" destOrd="0" presId="urn:microsoft.com/office/officeart/2005/8/layout/vList2"/>
    <dgm:cxn modelId="{64E74A22-DC50-4992-A4D4-47F43D53DEAD}" type="presParOf" srcId="{164983CF-9BE7-4F9C-8583-F2646390B332}" destId="{5D016FCE-DAB0-4273-AE8E-EF7CA6A9863B}" srcOrd="1" destOrd="0" presId="urn:microsoft.com/office/officeart/2005/8/layout/vList2"/>
    <dgm:cxn modelId="{65AD0240-60B1-4C4C-8DC9-EA6D30015A24}" type="presParOf" srcId="{164983CF-9BE7-4F9C-8583-F2646390B332}" destId="{13062EA2-B399-443D-9AB6-0077EC931B7C}" srcOrd="2" destOrd="0" presId="urn:microsoft.com/office/officeart/2005/8/layout/vList2"/>
    <dgm:cxn modelId="{7CD80BEB-4773-489A-A3A5-EAF91B68613A}" type="presParOf" srcId="{164983CF-9BE7-4F9C-8583-F2646390B332}" destId="{275C4E29-F2F3-4731-B939-AC5760635CC3}" srcOrd="3" destOrd="0" presId="urn:microsoft.com/office/officeart/2005/8/layout/vList2"/>
    <dgm:cxn modelId="{B72B0E5E-82B3-4625-9593-C661CA5D0F33}" type="presParOf" srcId="{164983CF-9BE7-4F9C-8583-F2646390B332}" destId="{9F76D4CD-239B-405A-9E22-3487993D23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27BCFD-02B4-4585-A401-073444B6618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DCF2E7-96EC-417F-8749-B1F6320D76C0}">
      <dgm:prSet/>
      <dgm:spPr/>
      <dgm:t>
        <a:bodyPr/>
        <a:lstStyle/>
        <a:p>
          <a:r>
            <a:rPr lang="it-IT"/>
            <a:t>La difficoltà di individuare la norma da applicare al caso concreto, la conseguente esigenza di rivolgersi spesso ai professionisti del diritto. </a:t>
          </a:r>
          <a:endParaRPr lang="en-US"/>
        </a:p>
      </dgm:t>
    </dgm:pt>
    <dgm:pt modelId="{A2D53BEC-9B31-4E54-BCBA-E824C590D70A}" type="parTrans" cxnId="{232426DB-8BEB-4869-9967-F7A55726D7D6}">
      <dgm:prSet/>
      <dgm:spPr/>
      <dgm:t>
        <a:bodyPr/>
        <a:lstStyle/>
        <a:p>
          <a:endParaRPr lang="en-US"/>
        </a:p>
      </dgm:t>
    </dgm:pt>
    <dgm:pt modelId="{A5664A04-0F6A-4A29-9A71-E17EA5474EA9}" type="sibTrans" cxnId="{232426DB-8BEB-4869-9967-F7A55726D7D6}">
      <dgm:prSet/>
      <dgm:spPr/>
      <dgm:t>
        <a:bodyPr/>
        <a:lstStyle/>
        <a:p>
          <a:endParaRPr lang="en-US"/>
        </a:p>
      </dgm:t>
    </dgm:pt>
    <dgm:pt modelId="{45D7DFB1-B5FF-409A-A77E-45DDBCF7CA0A}">
      <dgm:prSet/>
      <dgm:spPr/>
      <dgm:t>
        <a:bodyPr/>
        <a:lstStyle/>
        <a:p>
          <a:r>
            <a:rPr lang="it-IT"/>
            <a:t>L’arbitrarietà dell’applicazione della legge da parte dei funzionari pubblici. </a:t>
          </a:r>
          <a:endParaRPr lang="en-US"/>
        </a:p>
      </dgm:t>
    </dgm:pt>
    <dgm:pt modelId="{E89031E9-BD72-43F7-9D38-574622E87211}" type="parTrans" cxnId="{D4A7968F-FBCC-40C4-9A11-5DD7392F168A}">
      <dgm:prSet/>
      <dgm:spPr/>
      <dgm:t>
        <a:bodyPr/>
        <a:lstStyle/>
        <a:p>
          <a:endParaRPr lang="en-US"/>
        </a:p>
      </dgm:t>
    </dgm:pt>
    <dgm:pt modelId="{8FE98B27-74CB-422C-94A3-FBF27089E193}" type="sibTrans" cxnId="{D4A7968F-FBCC-40C4-9A11-5DD7392F168A}">
      <dgm:prSet/>
      <dgm:spPr/>
      <dgm:t>
        <a:bodyPr/>
        <a:lstStyle/>
        <a:p>
          <a:endParaRPr lang="en-US"/>
        </a:p>
      </dgm:t>
    </dgm:pt>
    <dgm:pt modelId="{2448F3FC-1034-4E49-BD3B-E72AE538B31F}">
      <dgm:prSet/>
      <dgm:spPr/>
      <dgm:t>
        <a:bodyPr/>
        <a:lstStyle/>
        <a:p>
          <a:r>
            <a:rPr lang="it-IT"/>
            <a:t>Il rischio di corruzione. </a:t>
          </a:r>
          <a:endParaRPr lang="en-US"/>
        </a:p>
      </dgm:t>
    </dgm:pt>
    <dgm:pt modelId="{DF8AA7B8-8233-4853-A81E-3A93C3D24E54}" type="parTrans" cxnId="{1CFCD11F-75BB-4F69-A319-128FCC4921D9}">
      <dgm:prSet/>
      <dgm:spPr/>
      <dgm:t>
        <a:bodyPr/>
        <a:lstStyle/>
        <a:p>
          <a:endParaRPr lang="en-US"/>
        </a:p>
      </dgm:t>
    </dgm:pt>
    <dgm:pt modelId="{851F0E3A-D6A5-4572-864B-478AFEC368C5}" type="sibTrans" cxnId="{1CFCD11F-75BB-4F69-A319-128FCC4921D9}">
      <dgm:prSet/>
      <dgm:spPr/>
      <dgm:t>
        <a:bodyPr/>
        <a:lstStyle/>
        <a:p>
          <a:endParaRPr lang="en-US"/>
        </a:p>
      </dgm:t>
    </dgm:pt>
    <dgm:pt modelId="{062CE737-E5EB-41C6-8D15-B4709BB93D80}" type="pres">
      <dgm:prSet presAssocID="{B627BCFD-02B4-4585-A401-073444B6618A}" presName="linear" presStyleCnt="0">
        <dgm:presLayoutVars>
          <dgm:animLvl val="lvl"/>
          <dgm:resizeHandles val="exact"/>
        </dgm:presLayoutVars>
      </dgm:prSet>
      <dgm:spPr/>
    </dgm:pt>
    <dgm:pt modelId="{4F8271DE-8560-412F-8709-36DC430E629E}" type="pres">
      <dgm:prSet presAssocID="{12DCF2E7-96EC-417F-8749-B1F6320D76C0}" presName="parentText" presStyleLbl="node1" presStyleIdx="0" presStyleCnt="3">
        <dgm:presLayoutVars>
          <dgm:chMax val="0"/>
          <dgm:bulletEnabled val="1"/>
        </dgm:presLayoutVars>
      </dgm:prSet>
      <dgm:spPr/>
    </dgm:pt>
    <dgm:pt modelId="{9811309C-33F8-4F6C-8674-2A264AD78FFF}" type="pres">
      <dgm:prSet presAssocID="{A5664A04-0F6A-4A29-9A71-E17EA5474EA9}" presName="spacer" presStyleCnt="0"/>
      <dgm:spPr/>
    </dgm:pt>
    <dgm:pt modelId="{FC0598CA-995A-47AD-9C04-164CAB1FF978}" type="pres">
      <dgm:prSet presAssocID="{45D7DFB1-B5FF-409A-A77E-45DDBCF7CA0A}" presName="parentText" presStyleLbl="node1" presStyleIdx="1" presStyleCnt="3">
        <dgm:presLayoutVars>
          <dgm:chMax val="0"/>
          <dgm:bulletEnabled val="1"/>
        </dgm:presLayoutVars>
      </dgm:prSet>
      <dgm:spPr/>
    </dgm:pt>
    <dgm:pt modelId="{433437F1-DDA8-4A3D-8AF3-10F61F3DB45D}" type="pres">
      <dgm:prSet presAssocID="{8FE98B27-74CB-422C-94A3-FBF27089E193}" presName="spacer" presStyleCnt="0"/>
      <dgm:spPr/>
    </dgm:pt>
    <dgm:pt modelId="{7EE1E7D3-D677-4132-A95C-26D6350378CF}" type="pres">
      <dgm:prSet presAssocID="{2448F3FC-1034-4E49-BD3B-E72AE538B31F}" presName="parentText" presStyleLbl="node1" presStyleIdx="2" presStyleCnt="3">
        <dgm:presLayoutVars>
          <dgm:chMax val="0"/>
          <dgm:bulletEnabled val="1"/>
        </dgm:presLayoutVars>
      </dgm:prSet>
      <dgm:spPr/>
    </dgm:pt>
  </dgm:ptLst>
  <dgm:cxnLst>
    <dgm:cxn modelId="{1CFCD11F-75BB-4F69-A319-128FCC4921D9}" srcId="{B627BCFD-02B4-4585-A401-073444B6618A}" destId="{2448F3FC-1034-4E49-BD3B-E72AE538B31F}" srcOrd="2" destOrd="0" parTransId="{DF8AA7B8-8233-4853-A81E-3A93C3D24E54}" sibTransId="{851F0E3A-D6A5-4572-864B-478AFEC368C5}"/>
    <dgm:cxn modelId="{B47FF55F-CD45-4A14-8C75-70DFB2E028F8}" type="presOf" srcId="{2448F3FC-1034-4E49-BD3B-E72AE538B31F}" destId="{7EE1E7D3-D677-4132-A95C-26D6350378CF}" srcOrd="0" destOrd="0" presId="urn:microsoft.com/office/officeart/2005/8/layout/vList2"/>
    <dgm:cxn modelId="{AF990D84-4E7D-48C8-8081-EADDBCBB1FB7}" type="presOf" srcId="{12DCF2E7-96EC-417F-8749-B1F6320D76C0}" destId="{4F8271DE-8560-412F-8709-36DC430E629E}" srcOrd="0" destOrd="0" presId="urn:microsoft.com/office/officeart/2005/8/layout/vList2"/>
    <dgm:cxn modelId="{D4A7968F-FBCC-40C4-9A11-5DD7392F168A}" srcId="{B627BCFD-02B4-4585-A401-073444B6618A}" destId="{45D7DFB1-B5FF-409A-A77E-45DDBCF7CA0A}" srcOrd="1" destOrd="0" parTransId="{E89031E9-BD72-43F7-9D38-574622E87211}" sibTransId="{8FE98B27-74CB-422C-94A3-FBF27089E193}"/>
    <dgm:cxn modelId="{2AAD1B94-A94F-4B52-963F-DD54FF1042A1}" type="presOf" srcId="{45D7DFB1-B5FF-409A-A77E-45DDBCF7CA0A}" destId="{FC0598CA-995A-47AD-9C04-164CAB1FF978}" srcOrd="0" destOrd="0" presId="urn:microsoft.com/office/officeart/2005/8/layout/vList2"/>
    <dgm:cxn modelId="{51C80EBF-5F95-4BC9-907F-28FF06F0DB26}" type="presOf" srcId="{B627BCFD-02B4-4585-A401-073444B6618A}" destId="{062CE737-E5EB-41C6-8D15-B4709BB93D80}" srcOrd="0" destOrd="0" presId="urn:microsoft.com/office/officeart/2005/8/layout/vList2"/>
    <dgm:cxn modelId="{232426DB-8BEB-4869-9967-F7A55726D7D6}" srcId="{B627BCFD-02B4-4585-A401-073444B6618A}" destId="{12DCF2E7-96EC-417F-8749-B1F6320D76C0}" srcOrd="0" destOrd="0" parTransId="{A2D53BEC-9B31-4E54-BCBA-E824C590D70A}" sibTransId="{A5664A04-0F6A-4A29-9A71-E17EA5474EA9}"/>
    <dgm:cxn modelId="{5F1F5762-379C-4909-80C1-AA4C60CB74D2}" type="presParOf" srcId="{062CE737-E5EB-41C6-8D15-B4709BB93D80}" destId="{4F8271DE-8560-412F-8709-36DC430E629E}" srcOrd="0" destOrd="0" presId="urn:microsoft.com/office/officeart/2005/8/layout/vList2"/>
    <dgm:cxn modelId="{AE98AF89-1E3D-4FD3-B68B-C477C6AE61D3}" type="presParOf" srcId="{062CE737-E5EB-41C6-8D15-B4709BB93D80}" destId="{9811309C-33F8-4F6C-8674-2A264AD78FFF}" srcOrd="1" destOrd="0" presId="urn:microsoft.com/office/officeart/2005/8/layout/vList2"/>
    <dgm:cxn modelId="{48D5B694-38F2-41F5-A1EC-78E1A8FE5B9E}" type="presParOf" srcId="{062CE737-E5EB-41C6-8D15-B4709BB93D80}" destId="{FC0598CA-995A-47AD-9C04-164CAB1FF978}" srcOrd="2" destOrd="0" presId="urn:microsoft.com/office/officeart/2005/8/layout/vList2"/>
    <dgm:cxn modelId="{B990AAA5-07D6-4D1B-ABE2-7C3FED6F3F1E}" type="presParOf" srcId="{062CE737-E5EB-41C6-8D15-B4709BB93D80}" destId="{433437F1-DDA8-4A3D-8AF3-10F61F3DB45D}" srcOrd="3" destOrd="0" presId="urn:microsoft.com/office/officeart/2005/8/layout/vList2"/>
    <dgm:cxn modelId="{36DC3A56-8CF2-41CC-8046-B9DD1A83DC7B}" type="presParOf" srcId="{062CE737-E5EB-41C6-8D15-B4709BB93D80}" destId="{7EE1E7D3-D677-4132-A95C-26D6350378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2C24F2-C9E5-44ED-B263-882F87D42C1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049EA5-E24E-4BDA-AE8E-DAAA54A84B7D}">
      <dgm:prSet/>
      <dgm:spPr/>
      <dgm:t>
        <a:bodyPr/>
        <a:lstStyle/>
        <a:p>
          <a:r>
            <a:rPr lang="it-IT"/>
            <a:t>I regolamenti interni </a:t>
          </a:r>
          <a:r>
            <a:rPr lang="it-IT" u="sng"/>
            <a:t>non sono fonti del diritto</a:t>
          </a:r>
          <a:r>
            <a:rPr lang="it-IT"/>
            <a:t>. Rispondono al principio i buon andamento ed efficienza dell’amministrazione e sono adottati per </a:t>
          </a:r>
          <a:r>
            <a:rPr lang="it-IT" u="sng"/>
            <a:t>regolare l’organizzazione interna degli uffici</a:t>
          </a:r>
          <a:r>
            <a:rPr lang="it-IT"/>
            <a:t>. </a:t>
          </a:r>
          <a:endParaRPr lang="en-US"/>
        </a:p>
      </dgm:t>
    </dgm:pt>
    <dgm:pt modelId="{36FB7D3B-00E3-4300-AF2E-7FC8BD16590C}" type="parTrans" cxnId="{8AD1A9EC-4FC4-49B4-A2E2-0149F1FBF2B8}">
      <dgm:prSet/>
      <dgm:spPr/>
      <dgm:t>
        <a:bodyPr/>
        <a:lstStyle/>
        <a:p>
          <a:endParaRPr lang="en-US"/>
        </a:p>
      </dgm:t>
    </dgm:pt>
    <dgm:pt modelId="{BB841600-2845-4549-8FB2-FDFBD81FA812}" type="sibTrans" cxnId="{8AD1A9EC-4FC4-49B4-A2E2-0149F1FBF2B8}">
      <dgm:prSet/>
      <dgm:spPr/>
      <dgm:t>
        <a:bodyPr/>
        <a:lstStyle/>
        <a:p>
          <a:endParaRPr lang="en-US"/>
        </a:p>
      </dgm:t>
    </dgm:pt>
    <dgm:pt modelId="{8E004A9D-2A9A-43AE-8518-63032489134A}">
      <dgm:prSet/>
      <dgm:spPr/>
      <dgm:t>
        <a:bodyPr/>
        <a:lstStyle/>
        <a:p>
          <a:r>
            <a:rPr lang="it-IT" b="1"/>
            <a:t>Vincolano</a:t>
          </a:r>
          <a:r>
            <a:rPr lang="it-IT"/>
            <a:t> pertanto coloro che fanno parte dell’ufficio nel cui ambito opera il regolamento interno.</a:t>
          </a:r>
          <a:endParaRPr lang="en-US"/>
        </a:p>
      </dgm:t>
    </dgm:pt>
    <dgm:pt modelId="{5AD3C27A-F22C-42A5-B00E-0DA2F89A0217}" type="parTrans" cxnId="{84329ADA-2AF3-4D83-8C0D-9E0D0477F956}">
      <dgm:prSet/>
      <dgm:spPr/>
      <dgm:t>
        <a:bodyPr/>
        <a:lstStyle/>
        <a:p>
          <a:endParaRPr lang="en-US"/>
        </a:p>
      </dgm:t>
    </dgm:pt>
    <dgm:pt modelId="{EB2273C2-641F-4FBC-A767-A7B9DA4B510C}" type="sibTrans" cxnId="{84329ADA-2AF3-4D83-8C0D-9E0D0477F956}">
      <dgm:prSet/>
      <dgm:spPr/>
      <dgm:t>
        <a:bodyPr/>
        <a:lstStyle/>
        <a:p>
          <a:endParaRPr lang="en-US"/>
        </a:p>
      </dgm:t>
    </dgm:pt>
    <dgm:pt modelId="{D2B86BFC-5206-4CED-B0D3-4F2CCCB4D4D9}" type="pres">
      <dgm:prSet presAssocID="{8F2C24F2-C9E5-44ED-B263-882F87D42C1B}" presName="linear" presStyleCnt="0">
        <dgm:presLayoutVars>
          <dgm:animLvl val="lvl"/>
          <dgm:resizeHandles val="exact"/>
        </dgm:presLayoutVars>
      </dgm:prSet>
      <dgm:spPr/>
    </dgm:pt>
    <dgm:pt modelId="{E0D49EE9-9FF3-4589-B1C8-74C252141BB2}" type="pres">
      <dgm:prSet presAssocID="{D5049EA5-E24E-4BDA-AE8E-DAAA54A84B7D}" presName="parentText" presStyleLbl="node1" presStyleIdx="0" presStyleCnt="2">
        <dgm:presLayoutVars>
          <dgm:chMax val="0"/>
          <dgm:bulletEnabled val="1"/>
        </dgm:presLayoutVars>
      </dgm:prSet>
      <dgm:spPr/>
    </dgm:pt>
    <dgm:pt modelId="{0283F6F9-46E7-4415-8CF9-A8C7509DE2B1}" type="pres">
      <dgm:prSet presAssocID="{BB841600-2845-4549-8FB2-FDFBD81FA812}" presName="spacer" presStyleCnt="0"/>
      <dgm:spPr/>
    </dgm:pt>
    <dgm:pt modelId="{37FDCB33-B6C8-4BF7-B169-029AAA288858}" type="pres">
      <dgm:prSet presAssocID="{8E004A9D-2A9A-43AE-8518-63032489134A}" presName="parentText" presStyleLbl="node1" presStyleIdx="1" presStyleCnt="2">
        <dgm:presLayoutVars>
          <dgm:chMax val="0"/>
          <dgm:bulletEnabled val="1"/>
        </dgm:presLayoutVars>
      </dgm:prSet>
      <dgm:spPr/>
    </dgm:pt>
  </dgm:ptLst>
  <dgm:cxnLst>
    <dgm:cxn modelId="{5D8EA54E-36F7-452B-922D-0C7D7368DB5C}" type="presOf" srcId="{8F2C24F2-C9E5-44ED-B263-882F87D42C1B}" destId="{D2B86BFC-5206-4CED-B0D3-4F2CCCB4D4D9}" srcOrd="0" destOrd="0" presId="urn:microsoft.com/office/officeart/2005/8/layout/vList2"/>
    <dgm:cxn modelId="{DA08A385-7D8B-4177-92A1-F0434B07CD3C}" type="presOf" srcId="{8E004A9D-2A9A-43AE-8518-63032489134A}" destId="{37FDCB33-B6C8-4BF7-B169-029AAA288858}" srcOrd="0" destOrd="0" presId="urn:microsoft.com/office/officeart/2005/8/layout/vList2"/>
    <dgm:cxn modelId="{8254C9BA-FF59-447D-B943-8BC2FBABEFC8}" type="presOf" srcId="{D5049EA5-E24E-4BDA-AE8E-DAAA54A84B7D}" destId="{E0D49EE9-9FF3-4589-B1C8-74C252141BB2}" srcOrd="0" destOrd="0" presId="urn:microsoft.com/office/officeart/2005/8/layout/vList2"/>
    <dgm:cxn modelId="{84329ADA-2AF3-4D83-8C0D-9E0D0477F956}" srcId="{8F2C24F2-C9E5-44ED-B263-882F87D42C1B}" destId="{8E004A9D-2A9A-43AE-8518-63032489134A}" srcOrd="1" destOrd="0" parTransId="{5AD3C27A-F22C-42A5-B00E-0DA2F89A0217}" sibTransId="{EB2273C2-641F-4FBC-A767-A7B9DA4B510C}"/>
    <dgm:cxn modelId="{8AD1A9EC-4FC4-49B4-A2E2-0149F1FBF2B8}" srcId="{8F2C24F2-C9E5-44ED-B263-882F87D42C1B}" destId="{D5049EA5-E24E-4BDA-AE8E-DAAA54A84B7D}" srcOrd="0" destOrd="0" parTransId="{36FB7D3B-00E3-4300-AF2E-7FC8BD16590C}" sibTransId="{BB841600-2845-4549-8FB2-FDFBD81FA812}"/>
    <dgm:cxn modelId="{D9EFA221-CAB4-4F1B-8DF9-435B7CAF3E58}" type="presParOf" srcId="{D2B86BFC-5206-4CED-B0D3-4F2CCCB4D4D9}" destId="{E0D49EE9-9FF3-4589-B1C8-74C252141BB2}" srcOrd="0" destOrd="0" presId="urn:microsoft.com/office/officeart/2005/8/layout/vList2"/>
    <dgm:cxn modelId="{0838E411-0E0E-4CC3-BC32-BD53651711A2}" type="presParOf" srcId="{D2B86BFC-5206-4CED-B0D3-4F2CCCB4D4D9}" destId="{0283F6F9-46E7-4415-8CF9-A8C7509DE2B1}" srcOrd="1" destOrd="0" presId="urn:microsoft.com/office/officeart/2005/8/layout/vList2"/>
    <dgm:cxn modelId="{AAB8EF68-BD94-4F4B-97FA-76BBFA2ED4E2}" type="presParOf" srcId="{D2B86BFC-5206-4CED-B0D3-4F2CCCB4D4D9}" destId="{37FDCB33-B6C8-4BF7-B169-029AAA28885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0B08F0-5D9F-46DE-AB20-FF4A40EF25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EBACC3-EA64-4918-A287-977EC75BFFCD}">
      <dgm:prSet/>
      <dgm:spPr/>
      <dgm:t>
        <a:bodyPr/>
        <a:lstStyle/>
        <a:p>
          <a:r>
            <a:rPr lang="it-IT"/>
            <a:t>Circolari organizzative</a:t>
          </a:r>
          <a:endParaRPr lang="en-US"/>
        </a:p>
      </dgm:t>
    </dgm:pt>
    <dgm:pt modelId="{168A54C1-F8ED-4FDE-8E0C-05D84437C3F5}" type="parTrans" cxnId="{84556BB1-7F68-4064-BA12-DB94A8E590CD}">
      <dgm:prSet/>
      <dgm:spPr/>
      <dgm:t>
        <a:bodyPr/>
        <a:lstStyle/>
        <a:p>
          <a:endParaRPr lang="en-US"/>
        </a:p>
      </dgm:t>
    </dgm:pt>
    <dgm:pt modelId="{7F9F3EA5-816D-4258-8723-B038D5CF02E7}" type="sibTrans" cxnId="{84556BB1-7F68-4064-BA12-DB94A8E590CD}">
      <dgm:prSet/>
      <dgm:spPr/>
      <dgm:t>
        <a:bodyPr/>
        <a:lstStyle/>
        <a:p>
          <a:endParaRPr lang="en-US"/>
        </a:p>
      </dgm:t>
    </dgm:pt>
    <dgm:pt modelId="{607E8D0C-B1C4-4244-A9AD-88D5F98549A5}">
      <dgm:prSet/>
      <dgm:spPr/>
      <dgm:t>
        <a:bodyPr/>
        <a:lstStyle/>
        <a:p>
          <a:r>
            <a:rPr lang="it-IT"/>
            <a:t>Circolari interpretative</a:t>
          </a:r>
          <a:endParaRPr lang="en-US"/>
        </a:p>
      </dgm:t>
    </dgm:pt>
    <dgm:pt modelId="{91C3A6B2-1DF6-47C7-9193-F3F2CD1B41E8}" type="parTrans" cxnId="{420DB40E-7F84-456E-BD19-DE2787267076}">
      <dgm:prSet/>
      <dgm:spPr/>
      <dgm:t>
        <a:bodyPr/>
        <a:lstStyle/>
        <a:p>
          <a:endParaRPr lang="en-US"/>
        </a:p>
      </dgm:t>
    </dgm:pt>
    <dgm:pt modelId="{59525116-E134-4673-AB31-9637C28646A8}" type="sibTrans" cxnId="{420DB40E-7F84-456E-BD19-DE2787267076}">
      <dgm:prSet/>
      <dgm:spPr/>
      <dgm:t>
        <a:bodyPr/>
        <a:lstStyle/>
        <a:p>
          <a:endParaRPr lang="en-US"/>
        </a:p>
      </dgm:t>
    </dgm:pt>
    <dgm:pt modelId="{300D9E8B-7B37-4806-B3CA-44AA275707E8}">
      <dgm:prSet/>
      <dgm:spPr/>
      <dgm:t>
        <a:bodyPr/>
        <a:lstStyle/>
        <a:p>
          <a:r>
            <a:rPr lang="it-IT"/>
            <a:t>Circolari normative</a:t>
          </a:r>
          <a:endParaRPr lang="en-US"/>
        </a:p>
      </dgm:t>
    </dgm:pt>
    <dgm:pt modelId="{8002CA4F-DF56-4310-B4EC-93337F0CFCD1}" type="parTrans" cxnId="{B970CF07-92FF-4A53-B1C6-2A91865B1573}">
      <dgm:prSet/>
      <dgm:spPr/>
      <dgm:t>
        <a:bodyPr/>
        <a:lstStyle/>
        <a:p>
          <a:endParaRPr lang="en-US"/>
        </a:p>
      </dgm:t>
    </dgm:pt>
    <dgm:pt modelId="{9C7BA91E-8888-4833-9BC0-746BCF7C0114}" type="sibTrans" cxnId="{B970CF07-92FF-4A53-B1C6-2A91865B1573}">
      <dgm:prSet/>
      <dgm:spPr/>
      <dgm:t>
        <a:bodyPr/>
        <a:lstStyle/>
        <a:p>
          <a:endParaRPr lang="en-US"/>
        </a:p>
      </dgm:t>
    </dgm:pt>
    <dgm:pt modelId="{7FC2B350-4906-44C1-A19D-080184B6BD63}">
      <dgm:prSet/>
      <dgm:spPr/>
      <dgm:t>
        <a:bodyPr/>
        <a:lstStyle/>
        <a:p>
          <a:r>
            <a:rPr lang="it-IT"/>
            <a:t>Circolari di cortesia</a:t>
          </a:r>
          <a:endParaRPr lang="en-US"/>
        </a:p>
      </dgm:t>
    </dgm:pt>
    <dgm:pt modelId="{98B90902-EE4A-41E9-8A13-1DF4AD9287B4}" type="parTrans" cxnId="{466B5F15-3FCA-4C7E-AE4E-367DC4ABE9BE}">
      <dgm:prSet/>
      <dgm:spPr/>
      <dgm:t>
        <a:bodyPr/>
        <a:lstStyle/>
        <a:p>
          <a:endParaRPr lang="en-US"/>
        </a:p>
      </dgm:t>
    </dgm:pt>
    <dgm:pt modelId="{EF952A24-CA0A-486A-B28B-79C7B01D159F}" type="sibTrans" cxnId="{466B5F15-3FCA-4C7E-AE4E-367DC4ABE9BE}">
      <dgm:prSet/>
      <dgm:spPr/>
      <dgm:t>
        <a:bodyPr/>
        <a:lstStyle/>
        <a:p>
          <a:endParaRPr lang="en-US"/>
        </a:p>
      </dgm:t>
    </dgm:pt>
    <dgm:pt modelId="{EF25AC53-56B6-40E2-AB4C-91A7696F3330}">
      <dgm:prSet/>
      <dgm:spPr/>
      <dgm:t>
        <a:bodyPr/>
        <a:lstStyle/>
        <a:p>
          <a:r>
            <a:rPr lang="it-IT"/>
            <a:t>Circolari informative</a:t>
          </a:r>
          <a:endParaRPr lang="en-US"/>
        </a:p>
      </dgm:t>
    </dgm:pt>
    <dgm:pt modelId="{E86D17C4-71D3-426D-918F-33FE6EB37413}" type="parTrans" cxnId="{9106515E-5DE5-41FC-BDBF-9DE8B8F8B082}">
      <dgm:prSet/>
      <dgm:spPr/>
      <dgm:t>
        <a:bodyPr/>
        <a:lstStyle/>
        <a:p>
          <a:endParaRPr lang="en-US"/>
        </a:p>
      </dgm:t>
    </dgm:pt>
    <dgm:pt modelId="{A358CDFC-FBD1-401B-9C15-F518C9A24261}" type="sibTrans" cxnId="{9106515E-5DE5-41FC-BDBF-9DE8B8F8B082}">
      <dgm:prSet/>
      <dgm:spPr/>
      <dgm:t>
        <a:bodyPr/>
        <a:lstStyle/>
        <a:p>
          <a:endParaRPr lang="en-US"/>
        </a:p>
      </dgm:t>
    </dgm:pt>
    <dgm:pt modelId="{18082375-E660-4CF9-9948-431B2FAB1178}" type="pres">
      <dgm:prSet presAssocID="{6C0B08F0-5D9F-46DE-AB20-FF4A40EF25CE}" presName="linear" presStyleCnt="0">
        <dgm:presLayoutVars>
          <dgm:animLvl val="lvl"/>
          <dgm:resizeHandles val="exact"/>
        </dgm:presLayoutVars>
      </dgm:prSet>
      <dgm:spPr/>
    </dgm:pt>
    <dgm:pt modelId="{B587AF27-780B-446F-A55A-C9DA12FED09B}" type="pres">
      <dgm:prSet presAssocID="{B8EBACC3-EA64-4918-A287-977EC75BFFCD}" presName="parentText" presStyleLbl="node1" presStyleIdx="0" presStyleCnt="5">
        <dgm:presLayoutVars>
          <dgm:chMax val="0"/>
          <dgm:bulletEnabled val="1"/>
        </dgm:presLayoutVars>
      </dgm:prSet>
      <dgm:spPr/>
    </dgm:pt>
    <dgm:pt modelId="{928CDD96-4BA7-4D90-8B10-E6A9F0C5FE4E}" type="pres">
      <dgm:prSet presAssocID="{7F9F3EA5-816D-4258-8723-B038D5CF02E7}" presName="spacer" presStyleCnt="0"/>
      <dgm:spPr/>
    </dgm:pt>
    <dgm:pt modelId="{04E85B7D-237A-4D1C-A4A6-AC6837A20579}" type="pres">
      <dgm:prSet presAssocID="{607E8D0C-B1C4-4244-A9AD-88D5F98549A5}" presName="parentText" presStyleLbl="node1" presStyleIdx="1" presStyleCnt="5">
        <dgm:presLayoutVars>
          <dgm:chMax val="0"/>
          <dgm:bulletEnabled val="1"/>
        </dgm:presLayoutVars>
      </dgm:prSet>
      <dgm:spPr/>
    </dgm:pt>
    <dgm:pt modelId="{525DBB1E-393A-411D-85C1-E71C6ED8046D}" type="pres">
      <dgm:prSet presAssocID="{59525116-E134-4673-AB31-9637C28646A8}" presName="spacer" presStyleCnt="0"/>
      <dgm:spPr/>
    </dgm:pt>
    <dgm:pt modelId="{277173DD-AF1E-4327-95BE-4464E491B576}" type="pres">
      <dgm:prSet presAssocID="{300D9E8B-7B37-4806-B3CA-44AA275707E8}" presName="parentText" presStyleLbl="node1" presStyleIdx="2" presStyleCnt="5">
        <dgm:presLayoutVars>
          <dgm:chMax val="0"/>
          <dgm:bulletEnabled val="1"/>
        </dgm:presLayoutVars>
      </dgm:prSet>
      <dgm:spPr/>
    </dgm:pt>
    <dgm:pt modelId="{BE2FC6E4-C399-4160-89F9-A2CAE15F36F1}" type="pres">
      <dgm:prSet presAssocID="{9C7BA91E-8888-4833-9BC0-746BCF7C0114}" presName="spacer" presStyleCnt="0"/>
      <dgm:spPr/>
    </dgm:pt>
    <dgm:pt modelId="{2822E295-89E1-402F-836C-352F8BEE5611}" type="pres">
      <dgm:prSet presAssocID="{7FC2B350-4906-44C1-A19D-080184B6BD63}" presName="parentText" presStyleLbl="node1" presStyleIdx="3" presStyleCnt="5">
        <dgm:presLayoutVars>
          <dgm:chMax val="0"/>
          <dgm:bulletEnabled val="1"/>
        </dgm:presLayoutVars>
      </dgm:prSet>
      <dgm:spPr/>
    </dgm:pt>
    <dgm:pt modelId="{A3E05996-2E20-4DBF-9C08-78B14E0ADCB4}" type="pres">
      <dgm:prSet presAssocID="{EF952A24-CA0A-486A-B28B-79C7B01D159F}" presName="spacer" presStyleCnt="0"/>
      <dgm:spPr/>
    </dgm:pt>
    <dgm:pt modelId="{BBF0BA1F-980D-466B-959D-4D8E8CE916E1}" type="pres">
      <dgm:prSet presAssocID="{EF25AC53-56B6-40E2-AB4C-91A7696F3330}" presName="parentText" presStyleLbl="node1" presStyleIdx="4" presStyleCnt="5">
        <dgm:presLayoutVars>
          <dgm:chMax val="0"/>
          <dgm:bulletEnabled val="1"/>
        </dgm:presLayoutVars>
      </dgm:prSet>
      <dgm:spPr/>
    </dgm:pt>
  </dgm:ptLst>
  <dgm:cxnLst>
    <dgm:cxn modelId="{B970CF07-92FF-4A53-B1C6-2A91865B1573}" srcId="{6C0B08F0-5D9F-46DE-AB20-FF4A40EF25CE}" destId="{300D9E8B-7B37-4806-B3CA-44AA275707E8}" srcOrd="2" destOrd="0" parTransId="{8002CA4F-DF56-4310-B4EC-93337F0CFCD1}" sibTransId="{9C7BA91E-8888-4833-9BC0-746BCF7C0114}"/>
    <dgm:cxn modelId="{420DB40E-7F84-456E-BD19-DE2787267076}" srcId="{6C0B08F0-5D9F-46DE-AB20-FF4A40EF25CE}" destId="{607E8D0C-B1C4-4244-A9AD-88D5F98549A5}" srcOrd="1" destOrd="0" parTransId="{91C3A6B2-1DF6-47C7-9193-F3F2CD1B41E8}" sibTransId="{59525116-E134-4673-AB31-9637C28646A8}"/>
    <dgm:cxn modelId="{466B5F15-3FCA-4C7E-AE4E-367DC4ABE9BE}" srcId="{6C0B08F0-5D9F-46DE-AB20-FF4A40EF25CE}" destId="{7FC2B350-4906-44C1-A19D-080184B6BD63}" srcOrd="3" destOrd="0" parTransId="{98B90902-EE4A-41E9-8A13-1DF4AD9287B4}" sibTransId="{EF952A24-CA0A-486A-B28B-79C7B01D159F}"/>
    <dgm:cxn modelId="{CB7D722A-D68C-4012-8157-B3E74EC16A12}" type="presOf" srcId="{B8EBACC3-EA64-4918-A287-977EC75BFFCD}" destId="{B587AF27-780B-446F-A55A-C9DA12FED09B}" srcOrd="0" destOrd="0" presId="urn:microsoft.com/office/officeart/2005/8/layout/vList2"/>
    <dgm:cxn modelId="{9106515E-5DE5-41FC-BDBF-9DE8B8F8B082}" srcId="{6C0B08F0-5D9F-46DE-AB20-FF4A40EF25CE}" destId="{EF25AC53-56B6-40E2-AB4C-91A7696F3330}" srcOrd="4" destOrd="0" parTransId="{E86D17C4-71D3-426D-918F-33FE6EB37413}" sibTransId="{A358CDFC-FBD1-401B-9C15-F518C9A24261}"/>
    <dgm:cxn modelId="{734BFD5F-9E57-4CBB-AC5C-B14EAADA624C}" type="presOf" srcId="{6C0B08F0-5D9F-46DE-AB20-FF4A40EF25CE}" destId="{18082375-E660-4CF9-9948-431B2FAB1178}" srcOrd="0" destOrd="0" presId="urn:microsoft.com/office/officeart/2005/8/layout/vList2"/>
    <dgm:cxn modelId="{C3172575-4361-4966-A8CA-D2B323CF6C97}" type="presOf" srcId="{607E8D0C-B1C4-4244-A9AD-88D5F98549A5}" destId="{04E85B7D-237A-4D1C-A4A6-AC6837A20579}" srcOrd="0" destOrd="0" presId="urn:microsoft.com/office/officeart/2005/8/layout/vList2"/>
    <dgm:cxn modelId="{5BB467AD-766F-4354-B8C0-164CA3B0746D}" type="presOf" srcId="{300D9E8B-7B37-4806-B3CA-44AA275707E8}" destId="{277173DD-AF1E-4327-95BE-4464E491B576}" srcOrd="0" destOrd="0" presId="urn:microsoft.com/office/officeart/2005/8/layout/vList2"/>
    <dgm:cxn modelId="{84556BB1-7F68-4064-BA12-DB94A8E590CD}" srcId="{6C0B08F0-5D9F-46DE-AB20-FF4A40EF25CE}" destId="{B8EBACC3-EA64-4918-A287-977EC75BFFCD}" srcOrd="0" destOrd="0" parTransId="{168A54C1-F8ED-4FDE-8E0C-05D84437C3F5}" sibTransId="{7F9F3EA5-816D-4258-8723-B038D5CF02E7}"/>
    <dgm:cxn modelId="{ECAABFC8-5449-4B9A-B1DA-78F6E74B43EB}" type="presOf" srcId="{EF25AC53-56B6-40E2-AB4C-91A7696F3330}" destId="{BBF0BA1F-980D-466B-959D-4D8E8CE916E1}" srcOrd="0" destOrd="0" presId="urn:microsoft.com/office/officeart/2005/8/layout/vList2"/>
    <dgm:cxn modelId="{133F41F0-A9A6-4D0D-9A9D-7679679ED371}" type="presOf" srcId="{7FC2B350-4906-44C1-A19D-080184B6BD63}" destId="{2822E295-89E1-402F-836C-352F8BEE5611}" srcOrd="0" destOrd="0" presId="urn:microsoft.com/office/officeart/2005/8/layout/vList2"/>
    <dgm:cxn modelId="{D5536113-66E4-4C60-8C7C-35A7C8F00F8D}" type="presParOf" srcId="{18082375-E660-4CF9-9948-431B2FAB1178}" destId="{B587AF27-780B-446F-A55A-C9DA12FED09B}" srcOrd="0" destOrd="0" presId="urn:microsoft.com/office/officeart/2005/8/layout/vList2"/>
    <dgm:cxn modelId="{BB4C445A-BD0D-4CEE-BE97-5AE28677D535}" type="presParOf" srcId="{18082375-E660-4CF9-9948-431B2FAB1178}" destId="{928CDD96-4BA7-4D90-8B10-E6A9F0C5FE4E}" srcOrd="1" destOrd="0" presId="urn:microsoft.com/office/officeart/2005/8/layout/vList2"/>
    <dgm:cxn modelId="{3F857CED-14F3-44F1-A1C4-81200510B607}" type="presParOf" srcId="{18082375-E660-4CF9-9948-431B2FAB1178}" destId="{04E85B7D-237A-4D1C-A4A6-AC6837A20579}" srcOrd="2" destOrd="0" presId="urn:microsoft.com/office/officeart/2005/8/layout/vList2"/>
    <dgm:cxn modelId="{486B0BC9-7BF5-44A7-8D2A-A1DBABD7A4B1}" type="presParOf" srcId="{18082375-E660-4CF9-9948-431B2FAB1178}" destId="{525DBB1E-393A-411D-85C1-E71C6ED8046D}" srcOrd="3" destOrd="0" presId="urn:microsoft.com/office/officeart/2005/8/layout/vList2"/>
    <dgm:cxn modelId="{7B02BD26-047A-474C-98BC-0426E98DDF3E}" type="presParOf" srcId="{18082375-E660-4CF9-9948-431B2FAB1178}" destId="{277173DD-AF1E-4327-95BE-4464E491B576}" srcOrd="4" destOrd="0" presId="urn:microsoft.com/office/officeart/2005/8/layout/vList2"/>
    <dgm:cxn modelId="{DEE9275B-F1F7-45FE-8E2F-CA0260235FA6}" type="presParOf" srcId="{18082375-E660-4CF9-9948-431B2FAB1178}" destId="{BE2FC6E4-C399-4160-89F9-A2CAE15F36F1}" srcOrd="5" destOrd="0" presId="urn:microsoft.com/office/officeart/2005/8/layout/vList2"/>
    <dgm:cxn modelId="{92AA7907-1273-4BD1-9711-C452AF028A5B}" type="presParOf" srcId="{18082375-E660-4CF9-9948-431B2FAB1178}" destId="{2822E295-89E1-402F-836C-352F8BEE5611}" srcOrd="6" destOrd="0" presId="urn:microsoft.com/office/officeart/2005/8/layout/vList2"/>
    <dgm:cxn modelId="{D8694E50-36A2-4E34-8DD6-FDF12934E606}" type="presParOf" srcId="{18082375-E660-4CF9-9948-431B2FAB1178}" destId="{A3E05996-2E20-4DBF-9C08-78B14E0ADCB4}" srcOrd="7" destOrd="0" presId="urn:microsoft.com/office/officeart/2005/8/layout/vList2"/>
    <dgm:cxn modelId="{6ED8D1D5-A15E-460A-9687-F55AFD1EAE0D}" type="presParOf" srcId="{18082375-E660-4CF9-9948-431B2FAB1178}" destId="{BBF0BA1F-980D-466B-959D-4D8E8CE916E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A9C70-C1AB-43D6-9C01-89EADCD87C89}">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601B9-C84F-4529-93FE-1719353EB7B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u="sng" kern="1200"/>
            <a:t>Problema </a:t>
          </a:r>
          <a:r>
            <a:rPr lang="it-IT" sz="2700" i="1" u="sng" kern="1200"/>
            <a:t>operativo</a:t>
          </a:r>
          <a:r>
            <a:rPr lang="it-IT" sz="2700" u="sng" kern="1200"/>
            <a:t> perché</a:t>
          </a:r>
          <a:r>
            <a:rPr lang="it-IT" sz="2700" kern="1200"/>
            <a:t>:</a:t>
          </a:r>
          <a:endParaRPr lang="en-US" sz="2700" kern="1200"/>
        </a:p>
      </dsp:txBody>
      <dsp:txXfrm>
        <a:off x="0" y="0"/>
        <a:ext cx="6900512" cy="1384035"/>
      </dsp:txXfrm>
    </dsp:sp>
    <dsp:sp modelId="{22190860-5352-4ADA-8FB8-FFF1644D7F3F}">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F0E5E-AE61-43DF-B26B-304158AAAC1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Principi </a:t>
          </a:r>
          <a:r>
            <a:rPr lang="it-IT" sz="2700" i="1" kern="1200"/>
            <a:t>iura novit curia</a:t>
          </a:r>
          <a:r>
            <a:rPr lang="it-IT" sz="2700" kern="1200"/>
            <a:t> e </a:t>
          </a:r>
          <a:r>
            <a:rPr lang="it-IT" sz="2700" i="1" kern="1200"/>
            <a:t>ignorantia legit non excusat;</a:t>
          </a:r>
          <a:endParaRPr lang="en-US" sz="2700" kern="1200"/>
        </a:p>
      </dsp:txBody>
      <dsp:txXfrm>
        <a:off x="0" y="1384035"/>
        <a:ext cx="6900512" cy="1384035"/>
      </dsp:txXfrm>
    </dsp:sp>
    <dsp:sp modelId="{3D0DF558-913E-4B99-A399-83B3A674FC9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DF123-72E5-4D5E-A358-546A1756FAD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Vizio di violazione di legge;</a:t>
          </a:r>
          <a:endParaRPr lang="en-US" sz="2700" kern="1200"/>
        </a:p>
      </dsp:txBody>
      <dsp:txXfrm>
        <a:off x="0" y="2768070"/>
        <a:ext cx="6900512" cy="1384035"/>
      </dsp:txXfrm>
    </dsp:sp>
    <dsp:sp modelId="{528B8BF0-9852-423E-A1DC-62F306CD6E66}">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F5B2F-4F2B-4635-8E09-3B3FE58B132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Potere del GA di </a:t>
          </a:r>
          <a:r>
            <a:rPr lang="it-IT" sz="2700" i="1" kern="1200"/>
            <a:t>disapplicare</a:t>
          </a:r>
          <a:r>
            <a:rPr lang="it-IT" sz="2700" kern="1200"/>
            <a:t> l’atto confliggente con la previsione di rango primario;</a:t>
          </a:r>
          <a:endParaRPr lang="en-US" sz="2700" kern="1200"/>
        </a:p>
      </dsp:txBody>
      <dsp:txXfrm>
        <a:off x="0" y="4152105"/>
        <a:ext cx="6900512" cy="13840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9E739-DD2B-46FF-8282-21EE2CD14884}">
      <dsp:nvSpPr>
        <dsp:cNvPr id="0" name=""/>
        <dsp:cNvSpPr/>
      </dsp:nvSpPr>
      <dsp:spPr>
        <a:xfrm>
          <a:off x="0" y="673"/>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EFE2D-53AC-44F9-B82C-0166F5B66A4F}">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7DBCB7-6C9B-4634-9DCC-354111B22D7D}">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kern="1200"/>
            <a:t>Sono vincolato al contenuto di una circolare?</a:t>
          </a:r>
          <a:endParaRPr lang="en-US" sz="2500" kern="1200"/>
        </a:p>
      </dsp:txBody>
      <dsp:txXfrm>
        <a:off x="1819120" y="673"/>
        <a:ext cx="4545103" cy="1574995"/>
      </dsp:txXfrm>
    </dsp:sp>
    <dsp:sp modelId="{C84DB1F2-5835-498D-9A56-AF7D62B40545}">
      <dsp:nvSpPr>
        <dsp:cNvPr id="0" name=""/>
        <dsp:cNvSpPr/>
      </dsp:nvSpPr>
      <dsp:spPr>
        <a:xfrm>
          <a:off x="0" y="1969418"/>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EE05D-B11F-4EBE-8F39-E62926EE92FC}">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10D55-C80D-4F36-8D83-760A126E7F5F}">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kern="1200"/>
            <a:t>Posso impugnare una circolare?</a:t>
          </a:r>
          <a:endParaRPr lang="en-US" sz="2500" kern="1200"/>
        </a:p>
      </dsp:txBody>
      <dsp:txXfrm>
        <a:off x="1819120" y="1969418"/>
        <a:ext cx="4545103" cy="1574995"/>
      </dsp:txXfrm>
    </dsp:sp>
    <dsp:sp modelId="{72E43DF8-EBDB-41BE-BAF2-BC4A67A93143}">
      <dsp:nvSpPr>
        <dsp:cNvPr id="0" name=""/>
        <dsp:cNvSpPr/>
      </dsp:nvSpPr>
      <dsp:spPr>
        <a:xfrm>
          <a:off x="0" y="3938162"/>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86EA6-74E4-42F5-B50E-A1EAEAF912A4}">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80841-48F4-4F87-824C-1E2173782DE9}">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kern="1200"/>
            <a:t>Qual è la sorte di un provvedimento adottato in violazione di una circolare?</a:t>
          </a:r>
          <a:endParaRPr lang="en-US" sz="2500" kern="1200"/>
        </a:p>
      </dsp:txBody>
      <dsp:txXfrm>
        <a:off x="1819120" y="3938162"/>
        <a:ext cx="4545103" cy="1574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1AA6-662D-4418-BC7F-A9D9AC8F7C02}">
      <dsp:nvSpPr>
        <dsp:cNvPr id="0" name=""/>
        <dsp:cNvSpPr/>
      </dsp:nvSpPr>
      <dsp:spPr>
        <a:xfrm>
          <a:off x="0" y="699516"/>
          <a:ext cx="6364224"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Si rivolgono a categorie ampie di destinatari (generalità) e talora sono anche suscettibili di essere applicati a una serie ripetuta di casi (astrattezza);</a:t>
          </a:r>
          <a:endParaRPr lang="en-US" sz="1800" kern="1200"/>
        </a:p>
      </dsp:txBody>
      <dsp:txXfrm>
        <a:off x="48319" y="747835"/>
        <a:ext cx="6267586" cy="893182"/>
      </dsp:txXfrm>
    </dsp:sp>
    <dsp:sp modelId="{CFD07761-82F6-4734-9103-0CDC910F51A5}">
      <dsp:nvSpPr>
        <dsp:cNvPr id="0" name=""/>
        <dsp:cNvSpPr/>
      </dsp:nvSpPr>
      <dsp:spPr>
        <a:xfrm>
          <a:off x="0" y="1741176"/>
          <a:ext cx="6364224" cy="9898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Si pensi a piani, programmi, direttive, linee guida, bandi, provvedimenti-prezzo;</a:t>
          </a:r>
          <a:endParaRPr lang="en-US" sz="1800" kern="1200"/>
        </a:p>
      </dsp:txBody>
      <dsp:txXfrm>
        <a:off x="48319" y="1789495"/>
        <a:ext cx="6267586" cy="893182"/>
      </dsp:txXfrm>
    </dsp:sp>
    <dsp:sp modelId="{62A7D7BC-F5FC-41EA-8CC4-8A50869A5557}">
      <dsp:nvSpPr>
        <dsp:cNvPr id="0" name=""/>
        <dsp:cNvSpPr/>
      </dsp:nvSpPr>
      <dsp:spPr>
        <a:xfrm>
          <a:off x="0" y="2782836"/>
          <a:ext cx="6364224" cy="9898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In alcuni casi è controversa la natura amministrativa o normativa;</a:t>
          </a:r>
          <a:endParaRPr lang="en-US" sz="1800" kern="1200"/>
        </a:p>
      </dsp:txBody>
      <dsp:txXfrm>
        <a:off x="48319" y="2831155"/>
        <a:ext cx="6267586" cy="893182"/>
      </dsp:txXfrm>
    </dsp:sp>
    <dsp:sp modelId="{9AE645A4-86A2-407A-B96C-87396E4332CF}">
      <dsp:nvSpPr>
        <dsp:cNvPr id="0" name=""/>
        <dsp:cNvSpPr/>
      </dsp:nvSpPr>
      <dsp:spPr>
        <a:xfrm>
          <a:off x="0" y="3824496"/>
          <a:ext cx="6364224" cy="989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Sono soggetti a un regime derogatorio rispetto ai provvedimenti: non richiedono motivazione, partecipazione al procedimento, non è previsto accesso, sono soggetti a pubblicazione.</a:t>
          </a:r>
          <a:endParaRPr lang="en-US" sz="1800" kern="1200"/>
        </a:p>
      </dsp:txBody>
      <dsp:txXfrm>
        <a:off x="48319" y="3872815"/>
        <a:ext cx="6267586" cy="8931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AAA72-AE24-4962-969F-30B2A0F0DAD0}">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03B74-AAAA-4BE1-9FF3-F02F4415AC0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Bandi di concorso e avvisi di gara</a:t>
          </a:r>
          <a:endParaRPr lang="en-US" sz="2400" kern="1200"/>
        </a:p>
      </dsp:txBody>
      <dsp:txXfrm>
        <a:off x="0" y="531"/>
        <a:ext cx="10515600" cy="870055"/>
      </dsp:txXfrm>
    </dsp:sp>
    <dsp:sp modelId="{D15A26F8-587F-4864-AE5C-7DC41E2BBA2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60DD-933A-4111-A359-BAA48827C8B8}">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Bando o avviso costituisce la lex specialis della singola gara;</a:t>
          </a:r>
          <a:endParaRPr lang="en-US" sz="2400" kern="1200"/>
        </a:p>
      </dsp:txBody>
      <dsp:txXfrm>
        <a:off x="0" y="870586"/>
        <a:ext cx="10515600" cy="870055"/>
      </dsp:txXfrm>
    </dsp:sp>
    <dsp:sp modelId="{14EC0B1C-95F8-4D27-B09E-C0FDDEEEE8C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37877-613D-4455-B769-84F250BECD1B}">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Sono privi di astrattezza, quindi è certa la natura non normativa;</a:t>
          </a:r>
          <a:endParaRPr lang="en-US" sz="2400" kern="1200"/>
        </a:p>
      </dsp:txBody>
      <dsp:txXfrm>
        <a:off x="0" y="1740641"/>
        <a:ext cx="10515600" cy="870055"/>
      </dsp:txXfrm>
    </dsp:sp>
    <dsp:sp modelId="{335ADA9B-6413-44D3-9A3C-808F48487FF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BCE86-3FEE-48C6-BBE5-9F3A9F68CE0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Hanno contenuto concreto, poiché esauriscono i propri effetti con il completamento della procedura;</a:t>
          </a:r>
          <a:endParaRPr lang="en-US" sz="2400" kern="1200"/>
        </a:p>
      </dsp:txBody>
      <dsp:txXfrm>
        <a:off x="0" y="2610696"/>
        <a:ext cx="10515600" cy="870055"/>
      </dsp:txXfrm>
    </dsp:sp>
    <dsp:sp modelId="{64CEF70F-6AD7-4E3E-83EF-A61B1E6EB67A}">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586C7-F849-4D84-AAE3-84B3EFA1AF9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a:t>Impugnabilità</a:t>
          </a:r>
          <a:r>
            <a:rPr lang="it-IT" sz="2400" kern="1200"/>
            <a:t> insieme alla graduatoria, salvo clausole a pena di esclusione.</a:t>
          </a:r>
          <a:endParaRPr lang="en-US" sz="2400" kern="1200"/>
        </a:p>
      </dsp:txBody>
      <dsp:txXfrm>
        <a:off x="0" y="3480751"/>
        <a:ext cx="10515600" cy="8700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FBC4-85FB-446F-94A5-F3B83EC6708A}">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9600E-F55B-4714-8BBB-884440A5087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Atti di pianificazione e programmazione.</a:t>
          </a:r>
          <a:endParaRPr lang="en-US" sz="2700" kern="1200"/>
        </a:p>
      </dsp:txBody>
      <dsp:txXfrm>
        <a:off x="0" y="0"/>
        <a:ext cx="6900512" cy="1384035"/>
      </dsp:txXfrm>
    </dsp:sp>
    <dsp:sp modelId="{4D099632-0D24-4CC6-B35D-2EC0F81478C4}">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7ED68-F52C-47A7-8C8D-E5D5F28C2EB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Natura generale ed astratta, si discute se sia regolamento o atto amministrativo (anche i fini dell’impugnazione) – natura mista.</a:t>
          </a:r>
          <a:endParaRPr lang="en-US" sz="2700" kern="1200"/>
        </a:p>
      </dsp:txBody>
      <dsp:txXfrm>
        <a:off x="0" y="1384035"/>
        <a:ext cx="6900512" cy="1384035"/>
      </dsp:txXfrm>
    </dsp:sp>
    <dsp:sp modelId="{867D8455-78FA-49DE-B4CD-2009DAE1723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8F308-4B8A-4B6A-A6B6-F95FEE4DE3B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Procedura duplice adozione e approvazione.</a:t>
          </a:r>
          <a:endParaRPr lang="en-US" sz="2700" kern="1200"/>
        </a:p>
      </dsp:txBody>
      <dsp:txXfrm>
        <a:off x="0" y="2768070"/>
        <a:ext cx="6900512" cy="1384035"/>
      </dsp:txXfrm>
    </dsp:sp>
    <dsp:sp modelId="{25F59C6B-C4F6-40D0-B20A-F3B4E0ACD0FC}">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9114D-56F6-47A1-AB20-3743497973B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Impugnabilità se immediatamente lesivi anche dopo sola adozione.</a:t>
          </a:r>
          <a:endParaRPr lang="en-US" sz="2700" kern="1200"/>
        </a:p>
      </dsp:txBody>
      <dsp:txXfrm>
        <a:off x="0" y="4152105"/>
        <a:ext cx="6900512" cy="13840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D07E2-97B4-4A06-AFFC-270AD6CDE7EA}">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12C8E-BB78-4E8E-8512-3B8CC20FE0BD}">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Ordinanze contingibili e urgenti. Natura non normativa.</a:t>
          </a:r>
          <a:endParaRPr lang="en-US" sz="1700" kern="1200"/>
        </a:p>
      </dsp:txBody>
      <dsp:txXfrm>
        <a:off x="0" y="675"/>
        <a:ext cx="6900512" cy="1106957"/>
      </dsp:txXfrm>
    </dsp:sp>
    <dsp:sp modelId="{6E37CECD-272B-48B5-93EA-3EC300026432}">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0C561-A5B5-4CA2-AF2A-1707041B7CB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Fanno fronte a situazioni imprevedibili che possono mettere in pericolo interessi fondamentali di una comunità (incolumità, salute, ambiente).</a:t>
          </a:r>
          <a:endParaRPr lang="en-US" sz="1700" kern="1200"/>
        </a:p>
      </dsp:txBody>
      <dsp:txXfrm>
        <a:off x="0" y="1107633"/>
        <a:ext cx="6900512" cy="1106957"/>
      </dsp:txXfrm>
    </dsp:sp>
    <dsp:sp modelId="{FC0DA7E2-1B1F-48FD-81C3-F6DE7462D9C1}">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3CC99-4847-4385-BDBB-31DE2DA0BFBE}">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Attribuite a autorità amministrative (prefetto, sindaco, presidente regione, ministro).</a:t>
          </a:r>
          <a:endParaRPr lang="en-US" sz="1700" kern="1200"/>
        </a:p>
      </dsp:txBody>
      <dsp:txXfrm>
        <a:off x="0" y="2214591"/>
        <a:ext cx="6900512" cy="1106957"/>
      </dsp:txXfrm>
    </dsp:sp>
    <dsp:sp modelId="{F5F01929-362D-40CD-B69A-A7FEC85D8584}">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85049-3535-42EB-811C-EA528DE155E3}">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Fonti atipiche: le leggi si limitano a indicare il presupposto e il fine, mentre il contenuto è indeterminato.</a:t>
          </a:r>
          <a:endParaRPr lang="en-US" sz="1700" kern="1200"/>
        </a:p>
      </dsp:txBody>
      <dsp:txXfrm>
        <a:off x="0" y="3321549"/>
        <a:ext cx="6900512" cy="1106957"/>
      </dsp:txXfrm>
    </dsp:sp>
    <dsp:sp modelId="{E7EBFD2F-0E05-4F3A-BF30-4A0616C08F36}">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E0976-9989-40F5-B854-AE44A92B881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Rispetto del principio di legalità: non possono contrastare con la Costituzione, i principi generali, devono essere motivate, avere una efficacia limitata temporalmente e territorialmente ed essere pubblicizzate.</a:t>
          </a:r>
          <a:endParaRPr lang="en-US" sz="1700" kern="120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9A39-4A55-4827-A713-98617AC92488}">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27505-6FB6-4D17-8B57-1028674577D7}">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Regolamenti esecutivi (esecuzione leggi e d.lgs.)</a:t>
          </a:r>
          <a:endParaRPr lang="en-US" sz="2400" kern="1200"/>
        </a:p>
      </dsp:txBody>
      <dsp:txXfrm>
        <a:off x="0" y="531"/>
        <a:ext cx="10515600" cy="870055"/>
      </dsp:txXfrm>
    </dsp:sp>
    <dsp:sp modelId="{FD383A6B-60D6-476C-8DE4-2BFCF389090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79B7A-8D17-4BED-AA7C-6A6DA31FF2ED}">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Regolamenti di attuazione e integrazione (delle norme di principio  contenute nelle leggi e nei decreti legislativi)</a:t>
          </a:r>
          <a:endParaRPr lang="en-US" sz="2400" kern="1200"/>
        </a:p>
      </dsp:txBody>
      <dsp:txXfrm>
        <a:off x="0" y="870586"/>
        <a:ext cx="10515600" cy="870055"/>
      </dsp:txXfrm>
    </dsp:sp>
    <dsp:sp modelId="{41EDEAC3-6335-4445-9209-88DC3C257AD6}">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B2100-66A6-4AF3-B91F-F0B00534B31B}">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Calibri Light" panose="020F0302020204030204"/>
            </a:rPr>
            <a:t>Regolamenti</a:t>
          </a:r>
          <a:r>
            <a:rPr lang="it-IT" sz="2400" kern="1200"/>
            <a:t> indipendenti (nelle materie in cui manchi la disciplina da parte di leggi o di altri aventi forza di leggi)</a:t>
          </a:r>
          <a:endParaRPr lang="en-US" sz="2400" kern="1200"/>
        </a:p>
      </dsp:txBody>
      <dsp:txXfrm>
        <a:off x="0" y="1740641"/>
        <a:ext cx="10515600" cy="870055"/>
      </dsp:txXfrm>
    </dsp:sp>
    <dsp:sp modelId="{DC5803E6-61F7-4668-857E-1A45DF389EA0}">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B6A82-FFE9-402E-9527-79760F77BE1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Calibri Light" panose="020F0302020204030204"/>
            </a:rPr>
            <a:t>Regolamenti</a:t>
          </a:r>
          <a:r>
            <a:rPr lang="it-IT" sz="2400" kern="1200"/>
            <a:t> di organizzazione ( sull'organizzazione del funzionamento delle amministrazioni pubbliche secondo le disposizioni dettate dalla legge)</a:t>
          </a:r>
          <a:endParaRPr lang="en-US" sz="2400" kern="1200"/>
        </a:p>
      </dsp:txBody>
      <dsp:txXfrm>
        <a:off x="0" y="2610696"/>
        <a:ext cx="10515600" cy="870055"/>
      </dsp:txXfrm>
    </dsp:sp>
    <dsp:sp modelId="{7DAB39A0-8C24-41D4-A20E-223741A180B4}">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BFD66-320E-42FA-B1CF-973F3CF43EE7}">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Calibri Light" panose="020F0302020204030204"/>
            </a:rPr>
            <a:t>Regolamenti</a:t>
          </a:r>
          <a:r>
            <a:rPr lang="it-IT" sz="2400" kern="1200"/>
            <a:t> di delegificazione</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D6CDD-AE36-4F1B-BC84-126EA6A8474C}">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CA5F1-3643-4E67-92DB-1783C778E63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Materie disciplinate con legge</a:t>
          </a:r>
          <a:endParaRPr lang="en-US" sz="2700" kern="1200"/>
        </a:p>
      </dsp:txBody>
      <dsp:txXfrm>
        <a:off x="0" y="0"/>
        <a:ext cx="6900512" cy="1384035"/>
      </dsp:txXfrm>
    </dsp:sp>
    <dsp:sp modelId="{3398D8C3-CB85-40E5-897E-B4159B86EAB7}">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6B660-B157-4BCA-A8EE-88A9D7C0BA8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latin typeface="Calibri Light" panose="020F0302020204030204"/>
            </a:rPr>
            <a:t>Materie</a:t>
          </a:r>
          <a:r>
            <a:rPr lang="it-IT" sz="2700" kern="1200"/>
            <a:t> non coperte da riserva assoluta di </a:t>
          </a:r>
          <a:r>
            <a:rPr lang="it-IT" sz="2700" kern="1200">
              <a:latin typeface="Calibri Light" panose="020F0302020204030204"/>
            </a:rPr>
            <a:t>legge</a:t>
          </a:r>
          <a:endParaRPr lang="en-US" sz="2700" kern="1200"/>
        </a:p>
      </dsp:txBody>
      <dsp:txXfrm>
        <a:off x="0" y="1384035"/>
        <a:ext cx="6900512" cy="1384035"/>
      </dsp:txXfrm>
    </dsp:sp>
    <dsp:sp modelId="{F937847D-6845-4567-8238-2F70F00F080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13D5B-5530-43F7-92F0-712DE03F72B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latin typeface="Calibri Light" panose="020F0302020204030204"/>
            </a:rPr>
            <a:t>Nuova</a:t>
          </a:r>
          <a:r>
            <a:rPr lang="it-IT" sz="2700" kern="1200"/>
            <a:t> legge che stabilisce norme generali della materia e dispone l'abrogazione della legge precedente</a:t>
          </a:r>
          <a:endParaRPr lang="en-US" sz="2700" kern="1200"/>
        </a:p>
      </dsp:txBody>
      <dsp:txXfrm>
        <a:off x="0" y="2768070"/>
        <a:ext cx="6900512" cy="1384035"/>
      </dsp:txXfrm>
    </dsp:sp>
    <dsp:sp modelId="{3FEDD02D-B421-405B-AA73-A830286CD391}">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F8FC4-911F-4903-BE96-2B99257C532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latin typeface="Calibri Light" panose="020F0302020204030204"/>
            </a:rPr>
            <a:t>Autorizzazione</a:t>
          </a:r>
          <a:r>
            <a:rPr lang="it-IT" sz="2700" kern="1200"/>
            <a:t> ad adottare il regolamento questa sostituisce la sua disciplina a quella della legge</a:t>
          </a:r>
          <a:endParaRPr lang="en-US" sz="2700" kern="120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B54C-B7ED-49B2-B739-2C9144E68326}">
      <dsp:nvSpPr>
        <dsp:cNvPr id="0" name=""/>
        <dsp:cNvSpPr/>
      </dsp:nvSpPr>
      <dsp:spPr>
        <a:xfrm>
          <a:off x="0" y="673"/>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C030A4-1FA0-4CEE-AB68-6CD75CAF06AE}">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7F4D9-3AFF-4BAF-B2F4-7FB03B8E6217}">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i="1" kern="1200"/>
            <a:t>Eccessivo </a:t>
          </a:r>
          <a:r>
            <a:rPr lang="it-IT" sz="2500" kern="1200"/>
            <a:t>stock</a:t>
          </a:r>
          <a:r>
            <a:rPr lang="it-IT" sz="2500" i="1" kern="1200"/>
            <a:t> normativo.</a:t>
          </a:r>
          <a:endParaRPr lang="en-US" sz="2500" kern="1200"/>
        </a:p>
      </dsp:txBody>
      <dsp:txXfrm>
        <a:off x="1819120" y="673"/>
        <a:ext cx="4545103" cy="1574995"/>
      </dsp:txXfrm>
    </dsp:sp>
    <dsp:sp modelId="{29F28A3F-9E32-4BD6-AB4D-C0CDEC54EA94}">
      <dsp:nvSpPr>
        <dsp:cNvPr id="0" name=""/>
        <dsp:cNvSpPr/>
      </dsp:nvSpPr>
      <dsp:spPr>
        <a:xfrm>
          <a:off x="0" y="1969418"/>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8EB9D-488A-4B65-BF8F-5C7580DE2B80}">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AAD57-0FD4-4691-A3DF-2AFE9061D520}">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i="1" kern="1200"/>
            <a:t>Qualità scadente delle norme adottate.</a:t>
          </a:r>
          <a:endParaRPr lang="en-US" sz="2500" kern="1200"/>
        </a:p>
      </dsp:txBody>
      <dsp:txXfrm>
        <a:off x="1819120" y="1969418"/>
        <a:ext cx="4545103" cy="1574995"/>
      </dsp:txXfrm>
    </dsp:sp>
    <dsp:sp modelId="{4829934E-BBF1-43EB-AA30-485C2F0B53E6}">
      <dsp:nvSpPr>
        <dsp:cNvPr id="0" name=""/>
        <dsp:cNvSpPr/>
      </dsp:nvSpPr>
      <dsp:spPr>
        <a:xfrm>
          <a:off x="0" y="3938162"/>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9A959-F791-4FC2-8C3F-695CFA410F91}">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A0E27-1F5C-4087-85B6-5188DEED8A37}">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it-IT" sz="2500" i="1" kern="1200"/>
            <a:t>Moltiplicazione delle leggi provvedimento.</a:t>
          </a:r>
          <a:endParaRPr lang="en-US" sz="2500" kern="1200"/>
        </a:p>
      </dsp:txBody>
      <dsp:txXfrm>
        <a:off x="1819120" y="3938162"/>
        <a:ext cx="4545103" cy="1574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28B93-D171-4B54-B96F-4BECEB8FBBA1}">
      <dsp:nvSpPr>
        <dsp:cNvPr id="0" name=""/>
        <dsp:cNvSpPr/>
      </dsp:nvSpPr>
      <dsp:spPr>
        <a:xfrm>
          <a:off x="0" y="499805"/>
          <a:ext cx="6364224" cy="221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L’eccesso di fiducia nella legge come strumento per risolvere i problemi, l’abuso di essa come strumento di propaganda o consenso elettorale. </a:t>
          </a:r>
          <a:endParaRPr lang="en-US" sz="3100" kern="1200"/>
        </a:p>
      </dsp:txBody>
      <dsp:txXfrm>
        <a:off x="108004" y="607809"/>
        <a:ext cx="6148216" cy="1996462"/>
      </dsp:txXfrm>
    </dsp:sp>
    <dsp:sp modelId="{630A1E26-96F8-49D5-897F-F1342CCFD215}">
      <dsp:nvSpPr>
        <dsp:cNvPr id="0" name=""/>
        <dsp:cNvSpPr/>
      </dsp:nvSpPr>
      <dsp:spPr>
        <a:xfrm>
          <a:off x="0" y="2801556"/>
          <a:ext cx="6364224" cy="22124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Le pressioni dei gruppi di interessi, spesso interni all’apparato statale. </a:t>
          </a:r>
          <a:endParaRPr lang="en-US" sz="3100" kern="1200"/>
        </a:p>
      </dsp:txBody>
      <dsp:txXfrm>
        <a:off x="108004" y="2909560"/>
        <a:ext cx="6148216" cy="1996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10BD7-4A58-4EFD-89F6-99854BA57261}">
      <dsp:nvSpPr>
        <dsp:cNvPr id="0" name=""/>
        <dsp:cNvSpPr/>
      </dsp:nvSpPr>
      <dsp:spPr>
        <a:xfrm>
          <a:off x="0" y="27736"/>
          <a:ext cx="6364224" cy="17714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Il mancato ricorso a strumenti come la valutazione di impatto della regolazione. </a:t>
          </a:r>
          <a:endParaRPr lang="en-US" sz="2500" kern="1200"/>
        </a:p>
      </dsp:txBody>
      <dsp:txXfrm>
        <a:off x="86475" y="114211"/>
        <a:ext cx="6191274" cy="1598503"/>
      </dsp:txXfrm>
    </dsp:sp>
    <dsp:sp modelId="{13062EA2-B399-443D-9AB6-0077EC931B7C}">
      <dsp:nvSpPr>
        <dsp:cNvPr id="0" name=""/>
        <dsp:cNvSpPr/>
      </dsp:nvSpPr>
      <dsp:spPr>
        <a:xfrm>
          <a:off x="0" y="1871189"/>
          <a:ext cx="6364224" cy="17714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La tendenza della burocrazia a far adottare le proprie decisioni dal legislatore, per consolidarle e per mettersi al riparo da responsabilità. </a:t>
          </a:r>
          <a:endParaRPr lang="en-US" sz="2500" kern="1200"/>
        </a:p>
      </dsp:txBody>
      <dsp:txXfrm>
        <a:off x="86475" y="1957664"/>
        <a:ext cx="6191274" cy="1598503"/>
      </dsp:txXfrm>
    </dsp:sp>
    <dsp:sp modelId="{9F76D4CD-239B-405A-9E22-3487993D23DD}">
      <dsp:nvSpPr>
        <dsp:cNvPr id="0" name=""/>
        <dsp:cNvSpPr/>
      </dsp:nvSpPr>
      <dsp:spPr>
        <a:xfrm>
          <a:off x="0" y="3714642"/>
          <a:ext cx="6364224" cy="17714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Il circolo vizioso che costringe a intervenire nuovamente con leggi, per modificare quelle precedenti.</a:t>
          </a:r>
          <a:endParaRPr lang="en-US" sz="2500" kern="1200"/>
        </a:p>
      </dsp:txBody>
      <dsp:txXfrm>
        <a:off x="86475" y="3801117"/>
        <a:ext cx="6191274" cy="1598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271DE-8560-412F-8709-36DC430E629E}">
      <dsp:nvSpPr>
        <dsp:cNvPr id="0" name=""/>
        <dsp:cNvSpPr/>
      </dsp:nvSpPr>
      <dsp:spPr>
        <a:xfrm>
          <a:off x="0" y="8541"/>
          <a:ext cx="6364224"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La difficoltà di individuare la norma da applicare al caso concreto, la conseguente esigenza di rivolgersi spesso ai professionisti del diritto. </a:t>
          </a:r>
          <a:endParaRPr lang="en-US" sz="2500" kern="1200"/>
        </a:p>
      </dsp:txBody>
      <dsp:txXfrm>
        <a:off x="87100" y="95641"/>
        <a:ext cx="6190024" cy="1610050"/>
      </dsp:txXfrm>
    </dsp:sp>
    <dsp:sp modelId="{FC0598CA-995A-47AD-9C04-164CAB1FF978}">
      <dsp:nvSpPr>
        <dsp:cNvPr id="0" name=""/>
        <dsp:cNvSpPr/>
      </dsp:nvSpPr>
      <dsp:spPr>
        <a:xfrm>
          <a:off x="0" y="1864791"/>
          <a:ext cx="6364224"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L’arbitrarietà dell’applicazione della legge da parte dei funzionari pubblici. </a:t>
          </a:r>
          <a:endParaRPr lang="en-US" sz="2500" kern="1200"/>
        </a:p>
      </dsp:txBody>
      <dsp:txXfrm>
        <a:off x="87100" y="1951891"/>
        <a:ext cx="6190024" cy="1610050"/>
      </dsp:txXfrm>
    </dsp:sp>
    <dsp:sp modelId="{7EE1E7D3-D677-4132-A95C-26D6350378CF}">
      <dsp:nvSpPr>
        <dsp:cNvPr id="0" name=""/>
        <dsp:cNvSpPr/>
      </dsp:nvSpPr>
      <dsp:spPr>
        <a:xfrm>
          <a:off x="0" y="3721041"/>
          <a:ext cx="6364224"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Il rischio di corruzione. </a:t>
          </a:r>
          <a:endParaRPr lang="en-US" sz="2500" kern="1200"/>
        </a:p>
      </dsp:txBody>
      <dsp:txXfrm>
        <a:off x="87100" y="3808141"/>
        <a:ext cx="6190024" cy="1610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49EE9-9FF3-4589-B1C8-74C252141BB2}">
      <dsp:nvSpPr>
        <dsp:cNvPr id="0" name=""/>
        <dsp:cNvSpPr/>
      </dsp:nvSpPr>
      <dsp:spPr>
        <a:xfrm>
          <a:off x="0" y="482768"/>
          <a:ext cx="10515600"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kern="1200"/>
            <a:t>I regolamenti interni </a:t>
          </a:r>
          <a:r>
            <a:rPr lang="it-IT" sz="3000" u="sng" kern="1200"/>
            <a:t>non sono fonti del diritto</a:t>
          </a:r>
          <a:r>
            <a:rPr lang="it-IT" sz="3000" kern="1200"/>
            <a:t>. Rispondono al principio i buon andamento ed efficienza dell’amministrazione e sono adottati per </a:t>
          </a:r>
          <a:r>
            <a:rPr lang="it-IT" sz="3000" u="sng" kern="1200"/>
            <a:t>regolare l’organizzazione interna degli uffici</a:t>
          </a:r>
          <a:r>
            <a:rPr lang="it-IT" sz="3000" kern="1200"/>
            <a:t>. </a:t>
          </a:r>
          <a:endParaRPr lang="en-US" sz="3000" kern="1200"/>
        </a:p>
      </dsp:txBody>
      <dsp:txXfrm>
        <a:off x="80532" y="563300"/>
        <a:ext cx="10354536" cy="1488636"/>
      </dsp:txXfrm>
    </dsp:sp>
    <dsp:sp modelId="{37FDCB33-B6C8-4BF7-B169-029AAA288858}">
      <dsp:nvSpPr>
        <dsp:cNvPr id="0" name=""/>
        <dsp:cNvSpPr/>
      </dsp:nvSpPr>
      <dsp:spPr>
        <a:xfrm>
          <a:off x="0" y="2218869"/>
          <a:ext cx="10515600" cy="1649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kern="1200"/>
            <a:t>Vincolano</a:t>
          </a:r>
          <a:r>
            <a:rPr lang="it-IT" sz="3000" kern="1200"/>
            <a:t> pertanto coloro che fanno parte dell’ufficio nel cui ambito opera il regolamento interno.</a:t>
          </a:r>
          <a:endParaRPr lang="en-US" sz="3000" kern="1200"/>
        </a:p>
      </dsp:txBody>
      <dsp:txXfrm>
        <a:off x="80532" y="2299401"/>
        <a:ext cx="10354536" cy="1488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7AF27-780B-446F-A55A-C9DA12FED09B}">
      <dsp:nvSpPr>
        <dsp:cNvPr id="0" name=""/>
        <dsp:cNvSpPr/>
      </dsp:nvSpPr>
      <dsp:spPr>
        <a:xfrm>
          <a:off x="0" y="6826"/>
          <a:ext cx="1051560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Circolari organizzative</a:t>
          </a:r>
          <a:endParaRPr lang="en-US" sz="3300" kern="1200"/>
        </a:p>
      </dsp:txBody>
      <dsp:txXfrm>
        <a:off x="38638" y="45464"/>
        <a:ext cx="10438324" cy="714229"/>
      </dsp:txXfrm>
    </dsp:sp>
    <dsp:sp modelId="{04E85B7D-237A-4D1C-A4A6-AC6837A20579}">
      <dsp:nvSpPr>
        <dsp:cNvPr id="0" name=""/>
        <dsp:cNvSpPr/>
      </dsp:nvSpPr>
      <dsp:spPr>
        <a:xfrm>
          <a:off x="0" y="893371"/>
          <a:ext cx="10515600" cy="79150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Circolari interpretative</a:t>
          </a:r>
          <a:endParaRPr lang="en-US" sz="3300" kern="1200"/>
        </a:p>
      </dsp:txBody>
      <dsp:txXfrm>
        <a:off x="38638" y="932009"/>
        <a:ext cx="10438324" cy="714229"/>
      </dsp:txXfrm>
    </dsp:sp>
    <dsp:sp modelId="{277173DD-AF1E-4327-95BE-4464E491B576}">
      <dsp:nvSpPr>
        <dsp:cNvPr id="0" name=""/>
        <dsp:cNvSpPr/>
      </dsp:nvSpPr>
      <dsp:spPr>
        <a:xfrm>
          <a:off x="0" y="1779916"/>
          <a:ext cx="10515600" cy="79150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Circolari normative</a:t>
          </a:r>
          <a:endParaRPr lang="en-US" sz="3300" kern="1200"/>
        </a:p>
      </dsp:txBody>
      <dsp:txXfrm>
        <a:off x="38638" y="1818554"/>
        <a:ext cx="10438324" cy="714229"/>
      </dsp:txXfrm>
    </dsp:sp>
    <dsp:sp modelId="{2822E295-89E1-402F-836C-352F8BEE5611}">
      <dsp:nvSpPr>
        <dsp:cNvPr id="0" name=""/>
        <dsp:cNvSpPr/>
      </dsp:nvSpPr>
      <dsp:spPr>
        <a:xfrm>
          <a:off x="0" y="2666461"/>
          <a:ext cx="10515600" cy="79150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Circolari di cortesia</a:t>
          </a:r>
          <a:endParaRPr lang="en-US" sz="3300" kern="1200"/>
        </a:p>
      </dsp:txBody>
      <dsp:txXfrm>
        <a:off x="38638" y="2705099"/>
        <a:ext cx="10438324" cy="714229"/>
      </dsp:txXfrm>
    </dsp:sp>
    <dsp:sp modelId="{BBF0BA1F-980D-466B-959D-4D8E8CE916E1}">
      <dsp:nvSpPr>
        <dsp:cNvPr id="0" name=""/>
        <dsp:cNvSpPr/>
      </dsp:nvSpPr>
      <dsp:spPr>
        <a:xfrm>
          <a:off x="0" y="3553006"/>
          <a:ext cx="10515600"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Circolari informative</a:t>
          </a:r>
          <a:endParaRPr lang="en-US" sz="3300" kern="1200"/>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C31C0-5176-4F0A-A700-0F269B0861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615BB86-57BA-4436-B417-669D75330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8B649A5-7986-43F2-A07A-DF149B3CEB73}"/>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FF38F50F-DE1B-44B8-8B5D-3191F1AB87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FB2842-7119-4FA5-BBD6-846A5E0C10B5}"/>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139679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C6EA4-9EC4-49B3-8ACD-ECC576ED03B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C0DDA44-EFBC-4339-97B9-290C7D651CA0}"/>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C1AEFC-0EC8-4188-B1FD-B1686DE2DAEE}"/>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000BEB75-B2D9-4587-80B7-8F22DB5576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C464C9-C451-4AA2-95FA-4918F952BA07}"/>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58777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312DA3C-8984-44AD-A887-161D37DC8EB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97C85E-35E4-4D89-9B8A-FBCA61F5C5B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025F2E8-0FD6-47FC-BAEB-053F64905CA1}"/>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AD0AE294-F7E4-40F6-834C-DBDA8A55CB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99A5A0-A4E2-4837-9AC4-14BC266690A3}"/>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139357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991063-7635-4BB3-A3B8-799977A8F6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E7EFA2-1508-4B5F-9B0A-B8DF79C38D8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BBF9A3-9CFC-4A76-8500-EE1CAAE74E1B}"/>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010A6EC1-D7FE-4585-9B54-027A81716E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78B569-806D-446E-89D0-9FBB6DA8E457}"/>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53650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A921C-5B88-418F-8C6A-D65B8494E8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8691F71-D253-4056-B4A5-6CF1A4DCA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84BEDA7-D9D5-4402-B243-604D9D963F77}"/>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6135274C-63BE-4608-B788-46C722AF8F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FC4950-1044-447D-9B4B-D2DFAC60F455}"/>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122202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F51E0-A0F0-4EF8-B00C-EE0F79D82D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839895-25A7-482D-9337-1544CD833E3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773024-C553-4392-A3A2-19142A6700C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E9D5643-93BF-461E-A124-2CD45EA7DCFF}"/>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6" name="Segnaposto piè di pagina 5">
            <a:extLst>
              <a:ext uri="{FF2B5EF4-FFF2-40B4-BE49-F238E27FC236}">
                <a16:creationId xmlns:a16="http://schemas.microsoft.com/office/drawing/2014/main" id="{908C3C06-4FFC-4955-9AD1-6D8CCD6527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AEA4D1-5C55-4FAE-BE60-E6E2EB4AAC28}"/>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236745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4FA11-BA0D-4A57-8DC7-E8607E0661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E537EF4-6803-4E8A-A723-693E7250F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708C5AA-B466-4F61-B7DC-61C0A6D269F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DB187B2-0314-47AB-A475-CE8EA3271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1A79D38-903D-4FCD-86CE-E220566A8AE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4E650E-0DAC-4BAA-8A14-7BFF3AD9D554}"/>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8" name="Segnaposto piè di pagina 7">
            <a:extLst>
              <a:ext uri="{FF2B5EF4-FFF2-40B4-BE49-F238E27FC236}">
                <a16:creationId xmlns:a16="http://schemas.microsoft.com/office/drawing/2014/main" id="{EBAC3D44-1A2A-4D8E-A8EF-DE1BD983606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3DD93ED-EC67-4F91-AD4C-BE48CB0D891D}"/>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4650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060E59-652C-41A8-9C9F-9C5B0172E66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ED5CAA-A268-4502-827B-21CAD1DCF1D9}"/>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4" name="Segnaposto piè di pagina 3">
            <a:extLst>
              <a:ext uri="{FF2B5EF4-FFF2-40B4-BE49-F238E27FC236}">
                <a16:creationId xmlns:a16="http://schemas.microsoft.com/office/drawing/2014/main" id="{6F0F5624-ACC0-4F02-B042-C1CBEAE52B6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E66D817-23DB-4222-A9D4-13C19B055375}"/>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23769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27C766E-6F3C-44E2-9F0E-4B4E9F4319BB}"/>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3" name="Segnaposto piè di pagina 2">
            <a:extLst>
              <a:ext uri="{FF2B5EF4-FFF2-40B4-BE49-F238E27FC236}">
                <a16:creationId xmlns:a16="http://schemas.microsoft.com/office/drawing/2014/main" id="{5CB27EE9-9353-4792-BCC8-6E99A17FF5A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03BC957-C014-4B3B-BF5A-3EACDF108A41}"/>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11663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0F72F-5060-4D0E-802C-F61BCF345A3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184529-330D-4D24-9C30-869986080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0A4A2D-3C05-4A37-886D-607EBFCCE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272E0F2-5FC6-4F3E-8C13-73916FBB01E9}"/>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6" name="Segnaposto piè di pagina 5">
            <a:extLst>
              <a:ext uri="{FF2B5EF4-FFF2-40B4-BE49-F238E27FC236}">
                <a16:creationId xmlns:a16="http://schemas.microsoft.com/office/drawing/2014/main" id="{8C35AA04-11B6-4E1A-8C33-A27621BDF6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2BE102-A5CC-4C15-B18D-D54D1040DAA4}"/>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419202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54FAFF-DB87-41A7-A362-03DF24C008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3316D37-56E1-4D96-AA3E-41A974447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A12A83B-27E3-44FE-8E9C-21C20F5F4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4EDDA22-7BE2-4915-8433-59C7BC112491}"/>
              </a:ext>
            </a:extLst>
          </p:cNvPr>
          <p:cNvSpPr>
            <a:spLocks noGrp="1"/>
          </p:cNvSpPr>
          <p:nvPr>
            <p:ph type="dt" sz="half" idx="10"/>
          </p:nvPr>
        </p:nvSpPr>
        <p:spPr/>
        <p:txBody>
          <a:bodyPr/>
          <a:lstStyle/>
          <a:p>
            <a:fld id="{049C4C9A-2EFF-462E-9B92-7308F2F1D388}" type="datetimeFigureOut">
              <a:rPr lang="it-IT" smtClean="0"/>
              <a:t>14/02/2024</a:t>
            </a:fld>
            <a:endParaRPr lang="it-IT"/>
          </a:p>
        </p:txBody>
      </p:sp>
      <p:sp>
        <p:nvSpPr>
          <p:cNvPr id="6" name="Segnaposto piè di pagina 5">
            <a:extLst>
              <a:ext uri="{FF2B5EF4-FFF2-40B4-BE49-F238E27FC236}">
                <a16:creationId xmlns:a16="http://schemas.microsoft.com/office/drawing/2014/main" id="{443AC012-D822-4835-BD6E-505D5F890E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B3B6E5-9ABA-407C-8652-83613087F804}"/>
              </a:ext>
            </a:extLst>
          </p:cNvPr>
          <p:cNvSpPr>
            <a:spLocks noGrp="1"/>
          </p:cNvSpPr>
          <p:nvPr>
            <p:ph type="sldNum" sz="quarter" idx="12"/>
          </p:nvPr>
        </p:nvSpPr>
        <p:spPr/>
        <p:txBody>
          <a:bodyPr/>
          <a:lstStyle/>
          <a:p>
            <a:fld id="{1B28205B-E148-4853-9087-FB903A496E6D}" type="slidenum">
              <a:rPr lang="it-IT" smtClean="0"/>
              <a:t>‹N›</a:t>
            </a:fld>
            <a:endParaRPr lang="it-IT"/>
          </a:p>
        </p:txBody>
      </p:sp>
    </p:spTree>
    <p:extLst>
      <p:ext uri="{BB962C8B-B14F-4D97-AF65-F5344CB8AC3E}">
        <p14:creationId xmlns:p14="http://schemas.microsoft.com/office/powerpoint/2010/main" val="410646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78D06C-7D6B-4212-AD35-52D4421BB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9604762-1767-4502-B8B0-B8DD56DFD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E67EE2-1FF5-412E-B19B-95B82E211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C4C9A-2EFF-462E-9B92-7308F2F1D388}" type="datetimeFigureOut">
              <a:rPr lang="it-IT" smtClean="0"/>
              <a:t>14/02/2024</a:t>
            </a:fld>
            <a:endParaRPr lang="it-IT"/>
          </a:p>
        </p:txBody>
      </p:sp>
      <p:sp>
        <p:nvSpPr>
          <p:cNvPr id="5" name="Segnaposto piè di pagina 4">
            <a:extLst>
              <a:ext uri="{FF2B5EF4-FFF2-40B4-BE49-F238E27FC236}">
                <a16:creationId xmlns:a16="http://schemas.microsoft.com/office/drawing/2014/main" id="{3E9C96CA-911C-41EF-A53F-368A3D28A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D068E0-91B1-4093-9DE9-BD811ED59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205B-E148-4853-9087-FB903A496E6D}" type="slidenum">
              <a:rPr lang="it-IT" smtClean="0"/>
              <a:t>‹N›</a:t>
            </a:fld>
            <a:endParaRPr lang="it-IT"/>
          </a:p>
        </p:txBody>
      </p:sp>
    </p:spTree>
    <p:extLst>
      <p:ext uri="{BB962C8B-B14F-4D97-AF65-F5344CB8AC3E}">
        <p14:creationId xmlns:p14="http://schemas.microsoft.com/office/powerpoint/2010/main" val="254309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BCC2FB-85C1-4F89-A917-A6547B0CA0D5}"/>
              </a:ext>
            </a:extLst>
          </p:cNvPr>
          <p:cNvSpPr>
            <a:spLocks noGrp="1"/>
          </p:cNvSpPr>
          <p:nvPr>
            <p:ph type="ctrTitle"/>
          </p:nvPr>
        </p:nvSpPr>
        <p:spPr>
          <a:xfrm>
            <a:off x="638882" y="3577456"/>
            <a:ext cx="10909640" cy="1687814"/>
          </a:xfrm>
        </p:spPr>
        <p:txBody>
          <a:bodyPr anchor="b">
            <a:normAutofit/>
          </a:bodyPr>
          <a:lstStyle/>
          <a:p>
            <a:r>
              <a:rPr lang="it-IT" sz="6100" b="1"/>
              <a:t>Le fonti del diritto amministrativo</a:t>
            </a:r>
          </a:p>
        </p:txBody>
      </p:sp>
      <p:sp>
        <p:nvSpPr>
          <p:cNvPr id="3" name="Sottotitolo 2">
            <a:extLst>
              <a:ext uri="{FF2B5EF4-FFF2-40B4-BE49-F238E27FC236}">
                <a16:creationId xmlns:a16="http://schemas.microsoft.com/office/drawing/2014/main" id="{8868EA32-D987-4024-84B9-B235079270BD}"/>
              </a:ext>
            </a:extLst>
          </p:cNvPr>
          <p:cNvSpPr>
            <a:spLocks noGrp="1"/>
          </p:cNvSpPr>
          <p:nvPr>
            <p:ph type="subTitle" idx="1"/>
          </p:nvPr>
        </p:nvSpPr>
        <p:spPr>
          <a:xfrm>
            <a:off x="638881" y="5660607"/>
            <a:ext cx="10909643" cy="552659"/>
          </a:xfrm>
        </p:spPr>
        <p:txBody>
          <a:bodyPr vert="horz" lIns="91440" tIns="45720" rIns="91440" bIns="45720" rtlCol="0" anchor="t">
            <a:normAutofit/>
          </a:bodyPr>
          <a:lstStyle/>
          <a:p>
            <a:r>
              <a:rPr lang="it-IT" dirty="0"/>
              <a:t>Prof.ssa Sveva Del Gatto</a:t>
            </a:r>
          </a:p>
          <a:p>
            <a:endParaRPr lang="it-IT" dirty="0"/>
          </a:p>
        </p:txBody>
      </p:sp>
      <p:pic>
        <p:nvPicPr>
          <p:cNvPr id="4" name="Immagine 3" descr="Logo ateneo">
            <a:extLst>
              <a:ext uri="{FF2B5EF4-FFF2-40B4-BE49-F238E27FC236}">
                <a16:creationId xmlns:a16="http://schemas.microsoft.com/office/drawing/2014/main" id="{63953DE5-D984-0C6E-230C-C5920C15366D}"/>
              </a:ext>
            </a:extLst>
          </p:cNvPr>
          <p:cNvPicPr>
            <a:picLocks noChangeAspect="1"/>
          </p:cNvPicPr>
          <p:nvPr/>
        </p:nvPicPr>
        <p:blipFill>
          <a:blip r:embed="rId2"/>
          <a:stretch>
            <a:fillRect/>
          </a:stretch>
        </p:blipFill>
        <p:spPr>
          <a:xfrm>
            <a:off x="3024295" y="591670"/>
            <a:ext cx="6138814" cy="2742004"/>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20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6F6C6D6-615D-4A8A-A8A0-B540E68DCC34}"/>
              </a:ext>
            </a:extLst>
          </p:cNvPr>
          <p:cNvSpPr>
            <a:spLocks noGrp="1"/>
          </p:cNvSpPr>
          <p:nvPr>
            <p:ph type="title"/>
          </p:nvPr>
        </p:nvSpPr>
        <p:spPr>
          <a:xfrm>
            <a:off x="838200" y="365125"/>
            <a:ext cx="10515600" cy="1325563"/>
          </a:xfrm>
        </p:spPr>
        <p:txBody>
          <a:bodyPr>
            <a:normAutofit/>
          </a:bodyPr>
          <a:lstStyle/>
          <a:p>
            <a:r>
              <a:rPr lang="it-IT" sz="5400" b="1"/>
              <a:t>Le riserve di legge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EF15ABF-CCAF-4913-A7CC-6995DB5FA6CC}"/>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it-IT" sz="2400"/>
              <a:t>Definiscono i rapporti tra Parlamento e potere esecutivo </a:t>
            </a:r>
            <a:endParaRPr lang="it-IT" sz="2400" dirty="0">
              <a:cs typeface="Calibri"/>
            </a:endParaRPr>
          </a:p>
          <a:p>
            <a:pPr marL="0" indent="0">
              <a:buNone/>
            </a:pPr>
            <a:endParaRPr lang="it-IT" sz="2400" dirty="0">
              <a:cs typeface="Calibri"/>
            </a:endParaRPr>
          </a:p>
          <a:p>
            <a:r>
              <a:rPr lang="it-IT" sz="2400"/>
              <a:t>Garanzia dei diritti di libertà dei cittadini contro gli abusi del potere esecutivo (l’assenza di una riserva di amministrazione non consente la reciproca, v. </a:t>
            </a:r>
            <a:r>
              <a:rPr lang="it-IT" sz="2400" b="1"/>
              <a:t>leggi-provvedimento</a:t>
            </a:r>
            <a:r>
              <a:rPr lang="it-IT" sz="2400"/>
              <a:t>).</a:t>
            </a:r>
            <a:endParaRPr lang="it-IT" sz="2400" dirty="0">
              <a:cs typeface="Calibri"/>
            </a:endParaRPr>
          </a:p>
          <a:p>
            <a:r>
              <a:rPr lang="it-IT" sz="2400"/>
              <a:t>Integrano il principio di legalità (rule of law).</a:t>
            </a:r>
            <a:endParaRPr lang="it-IT" sz="2400" dirty="0">
              <a:cs typeface="Calibri"/>
            </a:endParaRPr>
          </a:p>
          <a:p>
            <a:r>
              <a:rPr lang="it-IT" sz="2400"/>
              <a:t>Tipologie di riserve: assoluta e relativa</a:t>
            </a:r>
            <a:endParaRPr lang="it-IT" sz="2400" dirty="0">
              <a:cs typeface="Calibri"/>
            </a:endParaRPr>
          </a:p>
        </p:txBody>
      </p:sp>
    </p:spTree>
    <p:extLst>
      <p:ext uri="{BB962C8B-B14F-4D97-AF65-F5344CB8AC3E}">
        <p14:creationId xmlns:p14="http://schemas.microsoft.com/office/powerpoint/2010/main" val="161494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140440-CC06-494F-A52D-D4BBC588D061}"/>
              </a:ext>
            </a:extLst>
          </p:cNvPr>
          <p:cNvSpPr>
            <a:spLocks noGrp="1"/>
          </p:cNvSpPr>
          <p:nvPr>
            <p:ph type="title"/>
          </p:nvPr>
        </p:nvSpPr>
        <p:spPr>
          <a:xfrm>
            <a:off x="838200" y="365125"/>
            <a:ext cx="10515600" cy="1325563"/>
          </a:xfrm>
        </p:spPr>
        <p:txBody>
          <a:bodyPr>
            <a:normAutofit/>
          </a:bodyPr>
          <a:lstStyle/>
          <a:p>
            <a:r>
              <a:rPr lang="it-IT" sz="4200" b="1">
                <a:latin typeface="Calibri" panose="020F0502020204030204"/>
                <a:ea typeface="+mn-ea"/>
                <a:cs typeface="+mn-cs"/>
              </a:rPr>
              <a:t>Problema della reale portata della riserva di cui all’art. 97 Cost.</a:t>
            </a:r>
            <a:endParaRPr lang="it-IT" sz="42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2A6C646-8D31-42F9-86D2-B840D054D127}"/>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it-IT" sz="2200"/>
          </a:p>
          <a:p>
            <a:pPr marL="0" indent="0">
              <a:buNone/>
            </a:pPr>
            <a:r>
              <a:rPr lang="it-IT" sz="2200" dirty="0"/>
              <a:t>Fino a che punto deve intervenire il </a:t>
            </a:r>
            <a:r>
              <a:rPr lang="it-IT" sz="2200" b="1" dirty="0"/>
              <a:t>Parlamento </a:t>
            </a:r>
            <a:r>
              <a:rPr lang="it-IT" sz="2200" dirty="0"/>
              <a:t>e quale margine di decisione è invece affidato al </a:t>
            </a:r>
            <a:r>
              <a:rPr lang="it-IT" sz="2200" b="1" dirty="0"/>
              <a:t>Governo</a:t>
            </a:r>
            <a:r>
              <a:rPr lang="it-IT" sz="2200" dirty="0"/>
              <a:t>?</a:t>
            </a:r>
            <a:endParaRPr lang="it-IT" sz="2200" dirty="0">
              <a:ea typeface="Calibri"/>
              <a:cs typeface="Calibri"/>
            </a:endParaRPr>
          </a:p>
          <a:p>
            <a:pPr marL="0" indent="0">
              <a:buNone/>
            </a:pPr>
            <a:r>
              <a:rPr lang="it-IT" sz="2200" dirty="0"/>
              <a:t>Quali finalità si intendevano perseguire?</a:t>
            </a:r>
            <a:endParaRPr lang="it-IT" sz="2200" dirty="0">
              <a:ea typeface="Calibri" panose="020F0502020204030204"/>
              <a:cs typeface="Calibri" panose="020F0502020204030204"/>
            </a:endParaRPr>
          </a:p>
          <a:p>
            <a:r>
              <a:rPr lang="it-IT" sz="2200" dirty="0"/>
              <a:t>Necessità di garantire l’ordinamento </a:t>
            </a:r>
            <a:r>
              <a:rPr lang="it-IT" sz="2200" b="1" dirty="0"/>
              <a:t>dallo strapotere e dall’accentramento del potere </a:t>
            </a:r>
            <a:r>
              <a:rPr lang="it-IT" sz="2200" b="1" err="1"/>
              <a:t>organizzatorio</a:t>
            </a:r>
            <a:r>
              <a:rPr lang="it-IT" sz="2200" b="1" dirty="0"/>
              <a:t> del Governo,</a:t>
            </a:r>
            <a:r>
              <a:rPr lang="it-IT" sz="2200" dirty="0"/>
              <a:t> che si era avuto viceversa durante il fascismo, </a:t>
            </a:r>
            <a:endParaRPr lang="it-IT" sz="2200" dirty="0">
              <a:ea typeface="Calibri"/>
              <a:cs typeface="Calibri"/>
            </a:endParaRPr>
          </a:p>
          <a:p>
            <a:r>
              <a:rPr lang="it-IT" sz="2200" dirty="0"/>
              <a:t>Assicurare un margine di decisione agli atti normativi propri del Governo, che meglio potevano organizzare l’attività dei singoli uffici. </a:t>
            </a:r>
            <a:endParaRPr lang="it-IT" sz="2200" dirty="0">
              <a:ea typeface="Calibri"/>
              <a:cs typeface="Calibri"/>
            </a:endParaRPr>
          </a:p>
          <a:p>
            <a:pPr marL="0" indent="0">
              <a:buNone/>
            </a:pPr>
            <a:endParaRPr lang="it-IT" sz="2200">
              <a:cs typeface="Calibri"/>
            </a:endParaRPr>
          </a:p>
        </p:txBody>
      </p:sp>
    </p:spTree>
    <p:extLst>
      <p:ext uri="{BB962C8B-B14F-4D97-AF65-F5344CB8AC3E}">
        <p14:creationId xmlns:p14="http://schemas.microsoft.com/office/powerpoint/2010/main" val="387169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BD140440-CC06-494F-A52D-D4BBC588D061}"/>
              </a:ext>
            </a:extLst>
          </p:cNvPr>
          <p:cNvSpPr>
            <a:spLocks noGrp="1"/>
          </p:cNvSpPr>
          <p:nvPr>
            <p:ph type="title"/>
          </p:nvPr>
        </p:nvSpPr>
        <p:spPr>
          <a:xfrm>
            <a:off x="838200" y="365125"/>
            <a:ext cx="10515600" cy="1325563"/>
          </a:xfrm>
        </p:spPr>
        <p:txBody>
          <a:bodyPr>
            <a:normAutofit/>
          </a:bodyPr>
          <a:lstStyle/>
          <a:p>
            <a:r>
              <a:rPr lang="it-IT" b="1">
                <a:latin typeface="Calibri" panose="020F0502020204030204"/>
                <a:ea typeface="+mn-ea"/>
                <a:cs typeface="+mn-cs"/>
              </a:rPr>
              <a:t>Problema della reale portata della riserva di cui all’art. 97 Cost.</a:t>
            </a:r>
            <a:endParaRPr lang="it-IT" b="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22A6C646-8D31-42F9-86D2-B840D054D127}"/>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endParaRPr lang="it-IT"/>
          </a:p>
          <a:p>
            <a:pPr marL="0" indent="0">
              <a:buNone/>
            </a:pPr>
            <a:r>
              <a:rPr lang="it-IT" dirty="0"/>
              <a:t>	Interpretazione più elastica della riserva di legge che poneva in evidenza la necessità che il Parlamento non «espropriasse interamente l’esecutivo e l’amministrazione del potere di organizzazione», tanto da affermare l’esistenza nell’art. 97 anche di una «riserva dell’amministrazione», nel senso cioè di </a:t>
            </a:r>
            <a:r>
              <a:rPr lang="it-IT" b="1" dirty="0"/>
              <a:t>garantirle la competenza a disciplinare le linee generali dell’organizzazione degli uffici.</a:t>
            </a:r>
            <a:endParaRPr lang="it-IT" b="1" dirty="0">
              <a:ea typeface="Calibri"/>
              <a:cs typeface="Calibri"/>
            </a:endParaRPr>
          </a:p>
        </p:txBody>
      </p:sp>
    </p:spTree>
    <p:extLst>
      <p:ext uri="{BB962C8B-B14F-4D97-AF65-F5344CB8AC3E}">
        <p14:creationId xmlns:p14="http://schemas.microsoft.com/office/powerpoint/2010/main" val="377868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348704FE-6A2E-4B5E-9C8F-B7B3D31257D6}"/>
              </a:ext>
            </a:extLst>
          </p:cNvPr>
          <p:cNvSpPr>
            <a:spLocks noGrp="1"/>
          </p:cNvSpPr>
          <p:nvPr>
            <p:ph type="title"/>
          </p:nvPr>
        </p:nvSpPr>
        <p:spPr>
          <a:xfrm>
            <a:off x="838200" y="365125"/>
            <a:ext cx="10515600" cy="1325563"/>
          </a:xfrm>
        </p:spPr>
        <p:txBody>
          <a:bodyPr>
            <a:normAutofit/>
          </a:bodyPr>
          <a:lstStyle/>
          <a:p>
            <a:r>
              <a:rPr lang="it-IT" b="1">
                <a:cs typeface="Calibri Light"/>
              </a:rPr>
              <a:t>Riserva relativa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5AA86DE-E079-4C3A-A845-DB33806FC7A4}"/>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endParaRPr lang="it-IT" b="1">
              <a:cs typeface="Calibri"/>
            </a:endParaRPr>
          </a:p>
          <a:p>
            <a:pPr marL="0" indent="0">
              <a:buNone/>
            </a:pPr>
            <a:endParaRPr lang="it-IT"/>
          </a:p>
          <a:p>
            <a:r>
              <a:rPr lang="it-IT" dirty="0"/>
              <a:t>Natura </a:t>
            </a:r>
            <a:r>
              <a:rPr lang="it-IT" b="1" i="1" dirty="0"/>
              <a:t>spartitoria</a:t>
            </a:r>
            <a:r>
              <a:rPr lang="it-IT" i="1" dirty="0"/>
              <a:t> </a:t>
            </a:r>
            <a:r>
              <a:rPr lang="it-IT" dirty="0"/>
              <a:t>oltre che garantistica della riserva di legge</a:t>
            </a:r>
            <a:endParaRPr lang="it-IT">
              <a:cs typeface="Calibri"/>
            </a:endParaRPr>
          </a:p>
          <a:p>
            <a:r>
              <a:rPr lang="it-IT" dirty="0"/>
              <a:t>Impossibilità della sola legge del Parlamento di assicurare il raggiungimento delle finalità sociali della nuova forma di Stato.</a:t>
            </a:r>
            <a:endParaRPr lang="it-IT"/>
          </a:p>
        </p:txBody>
      </p:sp>
    </p:spTree>
    <p:extLst>
      <p:ext uri="{BB962C8B-B14F-4D97-AF65-F5344CB8AC3E}">
        <p14:creationId xmlns:p14="http://schemas.microsoft.com/office/powerpoint/2010/main" val="287599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AC526-2A9A-4E8A-9F6D-66BB90D9DCE8}"/>
              </a:ext>
            </a:extLst>
          </p:cNvPr>
          <p:cNvSpPr>
            <a:spLocks noGrp="1"/>
          </p:cNvSpPr>
          <p:nvPr>
            <p:ph type="title"/>
          </p:nvPr>
        </p:nvSpPr>
        <p:spPr/>
        <p:txBody>
          <a:bodyPr/>
          <a:lstStyle/>
          <a:p>
            <a:pPr algn="ctr"/>
            <a:r>
              <a:rPr lang="it-IT" b="1" dirty="0"/>
              <a:t>La disciplina puntuale </a:t>
            </a:r>
            <a:r>
              <a:rPr lang="it-IT" b="1" i="1" dirty="0"/>
              <a:t>oltre la legge … nel rispetto della legalità</a:t>
            </a:r>
          </a:p>
        </p:txBody>
      </p:sp>
      <p:sp>
        <p:nvSpPr>
          <p:cNvPr id="3" name="Segnaposto contenuto 2">
            <a:extLst>
              <a:ext uri="{FF2B5EF4-FFF2-40B4-BE49-F238E27FC236}">
                <a16:creationId xmlns:a16="http://schemas.microsoft.com/office/drawing/2014/main" id="{6F1CA98F-B04C-4097-9331-CC0C922E4663}"/>
              </a:ext>
            </a:extLst>
          </p:cNvPr>
          <p:cNvSpPr>
            <a:spLocks noGrp="1"/>
          </p:cNvSpPr>
          <p:nvPr>
            <p:ph idx="1"/>
          </p:nvPr>
        </p:nvSpPr>
        <p:spPr>
          <a:xfrm>
            <a:off x="838200" y="2357305"/>
            <a:ext cx="10515600" cy="3819657"/>
          </a:xfrm>
        </p:spPr>
        <p:txBody>
          <a:bodyPr/>
          <a:lstStyle/>
          <a:p>
            <a:pPr marL="0" indent="0" algn="ctr">
              <a:buNone/>
            </a:pPr>
            <a:r>
              <a:rPr lang="it-IT" dirty="0">
                <a:solidFill>
                  <a:srgbClr val="7030A0"/>
                </a:solidFill>
              </a:rPr>
              <a:t>La normazione secondaria</a:t>
            </a:r>
          </a:p>
          <a:p>
            <a:pPr marL="0" indent="0" algn="ctr">
              <a:buNone/>
            </a:pPr>
            <a:r>
              <a:rPr lang="it-IT" b="1" dirty="0"/>
              <a:t>Caratteristiche comuni</a:t>
            </a:r>
          </a:p>
          <a:p>
            <a:pPr algn="just">
              <a:buFont typeface="Wingdings" panose="05000000000000000000" pitchFamily="2" charset="2"/>
              <a:buChar char="ü"/>
            </a:pPr>
            <a:r>
              <a:rPr lang="it-IT" dirty="0">
                <a:solidFill>
                  <a:srgbClr val="7030A0"/>
                </a:solidFill>
              </a:rPr>
              <a:t> </a:t>
            </a:r>
            <a:r>
              <a:rPr lang="it-IT" dirty="0"/>
              <a:t>Non essere neanche indirettamente espressione del potere legislativo – </a:t>
            </a:r>
            <a:r>
              <a:rPr lang="it-IT" b="1" dirty="0"/>
              <a:t>matrice amministrativa</a:t>
            </a:r>
          </a:p>
          <a:p>
            <a:pPr algn="just">
              <a:buFont typeface="Wingdings" panose="05000000000000000000" pitchFamily="2" charset="2"/>
              <a:buChar char="ü"/>
            </a:pPr>
            <a:r>
              <a:rPr lang="it-IT" dirty="0">
                <a:solidFill>
                  <a:srgbClr val="7030A0"/>
                </a:solidFill>
              </a:rPr>
              <a:t> </a:t>
            </a:r>
            <a:r>
              <a:rPr lang="it-IT" dirty="0"/>
              <a:t>Fondamento e limiti nella legge                    </a:t>
            </a:r>
            <a:r>
              <a:rPr lang="it-IT" dirty="0">
                <a:solidFill>
                  <a:schemeClr val="accent6">
                    <a:lumMod val="75000"/>
                  </a:schemeClr>
                </a:solidFill>
              </a:rPr>
              <a:t>legittimazione politica</a:t>
            </a:r>
            <a:endParaRPr lang="it-IT" dirty="0">
              <a:solidFill>
                <a:srgbClr val="7030A0"/>
              </a:solidFill>
            </a:endParaRPr>
          </a:p>
          <a:p>
            <a:pPr marL="0" indent="0" algn="ctr">
              <a:buNone/>
            </a:pPr>
            <a:r>
              <a:rPr lang="it-IT" dirty="0">
                <a:solidFill>
                  <a:srgbClr val="7030A0"/>
                </a:solidFill>
              </a:rPr>
              <a:t>			 			subordinazione alla legge</a:t>
            </a:r>
          </a:p>
          <a:p>
            <a:pPr marL="0" indent="0" algn="ctr">
              <a:buNone/>
            </a:pPr>
            <a:r>
              <a:rPr lang="it-IT" dirty="0">
                <a:solidFill>
                  <a:srgbClr val="7030A0"/>
                </a:solidFill>
              </a:rPr>
              <a:t>						</a:t>
            </a:r>
            <a:r>
              <a:rPr lang="it-IT" dirty="0">
                <a:solidFill>
                  <a:srgbClr val="00B0F0"/>
                </a:solidFill>
              </a:rPr>
              <a:t>contenuti più o meno ampi (riserva di legge assoluta o relativa)</a:t>
            </a:r>
          </a:p>
          <a:p>
            <a:pPr marL="0" indent="0" algn="ctr">
              <a:buNone/>
            </a:pPr>
            <a:endParaRPr lang="it-IT" dirty="0">
              <a:solidFill>
                <a:srgbClr val="7030A0"/>
              </a:solidFill>
            </a:endParaRPr>
          </a:p>
        </p:txBody>
      </p:sp>
      <p:cxnSp>
        <p:nvCxnSpPr>
          <p:cNvPr id="5" name="Connettore 2 4">
            <a:extLst>
              <a:ext uri="{FF2B5EF4-FFF2-40B4-BE49-F238E27FC236}">
                <a16:creationId xmlns:a16="http://schemas.microsoft.com/office/drawing/2014/main" id="{DDA15E34-1B7D-42C3-AECE-B5AEAC40E747}"/>
              </a:ext>
            </a:extLst>
          </p:cNvPr>
          <p:cNvCxnSpPr>
            <a:cxnSpLocks/>
          </p:cNvCxnSpPr>
          <p:nvPr/>
        </p:nvCxnSpPr>
        <p:spPr>
          <a:xfrm>
            <a:off x="6096000" y="4538444"/>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BE83ADEA-D936-40B5-8224-D7FC0D669AAD}"/>
              </a:ext>
            </a:extLst>
          </p:cNvPr>
          <p:cNvCxnSpPr>
            <a:cxnSpLocks/>
          </p:cNvCxnSpPr>
          <p:nvPr/>
        </p:nvCxnSpPr>
        <p:spPr>
          <a:xfrm>
            <a:off x="6096000" y="4672668"/>
            <a:ext cx="841695" cy="36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0C71326B-3276-44B9-8F21-E2938B3A416E}"/>
              </a:ext>
            </a:extLst>
          </p:cNvPr>
          <p:cNvCxnSpPr>
            <a:cxnSpLocks/>
          </p:cNvCxnSpPr>
          <p:nvPr/>
        </p:nvCxnSpPr>
        <p:spPr>
          <a:xfrm>
            <a:off x="6014906" y="4857225"/>
            <a:ext cx="690694" cy="620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5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9DC540-865E-8D3B-FC4C-F85C63925C41}"/>
              </a:ext>
            </a:extLst>
          </p:cNvPr>
          <p:cNvPicPr>
            <a:picLocks noChangeAspect="1"/>
          </p:cNvPicPr>
          <p:nvPr/>
        </p:nvPicPr>
        <p:blipFill rotWithShape="1">
          <a:blip r:embed="rId2"/>
          <a:srcRect t="5223" r="23298" b="3869"/>
          <a:stretch/>
        </p:blipFill>
        <p:spPr>
          <a:xfrm>
            <a:off x="3523488" y="10"/>
            <a:ext cx="8668512"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94634F1-21F8-4C7B-B312-84BD087ED720}"/>
              </a:ext>
            </a:extLst>
          </p:cNvPr>
          <p:cNvSpPr>
            <a:spLocks noGrp="1"/>
          </p:cNvSpPr>
          <p:nvPr>
            <p:ph type="title"/>
          </p:nvPr>
        </p:nvSpPr>
        <p:spPr>
          <a:xfrm>
            <a:off x="371094" y="1161288"/>
            <a:ext cx="3438144" cy="1124712"/>
          </a:xfrm>
        </p:spPr>
        <p:txBody>
          <a:bodyPr anchor="b">
            <a:normAutofit/>
          </a:bodyPr>
          <a:lstStyle/>
          <a:p>
            <a:r>
              <a:rPr lang="it-IT" sz="2400" b="1" dirty="0"/>
              <a:t>I </a:t>
            </a:r>
            <a:r>
              <a:rPr lang="it-IT" sz="2400" b="1" i="1" dirty="0"/>
              <a:t>caratteri</a:t>
            </a:r>
            <a:br>
              <a:rPr lang="it-IT" sz="2400" b="1"/>
            </a:br>
            <a:r>
              <a:rPr lang="it-IT" sz="2400" b="1" dirty="0"/>
              <a:t>della normazione secondaria</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60411D2-B452-4105-B9AA-EC8347A8D8A2}"/>
              </a:ext>
            </a:extLst>
          </p:cNvPr>
          <p:cNvSpPr>
            <a:spLocks noGrp="1"/>
          </p:cNvSpPr>
          <p:nvPr>
            <p:ph idx="1"/>
          </p:nvPr>
        </p:nvSpPr>
        <p:spPr>
          <a:xfrm>
            <a:off x="371094" y="2718054"/>
            <a:ext cx="4534281" cy="3207258"/>
          </a:xfrm>
        </p:spPr>
        <p:txBody>
          <a:bodyPr vert="horz" lIns="91440" tIns="45720" rIns="91440" bIns="45720" rtlCol="0" anchor="t">
            <a:noAutofit/>
          </a:bodyPr>
          <a:lstStyle/>
          <a:p>
            <a:r>
              <a:rPr lang="it-IT" sz="2400" b="1" dirty="0">
                <a:solidFill>
                  <a:schemeClr val="accent1">
                    <a:lumMod val="50000"/>
                  </a:schemeClr>
                </a:solidFill>
              </a:rPr>
              <a:t>Generalità</a:t>
            </a:r>
            <a:endParaRPr lang="it-IT" sz="2400" b="1" dirty="0">
              <a:solidFill>
                <a:schemeClr val="accent1">
                  <a:lumMod val="50000"/>
                </a:schemeClr>
              </a:solidFill>
              <a:ea typeface="Calibri"/>
              <a:cs typeface="Calibri"/>
            </a:endParaRPr>
          </a:p>
          <a:p>
            <a:r>
              <a:rPr lang="it-IT" sz="2400" b="1" dirty="0">
                <a:solidFill>
                  <a:schemeClr val="accent1">
                    <a:lumMod val="50000"/>
                  </a:schemeClr>
                </a:solidFill>
              </a:rPr>
              <a:t>Astrattezza</a:t>
            </a:r>
            <a:endParaRPr lang="it-IT" sz="2400" b="1" dirty="0">
              <a:solidFill>
                <a:schemeClr val="accent1">
                  <a:lumMod val="50000"/>
                </a:schemeClr>
              </a:solidFill>
              <a:cs typeface="Calibri"/>
            </a:endParaRPr>
          </a:p>
          <a:p>
            <a:pPr marL="0" indent="0">
              <a:buNone/>
            </a:pPr>
            <a:endParaRPr lang="it-IT" sz="2400" dirty="0">
              <a:ea typeface="Calibri"/>
              <a:cs typeface="Calibri"/>
            </a:endParaRPr>
          </a:p>
        </p:txBody>
      </p:sp>
    </p:spTree>
    <p:extLst>
      <p:ext uri="{BB962C8B-B14F-4D97-AF65-F5344CB8AC3E}">
        <p14:creationId xmlns:p14="http://schemas.microsoft.com/office/powerpoint/2010/main" val="127368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9DC540-865E-8D3B-FC4C-F85C63925C41}"/>
              </a:ext>
            </a:extLst>
          </p:cNvPr>
          <p:cNvPicPr>
            <a:picLocks noChangeAspect="1"/>
          </p:cNvPicPr>
          <p:nvPr/>
        </p:nvPicPr>
        <p:blipFill rotWithShape="1">
          <a:blip r:embed="rId2"/>
          <a:srcRect t="5223" r="23298" b="3869"/>
          <a:stretch/>
        </p:blipFill>
        <p:spPr>
          <a:xfrm>
            <a:off x="3523488" y="10"/>
            <a:ext cx="8668512"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94634F1-21F8-4C7B-B312-84BD087ED720}"/>
              </a:ext>
            </a:extLst>
          </p:cNvPr>
          <p:cNvSpPr>
            <a:spLocks noGrp="1"/>
          </p:cNvSpPr>
          <p:nvPr>
            <p:ph type="title"/>
          </p:nvPr>
        </p:nvSpPr>
        <p:spPr>
          <a:xfrm>
            <a:off x="371094" y="1161288"/>
            <a:ext cx="3438144" cy="1124712"/>
          </a:xfrm>
        </p:spPr>
        <p:txBody>
          <a:bodyPr anchor="b">
            <a:normAutofit/>
          </a:bodyPr>
          <a:lstStyle/>
          <a:p>
            <a:r>
              <a:rPr lang="it-IT" sz="2400" b="1"/>
              <a:t>I </a:t>
            </a:r>
            <a:r>
              <a:rPr lang="it-IT" sz="2400" b="1" i="1"/>
              <a:t>caratteri</a:t>
            </a:r>
            <a:br>
              <a:rPr lang="it-IT" sz="2400" b="1"/>
            </a:br>
            <a:r>
              <a:rPr lang="it-IT" sz="2400" b="1"/>
              <a:t>della normazione secondaria</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60411D2-B452-4105-B9AA-EC8347A8D8A2}"/>
              </a:ext>
            </a:extLst>
          </p:cNvPr>
          <p:cNvSpPr>
            <a:spLocks noGrp="1"/>
          </p:cNvSpPr>
          <p:nvPr>
            <p:ph idx="1"/>
          </p:nvPr>
        </p:nvSpPr>
        <p:spPr>
          <a:xfrm>
            <a:off x="371094" y="2603754"/>
            <a:ext cx="11297031" cy="4016883"/>
          </a:xfrm>
        </p:spPr>
        <p:txBody>
          <a:bodyPr vert="horz" lIns="91440" tIns="45720" rIns="91440" bIns="45720" rtlCol="0" anchor="t">
            <a:noAutofit/>
          </a:bodyPr>
          <a:lstStyle/>
          <a:p>
            <a:r>
              <a:rPr lang="it-IT" sz="2400" b="1">
                <a:solidFill>
                  <a:schemeClr val="accent1">
                    <a:lumMod val="50000"/>
                  </a:schemeClr>
                </a:solidFill>
              </a:rPr>
              <a:t>Generalità e astrattezza</a:t>
            </a:r>
            <a:endParaRPr lang="it-IT" sz="2400" b="1">
              <a:solidFill>
                <a:schemeClr val="accent1">
                  <a:lumMod val="50000"/>
                </a:schemeClr>
              </a:solidFill>
              <a:cs typeface="Calibri"/>
            </a:endParaRPr>
          </a:p>
          <a:p>
            <a:pPr algn="just">
              <a:buNone/>
            </a:pPr>
            <a:r>
              <a:rPr lang="it-IT">
                <a:cs typeface="Calibri"/>
              </a:rPr>
              <a:t>L’ordinamento conosce innumerevoli casi di disposizioni “settoriali” della cui natura normativa nessuna dubita. Ciò in quanto la “generalità” e l’“astrattezza” che, come comunemente si riconosce, contraddistinguono la “norma”, non possono e non devono essere intesi nel senso di applicabilità indifferenziata a ciascun soggetto dell’ordinamento, ma, </a:t>
            </a:r>
            <a:r>
              <a:rPr lang="it-IT" u="sng">
                <a:cs typeface="Calibri"/>
              </a:rPr>
              <a:t>più correttamente, come </a:t>
            </a:r>
            <a:r>
              <a:rPr lang="it-IT" i="1" u="sng">
                <a:cs typeface="Calibri"/>
              </a:rPr>
              <a:t>idoneità alla ripetizione nell’applicazione (generalità) e come capacità di regolare una serie indefinita di casi (astrattezza</a:t>
            </a:r>
            <a:r>
              <a:rPr lang="it-IT">
                <a:cs typeface="Calibri"/>
              </a:rPr>
              <a:t>)» (</a:t>
            </a:r>
            <a:r>
              <a:rPr lang="it-IT" b="1">
                <a:cs typeface="Calibri"/>
              </a:rPr>
              <a:t>CdS, AP, 9/2012</a:t>
            </a:r>
            <a:r>
              <a:rPr lang="it-IT">
                <a:cs typeface="Calibri"/>
              </a:rPr>
              <a:t>).</a:t>
            </a:r>
            <a:endParaRPr lang="it-IT">
              <a:solidFill>
                <a:srgbClr val="808080"/>
              </a:solidFill>
              <a:cs typeface="Calibri"/>
            </a:endParaRPr>
          </a:p>
          <a:p>
            <a:pPr marL="0" indent="0">
              <a:buNone/>
            </a:pPr>
            <a:endParaRPr lang="it-IT" b="1" dirty="0">
              <a:cs typeface="Calibri"/>
            </a:endParaRPr>
          </a:p>
          <a:p>
            <a:endParaRPr lang="it-IT" sz="1700"/>
          </a:p>
        </p:txBody>
      </p:sp>
    </p:spTree>
    <p:extLst>
      <p:ext uri="{BB962C8B-B14F-4D97-AF65-F5344CB8AC3E}">
        <p14:creationId xmlns:p14="http://schemas.microsoft.com/office/powerpoint/2010/main" val="98032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9BEB8D2-2B26-49A2-9FF4-29504EDD0A74}"/>
              </a:ext>
            </a:extLst>
          </p:cNvPr>
          <p:cNvSpPr>
            <a:spLocks noGrp="1"/>
          </p:cNvSpPr>
          <p:nvPr>
            <p:ph type="title"/>
          </p:nvPr>
        </p:nvSpPr>
        <p:spPr>
          <a:xfrm>
            <a:off x="1115568" y="548640"/>
            <a:ext cx="10168128" cy="1179576"/>
          </a:xfrm>
        </p:spPr>
        <p:txBody>
          <a:bodyPr>
            <a:normAutofit/>
          </a:bodyPr>
          <a:lstStyle/>
          <a:p>
            <a:r>
              <a:rPr lang="it-IT" sz="3700" b="1"/>
              <a:t>Il criterio dell’indeterminabilità </a:t>
            </a:r>
            <a:r>
              <a:rPr lang="it-IT" sz="3700" b="1" i="1"/>
              <a:t>a priori </a:t>
            </a:r>
            <a:r>
              <a:rPr lang="it-IT" sz="3700" b="1"/>
              <a:t>ma non </a:t>
            </a:r>
            <a:r>
              <a:rPr lang="it-IT" sz="3700" b="1" i="1"/>
              <a:t>a posteriori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BB47E511-8ADD-4E29-A15A-BAE514232504}"/>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0" indent="0">
              <a:buNone/>
            </a:pPr>
            <a:r>
              <a:rPr lang="it-IT" sz="3200" dirty="0"/>
              <a:t>«Al fine di </a:t>
            </a:r>
            <a:r>
              <a:rPr lang="it-IT" sz="3200" u="sng" dirty="0"/>
              <a:t>distinguere tra atto normativo e atto amministrativo generale</a:t>
            </a:r>
            <a:r>
              <a:rPr lang="it-IT" sz="3200" dirty="0"/>
              <a:t>, deve farsi riferimento al requisito della indeterminabilità dei destinatari, rilevando che è atto normativo quello i cui destinatari sono </a:t>
            </a:r>
            <a:r>
              <a:rPr lang="it-IT" sz="3200" b="1" i="1" dirty="0"/>
              <a:t>indeterminabili sia a priori che a posteriori </a:t>
            </a:r>
            <a:r>
              <a:rPr lang="it-IT" sz="3200" dirty="0"/>
              <a:t>(essendo proprio questa la conseguenza della generalità e dell’astrattezza)</a:t>
            </a:r>
            <a:r>
              <a:rPr lang="it-IT" sz="3200" i="1" dirty="0"/>
              <a:t>» </a:t>
            </a:r>
            <a:r>
              <a:rPr lang="it-IT" sz="3200" dirty="0"/>
              <a:t>(</a:t>
            </a:r>
            <a:r>
              <a:rPr lang="it-IT" sz="3200" err="1"/>
              <a:t>CdS</a:t>
            </a:r>
            <a:r>
              <a:rPr lang="it-IT" sz="3200" dirty="0"/>
              <a:t>, AP, 9/2012).</a:t>
            </a:r>
            <a:endParaRPr lang="it-IT" sz="3200" i="1" dirty="0"/>
          </a:p>
        </p:txBody>
      </p:sp>
    </p:spTree>
    <p:extLst>
      <p:ext uri="{BB962C8B-B14F-4D97-AF65-F5344CB8AC3E}">
        <p14:creationId xmlns:p14="http://schemas.microsoft.com/office/powerpoint/2010/main" val="299019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9BEB8D2-2B26-49A2-9FF4-29504EDD0A74}"/>
              </a:ext>
            </a:extLst>
          </p:cNvPr>
          <p:cNvSpPr>
            <a:spLocks noGrp="1"/>
          </p:cNvSpPr>
          <p:nvPr>
            <p:ph type="title"/>
          </p:nvPr>
        </p:nvSpPr>
        <p:spPr>
          <a:xfrm>
            <a:off x="1115568" y="548640"/>
            <a:ext cx="10168128" cy="1179576"/>
          </a:xfrm>
        </p:spPr>
        <p:txBody>
          <a:bodyPr>
            <a:normAutofit/>
          </a:bodyPr>
          <a:lstStyle/>
          <a:p>
            <a:r>
              <a:rPr lang="it-IT" sz="3700" b="1"/>
              <a:t>Il criterio dell’indeterminabilità </a:t>
            </a:r>
            <a:r>
              <a:rPr lang="it-IT" sz="3700" b="1" i="1"/>
              <a:t>a priori </a:t>
            </a:r>
            <a:r>
              <a:rPr lang="it-IT" sz="3700" b="1"/>
              <a:t>ma non </a:t>
            </a:r>
            <a:r>
              <a:rPr lang="it-IT" sz="3700" b="1" i="1"/>
              <a:t>a posteriori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BB47E511-8ADD-4E29-A15A-BAE514232504}"/>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0" indent="0">
              <a:buNone/>
            </a:pPr>
            <a:r>
              <a:rPr lang="it-IT" dirty="0"/>
              <a:t>« mentre l’atto amministrativo generale </a:t>
            </a:r>
            <a:r>
              <a:rPr lang="it-IT" b="1" i="1" dirty="0"/>
              <a:t>ha destinatari indeterminabili a priori, ma certamente determinabili a posteriori</a:t>
            </a:r>
            <a:r>
              <a:rPr lang="it-IT" dirty="0"/>
              <a:t> in quanto è destinato a </a:t>
            </a:r>
            <a:r>
              <a:rPr lang="it-IT" b="1" i="1" dirty="0"/>
              <a:t>regolare non una serie indeterminati di casi</a:t>
            </a:r>
            <a:r>
              <a:rPr lang="it-IT" i="1" dirty="0"/>
              <a:t>, ma, conformemente alla sua natura amministrativa, un caso particolare, una vicenda determinata, esaurita la quale vengono meno anche i suoi effetti» </a:t>
            </a:r>
            <a:r>
              <a:rPr lang="it-IT" dirty="0"/>
              <a:t>(</a:t>
            </a:r>
            <a:r>
              <a:rPr lang="it-IT" err="1"/>
              <a:t>CdS</a:t>
            </a:r>
            <a:r>
              <a:rPr lang="it-IT" dirty="0"/>
              <a:t>, AP, 9/2012).</a:t>
            </a:r>
            <a:endParaRPr lang="it-IT" i="1" dirty="0"/>
          </a:p>
        </p:txBody>
      </p:sp>
    </p:spTree>
    <p:extLst>
      <p:ext uri="{BB962C8B-B14F-4D97-AF65-F5344CB8AC3E}">
        <p14:creationId xmlns:p14="http://schemas.microsoft.com/office/powerpoint/2010/main" val="378926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667FB2-6C52-4B2A-BE19-D88EEABF372C}"/>
              </a:ext>
            </a:extLst>
          </p:cNvPr>
          <p:cNvSpPr>
            <a:spLocks noGrp="1"/>
          </p:cNvSpPr>
          <p:nvPr>
            <p:ph type="title"/>
          </p:nvPr>
        </p:nvSpPr>
        <p:spPr>
          <a:xfrm>
            <a:off x="635000" y="640823"/>
            <a:ext cx="3418659" cy="5583148"/>
          </a:xfrm>
        </p:spPr>
        <p:txBody>
          <a:bodyPr anchor="ctr">
            <a:normAutofit/>
          </a:bodyPr>
          <a:lstStyle/>
          <a:p>
            <a:r>
              <a:rPr lang="it-IT" sz="4200" b="1"/>
              <a:t>Il problema della differenza tra fonti secondarie e atti amministrativi generali</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EDDCFF0C-A8A4-5407-AC9C-FC6FCE432DBC}"/>
              </a:ext>
            </a:extLst>
          </p:cNvPr>
          <p:cNvGraphicFramePr>
            <a:graphicFrameLocks noGrp="1"/>
          </p:cNvGraphicFramePr>
          <p:nvPr>
            <p:ph idx="1"/>
            <p:extLst>
              <p:ext uri="{D42A27DB-BD31-4B8C-83A1-F6EECF244321}">
                <p14:modId xmlns:p14="http://schemas.microsoft.com/office/powerpoint/2010/main" val="36847950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36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B1870EF8-4BB2-5F47-70B2-9D4A5F739E4C}"/>
              </a:ext>
            </a:extLst>
          </p:cNvPr>
          <p:cNvSpPr>
            <a:spLocks noGrp="1"/>
          </p:cNvSpPr>
          <p:nvPr>
            <p:ph type="title"/>
          </p:nvPr>
        </p:nvSpPr>
        <p:spPr>
          <a:xfrm>
            <a:off x="640080" y="1243013"/>
            <a:ext cx="3855720" cy="4371974"/>
          </a:xfrm>
        </p:spPr>
        <p:txBody>
          <a:bodyPr>
            <a:normAutofit/>
          </a:bodyPr>
          <a:lstStyle/>
          <a:p>
            <a:r>
              <a:rPr lang="it-IT" sz="3600">
                <a:solidFill>
                  <a:schemeClr val="tx2"/>
                </a:solidFill>
                <a:cs typeface="Calibri Light"/>
              </a:rPr>
              <a:t>Specificità legate all'ambito disciplinare</a:t>
            </a:r>
          </a:p>
        </p:txBody>
      </p:sp>
      <p:sp>
        <p:nvSpPr>
          <p:cNvPr id="3" name="Segnaposto contenuto 2">
            <a:extLst>
              <a:ext uri="{FF2B5EF4-FFF2-40B4-BE49-F238E27FC236}">
                <a16:creationId xmlns:a16="http://schemas.microsoft.com/office/drawing/2014/main" id="{90186273-6FD4-6462-2EAE-070BEBB989FD}"/>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it-IT" sz="1800">
                <a:solidFill>
                  <a:schemeClr val="tx2"/>
                </a:solidFill>
                <a:ea typeface="+mn-lt"/>
                <a:cs typeface="+mn-lt"/>
              </a:rPr>
              <a:t>La sistematica delle fonti è oggetto di trattazione completa da parte del diritto costituzionale. </a:t>
            </a:r>
            <a:endParaRPr lang="it-IT" sz="1800">
              <a:solidFill>
                <a:schemeClr val="tx2"/>
              </a:solidFill>
            </a:endParaRPr>
          </a:p>
          <a:p>
            <a:r>
              <a:rPr lang="it-IT" sz="1800">
                <a:solidFill>
                  <a:schemeClr val="tx2"/>
                </a:solidFill>
                <a:ea typeface="+mn-lt"/>
                <a:cs typeface="+mn-lt"/>
              </a:rPr>
              <a:t>Ripresa anche nel diritto amministrativo allo scopo di approfondire soprattutto le </a:t>
            </a:r>
            <a:r>
              <a:rPr lang="it-IT" sz="1800" b="1">
                <a:solidFill>
                  <a:schemeClr val="tx2"/>
                </a:solidFill>
                <a:ea typeface="+mn-lt"/>
                <a:cs typeface="+mn-lt"/>
              </a:rPr>
              <a:t>fonti secondarie</a:t>
            </a:r>
            <a:r>
              <a:rPr lang="it-IT" sz="1800">
                <a:solidFill>
                  <a:schemeClr val="tx2"/>
                </a:solidFill>
                <a:ea typeface="+mn-lt"/>
                <a:cs typeface="+mn-lt"/>
              </a:rPr>
              <a:t>, che sono espressione del </a:t>
            </a:r>
            <a:r>
              <a:rPr lang="it-IT" sz="1800" b="1">
                <a:solidFill>
                  <a:schemeClr val="tx2"/>
                </a:solidFill>
                <a:ea typeface="+mn-lt"/>
                <a:cs typeface="+mn-lt"/>
              </a:rPr>
              <a:t>potere normativo</a:t>
            </a:r>
            <a:r>
              <a:rPr lang="it-IT" sz="1800">
                <a:solidFill>
                  <a:schemeClr val="tx2"/>
                </a:solidFill>
                <a:ea typeface="+mn-lt"/>
                <a:cs typeface="+mn-lt"/>
              </a:rPr>
              <a:t> della Pubblica Amministrazione.</a:t>
            </a:r>
            <a:endParaRPr lang="it-IT" sz="1800">
              <a:solidFill>
                <a:schemeClr val="tx2"/>
              </a:solidFill>
              <a:cs typeface="Calibri" panose="020F0502020204030204"/>
            </a:endParaRPr>
          </a:p>
        </p:txBody>
      </p:sp>
    </p:spTree>
    <p:extLst>
      <p:ext uri="{BB962C8B-B14F-4D97-AF65-F5344CB8AC3E}">
        <p14:creationId xmlns:p14="http://schemas.microsoft.com/office/powerpoint/2010/main" val="24995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41840-8D43-4B11-9601-9F26FF585025}"/>
              </a:ext>
            </a:extLst>
          </p:cNvPr>
          <p:cNvSpPr>
            <a:spLocks noGrp="1"/>
          </p:cNvSpPr>
          <p:nvPr>
            <p:ph type="title"/>
          </p:nvPr>
        </p:nvSpPr>
        <p:spPr/>
        <p:txBody>
          <a:bodyPr/>
          <a:lstStyle/>
          <a:p>
            <a:pPr algn="ctr"/>
            <a:r>
              <a:rPr lang="it-IT" b="1" dirty="0"/>
              <a:t>Tratti comuni con gli atti amministrativi generali</a:t>
            </a:r>
          </a:p>
        </p:txBody>
      </p:sp>
      <p:sp>
        <p:nvSpPr>
          <p:cNvPr id="3" name="Segnaposto contenuto 2">
            <a:extLst>
              <a:ext uri="{FF2B5EF4-FFF2-40B4-BE49-F238E27FC236}">
                <a16:creationId xmlns:a16="http://schemas.microsoft.com/office/drawing/2014/main" id="{0E803BAB-D509-4875-BD18-70414B96E35E}"/>
              </a:ext>
            </a:extLst>
          </p:cNvPr>
          <p:cNvSpPr>
            <a:spLocks noGrp="1"/>
          </p:cNvSpPr>
          <p:nvPr>
            <p:ph idx="1"/>
          </p:nvPr>
        </p:nvSpPr>
        <p:spPr/>
        <p:txBody>
          <a:bodyPr>
            <a:normAutofit fontScale="77500" lnSpcReduction="20000"/>
          </a:bodyPr>
          <a:lstStyle/>
          <a:p>
            <a:pPr marL="0" indent="0" algn="ctr">
              <a:buNone/>
            </a:pPr>
            <a:r>
              <a:rPr lang="it-IT" b="1" dirty="0"/>
              <a:t>Art. 3 - Motivazione del provvedimento</a:t>
            </a:r>
          </a:p>
          <a:p>
            <a:pPr marL="0" indent="0" algn="just">
              <a:buNone/>
            </a:pPr>
            <a:r>
              <a:rPr lang="it-IT" dirty="0"/>
              <a:t>  1. Ogni provvedimento amministrativo, compresi  quelli  concernenti l'organizzazione amministrativa, lo svolgimento dei pubblici concorsi ed il personale,  deve  essere  motivato,  salvo  che  nelle  ipotesi previste dal comma 2. La motivazione deve indicare i  presupposti  di fatto e le ragioni giuridiche  che  hanno  determinato  la  decisione dell'amministrazione, in relazione alle risultanze dell'istruttoria. </a:t>
            </a:r>
          </a:p>
          <a:p>
            <a:pPr marL="0" indent="0" algn="just">
              <a:buNone/>
            </a:pPr>
            <a:r>
              <a:rPr lang="it-IT" b="1" dirty="0"/>
              <a:t>  2. La motivazione non è richiesta per gli  atti  normativi  e  per quelli a contenuto generale.</a:t>
            </a:r>
            <a:r>
              <a:rPr lang="it-IT" dirty="0"/>
              <a:t>  </a:t>
            </a:r>
          </a:p>
          <a:p>
            <a:pPr marL="0" indent="0" algn="just">
              <a:buNone/>
            </a:pPr>
            <a:r>
              <a:rPr lang="it-IT" dirty="0"/>
              <a:t>  3.  Se  le  ragioni  della  decisione  risultano  da   altro   atto dell'amministrazione richiamato dalla decisione stessa, insieme  alla comunicazione  di  quest'ultima   deve   essere   indicato   e   reso disponibile, a norma della presente legge, anche l'atto cui  essa  si</a:t>
            </a:r>
          </a:p>
          <a:p>
            <a:pPr marL="0" indent="0" algn="just">
              <a:buNone/>
            </a:pPr>
            <a:r>
              <a:rPr lang="it-IT" dirty="0"/>
              <a:t>richiama. </a:t>
            </a:r>
          </a:p>
          <a:p>
            <a:pPr marL="0" indent="0" algn="just">
              <a:buNone/>
            </a:pPr>
            <a:r>
              <a:rPr lang="it-IT" dirty="0"/>
              <a:t>  4. In ogni atto notificato al destinatario devono  essere  indicati il termine e l'autorità cui è possibile ricorrere. </a:t>
            </a:r>
          </a:p>
        </p:txBody>
      </p:sp>
    </p:spTree>
    <p:extLst>
      <p:ext uri="{BB962C8B-B14F-4D97-AF65-F5344CB8AC3E}">
        <p14:creationId xmlns:p14="http://schemas.microsoft.com/office/powerpoint/2010/main" val="304016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41840-8D43-4B11-9601-9F26FF585025}"/>
              </a:ext>
            </a:extLst>
          </p:cNvPr>
          <p:cNvSpPr>
            <a:spLocks noGrp="1"/>
          </p:cNvSpPr>
          <p:nvPr>
            <p:ph type="title"/>
          </p:nvPr>
        </p:nvSpPr>
        <p:spPr/>
        <p:txBody>
          <a:bodyPr/>
          <a:lstStyle/>
          <a:p>
            <a:pPr algn="ctr"/>
            <a:r>
              <a:rPr lang="it-IT" b="1" dirty="0"/>
              <a:t>Tratti comuni con gli atti amministrativi generali</a:t>
            </a:r>
          </a:p>
        </p:txBody>
      </p:sp>
      <p:sp>
        <p:nvSpPr>
          <p:cNvPr id="3" name="Segnaposto contenuto 2">
            <a:extLst>
              <a:ext uri="{FF2B5EF4-FFF2-40B4-BE49-F238E27FC236}">
                <a16:creationId xmlns:a16="http://schemas.microsoft.com/office/drawing/2014/main" id="{0E803BAB-D509-4875-BD18-70414B96E35E}"/>
              </a:ext>
            </a:extLst>
          </p:cNvPr>
          <p:cNvSpPr>
            <a:spLocks noGrp="1"/>
          </p:cNvSpPr>
          <p:nvPr>
            <p:ph idx="1"/>
          </p:nvPr>
        </p:nvSpPr>
        <p:spPr/>
        <p:txBody>
          <a:bodyPr>
            <a:normAutofit fontScale="92500" lnSpcReduction="20000"/>
          </a:bodyPr>
          <a:lstStyle/>
          <a:p>
            <a:pPr marL="0" indent="0" algn="ctr">
              <a:buNone/>
            </a:pPr>
            <a:r>
              <a:rPr lang="it-IT" b="1" dirty="0"/>
              <a:t>Art. 13 - Ambito di applicazione delle norme sulla partecipazione</a:t>
            </a:r>
          </a:p>
          <a:p>
            <a:pPr marL="0" indent="0" algn="just">
              <a:buNone/>
            </a:pPr>
            <a:r>
              <a:rPr lang="it-IT" b="1" dirty="0"/>
              <a:t> </a:t>
            </a:r>
          </a:p>
          <a:p>
            <a:pPr marL="0" indent="0" algn="just">
              <a:buNone/>
            </a:pPr>
            <a:r>
              <a:rPr lang="it-IT" dirty="0"/>
              <a:t>1</a:t>
            </a:r>
            <a:r>
              <a:rPr lang="it-IT" b="1" dirty="0"/>
              <a:t>. Le disposizioni contenute nel presente capo non si applicano nei confronti dell'attività della pubblica amministrazione diretta  alla emanazione   di   atti   normativi,   amministrativi   generali,   di pianificazione e di programmazione, per  i  quali  restano  ferme  le particolari norme che ne regolano la formazione. </a:t>
            </a:r>
          </a:p>
          <a:p>
            <a:pPr marL="0" indent="0" algn="just">
              <a:buNone/>
            </a:pPr>
            <a:r>
              <a:rPr lang="it-IT" dirty="0"/>
              <a:t> 2. Dette disposizioni non si  applicano  altresì  ai  procedimenti tributari per i quali restano parimenti ferme  le  particolari  norme che li regolano, nonché' ai procedimenti previsti dal  decreto-legge 15 gennaio 1991, n. 8, convertito, con modificazioni, dalla legge  15 marzo  1991,  n.  82,  e  successive  modificazioni,  e  dal  decreto legislativo 29 marzo 1993, n. 119, e successive modificazioni. </a:t>
            </a:r>
          </a:p>
        </p:txBody>
      </p:sp>
    </p:spTree>
    <p:extLst>
      <p:ext uri="{BB962C8B-B14F-4D97-AF65-F5344CB8AC3E}">
        <p14:creationId xmlns:p14="http://schemas.microsoft.com/office/powerpoint/2010/main" val="22147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AE97BF-E2FF-4A29-96D2-BBC9DC7AC7D4}"/>
              </a:ext>
            </a:extLst>
          </p:cNvPr>
          <p:cNvSpPr>
            <a:spLocks noGrp="1"/>
          </p:cNvSpPr>
          <p:nvPr>
            <p:ph type="title"/>
          </p:nvPr>
        </p:nvSpPr>
        <p:spPr>
          <a:xfrm>
            <a:off x="572493" y="238539"/>
            <a:ext cx="11018520" cy="1434415"/>
          </a:xfrm>
        </p:spPr>
        <p:txBody>
          <a:bodyPr anchor="b">
            <a:normAutofit/>
          </a:bodyPr>
          <a:lstStyle/>
          <a:p>
            <a:r>
              <a:rPr lang="it-IT" sz="5400" b="1"/>
              <a:t>I regolamenti</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FCC7BD4-5E37-47C2-91FD-DD381603E471}"/>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it-IT" dirty="0"/>
              <a:t>Fondamento costituzionale e inquadramento normativo: </a:t>
            </a:r>
            <a:endParaRPr lang="it-IT" dirty="0">
              <a:ea typeface="Calibri"/>
              <a:cs typeface="Calibri"/>
            </a:endParaRPr>
          </a:p>
          <a:p>
            <a:r>
              <a:rPr lang="it-IT" b="1" dirty="0"/>
              <a:t>Art. 87 Cost., c. 5: </a:t>
            </a:r>
            <a:r>
              <a:rPr lang="it-IT" dirty="0"/>
              <a:t>[Il Presidente della Repubblica] promulga  le  leggi  ed  emana i decreti aventi valore di legge e i </a:t>
            </a:r>
            <a:r>
              <a:rPr lang="it-IT" b="1" dirty="0"/>
              <a:t>regolamenti</a:t>
            </a:r>
            <a:r>
              <a:rPr lang="it-IT" dirty="0"/>
              <a:t>.</a:t>
            </a:r>
            <a:endParaRPr lang="it-IT" dirty="0">
              <a:cs typeface="Calibri"/>
            </a:endParaRPr>
          </a:p>
          <a:p>
            <a:pPr marL="0" indent="0">
              <a:buNone/>
            </a:pPr>
            <a:endParaRPr lang="it-IT" sz="2000" dirty="0">
              <a:ea typeface="Calibri"/>
              <a:cs typeface="Calibri"/>
            </a:endParaRPr>
          </a:p>
          <a:p>
            <a:endParaRPr lang="it-IT" sz="2000"/>
          </a:p>
        </p:txBody>
      </p:sp>
      <p:pic>
        <p:nvPicPr>
          <p:cNvPr id="5" name="Picture 4" descr="Scalinata e colonne anteriori di un maestoso edificio della città">
            <a:extLst>
              <a:ext uri="{FF2B5EF4-FFF2-40B4-BE49-F238E27FC236}">
                <a16:creationId xmlns:a16="http://schemas.microsoft.com/office/drawing/2014/main" id="{894B340A-E36A-1202-69E0-D423182C1C47}"/>
              </a:ext>
            </a:extLst>
          </p:cNvPr>
          <p:cNvPicPr>
            <a:picLocks noChangeAspect="1"/>
          </p:cNvPicPr>
          <p:nvPr/>
        </p:nvPicPr>
        <p:blipFill rotWithShape="1">
          <a:blip r:embed="rId2"/>
          <a:srcRect l="22174" r="13610" b="2"/>
          <a:stretch/>
        </p:blipFill>
        <p:spPr>
          <a:xfrm>
            <a:off x="7675658" y="2093976"/>
            <a:ext cx="3941064" cy="4096512"/>
          </a:xfrm>
          <a:prstGeom prst="rect">
            <a:avLst/>
          </a:prstGeom>
        </p:spPr>
      </p:pic>
    </p:spTree>
    <p:extLst>
      <p:ext uri="{BB962C8B-B14F-4D97-AF65-F5344CB8AC3E}">
        <p14:creationId xmlns:p14="http://schemas.microsoft.com/office/powerpoint/2010/main" val="104175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AE97BF-E2FF-4A29-96D2-BBC9DC7AC7D4}"/>
              </a:ext>
            </a:extLst>
          </p:cNvPr>
          <p:cNvSpPr>
            <a:spLocks noGrp="1"/>
          </p:cNvSpPr>
          <p:nvPr>
            <p:ph type="title"/>
          </p:nvPr>
        </p:nvSpPr>
        <p:spPr>
          <a:xfrm>
            <a:off x="572493" y="238539"/>
            <a:ext cx="11018520" cy="1434415"/>
          </a:xfrm>
        </p:spPr>
        <p:txBody>
          <a:bodyPr anchor="b">
            <a:normAutofit/>
          </a:bodyPr>
          <a:lstStyle/>
          <a:p>
            <a:r>
              <a:rPr lang="it-IT" sz="5400" b="1"/>
              <a:t>I regolamenti</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FCC7BD4-5E37-47C2-91FD-DD381603E471}"/>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pPr marL="0" indent="0">
              <a:buNone/>
            </a:pPr>
            <a:r>
              <a:rPr lang="it-IT" sz="2000" dirty="0"/>
              <a:t>Fondamento costituzionale e inquadramento normativo: </a:t>
            </a:r>
            <a:endParaRPr lang="it-IT" sz="2000" dirty="0">
              <a:cs typeface="Calibri"/>
            </a:endParaRPr>
          </a:p>
          <a:p>
            <a:r>
              <a:rPr lang="it-IT" b="1" dirty="0"/>
              <a:t>117 Cost., c. 6</a:t>
            </a:r>
            <a:r>
              <a:rPr lang="it-IT" dirty="0"/>
              <a:t>: La </a:t>
            </a:r>
            <a:r>
              <a:rPr lang="it-IT" b="1" dirty="0"/>
              <a:t>potestà  regolamentare  </a:t>
            </a:r>
            <a:r>
              <a:rPr lang="it-IT" dirty="0"/>
              <a:t>spetta  allo  Stato  </a:t>
            </a:r>
            <a:r>
              <a:rPr lang="it-IT" b="1" dirty="0"/>
              <a:t>nelle  materie  di legislazione  esclusiva</a:t>
            </a:r>
            <a:r>
              <a:rPr lang="it-IT" dirty="0"/>
              <a:t>,  salva  delega  alle  Regioni.  La  potestà regolamentare spetta alle Regioni in ogni altra materia. I Comuni, le Province e le Città metropolitane hanno  potestà  regolamentare  in ordine alla disciplina dell'organizzazione e dello svolgimento  delle funzioni loro attribuite. </a:t>
            </a:r>
            <a:endParaRPr lang="it-IT" dirty="0">
              <a:cs typeface="Calibri"/>
            </a:endParaRPr>
          </a:p>
          <a:p>
            <a:endParaRPr lang="it-IT" sz="2000"/>
          </a:p>
        </p:txBody>
      </p:sp>
      <p:pic>
        <p:nvPicPr>
          <p:cNvPr id="5" name="Picture 4" descr="Scalinata e colonne anteriori di un maestoso edificio della città">
            <a:extLst>
              <a:ext uri="{FF2B5EF4-FFF2-40B4-BE49-F238E27FC236}">
                <a16:creationId xmlns:a16="http://schemas.microsoft.com/office/drawing/2014/main" id="{894B340A-E36A-1202-69E0-D423182C1C47}"/>
              </a:ext>
            </a:extLst>
          </p:cNvPr>
          <p:cNvPicPr>
            <a:picLocks noChangeAspect="1"/>
          </p:cNvPicPr>
          <p:nvPr/>
        </p:nvPicPr>
        <p:blipFill rotWithShape="1">
          <a:blip r:embed="rId2"/>
          <a:srcRect l="22174" r="13610" b="2"/>
          <a:stretch/>
        </p:blipFill>
        <p:spPr>
          <a:xfrm>
            <a:off x="7675658" y="2093976"/>
            <a:ext cx="3941064" cy="4096512"/>
          </a:xfrm>
          <a:prstGeom prst="rect">
            <a:avLst/>
          </a:prstGeom>
        </p:spPr>
      </p:pic>
    </p:spTree>
    <p:extLst>
      <p:ext uri="{BB962C8B-B14F-4D97-AF65-F5344CB8AC3E}">
        <p14:creationId xmlns:p14="http://schemas.microsoft.com/office/powerpoint/2010/main" val="30432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93A769-A1DE-4052-8813-583E9B76EBEA}"/>
              </a:ext>
            </a:extLst>
          </p:cNvPr>
          <p:cNvSpPr>
            <a:spLocks noGrp="1"/>
          </p:cNvSpPr>
          <p:nvPr>
            <p:ph type="title"/>
          </p:nvPr>
        </p:nvSpPr>
        <p:spPr>
          <a:xfrm>
            <a:off x="5297762" y="329184"/>
            <a:ext cx="6251110" cy="1783080"/>
          </a:xfrm>
        </p:spPr>
        <p:txBody>
          <a:bodyPr anchor="b">
            <a:normAutofit/>
          </a:bodyPr>
          <a:lstStyle/>
          <a:p>
            <a:r>
              <a:rPr lang="it-IT" sz="5000" b="1"/>
              <a:t>Chi emana i regolamenti e perché?</a:t>
            </a:r>
          </a:p>
        </p:txBody>
      </p:sp>
      <p:pic>
        <p:nvPicPr>
          <p:cNvPr id="5" name="Picture 4" descr="Scalinata e colonne anteriori di un maestoso edificio della città">
            <a:extLst>
              <a:ext uri="{FF2B5EF4-FFF2-40B4-BE49-F238E27FC236}">
                <a16:creationId xmlns:a16="http://schemas.microsoft.com/office/drawing/2014/main" id="{05FB1678-65E5-A6D9-6726-57E6F7121EEF}"/>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9A45DB5-DEC8-4313-B754-E09EA7FBF7B8}"/>
              </a:ext>
            </a:extLst>
          </p:cNvPr>
          <p:cNvSpPr>
            <a:spLocks noGrp="1"/>
          </p:cNvSpPr>
          <p:nvPr>
            <p:ph idx="1"/>
          </p:nvPr>
        </p:nvSpPr>
        <p:spPr>
          <a:xfrm>
            <a:off x="5297762" y="2706624"/>
            <a:ext cx="6251110" cy="3483864"/>
          </a:xfrm>
        </p:spPr>
        <p:txBody>
          <a:bodyPr vert="horz" lIns="91440" tIns="45720" rIns="91440" bIns="45720" rtlCol="0" anchor="t">
            <a:noAutofit/>
          </a:bodyPr>
          <a:lstStyle/>
          <a:p>
            <a:pPr marL="0" indent="0">
              <a:buNone/>
            </a:pPr>
            <a:r>
              <a:rPr lang="it-IT" sz="2000" dirty="0"/>
              <a:t>Regolamenti governativi (l. 400/88)</a:t>
            </a:r>
            <a:endParaRPr lang="it-IT" sz="2000">
              <a:ea typeface="Calibri"/>
              <a:cs typeface="Calibri"/>
            </a:endParaRPr>
          </a:p>
          <a:p>
            <a:pPr marL="0" indent="0">
              <a:buNone/>
            </a:pPr>
            <a:r>
              <a:rPr lang="it-IT" sz="2000" dirty="0"/>
              <a:t>Con   decreto   del   Presidente   della   Repubblica,   previa deliberazione del Consiglio  dei  ministri,  sentito  il  parere  del Consiglio di Stato che deve pronunziarsi entro novanta  giorni  dalla richiesta, possono essere emanati regolamenti per disciplinare: </a:t>
            </a:r>
            <a:endParaRPr lang="it-IT" sz="2000">
              <a:ea typeface="Calibri"/>
              <a:cs typeface="Calibri"/>
            </a:endParaRPr>
          </a:p>
          <a:p>
            <a:pPr marL="0" indent="0">
              <a:buNone/>
            </a:pPr>
            <a:r>
              <a:rPr lang="it-IT" sz="2000" dirty="0"/>
              <a:t>    a) </a:t>
            </a:r>
            <a:r>
              <a:rPr lang="it-IT" sz="2000" b="1" dirty="0"/>
              <a:t>l'esecuzione</a:t>
            </a:r>
            <a:r>
              <a:rPr lang="it-IT" sz="2000" dirty="0"/>
              <a:t> delle leggi e dei decreti legislativi nonché' dei regolamenti comunitari; </a:t>
            </a:r>
            <a:endParaRPr lang="it-IT" sz="2000">
              <a:ea typeface="Calibri"/>
              <a:cs typeface="Calibri"/>
            </a:endParaRPr>
          </a:p>
          <a:p>
            <a:pPr marL="0" indent="0">
              <a:buNone/>
            </a:pPr>
            <a:r>
              <a:rPr lang="it-IT" sz="2000" b="1" dirty="0"/>
              <a:t>  </a:t>
            </a:r>
            <a:endParaRPr lang="it-IT" sz="2000">
              <a:ea typeface="Calibri"/>
              <a:cs typeface="Calibri"/>
            </a:endParaRPr>
          </a:p>
        </p:txBody>
      </p:sp>
    </p:spTree>
    <p:extLst>
      <p:ext uri="{BB962C8B-B14F-4D97-AF65-F5344CB8AC3E}">
        <p14:creationId xmlns:p14="http://schemas.microsoft.com/office/powerpoint/2010/main" val="29290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93A769-A1DE-4052-8813-583E9B76EBEA}"/>
              </a:ext>
            </a:extLst>
          </p:cNvPr>
          <p:cNvSpPr>
            <a:spLocks noGrp="1"/>
          </p:cNvSpPr>
          <p:nvPr>
            <p:ph type="title"/>
          </p:nvPr>
        </p:nvSpPr>
        <p:spPr>
          <a:xfrm>
            <a:off x="5297762" y="329184"/>
            <a:ext cx="6251110" cy="1783080"/>
          </a:xfrm>
        </p:spPr>
        <p:txBody>
          <a:bodyPr anchor="b">
            <a:normAutofit/>
          </a:bodyPr>
          <a:lstStyle/>
          <a:p>
            <a:r>
              <a:rPr lang="it-IT" sz="5000" b="1"/>
              <a:t>Chi emana i regolamenti e perché?</a:t>
            </a:r>
          </a:p>
        </p:txBody>
      </p:sp>
      <p:pic>
        <p:nvPicPr>
          <p:cNvPr id="5" name="Picture 4" descr="Scalinata e colonne anteriori di un maestoso edificio della città">
            <a:extLst>
              <a:ext uri="{FF2B5EF4-FFF2-40B4-BE49-F238E27FC236}">
                <a16:creationId xmlns:a16="http://schemas.microsoft.com/office/drawing/2014/main" id="{05FB1678-65E5-A6D9-6726-57E6F7121EEF}"/>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9A45DB5-DEC8-4313-B754-E09EA7FBF7B8}"/>
              </a:ext>
            </a:extLst>
          </p:cNvPr>
          <p:cNvSpPr>
            <a:spLocks noGrp="1"/>
          </p:cNvSpPr>
          <p:nvPr>
            <p:ph idx="1"/>
          </p:nvPr>
        </p:nvSpPr>
        <p:spPr>
          <a:xfrm>
            <a:off x="5297762" y="2706624"/>
            <a:ext cx="6251110" cy="3483864"/>
          </a:xfrm>
        </p:spPr>
        <p:txBody>
          <a:bodyPr vert="horz" lIns="91440" tIns="45720" rIns="91440" bIns="45720" rtlCol="0" anchor="t">
            <a:normAutofit fontScale="92500" lnSpcReduction="20000"/>
          </a:bodyPr>
          <a:lstStyle/>
          <a:p>
            <a:pPr marL="0" indent="0">
              <a:buNone/>
            </a:pPr>
            <a:endParaRPr lang="it-IT" sz="1400" dirty="0">
              <a:ea typeface="Calibri"/>
              <a:cs typeface="Calibri"/>
            </a:endParaRPr>
          </a:p>
          <a:p>
            <a:pPr marL="0" indent="0">
              <a:buNone/>
            </a:pPr>
            <a:r>
              <a:rPr lang="it-IT" sz="1400" dirty="0"/>
              <a:t> </a:t>
            </a:r>
            <a:r>
              <a:rPr lang="it-IT" sz="2400" dirty="0"/>
              <a:t>   b) </a:t>
            </a:r>
            <a:r>
              <a:rPr lang="it-IT" sz="2400" b="1" dirty="0"/>
              <a:t>l'attuazione</a:t>
            </a:r>
            <a:r>
              <a:rPr lang="it-IT" sz="2400" dirty="0"/>
              <a:t>  e  </a:t>
            </a:r>
            <a:r>
              <a:rPr lang="it-IT" sz="2400" b="1" dirty="0"/>
              <a:t>l'integrazione</a:t>
            </a:r>
            <a:r>
              <a:rPr lang="it-IT" sz="2400" dirty="0"/>
              <a:t>  delle  leggi  e  dei  decreti legislativi recanti norme di principio,  esclusi  quelli  relativi  a materie riservate alla competenza regionale; </a:t>
            </a:r>
            <a:endParaRPr lang="it-IT" sz="2400" dirty="0">
              <a:ea typeface="Calibri"/>
              <a:cs typeface="Calibri"/>
            </a:endParaRPr>
          </a:p>
          <a:p>
            <a:pPr marL="0" indent="0">
              <a:buNone/>
            </a:pPr>
            <a:r>
              <a:rPr lang="it-IT" sz="2400" dirty="0"/>
              <a:t>    c) le materie </a:t>
            </a:r>
            <a:r>
              <a:rPr lang="it-IT" sz="2400" b="1" dirty="0"/>
              <a:t>in cui manchi la disciplina da parte di leggi </a:t>
            </a:r>
            <a:r>
              <a:rPr lang="it-IT" sz="2400" dirty="0"/>
              <a:t>o  di atti aventi forza di legge, sempre  che  non  si  tratti  di  materie comunque riservate alla legge; </a:t>
            </a:r>
            <a:endParaRPr lang="it-IT" sz="2400" dirty="0">
              <a:ea typeface="Calibri"/>
              <a:cs typeface="Calibri"/>
            </a:endParaRPr>
          </a:p>
          <a:p>
            <a:pPr marL="0" indent="0">
              <a:buNone/>
            </a:pPr>
            <a:r>
              <a:rPr lang="it-IT" sz="2400" dirty="0"/>
              <a:t>    d) </a:t>
            </a:r>
            <a:r>
              <a:rPr lang="it-IT" sz="2400" b="1" dirty="0"/>
              <a:t>l'organizzazione ed  il  funzionamento  delle  amministrazioni pubbliche </a:t>
            </a:r>
            <a:r>
              <a:rPr lang="it-IT" sz="2400" dirty="0"/>
              <a:t>secondo le disposizioni dettate dalla legge.</a:t>
            </a:r>
            <a:endParaRPr lang="it-IT" sz="2400" dirty="0">
              <a:ea typeface="Calibri"/>
              <a:cs typeface="Calibri"/>
            </a:endParaRPr>
          </a:p>
        </p:txBody>
      </p:sp>
    </p:spTree>
    <p:extLst>
      <p:ext uri="{BB962C8B-B14F-4D97-AF65-F5344CB8AC3E}">
        <p14:creationId xmlns:p14="http://schemas.microsoft.com/office/powerpoint/2010/main" val="1164586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9CFC28-39CD-49E8-8015-EADE3BFD66EB}"/>
              </a:ext>
            </a:extLst>
          </p:cNvPr>
          <p:cNvSpPr>
            <a:spLocks noGrp="1"/>
          </p:cNvSpPr>
          <p:nvPr>
            <p:ph type="title"/>
          </p:nvPr>
        </p:nvSpPr>
        <p:spPr>
          <a:xfrm>
            <a:off x="5297762" y="329184"/>
            <a:ext cx="6251110" cy="1783080"/>
          </a:xfrm>
        </p:spPr>
        <p:txBody>
          <a:bodyPr anchor="b">
            <a:normAutofit/>
          </a:bodyPr>
          <a:lstStyle/>
          <a:p>
            <a:r>
              <a:rPr lang="it-IT" sz="5400"/>
              <a:t>segue</a:t>
            </a:r>
          </a:p>
        </p:txBody>
      </p:sp>
      <p:pic>
        <p:nvPicPr>
          <p:cNvPr id="5" name="Picture 4" descr="Scalinata e colonne anteriori di un maestoso edificio della città">
            <a:extLst>
              <a:ext uri="{FF2B5EF4-FFF2-40B4-BE49-F238E27FC236}">
                <a16:creationId xmlns:a16="http://schemas.microsoft.com/office/drawing/2014/main" id="{904D8913-72BA-9926-37FB-780AD51AA784}"/>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26AD35-357F-4FAE-AEE2-4982CE984B91}"/>
              </a:ext>
            </a:extLst>
          </p:cNvPr>
          <p:cNvSpPr>
            <a:spLocks noGrp="1"/>
          </p:cNvSpPr>
          <p:nvPr>
            <p:ph idx="1"/>
          </p:nvPr>
        </p:nvSpPr>
        <p:spPr>
          <a:xfrm>
            <a:off x="5297762" y="2706624"/>
            <a:ext cx="6251110" cy="3483864"/>
          </a:xfrm>
        </p:spPr>
        <p:txBody>
          <a:bodyPr>
            <a:normAutofit/>
          </a:bodyPr>
          <a:lstStyle/>
          <a:p>
            <a:pPr marL="0" indent="0">
              <a:buNone/>
            </a:pPr>
            <a:r>
              <a:rPr lang="it-IT" sz="1900"/>
              <a:t>2.  Con   decreto   del   Presidente   della   Repubblica,   previa deliberazione del Consiglio dei ministri,  sentito  il  Consiglio  di Stato e previo parere delle Commissioni parlamentari competenti  in materia, che si pronunciano entro trenta  giorni  dalla  richiesta, sono emanati i regolamenti  per  la  disciplina  delle  materie,  </a:t>
            </a:r>
            <a:r>
              <a:rPr lang="it-IT" sz="1900" b="1"/>
              <a:t>non coperte da riserva assoluta di legge </a:t>
            </a:r>
            <a:r>
              <a:rPr lang="it-IT" sz="1900"/>
              <a:t>prevista dalla Costituzione, </a:t>
            </a:r>
            <a:r>
              <a:rPr lang="it-IT" sz="1900" b="1"/>
              <a:t>per le quali le leggi della Repubblica,  autorizzando  l'esercizio  della potestà regolamentare del Governo,  determinano  le  norme  generali regolatrici della materia </a:t>
            </a:r>
            <a:r>
              <a:rPr lang="it-IT" sz="1900"/>
              <a:t> e  dispongono  l'abrogazione  delle  norme vigenti,   con   effetto   dall'entrata   in   vigore   delle   norme regolamentari (</a:t>
            </a:r>
            <a:r>
              <a:rPr lang="it-IT" sz="1900" u="sng"/>
              <a:t>c.d. r. di </a:t>
            </a:r>
            <a:r>
              <a:rPr lang="it-IT" sz="1900" i="1" u="sng"/>
              <a:t>delegificazione</a:t>
            </a:r>
            <a:r>
              <a:rPr lang="it-IT" sz="1900"/>
              <a:t>).</a:t>
            </a:r>
          </a:p>
        </p:txBody>
      </p:sp>
    </p:spTree>
    <p:extLst>
      <p:ext uri="{BB962C8B-B14F-4D97-AF65-F5344CB8AC3E}">
        <p14:creationId xmlns:p14="http://schemas.microsoft.com/office/powerpoint/2010/main" val="99522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9CFC28-39CD-49E8-8015-EADE3BFD66EB}"/>
              </a:ext>
            </a:extLst>
          </p:cNvPr>
          <p:cNvSpPr>
            <a:spLocks noGrp="1"/>
          </p:cNvSpPr>
          <p:nvPr>
            <p:ph type="title"/>
          </p:nvPr>
        </p:nvSpPr>
        <p:spPr>
          <a:xfrm>
            <a:off x="5297762" y="329184"/>
            <a:ext cx="6251110" cy="1783080"/>
          </a:xfrm>
        </p:spPr>
        <p:txBody>
          <a:bodyPr anchor="b">
            <a:normAutofit/>
          </a:bodyPr>
          <a:lstStyle/>
          <a:p>
            <a:r>
              <a:rPr lang="it-IT" sz="5400"/>
              <a:t>segue</a:t>
            </a:r>
          </a:p>
        </p:txBody>
      </p:sp>
      <p:pic>
        <p:nvPicPr>
          <p:cNvPr id="5" name="Picture 4" descr="Scalinata e colonne anteriori di un maestoso edificio della città">
            <a:extLst>
              <a:ext uri="{FF2B5EF4-FFF2-40B4-BE49-F238E27FC236}">
                <a16:creationId xmlns:a16="http://schemas.microsoft.com/office/drawing/2014/main" id="{904D8913-72BA-9926-37FB-780AD51AA784}"/>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26AD35-357F-4FAE-AEE2-4982CE984B91}"/>
              </a:ext>
            </a:extLst>
          </p:cNvPr>
          <p:cNvSpPr>
            <a:spLocks noGrp="1"/>
          </p:cNvSpPr>
          <p:nvPr>
            <p:ph idx="1"/>
          </p:nvPr>
        </p:nvSpPr>
        <p:spPr>
          <a:xfrm>
            <a:off x="5297762" y="2706624"/>
            <a:ext cx="6251110" cy="3483864"/>
          </a:xfrm>
        </p:spPr>
        <p:txBody>
          <a:bodyPr vert="horz" lIns="91440" tIns="45720" rIns="91440" bIns="45720" rtlCol="0" anchor="t">
            <a:normAutofit fontScale="92500" lnSpcReduction="20000"/>
          </a:bodyPr>
          <a:lstStyle/>
          <a:p>
            <a:pPr marL="0" indent="0">
              <a:buNone/>
            </a:pPr>
            <a:r>
              <a:rPr lang="it-IT">
                <a:cs typeface="Calibri"/>
              </a:rPr>
              <a:t>Con regolamenti da  emanare  ai  sensi  del  comma  1  del presente  articolo,  si  provvede   al   </a:t>
            </a:r>
            <a:r>
              <a:rPr lang="it-IT" b="1">
                <a:cs typeface="Calibri"/>
              </a:rPr>
              <a:t>periodico   riordino   delle disposizioni regolamentari vigenti</a:t>
            </a:r>
            <a:r>
              <a:rPr lang="it-IT">
                <a:cs typeface="Calibri"/>
              </a:rPr>
              <a:t>, alla ricognizione di  quelle  che sono  state  oggetto  di   abrogazione   implicita   e   all'espressa abrogazione di quelle che hanno esaurito  la  loro  funzione  o  sono prive di effettivo contenuto normativo o sono comunque obsolete.</a:t>
            </a:r>
            <a:endParaRPr lang="it-IT"/>
          </a:p>
        </p:txBody>
      </p:sp>
    </p:spTree>
    <p:extLst>
      <p:ext uri="{BB962C8B-B14F-4D97-AF65-F5344CB8AC3E}">
        <p14:creationId xmlns:p14="http://schemas.microsoft.com/office/powerpoint/2010/main" val="10061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9CFC28-39CD-49E8-8015-EADE3BFD66EB}"/>
              </a:ext>
            </a:extLst>
          </p:cNvPr>
          <p:cNvSpPr>
            <a:spLocks noGrp="1"/>
          </p:cNvSpPr>
          <p:nvPr>
            <p:ph type="title"/>
          </p:nvPr>
        </p:nvSpPr>
        <p:spPr>
          <a:xfrm>
            <a:off x="5297762" y="329184"/>
            <a:ext cx="6251110" cy="1783080"/>
          </a:xfrm>
        </p:spPr>
        <p:txBody>
          <a:bodyPr anchor="b">
            <a:normAutofit/>
          </a:bodyPr>
          <a:lstStyle/>
          <a:p>
            <a:r>
              <a:rPr lang="it-IT" sz="5400"/>
              <a:t>segue</a:t>
            </a:r>
          </a:p>
        </p:txBody>
      </p:sp>
      <p:pic>
        <p:nvPicPr>
          <p:cNvPr id="5" name="Picture 4" descr="Scalinata e colonne anteriori di un maestoso edificio della città">
            <a:extLst>
              <a:ext uri="{FF2B5EF4-FFF2-40B4-BE49-F238E27FC236}">
                <a16:creationId xmlns:a16="http://schemas.microsoft.com/office/drawing/2014/main" id="{2440BE0A-6BAF-CF7F-C0FC-70DDB165EFA6}"/>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26AD35-357F-4FAE-AEE2-4982CE984B91}"/>
              </a:ext>
            </a:extLst>
          </p:cNvPr>
          <p:cNvSpPr>
            <a:spLocks noGrp="1"/>
          </p:cNvSpPr>
          <p:nvPr>
            <p:ph idx="1"/>
          </p:nvPr>
        </p:nvSpPr>
        <p:spPr>
          <a:xfrm>
            <a:off x="5297762" y="2706624"/>
            <a:ext cx="6251110" cy="3483864"/>
          </a:xfrm>
        </p:spPr>
        <p:txBody>
          <a:bodyPr>
            <a:normAutofit/>
          </a:bodyPr>
          <a:lstStyle/>
          <a:p>
            <a:pPr marL="0" indent="0">
              <a:buNone/>
            </a:pPr>
            <a:r>
              <a:rPr lang="it-IT" sz="1900"/>
              <a:t>Con </a:t>
            </a:r>
            <a:r>
              <a:rPr lang="it-IT" sz="1900" b="1"/>
              <a:t>decreto ministeriale  </a:t>
            </a:r>
            <a:r>
              <a:rPr lang="it-IT" sz="1900"/>
              <a:t>possono  essere  adottati  regolamenti nelle materie di competenza del ministro o di autorità  sottordinate al ministro, </a:t>
            </a:r>
            <a:r>
              <a:rPr lang="it-IT" sz="1900" u="sng"/>
              <a:t>quando la legge espressamente  conferisca  tale  potere</a:t>
            </a:r>
            <a:r>
              <a:rPr lang="it-IT" sz="1900"/>
              <a:t>.</a:t>
            </a:r>
          </a:p>
          <a:p>
            <a:pPr marL="0" indent="0">
              <a:buNone/>
            </a:pPr>
            <a:r>
              <a:rPr lang="it-IT" sz="1900"/>
              <a:t>Tali regolamenti, per materie di competenza di più ministri, possono essere adottati con  decreti  interministeriali,  ferma  restando  la </a:t>
            </a:r>
            <a:r>
              <a:rPr lang="it-IT" sz="1900" u="sng"/>
              <a:t>necessità  di  apposita  autorizzazione  da  parte  della  legge</a:t>
            </a:r>
            <a:r>
              <a:rPr lang="it-IT" sz="1900"/>
              <a:t>.  I regolamenti ministeriali ed  interministeriali  </a:t>
            </a:r>
            <a:r>
              <a:rPr lang="it-IT" sz="1900" u="sng"/>
              <a:t>non  possono  dettare norme contrarie a quelle dei regolamenti emanati  dal  Governo</a:t>
            </a:r>
            <a:r>
              <a:rPr lang="it-IT" sz="1900"/>
              <a:t>.  Essi debbono essere comunicati al Presidente del  Consiglio  dei  ministri prima della loro emanazione.  </a:t>
            </a:r>
          </a:p>
        </p:txBody>
      </p:sp>
    </p:spTree>
    <p:extLst>
      <p:ext uri="{BB962C8B-B14F-4D97-AF65-F5344CB8AC3E}">
        <p14:creationId xmlns:p14="http://schemas.microsoft.com/office/powerpoint/2010/main" val="412015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BCB600-D5D9-5810-82A3-F99FD8A0A0B8}"/>
              </a:ext>
            </a:extLst>
          </p:cNvPr>
          <p:cNvSpPr>
            <a:spLocks noGrp="1"/>
          </p:cNvSpPr>
          <p:nvPr>
            <p:ph type="title"/>
          </p:nvPr>
        </p:nvSpPr>
        <p:spPr/>
        <p:txBody>
          <a:bodyPr/>
          <a:lstStyle/>
          <a:p>
            <a:r>
              <a:rPr lang="it-IT" dirty="0">
                <a:cs typeface="Calibri Light"/>
              </a:rPr>
              <a:t>Tipologie di regolamenti</a:t>
            </a:r>
            <a:endParaRPr lang="it-IT" dirty="0"/>
          </a:p>
        </p:txBody>
      </p:sp>
      <p:graphicFrame>
        <p:nvGraphicFramePr>
          <p:cNvPr id="12" name="Segnaposto contenuto 2">
            <a:extLst>
              <a:ext uri="{FF2B5EF4-FFF2-40B4-BE49-F238E27FC236}">
                <a16:creationId xmlns:a16="http://schemas.microsoft.com/office/drawing/2014/main" id="{69F8150D-9338-15FE-E2AD-F0C06C37C2F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86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BC4345-C2B7-B724-6046-480672A41FBA}"/>
              </a:ext>
            </a:extLst>
          </p:cNvPr>
          <p:cNvSpPr>
            <a:spLocks noGrp="1"/>
          </p:cNvSpPr>
          <p:nvPr>
            <p:ph type="title"/>
          </p:nvPr>
        </p:nvSpPr>
        <p:spPr>
          <a:xfrm>
            <a:off x="1171074" y="1396686"/>
            <a:ext cx="3240506" cy="4064628"/>
          </a:xfrm>
        </p:spPr>
        <p:txBody>
          <a:bodyPr>
            <a:normAutofit/>
          </a:bodyPr>
          <a:lstStyle/>
          <a:p>
            <a:r>
              <a:rPr lang="it-IT">
                <a:solidFill>
                  <a:srgbClr val="FFFFFF"/>
                </a:solidFill>
                <a:cs typeface="Calibri Light"/>
              </a:rPr>
              <a:t>Fonti primarie</a:t>
            </a:r>
            <a:endParaRPr lang="it-IT">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7B83974-C995-7C8D-3C79-D7D5EC7831E3}"/>
              </a:ext>
            </a:extLst>
          </p:cNvPr>
          <p:cNvSpPr>
            <a:spLocks noGrp="1"/>
          </p:cNvSpPr>
          <p:nvPr>
            <p:ph idx="1"/>
          </p:nvPr>
        </p:nvSpPr>
        <p:spPr>
          <a:xfrm>
            <a:off x="5370153" y="1526033"/>
            <a:ext cx="5536397" cy="3935281"/>
          </a:xfrm>
        </p:spPr>
        <p:txBody>
          <a:bodyPr vert="horz" lIns="91440" tIns="45720" rIns="91440" bIns="45720" rtlCol="0">
            <a:normAutofit/>
          </a:bodyPr>
          <a:lstStyle/>
          <a:p>
            <a:r>
              <a:rPr lang="it-IT" sz="2600">
                <a:ea typeface="+mn-lt"/>
                <a:cs typeface="+mn-lt"/>
              </a:rPr>
              <a:t>La Costituzione disciplina le fonti statali di rango primario. Esse sono:</a:t>
            </a:r>
          </a:p>
          <a:p>
            <a:pPr marL="0" indent="0">
              <a:buNone/>
            </a:pPr>
            <a:r>
              <a:rPr lang="it-IT" sz="2600">
                <a:ea typeface="+mn-lt"/>
                <a:cs typeface="+mn-lt"/>
              </a:rPr>
              <a:t>① la legge (art. 71-74); </a:t>
            </a:r>
          </a:p>
          <a:p>
            <a:pPr marL="0" indent="0">
              <a:buNone/>
            </a:pPr>
            <a:r>
              <a:rPr lang="it-IT" sz="2600">
                <a:ea typeface="+mn-lt"/>
                <a:cs typeface="+mn-lt"/>
              </a:rPr>
              <a:t>② il decreto legislativo (art.76); </a:t>
            </a:r>
          </a:p>
          <a:p>
            <a:pPr marL="0" indent="0">
              <a:buNone/>
            </a:pPr>
            <a:r>
              <a:rPr lang="it-IT" sz="2600">
                <a:ea typeface="+mn-lt"/>
                <a:cs typeface="+mn-lt"/>
              </a:rPr>
              <a:t>③ il decreto legge (art.77); </a:t>
            </a:r>
            <a:endParaRPr lang="it-IT" sz="2600">
              <a:cs typeface="Calibri"/>
            </a:endParaRPr>
          </a:p>
          <a:p>
            <a:r>
              <a:rPr lang="it-IT" sz="2600">
                <a:ea typeface="+mn-lt"/>
                <a:cs typeface="+mn-lt"/>
              </a:rPr>
              <a:t>Sono considerate fonti primarie anche le leggi regionali, le quali operano nell’ambito delle materie indicate dall’art. 117 Cost.</a:t>
            </a:r>
            <a:endParaRPr lang="it-IT" sz="2600">
              <a:cs typeface="Calibri"/>
            </a:endParaRPr>
          </a:p>
        </p:txBody>
      </p:sp>
    </p:spTree>
    <p:extLst>
      <p:ext uri="{BB962C8B-B14F-4D97-AF65-F5344CB8AC3E}">
        <p14:creationId xmlns:p14="http://schemas.microsoft.com/office/powerpoint/2010/main" val="278188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BB7272-C6BF-71C5-3893-E0B21F38BA6D}"/>
              </a:ext>
            </a:extLst>
          </p:cNvPr>
          <p:cNvSpPr>
            <a:spLocks noGrp="1"/>
          </p:cNvSpPr>
          <p:nvPr>
            <p:ph type="title"/>
          </p:nvPr>
        </p:nvSpPr>
        <p:spPr>
          <a:xfrm>
            <a:off x="635000" y="640823"/>
            <a:ext cx="3418659" cy="5583148"/>
          </a:xfrm>
        </p:spPr>
        <p:txBody>
          <a:bodyPr anchor="ctr">
            <a:normAutofit/>
          </a:bodyPr>
          <a:lstStyle/>
          <a:p>
            <a:r>
              <a:rPr lang="it-IT" sz="4200">
                <a:cs typeface="Calibri Light"/>
              </a:rPr>
              <a:t>Regolamenti di delegificazione</a:t>
            </a:r>
            <a:endParaRPr lang="it-IT" sz="42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0956C6EC-1C50-E00D-EA8C-BC50048F0462}"/>
              </a:ext>
            </a:extLst>
          </p:cNvPr>
          <p:cNvGraphicFramePr>
            <a:graphicFrameLocks noGrp="1"/>
          </p:cNvGraphicFramePr>
          <p:nvPr>
            <p:ph idx="1"/>
            <p:extLst>
              <p:ext uri="{D42A27DB-BD31-4B8C-83A1-F6EECF244321}">
                <p14:modId xmlns:p14="http://schemas.microsoft.com/office/powerpoint/2010/main" val="8537694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7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D208A-117F-80C7-9930-0B82492FCC31}"/>
              </a:ext>
            </a:extLst>
          </p:cNvPr>
          <p:cNvSpPr>
            <a:spLocks noGrp="1"/>
          </p:cNvSpPr>
          <p:nvPr>
            <p:ph type="title"/>
          </p:nvPr>
        </p:nvSpPr>
        <p:spPr>
          <a:xfrm>
            <a:off x="890338" y="640080"/>
            <a:ext cx="3734014" cy="3566160"/>
          </a:xfrm>
        </p:spPr>
        <p:txBody>
          <a:bodyPr vert="horz" lIns="91440" tIns="45720" rIns="91440" bIns="45720" rtlCol="0" anchor="b">
            <a:normAutofit/>
          </a:bodyPr>
          <a:lstStyle/>
          <a:p>
            <a:br>
              <a:rPr lang="en-US" sz="3800" b="1"/>
            </a:br>
            <a:r>
              <a:rPr lang="en-US" sz="3800" b="1"/>
              <a:t>Articolo 4 Preleggi</a:t>
            </a:r>
            <a:endParaRPr lang="en-US" sz="3800"/>
          </a:p>
          <a:p>
            <a:r>
              <a:rPr lang="en-US" sz="3800" b="1"/>
              <a:t>Limiti della disciplina regolamentare</a:t>
            </a:r>
            <a:endParaRPr lang="en-US" sz="3800"/>
          </a:p>
          <a:p>
            <a:endParaRPr lang="en-US" sz="3800"/>
          </a:p>
        </p:txBody>
      </p:sp>
      <p:sp>
        <p:nvSpPr>
          <p:cNvPr id="3" name="Segnaposto contenuto 2">
            <a:extLst>
              <a:ext uri="{FF2B5EF4-FFF2-40B4-BE49-F238E27FC236}">
                <a16:creationId xmlns:a16="http://schemas.microsoft.com/office/drawing/2014/main" id="{85033CE8-16D0-6ED7-CCB6-DE2165C161EA}"/>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I regolamenti non possono contenere norme contrarie alle disposizioni delle leggi.</a:t>
            </a:r>
          </a:p>
        </p:txBody>
      </p:sp>
      <p:pic>
        <p:nvPicPr>
          <p:cNvPr id="5" name="Picture 4" descr="Biblioteca pubblica sfocata astratta con scaffali">
            <a:extLst>
              <a:ext uri="{FF2B5EF4-FFF2-40B4-BE49-F238E27FC236}">
                <a16:creationId xmlns:a16="http://schemas.microsoft.com/office/drawing/2014/main" id="{054E3655-3928-A5FC-AA82-9513E2CACEFF}"/>
              </a:ext>
            </a:extLst>
          </p:cNvPr>
          <p:cNvPicPr>
            <a:picLocks noChangeAspect="1"/>
          </p:cNvPicPr>
          <p:nvPr/>
        </p:nvPicPr>
        <p:blipFill rotWithShape="1">
          <a:blip r:embed="rId2"/>
          <a:srcRect l="5564" r="27488"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9671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7518AF9-090F-C2C8-6AFF-79919ACAD724}"/>
              </a:ext>
            </a:extLst>
          </p:cNvPr>
          <p:cNvSpPr>
            <a:spLocks noGrp="1"/>
          </p:cNvSpPr>
          <p:nvPr>
            <p:ph type="title"/>
          </p:nvPr>
        </p:nvSpPr>
        <p:spPr>
          <a:xfrm>
            <a:off x="640080" y="325369"/>
            <a:ext cx="4368602" cy="1956841"/>
          </a:xfrm>
        </p:spPr>
        <p:txBody>
          <a:bodyPr anchor="b">
            <a:normAutofit/>
          </a:bodyPr>
          <a:lstStyle/>
          <a:p>
            <a:r>
              <a:rPr lang="it-IT" sz="5400">
                <a:cs typeface="Calibri Light"/>
              </a:rPr>
              <a:t>Delegificazione</a:t>
            </a:r>
            <a:endParaRPr lang="it-IT" sz="54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D802ED4-E2F2-E74E-BC5E-5A50E1567321}"/>
              </a:ext>
            </a:extLst>
          </p:cNvPr>
          <p:cNvSpPr>
            <a:spLocks noGrp="1"/>
          </p:cNvSpPr>
          <p:nvPr>
            <p:ph idx="1"/>
          </p:nvPr>
        </p:nvSpPr>
        <p:spPr>
          <a:xfrm>
            <a:off x="640080" y="2872899"/>
            <a:ext cx="4243589" cy="3320668"/>
          </a:xfrm>
        </p:spPr>
        <p:txBody>
          <a:bodyPr vert="horz" lIns="91440" tIns="45720" rIns="91440" bIns="45720" rtlCol="0">
            <a:normAutofit/>
          </a:bodyPr>
          <a:lstStyle/>
          <a:p>
            <a:r>
              <a:rPr lang="it-IT" sz="2200">
                <a:cs typeface="Calibri"/>
              </a:rPr>
              <a:t>Abrogazione di legge precedente</a:t>
            </a:r>
          </a:p>
          <a:p>
            <a:r>
              <a:rPr lang="it-IT" sz="2200">
                <a:cs typeface="Calibri"/>
              </a:rPr>
              <a:t>Nuova disciplina contenuta in leggi (norme generali) e regolamenti (norme di dettaglio)</a:t>
            </a:r>
          </a:p>
        </p:txBody>
      </p:sp>
      <p:pic>
        <p:nvPicPr>
          <p:cNvPr id="5" name="Picture 4" descr="Penna posizionata sopra riga della firma">
            <a:extLst>
              <a:ext uri="{FF2B5EF4-FFF2-40B4-BE49-F238E27FC236}">
                <a16:creationId xmlns:a16="http://schemas.microsoft.com/office/drawing/2014/main" id="{9A67C67D-2943-B34D-B8ED-C72B2167C1F6}"/>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157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198C3-87C6-4621-94E4-2EE9D20B9463}"/>
              </a:ext>
            </a:extLst>
          </p:cNvPr>
          <p:cNvSpPr>
            <a:spLocks noGrp="1"/>
          </p:cNvSpPr>
          <p:nvPr>
            <p:ph type="title"/>
          </p:nvPr>
        </p:nvSpPr>
        <p:spPr>
          <a:xfrm>
            <a:off x="621792" y="1161288"/>
            <a:ext cx="3602736" cy="4526280"/>
          </a:xfrm>
        </p:spPr>
        <p:txBody>
          <a:bodyPr>
            <a:normAutofit/>
          </a:bodyPr>
          <a:lstStyle/>
          <a:p>
            <a:r>
              <a:rPr lang="it-IT" sz="4000"/>
              <a:t>Problema: </a:t>
            </a:r>
            <a:br>
              <a:rPr lang="it-IT" sz="4000"/>
            </a:br>
            <a:r>
              <a:rPr lang="it-IT" sz="4000"/>
              <a:t>Centralità della legge </a:t>
            </a:r>
            <a:r>
              <a:rPr lang="it-IT" sz="4000" i="1"/>
              <a:t>vs </a:t>
            </a:r>
            <a:r>
              <a:rPr lang="it-IT" sz="4000"/>
              <a:t>crisi della legge </a:t>
            </a:r>
          </a:p>
        </p:txBody>
      </p:sp>
      <p:graphicFrame>
        <p:nvGraphicFramePr>
          <p:cNvPr id="5" name="Segnaposto contenuto 2">
            <a:extLst>
              <a:ext uri="{FF2B5EF4-FFF2-40B4-BE49-F238E27FC236}">
                <a16:creationId xmlns:a16="http://schemas.microsoft.com/office/drawing/2014/main" id="{D2426C6E-5969-C3D0-5BC3-C08D1E1EAF41}"/>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05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C46F6-27D6-4070-8D34-9AF5D0271EA7}"/>
              </a:ext>
            </a:extLst>
          </p:cNvPr>
          <p:cNvSpPr>
            <a:spLocks noGrp="1"/>
          </p:cNvSpPr>
          <p:nvPr>
            <p:ph type="title"/>
          </p:nvPr>
        </p:nvSpPr>
        <p:spPr>
          <a:xfrm>
            <a:off x="621792" y="1161288"/>
            <a:ext cx="3602736" cy="4526280"/>
          </a:xfrm>
        </p:spPr>
        <p:txBody>
          <a:bodyPr>
            <a:normAutofit/>
          </a:bodyPr>
          <a:lstStyle/>
          <a:p>
            <a:r>
              <a:rPr lang="it-IT" sz="4000" b="1"/>
              <a:t>Le cause </a:t>
            </a:r>
          </a:p>
        </p:txBody>
      </p:sp>
      <p:graphicFrame>
        <p:nvGraphicFramePr>
          <p:cNvPr id="5" name="Segnaposto contenuto 2">
            <a:extLst>
              <a:ext uri="{FF2B5EF4-FFF2-40B4-BE49-F238E27FC236}">
                <a16:creationId xmlns:a16="http://schemas.microsoft.com/office/drawing/2014/main" id="{BA490E6E-D16F-1F36-EA68-60383952F132}"/>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419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C46F6-27D6-4070-8D34-9AF5D0271EA7}"/>
              </a:ext>
            </a:extLst>
          </p:cNvPr>
          <p:cNvSpPr>
            <a:spLocks noGrp="1"/>
          </p:cNvSpPr>
          <p:nvPr>
            <p:ph type="title"/>
          </p:nvPr>
        </p:nvSpPr>
        <p:spPr>
          <a:xfrm>
            <a:off x="621792" y="1161288"/>
            <a:ext cx="3602736" cy="4526280"/>
          </a:xfrm>
        </p:spPr>
        <p:txBody>
          <a:bodyPr>
            <a:normAutofit/>
          </a:bodyPr>
          <a:lstStyle/>
          <a:p>
            <a:r>
              <a:rPr lang="it-IT" sz="4000" b="1"/>
              <a:t>Le cause </a:t>
            </a:r>
          </a:p>
        </p:txBody>
      </p:sp>
      <p:graphicFrame>
        <p:nvGraphicFramePr>
          <p:cNvPr id="5" name="Segnaposto contenuto 2">
            <a:extLst>
              <a:ext uri="{FF2B5EF4-FFF2-40B4-BE49-F238E27FC236}">
                <a16:creationId xmlns:a16="http://schemas.microsoft.com/office/drawing/2014/main" id="{1EF116B7-1922-5459-A311-AFB1116598A0}"/>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83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8A54E-3573-4F95-9A0F-67972FFF3B09}"/>
              </a:ext>
            </a:extLst>
          </p:cNvPr>
          <p:cNvSpPr>
            <a:spLocks noGrp="1"/>
          </p:cNvSpPr>
          <p:nvPr>
            <p:ph type="title"/>
          </p:nvPr>
        </p:nvSpPr>
        <p:spPr>
          <a:xfrm>
            <a:off x="621792" y="1161288"/>
            <a:ext cx="3602736" cy="4526280"/>
          </a:xfrm>
        </p:spPr>
        <p:txBody>
          <a:bodyPr>
            <a:normAutofit/>
          </a:bodyPr>
          <a:lstStyle/>
          <a:p>
            <a:r>
              <a:rPr lang="it-IT" sz="4000"/>
              <a:t>… </a:t>
            </a:r>
            <a:r>
              <a:rPr lang="it-IT" sz="4000" b="1"/>
              <a:t>e le conseguenze</a:t>
            </a:r>
          </a:p>
        </p:txBody>
      </p:sp>
      <p:graphicFrame>
        <p:nvGraphicFramePr>
          <p:cNvPr id="5" name="Segnaposto contenuto 2">
            <a:extLst>
              <a:ext uri="{FF2B5EF4-FFF2-40B4-BE49-F238E27FC236}">
                <a16:creationId xmlns:a16="http://schemas.microsoft.com/office/drawing/2014/main" id="{01EEDED1-B623-B871-29E9-EF94094E3ECC}"/>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07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5EF4C4-FDC5-4B59-B7AC-06E52746D93B}"/>
              </a:ext>
            </a:extLst>
          </p:cNvPr>
          <p:cNvSpPr>
            <a:spLocks noGrp="1"/>
          </p:cNvSpPr>
          <p:nvPr>
            <p:ph type="title"/>
          </p:nvPr>
        </p:nvSpPr>
        <p:spPr>
          <a:xfrm>
            <a:off x="838200" y="365125"/>
            <a:ext cx="10515600" cy="1325563"/>
          </a:xfrm>
        </p:spPr>
        <p:txBody>
          <a:bodyPr>
            <a:normAutofit/>
          </a:bodyPr>
          <a:lstStyle/>
          <a:p>
            <a:r>
              <a:rPr lang="it-IT" sz="5400" b="1"/>
              <a:t>Il rischio di fuga dal regolamento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8B6A9D8-BB17-4140-9DF2-BC27CA94DE27}"/>
              </a:ext>
            </a:extLst>
          </p:cNvPr>
          <p:cNvSpPr>
            <a:spLocks noGrp="1"/>
          </p:cNvSpPr>
          <p:nvPr>
            <p:ph idx="1"/>
          </p:nvPr>
        </p:nvSpPr>
        <p:spPr>
          <a:xfrm>
            <a:off x="838200" y="1929384"/>
            <a:ext cx="10515600" cy="4251960"/>
          </a:xfrm>
        </p:spPr>
        <p:txBody>
          <a:bodyPr>
            <a:normAutofit/>
          </a:bodyPr>
          <a:lstStyle/>
          <a:p>
            <a:pPr marL="0" indent="0">
              <a:buNone/>
            </a:pPr>
            <a:r>
              <a:rPr lang="it-IT" sz="2200"/>
              <a:t>Fenomeno che si manifesta, talvolta anche in base ad esplicite indicazioni legislative, tramite l’adozione di </a:t>
            </a:r>
            <a:r>
              <a:rPr lang="it-IT" sz="2200" u="sng"/>
              <a:t>atti normativi secondari che si auto qualificano in termini non regolamentari.</a:t>
            </a:r>
            <a:r>
              <a:rPr lang="it-IT" sz="2200"/>
              <a:t> </a:t>
            </a:r>
          </a:p>
          <a:p>
            <a:pPr marL="0" indent="0">
              <a:buNone/>
            </a:pPr>
            <a:r>
              <a:rPr lang="it-IT" sz="2200"/>
              <a:t>«Deve, in linea di principio, </a:t>
            </a:r>
            <a:r>
              <a:rPr lang="it-IT" sz="2200" u="sng"/>
              <a:t>escludersi</a:t>
            </a:r>
            <a:r>
              <a:rPr lang="it-IT" sz="2200"/>
              <a:t> che il potere normativo dei Ministri e, più in generale, del Governo possa esercitarsi medianti atti “</a:t>
            </a:r>
            <a:r>
              <a:rPr lang="it-IT" sz="2200" b="1"/>
              <a:t>atipici</a:t>
            </a:r>
            <a:r>
              <a:rPr lang="it-IT" sz="2200"/>
              <a:t>”, di natura non regolamentare, specie laddove la norma che </a:t>
            </a:r>
            <a:r>
              <a:rPr lang="it-IT" sz="2200" u="sng"/>
              <a:t>attribuisce il potere normativo </a:t>
            </a:r>
            <a:r>
              <a:rPr lang="it-IT" sz="2200"/>
              <a:t>nulla disponga in ordine alla possibilità di utilizzare moduli alternativi e diversi rispetto a quello regolamentare tipizzato dall’art. 17 legge n. 400 del 1988» (CdS, AP, 9/2012).</a:t>
            </a:r>
          </a:p>
        </p:txBody>
      </p:sp>
    </p:spTree>
    <p:extLst>
      <p:ext uri="{BB962C8B-B14F-4D97-AF65-F5344CB8AC3E}">
        <p14:creationId xmlns:p14="http://schemas.microsoft.com/office/powerpoint/2010/main" val="3290794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D23FCEA-E33D-4216-9FFD-00B6277319B1}"/>
              </a:ext>
            </a:extLst>
          </p:cNvPr>
          <p:cNvSpPr>
            <a:spLocks noGrp="1"/>
          </p:cNvSpPr>
          <p:nvPr>
            <p:ph type="title"/>
          </p:nvPr>
        </p:nvSpPr>
        <p:spPr>
          <a:xfrm>
            <a:off x="5297762" y="329184"/>
            <a:ext cx="6251110" cy="1783080"/>
          </a:xfrm>
        </p:spPr>
        <p:txBody>
          <a:bodyPr anchor="b">
            <a:normAutofit/>
          </a:bodyPr>
          <a:lstStyle/>
          <a:p>
            <a:r>
              <a:rPr lang="it-IT" sz="5400" b="1"/>
              <a:t>Posso impugnare un regolamento?</a:t>
            </a:r>
          </a:p>
        </p:txBody>
      </p:sp>
      <p:pic>
        <p:nvPicPr>
          <p:cNvPr id="5" name="Picture 4" descr="Punto esclamativo su uno sfondo giallo">
            <a:extLst>
              <a:ext uri="{FF2B5EF4-FFF2-40B4-BE49-F238E27FC236}">
                <a16:creationId xmlns:a16="http://schemas.microsoft.com/office/drawing/2014/main" id="{732733CC-4C93-9823-F208-9F3210A491ED}"/>
              </a:ext>
            </a:extLst>
          </p:cNvPr>
          <p:cNvPicPr>
            <a:picLocks noChangeAspect="1"/>
          </p:cNvPicPr>
          <p:nvPr/>
        </p:nvPicPr>
        <p:blipFill rotWithShape="1">
          <a:blip r:embed="rId2"/>
          <a:srcRect l="31068" r="18000"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CFF9D27-9CA5-4922-AA89-F4678D2305F2}"/>
              </a:ext>
            </a:extLst>
          </p:cNvPr>
          <p:cNvSpPr>
            <a:spLocks noGrp="1"/>
          </p:cNvSpPr>
          <p:nvPr>
            <p:ph idx="1"/>
          </p:nvPr>
        </p:nvSpPr>
        <p:spPr>
          <a:xfrm>
            <a:off x="5297762" y="2706624"/>
            <a:ext cx="6251110" cy="3483864"/>
          </a:xfrm>
        </p:spPr>
        <p:txBody>
          <a:bodyPr>
            <a:normAutofit/>
          </a:bodyPr>
          <a:lstStyle/>
          <a:p>
            <a:r>
              <a:rPr lang="it-IT" sz="2200"/>
              <a:t>Dipende dalla portata immediatamente lesiva o meno.</a:t>
            </a:r>
          </a:p>
          <a:p>
            <a:r>
              <a:rPr lang="it-IT" sz="2200"/>
              <a:t>Si è soliti distinguere tra regolamenti volizione – preliminare e regolamenti volizione-azione.</a:t>
            </a:r>
          </a:p>
          <a:p>
            <a:pPr lvl="1"/>
            <a:r>
              <a:rPr lang="it-IT" sz="2200"/>
              <a:t>Volizione-preliminare: va impugnato il provvedimento a valle insieme al regolamento.</a:t>
            </a:r>
          </a:p>
          <a:p>
            <a:pPr lvl="1"/>
            <a:r>
              <a:rPr lang="it-IT" sz="2200"/>
              <a:t>Volizione-azione: possono essere impugnati subito.</a:t>
            </a:r>
          </a:p>
          <a:p>
            <a:pPr lvl="1"/>
            <a:r>
              <a:rPr lang="it-IT" sz="2200"/>
              <a:t>Il G.A. può disapplicare un regolamento?</a:t>
            </a:r>
          </a:p>
          <a:p>
            <a:pPr marL="0" indent="0">
              <a:buNone/>
            </a:pPr>
            <a:endParaRPr lang="it-IT" sz="2200"/>
          </a:p>
        </p:txBody>
      </p:sp>
    </p:spTree>
    <p:extLst>
      <p:ext uri="{BB962C8B-B14F-4D97-AF65-F5344CB8AC3E}">
        <p14:creationId xmlns:p14="http://schemas.microsoft.com/office/powerpoint/2010/main" val="1149317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1CBD9E-2F53-4468-BA23-9127DAACF8C6}"/>
              </a:ext>
            </a:extLst>
          </p:cNvPr>
          <p:cNvSpPr>
            <a:spLocks noGrp="1"/>
          </p:cNvSpPr>
          <p:nvPr>
            <p:ph type="title"/>
          </p:nvPr>
        </p:nvSpPr>
        <p:spPr>
          <a:xfrm>
            <a:off x="838200" y="365125"/>
            <a:ext cx="10515600" cy="1325563"/>
          </a:xfrm>
        </p:spPr>
        <p:txBody>
          <a:bodyPr>
            <a:normAutofit/>
          </a:bodyPr>
          <a:lstStyle/>
          <a:p>
            <a:r>
              <a:rPr lang="it-IT" sz="5400" b="1"/>
              <a:t>Le norme interne</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C20E60D-370C-4C70-A696-622A2FDC23E7}"/>
              </a:ext>
            </a:extLst>
          </p:cNvPr>
          <p:cNvSpPr>
            <a:spLocks noGrp="1"/>
          </p:cNvSpPr>
          <p:nvPr>
            <p:ph idx="1"/>
          </p:nvPr>
        </p:nvSpPr>
        <p:spPr>
          <a:xfrm>
            <a:off x="838200" y="1929384"/>
            <a:ext cx="10515600" cy="4251960"/>
          </a:xfrm>
        </p:spPr>
        <p:txBody>
          <a:bodyPr>
            <a:normAutofit/>
          </a:bodyPr>
          <a:lstStyle/>
          <a:p>
            <a:r>
              <a:rPr lang="it-IT" sz="2200"/>
              <a:t>Atti con cui le p.a. dettano </a:t>
            </a:r>
            <a:r>
              <a:rPr lang="it-IT" sz="2200" b="1"/>
              <a:t>precetti rivolti ai soggetti che operano al loro interno</a:t>
            </a:r>
            <a:r>
              <a:rPr lang="it-IT" sz="2200"/>
              <a:t> al fine di regolare l’organizzazione e l’azione degli organi e degli uffici.</a:t>
            </a:r>
          </a:p>
          <a:p>
            <a:pPr lvl="1"/>
            <a:r>
              <a:rPr lang="it-IT" sz="2200"/>
              <a:t>Espressione del </a:t>
            </a:r>
            <a:r>
              <a:rPr lang="it-IT" sz="2200" b="1"/>
              <a:t>potere di auto-organizzazione</a:t>
            </a:r>
          </a:p>
          <a:p>
            <a:pPr lvl="1"/>
            <a:r>
              <a:rPr lang="it-IT" sz="2200"/>
              <a:t>Espressione di un </a:t>
            </a:r>
            <a:r>
              <a:rPr lang="it-IT" sz="2200" b="1"/>
              <a:t>potere di supremazia riconosciuto ai soggetti in posizione apicale</a:t>
            </a:r>
            <a:r>
              <a:rPr lang="it-IT" sz="2200"/>
              <a:t> al fine di garantire una più adeguata ed efficiente cura degli interessi pubblici attraverso uffici ben organizzati e attività svolte in modo omogeneo e adeguato.</a:t>
            </a:r>
          </a:p>
          <a:p>
            <a:pPr lvl="1"/>
            <a:r>
              <a:rPr lang="it-IT" sz="2200"/>
              <a:t>Effetti </a:t>
            </a:r>
            <a:r>
              <a:rPr lang="it-IT" sz="2200" b="1"/>
              <a:t>interni</a:t>
            </a:r>
            <a:r>
              <a:rPr lang="it-IT" sz="2200"/>
              <a:t> ma </a:t>
            </a:r>
            <a:r>
              <a:rPr lang="it-IT" sz="2200" b="1"/>
              <a:t>indirettamente</a:t>
            </a:r>
            <a:r>
              <a:rPr lang="it-IT" sz="2200"/>
              <a:t> anche </a:t>
            </a:r>
            <a:r>
              <a:rPr lang="it-IT" sz="2200" b="1"/>
              <a:t>esterni</a:t>
            </a:r>
            <a:r>
              <a:rPr lang="it-IT" sz="2200"/>
              <a:t> per il tramite dei soggetti della p.a. che le stesse indirizzano.</a:t>
            </a:r>
          </a:p>
        </p:txBody>
      </p:sp>
    </p:spTree>
    <p:extLst>
      <p:ext uri="{BB962C8B-B14F-4D97-AF65-F5344CB8AC3E}">
        <p14:creationId xmlns:p14="http://schemas.microsoft.com/office/powerpoint/2010/main" val="293534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olo 1">
            <a:extLst>
              <a:ext uri="{FF2B5EF4-FFF2-40B4-BE49-F238E27FC236}">
                <a16:creationId xmlns:a16="http://schemas.microsoft.com/office/drawing/2014/main" id="{8D87AFA3-2B39-4EE2-91C1-5BD8F2A0CDD6}"/>
              </a:ext>
            </a:extLst>
          </p:cNvPr>
          <p:cNvSpPr>
            <a:spLocks noGrp="1"/>
          </p:cNvSpPr>
          <p:nvPr>
            <p:ph type="title"/>
          </p:nvPr>
        </p:nvSpPr>
        <p:spPr>
          <a:xfrm>
            <a:off x="804672" y="1401859"/>
            <a:ext cx="4130185" cy="4054282"/>
          </a:xfrm>
        </p:spPr>
        <p:txBody>
          <a:bodyPr>
            <a:normAutofit/>
          </a:bodyPr>
          <a:lstStyle/>
          <a:p>
            <a:r>
              <a:rPr lang="it-IT" sz="3600" b="1" i="1">
                <a:solidFill>
                  <a:schemeClr val="tx2"/>
                </a:solidFill>
              </a:rPr>
              <a:t>Quali fonti </a:t>
            </a:r>
            <a:r>
              <a:rPr lang="it-IT" sz="3600" b="1">
                <a:solidFill>
                  <a:schemeClr val="tx2"/>
                </a:solidFill>
              </a:rPr>
              <a:t>nel diritto amministrativo</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B0A5A3B7-6C57-4695-808E-17231B8CEBF1}"/>
              </a:ext>
            </a:extLst>
          </p:cNvPr>
          <p:cNvSpPr>
            <a:spLocks noGrp="1"/>
          </p:cNvSpPr>
          <p:nvPr>
            <p:ph idx="1"/>
          </p:nvPr>
        </p:nvSpPr>
        <p:spPr>
          <a:xfrm>
            <a:off x="5257800" y="1553134"/>
            <a:ext cx="6128539" cy="3751732"/>
          </a:xfrm>
        </p:spPr>
        <p:txBody>
          <a:bodyPr anchor="ctr">
            <a:normAutofit/>
          </a:bodyPr>
          <a:lstStyle/>
          <a:p>
            <a:pPr algn="just"/>
            <a:r>
              <a:rPr lang="it-IT" dirty="0">
                <a:solidFill>
                  <a:schemeClr val="tx2"/>
                </a:solidFill>
              </a:rPr>
              <a:t>Fonti </a:t>
            </a:r>
            <a:r>
              <a:rPr lang="it-IT" i="1" dirty="0">
                <a:solidFill>
                  <a:schemeClr val="tx2"/>
                </a:solidFill>
              </a:rPr>
              <a:t>sull’</a:t>
            </a:r>
            <a:r>
              <a:rPr lang="it-IT" dirty="0">
                <a:solidFill>
                  <a:schemeClr val="tx2"/>
                </a:solidFill>
              </a:rPr>
              <a:t> amministrazione: hanno come</a:t>
            </a:r>
            <a:r>
              <a:rPr lang="it-IT" b="1" dirty="0">
                <a:solidFill>
                  <a:schemeClr val="tx2"/>
                </a:solidFill>
              </a:rPr>
              <a:t> destinatarie le pubbliche amministrazioni</a:t>
            </a:r>
            <a:r>
              <a:rPr lang="it-IT" dirty="0">
                <a:solidFill>
                  <a:schemeClr val="tx2"/>
                </a:solidFill>
              </a:rPr>
              <a:t>. Includono fonti normative di rango primario e fonti di rango secondario (</a:t>
            </a:r>
            <a:r>
              <a:rPr lang="it-IT" u="sng" dirty="0">
                <a:solidFill>
                  <a:schemeClr val="tx2"/>
                </a:solidFill>
              </a:rPr>
              <a:t>riserva di legge relativa</a:t>
            </a:r>
            <a:r>
              <a:rPr lang="it-IT" dirty="0">
                <a:solidFill>
                  <a:schemeClr val="tx2"/>
                </a:solidFill>
              </a:rPr>
              <a:t>, art. 97 Costituzione);</a:t>
            </a:r>
            <a:endParaRPr lang="it-IT" dirty="0">
              <a:solidFill>
                <a:schemeClr val="tx2"/>
              </a:solidFill>
              <a:cs typeface="Calibri"/>
            </a:endParaRPr>
          </a:p>
          <a:p>
            <a:pPr algn="just"/>
            <a:endParaRPr lang="it-IT" sz="2000" dirty="0">
              <a:solidFill>
                <a:schemeClr val="tx2"/>
              </a:solidFill>
              <a:ea typeface="Calibri"/>
              <a:cs typeface="Calibri"/>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13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0055F3-3F24-5B69-E681-2FDE83E6CC2F}"/>
              </a:ext>
            </a:extLst>
          </p:cNvPr>
          <p:cNvPicPr>
            <a:picLocks noChangeAspect="1"/>
          </p:cNvPicPr>
          <p:nvPr/>
        </p:nvPicPr>
        <p:blipFill rotWithShape="1">
          <a:blip r:embed="rId2">
            <a:duotone>
              <a:schemeClr val="bg2">
                <a:shade val="45000"/>
                <a:satMod val="135000"/>
              </a:schemeClr>
              <a:prstClr val="white"/>
            </a:duotone>
          </a:blip>
          <a:srcRect t="28205" r="9085" b="360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E86969-06C1-4ED5-847F-185978823D06}"/>
              </a:ext>
            </a:extLst>
          </p:cNvPr>
          <p:cNvSpPr>
            <a:spLocks noGrp="1"/>
          </p:cNvSpPr>
          <p:nvPr>
            <p:ph type="title"/>
          </p:nvPr>
        </p:nvSpPr>
        <p:spPr>
          <a:xfrm>
            <a:off x="838200" y="365125"/>
            <a:ext cx="10515600" cy="1325563"/>
          </a:xfrm>
        </p:spPr>
        <p:txBody>
          <a:bodyPr>
            <a:normAutofit/>
          </a:bodyPr>
          <a:lstStyle/>
          <a:p>
            <a:r>
              <a:rPr lang="it-IT" b="1" dirty="0"/>
              <a:t>I regolamenti interni</a:t>
            </a:r>
            <a:endParaRPr lang="it-IT" b="1"/>
          </a:p>
        </p:txBody>
      </p:sp>
      <p:graphicFrame>
        <p:nvGraphicFramePr>
          <p:cNvPr id="5" name="Segnaposto contenuto 2">
            <a:extLst>
              <a:ext uri="{FF2B5EF4-FFF2-40B4-BE49-F238E27FC236}">
                <a16:creationId xmlns:a16="http://schemas.microsoft.com/office/drawing/2014/main" id="{5DA84375-69A4-1965-A461-DB2769FDB17A}"/>
              </a:ext>
            </a:extLst>
          </p:cNvPr>
          <p:cNvGraphicFramePr>
            <a:graphicFrameLocks noGrp="1"/>
          </p:cNvGraphicFramePr>
          <p:nvPr>
            <p:ph idx="1"/>
            <p:extLst>
              <p:ext uri="{D42A27DB-BD31-4B8C-83A1-F6EECF244321}">
                <p14:modId xmlns:p14="http://schemas.microsoft.com/office/powerpoint/2010/main" val="38301323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26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EB6A355-8143-4F74-8A6F-979B77E52646}"/>
              </a:ext>
            </a:extLst>
          </p:cNvPr>
          <p:cNvSpPr>
            <a:spLocks noGrp="1"/>
          </p:cNvSpPr>
          <p:nvPr>
            <p:ph type="title"/>
          </p:nvPr>
        </p:nvSpPr>
        <p:spPr>
          <a:xfrm>
            <a:off x="838200" y="365125"/>
            <a:ext cx="10515600" cy="1325563"/>
          </a:xfrm>
        </p:spPr>
        <p:txBody>
          <a:bodyPr>
            <a:normAutofit/>
          </a:bodyPr>
          <a:lstStyle/>
          <a:p>
            <a:r>
              <a:rPr lang="it-IT" sz="4200" b="1"/>
              <a:t>Direttive e atti di indirizzo</a:t>
            </a:r>
            <a:br>
              <a:rPr lang="it-IT" sz="4200" b="1"/>
            </a:br>
            <a:endParaRPr lang="it-IT" sz="42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354D8C6-B6C8-4B95-8BA6-B7B0AF53B4A2}"/>
              </a:ext>
            </a:extLst>
          </p:cNvPr>
          <p:cNvSpPr>
            <a:spLocks noGrp="1"/>
          </p:cNvSpPr>
          <p:nvPr>
            <p:ph idx="1"/>
          </p:nvPr>
        </p:nvSpPr>
        <p:spPr>
          <a:xfrm>
            <a:off x="838200" y="1929384"/>
            <a:ext cx="10515600" cy="4251960"/>
          </a:xfrm>
        </p:spPr>
        <p:txBody>
          <a:bodyPr>
            <a:normAutofit/>
          </a:bodyPr>
          <a:lstStyle/>
          <a:p>
            <a:pPr marL="0" indent="0">
              <a:buNone/>
            </a:pPr>
            <a:r>
              <a:rPr lang="it-IT" sz="2200"/>
              <a:t>Indicano i </a:t>
            </a:r>
            <a:r>
              <a:rPr lang="it-IT" sz="2200" b="1"/>
              <a:t>fini da raggiungere</a:t>
            </a:r>
            <a:r>
              <a:rPr lang="it-IT" sz="2200"/>
              <a:t>, dettando criteri di massima per farlo:</a:t>
            </a:r>
          </a:p>
          <a:p>
            <a:pPr marL="0" indent="0">
              <a:buNone/>
            </a:pPr>
            <a:r>
              <a:rPr lang="it-IT" sz="2200"/>
              <a:t>① Direttive interorganiche (tra Ministro e dirigenti)</a:t>
            </a:r>
          </a:p>
          <a:p>
            <a:pPr marL="0" indent="0">
              <a:buNone/>
            </a:pPr>
            <a:r>
              <a:rPr lang="it-IT" sz="2200"/>
              <a:t>② Direttive intersoggettive (tra Ministero e enti strumentali)</a:t>
            </a:r>
          </a:p>
          <a:p>
            <a:pPr marL="0" indent="0">
              <a:buNone/>
            </a:pPr>
            <a:r>
              <a:rPr lang="it-IT" sz="2200"/>
              <a:t>Le direttive hanno acquistato un ruolo essenziale nell’organizzazione amministrativa in quanto condizionano in modo determinante l’attività di gestione e tutti gli aspetti connessi alla responsabilità dei vari organi.</a:t>
            </a:r>
          </a:p>
        </p:txBody>
      </p:sp>
    </p:spTree>
    <p:extLst>
      <p:ext uri="{BB962C8B-B14F-4D97-AF65-F5344CB8AC3E}">
        <p14:creationId xmlns:p14="http://schemas.microsoft.com/office/powerpoint/2010/main" val="39106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A3351FB9-C821-4E27-96A9-3BA79A73743C}"/>
              </a:ext>
            </a:extLst>
          </p:cNvPr>
          <p:cNvSpPr>
            <a:spLocks noGrp="1"/>
          </p:cNvSpPr>
          <p:nvPr>
            <p:ph type="title"/>
          </p:nvPr>
        </p:nvSpPr>
        <p:spPr>
          <a:xfrm>
            <a:off x="838200" y="365125"/>
            <a:ext cx="10515600" cy="1325563"/>
          </a:xfrm>
        </p:spPr>
        <p:txBody>
          <a:bodyPr>
            <a:normAutofit/>
          </a:bodyPr>
          <a:lstStyle/>
          <a:p>
            <a:r>
              <a:rPr lang="it-IT" b="1" dirty="0"/>
              <a:t>Le circolari</a:t>
            </a:r>
            <a:endParaRPr lang="it-IT" b="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370E87F-B386-4600-B482-3888ABBAE5F8}"/>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it-IT" dirty="0"/>
              <a:t>Le origini del nome:</a:t>
            </a:r>
            <a:endParaRPr lang="it-IT"/>
          </a:p>
          <a:p>
            <a:pPr marL="0" indent="0">
              <a:buNone/>
            </a:pPr>
            <a:r>
              <a:rPr lang="it-IT" dirty="0"/>
              <a:t>Staffetta «circolare» – modalità con cui in passato erano comunicati gli ordini agli ufficiali di comando. </a:t>
            </a:r>
            <a:r>
              <a:rPr lang="it-IT" i="1" dirty="0"/>
              <a:t>Gerarchia – </a:t>
            </a:r>
            <a:r>
              <a:rPr lang="it-IT" dirty="0"/>
              <a:t>atto rivolto da un organo sovraordinato agli organi </a:t>
            </a:r>
            <a:r>
              <a:rPr lang="it-IT" err="1"/>
              <a:t>sottordinati</a:t>
            </a:r>
            <a:r>
              <a:rPr lang="it-IT" dirty="0"/>
              <a:t> nell’esercizio di poteri di indirizzo direttiva e coordinamento /art. 4, TUPI).</a:t>
            </a:r>
            <a:endParaRPr lang="it-IT"/>
          </a:p>
          <a:p>
            <a:pPr marL="0" indent="0">
              <a:buNone/>
            </a:pPr>
            <a:endParaRPr lang="it-IT"/>
          </a:p>
          <a:p>
            <a:pPr marL="0" indent="0">
              <a:buNone/>
            </a:pPr>
            <a:r>
              <a:rPr lang="it-IT" u="sng" dirty="0"/>
              <a:t>Non sono fonti del diritto </a:t>
            </a:r>
            <a:r>
              <a:rPr lang="it-IT" dirty="0"/>
              <a:t>ma </a:t>
            </a:r>
            <a:r>
              <a:rPr lang="it-IT" b="1" i="1" dirty="0"/>
              <a:t>atti interni </a:t>
            </a:r>
            <a:r>
              <a:rPr lang="it-IT" dirty="0"/>
              <a:t>con cui l’amministrazione fornisce </a:t>
            </a:r>
            <a:r>
              <a:rPr lang="it-IT" u="sng" dirty="0"/>
              <a:t>indicazioni, istruzioni, regole</a:t>
            </a:r>
            <a:r>
              <a:rPr lang="it-IT" dirty="0"/>
              <a:t>.</a:t>
            </a:r>
            <a:endParaRPr lang="it-IT"/>
          </a:p>
        </p:txBody>
      </p:sp>
    </p:spTree>
    <p:extLst>
      <p:ext uri="{BB962C8B-B14F-4D97-AF65-F5344CB8AC3E}">
        <p14:creationId xmlns:p14="http://schemas.microsoft.com/office/powerpoint/2010/main" val="155202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FB6E-988C-308C-83CA-55E1DD62EBD9}"/>
              </a:ext>
            </a:extLst>
          </p:cNvPr>
          <p:cNvPicPr>
            <a:picLocks noChangeAspect="1"/>
          </p:cNvPicPr>
          <p:nvPr/>
        </p:nvPicPr>
        <p:blipFill rotWithShape="1">
          <a:blip r:embed="rId2">
            <a:duotone>
              <a:schemeClr val="bg2">
                <a:shade val="45000"/>
                <a:satMod val="135000"/>
              </a:schemeClr>
              <a:prstClr val="white"/>
            </a:duotone>
          </a:blip>
          <a:srcRect t="14104" r="9085" b="894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EDB6C6-1AA8-4134-993D-3CF575535C85}"/>
              </a:ext>
            </a:extLst>
          </p:cNvPr>
          <p:cNvSpPr>
            <a:spLocks noGrp="1"/>
          </p:cNvSpPr>
          <p:nvPr>
            <p:ph type="title"/>
          </p:nvPr>
        </p:nvSpPr>
        <p:spPr>
          <a:xfrm>
            <a:off x="838200" y="365125"/>
            <a:ext cx="10515600" cy="1325563"/>
          </a:xfrm>
        </p:spPr>
        <p:txBody>
          <a:bodyPr>
            <a:normAutofit/>
          </a:bodyPr>
          <a:lstStyle/>
          <a:p>
            <a:r>
              <a:rPr lang="it-IT" b="1" dirty="0"/>
              <a:t>Il contenuto e le tipologie di circolari</a:t>
            </a:r>
            <a:endParaRPr lang="it-IT" b="1"/>
          </a:p>
        </p:txBody>
      </p:sp>
      <p:graphicFrame>
        <p:nvGraphicFramePr>
          <p:cNvPr id="5" name="Segnaposto contenuto 2">
            <a:extLst>
              <a:ext uri="{FF2B5EF4-FFF2-40B4-BE49-F238E27FC236}">
                <a16:creationId xmlns:a16="http://schemas.microsoft.com/office/drawing/2014/main" id="{EFC8CF78-44D1-23A6-D534-00DB97A8CFB8}"/>
              </a:ext>
            </a:extLst>
          </p:cNvPr>
          <p:cNvGraphicFramePr>
            <a:graphicFrameLocks noGrp="1"/>
          </p:cNvGraphicFramePr>
          <p:nvPr>
            <p:ph idx="1"/>
            <p:extLst>
              <p:ext uri="{D42A27DB-BD31-4B8C-83A1-F6EECF244321}">
                <p14:modId xmlns:p14="http://schemas.microsoft.com/office/powerpoint/2010/main" val="2183139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762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alinata e colonne anteriori di un maestoso edificio della città">
            <a:extLst>
              <a:ext uri="{FF2B5EF4-FFF2-40B4-BE49-F238E27FC236}">
                <a16:creationId xmlns:a16="http://schemas.microsoft.com/office/drawing/2014/main" id="{1150E763-79F4-AEFD-74E2-4A3A5DD8F390}"/>
              </a:ext>
            </a:extLst>
          </p:cNvPr>
          <p:cNvPicPr>
            <a:picLocks noChangeAspect="1"/>
          </p:cNvPicPr>
          <p:nvPr/>
        </p:nvPicPr>
        <p:blipFill rotWithShape="1">
          <a:blip r:embed="rId2"/>
          <a:srcRect r="9085" b="2327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5EDB6C6-1AA8-4134-993D-3CF575535C85}"/>
              </a:ext>
            </a:extLst>
          </p:cNvPr>
          <p:cNvSpPr>
            <a:spLocks noGrp="1"/>
          </p:cNvSpPr>
          <p:nvPr>
            <p:ph type="title"/>
          </p:nvPr>
        </p:nvSpPr>
        <p:spPr>
          <a:xfrm>
            <a:off x="838200" y="365125"/>
            <a:ext cx="10515600" cy="1325563"/>
          </a:xfrm>
        </p:spPr>
        <p:txBody>
          <a:bodyPr>
            <a:normAutofit/>
          </a:bodyPr>
          <a:lstStyle/>
          <a:p>
            <a:pPr lvl="0">
              <a:spcBef>
                <a:spcPts val="1000"/>
              </a:spcBef>
            </a:pPr>
            <a:r>
              <a:rPr lang="it-IT" sz="2100" b="1"/>
              <a:t>Un esempio</a:t>
            </a:r>
            <a:br>
              <a:rPr lang="it-IT" sz="2100" b="1"/>
            </a:br>
            <a:r>
              <a:rPr lang="it-IT" sz="2100" b="1">
                <a:latin typeface="Titillium Web"/>
                <a:ea typeface="+mn-ea"/>
                <a:cs typeface="+mn-cs"/>
              </a:rPr>
              <a:t>Circolare 17 settembre 2008 - Regolamento interno per gli istituti e le sezioni femminili</a:t>
            </a:r>
            <a:br>
              <a:rPr lang="it-IT" sz="2100" b="1">
                <a:latin typeface="Titillium Web"/>
                <a:ea typeface="+mn-ea"/>
                <a:cs typeface="+mn-cs"/>
              </a:rPr>
            </a:br>
            <a:r>
              <a:rPr lang="it-IT" sz="2100">
                <a:latin typeface="Titillium Web"/>
                <a:ea typeface="+mn-ea"/>
                <a:cs typeface="+mn-cs"/>
              </a:rPr>
              <a:t>17 settembre 2008 - PU-GDAP-1a00-17/09/2008-0308208-2008</a:t>
            </a:r>
            <a:br>
              <a:rPr lang="it-IT" sz="2100">
                <a:latin typeface="Titillium Web"/>
                <a:ea typeface="+mn-ea"/>
                <a:cs typeface="+mn-cs"/>
              </a:rPr>
            </a:br>
            <a:endParaRPr lang="it-IT" sz="2100" b="1"/>
          </a:p>
        </p:txBody>
      </p:sp>
      <p:sp>
        <p:nvSpPr>
          <p:cNvPr id="3" name="Segnaposto contenuto 2">
            <a:extLst>
              <a:ext uri="{FF2B5EF4-FFF2-40B4-BE49-F238E27FC236}">
                <a16:creationId xmlns:a16="http://schemas.microsoft.com/office/drawing/2014/main" id="{5CD76B44-2704-4426-A282-B3EA407FF9BB}"/>
              </a:ext>
            </a:extLst>
          </p:cNvPr>
          <p:cNvSpPr>
            <a:spLocks noGrp="1"/>
          </p:cNvSpPr>
          <p:nvPr>
            <p:ph idx="1"/>
          </p:nvPr>
        </p:nvSpPr>
        <p:spPr>
          <a:xfrm>
            <a:off x="838200" y="1825625"/>
            <a:ext cx="10515600" cy="4351338"/>
          </a:xfrm>
        </p:spPr>
        <p:txBody>
          <a:bodyPr>
            <a:normAutofit/>
          </a:bodyPr>
          <a:lstStyle/>
          <a:p>
            <a:pPr marL="0" indent="0">
              <a:spcBef>
                <a:spcPts val="0"/>
              </a:spcBef>
              <a:buNone/>
            </a:pPr>
            <a:r>
              <a:rPr lang="it-IT" sz="900">
                <a:latin typeface="Titillium Web"/>
              </a:rPr>
              <a:t>Ai signori Provveditori regionali</a:t>
            </a:r>
            <a:br>
              <a:rPr lang="it-IT" sz="900">
                <a:latin typeface="Titillium Web"/>
              </a:rPr>
            </a:br>
            <a:r>
              <a:rPr lang="it-IT" sz="900">
                <a:latin typeface="Titillium Web"/>
              </a:rPr>
              <a:t>Loro Sedi</a:t>
            </a:r>
          </a:p>
          <a:p>
            <a:pPr marL="0" indent="0">
              <a:spcBef>
                <a:spcPts val="0"/>
              </a:spcBef>
              <a:buNone/>
            </a:pPr>
            <a:r>
              <a:rPr lang="it-IT" sz="900">
                <a:latin typeface="Titillium Web"/>
              </a:rPr>
              <a:t>e p.c.</a:t>
            </a:r>
          </a:p>
          <a:p>
            <a:pPr marL="0" indent="0">
              <a:spcBef>
                <a:spcPts val="0"/>
              </a:spcBef>
              <a:buNone/>
            </a:pPr>
            <a:r>
              <a:rPr lang="it-IT" sz="900">
                <a:latin typeface="Titillium Web"/>
              </a:rPr>
              <a:t>Ai signori Presidenti dei tribunali di sorveglianza</a:t>
            </a:r>
            <a:br>
              <a:rPr lang="it-IT" sz="900">
                <a:latin typeface="Titillium Web"/>
              </a:rPr>
            </a:br>
            <a:r>
              <a:rPr lang="it-IT" sz="900">
                <a:latin typeface="Titillium Web"/>
              </a:rPr>
              <a:t>Loro Sedi</a:t>
            </a:r>
          </a:p>
          <a:p>
            <a:pPr marL="0" indent="0">
              <a:spcBef>
                <a:spcPts val="0"/>
              </a:spcBef>
              <a:buNone/>
            </a:pPr>
            <a:r>
              <a:rPr lang="it-IT" sz="900">
                <a:latin typeface="Titillium Web"/>
              </a:rPr>
              <a:t>All'Ufficio studi, legislazione e ricerche e rapporti internazionali</a:t>
            </a:r>
            <a:br>
              <a:rPr lang="it-IT" sz="900">
                <a:latin typeface="Titillium Web"/>
              </a:rPr>
            </a:br>
            <a:r>
              <a:rPr lang="it-IT" sz="900">
                <a:latin typeface="Titillium Web"/>
              </a:rPr>
              <a:t>Sede</a:t>
            </a:r>
          </a:p>
          <a:p>
            <a:pPr marL="0" indent="0">
              <a:spcBef>
                <a:spcPts val="0"/>
              </a:spcBef>
              <a:buNone/>
            </a:pPr>
            <a:r>
              <a:rPr lang="it-IT" sz="900">
                <a:latin typeface="Titillium Web"/>
              </a:rPr>
              <a:t>Alla Direzione generale del personale e della formazione</a:t>
            </a:r>
            <a:br>
              <a:rPr lang="it-IT" sz="900">
                <a:latin typeface="Titillium Web"/>
              </a:rPr>
            </a:br>
            <a:r>
              <a:rPr lang="it-IT" sz="900">
                <a:latin typeface="Titillium Web"/>
              </a:rPr>
              <a:t>Sede</a:t>
            </a:r>
          </a:p>
          <a:p>
            <a:pPr marL="0" indent="0">
              <a:spcBef>
                <a:spcPts val="0"/>
              </a:spcBef>
              <a:buNone/>
            </a:pPr>
            <a:r>
              <a:rPr lang="it-IT" sz="900">
                <a:latin typeface="Titillium Web"/>
              </a:rPr>
              <a:t>All'Istituto superiore studi penitenziari</a:t>
            </a:r>
          </a:p>
          <a:p>
            <a:pPr marL="0" indent="0">
              <a:buNone/>
            </a:pPr>
            <a:r>
              <a:rPr lang="it-IT" sz="900" b="1">
                <a:latin typeface="Titillium Web"/>
              </a:rPr>
              <a:t>Oggetto: Regolamento interno per gli istituti e le sezioni femminili.</a:t>
            </a:r>
            <a:br>
              <a:rPr lang="it-IT" sz="900"/>
            </a:br>
            <a:br>
              <a:rPr lang="it-IT" sz="900"/>
            </a:br>
            <a:r>
              <a:rPr lang="it-IT" sz="900">
                <a:latin typeface="Titillium Web"/>
              </a:rPr>
              <a:t>Negli ultimi anni la Direzione generale dei Detenuti e del Trattamento ha dedicato, con l'emanazione di diverse circolari, particolare attenzione ai temi dell'attività trattamentale, dell'organizzazione delle aree educative, della metodologia del lavoro in équipe e della dimensione progettuale che caratterizza l'offerta rieducativa alla persona privata della libertà. In questo alveo si è inserito Il PEA 2512005 "Detenzione al femminile", avente ad oggetto una conoscenza più approfondita e qualificata della donna detenuta.</a:t>
            </a:r>
            <a:br>
              <a:rPr lang="it-IT" sz="900"/>
            </a:br>
            <a:br>
              <a:rPr lang="it-IT" sz="900"/>
            </a:br>
            <a:r>
              <a:rPr lang="it-IT" sz="900">
                <a:latin typeface="Titillium Web"/>
              </a:rPr>
              <a:t>Come ulteriore sviluppo del lavoro sin qui svolto, questa Direzione generale ha provveduto alla stesura di un regolamento-tipo appositamente concepito per gli Istituti e le sezioni femminili che ospitano detenute comuni. Sono escluse dall'applicazione della presente le strutture penitenziarie del circuito Alta Sicurezza.</a:t>
            </a:r>
            <a:br>
              <a:rPr lang="it-IT" sz="900"/>
            </a:br>
            <a:r>
              <a:rPr lang="it-IT" sz="900">
                <a:latin typeface="Titillium Web"/>
              </a:rPr>
              <a:t>Il testo che si trasmette, frutto delle riflessioni dl un gruppo di lavoro multiprofessionale composto anche da magistrati di sorveglianza, andrà a costituire la "parte seconda" del regolamento d’istituto, rimanendo la "parte prima" dedicata alla disciplina delle sezioni detentive maschili, ove presenti.</a:t>
            </a:r>
            <a:br>
              <a:rPr lang="it-IT" sz="900"/>
            </a:br>
            <a:br>
              <a:rPr lang="it-IT" sz="900"/>
            </a:br>
            <a:r>
              <a:rPr lang="it-IT" sz="900">
                <a:latin typeface="Titillium Web"/>
              </a:rPr>
              <a:t>La presente iniziativa, quindi, mira a colmare una grave lacuna dell'organizzazione penitenziaria, favorendo l'introduzione su tutto il territorio nazionale, pur con gli adattamenti necessari a ciascuna realtà locale, di una regolamentazione specifica che tenga conto delle peculiarità dell'esecuzione penale riguardante il genere femminile. […]</a:t>
            </a:r>
          </a:p>
          <a:p>
            <a:pPr marL="0" indent="0">
              <a:buNone/>
            </a:pPr>
            <a:r>
              <a:rPr lang="it-IT" sz="900">
                <a:latin typeface="Titillium Web"/>
              </a:rPr>
              <a:t>Tutto ciò premesso, si invitano le SS. LL. a diramare la presente lettera-circolare agli istituti penitenziari delle rispettive circoscrizioni territoriali ed a sovrintendere alla sua puntuale applicazione. Inoltre, entro il termine di sei mesi, sì resta in attesa di una dettagliata relazione valutativa, da parte delle SS. LL., in ordine agli effetti prodotti e alle problematiche riscontrate in seguito all'attuazione delle presenti disposizioni.</a:t>
            </a:r>
            <a:br>
              <a:rPr lang="it-IT" sz="900"/>
            </a:br>
            <a:br>
              <a:rPr lang="it-IT" sz="900"/>
            </a:br>
            <a:r>
              <a:rPr lang="it-IT" sz="900">
                <a:latin typeface="Titillium Web"/>
              </a:rPr>
              <a:t>Nel ringraziare anticipatamente per la consueta collaborazione si resta in attesa dl assicurazione.</a:t>
            </a:r>
          </a:p>
          <a:p>
            <a:pPr marL="0" indent="0">
              <a:buNone/>
            </a:pPr>
            <a:r>
              <a:rPr lang="it-IT" sz="900" b="1">
                <a:latin typeface="Titillium Web"/>
              </a:rPr>
              <a:t>SCHEMA DI REGOLAMENTO INTERNO–TIPO PER GLI ISTITUTI FEMMINILI  E  SEZIONI FEMMINILI DI ISTITUTI MASCHILI</a:t>
            </a:r>
            <a:br>
              <a:rPr lang="it-IT" sz="900" b="1">
                <a:latin typeface="Titillium Web"/>
              </a:rPr>
            </a:br>
            <a:r>
              <a:rPr lang="it-IT" sz="900">
                <a:latin typeface="Titillium Web"/>
              </a:rPr>
              <a:t>diffuso con circolare 0308268-2008 del 17/09/2008 della Direzione generale dei detenuti e del trattamento</a:t>
            </a:r>
          </a:p>
          <a:p>
            <a:pPr marL="0" indent="0">
              <a:buNone/>
            </a:pPr>
            <a:r>
              <a:rPr lang="it-IT" sz="900">
                <a:latin typeface="Titillium Web"/>
              </a:rPr>
              <a:t>[…]</a:t>
            </a:r>
            <a:endParaRPr lang="it-IT" sz="900"/>
          </a:p>
        </p:txBody>
      </p:sp>
    </p:spTree>
    <p:extLst>
      <p:ext uri="{BB962C8B-B14F-4D97-AF65-F5344CB8AC3E}">
        <p14:creationId xmlns:p14="http://schemas.microsoft.com/office/powerpoint/2010/main" val="2801004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5144A73-982A-4E49-8E8B-1C6FF574D0AC}"/>
              </a:ext>
            </a:extLst>
          </p:cNvPr>
          <p:cNvSpPr>
            <a:spLocks noGrp="1"/>
          </p:cNvSpPr>
          <p:nvPr>
            <p:ph type="title"/>
          </p:nvPr>
        </p:nvSpPr>
        <p:spPr>
          <a:xfrm>
            <a:off x="621792" y="1161288"/>
            <a:ext cx="3602736" cy="4526280"/>
          </a:xfrm>
        </p:spPr>
        <p:txBody>
          <a:bodyPr>
            <a:normAutofit/>
          </a:bodyPr>
          <a:lstStyle/>
          <a:p>
            <a:r>
              <a:rPr lang="it-IT" sz="4000" b="1"/>
              <a:t>La tutela a fronte di circolari</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A33DC574-3560-198E-92C6-B24CD571B0B7}"/>
              </a:ext>
            </a:extLst>
          </p:cNvPr>
          <p:cNvGraphicFramePr>
            <a:graphicFrameLocks noGrp="1"/>
          </p:cNvGraphicFramePr>
          <p:nvPr>
            <p:ph idx="1"/>
            <p:extLst>
              <p:ext uri="{D42A27DB-BD31-4B8C-83A1-F6EECF244321}">
                <p14:modId xmlns:p14="http://schemas.microsoft.com/office/powerpoint/2010/main" val="97596800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675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D3F0E1C-94AF-4350-A0FD-65F2807DDBAF}"/>
              </a:ext>
            </a:extLst>
          </p:cNvPr>
          <p:cNvSpPr>
            <a:spLocks noGrp="1"/>
          </p:cNvSpPr>
          <p:nvPr>
            <p:ph type="title"/>
          </p:nvPr>
        </p:nvSpPr>
        <p:spPr>
          <a:xfrm>
            <a:off x="621792" y="1161288"/>
            <a:ext cx="3602736" cy="4526280"/>
          </a:xfrm>
        </p:spPr>
        <p:txBody>
          <a:bodyPr>
            <a:normAutofit/>
          </a:bodyPr>
          <a:lstStyle/>
          <a:p>
            <a:r>
              <a:rPr lang="it-IT" sz="4000" b="1"/>
              <a:t>Gli atti amministrativi generali</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733D3724-9EBA-2909-BCB7-75864A62342F}"/>
              </a:ext>
            </a:extLst>
          </p:cNvPr>
          <p:cNvGraphicFramePr>
            <a:graphicFrameLocks noGrp="1"/>
          </p:cNvGraphicFramePr>
          <p:nvPr>
            <p:ph idx="1"/>
            <p:extLst>
              <p:ext uri="{D42A27DB-BD31-4B8C-83A1-F6EECF244321}">
                <p14:modId xmlns:p14="http://schemas.microsoft.com/office/powerpoint/2010/main" val="178066166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80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4A2D7-A36F-4EC7-A7C3-21E1BEDD473B}"/>
              </a:ext>
            </a:extLst>
          </p:cNvPr>
          <p:cNvSpPr>
            <a:spLocks noGrp="1"/>
          </p:cNvSpPr>
          <p:nvPr>
            <p:ph type="title"/>
          </p:nvPr>
        </p:nvSpPr>
        <p:spPr/>
        <p:txBody>
          <a:bodyPr/>
          <a:lstStyle/>
          <a:p>
            <a:pPr algn="ctr"/>
            <a:r>
              <a:rPr lang="it-IT" b="1" dirty="0"/>
              <a:t>Il bando di gara</a:t>
            </a:r>
          </a:p>
        </p:txBody>
      </p:sp>
      <p:graphicFrame>
        <p:nvGraphicFramePr>
          <p:cNvPr id="5" name="Segnaposto contenuto 2">
            <a:extLst>
              <a:ext uri="{FF2B5EF4-FFF2-40B4-BE49-F238E27FC236}">
                <a16:creationId xmlns:a16="http://schemas.microsoft.com/office/drawing/2014/main" id="{881A662B-D143-6D41-522E-45193A32009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953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982803-16BE-4C18-902C-B3C8350B871D}"/>
              </a:ext>
            </a:extLst>
          </p:cNvPr>
          <p:cNvSpPr>
            <a:spLocks noGrp="1"/>
          </p:cNvSpPr>
          <p:nvPr>
            <p:ph type="title"/>
          </p:nvPr>
        </p:nvSpPr>
        <p:spPr>
          <a:xfrm>
            <a:off x="635000" y="640823"/>
            <a:ext cx="3418659" cy="5583148"/>
          </a:xfrm>
        </p:spPr>
        <p:txBody>
          <a:bodyPr anchor="ctr">
            <a:normAutofit/>
          </a:bodyPr>
          <a:lstStyle/>
          <a:p>
            <a:r>
              <a:rPr lang="it-IT" sz="5400" b="1"/>
              <a:t>Il P.R.G.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741A2824-A9F1-4839-D1FC-2CBFFFC35EE5}"/>
              </a:ext>
            </a:extLst>
          </p:cNvPr>
          <p:cNvGraphicFramePr>
            <a:graphicFrameLocks noGrp="1"/>
          </p:cNvGraphicFramePr>
          <p:nvPr>
            <p:ph idx="1"/>
            <p:extLst>
              <p:ext uri="{D42A27DB-BD31-4B8C-83A1-F6EECF244321}">
                <p14:modId xmlns:p14="http://schemas.microsoft.com/office/powerpoint/2010/main" val="413393830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446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E67544D-D62D-4AD3-8F31-F84348A6533D}"/>
              </a:ext>
            </a:extLst>
          </p:cNvPr>
          <p:cNvSpPr>
            <a:spLocks noGrp="1"/>
          </p:cNvSpPr>
          <p:nvPr>
            <p:ph type="title"/>
          </p:nvPr>
        </p:nvSpPr>
        <p:spPr>
          <a:xfrm>
            <a:off x="635000" y="640823"/>
            <a:ext cx="3418659" cy="5583148"/>
          </a:xfrm>
        </p:spPr>
        <p:txBody>
          <a:bodyPr anchor="ctr">
            <a:normAutofit/>
          </a:bodyPr>
          <a:lstStyle/>
          <a:p>
            <a:r>
              <a:rPr lang="it-IT" sz="5400" b="1"/>
              <a:t>Ordinanze contingibili e urgenti</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3ADD2356-59E2-82C8-2765-E18AB5B93662}"/>
              </a:ext>
            </a:extLst>
          </p:cNvPr>
          <p:cNvGraphicFramePr>
            <a:graphicFrameLocks noGrp="1"/>
          </p:cNvGraphicFramePr>
          <p:nvPr>
            <p:ph idx="1"/>
            <p:extLst>
              <p:ext uri="{D42A27DB-BD31-4B8C-83A1-F6EECF244321}">
                <p14:modId xmlns:p14="http://schemas.microsoft.com/office/powerpoint/2010/main" val="22798168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15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olo 1">
            <a:extLst>
              <a:ext uri="{FF2B5EF4-FFF2-40B4-BE49-F238E27FC236}">
                <a16:creationId xmlns:a16="http://schemas.microsoft.com/office/drawing/2014/main" id="{8D87AFA3-2B39-4EE2-91C1-5BD8F2A0CDD6}"/>
              </a:ext>
            </a:extLst>
          </p:cNvPr>
          <p:cNvSpPr>
            <a:spLocks noGrp="1"/>
          </p:cNvSpPr>
          <p:nvPr>
            <p:ph type="title"/>
          </p:nvPr>
        </p:nvSpPr>
        <p:spPr>
          <a:xfrm>
            <a:off x="804672" y="1401859"/>
            <a:ext cx="4130185" cy="4054282"/>
          </a:xfrm>
        </p:spPr>
        <p:txBody>
          <a:bodyPr>
            <a:normAutofit/>
          </a:bodyPr>
          <a:lstStyle/>
          <a:p>
            <a:r>
              <a:rPr lang="it-IT" sz="3600" b="1" i="1">
                <a:solidFill>
                  <a:schemeClr val="tx2"/>
                </a:solidFill>
              </a:rPr>
              <a:t>Quali fonti </a:t>
            </a:r>
            <a:r>
              <a:rPr lang="it-IT" sz="3600" b="1">
                <a:solidFill>
                  <a:schemeClr val="tx2"/>
                </a:solidFill>
              </a:rPr>
              <a:t>nel diritto amministrativo</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B0A5A3B7-6C57-4695-808E-17231B8CEBF1}"/>
              </a:ext>
            </a:extLst>
          </p:cNvPr>
          <p:cNvSpPr>
            <a:spLocks noGrp="1"/>
          </p:cNvSpPr>
          <p:nvPr>
            <p:ph idx="1"/>
          </p:nvPr>
        </p:nvSpPr>
        <p:spPr>
          <a:xfrm>
            <a:off x="5257800" y="1553134"/>
            <a:ext cx="6128539" cy="3751732"/>
          </a:xfrm>
        </p:spPr>
        <p:txBody>
          <a:bodyPr anchor="ctr">
            <a:normAutofit/>
          </a:bodyPr>
          <a:lstStyle/>
          <a:p>
            <a:pPr algn="just"/>
            <a:r>
              <a:rPr lang="it-IT" err="1">
                <a:solidFill>
                  <a:schemeClr val="tx2"/>
                </a:solidFill>
                <a:ea typeface="Calibri"/>
                <a:cs typeface="Calibri"/>
              </a:rPr>
              <a:t>onti</a:t>
            </a:r>
            <a:r>
              <a:rPr lang="it-IT" dirty="0">
                <a:solidFill>
                  <a:schemeClr val="tx2"/>
                </a:solidFill>
              </a:rPr>
              <a:t> </a:t>
            </a:r>
            <a:r>
              <a:rPr lang="it-IT" i="1" dirty="0">
                <a:solidFill>
                  <a:schemeClr val="tx2"/>
                </a:solidFill>
              </a:rPr>
              <a:t>dell’</a:t>
            </a:r>
            <a:r>
              <a:rPr lang="it-IT" dirty="0">
                <a:solidFill>
                  <a:schemeClr val="tx2"/>
                </a:solidFill>
              </a:rPr>
              <a:t> amministrazione: sono strumenti utilizzati dalle pubbliche amministrazioni </a:t>
            </a:r>
            <a:r>
              <a:rPr lang="it-IT" b="1" dirty="0">
                <a:solidFill>
                  <a:schemeClr val="tx2"/>
                </a:solidFill>
              </a:rPr>
              <a:t>sia per regolare comportamenti dei privati</a:t>
            </a:r>
            <a:r>
              <a:rPr lang="it-IT" dirty="0">
                <a:solidFill>
                  <a:schemeClr val="tx2"/>
                </a:solidFill>
              </a:rPr>
              <a:t>, che per </a:t>
            </a:r>
            <a:r>
              <a:rPr lang="it-IT" b="1" dirty="0">
                <a:solidFill>
                  <a:schemeClr val="tx2"/>
                </a:solidFill>
              </a:rPr>
              <a:t>disciplinare i propri apparati e il proprio funzionamento</a:t>
            </a:r>
            <a:r>
              <a:rPr lang="it-IT" dirty="0">
                <a:solidFill>
                  <a:schemeClr val="tx2"/>
                </a:solidFill>
              </a:rPr>
              <a:t>. Includono </a:t>
            </a:r>
            <a:r>
              <a:rPr lang="it-IT" u="sng" dirty="0">
                <a:solidFill>
                  <a:schemeClr val="tx2"/>
                </a:solidFill>
              </a:rPr>
              <a:t>fonti normative </a:t>
            </a:r>
            <a:r>
              <a:rPr lang="it-IT" dirty="0">
                <a:solidFill>
                  <a:schemeClr val="tx2"/>
                </a:solidFill>
              </a:rPr>
              <a:t>e </a:t>
            </a:r>
            <a:r>
              <a:rPr lang="it-IT" u="sng" dirty="0">
                <a:solidFill>
                  <a:schemeClr val="tx2"/>
                </a:solidFill>
              </a:rPr>
              <a:t>atti aventi natura non normativa </a:t>
            </a:r>
            <a:r>
              <a:rPr lang="it-IT" dirty="0">
                <a:solidFill>
                  <a:schemeClr val="tx2"/>
                </a:solidFill>
              </a:rPr>
              <a:t>(piani, bandi, atti generali, circolari, direttive).</a:t>
            </a:r>
            <a:endParaRPr lang="it-IT">
              <a:solidFill>
                <a:schemeClr val="tx2"/>
              </a:solidFill>
              <a:ea typeface="Calibri" panose="020F0502020204030204"/>
              <a:cs typeface="Calibri"/>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295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4C386E-1CD7-4E27-8BE2-2F8B38F8DBFE}"/>
              </a:ext>
            </a:extLst>
          </p:cNvPr>
          <p:cNvSpPr>
            <a:spLocks noGrp="1"/>
          </p:cNvSpPr>
          <p:nvPr>
            <p:ph type="title"/>
          </p:nvPr>
        </p:nvSpPr>
        <p:spPr>
          <a:xfrm>
            <a:off x="686834" y="1153572"/>
            <a:ext cx="3200400" cy="4461163"/>
          </a:xfrm>
        </p:spPr>
        <p:txBody>
          <a:bodyPr>
            <a:normAutofit/>
          </a:bodyPr>
          <a:lstStyle/>
          <a:p>
            <a:r>
              <a:rPr lang="it-IT" sz="3700" b="1">
                <a:solidFill>
                  <a:srgbClr val="FFFFFF"/>
                </a:solidFill>
              </a:rPr>
              <a:t>La struttura del diritto amministrativo e la duplicità di punti di vista ordinanti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267EF381-2CB7-457D-A1D5-DA4349B94D3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it-IT" dirty="0"/>
              <a:t>La prospettiva dell’interesse pubblico istituzionalmente perseguito dall’amministrazione come interesse </a:t>
            </a:r>
            <a:r>
              <a:rPr lang="it-IT" b="1" dirty="0"/>
              <a:t>qualitativamente superiore </a:t>
            </a:r>
            <a:r>
              <a:rPr lang="it-IT" dirty="0"/>
              <a:t>agli interessi dei singoli. </a:t>
            </a:r>
            <a:endParaRPr lang="it-IT" dirty="0">
              <a:cs typeface="Calibri"/>
            </a:endParaRPr>
          </a:p>
          <a:p>
            <a:pPr marL="0" indent="0">
              <a:buNone/>
            </a:pPr>
            <a:endParaRPr lang="it-IT"/>
          </a:p>
          <a:p>
            <a:r>
              <a:rPr lang="it-IT" dirty="0"/>
              <a:t>La prospettiva dello </a:t>
            </a:r>
            <a:r>
              <a:rPr lang="it-IT" b="1" dirty="0"/>
              <a:t>Stato di diritto</a:t>
            </a:r>
            <a:r>
              <a:rPr lang="it-IT" dirty="0"/>
              <a:t> che impone la garanzia degli interessi dei singoli in quanto tali, a</a:t>
            </a:r>
            <a:r>
              <a:rPr lang="it-IT" b="1" dirty="0"/>
              <a:t>nche di fronte all’interesse pubblico</a:t>
            </a:r>
            <a:r>
              <a:rPr lang="it-IT" dirty="0"/>
              <a:t>. </a:t>
            </a:r>
            <a:endParaRPr lang="it-IT"/>
          </a:p>
        </p:txBody>
      </p:sp>
    </p:spTree>
    <p:extLst>
      <p:ext uri="{BB962C8B-B14F-4D97-AF65-F5344CB8AC3E}">
        <p14:creationId xmlns:p14="http://schemas.microsoft.com/office/powerpoint/2010/main" val="41764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D87AFA3-2B39-4EE2-91C1-5BD8F2A0CDD6}"/>
              </a:ext>
            </a:extLst>
          </p:cNvPr>
          <p:cNvSpPr>
            <a:spLocks noGrp="1"/>
          </p:cNvSpPr>
          <p:nvPr>
            <p:ph type="title"/>
          </p:nvPr>
        </p:nvSpPr>
        <p:spPr>
          <a:xfrm>
            <a:off x="1006900" y="1188637"/>
            <a:ext cx="3141430" cy="4480726"/>
          </a:xfrm>
        </p:spPr>
        <p:txBody>
          <a:bodyPr>
            <a:normAutofit/>
          </a:bodyPr>
          <a:lstStyle/>
          <a:p>
            <a:pPr algn="r"/>
            <a:r>
              <a:rPr lang="it-IT" sz="3600" b="1"/>
              <a:t>La rilevanza delle fonti </a:t>
            </a:r>
            <a:r>
              <a:rPr lang="it-IT" sz="3600" b="1" i="1"/>
              <a:t>nel</a:t>
            </a:r>
            <a:r>
              <a:rPr lang="it-IT" sz="3600" b="1"/>
              <a:t> e </a:t>
            </a:r>
            <a:r>
              <a:rPr lang="it-IT" sz="3600" b="1" i="1"/>
              <a:t>per</a:t>
            </a:r>
            <a:r>
              <a:rPr lang="it-IT" sz="3600" b="1"/>
              <a:t> il diritto amministrativo</a:t>
            </a:r>
            <a:br>
              <a:rPr lang="it-IT" sz="3600" b="1" dirty="0"/>
            </a:br>
            <a:r>
              <a:rPr lang="it-IT" sz="3600" b="1">
                <a:solidFill>
                  <a:schemeClr val="accent1">
                    <a:lumMod val="75000"/>
                  </a:schemeClr>
                </a:solidFill>
              </a:rPr>
              <a:t>Come e perché studiamo le fonti</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B0A5A3B7-6C57-4695-808E-17231B8CEBF1}"/>
              </a:ext>
            </a:extLst>
          </p:cNvPr>
          <p:cNvSpPr>
            <a:spLocks noGrp="1"/>
          </p:cNvSpPr>
          <p:nvPr>
            <p:ph idx="1"/>
          </p:nvPr>
        </p:nvSpPr>
        <p:spPr>
          <a:xfrm>
            <a:off x="5138928" y="1338729"/>
            <a:ext cx="4795584" cy="4180542"/>
          </a:xfrm>
        </p:spPr>
        <p:txBody>
          <a:bodyPr anchor="ctr">
            <a:normAutofit/>
          </a:bodyPr>
          <a:lstStyle/>
          <a:p>
            <a:r>
              <a:rPr lang="it-IT" sz="2400"/>
              <a:t>Vincoli che la </a:t>
            </a:r>
            <a:r>
              <a:rPr lang="it-IT" sz="2400" i="1"/>
              <a:t>legge </a:t>
            </a:r>
            <a:r>
              <a:rPr lang="it-IT" sz="2400"/>
              <a:t>pone all’esercizio dei pubblici poteri (principio di legalità)</a:t>
            </a:r>
          </a:p>
          <a:p>
            <a:r>
              <a:rPr lang="it-IT" sz="2400"/>
              <a:t>Riserva di legge (assoluta o relativa)</a:t>
            </a:r>
          </a:p>
          <a:p>
            <a:r>
              <a:rPr lang="it-IT" sz="2400" b="1"/>
              <a:t>Potestà normativa </a:t>
            </a:r>
            <a:r>
              <a:rPr lang="it-IT" sz="2400"/>
              <a:t>delle stesse pubbliche amministrazioni</a:t>
            </a:r>
          </a:p>
        </p:txBody>
      </p:sp>
    </p:spTree>
    <p:extLst>
      <p:ext uri="{BB962C8B-B14F-4D97-AF65-F5344CB8AC3E}">
        <p14:creationId xmlns:p14="http://schemas.microsoft.com/office/powerpoint/2010/main" val="361113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linata e colonne anteriori di un maestoso edificio della città">
            <a:extLst>
              <a:ext uri="{FF2B5EF4-FFF2-40B4-BE49-F238E27FC236}">
                <a16:creationId xmlns:a16="http://schemas.microsoft.com/office/drawing/2014/main" id="{FD7EAA33-0231-2522-8816-C0EE5C0DC3C7}"/>
              </a:ext>
            </a:extLst>
          </p:cNvPr>
          <p:cNvPicPr>
            <a:picLocks noChangeAspect="1"/>
          </p:cNvPicPr>
          <p:nvPr/>
        </p:nvPicPr>
        <p:blipFill rotWithShape="1">
          <a:blip r:embed="rId2">
            <a:alphaModFix/>
          </a:blip>
          <a:srcRect l="24972" r="12883" b="-3"/>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406C5760-C85B-4425-9DF1-993158E1D8DA}"/>
              </a:ext>
            </a:extLst>
          </p:cNvPr>
          <p:cNvSpPr>
            <a:spLocks noGrp="1"/>
          </p:cNvSpPr>
          <p:nvPr>
            <p:ph type="title"/>
          </p:nvPr>
        </p:nvSpPr>
        <p:spPr>
          <a:xfrm>
            <a:off x="804672" y="798445"/>
            <a:ext cx="4803636" cy="1311664"/>
          </a:xfrm>
        </p:spPr>
        <p:txBody>
          <a:bodyPr anchor="b">
            <a:normAutofit/>
          </a:bodyPr>
          <a:lstStyle/>
          <a:p>
            <a:r>
              <a:rPr lang="it-IT" sz="3600" b="1">
                <a:solidFill>
                  <a:schemeClr val="tx2"/>
                </a:solidFill>
              </a:rPr>
              <a:t>Art. 97 Cost.</a:t>
            </a:r>
          </a:p>
        </p:txBody>
      </p:sp>
      <p:sp>
        <p:nvSpPr>
          <p:cNvPr id="3" name="Segnaposto contenuto 2">
            <a:extLst>
              <a:ext uri="{FF2B5EF4-FFF2-40B4-BE49-F238E27FC236}">
                <a16:creationId xmlns:a16="http://schemas.microsoft.com/office/drawing/2014/main" id="{9A0F6F45-E672-45D3-AFE2-A36BB79C80CF}"/>
              </a:ext>
            </a:extLst>
          </p:cNvPr>
          <p:cNvSpPr>
            <a:spLocks noGrp="1"/>
          </p:cNvSpPr>
          <p:nvPr>
            <p:ph idx="1"/>
          </p:nvPr>
        </p:nvSpPr>
        <p:spPr>
          <a:xfrm>
            <a:off x="804672" y="2272143"/>
            <a:ext cx="4706803" cy="3788830"/>
          </a:xfrm>
        </p:spPr>
        <p:txBody>
          <a:bodyPr anchor="ctr">
            <a:normAutofit/>
          </a:bodyPr>
          <a:lstStyle/>
          <a:p>
            <a:pPr marL="0" indent="0">
              <a:buNone/>
            </a:pPr>
            <a:r>
              <a:rPr lang="it-IT" sz="1800">
                <a:solidFill>
                  <a:schemeClr val="tx2"/>
                </a:solidFill>
              </a:rPr>
              <a:t>[…]</a:t>
            </a:r>
          </a:p>
          <a:p>
            <a:pPr marL="0" indent="0">
              <a:buNone/>
            </a:pPr>
            <a:r>
              <a:rPr lang="it-IT" sz="1800">
                <a:solidFill>
                  <a:schemeClr val="tx2"/>
                </a:solidFill>
              </a:rPr>
              <a:t>2. I pubblici uffici sono organizzati </a:t>
            </a:r>
            <a:r>
              <a:rPr lang="it-IT" sz="1800" b="1">
                <a:solidFill>
                  <a:schemeClr val="tx2"/>
                </a:solidFill>
              </a:rPr>
              <a:t>secondo disposizioni di legge </a:t>
            </a:r>
            <a:r>
              <a:rPr lang="it-IT" sz="1800">
                <a:solidFill>
                  <a:schemeClr val="tx2"/>
                </a:solidFill>
              </a:rPr>
              <a:t>in modo che siano assicurati il buon andamento e l'imparzialità dell'amministrazione.</a:t>
            </a:r>
          </a:p>
          <a:p>
            <a:pPr marL="0" indent="0">
              <a:buNone/>
            </a:pPr>
            <a:r>
              <a:rPr lang="it-IT" sz="1800">
                <a:solidFill>
                  <a:schemeClr val="tx2"/>
                </a:solidFill>
              </a:rPr>
              <a:t>3. Nell'ordinamento degli uffici sono determinate le sfere di competenza, le attribuzioni e le responsabilità proprie dei funzionari.</a:t>
            </a:r>
          </a:p>
          <a:p>
            <a:pPr marL="0" indent="0">
              <a:buNone/>
            </a:pPr>
            <a:r>
              <a:rPr lang="it-IT" sz="1800">
                <a:solidFill>
                  <a:schemeClr val="tx2"/>
                </a:solidFill>
              </a:rPr>
              <a:t>[…]</a:t>
            </a:r>
          </a:p>
          <a:p>
            <a:pPr marL="0" indent="0">
              <a:buNone/>
            </a:pPr>
            <a:endParaRPr lang="it-IT" sz="1800">
              <a:solidFill>
                <a:schemeClr val="tx2"/>
              </a:solidFill>
            </a:endParaRPr>
          </a:p>
        </p:txBody>
      </p:sp>
    </p:spTree>
    <p:extLst>
      <p:ext uri="{BB962C8B-B14F-4D97-AF65-F5344CB8AC3E}">
        <p14:creationId xmlns:p14="http://schemas.microsoft.com/office/powerpoint/2010/main" val="128544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linata e colonne anteriori di un maestoso edificio della città">
            <a:extLst>
              <a:ext uri="{FF2B5EF4-FFF2-40B4-BE49-F238E27FC236}">
                <a16:creationId xmlns:a16="http://schemas.microsoft.com/office/drawing/2014/main" id="{CCE867FC-7DD6-9355-8794-2420E936CDFF}"/>
              </a:ext>
            </a:extLst>
          </p:cNvPr>
          <p:cNvPicPr>
            <a:picLocks noChangeAspect="1"/>
          </p:cNvPicPr>
          <p:nvPr/>
        </p:nvPicPr>
        <p:blipFill rotWithShape="1">
          <a:blip r:embed="rId2">
            <a:alphaModFix/>
          </a:blip>
          <a:srcRect l="24972" r="12883" b="-3"/>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596090CE-BC97-4C8C-BFAD-148C7376D8FC}"/>
              </a:ext>
            </a:extLst>
          </p:cNvPr>
          <p:cNvSpPr>
            <a:spLocks noGrp="1"/>
          </p:cNvSpPr>
          <p:nvPr>
            <p:ph type="title"/>
          </p:nvPr>
        </p:nvSpPr>
        <p:spPr>
          <a:xfrm>
            <a:off x="804672" y="798445"/>
            <a:ext cx="4803636" cy="1311664"/>
          </a:xfrm>
        </p:spPr>
        <p:txBody>
          <a:bodyPr anchor="b">
            <a:normAutofit/>
          </a:bodyPr>
          <a:lstStyle/>
          <a:p>
            <a:br>
              <a:rPr lang="it-IT" sz="1400" b="1">
                <a:solidFill>
                  <a:schemeClr val="tx2"/>
                </a:solidFill>
                <a:latin typeface="Calibri" panose="020F0502020204030204" pitchFamily="34" charset="0"/>
              </a:rPr>
            </a:br>
            <a:r>
              <a:rPr lang="it-IT" sz="1400" b="1">
                <a:solidFill>
                  <a:schemeClr val="tx2"/>
                </a:solidFill>
                <a:latin typeface="Calibri" panose="020F0502020204030204" pitchFamily="34" charset="0"/>
              </a:rPr>
              <a:t>Legge 7 agosto 1990, n. 241</a:t>
            </a:r>
            <a:br>
              <a:rPr lang="it-IT" sz="1400" b="1">
                <a:solidFill>
                  <a:schemeClr val="tx2"/>
                </a:solidFill>
                <a:latin typeface="Calibri" panose="020F0502020204030204" pitchFamily="34" charset="0"/>
              </a:rPr>
            </a:br>
            <a:r>
              <a:rPr lang="it-IT" sz="1400" b="1">
                <a:solidFill>
                  <a:schemeClr val="tx2"/>
                </a:solidFill>
                <a:latin typeface="Calibri" panose="020F0502020204030204" pitchFamily="34" charset="0"/>
              </a:rPr>
              <a:t>Nuove norme in materia di procedimento amministrativo e di diritto di accesso ai documenti amministrativi</a:t>
            </a:r>
            <a:br>
              <a:rPr lang="it-IT" sz="1400">
                <a:solidFill>
                  <a:schemeClr val="tx2"/>
                </a:solidFill>
                <a:latin typeface="Times New Roman" panose="02020603050405020304" pitchFamily="18" charset="0"/>
              </a:rPr>
            </a:br>
            <a:endParaRPr lang="it-IT" sz="1400">
              <a:solidFill>
                <a:schemeClr val="tx2"/>
              </a:solidFill>
            </a:endParaRPr>
          </a:p>
        </p:txBody>
      </p:sp>
      <p:sp>
        <p:nvSpPr>
          <p:cNvPr id="3" name="Segnaposto contenuto 2">
            <a:extLst>
              <a:ext uri="{FF2B5EF4-FFF2-40B4-BE49-F238E27FC236}">
                <a16:creationId xmlns:a16="http://schemas.microsoft.com/office/drawing/2014/main" id="{9E1A933A-FCE9-4830-9C0A-A560D480BF1B}"/>
              </a:ext>
            </a:extLst>
          </p:cNvPr>
          <p:cNvSpPr>
            <a:spLocks noGrp="1"/>
          </p:cNvSpPr>
          <p:nvPr>
            <p:ph idx="1"/>
          </p:nvPr>
        </p:nvSpPr>
        <p:spPr>
          <a:xfrm>
            <a:off x="804672" y="2272143"/>
            <a:ext cx="4706803" cy="3788830"/>
          </a:xfrm>
        </p:spPr>
        <p:txBody>
          <a:bodyPr anchor="ctr">
            <a:normAutofit/>
          </a:bodyPr>
          <a:lstStyle/>
          <a:p>
            <a:pPr marL="0" indent="0">
              <a:buNone/>
            </a:pPr>
            <a:r>
              <a:rPr lang="it-IT" sz="2000" b="1" dirty="0">
                <a:solidFill>
                  <a:schemeClr val="tx2"/>
                </a:solidFill>
                <a:latin typeface="Calibri"/>
                <a:ea typeface="Calibri"/>
                <a:cs typeface="Calibri"/>
              </a:rPr>
              <a:t>Art. 1. (Principi generali dell'attività amministrativa)</a:t>
            </a:r>
            <a:endParaRPr lang="it-IT" sz="2000" dirty="0">
              <a:solidFill>
                <a:schemeClr val="tx2"/>
              </a:solidFill>
              <a:latin typeface="Calibri"/>
              <a:ea typeface="Calibri"/>
              <a:cs typeface="Calibri"/>
            </a:endParaRPr>
          </a:p>
          <a:p>
            <a:pPr marL="0" indent="0">
              <a:buNone/>
            </a:pPr>
            <a:r>
              <a:rPr lang="it-IT" sz="2000" dirty="0">
                <a:solidFill>
                  <a:schemeClr val="tx2"/>
                </a:solidFill>
                <a:latin typeface="Calibri"/>
                <a:ea typeface="Calibri"/>
                <a:cs typeface="Calibri"/>
              </a:rPr>
              <a:t>1. L’attività amministrativa persegue </a:t>
            </a:r>
            <a:r>
              <a:rPr lang="it-IT" sz="2000" b="1" dirty="0">
                <a:solidFill>
                  <a:schemeClr val="tx2"/>
                </a:solidFill>
                <a:latin typeface="Calibri"/>
                <a:ea typeface="Calibri"/>
                <a:cs typeface="Calibri"/>
              </a:rPr>
              <a:t>i fini determinati dalla legge </a:t>
            </a:r>
            <a:r>
              <a:rPr lang="it-IT" sz="2000" dirty="0">
                <a:solidFill>
                  <a:schemeClr val="tx2"/>
                </a:solidFill>
                <a:latin typeface="Calibri"/>
                <a:ea typeface="Calibri"/>
                <a:cs typeface="Calibri"/>
              </a:rPr>
              <a:t>ed è retta da criteri di economicità, di efficacia, di imparzialità, di pubblicità e di trasparenza, secondo le modalità previste dalla presente legge e dalle altre disposizioni che disciplinano singoli procedimenti, nonché dai principi dell'ordinamento comunitario.</a:t>
            </a:r>
          </a:p>
          <a:p>
            <a:endParaRPr lang="it-IT" sz="1800">
              <a:solidFill>
                <a:schemeClr val="tx2"/>
              </a:solidFill>
            </a:endParaRPr>
          </a:p>
        </p:txBody>
      </p:sp>
    </p:spTree>
    <p:extLst>
      <p:ext uri="{BB962C8B-B14F-4D97-AF65-F5344CB8AC3E}">
        <p14:creationId xmlns:p14="http://schemas.microsoft.com/office/powerpoint/2010/main" val="20068637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4C68CE7646BA347A101DFBEF066E975" ma:contentTypeVersion="14" ma:contentTypeDescription="Creare un nuovo documento." ma:contentTypeScope="" ma:versionID="15c617c41f4a1d49f60dbf4fe10fc4f8">
  <xsd:schema xmlns:xsd="http://www.w3.org/2001/XMLSchema" xmlns:xs="http://www.w3.org/2001/XMLSchema" xmlns:p="http://schemas.microsoft.com/office/2006/metadata/properties" xmlns:ns3="b1a9100a-0d37-4a2a-9e4c-e6d1a22e5d27" xmlns:ns4="9a536f0b-aa8c-407c-8def-cd362d2cdfad" targetNamespace="http://schemas.microsoft.com/office/2006/metadata/properties" ma:root="true" ma:fieldsID="fe3d1058faf3fc56d11356d734c8e6c6" ns3:_="" ns4:_="">
    <xsd:import namespace="b1a9100a-0d37-4a2a-9e4c-e6d1a22e5d27"/>
    <xsd:import namespace="9a536f0b-aa8c-407c-8def-cd362d2cdf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9100a-0d37-4a2a-9e4c-e6d1a22e5d2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6f0b-aa8c-407c-8def-cd362d2cdf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3F446-78EE-490D-A9A5-33A03C38E3A6}">
  <ds:schemaRefs>
    <ds:schemaRef ds:uri="http://schemas.microsoft.com/sharepoint/v3/contenttype/forms"/>
  </ds:schemaRefs>
</ds:datastoreItem>
</file>

<file path=customXml/itemProps2.xml><?xml version="1.0" encoding="utf-8"?>
<ds:datastoreItem xmlns:ds="http://schemas.openxmlformats.org/officeDocument/2006/customXml" ds:itemID="{AAC803C9-02A2-46DA-940D-ACCF46C083A7}">
  <ds:schemaRefs>
    <ds:schemaRef ds:uri="http://purl.org/dc/elements/1.1/"/>
    <ds:schemaRef ds:uri="9a536f0b-aa8c-407c-8def-cd362d2cdfad"/>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b1a9100a-0d37-4a2a-9e4c-e6d1a22e5d27"/>
  </ds:schemaRefs>
</ds:datastoreItem>
</file>

<file path=customXml/itemProps3.xml><?xml version="1.0" encoding="utf-8"?>
<ds:datastoreItem xmlns:ds="http://schemas.openxmlformats.org/officeDocument/2006/customXml" ds:itemID="{D884F34B-224D-42EF-80CD-A32E15723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9100a-0d37-4a2a-9e4c-e6d1a22e5d27"/>
    <ds:schemaRef ds:uri="9a536f0b-aa8c-407c-8def-cd362d2cd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1524</TotalTime>
  <Words>5085</Words>
  <Application>Microsoft Office PowerPoint</Application>
  <PresentationFormat>Widescreen</PresentationFormat>
  <Paragraphs>235</Paragraphs>
  <Slides>49</Slides>
  <Notes>0</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Le fonti del diritto amministrativo</vt:lpstr>
      <vt:lpstr>Specificità legate all'ambito disciplinare</vt:lpstr>
      <vt:lpstr>Fonti primarie</vt:lpstr>
      <vt:lpstr>Quali fonti nel diritto amministrativo</vt:lpstr>
      <vt:lpstr>Quali fonti nel diritto amministrativo</vt:lpstr>
      <vt:lpstr>La struttura del diritto amministrativo e la duplicità di punti di vista ordinanti</vt:lpstr>
      <vt:lpstr>La rilevanza delle fonti nel e per il diritto amministrativo Come e perché studiamo le fonti</vt:lpstr>
      <vt:lpstr>Art. 97 Cost.</vt:lpstr>
      <vt:lpstr> Legge 7 agosto 1990, n. 241 Nuove norme in materia di procedimento amministrativo e di diritto di accesso ai documenti amministrativi </vt:lpstr>
      <vt:lpstr>Le riserve di legge</vt:lpstr>
      <vt:lpstr>Problema della reale portata della riserva di cui all’art. 97 Cost.</vt:lpstr>
      <vt:lpstr>Problema della reale portata della riserva di cui all’art. 97 Cost.</vt:lpstr>
      <vt:lpstr>Riserva relativa</vt:lpstr>
      <vt:lpstr>La disciplina puntuale oltre la legge … nel rispetto della legalità</vt:lpstr>
      <vt:lpstr>I caratteri della normazione secondaria</vt:lpstr>
      <vt:lpstr>I caratteri della normazione secondaria</vt:lpstr>
      <vt:lpstr>Il criterio dell’indeterminabilità a priori ma non a posteriori</vt:lpstr>
      <vt:lpstr>Il criterio dell’indeterminabilità a priori ma non a posteriori</vt:lpstr>
      <vt:lpstr>Il problema della differenza tra fonti secondarie e atti amministrativi generali</vt:lpstr>
      <vt:lpstr>Tratti comuni con gli atti amministrativi generali</vt:lpstr>
      <vt:lpstr>Tratti comuni con gli atti amministrativi generali</vt:lpstr>
      <vt:lpstr>I regolamenti</vt:lpstr>
      <vt:lpstr>I regolamenti</vt:lpstr>
      <vt:lpstr>Chi emana i regolamenti e perché?</vt:lpstr>
      <vt:lpstr>Chi emana i regolamenti e perché?</vt:lpstr>
      <vt:lpstr>segue</vt:lpstr>
      <vt:lpstr>segue</vt:lpstr>
      <vt:lpstr>segue</vt:lpstr>
      <vt:lpstr>Tipologie di regolamenti</vt:lpstr>
      <vt:lpstr>Regolamenti di delegificazione</vt:lpstr>
      <vt:lpstr> Articolo 4 Preleggi Limiti della disciplina regolamentare </vt:lpstr>
      <vt:lpstr>Delegificazione</vt:lpstr>
      <vt:lpstr>Problema:  Centralità della legge vs crisi della legge </vt:lpstr>
      <vt:lpstr>Le cause </vt:lpstr>
      <vt:lpstr>Le cause </vt:lpstr>
      <vt:lpstr>… e le conseguenze</vt:lpstr>
      <vt:lpstr>Il rischio di fuga dal regolamento</vt:lpstr>
      <vt:lpstr>Posso impugnare un regolamento?</vt:lpstr>
      <vt:lpstr>Le norme interne</vt:lpstr>
      <vt:lpstr>I regolamenti interni</vt:lpstr>
      <vt:lpstr>Direttive e atti di indirizzo </vt:lpstr>
      <vt:lpstr>Le circolari</vt:lpstr>
      <vt:lpstr>Il contenuto e le tipologie di circolari</vt:lpstr>
      <vt:lpstr>Un esempio Circolare 17 settembre 2008 - Regolamento interno per gli istituti e le sezioni femminili 17 settembre 2008 - PU-GDAP-1a00-17/09/2008-0308208-2008 </vt:lpstr>
      <vt:lpstr>La tutela a fronte di circolari</vt:lpstr>
      <vt:lpstr>Gli atti amministrativi generali</vt:lpstr>
      <vt:lpstr>Il bando di gara</vt:lpstr>
      <vt:lpstr>Il P.R.G.</vt:lpstr>
      <vt:lpstr>Ordinanze contingibili e urgenti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 del diritto amministrativo</dc:title>
  <dc:creator>Sveva Del Gatto</dc:creator>
  <cp:lastModifiedBy>Sveva Del Gatto</cp:lastModifiedBy>
  <cp:revision>307</cp:revision>
  <cp:lastPrinted>2022-10-24T07:33:02Z</cp:lastPrinted>
  <dcterms:created xsi:type="dcterms:W3CDTF">2022-10-20T13:31:35Z</dcterms:created>
  <dcterms:modified xsi:type="dcterms:W3CDTF">2024-02-15T07:41:53Z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0x010100D4C68CE7646BA347A101DFBEF066E975</vt:lpwstr>
  </property>
</Properties>
</file>