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314" r:id="rId6"/>
    <p:sldId id="316" r:id="rId7"/>
    <p:sldId id="269" r:id="rId8"/>
    <p:sldId id="321" r:id="rId9"/>
    <p:sldId id="264" r:id="rId10"/>
    <p:sldId id="258" r:id="rId11"/>
    <p:sldId id="303" r:id="rId12"/>
    <p:sldId id="304" r:id="rId13"/>
    <p:sldId id="270" r:id="rId14"/>
    <p:sldId id="289" r:id="rId15"/>
    <p:sldId id="305" r:id="rId16"/>
    <p:sldId id="288" r:id="rId17"/>
    <p:sldId id="259" r:id="rId18"/>
    <p:sldId id="322" r:id="rId19"/>
    <p:sldId id="319" r:id="rId20"/>
    <p:sldId id="274" r:id="rId21"/>
    <p:sldId id="323" r:id="rId22"/>
    <p:sldId id="266" r:id="rId23"/>
    <p:sldId id="267" r:id="rId24"/>
    <p:sldId id="272" r:id="rId25"/>
    <p:sldId id="265" r:id="rId26"/>
    <p:sldId id="324" r:id="rId27"/>
    <p:sldId id="268" r:id="rId28"/>
    <p:sldId id="325" r:id="rId29"/>
    <p:sldId id="275" r:id="rId30"/>
    <p:sldId id="320" r:id="rId31"/>
    <p:sldId id="277" r:id="rId32"/>
    <p:sldId id="309" r:id="rId33"/>
    <p:sldId id="310" r:id="rId34"/>
    <p:sldId id="312" r:id="rId35"/>
    <p:sldId id="311" r:id="rId36"/>
    <p:sldId id="271" r:id="rId37"/>
    <p:sldId id="262" r:id="rId38"/>
    <p:sldId id="306" r:id="rId39"/>
    <p:sldId id="263" r:id="rId40"/>
    <p:sldId id="280" r:id="rId41"/>
    <p:sldId id="279" r:id="rId42"/>
    <p:sldId id="281" r:id="rId43"/>
    <p:sldId id="287" r:id="rId44"/>
    <p:sldId id="286" r:id="rId45"/>
    <p:sldId id="291" r:id="rId46"/>
    <p:sldId id="293" r:id="rId47"/>
    <p:sldId id="294" r:id="rId48"/>
    <p:sldId id="292" r:id="rId49"/>
    <p:sldId id="282" r:id="rId50"/>
    <p:sldId id="283" r:id="rId51"/>
    <p:sldId id="284" r:id="rId52"/>
    <p:sldId id="285" r:id="rId53"/>
  </p:sldIdLst>
  <p:sldSz cx="12192000" cy="6858000"/>
  <p:notesSz cx="6858000" cy="99472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54A040-87BE-6C5B-A10E-59AC3C5A98D3}" v="90" dt="2024-02-15T07:41:53.378"/>
    <p1510:client id="{D5C25720-BCD2-3086-3CA3-33584F8DC252}" v="424" dt="2024-02-13T12:29:54.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eva.delgatto@unimc.it" userId="S::sveva.delgatto@unimc.it::b0dff882-4194-43a0-8b10-1068c4ea61a2" providerId="AD" clId="Web-{D5C25720-BCD2-3086-3CA3-33584F8DC252}"/>
    <pc:docChg chg="addSld delSld modSld sldOrd">
      <pc:chgData name="sveva.delgatto@unimc.it" userId="S::sveva.delgatto@unimc.it::b0dff882-4194-43a0-8b10-1068c4ea61a2" providerId="AD" clId="Web-{D5C25720-BCD2-3086-3CA3-33584F8DC252}" dt="2024-02-13T12:30:09.258" v="499"/>
      <pc:docMkLst>
        <pc:docMk/>
      </pc:docMkLst>
      <pc:sldChg chg="addSp modSp mod setBg">
        <pc:chgData name="sveva.delgatto@unimc.it" userId="S::sveva.delgatto@unimc.it::b0dff882-4194-43a0-8b10-1068c4ea61a2" providerId="AD" clId="Web-{D5C25720-BCD2-3086-3CA3-33584F8DC252}" dt="2024-02-13T12:12:36.136" v="363"/>
        <pc:sldMkLst>
          <pc:docMk/>
          <pc:sldMk cId="3775208387" sldId="256"/>
        </pc:sldMkLst>
        <pc:spChg chg="mod">
          <ac:chgData name="sveva.delgatto@unimc.it" userId="S::sveva.delgatto@unimc.it::b0dff882-4194-43a0-8b10-1068c4ea61a2" providerId="AD" clId="Web-{D5C25720-BCD2-3086-3CA3-33584F8DC252}" dt="2024-02-13T12:12:36.136" v="363"/>
          <ac:spMkLst>
            <pc:docMk/>
            <pc:sldMk cId="3775208387" sldId="256"/>
            <ac:spMk id="2" creationId="{8EBCC2FB-85C1-4F89-A917-A6547B0CA0D5}"/>
          </ac:spMkLst>
        </pc:spChg>
        <pc:spChg chg="mod">
          <ac:chgData name="sveva.delgatto@unimc.it" userId="S::sveva.delgatto@unimc.it::b0dff882-4194-43a0-8b10-1068c4ea61a2" providerId="AD" clId="Web-{D5C25720-BCD2-3086-3CA3-33584F8DC252}" dt="2024-02-13T12:12:36.136" v="363"/>
          <ac:spMkLst>
            <pc:docMk/>
            <pc:sldMk cId="3775208387" sldId="256"/>
            <ac:spMk id="3" creationId="{8868EA32-D987-4024-84B9-B235079270BD}"/>
          </ac:spMkLst>
        </pc:spChg>
        <pc:spChg chg="add">
          <ac:chgData name="sveva.delgatto@unimc.it" userId="S::sveva.delgatto@unimc.it::b0dff882-4194-43a0-8b10-1068c4ea61a2" providerId="AD" clId="Web-{D5C25720-BCD2-3086-3CA3-33584F8DC252}" dt="2024-02-13T12:12:36.136" v="363"/>
          <ac:spMkLst>
            <pc:docMk/>
            <pc:sldMk cId="3775208387" sldId="256"/>
            <ac:spMk id="9" creationId="{93245F62-CCC4-49E4-B95B-EA6C1E790510}"/>
          </ac:spMkLst>
        </pc:spChg>
        <pc:spChg chg="add">
          <ac:chgData name="sveva.delgatto@unimc.it" userId="S::sveva.delgatto@unimc.it::b0dff882-4194-43a0-8b10-1068c4ea61a2" providerId="AD" clId="Web-{D5C25720-BCD2-3086-3CA3-33584F8DC252}" dt="2024-02-13T12:12:36.136" v="363"/>
          <ac:spMkLst>
            <pc:docMk/>
            <pc:sldMk cId="3775208387" sldId="256"/>
            <ac:spMk id="11" creationId="{E6C0DD6B-6AA3-448F-9B99-8386295BC1B4}"/>
          </ac:spMkLst>
        </pc:spChg>
        <pc:picChg chg="add mod">
          <ac:chgData name="sveva.delgatto@unimc.it" userId="S::sveva.delgatto@unimc.it::b0dff882-4194-43a0-8b10-1068c4ea61a2" providerId="AD" clId="Web-{D5C25720-BCD2-3086-3CA3-33584F8DC252}" dt="2024-02-13T12:12:36.136" v="363"/>
          <ac:picMkLst>
            <pc:docMk/>
            <pc:sldMk cId="3775208387" sldId="256"/>
            <ac:picMk id="4" creationId="{63953DE5-D984-0C6E-230C-C5920C15366D}"/>
          </ac:picMkLst>
        </pc:picChg>
      </pc:sldChg>
      <pc:sldChg chg="addSp delSp modSp mod setBg">
        <pc:chgData name="sveva.delgatto@unimc.it" userId="S::sveva.delgatto@unimc.it::b0dff882-4194-43a0-8b10-1068c4ea61a2" providerId="AD" clId="Web-{D5C25720-BCD2-3086-3CA3-33584F8DC252}" dt="2024-02-13T12:16:15.426" v="385"/>
        <pc:sldMkLst>
          <pc:docMk/>
          <pc:sldMk cId="3900951220" sldId="257"/>
        </pc:sldMkLst>
        <pc:spChg chg="mod">
          <ac:chgData name="sveva.delgatto@unimc.it" userId="S::sveva.delgatto@unimc.it::b0dff882-4194-43a0-8b10-1068c4ea61a2" providerId="AD" clId="Web-{D5C25720-BCD2-3086-3CA3-33584F8DC252}" dt="2024-02-13T12:16:15.426" v="385"/>
          <ac:spMkLst>
            <pc:docMk/>
            <pc:sldMk cId="3900951220" sldId="257"/>
            <ac:spMk id="2" creationId="{8C41140E-9EBA-4609-9DF1-0060A264ACDC}"/>
          </ac:spMkLst>
        </pc:spChg>
        <pc:spChg chg="mod">
          <ac:chgData name="sveva.delgatto@unimc.it" userId="S::sveva.delgatto@unimc.it::b0dff882-4194-43a0-8b10-1068c4ea61a2" providerId="AD" clId="Web-{D5C25720-BCD2-3086-3CA3-33584F8DC252}" dt="2024-02-13T12:16:15.426" v="385"/>
          <ac:spMkLst>
            <pc:docMk/>
            <pc:sldMk cId="3900951220" sldId="257"/>
            <ac:spMk id="3" creationId="{D6EDFC17-4E09-487B-9E3B-5616292D1BA7}"/>
          </ac:spMkLst>
        </pc:spChg>
        <pc:spChg chg="add">
          <ac:chgData name="sveva.delgatto@unimc.it" userId="S::sveva.delgatto@unimc.it::b0dff882-4194-43a0-8b10-1068c4ea61a2" providerId="AD" clId="Web-{D5C25720-BCD2-3086-3CA3-33584F8DC252}" dt="2024-02-13T12:16:15.426" v="385"/>
          <ac:spMkLst>
            <pc:docMk/>
            <pc:sldMk cId="3900951220" sldId="257"/>
            <ac:spMk id="8" creationId="{18873D23-2DCF-4B31-A009-95721C06E8E1}"/>
          </ac:spMkLst>
        </pc:spChg>
        <pc:spChg chg="add">
          <ac:chgData name="sveva.delgatto@unimc.it" userId="S::sveva.delgatto@unimc.it::b0dff882-4194-43a0-8b10-1068c4ea61a2" providerId="AD" clId="Web-{D5C25720-BCD2-3086-3CA3-33584F8DC252}" dt="2024-02-13T12:16:15.426" v="385"/>
          <ac:spMkLst>
            <pc:docMk/>
            <pc:sldMk cId="3900951220" sldId="257"/>
            <ac:spMk id="10" creationId="{C13EF075-D4EF-4929-ADBC-91B27DA19955}"/>
          </ac:spMkLst>
        </pc:spChg>
        <pc:grpChg chg="add">
          <ac:chgData name="sveva.delgatto@unimc.it" userId="S::sveva.delgatto@unimc.it::b0dff882-4194-43a0-8b10-1068c4ea61a2" providerId="AD" clId="Web-{D5C25720-BCD2-3086-3CA3-33584F8DC252}" dt="2024-02-13T12:16:15.426" v="385"/>
          <ac:grpSpMkLst>
            <pc:docMk/>
            <pc:sldMk cId="3900951220" sldId="257"/>
            <ac:grpSpMk id="12" creationId="{DAA26DFA-AAB2-4973-9C17-16D587C7B198}"/>
          </ac:grpSpMkLst>
        </pc:grpChg>
        <pc:cxnChg chg="del">
          <ac:chgData name="sveva.delgatto@unimc.it" userId="S::sveva.delgatto@unimc.it::b0dff882-4194-43a0-8b10-1068c4ea61a2" providerId="AD" clId="Web-{D5C25720-BCD2-3086-3CA3-33584F8DC252}" dt="2024-02-13T12:15:41.628" v="384"/>
          <ac:cxnSpMkLst>
            <pc:docMk/>
            <pc:sldMk cId="3900951220" sldId="257"/>
            <ac:cxnSpMk id="6" creationId="{26365363-D5B8-4822-8B97-167491B60936}"/>
          </ac:cxnSpMkLst>
        </pc:cxnChg>
      </pc:sldChg>
      <pc:sldChg chg="addSp modSp mod setBg">
        <pc:chgData name="sveva.delgatto@unimc.it" userId="S::sveva.delgatto@unimc.it::b0dff882-4194-43a0-8b10-1068c4ea61a2" providerId="AD" clId="Web-{D5C25720-BCD2-3086-3CA3-33584F8DC252}" dt="2024-02-13T12:14:45.125" v="381" actId="20577"/>
        <pc:sldMkLst>
          <pc:docMk/>
          <pc:sldMk cId="3611134374" sldId="258"/>
        </pc:sldMkLst>
        <pc:spChg chg="mod">
          <ac:chgData name="sveva.delgatto@unimc.it" userId="S::sveva.delgatto@unimc.it::b0dff882-4194-43a0-8b10-1068c4ea61a2" providerId="AD" clId="Web-{D5C25720-BCD2-3086-3CA3-33584F8DC252}" dt="2024-02-13T12:14:45.125" v="381" actId="20577"/>
          <ac:spMkLst>
            <pc:docMk/>
            <pc:sldMk cId="3611134374" sldId="258"/>
            <ac:spMk id="2" creationId="{8D87AFA3-2B39-4EE2-91C1-5BD8F2A0CDD6}"/>
          </ac:spMkLst>
        </pc:spChg>
        <pc:spChg chg="mod">
          <ac:chgData name="sveva.delgatto@unimc.it" userId="S::sveva.delgatto@unimc.it::b0dff882-4194-43a0-8b10-1068c4ea61a2" providerId="AD" clId="Web-{D5C25720-BCD2-3086-3CA3-33584F8DC252}" dt="2024-02-13T12:14:27.109" v="378"/>
          <ac:spMkLst>
            <pc:docMk/>
            <pc:sldMk cId="3611134374" sldId="258"/>
            <ac:spMk id="3" creationId="{B0A5A3B7-6C57-4695-808E-17231B8CEBF1}"/>
          </ac:spMkLst>
        </pc:spChg>
        <pc:spChg chg="add">
          <ac:chgData name="sveva.delgatto@unimc.it" userId="S::sveva.delgatto@unimc.it::b0dff882-4194-43a0-8b10-1068c4ea61a2" providerId="AD" clId="Web-{D5C25720-BCD2-3086-3CA3-33584F8DC252}" dt="2024-02-13T12:14:27.109" v="378"/>
          <ac:spMkLst>
            <pc:docMk/>
            <pc:sldMk cId="3611134374" sldId="258"/>
            <ac:spMk id="8" creationId="{081EA652-8C6A-4E69-BEB9-170809474553}"/>
          </ac:spMkLst>
        </pc:spChg>
        <pc:spChg chg="add">
          <ac:chgData name="sveva.delgatto@unimc.it" userId="S::sveva.delgatto@unimc.it::b0dff882-4194-43a0-8b10-1068c4ea61a2" providerId="AD" clId="Web-{D5C25720-BCD2-3086-3CA3-33584F8DC252}" dt="2024-02-13T12:14:27.109" v="378"/>
          <ac:spMkLst>
            <pc:docMk/>
            <pc:sldMk cId="3611134374" sldId="258"/>
            <ac:spMk id="10" creationId="{A4026A73-1F7F-49F2-B319-8CA3B3D53269}"/>
          </ac:spMkLst>
        </pc:spChg>
        <pc:spChg chg="add">
          <ac:chgData name="sveva.delgatto@unimc.it" userId="S::sveva.delgatto@unimc.it::b0dff882-4194-43a0-8b10-1068c4ea61a2" providerId="AD" clId="Web-{D5C25720-BCD2-3086-3CA3-33584F8DC252}" dt="2024-02-13T12:14:27.109" v="378"/>
          <ac:spMkLst>
            <pc:docMk/>
            <pc:sldMk cId="3611134374" sldId="258"/>
            <ac:spMk id="12" creationId="{5298780A-33B9-4EA2-8F67-DE68AD62841B}"/>
          </ac:spMkLst>
        </pc:spChg>
        <pc:spChg chg="add">
          <ac:chgData name="sveva.delgatto@unimc.it" userId="S::sveva.delgatto@unimc.it::b0dff882-4194-43a0-8b10-1068c4ea61a2" providerId="AD" clId="Web-{D5C25720-BCD2-3086-3CA3-33584F8DC252}" dt="2024-02-13T12:14:27.109" v="378"/>
          <ac:spMkLst>
            <pc:docMk/>
            <pc:sldMk cId="3611134374" sldId="258"/>
            <ac:spMk id="14" creationId="{7F488E8B-4E1E-4402-8935-D4E6C02615C7}"/>
          </ac:spMkLst>
        </pc:spChg>
        <pc:cxnChg chg="add">
          <ac:chgData name="sveva.delgatto@unimc.it" userId="S::sveva.delgatto@unimc.it::b0dff882-4194-43a0-8b10-1068c4ea61a2" providerId="AD" clId="Web-{D5C25720-BCD2-3086-3CA3-33584F8DC252}" dt="2024-02-13T12:14:27.109" v="378"/>
          <ac:cxnSpMkLst>
            <pc:docMk/>
            <pc:sldMk cId="3611134374" sldId="258"/>
            <ac:cxnSpMk id="16" creationId="{23AAC9B5-8015-485C-ACF9-A750390E9A56}"/>
          </ac:cxnSpMkLst>
        </pc:cxnChg>
      </pc:sldChg>
      <pc:sldChg chg="addSp delSp modSp mod setBg">
        <pc:chgData name="sveva.delgatto@unimc.it" userId="S::sveva.delgatto@unimc.it::b0dff882-4194-43a0-8b10-1068c4ea61a2" providerId="AD" clId="Web-{D5C25720-BCD2-3086-3CA3-33584F8DC252}" dt="2024-02-13T12:20:47.531" v="421" actId="20577"/>
        <pc:sldMkLst>
          <pc:docMk/>
          <pc:sldMk cId="3717629696" sldId="260"/>
        </pc:sldMkLst>
        <pc:spChg chg="mod ord">
          <ac:chgData name="sveva.delgatto@unimc.it" userId="S::sveva.delgatto@unimc.it::b0dff882-4194-43a0-8b10-1068c4ea61a2" providerId="AD" clId="Web-{D5C25720-BCD2-3086-3CA3-33584F8DC252}" dt="2024-02-13T12:20:04.529" v="412"/>
          <ac:spMkLst>
            <pc:docMk/>
            <pc:sldMk cId="3717629696" sldId="260"/>
            <ac:spMk id="2" creationId="{794634F1-21F8-4C7B-B312-84BD087ED720}"/>
          </ac:spMkLst>
        </pc:spChg>
        <pc:spChg chg="mod">
          <ac:chgData name="sveva.delgatto@unimc.it" userId="S::sveva.delgatto@unimc.it::b0dff882-4194-43a0-8b10-1068c4ea61a2" providerId="AD" clId="Web-{D5C25720-BCD2-3086-3CA3-33584F8DC252}" dt="2024-02-13T12:20:47.531" v="421" actId="20577"/>
          <ac:spMkLst>
            <pc:docMk/>
            <pc:sldMk cId="3717629696" sldId="260"/>
            <ac:spMk id="3" creationId="{660411D2-B452-4105-B9AA-EC8347A8D8A2}"/>
          </ac:spMkLst>
        </pc:spChg>
        <pc:spChg chg="add del">
          <ac:chgData name="sveva.delgatto@unimc.it" userId="S::sveva.delgatto@unimc.it::b0dff882-4194-43a0-8b10-1068c4ea61a2" providerId="AD" clId="Web-{D5C25720-BCD2-3086-3CA3-33584F8DC252}" dt="2024-02-13T12:20:04.529" v="412"/>
          <ac:spMkLst>
            <pc:docMk/>
            <pc:sldMk cId="3717629696" sldId="260"/>
            <ac:spMk id="9" creationId="{2C61293E-6EBE-43EF-A52C-9BEBFD7679D4}"/>
          </ac:spMkLst>
        </pc:spChg>
        <pc:spChg chg="add del">
          <ac:chgData name="sveva.delgatto@unimc.it" userId="S::sveva.delgatto@unimc.it::b0dff882-4194-43a0-8b10-1068c4ea61a2" providerId="AD" clId="Web-{D5C25720-BCD2-3086-3CA3-33584F8DC252}" dt="2024-02-13T12:20:04.529" v="412"/>
          <ac:spMkLst>
            <pc:docMk/>
            <pc:sldMk cId="3717629696" sldId="260"/>
            <ac:spMk id="11" creationId="{3FCFB1DE-0B7E-48CC-BA90-B2AB0889F9D6}"/>
          </ac:spMkLst>
        </pc:spChg>
        <pc:spChg chg="add">
          <ac:chgData name="sveva.delgatto@unimc.it" userId="S::sveva.delgatto@unimc.it::b0dff882-4194-43a0-8b10-1068c4ea61a2" providerId="AD" clId="Web-{D5C25720-BCD2-3086-3CA3-33584F8DC252}" dt="2024-02-13T12:20:04.529" v="412"/>
          <ac:spMkLst>
            <pc:docMk/>
            <pc:sldMk cId="3717629696" sldId="260"/>
            <ac:spMk id="16" creationId="{8FC9BE17-9A7B-462D-AE50-3D8777387304}"/>
          </ac:spMkLst>
        </pc:spChg>
        <pc:spChg chg="add">
          <ac:chgData name="sveva.delgatto@unimc.it" userId="S::sveva.delgatto@unimc.it::b0dff882-4194-43a0-8b10-1068c4ea61a2" providerId="AD" clId="Web-{D5C25720-BCD2-3086-3CA3-33584F8DC252}" dt="2024-02-13T12:20:04.529" v="412"/>
          <ac:spMkLst>
            <pc:docMk/>
            <pc:sldMk cId="3717629696" sldId="260"/>
            <ac:spMk id="18" creationId="{3EBE8569-6AEC-4B8C-8D53-2DE337CDBA65}"/>
          </ac:spMkLst>
        </pc:spChg>
        <pc:spChg chg="add">
          <ac:chgData name="sveva.delgatto@unimc.it" userId="S::sveva.delgatto@unimc.it::b0dff882-4194-43a0-8b10-1068c4ea61a2" providerId="AD" clId="Web-{D5C25720-BCD2-3086-3CA3-33584F8DC252}" dt="2024-02-13T12:20:04.529" v="412"/>
          <ac:spMkLst>
            <pc:docMk/>
            <pc:sldMk cId="3717629696" sldId="260"/>
            <ac:spMk id="20" creationId="{55D4142C-5077-457F-A6AD-3FECFDB39685}"/>
          </ac:spMkLst>
        </pc:spChg>
        <pc:spChg chg="add">
          <ac:chgData name="sveva.delgatto@unimc.it" userId="S::sveva.delgatto@unimc.it::b0dff882-4194-43a0-8b10-1068c4ea61a2" providerId="AD" clId="Web-{D5C25720-BCD2-3086-3CA3-33584F8DC252}" dt="2024-02-13T12:20:04.529" v="412"/>
          <ac:spMkLst>
            <pc:docMk/>
            <pc:sldMk cId="3717629696" sldId="260"/>
            <ac:spMk id="22" creationId="{7A5F0580-5EE9-419F-96EE-B6529EF6E7D0}"/>
          </ac:spMkLst>
        </pc:spChg>
        <pc:picChg chg="add mod">
          <ac:chgData name="sveva.delgatto@unimc.it" userId="S::sveva.delgatto@unimc.it::b0dff882-4194-43a0-8b10-1068c4ea61a2" providerId="AD" clId="Web-{D5C25720-BCD2-3086-3CA3-33584F8DC252}" dt="2024-02-13T12:20:04.529" v="412"/>
          <ac:picMkLst>
            <pc:docMk/>
            <pc:sldMk cId="3717629696" sldId="260"/>
            <ac:picMk id="5" creationId="{089DC540-865E-8D3B-FC4C-F85C63925C41}"/>
          </ac:picMkLst>
        </pc:picChg>
      </pc:sldChg>
      <pc:sldChg chg="addSp delSp modSp mod setBg">
        <pc:chgData name="sveva.delgatto@unimc.it" userId="S::sveva.delgatto@unimc.it::b0dff882-4194-43a0-8b10-1068c4ea61a2" providerId="AD" clId="Web-{D5C25720-BCD2-3086-3CA3-33584F8DC252}" dt="2024-02-13T12:18:40.682" v="403"/>
        <pc:sldMkLst>
          <pc:docMk/>
          <pc:sldMk cId="1527419669" sldId="262"/>
        </pc:sldMkLst>
        <pc:spChg chg="mod">
          <ac:chgData name="sveva.delgatto@unimc.it" userId="S::sveva.delgatto@unimc.it::b0dff882-4194-43a0-8b10-1068c4ea61a2" providerId="AD" clId="Web-{D5C25720-BCD2-3086-3CA3-33584F8DC252}" dt="2024-02-13T12:18:40.682" v="403"/>
          <ac:spMkLst>
            <pc:docMk/>
            <pc:sldMk cId="1527419669" sldId="262"/>
            <ac:spMk id="2" creationId="{00FC46F6-27D6-4070-8D34-9AF5D0271EA7}"/>
          </ac:spMkLst>
        </pc:spChg>
        <pc:spChg chg="del mod">
          <ac:chgData name="sveva.delgatto@unimc.it" userId="S::sveva.delgatto@unimc.it::b0dff882-4194-43a0-8b10-1068c4ea61a2" providerId="AD" clId="Web-{D5C25720-BCD2-3086-3CA3-33584F8DC252}" dt="2024-02-13T12:18:40.682" v="403"/>
          <ac:spMkLst>
            <pc:docMk/>
            <pc:sldMk cId="1527419669" sldId="262"/>
            <ac:spMk id="3" creationId="{90AA59FA-EEAB-42B6-BC9C-CEADE4D0B221}"/>
          </ac:spMkLst>
        </pc:spChg>
        <pc:spChg chg="add">
          <ac:chgData name="sveva.delgatto@unimc.it" userId="S::sveva.delgatto@unimc.it::b0dff882-4194-43a0-8b10-1068c4ea61a2" providerId="AD" clId="Web-{D5C25720-BCD2-3086-3CA3-33584F8DC252}" dt="2024-02-13T12:18:40.682" v="403"/>
          <ac:spMkLst>
            <pc:docMk/>
            <pc:sldMk cId="1527419669" sldId="262"/>
            <ac:spMk id="9" creationId="{7517A47C-B2E5-4B79-8061-D74B1311AF6E}"/>
          </ac:spMkLst>
        </pc:spChg>
        <pc:spChg chg="add">
          <ac:chgData name="sveva.delgatto@unimc.it" userId="S::sveva.delgatto@unimc.it::b0dff882-4194-43a0-8b10-1068c4ea61a2" providerId="AD" clId="Web-{D5C25720-BCD2-3086-3CA3-33584F8DC252}" dt="2024-02-13T12:18:40.682" v="403"/>
          <ac:spMkLst>
            <pc:docMk/>
            <pc:sldMk cId="1527419669" sldId="262"/>
            <ac:spMk id="11" creationId="{C505E780-2083-4CB5-A42A-5E0E2908ECC3}"/>
          </ac:spMkLst>
        </pc:spChg>
        <pc:spChg chg="add">
          <ac:chgData name="sveva.delgatto@unimc.it" userId="S::sveva.delgatto@unimc.it::b0dff882-4194-43a0-8b10-1068c4ea61a2" providerId="AD" clId="Web-{D5C25720-BCD2-3086-3CA3-33584F8DC252}" dt="2024-02-13T12:18:40.682" v="403"/>
          <ac:spMkLst>
            <pc:docMk/>
            <pc:sldMk cId="1527419669" sldId="262"/>
            <ac:spMk id="13" creationId="{D2C0AE1C-0118-41AE-8A10-7CDCBF10E96F}"/>
          </ac:spMkLst>
        </pc:spChg>
        <pc:spChg chg="add">
          <ac:chgData name="sveva.delgatto@unimc.it" userId="S::sveva.delgatto@unimc.it::b0dff882-4194-43a0-8b10-1068c4ea61a2" providerId="AD" clId="Web-{D5C25720-BCD2-3086-3CA3-33584F8DC252}" dt="2024-02-13T12:18:40.682" v="403"/>
          <ac:spMkLst>
            <pc:docMk/>
            <pc:sldMk cId="1527419669" sldId="262"/>
            <ac:spMk id="15" creationId="{463EEC44-1BA3-44ED-81FC-A644B04B2A44}"/>
          </ac:spMkLst>
        </pc:spChg>
        <pc:graphicFrameChg chg="add">
          <ac:chgData name="sveva.delgatto@unimc.it" userId="S::sveva.delgatto@unimc.it::b0dff882-4194-43a0-8b10-1068c4ea61a2" providerId="AD" clId="Web-{D5C25720-BCD2-3086-3CA3-33584F8DC252}" dt="2024-02-13T12:18:40.682" v="403"/>
          <ac:graphicFrameMkLst>
            <pc:docMk/>
            <pc:sldMk cId="1527419669" sldId="262"/>
            <ac:graphicFrameMk id="5" creationId="{BA490E6E-D16F-1F36-EA68-60383952F132}"/>
          </ac:graphicFrameMkLst>
        </pc:graphicFrameChg>
      </pc:sldChg>
      <pc:sldChg chg="addSp delSp modSp mod setBg">
        <pc:chgData name="sveva.delgatto@unimc.it" userId="S::sveva.delgatto@unimc.it::b0dff882-4194-43a0-8b10-1068c4ea61a2" providerId="AD" clId="Web-{D5C25720-BCD2-3086-3CA3-33584F8DC252}" dt="2024-02-13T12:18:53.854" v="405"/>
        <pc:sldMkLst>
          <pc:docMk/>
          <pc:sldMk cId="2204075170" sldId="263"/>
        </pc:sldMkLst>
        <pc:spChg chg="mod">
          <ac:chgData name="sveva.delgatto@unimc.it" userId="S::sveva.delgatto@unimc.it::b0dff882-4194-43a0-8b10-1068c4ea61a2" providerId="AD" clId="Web-{D5C25720-BCD2-3086-3CA3-33584F8DC252}" dt="2024-02-13T12:18:53.854" v="405"/>
          <ac:spMkLst>
            <pc:docMk/>
            <pc:sldMk cId="2204075170" sldId="263"/>
            <ac:spMk id="2" creationId="{D3C8A54E-3573-4F95-9A0F-67972FFF3B09}"/>
          </ac:spMkLst>
        </pc:spChg>
        <pc:spChg chg="del mod">
          <ac:chgData name="sveva.delgatto@unimc.it" userId="S::sveva.delgatto@unimc.it::b0dff882-4194-43a0-8b10-1068c4ea61a2" providerId="AD" clId="Web-{D5C25720-BCD2-3086-3CA3-33584F8DC252}" dt="2024-02-13T12:18:53.854" v="405"/>
          <ac:spMkLst>
            <pc:docMk/>
            <pc:sldMk cId="2204075170" sldId="263"/>
            <ac:spMk id="3" creationId="{812E0BF4-5B53-4108-A54A-9E721DD670F1}"/>
          </ac:spMkLst>
        </pc:spChg>
        <pc:spChg chg="del">
          <ac:chgData name="sveva.delgatto@unimc.it" userId="S::sveva.delgatto@unimc.it::b0dff882-4194-43a0-8b10-1068c4ea61a2" providerId="AD" clId="Web-{D5C25720-BCD2-3086-3CA3-33584F8DC252}" dt="2024-02-13T09:26:52.729" v="33"/>
          <ac:spMkLst>
            <pc:docMk/>
            <pc:sldMk cId="2204075170" sldId="263"/>
            <ac:spMk id="4" creationId="{41E2F900-A51D-43DC-A88C-C870EA33BACC}"/>
          </ac:spMkLst>
        </pc:spChg>
        <pc:spChg chg="add">
          <ac:chgData name="sveva.delgatto@unimc.it" userId="S::sveva.delgatto@unimc.it::b0dff882-4194-43a0-8b10-1068c4ea61a2" providerId="AD" clId="Web-{D5C25720-BCD2-3086-3CA3-33584F8DC252}" dt="2024-02-13T12:18:53.854" v="405"/>
          <ac:spMkLst>
            <pc:docMk/>
            <pc:sldMk cId="2204075170" sldId="263"/>
            <ac:spMk id="9" creationId="{7517A47C-B2E5-4B79-8061-D74B1311AF6E}"/>
          </ac:spMkLst>
        </pc:spChg>
        <pc:spChg chg="add">
          <ac:chgData name="sveva.delgatto@unimc.it" userId="S::sveva.delgatto@unimc.it::b0dff882-4194-43a0-8b10-1068c4ea61a2" providerId="AD" clId="Web-{D5C25720-BCD2-3086-3CA3-33584F8DC252}" dt="2024-02-13T12:18:53.854" v="405"/>
          <ac:spMkLst>
            <pc:docMk/>
            <pc:sldMk cId="2204075170" sldId="263"/>
            <ac:spMk id="11" creationId="{C505E780-2083-4CB5-A42A-5E0E2908ECC3}"/>
          </ac:spMkLst>
        </pc:spChg>
        <pc:spChg chg="add">
          <ac:chgData name="sveva.delgatto@unimc.it" userId="S::sveva.delgatto@unimc.it::b0dff882-4194-43a0-8b10-1068c4ea61a2" providerId="AD" clId="Web-{D5C25720-BCD2-3086-3CA3-33584F8DC252}" dt="2024-02-13T12:18:53.854" v="405"/>
          <ac:spMkLst>
            <pc:docMk/>
            <pc:sldMk cId="2204075170" sldId="263"/>
            <ac:spMk id="13" creationId="{D2C0AE1C-0118-41AE-8A10-7CDCBF10E96F}"/>
          </ac:spMkLst>
        </pc:spChg>
        <pc:spChg chg="add">
          <ac:chgData name="sveva.delgatto@unimc.it" userId="S::sveva.delgatto@unimc.it::b0dff882-4194-43a0-8b10-1068c4ea61a2" providerId="AD" clId="Web-{D5C25720-BCD2-3086-3CA3-33584F8DC252}" dt="2024-02-13T12:18:53.854" v="405"/>
          <ac:spMkLst>
            <pc:docMk/>
            <pc:sldMk cId="2204075170" sldId="263"/>
            <ac:spMk id="15" creationId="{463EEC44-1BA3-44ED-81FC-A644B04B2A44}"/>
          </ac:spMkLst>
        </pc:spChg>
        <pc:graphicFrameChg chg="add">
          <ac:chgData name="sveva.delgatto@unimc.it" userId="S::sveva.delgatto@unimc.it::b0dff882-4194-43a0-8b10-1068c4ea61a2" providerId="AD" clId="Web-{D5C25720-BCD2-3086-3CA3-33584F8DC252}" dt="2024-02-13T12:18:53.854" v="405"/>
          <ac:graphicFrameMkLst>
            <pc:docMk/>
            <pc:sldMk cId="2204075170" sldId="263"/>
            <ac:graphicFrameMk id="5" creationId="{01EEDED1-B623-B871-29E9-EF94094E3ECC}"/>
          </ac:graphicFrameMkLst>
        </pc:graphicFrameChg>
      </pc:sldChg>
      <pc:sldChg chg="addSp modSp mod setBg">
        <pc:chgData name="sveva.delgatto@unimc.it" userId="S::sveva.delgatto@unimc.it::b0dff882-4194-43a0-8b10-1068c4ea61a2" providerId="AD" clId="Web-{D5C25720-BCD2-3086-3CA3-33584F8DC252}" dt="2024-02-13T12:15:23.814" v="383" actId="20577"/>
        <pc:sldMkLst>
          <pc:docMk/>
          <pc:sldMk cId="417641300" sldId="264"/>
        </pc:sldMkLst>
        <pc:spChg chg="mod">
          <ac:chgData name="sveva.delgatto@unimc.it" userId="S::sveva.delgatto@unimc.it::b0dff882-4194-43a0-8b10-1068c4ea61a2" providerId="AD" clId="Web-{D5C25720-BCD2-3086-3CA3-33584F8DC252}" dt="2024-02-13T12:15:13.845" v="382"/>
          <ac:spMkLst>
            <pc:docMk/>
            <pc:sldMk cId="417641300" sldId="264"/>
            <ac:spMk id="2" creationId="{FF4C386E-1CD7-4E27-8BE2-2F8B38F8DBFE}"/>
          </ac:spMkLst>
        </pc:spChg>
        <pc:spChg chg="mod">
          <ac:chgData name="sveva.delgatto@unimc.it" userId="S::sveva.delgatto@unimc.it::b0dff882-4194-43a0-8b10-1068c4ea61a2" providerId="AD" clId="Web-{D5C25720-BCD2-3086-3CA3-33584F8DC252}" dt="2024-02-13T12:15:23.814" v="383" actId="20577"/>
          <ac:spMkLst>
            <pc:docMk/>
            <pc:sldMk cId="417641300" sldId="264"/>
            <ac:spMk id="3" creationId="{267EF381-2CB7-457D-A1D5-DA4349B94D3B}"/>
          </ac:spMkLst>
        </pc:spChg>
        <pc:spChg chg="add">
          <ac:chgData name="sveva.delgatto@unimc.it" userId="S::sveva.delgatto@unimc.it::b0dff882-4194-43a0-8b10-1068c4ea61a2" providerId="AD" clId="Web-{D5C25720-BCD2-3086-3CA3-33584F8DC252}" dt="2024-02-13T12:15:13.845" v="382"/>
          <ac:spMkLst>
            <pc:docMk/>
            <pc:sldMk cId="417641300" sldId="264"/>
            <ac:spMk id="8" creationId="{907EF6B7-1338-4443-8C46-6A318D952DFD}"/>
          </ac:spMkLst>
        </pc:spChg>
        <pc:spChg chg="add">
          <ac:chgData name="sveva.delgatto@unimc.it" userId="S::sveva.delgatto@unimc.it::b0dff882-4194-43a0-8b10-1068c4ea61a2" providerId="AD" clId="Web-{D5C25720-BCD2-3086-3CA3-33584F8DC252}" dt="2024-02-13T12:15:13.845" v="382"/>
          <ac:spMkLst>
            <pc:docMk/>
            <pc:sldMk cId="417641300" sldId="264"/>
            <ac:spMk id="10" creationId="{DAAE4CDD-124C-4DCF-9584-B6033B545DD5}"/>
          </ac:spMkLst>
        </pc:spChg>
        <pc:spChg chg="add">
          <ac:chgData name="sveva.delgatto@unimc.it" userId="S::sveva.delgatto@unimc.it::b0dff882-4194-43a0-8b10-1068c4ea61a2" providerId="AD" clId="Web-{D5C25720-BCD2-3086-3CA3-33584F8DC252}" dt="2024-02-13T12:15:13.845" v="382"/>
          <ac:spMkLst>
            <pc:docMk/>
            <pc:sldMk cId="417641300" sldId="264"/>
            <ac:spMk id="12" creationId="{081E4A58-353D-44AE-B2FC-2A74E2E400F7}"/>
          </ac:spMkLst>
        </pc:spChg>
      </pc:sldChg>
      <pc:sldChg chg="addSp delSp modSp mod setBg">
        <pc:chgData name="sveva.delgatto@unimc.it" userId="S::sveva.delgatto@unimc.it::b0dff882-4194-43a0-8b10-1068c4ea61a2" providerId="AD" clId="Web-{D5C25720-BCD2-3086-3CA3-33584F8DC252}" dt="2024-02-13T12:23:26.647" v="443"/>
        <pc:sldMkLst>
          <pc:docMk/>
          <pc:sldMk cId="1041758706" sldId="265"/>
        </pc:sldMkLst>
        <pc:spChg chg="mod">
          <ac:chgData name="sveva.delgatto@unimc.it" userId="S::sveva.delgatto@unimc.it::b0dff882-4194-43a0-8b10-1068c4ea61a2" providerId="AD" clId="Web-{D5C25720-BCD2-3086-3CA3-33584F8DC252}" dt="2024-02-13T12:23:26.647" v="443"/>
          <ac:spMkLst>
            <pc:docMk/>
            <pc:sldMk cId="1041758706" sldId="265"/>
            <ac:spMk id="2" creationId="{06AE97BF-E2FF-4A29-96D2-BBC9DC7AC7D4}"/>
          </ac:spMkLst>
        </pc:spChg>
        <pc:spChg chg="mod">
          <ac:chgData name="sveva.delgatto@unimc.it" userId="S::sveva.delgatto@unimc.it::b0dff882-4194-43a0-8b10-1068c4ea61a2" providerId="AD" clId="Web-{D5C25720-BCD2-3086-3CA3-33584F8DC252}" dt="2024-02-13T12:23:26.647" v="443"/>
          <ac:spMkLst>
            <pc:docMk/>
            <pc:sldMk cId="1041758706" sldId="265"/>
            <ac:spMk id="3" creationId="{8FCC7BD4-5E37-47C2-91FD-DD381603E471}"/>
          </ac:spMkLst>
        </pc:spChg>
        <pc:spChg chg="add del">
          <ac:chgData name="sveva.delgatto@unimc.it" userId="S::sveva.delgatto@unimc.it::b0dff882-4194-43a0-8b10-1068c4ea61a2" providerId="AD" clId="Web-{D5C25720-BCD2-3086-3CA3-33584F8DC252}" dt="2024-02-13T12:23:26.647" v="443"/>
          <ac:spMkLst>
            <pc:docMk/>
            <pc:sldMk cId="1041758706" sldId="265"/>
            <ac:spMk id="9" creationId="{04812C46-200A-4DEB-A05E-3ED6C68C2387}"/>
          </ac:spMkLst>
        </pc:spChg>
        <pc:spChg chg="add del">
          <ac:chgData name="sveva.delgatto@unimc.it" userId="S::sveva.delgatto@unimc.it::b0dff882-4194-43a0-8b10-1068c4ea61a2" providerId="AD" clId="Web-{D5C25720-BCD2-3086-3CA3-33584F8DC252}" dt="2024-02-13T12:23:26.647" v="443"/>
          <ac:spMkLst>
            <pc:docMk/>
            <pc:sldMk cId="1041758706" sldId="265"/>
            <ac:spMk id="11" creationId="{D1EA859B-E555-4109-94F3-6700E046E008}"/>
          </ac:spMkLst>
        </pc:spChg>
        <pc:spChg chg="add">
          <ac:chgData name="sveva.delgatto@unimc.it" userId="S::sveva.delgatto@unimc.it::b0dff882-4194-43a0-8b10-1068c4ea61a2" providerId="AD" clId="Web-{D5C25720-BCD2-3086-3CA3-33584F8DC252}" dt="2024-02-13T12:23:26.647" v="443"/>
          <ac:spMkLst>
            <pc:docMk/>
            <pc:sldMk cId="1041758706" sldId="265"/>
            <ac:spMk id="16" creationId="{45D37F4E-DDB4-456B-97E0-9937730A039F}"/>
          </ac:spMkLst>
        </pc:spChg>
        <pc:spChg chg="add">
          <ac:chgData name="sveva.delgatto@unimc.it" userId="S::sveva.delgatto@unimc.it::b0dff882-4194-43a0-8b10-1068c4ea61a2" providerId="AD" clId="Web-{D5C25720-BCD2-3086-3CA3-33584F8DC252}" dt="2024-02-13T12:23:26.647" v="443"/>
          <ac:spMkLst>
            <pc:docMk/>
            <pc:sldMk cId="1041758706" sldId="265"/>
            <ac:spMk id="18" creationId="{B2DD41CD-8F47-4F56-AD12-4E2FF7696987}"/>
          </ac:spMkLst>
        </pc:spChg>
        <pc:picChg chg="add mod ord">
          <ac:chgData name="sveva.delgatto@unimc.it" userId="S::sveva.delgatto@unimc.it::b0dff882-4194-43a0-8b10-1068c4ea61a2" providerId="AD" clId="Web-{D5C25720-BCD2-3086-3CA3-33584F8DC252}" dt="2024-02-13T12:23:26.647" v="443"/>
          <ac:picMkLst>
            <pc:docMk/>
            <pc:sldMk cId="1041758706" sldId="265"/>
            <ac:picMk id="5" creationId="{894B340A-E36A-1202-69E0-D423182C1C47}"/>
          </ac:picMkLst>
        </pc:picChg>
      </pc:sldChg>
      <pc:sldChg chg="addSp delSp modSp mod setBg">
        <pc:chgData name="sveva.delgatto@unimc.it" userId="S::sveva.delgatto@unimc.it::b0dff882-4194-43a0-8b10-1068c4ea61a2" providerId="AD" clId="Web-{D5C25720-BCD2-3086-3CA3-33584F8DC252}" dt="2024-02-13T12:22:21.394" v="438"/>
        <pc:sldMkLst>
          <pc:docMk/>
          <pc:sldMk cId="2964365422" sldId="266"/>
        </pc:sldMkLst>
        <pc:spChg chg="mod">
          <ac:chgData name="sveva.delgatto@unimc.it" userId="S::sveva.delgatto@unimc.it::b0dff882-4194-43a0-8b10-1068c4ea61a2" providerId="AD" clId="Web-{D5C25720-BCD2-3086-3CA3-33584F8DC252}" dt="2024-02-13T12:22:21.394" v="438"/>
          <ac:spMkLst>
            <pc:docMk/>
            <pc:sldMk cId="2964365422" sldId="266"/>
            <ac:spMk id="2" creationId="{E2667FB2-6C52-4B2A-BE19-D88EEABF372C}"/>
          </ac:spMkLst>
        </pc:spChg>
        <pc:spChg chg="del mod">
          <ac:chgData name="sveva.delgatto@unimc.it" userId="S::sveva.delgatto@unimc.it::b0dff882-4194-43a0-8b10-1068c4ea61a2" providerId="AD" clId="Web-{D5C25720-BCD2-3086-3CA3-33584F8DC252}" dt="2024-02-13T12:22:21.394" v="438"/>
          <ac:spMkLst>
            <pc:docMk/>
            <pc:sldMk cId="2964365422" sldId="266"/>
            <ac:spMk id="3" creationId="{803E79D5-6C57-4D86-8ECA-14B511B1CBA3}"/>
          </ac:spMkLst>
        </pc:spChg>
        <pc:spChg chg="add">
          <ac:chgData name="sveva.delgatto@unimc.it" userId="S::sveva.delgatto@unimc.it::b0dff882-4194-43a0-8b10-1068c4ea61a2" providerId="AD" clId="Web-{D5C25720-BCD2-3086-3CA3-33584F8DC252}" dt="2024-02-13T12:22:21.394" v="438"/>
          <ac:spMkLst>
            <pc:docMk/>
            <pc:sldMk cId="2964365422" sldId="266"/>
            <ac:spMk id="9" creationId="{2E442304-DDBD-4F7B-8017-36BCC863FB40}"/>
          </ac:spMkLst>
        </pc:spChg>
        <pc:spChg chg="add">
          <ac:chgData name="sveva.delgatto@unimc.it" userId="S::sveva.delgatto@unimc.it::b0dff882-4194-43a0-8b10-1068c4ea61a2" providerId="AD" clId="Web-{D5C25720-BCD2-3086-3CA3-33584F8DC252}" dt="2024-02-13T12:22:21.394" v="438"/>
          <ac:spMkLst>
            <pc:docMk/>
            <pc:sldMk cId="2964365422" sldId="266"/>
            <ac:spMk id="11" creationId="{5E107275-3853-46FD-A241-DE4355A42675}"/>
          </ac:spMkLst>
        </pc:spChg>
        <pc:graphicFrameChg chg="add">
          <ac:chgData name="sveva.delgatto@unimc.it" userId="S::sveva.delgatto@unimc.it::b0dff882-4194-43a0-8b10-1068c4ea61a2" providerId="AD" clId="Web-{D5C25720-BCD2-3086-3CA3-33584F8DC252}" dt="2024-02-13T12:22:21.394" v="438"/>
          <ac:graphicFrameMkLst>
            <pc:docMk/>
            <pc:sldMk cId="2964365422" sldId="266"/>
            <ac:graphicFrameMk id="5" creationId="{EDDCFF0C-A8A4-5407-AC9C-FC6FCE432DBC}"/>
          </ac:graphicFrameMkLst>
        </pc:graphicFrameChg>
      </pc:sldChg>
      <pc:sldChg chg="addSp modSp mod setBg">
        <pc:chgData name="sveva.delgatto@unimc.it" userId="S::sveva.delgatto@unimc.it::b0dff882-4194-43a0-8b10-1068c4ea61a2" providerId="AD" clId="Web-{D5C25720-BCD2-3086-3CA3-33584F8DC252}" dt="2024-02-13T12:23:33.991" v="444"/>
        <pc:sldMkLst>
          <pc:docMk/>
          <pc:sldMk cId="292906319" sldId="268"/>
        </pc:sldMkLst>
        <pc:spChg chg="mod">
          <ac:chgData name="sveva.delgatto@unimc.it" userId="S::sveva.delgatto@unimc.it::b0dff882-4194-43a0-8b10-1068c4ea61a2" providerId="AD" clId="Web-{D5C25720-BCD2-3086-3CA3-33584F8DC252}" dt="2024-02-13T12:23:33.991" v="444"/>
          <ac:spMkLst>
            <pc:docMk/>
            <pc:sldMk cId="292906319" sldId="268"/>
            <ac:spMk id="2" creationId="{3F93A769-A1DE-4052-8813-583E9B76EBEA}"/>
          </ac:spMkLst>
        </pc:spChg>
        <pc:spChg chg="mod">
          <ac:chgData name="sveva.delgatto@unimc.it" userId="S::sveva.delgatto@unimc.it::b0dff882-4194-43a0-8b10-1068c4ea61a2" providerId="AD" clId="Web-{D5C25720-BCD2-3086-3CA3-33584F8DC252}" dt="2024-02-13T12:23:33.991" v="444"/>
          <ac:spMkLst>
            <pc:docMk/>
            <pc:sldMk cId="292906319" sldId="268"/>
            <ac:spMk id="3" creationId="{09A45DB5-DEC8-4313-B754-E09EA7FBF7B8}"/>
          </ac:spMkLst>
        </pc:spChg>
        <pc:spChg chg="add">
          <ac:chgData name="sveva.delgatto@unimc.it" userId="S::sveva.delgatto@unimc.it::b0dff882-4194-43a0-8b10-1068c4ea61a2" providerId="AD" clId="Web-{D5C25720-BCD2-3086-3CA3-33584F8DC252}" dt="2024-02-13T12:23:33.991" v="444"/>
          <ac:spMkLst>
            <pc:docMk/>
            <pc:sldMk cId="292906319" sldId="268"/>
            <ac:spMk id="9" creationId="{2C61293E-6EBE-43EF-A52C-9BEBFD7679D4}"/>
          </ac:spMkLst>
        </pc:spChg>
        <pc:spChg chg="add">
          <ac:chgData name="sveva.delgatto@unimc.it" userId="S::sveva.delgatto@unimc.it::b0dff882-4194-43a0-8b10-1068c4ea61a2" providerId="AD" clId="Web-{D5C25720-BCD2-3086-3CA3-33584F8DC252}" dt="2024-02-13T12:23:33.991" v="444"/>
          <ac:spMkLst>
            <pc:docMk/>
            <pc:sldMk cId="292906319" sldId="268"/>
            <ac:spMk id="11" creationId="{21540236-BFD5-4A9D-8840-4703E7F76825}"/>
          </ac:spMkLst>
        </pc:spChg>
        <pc:picChg chg="add">
          <ac:chgData name="sveva.delgatto@unimc.it" userId="S::sveva.delgatto@unimc.it::b0dff882-4194-43a0-8b10-1068c4ea61a2" providerId="AD" clId="Web-{D5C25720-BCD2-3086-3CA3-33584F8DC252}" dt="2024-02-13T12:23:33.991" v="444"/>
          <ac:picMkLst>
            <pc:docMk/>
            <pc:sldMk cId="292906319" sldId="268"/>
            <ac:picMk id="5" creationId="{05FB1678-65E5-A6D9-6726-57E6F7121EEF}"/>
          </ac:picMkLst>
        </pc:picChg>
      </pc:sldChg>
      <pc:sldChg chg="addSp modSp mod setBg">
        <pc:chgData name="sveva.delgatto@unimc.it" userId="S::sveva.delgatto@unimc.it::b0dff882-4194-43a0-8b10-1068c4ea61a2" providerId="AD" clId="Web-{D5C25720-BCD2-3086-3CA3-33584F8DC252}" dt="2024-02-13T12:14:13.124" v="377" actId="20577"/>
        <pc:sldMkLst>
          <pc:docMk/>
          <pc:sldMk cId="1460135945" sldId="269"/>
        </pc:sldMkLst>
        <pc:spChg chg="mod">
          <ac:chgData name="sveva.delgatto@unimc.it" userId="S::sveva.delgatto@unimc.it::b0dff882-4194-43a0-8b10-1068c4ea61a2" providerId="AD" clId="Web-{D5C25720-BCD2-3086-3CA3-33584F8DC252}" dt="2024-02-13T12:13:59.858" v="375"/>
          <ac:spMkLst>
            <pc:docMk/>
            <pc:sldMk cId="1460135945" sldId="269"/>
            <ac:spMk id="2" creationId="{8D87AFA3-2B39-4EE2-91C1-5BD8F2A0CDD6}"/>
          </ac:spMkLst>
        </pc:spChg>
        <pc:spChg chg="mod">
          <ac:chgData name="sveva.delgatto@unimc.it" userId="S::sveva.delgatto@unimc.it::b0dff882-4194-43a0-8b10-1068c4ea61a2" providerId="AD" clId="Web-{D5C25720-BCD2-3086-3CA3-33584F8DC252}" dt="2024-02-13T12:14:13.124" v="377" actId="20577"/>
          <ac:spMkLst>
            <pc:docMk/>
            <pc:sldMk cId="1460135945" sldId="269"/>
            <ac:spMk id="3" creationId="{B0A5A3B7-6C57-4695-808E-17231B8CEBF1}"/>
          </ac:spMkLst>
        </pc:spChg>
        <pc:spChg chg="add">
          <ac:chgData name="sveva.delgatto@unimc.it" userId="S::sveva.delgatto@unimc.it::b0dff882-4194-43a0-8b10-1068c4ea61a2" providerId="AD" clId="Web-{D5C25720-BCD2-3086-3CA3-33584F8DC252}" dt="2024-02-13T12:13:59.858" v="375"/>
          <ac:spMkLst>
            <pc:docMk/>
            <pc:sldMk cId="1460135945" sldId="269"/>
            <ac:spMk id="8" creationId="{CF75AD06-DFC4-4B3A-8490-330823D081CF}"/>
          </ac:spMkLst>
        </pc:spChg>
        <pc:spChg chg="add">
          <ac:chgData name="sveva.delgatto@unimc.it" userId="S::sveva.delgatto@unimc.it::b0dff882-4194-43a0-8b10-1068c4ea61a2" providerId="AD" clId="Web-{D5C25720-BCD2-3086-3CA3-33584F8DC252}" dt="2024-02-13T12:13:59.858" v="375"/>
          <ac:spMkLst>
            <pc:docMk/>
            <pc:sldMk cId="1460135945" sldId="269"/>
            <ac:spMk id="10" creationId="{FC587C93-0840-40DF-96D5-D1F2137E6449}"/>
          </ac:spMkLst>
        </pc:spChg>
        <pc:grpChg chg="add">
          <ac:chgData name="sveva.delgatto@unimc.it" userId="S::sveva.delgatto@unimc.it::b0dff882-4194-43a0-8b10-1068c4ea61a2" providerId="AD" clId="Web-{D5C25720-BCD2-3086-3CA3-33584F8DC252}" dt="2024-02-13T12:13:59.858" v="375"/>
          <ac:grpSpMkLst>
            <pc:docMk/>
            <pc:sldMk cId="1460135945" sldId="269"/>
            <ac:grpSpMk id="12" creationId="{5E02D55A-F529-4B19-BAF9-F63240A7B490}"/>
          </ac:grpSpMkLst>
        </pc:grpChg>
        <pc:grpChg chg="add">
          <ac:chgData name="sveva.delgatto@unimc.it" userId="S::sveva.delgatto@unimc.it::b0dff882-4194-43a0-8b10-1068c4ea61a2" providerId="AD" clId="Web-{D5C25720-BCD2-3086-3CA3-33584F8DC252}" dt="2024-02-13T12:13:59.858" v="375"/>
          <ac:grpSpMkLst>
            <pc:docMk/>
            <pc:sldMk cId="1460135945" sldId="269"/>
            <ac:grpSpMk id="18" creationId="{47A3A52F-BCB3-444D-9372-EE018B135C49}"/>
          </ac:grpSpMkLst>
        </pc:grpChg>
      </pc:sldChg>
      <pc:sldChg chg="addSp delSp modSp add del mod setBg">
        <pc:chgData name="sveva.delgatto@unimc.it" userId="S::sveva.delgatto@unimc.it::b0dff882-4194-43a0-8b10-1068c4ea61a2" providerId="AD" clId="Web-{D5C25720-BCD2-3086-3CA3-33584F8DC252}" dt="2024-02-13T12:17:10.678" v="390" actId="20577"/>
        <pc:sldMkLst>
          <pc:docMk/>
          <pc:sldMk cId="1614947366" sldId="270"/>
        </pc:sldMkLst>
        <pc:spChg chg="mod">
          <ac:chgData name="sveva.delgatto@unimc.it" userId="S::sveva.delgatto@unimc.it::b0dff882-4194-43a0-8b10-1068c4ea61a2" providerId="AD" clId="Web-{D5C25720-BCD2-3086-3CA3-33584F8DC252}" dt="2024-02-13T12:16:58.990" v="389"/>
          <ac:spMkLst>
            <pc:docMk/>
            <pc:sldMk cId="1614947366" sldId="270"/>
            <ac:spMk id="2" creationId="{46F6C6D6-615D-4A8A-A8A0-B540E68DCC34}"/>
          </ac:spMkLst>
        </pc:spChg>
        <pc:spChg chg="mod">
          <ac:chgData name="sveva.delgatto@unimc.it" userId="S::sveva.delgatto@unimc.it::b0dff882-4194-43a0-8b10-1068c4ea61a2" providerId="AD" clId="Web-{D5C25720-BCD2-3086-3CA3-33584F8DC252}" dt="2024-02-13T12:17:10.678" v="390" actId="20577"/>
          <ac:spMkLst>
            <pc:docMk/>
            <pc:sldMk cId="1614947366" sldId="270"/>
            <ac:spMk id="3" creationId="{6EF15ABF-CCAF-4913-A7CC-6995DB5FA6CC}"/>
          </ac:spMkLst>
        </pc:spChg>
        <pc:spChg chg="del">
          <ac:chgData name="sveva.delgatto@unimc.it" userId="S::sveva.delgatto@unimc.it::b0dff882-4194-43a0-8b10-1068c4ea61a2" providerId="AD" clId="Web-{D5C25720-BCD2-3086-3CA3-33584F8DC252}" dt="2024-02-13T12:16:43.318" v="388"/>
          <ac:spMkLst>
            <pc:docMk/>
            <pc:sldMk cId="1614947366" sldId="270"/>
            <ac:spMk id="5" creationId="{823C1B53-9C9C-4F57-8F16-A6B13727894F}"/>
          </ac:spMkLst>
        </pc:spChg>
        <pc:spChg chg="add">
          <ac:chgData name="sveva.delgatto@unimc.it" userId="S::sveva.delgatto@unimc.it::b0dff882-4194-43a0-8b10-1068c4ea61a2" providerId="AD" clId="Web-{D5C25720-BCD2-3086-3CA3-33584F8DC252}" dt="2024-02-13T12:16:58.990" v="389"/>
          <ac:spMkLst>
            <pc:docMk/>
            <pc:sldMk cId="1614947366" sldId="270"/>
            <ac:spMk id="8" creationId="{100EDD19-6802-4EC3-95CE-CFFAB042CFD6}"/>
          </ac:spMkLst>
        </pc:spChg>
        <pc:spChg chg="add">
          <ac:chgData name="sveva.delgatto@unimc.it" userId="S::sveva.delgatto@unimc.it::b0dff882-4194-43a0-8b10-1068c4ea61a2" providerId="AD" clId="Web-{D5C25720-BCD2-3086-3CA3-33584F8DC252}" dt="2024-02-13T12:16:58.990" v="389"/>
          <ac:spMkLst>
            <pc:docMk/>
            <pc:sldMk cId="1614947366" sldId="270"/>
            <ac:spMk id="10" creationId="{DB17E863-922E-4C26-BD64-E8FD41D28661}"/>
          </ac:spMkLst>
        </pc:spChg>
      </pc:sldChg>
      <pc:sldChg chg="addSp delSp modSp mod setBg">
        <pc:chgData name="sveva.delgatto@unimc.it" userId="S::sveva.delgatto@unimc.it::b0dff882-4194-43a0-8b10-1068c4ea61a2" providerId="AD" clId="Web-{D5C25720-BCD2-3086-3CA3-33584F8DC252}" dt="2024-02-13T12:18:26.119" v="402"/>
        <pc:sldMkLst>
          <pc:docMk/>
          <pc:sldMk cId="3746053558" sldId="271"/>
        </pc:sldMkLst>
        <pc:spChg chg="mod">
          <ac:chgData name="sveva.delgatto@unimc.it" userId="S::sveva.delgatto@unimc.it::b0dff882-4194-43a0-8b10-1068c4ea61a2" providerId="AD" clId="Web-{D5C25720-BCD2-3086-3CA3-33584F8DC252}" dt="2024-02-13T12:18:26.119" v="402"/>
          <ac:spMkLst>
            <pc:docMk/>
            <pc:sldMk cId="3746053558" sldId="271"/>
            <ac:spMk id="2" creationId="{F3E198C3-87C6-4621-94E4-2EE9D20B9463}"/>
          </ac:spMkLst>
        </pc:spChg>
        <pc:spChg chg="del">
          <ac:chgData name="sveva.delgatto@unimc.it" userId="S::sveva.delgatto@unimc.it::b0dff882-4194-43a0-8b10-1068c4ea61a2" providerId="AD" clId="Web-{D5C25720-BCD2-3086-3CA3-33584F8DC252}" dt="2024-02-13T12:18:26.119" v="402"/>
          <ac:spMkLst>
            <pc:docMk/>
            <pc:sldMk cId="3746053558" sldId="271"/>
            <ac:spMk id="3" creationId="{1B8F8993-19AA-4425-97D1-CF4868EBC6EC}"/>
          </ac:spMkLst>
        </pc:spChg>
        <pc:spChg chg="add">
          <ac:chgData name="sveva.delgatto@unimc.it" userId="S::sveva.delgatto@unimc.it::b0dff882-4194-43a0-8b10-1068c4ea61a2" providerId="AD" clId="Web-{D5C25720-BCD2-3086-3CA3-33584F8DC252}" dt="2024-02-13T12:18:26.119" v="402"/>
          <ac:spMkLst>
            <pc:docMk/>
            <pc:sldMk cId="3746053558" sldId="271"/>
            <ac:spMk id="9" creationId="{7517A47C-B2E5-4B79-8061-D74B1311AF6E}"/>
          </ac:spMkLst>
        </pc:spChg>
        <pc:spChg chg="add">
          <ac:chgData name="sveva.delgatto@unimc.it" userId="S::sveva.delgatto@unimc.it::b0dff882-4194-43a0-8b10-1068c4ea61a2" providerId="AD" clId="Web-{D5C25720-BCD2-3086-3CA3-33584F8DC252}" dt="2024-02-13T12:18:26.119" v="402"/>
          <ac:spMkLst>
            <pc:docMk/>
            <pc:sldMk cId="3746053558" sldId="271"/>
            <ac:spMk id="11" creationId="{C505E780-2083-4CB5-A42A-5E0E2908ECC3}"/>
          </ac:spMkLst>
        </pc:spChg>
        <pc:spChg chg="add">
          <ac:chgData name="sveva.delgatto@unimc.it" userId="S::sveva.delgatto@unimc.it::b0dff882-4194-43a0-8b10-1068c4ea61a2" providerId="AD" clId="Web-{D5C25720-BCD2-3086-3CA3-33584F8DC252}" dt="2024-02-13T12:18:26.119" v="402"/>
          <ac:spMkLst>
            <pc:docMk/>
            <pc:sldMk cId="3746053558" sldId="271"/>
            <ac:spMk id="13" creationId="{D2C0AE1C-0118-41AE-8A10-7CDCBF10E96F}"/>
          </ac:spMkLst>
        </pc:spChg>
        <pc:spChg chg="add">
          <ac:chgData name="sveva.delgatto@unimc.it" userId="S::sveva.delgatto@unimc.it::b0dff882-4194-43a0-8b10-1068c4ea61a2" providerId="AD" clId="Web-{D5C25720-BCD2-3086-3CA3-33584F8DC252}" dt="2024-02-13T12:18:26.119" v="402"/>
          <ac:spMkLst>
            <pc:docMk/>
            <pc:sldMk cId="3746053558" sldId="271"/>
            <ac:spMk id="15" creationId="{463EEC44-1BA3-44ED-81FC-A644B04B2A44}"/>
          </ac:spMkLst>
        </pc:spChg>
        <pc:graphicFrameChg chg="add">
          <ac:chgData name="sveva.delgatto@unimc.it" userId="S::sveva.delgatto@unimc.it::b0dff882-4194-43a0-8b10-1068c4ea61a2" providerId="AD" clId="Web-{D5C25720-BCD2-3086-3CA3-33584F8DC252}" dt="2024-02-13T12:18:26.119" v="402"/>
          <ac:graphicFrameMkLst>
            <pc:docMk/>
            <pc:sldMk cId="3746053558" sldId="271"/>
            <ac:graphicFrameMk id="5" creationId="{D2426C6E-5969-C3D0-5BC3-C08D1E1EAF41}"/>
          </ac:graphicFrameMkLst>
        </pc:graphicFrameChg>
      </pc:sldChg>
      <pc:sldChg chg="addSp modSp mod setBg">
        <pc:chgData name="sveva.delgatto@unimc.it" userId="S::sveva.delgatto@unimc.it::b0dff882-4194-43a0-8b10-1068c4ea61a2" providerId="AD" clId="Web-{D5C25720-BCD2-3086-3CA3-33584F8DC252}" dt="2024-02-13T12:22:13.425" v="437"/>
        <pc:sldMkLst>
          <pc:docMk/>
          <pc:sldMk cId="2990199232" sldId="274"/>
        </pc:sldMkLst>
        <pc:spChg chg="mod">
          <ac:chgData name="sveva.delgatto@unimc.it" userId="S::sveva.delgatto@unimc.it::b0dff882-4194-43a0-8b10-1068c4ea61a2" providerId="AD" clId="Web-{D5C25720-BCD2-3086-3CA3-33584F8DC252}" dt="2024-02-13T12:22:01.065" v="435"/>
          <ac:spMkLst>
            <pc:docMk/>
            <pc:sldMk cId="2990199232" sldId="274"/>
            <ac:spMk id="2" creationId="{C9BEB8D2-2B26-49A2-9FF4-29504EDD0A74}"/>
          </ac:spMkLst>
        </pc:spChg>
        <pc:spChg chg="mod">
          <ac:chgData name="sveva.delgatto@unimc.it" userId="S::sveva.delgatto@unimc.it::b0dff882-4194-43a0-8b10-1068c4ea61a2" providerId="AD" clId="Web-{D5C25720-BCD2-3086-3CA3-33584F8DC252}" dt="2024-02-13T12:22:01.065" v="435"/>
          <ac:spMkLst>
            <pc:docMk/>
            <pc:sldMk cId="2990199232" sldId="274"/>
            <ac:spMk id="3" creationId="{BB47E511-8ADD-4E29-A15A-BAE514232504}"/>
          </ac:spMkLst>
        </pc:spChg>
        <pc:spChg chg="add">
          <ac:chgData name="sveva.delgatto@unimc.it" userId="S::sveva.delgatto@unimc.it::b0dff882-4194-43a0-8b10-1068c4ea61a2" providerId="AD" clId="Web-{D5C25720-BCD2-3086-3CA3-33584F8DC252}" dt="2024-02-13T12:22:01.065" v="435"/>
          <ac:spMkLst>
            <pc:docMk/>
            <pc:sldMk cId="2990199232" sldId="274"/>
            <ac:spMk id="8" creationId="{DAF1966E-FD40-4A4A-B61B-C4DF7FA05F06}"/>
          </ac:spMkLst>
        </pc:spChg>
        <pc:spChg chg="add">
          <ac:chgData name="sveva.delgatto@unimc.it" userId="S::sveva.delgatto@unimc.it::b0dff882-4194-43a0-8b10-1068c4ea61a2" providerId="AD" clId="Web-{D5C25720-BCD2-3086-3CA3-33584F8DC252}" dt="2024-02-13T12:22:01.065" v="435"/>
          <ac:spMkLst>
            <pc:docMk/>
            <pc:sldMk cId="2990199232" sldId="274"/>
            <ac:spMk id="10" creationId="{047BFA19-D45E-416B-A404-7AF2F3F27017}"/>
          </ac:spMkLst>
        </pc:spChg>
        <pc:spChg chg="add">
          <ac:chgData name="sveva.delgatto@unimc.it" userId="S::sveva.delgatto@unimc.it::b0dff882-4194-43a0-8b10-1068c4ea61a2" providerId="AD" clId="Web-{D5C25720-BCD2-3086-3CA3-33584F8DC252}" dt="2024-02-13T12:22:01.065" v="435"/>
          <ac:spMkLst>
            <pc:docMk/>
            <pc:sldMk cId="2990199232" sldId="274"/>
            <ac:spMk id="12" creationId="{8E0105E7-23DB-4CF2-8258-FF47C7620F6E}"/>
          </ac:spMkLst>
        </pc:spChg>
        <pc:spChg chg="add mod">
          <ac:chgData name="sveva.delgatto@unimc.it" userId="S::sveva.delgatto@unimc.it::b0dff882-4194-43a0-8b10-1068c4ea61a2" providerId="AD" clId="Web-{D5C25720-BCD2-3086-3CA3-33584F8DC252}" dt="2024-02-13T12:22:13.425" v="437"/>
          <ac:spMkLst>
            <pc:docMk/>
            <pc:sldMk cId="2990199232" sldId="274"/>
            <ac:spMk id="14" creationId="{074B4F7D-14B2-478B-8BF5-01E4E0C5D263}"/>
          </ac:spMkLst>
        </pc:spChg>
      </pc:sldChg>
      <pc:sldChg chg="addSp modSp mod setBg">
        <pc:chgData name="sveva.delgatto@unimc.it" userId="S::sveva.delgatto@unimc.it::b0dff882-4194-43a0-8b10-1068c4ea61a2" providerId="AD" clId="Web-{D5C25720-BCD2-3086-3CA3-33584F8DC252}" dt="2024-02-13T12:23:38.866" v="445"/>
        <pc:sldMkLst>
          <pc:docMk/>
          <pc:sldMk cId="995229145" sldId="275"/>
        </pc:sldMkLst>
        <pc:spChg chg="mod">
          <ac:chgData name="sveva.delgatto@unimc.it" userId="S::sveva.delgatto@unimc.it::b0dff882-4194-43a0-8b10-1068c4ea61a2" providerId="AD" clId="Web-{D5C25720-BCD2-3086-3CA3-33584F8DC252}" dt="2024-02-13T12:23:38.866" v="445"/>
          <ac:spMkLst>
            <pc:docMk/>
            <pc:sldMk cId="995229145" sldId="275"/>
            <ac:spMk id="2" creationId="{199CFC28-39CD-49E8-8015-EADE3BFD66EB}"/>
          </ac:spMkLst>
        </pc:spChg>
        <pc:spChg chg="mod">
          <ac:chgData name="sveva.delgatto@unimc.it" userId="S::sveva.delgatto@unimc.it::b0dff882-4194-43a0-8b10-1068c4ea61a2" providerId="AD" clId="Web-{D5C25720-BCD2-3086-3CA3-33584F8DC252}" dt="2024-02-13T12:23:38.866" v="445"/>
          <ac:spMkLst>
            <pc:docMk/>
            <pc:sldMk cId="995229145" sldId="275"/>
            <ac:spMk id="3" creationId="{5226AD35-357F-4FAE-AEE2-4982CE984B91}"/>
          </ac:spMkLst>
        </pc:spChg>
        <pc:spChg chg="add">
          <ac:chgData name="sveva.delgatto@unimc.it" userId="S::sveva.delgatto@unimc.it::b0dff882-4194-43a0-8b10-1068c4ea61a2" providerId="AD" clId="Web-{D5C25720-BCD2-3086-3CA3-33584F8DC252}" dt="2024-02-13T12:23:38.866" v="445"/>
          <ac:spMkLst>
            <pc:docMk/>
            <pc:sldMk cId="995229145" sldId="275"/>
            <ac:spMk id="9" creationId="{2C61293E-6EBE-43EF-A52C-9BEBFD7679D4}"/>
          </ac:spMkLst>
        </pc:spChg>
        <pc:spChg chg="add">
          <ac:chgData name="sveva.delgatto@unimc.it" userId="S::sveva.delgatto@unimc.it::b0dff882-4194-43a0-8b10-1068c4ea61a2" providerId="AD" clId="Web-{D5C25720-BCD2-3086-3CA3-33584F8DC252}" dt="2024-02-13T12:23:38.866" v="445"/>
          <ac:spMkLst>
            <pc:docMk/>
            <pc:sldMk cId="995229145" sldId="275"/>
            <ac:spMk id="11" creationId="{21540236-BFD5-4A9D-8840-4703E7F76825}"/>
          </ac:spMkLst>
        </pc:spChg>
        <pc:picChg chg="add">
          <ac:chgData name="sveva.delgatto@unimc.it" userId="S::sveva.delgatto@unimc.it::b0dff882-4194-43a0-8b10-1068c4ea61a2" providerId="AD" clId="Web-{D5C25720-BCD2-3086-3CA3-33584F8DC252}" dt="2024-02-13T12:23:38.866" v="445"/>
          <ac:picMkLst>
            <pc:docMk/>
            <pc:sldMk cId="995229145" sldId="275"/>
            <ac:picMk id="5" creationId="{904D8913-72BA-9926-37FB-780AD51AA784}"/>
          </ac:picMkLst>
        </pc:picChg>
      </pc:sldChg>
      <pc:sldChg chg="del">
        <pc:chgData name="sveva.delgatto@unimc.it" userId="S::sveva.delgatto@unimc.it::b0dff882-4194-43a0-8b10-1068c4ea61a2" providerId="AD" clId="Web-{D5C25720-BCD2-3086-3CA3-33584F8DC252}" dt="2024-02-13T12:24:08.289" v="450"/>
        <pc:sldMkLst>
          <pc:docMk/>
          <pc:sldMk cId="2270510380" sldId="276"/>
        </pc:sldMkLst>
      </pc:sldChg>
      <pc:sldChg chg="addSp modSp mod setBg">
        <pc:chgData name="sveva.delgatto@unimc.it" userId="S::sveva.delgatto@unimc.it::b0dff882-4194-43a0-8b10-1068c4ea61a2" providerId="AD" clId="Web-{D5C25720-BCD2-3086-3CA3-33584F8DC252}" dt="2024-02-13T12:24:16.821" v="451"/>
        <pc:sldMkLst>
          <pc:docMk/>
          <pc:sldMk cId="4120153037" sldId="277"/>
        </pc:sldMkLst>
        <pc:spChg chg="mod">
          <ac:chgData name="sveva.delgatto@unimc.it" userId="S::sveva.delgatto@unimc.it::b0dff882-4194-43a0-8b10-1068c4ea61a2" providerId="AD" clId="Web-{D5C25720-BCD2-3086-3CA3-33584F8DC252}" dt="2024-02-13T12:24:16.821" v="451"/>
          <ac:spMkLst>
            <pc:docMk/>
            <pc:sldMk cId="4120153037" sldId="277"/>
            <ac:spMk id="2" creationId="{199CFC28-39CD-49E8-8015-EADE3BFD66EB}"/>
          </ac:spMkLst>
        </pc:spChg>
        <pc:spChg chg="mod">
          <ac:chgData name="sveva.delgatto@unimc.it" userId="S::sveva.delgatto@unimc.it::b0dff882-4194-43a0-8b10-1068c4ea61a2" providerId="AD" clId="Web-{D5C25720-BCD2-3086-3CA3-33584F8DC252}" dt="2024-02-13T12:24:16.821" v="451"/>
          <ac:spMkLst>
            <pc:docMk/>
            <pc:sldMk cId="4120153037" sldId="277"/>
            <ac:spMk id="3" creationId="{5226AD35-357F-4FAE-AEE2-4982CE984B91}"/>
          </ac:spMkLst>
        </pc:spChg>
        <pc:spChg chg="add">
          <ac:chgData name="sveva.delgatto@unimc.it" userId="S::sveva.delgatto@unimc.it::b0dff882-4194-43a0-8b10-1068c4ea61a2" providerId="AD" clId="Web-{D5C25720-BCD2-3086-3CA3-33584F8DC252}" dt="2024-02-13T12:24:16.821" v="451"/>
          <ac:spMkLst>
            <pc:docMk/>
            <pc:sldMk cId="4120153037" sldId="277"/>
            <ac:spMk id="9" creationId="{2C61293E-6EBE-43EF-A52C-9BEBFD7679D4}"/>
          </ac:spMkLst>
        </pc:spChg>
        <pc:spChg chg="add">
          <ac:chgData name="sveva.delgatto@unimc.it" userId="S::sveva.delgatto@unimc.it::b0dff882-4194-43a0-8b10-1068c4ea61a2" providerId="AD" clId="Web-{D5C25720-BCD2-3086-3CA3-33584F8DC252}" dt="2024-02-13T12:24:16.821" v="451"/>
          <ac:spMkLst>
            <pc:docMk/>
            <pc:sldMk cId="4120153037" sldId="277"/>
            <ac:spMk id="11" creationId="{21540236-BFD5-4A9D-8840-4703E7F76825}"/>
          </ac:spMkLst>
        </pc:spChg>
        <pc:picChg chg="add">
          <ac:chgData name="sveva.delgatto@unimc.it" userId="S::sveva.delgatto@unimc.it::b0dff882-4194-43a0-8b10-1068c4ea61a2" providerId="AD" clId="Web-{D5C25720-BCD2-3086-3CA3-33584F8DC252}" dt="2024-02-13T12:24:16.821" v="451"/>
          <ac:picMkLst>
            <pc:docMk/>
            <pc:sldMk cId="4120153037" sldId="277"/>
            <ac:picMk id="5" creationId="{2440BE0A-6BAF-CF7F-C0FC-70DDB165EFA6}"/>
          </ac:picMkLst>
        </pc:picChg>
      </pc:sldChg>
      <pc:sldChg chg="addSp modSp mod setBg">
        <pc:chgData name="sveva.delgatto@unimc.it" userId="S::sveva.delgatto@unimc.it::b0dff882-4194-43a0-8b10-1068c4ea61a2" providerId="AD" clId="Web-{D5C25720-BCD2-3086-3CA3-33584F8DC252}" dt="2024-02-13T12:27:12.625" v="475"/>
        <pc:sldMkLst>
          <pc:docMk/>
          <pc:sldMk cId="1149317340" sldId="279"/>
        </pc:sldMkLst>
        <pc:spChg chg="mod">
          <ac:chgData name="sveva.delgatto@unimc.it" userId="S::sveva.delgatto@unimc.it::b0dff882-4194-43a0-8b10-1068c4ea61a2" providerId="AD" clId="Web-{D5C25720-BCD2-3086-3CA3-33584F8DC252}" dt="2024-02-13T12:27:12.625" v="475"/>
          <ac:spMkLst>
            <pc:docMk/>
            <pc:sldMk cId="1149317340" sldId="279"/>
            <ac:spMk id="2" creationId="{CD23FCEA-E33D-4216-9FFD-00B6277319B1}"/>
          </ac:spMkLst>
        </pc:spChg>
        <pc:spChg chg="mod">
          <ac:chgData name="sveva.delgatto@unimc.it" userId="S::sveva.delgatto@unimc.it::b0dff882-4194-43a0-8b10-1068c4ea61a2" providerId="AD" clId="Web-{D5C25720-BCD2-3086-3CA3-33584F8DC252}" dt="2024-02-13T12:27:12.625" v="475"/>
          <ac:spMkLst>
            <pc:docMk/>
            <pc:sldMk cId="1149317340" sldId="279"/>
            <ac:spMk id="3" creationId="{0CFF9D27-9CA5-4922-AA89-F4678D2305F2}"/>
          </ac:spMkLst>
        </pc:spChg>
        <pc:spChg chg="add">
          <ac:chgData name="sveva.delgatto@unimc.it" userId="S::sveva.delgatto@unimc.it::b0dff882-4194-43a0-8b10-1068c4ea61a2" providerId="AD" clId="Web-{D5C25720-BCD2-3086-3CA3-33584F8DC252}" dt="2024-02-13T12:27:12.625" v="475"/>
          <ac:spMkLst>
            <pc:docMk/>
            <pc:sldMk cId="1149317340" sldId="279"/>
            <ac:spMk id="9" creationId="{2C61293E-6EBE-43EF-A52C-9BEBFD7679D4}"/>
          </ac:spMkLst>
        </pc:spChg>
        <pc:spChg chg="add">
          <ac:chgData name="sveva.delgatto@unimc.it" userId="S::sveva.delgatto@unimc.it::b0dff882-4194-43a0-8b10-1068c4ea61a2" providerId="AD" clId="Web-{D5C25720-BCD2-3086-3CA3-33584F8DC252}" dt="2024-02-13T12:27:12.625" v="475"/>
          <ac:spMkLst>
            <pc:docMk/>
            <pc:sldMk cId="1149317340" sldId="279"/>
            <ac:spMk id="11" creationId="{21540236-BFD5-4A9D-8840-4703E7F76825}"/>
          </ac:spMkLst>
        </pc:spChg>
        <pc:picChg chg="add">
          <ac:chgData name="sveva.delgatto@unimc.it" userId="S::sveva.delgatto@unimc.it::b0dff882-4194-43a0-8b10-1068c4ea61a2" providerId="AD" clId="Web-{D5C25720-BCD2-3086-3CA3-33584F8DC252}" dt="2024-02-13T12:27:12.625" v="475"/>
          <ac:picMkLst>
            <pc:docMk/>
            <pc:sldMk cId="1149317340" sldId="279"/>
            <ac:picMk id="5" creationId="{732733CC-4C93-9823-F208-9F3210A491ED}"/>
          </ac:picMkLst>
        </pc:picChg>
      </pc:sldChg>
      <pc:sldChg chg="addSp modSp mod ord setBg">
        <pc:chgData name="sveva.delgatto@unimc.it" userId="S::sveva.delgatto@unimc.it::b0dff882-4194-43a0-8b10-1068c4ea61a2" providerId="AD" clId="Web-{D5C25720-BCD2-3086-3CA3-33584F8DC252}" dt="2024-02-13T12:26:58.203" v="474"/>
        <pc:sldMkLst>
          <pc:docMk/>
          <pc:sldMk cId="3290794027" sldId="280"/>
        </pc:sldMkLst>
        <pc:spChg chg="mod">
          <ac:chgData name="sveva.delgatto@unimc.it" userId="S::sveva.delgatto@unimc.it::b0dff882-4194-43a0-8b10-1068c4ea61a2" providerId="AD" clId="Web-{D5C25720-BCD2-3086-3CA3-33584F8DC252}" dt="2024-02-13T12:26:58.203" v="474"/>
          <ac:spMkLst>
            <pc:docMk/>
            <pc:sldMk cId="3290794027" sldId="280"/>
            <ac:spMk id="2" creationId="{245EF4C4-FDC5-4B59-B7AC-06E52746D93B}"/>
          </ac:spMkLst>
        </pc:spChg>
        <pc:spChg chg="mod">
          <ac:chgData name="sveva.delgatto@unimc.it" userId="S::sveva.delgatto@unimc.it::b0dff882-4194-43a0-8b10-1068c4ea61a2" providerId="AD" clId="Web-{D5C25720-BCD2-3086-3CA3-33584F8DC252}" dt="2024-02-13T12:26:58.203" v="474"/>
          <ac:spMkLst>
            <pc:docMk/>
            <pc:sldMk cId="3290794027" sldId="280"/>
            <ac:spMk id="3" creationId="{F8B6A9D8-BB17-4140-9DF2-BC27CA94DE27}"/>
          </ac:spMkLst>
        </pc:spChg>
        <pc:spChg chg="add">
          <ac:chgData name="sveva.delgatto@unimc.it" userId="S::sveva.delgatto@unimc.it::b0dff882-4194-43a0-8b10-1068c4ea61a2" providerId="AD" clId="Web-{D5C25720-BCD2-3086-3CA3-33584F8DC252}" dt="2024-02-13T12:26:58.203" v="474"/>
          <ac:spMkLst>
            <pc:docMk/>
            <pc:sldMk cId="3290794027" sldId="280"/>
            <ac:spMk id="8" creationId="{100EDD19-6802-4EC3-95CE-CFFAB042CFD6}"/>
          </ac:spMkLst>
        </pc:spChg>
        <pc:spChg chg="add">
          <ac:chgData name="sveva.delgatto@unimc.it" userId="S::sveva.delgatto@unimc.it::b0dff882-4194-43a0-8b10-1068c4ea61a2" providerId="AD" clId="Web-{D5C25720-BCD2-3086-3CA3-33584F8DC252}" dt="2024-02-13T12:26:58.203" v="474"/>
          <ac:spMkLst>
            <pc:docMk/>
            <pc:sldMk cId="3290794027" sldId="280"/>
            <ac:spMk id="10" creationId="{DB17E863-922E-4C26-BD64-E8FD41D28661}"/>
          </ac:spMkLst>
        </pc:spChg>
      </pc:sldChg>
      <pc:sldChg chg="addSp delSp modSp mod setBg">
        <pc:chgData name="sveva.delgatto@unimc.it" userId="S::sveva.delgatto@unimc.it::b0dff882-4194-43a0-8b10-1068c4ea61a2" providerId="AD" clId="Web-{D5C25720-BCD2-3086-3CA3-33584F8DC252}" dt="2024-02-13T12:27:30.314" v="479"/>
        <pc:sldMkLst>
          <pc:docMk/>
          <pc:sldMk cId="2935340835" sldId="281"/>
        </pc:sldMkLst>
        <pc:spChg chg="mod">
          <ac:chgData name="sveva.delgatto@unimc.it" userId="S::sveva.delgatto@unimc.it::b0dff882-4194-43a0-8b10-1068c4ea61a2" providerId="AD" clId="Web-{D5C25720-BCD2-3086-3CA3-33584F8DC252}" dt="2024-02-13T12:27:30.314" v="479"/>
          <ac:spMkLst>
            <pc:docMk/>
            <pc:sldMk cId="2935340835" sldId="281"/>
            <ac:spMk id="2" creationId="{1F1CBD9E-2F53-4468-BA23-9127DAACF8C6}"/>
          </ac:spMkLst>
        </pc:spChg>
        <pc:spChg chg="mod">
          <ac:chgData name="sveva.delgatto@unimc.it" userId="S::sveva.delgatto@unimc.it::b0dff882-4194-43a0-8b10-1068c4ea61a2" providerId="AD" clId="Web-{D5C25720-BCD2-3086-3CA3-33584F8DC252}" dt="2024-02-13T12:27:30.314" v="479"/>
          <ac:spMkLst>
            <pc:docMk/>
            <pc:sldMk cId="2935340835" sldId="281"/>
            <ac:spMk id="3" creationId="{1C20E60D-370C-4C70-A696-622A2FDC23E7}"/>
          </ac:spMkLst>
        </pc:spChg>
        <pc:spChg chg="add del">
          <ac:chgData name="sveva.delgatto@unimc.it" userId="S::sveva.delgatto@unimc.it::b0dff882-4194-43a0-8b10-1068c4ea61a2" providerId="AD" clId="Web-{D5C25720-BCD2-3086-3CA3-33584F8DC252}" dt="2024-02-13T12:27:30.298" v="478"/>
          <ac:spMkLst>
            <pc:docMk/>
            <pc:sldMk cId="2935340835" sldId="281"/>
            <ac:spMk id="8" creationId="{D038248A-211C-4EEC-8401-C761B929FB52}"/>
          </ac:spMkLst>
        </pc:spChg>
        <pc:spChg chg="add del">
          <ac:chgData name="sveva.delgatto@unimc.it" userId="S::sveva.delgatto@unimc.it::b0dff882-4194-43a0-8b10-1068c4ea61a2" providerId="AD" clId="Web-{D5C25720-BCD2-3086-3CA3-33584F8DC252}" dt="2024-02-13T12:27:30.298" v="478"/>
          <ac:spMkLst>
            <pc:docMk/>
            <pc:sldMk cId="2935340835" sldId="281"/>
            <ac:spMk id="10" creationId="{C30A849F-66D9-40C8-BEC8-35AFF8F4568F}"/>
          </ac:spMkLst>
        </pc:spChg>
        <pc:spChg chg="add">
          <ac:chgData name="sveva.delgatto@unimc.it" userId="S::sveva.delgatto@unimc.it::b0dff882-4194-43a0-8b10-1068c4ea61a2" providerId="AD" clId="Web-{D5C25720-BCD2-3086-3CA3-33584F8DC252}" dt="2024-02-13T12:27:30.314" v="479"/>
          <ac:spMkLst>
            <pc:docMk/>
            <pc:sldMk cId="2935340835" sldId="281"/>
            <ac:spMk id="24" creationId="{100EDD19-6802-4EC3-95CE-CFFAB042CFD6}"/>
          </ac:spMkLst>
        </pc:spChg>
        <pc:spChg chg="add">
          <ac:chgData name="sveva.delgatto@unimc.it" userId="S::sveva.delgatto@unimc.it::b0dff882-4194-43a0-8b10-1068c4ea61a2" providerId="AD" clId="Web-{D5C25720-BCD2-3086-3CA3-33584F8DC252}" dt="2024-02-13T12:27:30.314" v="479"/>
          <ac:spMkLst>
            <pc:docMk/>
            <pc:sldMk cId="2935340835" sldId="281"/>
            <ac:spMk id="25" creationId="{DB17E863-922E-4C26-BD64-E8FD41D28661}"/>
          </ac:spMkLst>
        </pc:spChg>
        <pc:grpChg chg="add del">
          <ac:chgData name="sveva.delgatto@unimc.it" userId="S::sveva.delgatto@unimc.it::b0dff882-4194-43a0-8b10-1068c4ea61a2" providerId="AD" clId="Web-{D5C25720-BCD2-3086-3CA3-33584F8DC252}" dt="2024-02-13T12:27:30.298" v="478"/>
          <ac:grpSpMkLst>
            <pc:docMk/>
            <pc:sldMk cId="2935340835" sldId="281"/>
            <ac:grpSpMk id="12" creationId="{04542298-A2B1-480F-A11C-A40EDD19B857}"/>
          </ac:grpSpMkLst>
        </pc:grpChg>
        <pc:grpChg chg="add del">
          <ac:chgData name="sveva.delgatto@unimc.it" userId="S::sveva.delgatto@unimc.it::b0dff882-4194-43a0-8b10-1068c4ea61a2" providerId="AD" clId="Web-{D5C25720-BCD2-3086-3CA3-33584F8DC252}" dt="2024-02-13T12:27:30.298" v="478"/>
          <ac:grpSpMkLst>
            <pc:docMk/>
            <pc:sldMk cId="2935340835" sldId="281"/>
            <ac:grpSpMk id="18" creationId="{2A5C9C35-2375-49EB-B99C-17C87D42FE7C}"/>
          </ac:grpSpMkLst>
        </pc:grpChg>
      </pc:sldChg>
      <pc:sldChg chg="addSp delSp modSp mod setBg">
        <pc:chgData name="sveva.delgatto@unimc.it" userId="S::sveva.delgatto@unimc.it::b0dff882-4194-43a0-8b10-1068c4ea61a2" providerId="AD" clId="Web-{D5C25720-BCD2-3086-3CA3-33584F8DC252}" dt="2024-02-13T12:29:10.943" v="488"/>
        <pc:sldMkLst>
          <pc:docMk/>
          <pc:sldMk cId="3276803248" sldId="282"/>
        </pc:sldMkLst>
        <pc:spChg chg="mod">
          <ac:chgData name="sveva.delgatto@unimc.it" userId="S::sveva.delgatto@unimc.it::b0dff882-4194-43a0-8b10-1068c4ea61a2" providerId="AD" clId="Web-{D5C25720-BCD2-3086-3CA3-33584F8DC252}" dt="2024-02-13T12:29:10.943" v="488"/>
          <ac:spMkLst>
            <pc:docMk/>
            <pc:sldMk cId="3276803248" sldId="282"/>
            <ac:spMk id="2" creationId="{FD3F0E1C-94AF-4350-A0FD-65F2807DDBAF}"/>
          </ac:spMkLst>
        </pc:spChg>
        <pc:spChg chg="del">
          <ac:chgData name="sveva.delgatto@unimc.it" userId="S::sveva.delgatto@unimc.it::b0dff882-4194-43a0-8b10-1068c4ea61a2" providerId="AD" clId="Web-{D5C25720-BCD2-3086-3CA3-33584F8DC252}" dt="2024-02-13T12:29:10.943" v="488"/>
          <ac:spMkLst>
            <pc:docMk/>
            <pc:sldMk cId="3276803248" sldId="282"/>
            <ac:spMk id="3" creationId="{B6EF4C43-C150-4379-A6F6-3B9A7CA76EB8}"/>
          </ac:spMkLst>
        </pc:spChg>
        <pc:spChg chg="add">
          <ac:chgData name="sveva.delgatto@unimc.it" userId="S::sveva.delgatto@unimc.it::b0dff882-4194-43a0-8b10-1068c4ea61a2" providerId="AD" clId="Web-{D5C25720-BCD2-3086-3CA3-33584F8DC252}" dt="2024-02-13T12:29:10.943" v="488"/>
          <ac:spMkLst>
            <pc:docMk/>
            <pc:sldMk cId="3276803248" sldId="282"/>
            <ac:spMk id="9" creationId="{7517A47C-B2E5-4B79-8061-D74B1311AF6E}"/>
          </ac:spMkLst>
        </pc:spChg>
        <pc:spChg chg="add">
          <ac:chgData name="sveva.delgatto@unimc.it" userId="S::sveva.delgatto@unimc.it::b0dff882-4194-43a0-8b10-1068c4ea61a2" providerId="AD" clId="Web-{D5C25720-BCD2-3086-3CA3-33584F8DC252}" dt="2024-02-13T12:29:10.943" v="488"/>
          <ac:spMkLst>
            <pc:docMk/>
            <pc:sldMk cId="3276803248" sldId="282"/>
            <ac:spMk id="11" creationId="{C505E780-2083-4CB5-A42A-5E0E2908ECC3}"/>
          </ac:spMkLst>
        </pc:spChg>
        <pc:spChg chg="add">
          <ac:chgData name="sveva.delgatto@unimc.it" userId="S::sveva.delgatto@unimc.it::b0dff882-4194-43a0-8b10-1068c4ea61a2" providerId="AD" clId="Web-{D5C25720-BCD2-3086-3CA3-33584F8DC252}" dt="2024-02-13T12:29:10.943" v="488"/>
          <ac:spMkLst>
            <pc:docMk/>
            <pc:sldMk cId="3276803248" sldId="282"/>
            <ac:spMk id="13" creationId="{D2C0AE1C-0118-41AE-8A10-7CDCBF10E96F}"/>
          </ac:spMkLst>
        </pc:spChg>
        <pc:spChg chg="add">
          <ac:chgData name="sveva.delgatto@unimc.it" userId="S::sveva.delgatto@unimc.it::b0dff882-4194-43a0-8b10-1068c4ea61a2" providerId="AD" clId="Web-{D5C25720-BCD2-3086-3CA3-33584F8DC252}" dt="2024-02-13T12:29:10.943" v="488"/>
          <ac:spMkLst>
            <pc:docMk/>
            <pc:sldMk cId="3276803248" sldId="282"/>
            <ac:spMk id="15" creationId="{463EEC44-1BA3-44ED-81FC-A644B04B2A44}"/>
          </ac:spMkLst>
        </pc:spChg>
        <pc:graphicFrameChg chg="add">
          <ac:chgData name="sveva.delgatto@unimc.it" userId="S::sveva.delgatto@unimc.it::b0dff882-4194-43a0-8b10-1068c4ea61a2" providerId="AD" clId="Web-{D5C25720-BCD2-3086-3CA3-33584F8DC252}" dt="2024-02-13T12:29:10.943" v="488"/>
          <ac:graphicFrameMkLst>
            <pc:docMk/>
            <pc:sldMk cId="3276803248" sldId="282"/>
            <ac:graphicFrameMk id="5" creationId="{733D3724-9EBA-2909-BCB7-75864A62342F}"/>
          </ac:graphicFrameMkLst>
        </pc:graphicFrameChg>
      </pc:sldChg>
      <pc:sldChg chg="addSp delSp">
        <pc:chgData name="sveva.delgatto@unimc.it" userId="S::sveva.delgatto@unimc.it::b0dff882-4194-43a0-8b10-1068c4ea61a2" providerId="AD" clId="Web-{D5C25720-BCD2-3086-3CA3-33584F8DC252}" dt="2024-02-13T12:29:24.490" v="489"/>
        <pc:sldMkLst>
          <pc:docMk/>
          <pc:sldMk cId="2060953531" sldId="283"/>
        </pc:sldMkLst>
        <pc:spChg chg="del">
          <ac:chgData name="sveva.delgatto@unimc.it" userId="S::sveva.delgatto@unimc.it::b0dff882-4194-43a0-8b10-1068c4ea61a2" providerId="AD" clId="Web-{D5C25720-BCD2-3086-3CA3-33584F8DC252}" dt="2024-02-13T12:29:24.490" v="489"/>
          <ac:spMkLst>
            <pc:docMk/>
            <pc:sldMk cId="2060953531" sldId="283"/>
            <ac:spMk id="3" creationId="{3B5FBF7F-1A64-4EA7-8D97-75101CD2FAE1}"/>
          </ac:spMkLst>
        </pc:spChg>
        <pc:graphicFrameChg chg="add">
          <ac:chgData name="sveva.delgatto@unimc.it" userId="S::sveva.delgatto@unimc.it::b0dff882-4194-43a0-8b10-1068c4ea61a2" providerId="AD" clId="Web-{D5C25720-BCD2-3086-3CA3-33584F8DC252}" dt="2024-02-13T12:29:24.490" v="489"/>
          <ac:graphicFrameMkLst>
            <pc:docMk/>
            <pc:sldMk cId="2060953531" sldId="283"/>
            <ac:graphicFrameMk id="5" creationId="{881A662B-D143-6D41-522E-45193A32009F}"/>
          </ac:graphicFrameMkLst>
        </pc:graphicFrameChg>
      </pc:sldChg>
      <pc:sldChg chg="addSp delSp modSp mod setBg">
        <pc:chgData name="sveva.delgatto@unimc.it" userId="S::sveva.delgatto@unimc.it::b0dff882-4194-43a0-8b10-1068c4ea61a2" providerId="AD" clId="Web-{D5C25720-BCD2-3086-3CA3-33584F8DC252}" dt="2024-02-13T12:29:33.600" v="490"/>
        <pc:sldMkLst>
          <pc:docMk/>
          <pc:sldMk cId="2479446906" sldId="284"/>
        </pc:sldMkLst>
        <pc:spChg chg="mod">
          <ac:chgData name="sveva.delgatto@unimc.it" userId="S::sveva.delgatto@unimc.it::b0dff882-4194-43a0-8b10-1068c4ea61a2" providerId="AD" clId="Web-{D5C25720-BCD2-3086-3CA3-33584F8DC252}" dt="2024-02-13T12:29:33.600" v="490"/>
          <ac:spMkLst>
            <pc:docMk/>
            <pc:sldMk cId="2479446906" sldId="284"/>
            <ac:spMk id="2" creationId="{E6982803-16BE-4C18-902C-B3C8350B871D}"/>
          </ac:spMkLst>
        </pc:spChg>
        <pc:spChg chg="del">
          <ac:chgData name="sveva.delgatto@unimc.it" userId="S::sveva.delgatto@unimc.it::b0dff882-4194-43a0-8b10-1068c4ea61a2" providerId="AD" clId="Web-{D5C25720-BCD2-3086-3CA3-33584F8DC252}" dt="2024-02-13T12:29:33.600" v="490"/>
          <ac:spMkLst>
            <pc:docMk/>
            <pc:sldMk cId="2479446906" sldId="284"/>
            <ac:spMk id="3" creationId="{F57BD9F6-EB77-44D4-972D-F7FDDD77D5BB}"/>
          </ac:spMkLst>
        </pc:spChg>
        <pc:spChg chg="add">
          <ac:chgData name="sveva.delgatto@unimc.it" userId="S::sveva.delgatto@unimc.it::b0dff882-4194-43a0-8b10-1068c4ea61a2" providerId="AD" clId="Web-{D5C25720-BCD2-3086-3CA3-33584F8DC252}" dt="2024-02-13T12:29:33.600" v="490"/>
          <ac:spMkLst>
            <pc:docMk/>
            <pc:sldMk cId="2479446906" sldId="284"/>
            <ac:spMk id="9" creationId="{2E442304-DDBD-4F7B-8017-36BCC863FB40}"/>
          </ac:spMkLst>
        </pc:spChg>
        <pc:spChg chg="add">
          <ac:chgData name="sveva.delgatto@unimc.it" userId="S::sveva.delgatto@unimc.it::b0dff882-4194-43a0-8b10-1068c4ea61a2" providerId="AD" clId="Web-{D5C25720-BCD2-3086-3CA3-33584F8DC252}" dt="2024-02-13T12:29:33.600" v="490"/>
          <ac:spMkLst>
            <pc:docMk/>
            <pc:sldMk cId="2479446906" sldId="284"/>
            <ac:spMk id="11" creationId="{5E107275-3853-46FD-A241-DE4355A42675}"/>
          </ac:spMkLst>
        </pc:spChg>
        <pc:graphicFrameChg chg="add">
          <ac:chgData name="sveva.delgatto@unimc.it" userId="S::sveva.delgatto@unimc.it::b0dff882-4194-43a0-8b10-1068c4ea61a2" providerId="AD" clId="Web-{D5C25720-BCD2-3086-3CA3-33584F8DC252}" dt="2024-02-13T12:29:33.600" v="490"/>
          <ac:graphicFrameMkLst>
            <pc:docMk/>
            <pc:sldMk cId="2479446906" sldId="284"/>
            <ac:graphicFrameMk id="5" creationId="{741A2824-A9F1-4839-D1FC-2CBFFFC35EE5}"/>
          </ac:graphicFrameMkLst>
        </pc:graphicFrameChg>
      </pc:sldChg>
      <pc:sldChg chg="addSp delSp modSp mod setBg">
        <pc:chgData name="sveva.delgatto@unimc.it" userId="S::sveva.delgatto@unimc.it::b0dff882-4194-43a0-8b10-1068c4ea61a2" providerId="AD" clId="Web-{D5C25720-BCD2-3086-3CA3-33584F8DC252}" dt="2024-02-13T12:29:37.538" v="491"/>
        <pc:sldMkLst>
          <pc:docMk/>
          <pc:sldMk cId="2959158825" sldId="285"/>
        </pc:sldMkLst>
        <pc:spChg chg="mod">
          <ac:chgData name="sveva.delgatto@unimc.it" userId="S::sveva.delgatto@unimc.it::b0dff882-4194-43a0-8b10-1068c4ea61a2" providerId="AD" clId="Web-{D5C25720-BCD2-3086-3CA3-33584F8DC252}" dt="2024-02-13T12:29:37.538" v="491"/>
          <ac:spMkLst>
            <pc:docMk/>
            <pc:sldMk cId="2959158825" sldId="285"/>
            <ac:spMk id="2" creationId="{1E67544D-D62D-4AD3-8F31-F84348A6533D}"/>
          </ac:spMkLst>
        </pc:spChg>
        <pc:spChg chg="del">
          <ac:chgData name="sveva.delgatto@unimc.it" userId="S::sveva.delgatto@unimc.it::b0dff882-4194-43a0-8b10-1068c4ea61a2" providerId="AD" clId="Web-{D5C25720-BCD2-3086-3CA3-33584F8DC252}" dt="2024-02-13T12:29:37.538" v="491"/>
          <ac:spMkLst>
            <pc:docMk/>
            <pc:sldMk cId="2959158825" sldId="285"/>
            <ac:spMk id="3" creationId="{18CDD60F-49DB-46A1-9D67-583BEFCD9EB0}"/>
          </ac:spMkLst>
        </pc:spChg>
        <pc:spChg chg="add">
          <ac:chgData name="sveva.delgatto@unimc.it" userId="S::sveva.delgatto@unimc.it::b0dff882-4194-43a0-8b10-1068c4ea61a2" providerId="AD" clId="Web-{D5C25720-BCD2-3086-3CA3-33584F8DC252}" dt="2024-02-13T12:29:37.538" v="491"/>
          <ac:spMkLst>
            <pc:docMk/>
            <pc:sldMk cId="2959158825" sldId="285"/>
            <ac:spMk id="9" creationId="{2E442304-DDBD-4F7B-8017-36BCC863FB40}"/>
          </ac:spMkLst>
        </pc:spChg>
        <pc:spChg chg="add">
          <ac:chgData name="sveva.delgatto@unimc.it" userId="S::sveva.delgatto@unimc.it::b0dff882-4194-43a0-8b10-1068c4ea61a2" providerId="AD" clId="Web-{D5C25720-BCD2-3086-3CA3-33584F8DC252}" dt="2024-02-13T12:29:37.538" v="491"/>
          <ac:spMkLst>
            <pc:docMk/>
            <pc:sldMk cId="2959158825" sldId="285"/>
            <ac:spMk id="11" creationId="{5E107275-3853-46FD-A241-DE4355A42675}"/>
          </ac:spMkLst>
        </pc:spChg>
        <pc:graphicFrameChg chg="add">
          <ac:chgData name="sveva.delgatto@unimc.it" userId="S::sveva.delgatto@unimc.it::b0dff882-4194-43a0-8b10-1068c4ea61a2" providerId="AD" clId="Web-{D5C25720-BCD2-3086-3CA3-33584F8DC252}" dt="2024-02-13T12:29:37.538" v="491"/>
          <ac:graphicFrameMkLst>
            <pc:docMk/>
            <pc:sldMk cId="2959158825" sldId="285"/>
            <ac:graphicFrameMk id="5" creationId="{3ADD2356-59E2-82C8-2765-E18AB5B93662}"/>
          </ac:graphicFrameMkLst>
        </pc:graphicFrameChg>
      </pc:sldChg>
      <pc:sldChg chg="addSp modSp mod setBg">
        <pc:chgData name="sveva.delgatto@unimc.it" userId="S::sveva.delgatto@unimc.it::b0dff882-4194-43a0-8b10-1068c4ea61a2" providerId="AD" clId="Web-{D5C25720-BCD2-3086-3CA3-33584F8DC252}" dt="2024-02-13T12:27:47.377" v="481"/>
        <pc:sldMkLst>
          <pc:docMk/>
          <pc:sldMk cId="391066137" sldId="286"/>
        </pc:sldMkLst>
        <pc:spChg chg="mod">
          <ac:chgData name="sveva.delgatto@unimc.it" userId="S::sveva.delgatto@unimc.it::b0dff882-4194-43a0-8b10-1068c4ea61a2" providerId="AD" clId="Web-{D5C25720-BCD2-3086-3CA3-33584F8DC252}" dt="2024-02-13T12:27:47.377" v="481"/>
          <ac:spMkLst>
            <pc:docMk/>
            <pc:sldMk cId="391066137" sldId="286"/>
            <ac:spMk id="2" creationId="{3EB6A355-8143-4F74-8A6F-979B77E52646}"/>
          </ac:spMkLst>
        </pc:spChg>
        <pc:spChg chg="mod">
          <ac:chgData name="sveva.delgatto@unimc.it" userId="S::sveva.delgatto@unimc.it::b0dff882-4194-43a0-8b10-1068c4ea61a2" providerId="AD" clId="Web-{D5C25720-BCD2-3086-3CA3-33584F8DC252}" dt="2024-02-13T12:27:47.377" v="481"/>
          <ac:spMkLst>
            <pc:docMk/>
            <pc:sldMk cId="391066137" sldId="286"/>
            <ac:spMk id="3" creationId="{1354D8C6-B6C8-4B95-8BA6-B7B0AF53B4A2}"/>
          </ac:spMkLst>
        </pc:spChg>
        <pc:spChg chg="add">
          <ac:chgData name="sveva.delgatto@unimc.it" userId="S::sveva.delgatto@unimc.it::b0dff882-4194-43a0-8b10-1068c4ea61a2" providerId="AD" clId="Web-{D5C25720-BCD2-3086-3CA3-33584F8DC252}" dt="2024-02-13T12:27:47.377" v="481"/>
          <ac:spMkLst>
            <pc:docMk/>
            <pc:sldMk cId="391066137" sldId="286"/>
            <ac:spMk id="8" creationId="{100EDD19-6802-4EC3-95CE-CFFAB042CFD6}"/>
          </ac:spMkLst>
        </pc:spChg>
        <pc:spChg chg="add">
          <ac:chgData name="sveva.delgatto@unimc.it" userId="S::sveva.delgatto@unimc.it::b0dff882-4194-43a0-8b10-1068c4ea61a2" providerId="AD" clId="Web-{D5C25720-BCD2-3086-3CA3-33584F8DC252}" dt="2024-02-13T12:27:47.377" v="481"/>
          <ac:spMkLst>
            <pc:docMk/>
            <pc:sldMk cId="391066137" sldId="286"/>
            <ac:spMk id="10" creationId="{DB17E863-922E-4C26-BD64-E8FD41D28661}"/>
          </ac:spMkLst>
        </pc:spChg>
      </pc:sldChg>
      <pc:sldChg chg="addSp delSp modSp mod setBg">
        <pc:chgData name="sveva.delgatto@unimc.it" userId="S::sveva.delgatto@unimc.it::b0dff882-4194-43a0-8b10-1068c4ea61a2" providerId="AD" clId="Web-{D5C25720-BCD2-3086-3CA3-33584F8DC252}" dt="2024-02-13T12:27:36.673" v="480"/>
        <pc:sldMkLst>
          <pc:docMk/>
          <pc:sldMk cId="1793267306" sldId="287"/>
        </pc:sldMkLst>
        <pc:spChg chg="mod">
          <ac:chgData name="sveva.delgatto@unimc.it" userId="S::sveva.delgatto@unimc.it::b0dff882-4194-43a0-8b10-1068c4ea61a2" providerId="AD" clId="Web-{D5C25720-BCD2-3086-3CA3-33584F8DC252}" dt="2024-02-13T12:27:36.673" v="480"/>
          <ac:spMkLst>
            <pc:docMk/>
            <pc:sldMk cId="1793267306" sldId="287"/>
            <ac:spMk id="2" creationId="{02E86969-06C1-4ED5-847F-185978823D06}"/>
          </ac:spMkLst>
        </pc:spChg>
        <pc:spChg chg="del">
          <ac:chgData name="sveva.delgatto@unimc.it" userId="S::sveva.delgatto@unimc.it::b0dff882-4194-43a0-8b10-1068c4ea61a2" providerId="AD" clId="Web-{D5C25720-BCD2-3086-3CA3-33584F8DC252}" dt="2024-02-13T12:27:36.673" v="480"/>
          <ac:spMkLst>
            <pc:docMk/>
            <pc:sldMk cId="1793267306" sldId="287"/>
            <ac:spMk id="3" creationId="{F41C69D1-38AD-4133-ABB6-CEBF21F744FC}"/>
          </ac:spMkLst>
        </pc:spChg>
        <pc:spChg chg="add">
          <ac:chgData name="sveva.delgatto@unimc.it" userId="S::sveva.delgatto@unimc.it::b0dff882-4194-43a0-8b10-1068c4ea61a2" providerId="AD" clId="Web-{D5C25720-BCD2-3086-3CA3-33584F8DC252}" dt="2024-02-13T12:27:36.673" v="480"/>
          <ac:spMkLst>
            <pc:docMk/>
            <pc:sldMk cId="1793267306" sldId="287"/>
            <ac:spMk id="10" creationId="{B50AB553-2A96-4A92-96F2-93548E096954}"/>
          </ac:spMkLst>
        </pc:spChg>
        <pc:graphicFrameChg chg="add">
          <ac:chgData name="sveva.delgatto@unimc.it" userId="S::sveva.delgatto@unimc.it::b0dff882-4194-43a0-8b10-1068c4ea61a2" providerId="AD" clId="Web-{D5C25720-BCD2-3086-3CA3-33584F8DC252}" dt="2024-02-13T12:27:36.673" v="480"/>
          <ac:graphicFrameMkLst>
            <pc:docMk/>
            <pc:sldMk cId="1793267306" sldId="287"/>
            <ac:graphicFrameMk id="5" creationId="{5DA84375-69A4-1965-A461-DB2769FDB17A}"/>
          </ac:graphicFrameMkLst>
        </pc:graphicFrameChg>
        <pc:picChg chg="add">
          <ac:chgData name="sveva.delgatto@unimc.it" userId="S::sveva.delgatto@unimc.it::b0dff882-4194-43a0-8b10-1068c4ea61a2" providerId="AD" clId="Web-{D5C25720-BCD2-3086-3CA3-33584F8DC252}" dt="2024-02-13T12:27:36.673" v="480"/>
          <ac:picMkLst>
            <pc:docMk/>
            <pc:sldMk cId="1793267306" sldId="287"/>
            <ac:picMk id="6" creationId="{560055F3-3F24-5B69-E681-2FDE83E6CC2F}"/>
          </ac:picMkLst>
        </pc:picChg>
      </pc:sldChg>
      <pc:sldChg chg="addSp delSp modSp mod setBg">
        <pc:chgData name="sveva.delgatto@unimc.it" userId="S::sveva.delgatto@unimc.it::b0dff882-4194-43a0-8b10-1068c4ea61a2" providerId="AD" clId="Web-{D5C25720-BCD2-3086-3CA3-33584F8DC252}" dt="2024-02-13T12:18:16.275" v="401"/>
        <pc:sldMkLst>
          <pc:docMk/>
          <pc:sldMk cId="2875997035" sldId="288"/>
        </pc:sldMkLst>
        <pc:spChg chg="mod">
          <ac:chgData name="sveva.delgatto@unimc.it" userId="S::sveva.delgatto@unimc.it::b0dff882-4194-43a0-8b10-1068c4ea61a2" providerId="AD" clId="Web-{D5C25720-BCD2-3086-3CA3-33584F8DC252}" dt="2024-02-13T12:18:16.275" v="401"/>
          <ac:spMkLst>
            <pc:docMk/>
            <pc:sldMk cId="2875997035" sldId="288"/>
            <ac:spMk id="2" creationId="{348704FE-6A2E-4B5E-9C8F-B7B3D31257D6}"/>
          </ac:spMkLst>
        </pc:spChg>
        <pc:spChg chg="mod">
          <ac:chgData name="sveva.delgatto@unimc.it" userId="S::sveva.delgatto@unimc.it::b0dff882-4194-43a0-8b10-1068c4ea61a2" providerId="AD" clId="Web-{D5C25720-BCD2-3086-3CA3-33584F8DC252}" dt="2024-02-13T12:18:16.275" v="401"/>
          <ac:spMkLst>
            <pc:docMk/>
            <pc:sldMk cId="2875997035" sldId="288"/>
            <ac:spMk id="3" creationId="{55AA86DE-E079-4C3A-A845-DB33806FC7A4}"/>
          </ac:spMkLst>
        </pc:spChg>
        <pc:spChg chg="del">
          <ac:chgData name="sveva.delgatto@unimc.it" userId="S::sveva.delgatto@unimc.it::b0dff882-4194-43a0-8b10-1068c4ea61a2" providerId="AD" clId="Web-{D5C25720-BCD2-3086-3CA3-33584F8DC252}" dt="2024-02-13T12:17:45.961" v="394"/>
          <ac:spMkLst>
            <pc:docMk/>
            <pc:sldMk cId="2875997035" sldId="288"/>
            <ac:spMk id="5" creationId="{408B068D-E4B7-4F86-A659-453EA133D1DD}"/>
          </ac:spMkLst>
        </pc:spChg>
        <pc:spChg chg="add">
          <ac:chgData name="sveva.delgatto@unimc.it" userId="S::sveva.delgatto@unimc.it::b0dff882-4194-43a0-8b10-1068c4ea61a2" providerId="AD" clId="Web-{D5C25720-BCD2-3086-3CA3-33584F8DC252}" dt="2024-02-13T12:18:16.275" v="401"/>
          <ac:spMkLst>
            <pc:docMk/>
            <pc:sldMk cId="2875997035" sldId="288"/>
            <ac:spMk id="8" creationId="{1BB867FF-FC45-48F7-8104-F89BE54909F1}"/>
          </ac:spMkLst>
        </pc:spChg>
        <pc:spChg chg="add">
          <ac:chgData name="sveva.delgatto@unimc.it" userId="S::sveva.delgatto@unimc.it::b0dff882-4194-43a0-8b10-1068c4ea61a2" providerId="AD" clId="Web-{D5C25720-BCD2-3086-3CA3-33584F8DC252}" dt="2024-02-13T12:18:16.275" v="401"/>
          <ac:spMkLst>
            <pc:docMk/>
            <pc:sldMk cId="2875997035" sldId="288"/>
            <ac:spMk id="10" creationId="{8BB56887-D0D5-4F0C-9E19-7247EB83C8B7}"/>
          </ac:spMkLst>
        </pc:spChg>
        <pc:spChg chg="add">
          <ac:chgData name="sveva.delgatto@unimc.it" userId="S::sveva.delgatto@unimc.it::b0dff882-4194-43a0-8b10-1068c4ea61a2" providerId="AD" clId="Web-{D5C25720-BCD2-3086-3CA3-33584F8DC252}" dt="2024-02-13T12:18:16.275" v="401"/>
          <ac:spMkLst>
            <pc:docMk/>
            <pc:sldMk cId="2875997035" sldId="288"/>
            <ac:spMk id="12" creationId="{081E4A58-353D-44AE-B2FC-2A74E2E400F7}"/>
          </ac:spMkLst>
        </pc:spChg>
      </pc:sldChg>
      <pc:sldChg chg="addSp delSp modSp mod setBg">
        <pc:chgData name="sveva.delgatto@unimc.it" userId="S::sveva.delgatto@unimc.it::b0dff882-4194-43a0-8b10-1068c4ea61a2" providerId="AD" clId="Web-{D5C25720-BCD2-3086-3CA3-33584F8DC252}" dt="2024-02-13T12:17:21.101" v="391"/>
        <pc:sldMkLst>
          <pc:docMk/>
          <pc:sldMk cId="3871690012" sldId="289"/>
        </pc:sldMkLst>
        <pc:spChg chg="mod">
          <ac:chgData name="sveva.delgatto@unimc.it" userId="S::sveva.delgatto@unimc.it::b0dff882-4194-43a0-8b10-1068c4ea61a2" providerId="AD" clId="Web-{D5C25720-BCD2-3086-3CA3-33584F8DC252}" dt="2024-02-13T12:17:21.101" v="391"/>
          <ac:spMkLst>
            <pc:docMk/>
            <pc:sldMk cId="3871690012" sldId="289"/>
            <ac:spMk id="2" creationId="{BD140440-CC06-494F-A52D-D4BBC588D061}"/>
          </ac:spMkLst>
        </pc:spChg>
        <pc:spChg chg="mod">
          <ac:chgData name="sveva.delgatto@unimc.it" userId="S::sveva.delgatto@unimc.it::b0dff882-4194-43a0-8b10-1068c4ea61a2" providerId="AD" clId="Web-{D5C25720-BCD2-3086-3CA3-33584F8DC252}" dt="2024-02-13T12:17:21.101" v="391"/>
          <ac:spMkLst>
            <pc:docMk/>
            <pc:sldMk cId="3871690012" sldId="289"/>
            <ac:spMk id="3" creationId="{22A6C646-8D31-42F9-86D2-B840D054D127}"/>
          </ac:spMkLst>
        </pc:spChg>
        <pc:spChg chg="del">
          <ac:chgData name="sveva.delgatto@unimc.it" userId="S::sveva.delgatto@unimc.it::b0dff882-4194-43a0-8b10-1068c4ea61a2" providerId="AD" clId="Web-{D5C25720-BCD2-3086-3CA3-33584F8DC252}" dt="2024-02-13T09:20:44.390" v="8"/>
          <ac:spMkLst>
            <pc:docMk/>
            <pc:sldMk cId="3871690012" sldId="289"/>
            <ac:spMk id="4" creationId="{C6E9F76A-9075-40CB-8B87-8BCCFC2246A3}"/>
          </ac:spMkLst>
        </pc:spChg>
        <pc:spChg chg="add">
          <ac:chgData name="sveva.delgatto@unimc.it" userId="S::sveva.delgatto@unimc.it::b0dff882-4194-43a0-8b10-1068c4ea61a2" providerId="AD" clId="Web-{D5C25720-BCD2-3086-3CA3-33584F8DC252}" dt="2024-02-13T12:17:21.101" v="391"/>
          <ac:spMkLst>
            <pc:docMk/>
            <pc:sldMk cId="3871690012" sldId="289"/>
            <ac:spMk id="8" creationId="{100EDD19-6802-4EC3-95CE-CFFAB042CFD6}"/>
          </ac:spMkLst>
        </pc:spChg>
        <pc:spChg chg="add">
          <ac:chgData name="sveva.delgatto@unimc.it" userId="S::sveva.delgatto@unimc.it::b0dff882-4194-43a0-8b10-1068c4ea61a2" providerId="AD" clId="Web-{D5C25720-BCD2-3086-3CA3-33584F8DC252}" dt="2024-02-13T12:17:21.101" v="391"/>
          <ac:spMkLst>
            <pc:docMk/>
            <pc:sldMk cId="3871690012" sldId="289"/>
            <ac:spMk id="10" creationId="{DB17E863-922E-4C26-BD64-E8FD41D28661}"/>
          </ac:spMkLst>
        </pc:spChg>
      </pc:sldChg>
      <pc:sldChg chg="addSp modSp del mod ord setBg">
        <pc:chgData name="sveva.delgatto@unimc.it" userId="S::sveva.delgatto@unimc.it::b0dff882-4194-43a0-8b10-1068c4ea61a2" providerId="AD" clId="Web-{D5C25720-BCD2-3086-3CA3-33584F8DC252}" dt="2024-02-13T12:26:34.311" v="473"/>
        <pc:sldMkLst>
          <pc:docMk/>
          <pc:sldMk cId="3154097832" sldId="290"/>
        </pc:sldMkLst>
        <pc:spChg chg="mod">
          <ac:chgData name="sveva.delgatto@unimc.it" userId="S::sveva.delgatto@unimc.it::b0dff882-4194-43a0-8b10-1068c4ea61a2" providerId="AD" clId="Web-{D5C25720-BCD2-3086-3CA3-33584F8DC252}" dt="2024-02-13T12:26:20.795" v="472"/>
          <ac:spMkLst>
            <pc:docMk/>
            <pc:sldMk cId="3154097832" sldId="290"/>
            <ac:spMk id="2" creationId="{BD140440-CC06-494F-A52D-D4BBC588D061}"/>
          </ac:spMkLst>
        </pc:spChg>
        <pc:spChg chg="mod">
          <ac:chgData name="sveva.delgatto@unimc.it" userId="S::sveva.delgatto@unimc.it::b0dff882-4194-43a0-8b10-1068c4ea61a2" providerId="AD" clId="Web-{D5C25720-BCD2-3086-3CA3-33584F8DC252}" dt="2024-02-13T12:26:20.795" v="472"/>
          <ac:spMkLst>
            <pc:docMk/>
            <pc:sldMk cId="3154097832" sldId="290"/>
            <ac:spMk id="3" creationId="{22A6C646-8D31-42F9-86D2-B840D054D127}"/>
          </ac:spMkLst>
        </pc:spChg>
        <pc:spChg chg="add">
          <ac:chgData name="sveva.delgatto@unimc.it" userId="S::sveva.delgatto@unimc.it::b0dff882-4194-43a0-8b10-1068c4ea61a2" providerId="AD" clId="Web-{D5C25720-BCD2-3086-3CA3-33584F8DC252}" dt="2024-02-13T12:26:20.795" v="472"/>
          <ac:spMkLst>
            <pc:docMk/>
            <pc:sldMk cId="3154097832" sldId="290"/>
            <ac:spMk id="9" creationId="{F13C74B1-5B17-4795-BED0-7140497B445A}"/>
          </ac:spMkLst>
        </pc:spChg>
        <pc:spChg chg="add">
          <ac:chgData name="sveva.delgatto@unimc.it" userId="S::sveva.delgatto@unimc.it::b0dff882-4194-43a0-8b10-1068c4ea61a2" providerId="AD" clId="Web-{D5C25720-BCD2-3086-3CA3-33584F8DC252}" dt="2024-02-13T12:26:20.795" v="472"/>
          <ac:spMkLst>
            <pc:docMk/>
            <pc:sldMk cId="3154097832" sldId="290"/>
            <ac:spMk id="11" creationId="{D4974D33-8DC5-464E-8C6D-BE58F0669C17}"/>
          </ac:spMkLst>
        </pc:spChg>
        <pc:picChg chg="add">
          <ac:chgData name="sveva.delgatto@unimc.it" userId="S::sveva.delgatto@unimc.it::b0dff882-4194-43a0-8b10-1068c4ea61a2" providerId="AD" clId="Web-{D5C25720-BCD2-3086-3CA3-33584F8DC252}" dt="2024-02-13T12:26:20.795" v="472"/>
          <ac:picMkLst>
            <pc:docMk/>
            <pc:sldMk cId="3154097832" sldId="290"/>
            <ac:picMk id="5" creationId="{4941282D-7BE2-9CF0-37F4-999E6D2C88A2}"/>
          </ac:picMkLst>
        </pc:picChg>
      </pc:sldChg>
      <pc:sldChg chg="addSp modSp mod setBg">
        <pc:chgData name="sveva.delgatto@unimc.it" userId="S::sveva.delgatto@unimc.it::b0dff882-4194-43a0-8b10-1068c4ea61a2" providerId="AD" clId="Web-{D5C25720-BCD2-3086-3CA3-33584F8DC252}" dt="2024-02-13T12:28:19.628" v="484"/>
        <pc:sldMkLst>
          <pc:docMk/>
          <pc:sldMk cId="1552028807" sldId="291"/>
        </pc:sldMkLst>
        <pc:spChg chg="mod">
          <ac:chgData name="sveva.delgatto@unimc.it" userId="S::sveva.delgatto@unimc.it::b0dff882-4194-43a0-8b10-1068c4ea61a2" providerId="AD" clId="Web-{D5C25720-BCD2-3086-3CA3-33584F8DC252}" dt="2024-02-13T12:28:19.628" v="484"/>
          <ac:spMkLst>
            <pc:docMk/>
            <pc:sldMk cId="1552028807" sldId="291"/>
            <ac:spMk id="2" creationId="{A3351FB9-C821-4E27-96A9-3BA79A73743C}"/>
          </ac:spMkLst>
        </pc:spChg>
        <pc:spChg chg="mod">
          <ac:chgData name="sveva.delgatto@unimc.it" userId="S::sveva.delgatto@unimc.it::b0dff882-4194-43a0-8b10-1068c4ea61a2" providerId="AD" clId="Web-{D5C25720-BCD2-3086-3CA3-33584F8DC252}" dt="2024-02-13T12:28:19.628" v="484"/>
          <ac:spMkLst>
            <pc:docMk/>
            <pc:sldMk cId="1552028807" sldId="291"/>
            <ac:spMk id="3" creationId="{5370E87F-B386-4600-B482-3888ABBAE5F8}"/>
          </ac:spMkLst>
        </pc:spChg>
        <pc:spChg chg="add">
          <ac:chgData name="sveva.delgatto@unimc.it" userId="S::sveva.delgatto@unimc.it::b0dff882-4194-43a0-8b10-1068c4ea61a2" providerId="AD" clId="Web-{D5C25720-BCD2-3086-3CA3-33584F8DC252}" dt="2024-02-13T12:28:19.628" v="484"/>
          <ac:spMkLst>
            <pc:docMk/>
            <pc:sldMk cId="1552028807" sldId="291"/>
            <ac:spMk id="8" creationId="{1BB867FF-FC45-48F7-8104-F89BE54909F1}"/>
          </ac:spMkLst>
        </pc:spChg>
        <pc:spChg chg="add">
          <ac:chgData name="sveva.delgatto@unimc.it" userId="S::sveva.delgatto@unimc.it::b0dff882-4194-43a0-8b10-1068c4ea61a2" providerId="AD" clId="Web-{D5C25720-BCD2-3086-3CA3-33584F8DC252}" dt="2024-02-13T12:28:19.628" v="484"/>
          <ac:spMkLst>
            <pc:docMk/>
            <pc:sldMk cId="1552028807" sldId="291"/>
            <ac:spMk id="10" creationId="{8BB56887-D0D5-4F0C-9E19-7247EB83C8B7}"/>
          </ac:spMkLst>
        </pc:spChg>
        <pc:spChg chg="add">
          <ac:chgData name="sveva.delgatto@unimc.it" userId="S::sveva.delgatto@unimc.it::b0dff882-4194-43a0-8b10-1068c4ea61a2" providerId="AD" clId="Web-{D5C25720-BCD2-3086-3CA3-33584F8DC252}" dt="2024-02-13T12:28:19.628" v="484"/>
          <ac:spMkLst>
            <pc:docMk/>
            <pc:sldMk cId="1552028807" sldId="291"/>
            <ac:spMk id="12" creationId="{081E4A58-353D-44AE-B2FC-2A74E2E400F7}"/>
          </ac:spMkLst>
        </pc:spChg>
      </pc:sldChg>
      <pc:sldChg chg="addSp delSp modSp mod setBg">
        <pc:chgData name="sveva.delgatto@unimc.it" userId="S::sveva.delgatto@unimc.it::b0dff882-4194-43a0-8b10-1068c4ea61a2" providerId="AD" clId="Web-{D5C25720-BCD2-3086-3CA3-33584F8DC252}" dt="2024-02-13T12:28:44.410" v="487"/>
        <pc:sldMkLst>
          <pc:docMk/>
          <pc:sldMk cId="2586675319" sldId="292"/>
        </pc:sldMkLst>
        <pc:spChg chg="mod">
          <ac:chgData name="sveva.delgatto@unimc.it" userId="S::sveva.delgatto@unimc.it::b0dff882-4194-43a0-8b10-1068c4ea61a2" providerId="AD" clId="Web-{D5C25720-BCD2-3086-3CA3-33584F8DC252}" dt="2024-02-13T12:28:44.410" v="487"/>
          <ac:spMkLst>
            <pc:docMk/>
            <pc:sldMk cId="2586675319" sldId="292"/>
            <ac:spMk id="2" creationId="{85144A73-982A-4E49-8E8B-1C6FF574D0AC}"/>
          </ac:spMkLst>
        </pc:spChg>
        <pc:spChg chg="del">
          <ac:chgData name="sveva.delgatto@unimc.it" userId="S::sveva.delgatto@unimc.it::b0dff882-4194-43a0-8b10-1068c4ea61a2" providerId="AD" clId="Web-{D5C25720-BCD2-3086-3CA3-33584F8DC252}" dt="2024-02-13T12:28:44.410" v="487"/>
          <ac:spMkLst>
            <pc:docMk/>
            <pc:sldMk cId="2586675319" sldId="292"/>
            <ac:spMk id="3" creationId="{A91BDF54-DD54-4529-AD1F-61CF84543EED}"/>
          </ac:spMkLst>
        </pc:spChg>
        <pc:spChg chg="add">
          <ac:chgData name="sveva.delgatto@unimc.it" userId="S::sveva.delgatto@unimc.it::b0dff882-4194-43a0-8b10-1068c4ea61a2" providerId="AD" clId="Web-{D5C25720-BCD2-3086-3CA3-33584F8DC252}" dt="2024-02-13T12:28:44.410" v="487"/>
          <ac:spMkLst>
            <pc:docMk/>
            <pc:sldMk cId="2586675319" sldId="292"/>
            <ac:spMk id="9" creationId="{7517A47C-B2E5-4B79-8061-D74B1311AF6E}"/>
          </ac:spMkLst>
        </pc:spChg>
        <pc:spChg chg="add">
          <ac:chgData name="sveva.delgatto@unimc.it" userId="S::sveva.delgatto@unimc.it::b0dff882-4194-43a0-8b10-1068c4ea61a2" providerId="AD" clId="Web-{D5C25720-BCD2-3086-3CA3-33584F8DC252}" dt="2024-02-13T12:28:44.410" v="487"/>
          <ac:spMkLst>
            <pc:docMk/>
            <pc:sldMk cId="2586675319" sldId="292"/>
            <ac:spMk id="11" creationId="{C505E780-2083-4CB5-A42A-5E0E2908ECC3}"/>
          </ac:spMkLst>
        </pc:spChg>
        <pc:spChg chg="add">
          <ac:chgData name="sveva.delgatto@unimc.it" userId="S::sveva.delgatto@unimc.it::b0dff882-4194-43a0-8b10-1068c4ea61a2" providerId="AD" clId="Web-{D5C25720-BCD2-3086-3CA3-33584F8DC252}" dt="2024-02-13T12:28:44.410" v="487"/>
          <ac:spMkLst>
            <pc:docMk/>
            <pc:sldMk cId="2586675319" sldId="292"/>
            <ac:spMk id="13" creationId="{D2C0AE1C-0118-41AE-8A10-7CDCBF10E96F}"/>
          </ac:spMkLst>
        </pc:spChg>
        <pc:spChg chg="add">
          <ac:chgData name="sveva.delgatto@unimc.it" userId="S::sveva.delgatto@unimc.it::b0dff882-4194-43a0-8b10-1068c4ea61a2" providerId="AD" clId="Web-{D5C25720-BCD2-3086-3CA3-33584F8DC252}" dt="2024-02-13T12:28:44.410" v="487"/>
          <ac:spMkLst>
            <pc:docMk/>
            <pc:sldMk cId="2586675319" sldId="292"/>
            <ac:spMk id="15" creationId="{463EEC44-1BA3-44ED-81FC-A644B04B2A44}"/>
          </ac:spMkLst>
        </pc:spChg>
        <pc:graphicFrameChg chg="add">
          <ac:chgData name="sveva.delgatto@unimc.it" userId="S::sveva.delgatto@unimc.it::b0dff882-4194-43a0-8b10-1068c4ea61a2" providerId="AD" clId="Web-{D5C25720-BCD2-3086-3CA3-33584F8DC252}" dt="2024-02-13T12:28:44.410" v="487"/>
          <ac:graphicFrameMkLst>
            <pc:docMk/>
            <pc:sldMk cId="2586675319" sldId="292"/>
            <ac:graphicFrameMk id="5" creationId="{A33DC574-3560-198E-92C6-B24CD571B0B7}"/>
          </ac:graphicFrameMkLst>
        </pc:graphicFrameChg>
      </pc:sldChg>
      <pc:sldChg chg="addSp delSp modSp mod setBg">
        <pc:chgData name="sveva.delgatto@unimc.it" userId="S::sveva.delgatto@unimc.it::b0dff882-4194-43a0-8b10-1068c4ea61a2" providerId="AD" clId="Web-{D5C25720-BCD2-3086-3CA3-33584F8DC252}" dt="2024-02-13T12:28:26.097" v="485"/>
        <pc:sldMkLst>
          <pc:docMk/>
          <pc:sldMk cId="4062762764" sldId="293"/>
        </pc:sldMkLst>
        <pc:spChg chg="mod">
          <ac:chgData name="sveva.delgatto@unimc.it" userId="S::sveva.delgatto@unimc.it::b0dff882-4194-43a0-8b10-1068c4ea61a2" providerId="AD" clId="Web-{D5C25720-BCD2-3086-3CA3-33584F8DC252}" dt="2024-02-13T12:28:26.097" v="485"/>
          <ac:spMkLst>
            <pc:docMk/>
            <pc:sldMk cId="4062762764" sldId="293"/>
            <ac:spMk id="2" creationId="{C5EDB6C6-1AA8-4134-993D-3CF575535C85}"/>
          </ac:spMkLst>
        </pc:spChg>
        <pc:spChg chg="del">
          <ac:chgData name="sveva.delgatto@unimc.it" userId="S::sveva.delgatto@unimc.it::b0dff882-4194-43a0-8b10-1068c4ea61a2" providerId="AD" clId="Web-{D5C25720-BCD2-3086-3CA3-33584F8DC252}" dt="2024-02-13T12:28:26.097" v="485"/>
          <ac:spMkLst>
            <pc:docMk/>
            <pc:sldMk cId="4062762764" sldId="293"/>
            <ac:spMk id="3" creationId="{5CD76B44-2704-4426-A282-B3EA407FF9BB}"/>
          </ac:spMkLst>
        </pc:spChg>
        <pc:spChg chg="add">
          <ac:chgData name="sveva.delgatto@unimc.it" userId="S::sveva.delgatto@unimc.it::b0dff882-4194-43a0-8b10-1068c4ea61a2" providerId="AD" clId="Web-{D5C25720-BCD2-3086-3CA3-33584F8DC252}" dt="2024-02-13T12:28:26.097" v="485"/>
          <ac:spMkLst>
            <pc:docMk/>
            <pc:sldMk cId="4062762764" sldId="293"/>
            <ac:spMk id="10" creationId="{B50AB553-2A96-4A92-96F2-93548E096954}"/>
          </ac:spMkLst>
        </pc:spChg>
        <pc:graphicFrameChg chg="add">
          <ac:chgData name="sveva.delgatto@unimc.it" userId="S::sveva.delgatto@unimc.it::b0dff882-4194-43a0-8b10-1068c4ea61a2" providerId="AD" clId="Web-{D5C25720-BCD2-3086-3CA3-33584F8DC252}" dt="2024-02-13T12:28:26.097" v="485"/>
          <ac:graphicFrameMkLst>
            <pc:docMk/>
            <pc:sldMk cId="4062762764" sldId="293"/>
            <ac:graphicFrameMk id="5" creationId="{EFC8CF78-44D1-23A6-D534-00DB97A8CFB8}"/>
          </ac:graphicFrameMkLst>
        </pc:graphicFrameChg>
        <pc:picChg chg="add">
          <ac:chgData name="sveva.delgatto@unimc.it" userId="S::sveva.delgatto@unimc.it::b0dff882-4194-43a0-8b10-1068c4ea61a2" providerId="AD" clId="Web-{D5C25720-BCD2-3086-3CA3-33584F8DC252}" dt="2024-02-13T12:28:26.097" v="485"/>
          <ac:picMkLst>
            <pc:docMk/>
            <pc:sldMk cId="4062762764" sldId="293"/>
            <ac:picMk id="6" creationId="{ACE0FB6E-988C-308C-83CA-55E1DD62EBD9}"/>
          </ac:picMkLst>
        </pc:picChg>
      </pc:sldChg>
      <pc:sldChg chg="addSp modSp mod setBg">
        <pc:chgData name="sveva.delgatto@unimc.it" userId="S::sveva.delgatto@unimc.it::b0dff882-4194-43a0-8b10-1068c4ea61a2" providerId="AD" clId="Web-{D5C25720-BCD2-3086-3CA3-33584F8DC252}" dt="2024-02-13T12:28:36.301" v="486"/>
        <pc:sldMkLst>
          <pc:docMk/>
          <pc:sldMk cId="2801004102" sldId="294"/>
        </pc:sldMkLst>
        <pc:spChg chg="mod">
          <ac:chgData name="sveva.delgatto@unimc.it" userId="S::sveva.delgatto@unimc.it::b0dff882-4194-43a0-8b10-1068c4ea61a2" providerId="AD" clId="Web-{D5C25720-BCD2-3086-3CA3-33584F8DC252}" dt="2024-02-13T12:28:36.301" v="486"/>
          <ac:spMkLst>
            <pc:docMk/>
            <pc:sldMk cId="2801004102" sldId="294"/>
            <ac:spMk id="2" creationId="{C5EDB6C6-1AA8-4134-993D-3CF575535C85}"/>
          </ac:spMkLst>
        </pc:spChg>
        <pc:spChg chg="mod">
          <ac:chgData name="sveva.delgatto@unimc.it" userId="S::sveva.delgatto@unimc.it::b0dff882-4194-43a0-8b10-1068c4ea61a2" providerId="AD" clId="Web-{D5C25720-BCD2-3086-3CA3-33584F8DC252}" dt="2024-02-13T12:28:36.301" v="486"/>
          <ac:spMkLst>
            <pc:docMk/>
            <pc:sldMk cId="2801004102" sldId="294"/>
            <ac:spMk id="3" creationId="{5CD76B44-2704-4426-A282-B3EA407FF9BB}"/>
          </ac:spMkLst>
        </pc:spChg>
        <pc:spChg chg="add">
          <ac:chgData name="sveva.delgatto@unimc.it" userId="S::sveva.delgatto@unimc.it::b0dff882-4194-43a0-8b10-1068c4ea61a2" providerId="AD" clId="Web-{D5C25720-BCD2-3086-3CA3-33584F8DC252}" dt="2024-02-13T12:28:36.301" v="486"/>
          <ac:spMkLst>
            <pc:docMk/>
            <pc:sldMk cId="2801004102" sldId="294"/>
            <ac:spMk id="9" creationId="{257363FD-7E77-4145-9483-331A807ADF0E}"/>
          </ac:spMkLst>
        </pc:spChg>
        <pc:picChg chg="add">
          <ac:chgData name="sveva.delgatto@unimc.it" userId="S::sveva.delgatto@unimc.it::b0dff882-4194-43a0-8b10-1068c4ea61a2" providerId="AD" clId="Web-{D5C25720-BCD2-3086-3CA3-33584F8DC252}" dt="2024-02-13T12:28:36.301" v="486"/>
          <ac:picMkLst>
            <pc:docMk/>
            <pc:sldMk cId="2801004102" sldId="294"/>
            <ac:picMk id="5" creationId="{1150E763-79F4-AEFD-74E2-4A3A5DD8F390}"/>
          </ac:picMkLst>
        </pc:picChg>
      </pc:sldChg>
      <pc:sldChg chg="addSp modSp mod setBg">
        <pc:chgData name="sveva.delgatto@unimc.it" userId="S::sveva.delgatto@unimc.it::b0dff882-4194-43a0-8b10-1068c4ea61a2" providerId="AD" clId="Web-{D5C25720-BCD2-3086-3CA3-33584F8DC252}" dt="2024-02-13T12:16:25.567" v="386"/>
        <pc:sldMkLst>
          <pc:docMk/>
          <pc:sldMk cId="1285445837" sldId="303"/>
        </pc:sldMkLst>
        <pc:spChg chg="mod">
          <ac:chgData name="sveva.delgatto@unimc.it" userId="S::sveva.delgatto@unimc.it::b0dff882-4194-43a0-8b10-1068c4ea61a2" providerId="AD" clId="Web-{D5C25720-BCD2-3086-3CA3-33584F8DC252}" dt="2024-02-13T12:16:25.567" v="386"/>
          <ac:spMkLst>
            <pc:docMk/>
            <pc:sldMk cId="1285445837" sldId="303"/>
            <ac:spMk id="2" creationId="{406C5760-C85B-4425-9DF1-993158E1D8DA}"/>
          </ac:spMkLst>
        </pc:spChg>
        <pc:spChg chg="mod">
          <ac:chgData name="sveva.delgatto@unimc.it" userId="S::sveva.delgatto@unimc.it::b0dff882-4194-43a0-8b10-1068c4ea61a2" providerId="AD" clId="Web-{D5C25720-BCD2-3086-3CA3-33584F8DC252}" dt="2024-02-13T12:16:25.567" v="386"/>
          <ac:spMkLst>
            <pc:docMk/>
            <pc:sldMk cId="1285445837" sldId="303"/>
            <ac:spMk id="3" creationId="{9A0F6F45-E672-45D3-AFE2-A36BB79C80CF}"/>
          </ac:spMkLst>
        </pc:spChg>
        <pc:spChg chg="add">
          <ac:chgData name="sveva.delgatto@unimc.it" userId="S::sveva.delgatto@unimc.it::b0dff882-4194-43a0-8b10-1068c4ea61a2" providerId="AD" clId="Web-{D5C25720-BCD2-3086-3CA3-33584F8DC252}" dt="2024-02-13T12:16:25.567" v="386"/>
          <ac:spMkLst>
            <pc:docMk/>
            <pc:sldMk cId="1285445837" sldId="303"/>
            <ac:spMk id="9" creationId="{70DFA0FD-AB28-4B25-B870-4D2BBC35BA1D}"/>
          </ac:spMkLst>
        </pc:spChg>
        <pc:grpChg chg="add">
          <ac:chgData name="sveva.delgatto@unimc.it" userId="S::sveva.delgatto@unimc.it::b0dff882-4194-43a0-8b10-1068c4ea61a2" providerId="AD" clId="Web-{D5C25720-BCD2-3086-3CA3-33584F8DC252}" dt="2024-02-13T12:16:25.567" v="386"/>
          <ac:grpSpMkLst>
            <pc:docMk/>
            <pc:sldMk cId="1285445837" sldId="303"/>
            <ac:grpSpMk id="11" creationId="{0D628DFB-9CD1-4E2B-8B44-9FDF7E80F6D9}"/>
          </ac:grpSpMkLst>
        </pc:grpChg>
        <pc:picChg chg="add">
          <ac:chgData name="sveva.delgatto@unimc.it" userId="S::sveva.delgatto@unimc.it::b0dff882-4194-43a0-8b10-1068c4ea61a2" providerId="AD" clId="Web-{D5C25720-BCD2-3086-3CA3-33584F8DC252}" dt="2024-02-13T12:16:25.567" v="386"/>
          <ac:picMkLst>
            <pc:docMk/>
            <pc:sldMk cId="1285445837" sldId="303"/>
            <ac:picMk id="5" creationId="{FD7EAA33-0231-2522-8816-C0EE5C0DC3C7}"/>
          </ac:picMkLst>
        </pc:picChg>
      </pc:sldChg>
      <pc:sldChg chg="addSp modSp add del mod setBg">
        <pc:chgData name="sveva.delgatto@unimc.it" userId="S::sveva.delgatto@unimc.it::b0dff882-4194-43a0-8b10-1068c4ea61a2" providerId="AD" clId="Web-{D5C25720-BCD2-3086-3CA3-33584F8DC252}" dt="2024-02-13T12:16:31.677" v="387"/>
        <pc:sldMkLst>
          <pc:docMk/>
          <pc:sldMk cId="2006863758" sldId="304"/>
        </pc:sldMkLst>
        <pc:spChg chg="mod">
          <ac:chgData name="sveva.delgatto@unimc.it" userId="S::sveva.delgatto@unimc.it::b0dff882-4194-43a0-8b10-1068c4ea61a2" providerId="AD" clId="Web-{D5C25720-BCD2-3086-3CA3-33584F8DC252}" dt="2024-02-13T12:16:31.677" v="387"/>
          <ac:spMkLst>
            <pc:docMk/>
            <pc:sldMk cId="2006863758" sldId="304"/>
            <ac:spMk id="2" creationId="{596090CE-BC97-4C8C-BFAD-148C7376D8FC}"/>
          </ac:spMkLst>
        </pc:spChg>
        <pc:spChg chg="mod">
          <ac:chgData name="sveva.delgatto@unimc.it" userId="S::sveva.delgatto@unimc.it::b0dff882-4194-43a0-8b10-1068c4ea61a2" providerId="AD" clId="Web-{D5C25720-BCD2-3086-3CA3-33584F8DC252}" dt="2024-02-13T12:16:31.677" v="387"/>
          <ac:spMkLst>
            <pc:docMk/>
            <pc:sldMk cId="2006863758" sldId="304"/>
            <ac:spMk id="3" creationId="{9E1A933A-FCE9-4830-9C0A-A560D480BF1B}"/>
          </ac:spMkLst>
        </pc:spChg>
        <pc:spChg chg="add">
          <ac:chgData name="sveva.delgatto@unimc.it" userId="S::sveva.delgatto@unimc.it::b0dff882-4194-43a0-8b10-1068c4ea61a2" providerId="AD" clId="Web-{D5C25720-BCD2-3086-3CA3-33584F8DC252}" dt="2024-02-13T12:16:31.677" v="387"/>
          <ac:spMkLst>
            <pc:docMk/>
            <pc:sldMk cId="2006863758" sldId="304"/>
            <ac:spMk id="9" creationId="{70DFA0FD-AB28-4B25-B870-4D2BBC35BA1D}"/>
          </ac:spMkLst>
        </pc:spChg>
        <pc:grpChg chg="add">
          <ac:chgData name="sveva.delgatto@unimc.it" userId="S::sveva.delgatto@unimc.it::b0dff882-4194-43a0-8b10-1068c4ea61a2" providerId="AD" clId="Web-{D5C25720-BCD2-3086-3CA3-33584F8DC252}" dt="2024-02-13T12:16:31.677" v="387"/>
          <ac:grpSpMkLst>
            <pc:docMk/>
            <pc:sldMk cId="2006863758" sldId="304"/>
            <ac:grpSpMk id="11" creationId="{0D628DFB-9CD1-4E2B-8B44-9FDF7E80F6D9}"/>
          </ac:grpSpMkLst>
        </pc:grpChg>
        <pc:picChg chg="add">
          <ac:chgData name="sveva.delgatto@unimc.it" userId="S::sveva.delgatto@unimc.it::b0dff882-4194-43a0-8b10-1068c4ea61a2" providerId="AD" clId="Web-{D5C25720-BCD2-3086-3CA3-33584F8DC252}" dt="2024-02-13T12:16:31.677" v="387"/>
          <ac:picMkLst>
            <pc:docMk/>
            <pc:sldMk cId="2006863758" sldId="304"/>
            <ac:picMk id="5" creationId="{CCE867FC-7DD6-9355-8794-2420E936CDFF}"/>
          </ac:picMkLst>
        </pc:picChg>
      </pc:sldChg>
      <pc:sldChg chg="addSp delSp modSp add mod replId setBg">
        <pc:chgData name="sveva.delgatto@unimc.it" userId="S::sveva.delgatto@unimc.it::b0dff882-4194-43a0-8b10-1068c4ea61a2" providerId="AD" clId="Web-{D5C25720-BCD2-3086-3CA3-33584F8DC252}" dt="2024-02-13T12:17:36.758" v="393"/>
        <pc:sldMkLst>
          <pc:docMk/>
          <pc:sldMk cId="3778681282" sldId="305"/>
        </pc:sldMkLst>
        <pc:spChg chg="mod">
          <ac:chgData name="sveva.delgatto@unimc.it" userId="S::sveva.delgatto@unimc.it::b0dff882-4194-43a0-8b10-1068c4ea61a2" providerId="AD" clId="Web-{D5C25720-BCD2-3086-3CA3-33584F8DC252}" dt="2024-02-13T12:17:36.758" v="393"/>
          <ac:spMkLst>
            <pc:docMk/>
            <pc:sldMk cId="3778681282" sldId="305"/>
            <ac:spMk id="2" creationId="{BD140440-CC06-494F-A52D-D4BBC588D061}"/>
          </ac:spMkLst>
        </pc:spChg>
        <pc:spChg chg="mod">
          <ac:chgData name="sveva.delgatto@unimc.it" userId="S::sveva.delgatto@unimc.it::b0dff882-4194-43a0-8b10-1068c4ea61a2" providerId="AD" clId="Web-{D5C25720-BCD2-3086-3CA3-33584F8DC252}" dt="2024-02-13T12:17:36.758" v="393"/>
          <ac:spMkLst>
            <pc:docMk/>
            <pc:sldMk cId="3778681282" sldId="305"/>
            <ac:spMk id="3" creationId="{22A6C646-8D31-42F9-86D2-B840D054D127}"/>
          </ac:spMkLst>
        </pc:spChg>
        <pc:spChg chg="del mod">
          <ac:chgData name="sveva.delgatto@unimc.it" userId="S::sveva.delgatto@unimc.it::b0dff882-4194-43a0-8b10-1068c4ea61a2" providerId="AD" clId="Web-{D5C25720-BCD2-3086-3CA3-33584F8DC252}" dt="2024-02-13T12:17:32.023" v="392"/>
          <ac:spMkLst>
            <pc:docMk/>
            <pc:sldMk cId="3778681282" sldId="305"/>
            <ac:spMk id="4" creationId="{C6E9F76A-9075-40CB-8B87-8BCCFC2246A3}"/>
          </ac:spMkLst>
        </pc:spChg>
        <pc:spChg chg="add">
          <ac:chgData name="sveva.delgatto@unimc.it" userId="S::sveva.delgatto@unimc.it::b0dff882-4194-43a0-8b10-1068c4ea61a2" providerId="AD" clId="Web-{D5C25720-BCD2-3086-3CA3-33584F8DC252}" dt="2024-02-13T12:17:36.758" v="393"/>
          <ac:spMkLst>
            <pc:docMk/>
            <pc:sldMk cId="3778681282" sldId="305"/>
            <ac:spMk id="8" creationId="{1BB867FF-FC45-48F7-8104-F89BE54909F1}"/>
          </ac:spMkLst>
        </pc:spChg>
        <pc:spChg chg="add">
          <ac:chgData name="sveva.delgatto@unimc.it" userId="S::sveva.delgatto@unimc.it::b0dff882-4194-43a0-8b10-1068c4ea61a2" providerId="AD" clId="Web-{D5C25720-BCD2-3086-3CA3-33584F8DC252}" dt="2024-02-13T12:17:36.758" v="393"/>
          <ac:spMkLst>
            <pc:docMk/>
            <pc:sldMk cId="3778681282" sldId="305"/>
            <ac:spMk id="10" creationId="{8BB56887-D0D5-4F0C-9E19-7247EB83C8B7}"/>
          </ac:spMkLst>
        </pc:spChg>
        <pc:spChg chg="add">
          <ac:chgData name="sveva.delgatto@unimc.it" userId="S::sveva.delgatto@unimc.it::b0dff882-4194-43a0-8b10-1068c4ea61a2" providerId="AD" clId="Web-{D5C25720-BCD2-3086-3CA3-33584F8DC252}" dt="2024-02-13T12:17:36.758" v="393"/>
          <ac:spMkLst>
            <pc:docMk/>
            <pc:sldMk cId="3778681282" sldId="305"/>
            <ac:spMk id="12" creationId="{081E4A58-353D-44AE-B2FC-2A74E2E400F7}"/>
          </ac:spMkLst>
        </pc:spChg>
      </pc:sldChg>
      <pc:sldChg chg="addSp delSp modSp add mod replId setBg">
        <pc:chgData name="sveva.delgatto@unimc.it" userId="S::sveva.delgatto@unimc.it::b0dff882-4194-43a0-8b10-1068c4ea61a2" providerId="AD" clId="Web-{D5C25720-BCD2-3086-3CA3-33584F8DC252}" dt="2024-02-13T12:18:47.885" v="404"/>
        <pc:sldMkLst>
          <pc:docMk/>
          <pc:sldMk cId="1322836801" sldId="306"/>
        </pc:sldMkLst>
        <pc:spChg chg="mod">
          <ac:chgData name="sveva.delgatto@unimc.it" userId="S::sveva.delgatto@unimc.it::b0dff882-4194-43a0-8b10-1068c4ea61a2" providerId="AD" clId="Web-{D5C25720-BCD2-3086-3CA3-33584F8DC252}" dt="2024-02-13T12:18:47.885" v="404"/>
          <ac:spMkLst>
            <pc:docMk/>
            <pc:sldMk cId="1322836801" sldId="306"/>
            <ac:spMk id="2" creationId="{00FC46F6-27D6-4070-8D34-9AF5D0271EA7}"/>
          </ac:spMkLst>
        </pc:spChg>
        <pc:spChg chg="del mod">
          <ac:chgData name="sveva.delgatto@unimc.it" userId="S::sveva.delgatto@unimc.it::b0dff882-4194-43a0-8b10-1068c4ea61a2" providerId="AD" clId="Web-{D5C25720-BCD2-3086-3CA3-33584F8DC252}" dt="2024-02-13T12:18:47.885" v="404"/>
          <ac:spMkLst>
            <pc:docMk/>
            <pc:sldMk cId="1322836801" sldId="306"/>
            <ac:spMk id="3" creationId="{90AA59FA-EEAB-42B6-BC9C-CEADE4D0B221}"/>
          </ac:spMkLst>
        </pc:spChg>
        <pc:spChg chg="add">
          <ac:chgData name="sveva.delgatto@unimc.it" userId="S::sveva.delgatto@unimc.it::b0dff882-4194-43a0-8b10-1068c4ea61a2" providerId="AD" clId="Web-{D5C25720-BCD2-3086-3CA3-33584F8DC252}" dt="2024-02-13T12:18:47.885" v="404"/>
          <ac:spMkLst>
            <pc:docMk/>
            <pc:sldMk cId="1322836801" sldId="306"/>
            <ac:spMk id="9" creationId="{7517A47C-B2E5-4B79-8061-D74B1311AF6E}"/>
          </ac:spMkLst>
        </pc:spChg>
        <pc:spChg chg="add">
          <ac:chgData name="sveva.delgatto@unimc.it" userId="S::sveva.delgatto@unimc.it::b0dff882-4194-43a0-8b10-1068c4ea61a2" providerId="AD" clId="Web-{D5C25720-BCD2-3086-3CA3-33584F8DC252}" dt="2024-02-13T12:18:47.885" v="404"/>
          <ac:spMkLst>
            <pc:docMk/>
            <pc:sldMk cId="1322836801" sldId="306"/>
            <ac:spMk id="11" creationId="{C505E780-2083-4CB5-A42A-5E0E2908ECC3}"/>
          </ac:spMkLst>
        </pc:spChg>
        <pc:spChg chg="add">
          <ac:chgData name="sveva.delgatto@unimc.it" userId="S::sveva.delgatto@unimc.it::b0dff882-4194-43a0-8b10-1068c4ea61a2" providerId="AD" clId="Web-{D5C25720-BCD2-3086-3CA3-33584F8DC252}" dt="2024-02-13T12:18:47.885" v="404"/>
          <ac:spMkLst>
            <pc:docMk/>
            <pc:sldMk cId="1322836801" sldId="306"/>
            <ac:spMk id="13" creationId="{D2C0AE1C-0118-41AE-8A10-7CDCBF10E96F}"/>
          </ac:spMkLst>
        </pc:spChg>
        <pc:spChg chg="add">
          <ac:chgData name="sveva.delgatto@unimc.it" userId="S::sveva.delgatto@unimc.it::b0dff882-4194-43a0-8b10-1068c4ea61a2" providerId="AD" clId="Web-{D5C25720-BCD2-3086-3CA3-33584F8DC252}" dt="2024-02-13T12:18:47.885" v="404"/>
          <ac:spMkLst>
            <pc:docMk/>
            <pc:sldMk cId="1322836801" sldId="306"/>
            <ac:spMk id="15" creationId="{463EEC44-1BA3-44ED-81FC-A644B04B2A44}"/>
          </ac:spMkLst>
        </pc:spChg>
        <pc:graphicFrameChg chg="add">
          <ac:chgData name="sveva.delgatto@unimc.it" userId="S::sveva.delgatto@unimc.it::b0dff882-4194-43a0-8b10-1068c4ea61a2" providerId="AD" clId="Web-{D5C25720-BCD2-3086-3CA3-33584F8DC252}" dt="2024-02-13T12:18:47.885" v="404"/>
          <ac:graphicFrameMkLst>
            <pc:docMk/>
            <pc:sldMk cId="1322836801" sldId="306"/>
            <ac:graphicFrameMk id="5" creationId="{1EF116B7-1922-5459-A311-AFB1116598A0}"/>
          </ac:graphicFrameMkLst>
        </pc:graphicFrameChg>
      </pc:sldChg>
      <pc:sldChg chg="addSp delSp modSp add mod replId setBg">
        <pc:chgData name="sveva.delgatto@unimc.it" userId="S::sveva.delgatto@unimc.it::b0dff882-4194-43a0-8b10-1068c4ea61a2" providerId="AD" clId="Web-{D5C25720-BCD2-3086-3CA3-33584F8DC252}" dt="2024-02-13T12:19:28.590" v="409"/>
        <pc:sldMkLst>
          <pc:docMk/>
          <pc:sldMk cId="1861533846" sldId="307"/>
        </pc:sldMkLst>
        <pc:spChg chg="mod">
          <ac:chgData name="sveva.delgatto@unimc.it" userId="S::sveva.delgatto@unimc.it::b0dff882-4194-43a0-8b10-1068c4ea61a2" providerId="AD" clId="Web-{D5C25720-BCD2-3086-3CA3-33584F8DC252}" dt="2024-02-13T12:19:28.590" v="409"/>
          <ac:spMkLst>
            <pc:docMk/>
            <pc:sldMk cId="1861533846" sldId="307"/>
            <ac:spMk id="2" creationId="{D3C8A54E-3573-4F95-9A0F-67972FFF3B09}"/>
          </ac:spMkLst>
        </pc:spChg>
        <pc:spChg chg="mod">
          <ac:chgData name="sveva.delgatto@unimc.it" userId="S::sveva.delgatto@unimc.it::b0dff882-4194-43a0-8b10-1068c4ea61a2" providerId="AD" clId="Web-{D5C25720-BCD2-3086-3CA3-33584F8DC252}" dt="2024-02-13T12:19:28.590" v="409"/>
          <ac:spMkLst>
            <pc:docMk/>
            <pc:sldMk cId="1861533846" sldId="307"/>
            <ac:spMk id="3" creationId="{812E0BF4-5B53-4108-A54A-9E721DD670F1}"/>
          </ac:spMkLst>
        </pc:spChg>
        <pc:spChg chg="del mod">
          <ac:chgData name="sveva.delgatto@unimc.it" userId="S::sveva.delgatto@unimc.it::b0dff882-4194-43a0-8b10-1068c4ea61a2" providerId="AD" clId="Web-{D5C25720-BCD2-3086-3CA3-33584F8DC252}" dt="2024-02-13T12:19:06.761" v="406"/>
          <ac:spMkLst>
            <pc:docMk/>
            <pc:sldMk cId="1861533846" sldId="307"/>
            <ac:spMk id="4" creationId="{41E2F900-A51D-43DC-A88C-C870EA33BACC}"/>
          </ac:spMkLst>
        </pc:spChg>
        <pc:spChg chg="add">
          <ac:chgData name="sveva.delgatto@unimc.it" userId="S::sveva.delgatto@unimc.it::b0dff882-4194-43a0-8b10-1068c4ea61a2" providerId="AD" clId="Web-{D5C25720-BCD2-3086-3CA3-33584F8DC252}" dt="2024-02-13T12:19:28.590" v="409"/>
          <ac:spMkLst>
            <pc:docMk/>
            <pc:sldMk cId="1861533846" sldId="307"/>
            <ac:spMk id="8" creationId="{1C799903-48D5-4A31-A1A2-541072D9771E}"/>
          </ac:spMkLst>
        </pc:spChg>
        <pc:spChg chg="add del">
          <ac:chgData name="sveva.delgatto@unimc.it" userId="S::sveva.delgatto@unimc.it::b0dff882-4194-43a0-8b10-1068c4ea61a2" providerId="AD" clId="Web-{D5C25720-BCD2-3086-3CA3-33584F8DC252}" dt="2024-02-13T12:19:28.575" v="408"/>
          <ac:spMkLst>
            <pc:docMk/>
            <pc:sldMk cId="1861533846" sldId="307"/>
            <ac:spMk id="9" creationId="{04812C46-200A-4DEB-A05E-3ED6C68C2387}"/>
          </ac:spMkLst>
        </pc:spChg>
        <pc:spChg chg="add">
          <ac:chgData name="sveva.delgatto@unimc.it" userId="S::sveva.delgatto@unimc.it::b0dff882-4194-43a0-8b10-1068c4ea61a2" providerId="AD" clId="Web-{D5C25720-BCD2-3086-3CA3-33584F8DC252}" dt="2024-02-13T12:19:28.590" v="409"/>
          <ac:spMkLst>
            <pc:docMk/>
            <pc:sldMk cId="1861533846" sldId="307"/>
            <ac:spMk id="10" creationId="{8EFFF109-FC58-4FD3-BE05-9775A1310F55}"/>
          </ac:spMkLst>
        </pc:spChg>
        <pc:spChg chg="add del">
          <ac:chgData name="sveva.delgatto@unimc.it" userId="S::sveva.delgatto@unimc.it::b0dff882-4194-43a0-8b10-1068c4ea61a2" providerId="AD" clId="Web-{D5C25720-BCD2-3086-3CA3-33584F8DC252}" dt="2024-02-13T12:19:28.575" v="408"/>
          <ac:spMkLst>
            <pc:docMk/>
            <pc:sldMk cId="1861533846" sldId="307"/>
            <ac:spMk id="11" creationId="{D1EA859B-E555-4109-94F3-6700E046E008}"/>
          </ac:spMkLst>
        </pc:spChg>
        <pc:spChg chg="add">
          <ac:chgData name="sveva.delgatto@unimc.it" userId="S::sveva.delgatto@unimc.it::b0dff882-4194-43a0-8b10-1068c4ea61a2" providerId="AD" clId="Web-{D5C25720-BCD2-3086-3CA3-33584F8DC252}" dt="2024-02-13T12:19:28.590" v="409"/>
          <ac:spMkLst>
            <pc:docMk/>
            <pc:sldMk cId="1861533846" sldId="307"/>
            <ac:spMk id="12" creationId="{E1B96AD6-92A9-4273-A62B-96A1C3E0BA95}"/>
          </ac:spMkLst>
        </pc:spChg>
        <pc:spChg chg="add">
          <ac:chgData name="sveva.delgatto@unimc.it" userId="S::sveva.delgatto@unimc.it::b0dff882-4194-43a0-8b10-1068c4ea61a2" providerId="AD" clId="Web-{D5C25720-BCD2-3086-3CA3-33584F8DC252}" dt="2024-02-13T12:19:28.590" v="409"/>
          <ac:spMkLst>
            <pc:docMk/>
            <pc:sldMk cId="1861533846" sldId="307"/>
            <ac:spMk id="14" creationId="{463EEC44-1BA3-44ED-81FC-A644B04B2A44}"/>
          </ac:spMkLst>
        </pc:spChg>
        <pc:picChg chg="add del">
          <ac:chgData name="sveva.delgatto@unimc.it" userId="S::sveva.delgatto@unimc.it::b0dff882-4194-43a0-8b10-1068c4ea61a2" providerId="AD" clId="Web-{D5C25720-BCD2-3086-3CA3-33584F8DC252}" dt="2024-02-13T12:19:28.575" v="408"/>
          <ac:picMkLst>
            <pc:docMk/>
            <pc:sldMk cId="1861533846" sldId="307"/>
            <ac:picMk id="5" creationId="{BC96A5E6-AE31-79FD-54F5-CF3DCA9485DC}"/>
          </ac:picMkLst>
        </pc:picChg>
      </pc:sldChg>
      <pc:sldChg chg="modSp add del replId">
        <pc:chgData name="sveva.delgatto@unimc.it" userId="S::sveva.delgatto@unimc.it::b0dff882-4194-43a0-8b10-1068c4ea61a2" providerId="AD" clId="Web-{D5C25720-BCD2-3086-3CA3-33584F8DC252}" dt="2024-02-13T12:21:51.534" v="434"/>
        <pc:sldMkLst>
          <pc:docMk/>
          <pc:sldMk cId="2381641164" sldId="308"/>
        </pc:sldMkLst>
        <pc:spChg chg="mod">
          <ac:chgData name="sveva.delgatto@unimc.it" userId="S::sveva.delgatto@unimc.it::b0dff882-4194-43a0-8b10-1068c4ea61a2" providerId="AD" clId="Web-{D5C25720-BCD2-3086-3CA3-33584F8DC252}" dt="2024-02-13T09:27:51.261" v="41" actId="20577"/>
          <ac:spMkLst>
            <pc:docMk/>
            <pc:sldMk cId="2381641164" sldId="308"/>
            <ac:spMk id="3" creationId="{660411D2-B452-4105-B9AA-EC8347A8D8A2}"/>
          </ac:spMkLst>
        </pc:spChg>
      </pc:sldChg>
      <pc:sldChg chg="addSp delSp modSp new mod setBg">
        <pc:chgData name="sveva.delgatto@unimc.it" userId="S::sveva.delgatto@unimc.it::b0dff882-4194-43a0-8b10-1068c4ea61a2" providerId="AD" clId="Web-{D5C25720-BCD2-3086-3CA3-33584F8DC252}" dt="2024-02-13T12:25:02.339" v="458" actId="20577"/>
        <pc:sldMkLst>
          <pc:docMk/>
          <pc:sldMk cId="4059863137" sldId="309"/>
        </pc:sldMkLst>
        <pc:spChg chg="mod">
          <ac:chgData name="sveva.delgatto@unimc.it" userId="S::sveva.delgatto@unimc.it::b0dff882-4194-43a0-8b10-1068c4ea61a2" providerId="AD" clId="Web-{D5C25720-BCD2-3086-3CA3-33584F8DC252}" dt="2024-02-13T12:24:43.400" v="454"/>
          <ac:spMkLst>
            <pc:docMk/>
            <pc:sldMk cId="4059863137" sldId="309"/>
            <ac:spMk id="2" creationId="{44BCB600-D5D9-5810-82A3-F99FD8A0A0B8}"/>
          </ac:spMkLst>
        </pc:spChg>
        <pc:spChg chg="add del mod">
          <ac:chgData name="sveva.delgatto@unimc.it" userId="S::sveva.delgatto@unimc.it::b0dff882-4194-43a0-8b10-1068c4ea61a2" providerId="AD" clId="Web-{D5C25720-BCD2-3086-3CA3-33584F8DC252}" dt="2024-02-13T12:24:43.416" v="455"/>
          <ac:spMkLst>
            <pc:docMk/>
            <pc:sldMk cId="4059863137" sldId="309"/>
            <ac:spMk id="3" creationId="{BBE47CB8-B6E5-5E3D-C672-AD0BC9A7E18D}"/>
          </ac:spMkLst>
        </pc:spChg>
        <pc:spChg chg="add del">
          <ac:chgData name="sveva.delgatto@unimc.it" userId="S::sveva.delgatto@unimc.it::b0dff882-4194-43a0-8b10-1068c4ea61a2" providerId="AD" clId="Web-{D5C25720-BCD2-3086-3CA3-33584F8DC252}" dt="2024-02-13T12:24:43.400" v="454"/>
          <ac:spMkLst>
            <pc:docMk/>
            <pc:sldMk cId="4059863137" sldId="309"/>
            <ac:spMk id="10" creationId="{B50AB553-2A96-4A92-96F2-93548E096954}"/>
          </ac:spMkLst>
        </pc:spChg>
        <pc:graphicFrameChg chg="add del">
          <ac:chgData name="sveva.delgatto@unimc.it" userId="S::sveva.delgatto@unimc.it::b0dff882-4194-43a0-8b10-1068c4ea61a2" providerId="AD" clId="Web-{D5C25720-BCD2-3086-3CA3-33584F8DC252}" dt="2024-02-13T12:24:43.400" v="454"/>
          <ac:graphicFrameMkLst>
            <pc:docMk/>
            <pc:sldMk cId="4059863137" sldId="309"/>
            <ac:graphicFrameMk id="5" creationId="{BDF7E026-6A4A-C134-0207-7CCC1E7B212A}"/>
          </ac:graphicFrameMkLst>
        </pc:graphicFrameChg>
        <pc:graphicFrameChg chg="add modGraphic">
          <ac:chgData name="sveva.delgatto@unimc.it" userId="S::sveva.delgatto@unimc.it::b0dff882-4194-43a0-8b10-1068c4ea61a2" providerId="AD" clId="Web-{D5C25720-BCD2-3086-3CA3-33584F8DC252}" dt="2024-02-13T12:25:02.339" v="458" actId="20577"/>
          <ac:graphicFrameMkLst>
            <pc:docMk/>
            <pc:sldMk cId="4059863137" sldId="309"/>
            <ac:graphicFrameMk id="12" creationId="{69F8150D-9338-15FE-E2AD-F0C06C37C2FF}"/>
          </ac:graphicFrameMkLst>
        </pc:graphicFrameChg>
        <pc:picChg chg="add del">
          <ac:chgData name="sveva.delgatto@unimc.it" userId="S::sveva.delgatto@unimc.it::b0dff882-4194-43a0-8b10-1068c4ea61a2" providerId="AD" clId="Web-{D5C25720-BCD2-3086-3CA3-33584F8DC252}" dt="2024-02-13T12:24:43.400" v="454"/>
          <ac:picMkLst>
            <pc:docMk/>
            <pc:sldMk cId="4059863137" sldId="309"/>
            <ac:picMk id="6" creationId="{0BE87954-C045-81D0-9277-208EC73878D8}"/>
          </ac:picMkLst>
        </pc:picChg>
      </pc:sldChg>
      <pc:sldChg chg="addSp delSp modSp new mod setBg">
        <pc:chgData name="sveva.delgatto@unimc.it" userId="S::sveva.delgatto@unimc.it::b0dff882-4194-43a0-8b10-1068c4ea61a2" providerId="AD" clId="Web-{D5C25720-BCD2-3086-3CA3-33584F8DC252}" dt="2024-02-13T12:25:32.371" v="463" actId="20577"/>
        <pc:sldMkLst>
          <pc:docMk/>
          <pc:sldMk cId="367271647" sldId="310"/>
        </pc:sldMkLst>
        <pc:spChg chg="mod">
          <ac:chgData name="sveva.delgatto@unimc.it" userId="S::sveva.delgatto@unimc.it::b0dff882-4194-43a0-8b10-1068c4ea61a2" providerId="AD" clId="Web-{D5C25720-BCD2-3086-3CA3-33584F8DC252}" dt="2024-02-13T12:25:13.386" v="459"/>
          <ac:spMkLst>
            <pc:docMk/>
            <pc:sldMk cId="367271647" sldId="310"/>
            <ac:spMk id="2" creationId="{4DBB7272-C6BF-71C5-3893-E0B21F38BA6D}"/>
          </ac:spMkLst>
        </pc:spChg>
        <pc:spChg chg="del mod">
          <ac:chgData name="sveva.delgatto@unimc.it" userId="S::sveva.delgatto@unimc.it::b0dff882-4194-43a0-8b10-1068c4ea61a2" providerId="AD" clId="Web-{D5C25720-BCD2-3086-3CA3-33584F8DC252}" dt="2024-02-13T12:25:13.386" v="459"/>
          <ac:spMkLst>
            <pc:docMk/>
            <pc:sldMk cId="367271647" sldId="310"/>
            <ac:spMk id="3" creationId="{53FBC2F9-6413-A822-8E9B-A30FE6EEE22E}"/>
          </ac:spMkLst>
        </pc:spChg>
        <pc:spChg chg="add del">
          <ac:chgData name="sveva.delgatto@unimc.it" userId="S::sveva.delgatto@unimc.it::b0dff882-4194-43a0-8b10-1068c4ea61a2" providerId="AD" clId="Web-{D5C25720-BCD2-3086-3CA3-33584F8DC252}" dt="2024-02-13T09:39:45.515" v="159"/>
          <ac:spMkLst>
            <pc:docMk/>
            <pc:sldMk cId="367271647" sldId="310"/>
            <ac:spMk id="4" creationId="{41E2F900-A51D-43DC-A88C-C870EA33BACC}"/>
          </ac:spMkLst>
        </pc:spChg>
        <pc:spChg chg="add">
          <ac:chgData name="sveva.delgatto@unimc.it" userId="S::sveva.delgatto@unimc.it::b0dff882-4194-43a0-8b10-1068c4ea61a2" providerId="AD" clId="Web-{D5C25720-BCD2-3086-3CA3-33584F8DC252}" dt="2024-02-13T12:25:13.386" v="459"/>
          <ac:spMkLst>
            <pc:docMk/>
            <pc:sldMk cId="367271647" sldId="310"/>
            <ac:spMk id="9" creationId="{2E442304-DDBD-4F7B-8017-36BCC863FB40}"/>
          </ac:spMkLst>
        </pc:spChg>
        <pc:spChg chg="add">
          <ac:chgData name="sveva.delgatto@unimc.it" userId="S::sveva.delgatto@unimc.it::b0dff882-4194-43a0-8b10-1068c4ea61a2" providerId="AD" clId="Web-{D5C25720-BCD2-3086-3CA3-33584F8DC252}" dt="2024-02-13T12:25:13.386" v="459"/>
          <ac:spMkLst>
            <pc:docMk/>
            <pc:sldMk cId="367271647" sldId="310"/>
            <ac:spMk id="11" creationId="{5E107275-3853-46FD-A241-DE4355A42675}"/>
          </ac:spMkLst>
        </pc:spChg>
        <pc:graphicFrameChg chg="add modGraphic">
          <ac:chgData name="sveva.delgatto@unimc.it" userId="S::sveva.delgatto@unimc.it::b0dff882-4194-43a0-8b10-1068c4ea61a2" providerId="AD" clId="Web-{D5C25720-BCD2-3086-3CA3-33584F8DC252}" dt="2024-02-13T12:25:32.371" v="463" actId="20577"/>
          <ac:graphicFrameMkLst>
            <pc:docMk/>
            <pc:sldMk cId="367271647" sldId="310"/>
            <ac:graphicFrameMk id="5" creationId="{0956C6EC-1C50-E00D-EA8C-BC50048F0462}"/>
          </ac:graphicFrameMkLst>
        </pc:graphicFrameChg>
      </pc:sldChg>
      <pc:sldChg chg="addSp delSp modSp new mod setBg">
        <pc:chgData name="sveva.delgatto@unimc.it" userId="S::sveva.delgatto@unimc.it::b0dff882-4194-43a0-8b10-1068c4ea61a2" providerId="AD" clId="Web-{D5C25720-BCD2-3086-3CA3-33584F8DC252}" dt="2024-02-13T12:26:05.748" v="470"/>
        <pc:sldMkLst>
          <pc:docMk/>
          <pc:sldMk cId="4181578934" sldId="311"/>
        </pc:sldMkLst>
        <pc:spChg chg="mod">
          <ac:chgData name="sveva.delgatto@unimc.it" userId="S::sveva.delgatto@unimc.it::b0dff882-4194-43a0-8b10-1068c4ea61a2" providerId="AD" clId="Web-{D5C25720-BCD2-3086-3CA3-33584F8DC252}" dt="2024-02-13T12:26:05.748" v="470"/>
          <ac:spMkLst>
            <pc:docMk/>
            <pc:sldMk cId="4181578934" sldId="311"/>
            <ac:spMk id="2" creationId="{17518AF9-090F-C2C8-6AFF-79919ACAD724}"/>
          </ac:spMkLst>
        </pc:spChg>
        <pc:spChg chg="mod">
          <ac:chgData name="sveva.delgatto@unimc.it" userId="S::sveva.delgatto@unimc.it::b0dff882-4194-43a0-8b10-1068c4ea61a2" providerId="AD" clId="Web-{D5C25720-BCD2-3086-3CA3-33584F8DC252}" dt="2024-02-13T12:26:05.748" v="470"/>
          <ac:spMkLst>
            <pc:docMk/>
            <pc:sldMk cId="4181578934" sldId="311"/>
            <ac:spMk id="3" creationId="{5D802ED4-E2F2-E74E-BC5E-5A50E1567321}"/>
          </ac:spMkLst>
        </pc:spChg>
        <pc:spChg chg="add del">
          <ac:chgData name="sveva.delgatto@unimc.it" userId="S::sveva.delgatto@unimc.it::b0dff882-4194-43a0-8b10-1068c4ea61a2" providerId="AD" clId="Web-{D5C25720-BCD2-3086-3CA3-33584F8DC252}" dt="2024-02-13T12:26:05.732" v="469"/>
          <ac:spMkLst>
            <pc:docMk/>
            <pc:sldMk cId="4181578934" sldId="311"/>
            <ac:spMk id="14" creationId="{79BB35BC-D5C2-4C8B-A22A-A71E6191913B}"/>
          </ac:spMkLst>
        </pc:spChg>
        <pc:spChg chg="add">
          <ac:chgData name="sveva.delgatto@unimc.it" userId="S::sveva.delgatto@unimc.it::b0dff882-4194-43a0-8b10-1068c4ea61a2" providerId="AD" clId="Web-{D5C25720-BCD2-3086-3CA3-33584F8DC252}" dt="2024-02-13T12:26:05.748" v="470"/>
          <ac:spMkLst>
            <pc:docMk/>
            <pc:sldMk cId="4181578934" sldId="311"/>
            <ac:spMk id="16" creationId="{D4974D33-8DC5-464E-8C6D-BE58F0669C17}"/>
          </ac:spMkLst>
        </pc:spChg>
        <pc:spChg chg="add">
          <ac:chgData name="sveva.delgatto@unimc.it" userId="S::sveva.delgatto@unimc.it::b0dff882-4194-43a0-8b10-1068c4ea61a2" providerId="AD" clId="Web-{D5C25720-BCD2-3086-3CA3-33584F8DC252}" dt="2024-02-13T12:26:05.748" v="470"/>
          <ac:spMkLst>
            <pc:docMk/>
            <pc:sldMk cId="4181578934" sldId="311"/>
            <ac:spMk id="17" creationId="{F13C74B1-5B17-4795-BED0-7140497B445A}"/>
          </ac:spMkLst>
        </pc:spChg>
        <pc:picChg chg="add mod ord">
          <ac:chgData name="sveva.delgatto@unimc.it" userId="S::sveva.delgatto@unimc.it::b0dff882-4194-43a0-8b10-1068c4ea61a2" providerId="AD" clId="Web-{D5C25720-BCD2-3086-3CA3-33584F8DC252}" dt="2024-02-13T12:26:05.748" v="470"/>
          <ac:picMkLst>
            <pc:docMk/>
            <pc:sldMk cId="4181578934" sldId="311"/>
            <ac:picMk id="5" creationId="{9A67C67D-2943-B34D-B8ED-C72B2167C1F6}"/>
          </ac:picMkLst>
        </pc:picChg>
        <pc:cxnChg chg="add del">
          <ac:chgData name="sveva.delgatto@unimc.it" userId="S::sveva.delgatto@unimc.it::b0dff882-4194-43a0-8b10-1068c4ea61a2" providerId="AD" clId="Web-{D5C25720-BCD2-3086-3CA3-33584F8DC252}" dt="2024-02-13T12:26:05.748" v="470"/>
          <ac:cxnSpMkLst>
            <pc:docMk/>
            <pc:sldMk cId="4181578934" sldId="311"/>
            <ac:cxnSpMk id="9" creationId="{1503BFE4-729B-D9D0-C17B-501E6AF1127A}"/>
          </ac:cxnSpMkLst>
        </pc:cxnChg>
      </pc:sldChg>
      <pc:sldChg chg="addSp modSp new mod setBg">
        <pc:chgData name="sveva.delgatto@unimc.it" userId="S::sveva.delgatto@unimc.it::b0dff882-4194-43a0-8b10-1068c4ea61a2" providerId="AD" clId="Web-{D5C25720-BCD2-3086-3CA3-33584F8DC252}" dt="2024-02-13T12:26:14.013" v="471"/>
        <pc:sldMkLst>
          <pc:docMk/>
          <pc:sldMk cId="2196715563" sldId="312"/>
        </pc:sldMkLst>
        <pc:spChg chg="mod">
          <ac:chgData name="sveva.delgatto@unimc.it" userId="S::sveva.delgatto@unimc.it::b0dff882-4194-43a0-8b10-1068c4ea61a2" providerId="AD" clId="Web-{D5C25720-BCD2-3086-3CA3-33584F8DC252}" dt="2024-02-13T12:26:14.013" v="471"/>
          <ac:spMkLst>
            <pc:docMk/>
            <pc:sldMk cId="2196715563" sldId="312"/>
            <ac:spMk id="2" creationId="{688D208A-117F-80C7-9930-0B82492FCC31}"/>
          </ac:spMkLst>
        </pc:spChg>
        <pc:spChg chg="mod">
          <ac:chgData name="sveva.delgatto@unimc.it" userId="S::sveva.delgatto@unimc.it::b0dff882-4194-43a0-8b10-1068c4ea61a2" providerId="AD" clId="Web-{D5C25720-BCD2-3086-3CA3-33584F8DC252}" dt="2024-02-13T12:26:14.013" v="471"/>
          <ac:spMkLst>
            <pc:docMk/>
            <pc:sldMk cId="2196715563" sldId="312"/>
            <ac:spMk id="3" creationId="{85033CE8-16D0-6ED7-CCB6-DE2165C161EA}"/>
          </ac:spMkLst>
        </pc:spChg>
        <pc:spChg chg="add">
          <ac:chgData name="sveva.delgatto@unimc.it" userId="S::sveva.delgatto@unimc.it::b0dff882-4194-43a0-8b10-1068c4ea61a2" providerId="AD" clId="Web-{D5C25720-BCD2-3086-3CA3-33584F8DC252}" dt="2024-02-13T12:26:14.013" v="471"/>
          <ac:spMkLst>
            <pc:docMk/>
            <pc:sldMk cId="2196715563" sldId="312"/>
            <ac:spMk id="9" creationId="{9B7AD9F6-8CE7-4299-8FC6-328F4DCD3FF9}"/>
          </ac:spMkLst>
        </pc:spChg>
        <pc:spChg chg="add">
          <ac:chgData name="sveva.delgatto@unimc.it" userId="S::sveva.delgatto@unimc.it::b0dff882-4194-43a0-8b10-1068c4ea61a2" providerId="AD" clId="Web-{D5C25720-BCD2-3086-3CA3-33584F8DC252}" dt="2024-02-13T12:26:14.013" v="471"/>
          <ac:spMkLst>
            <pc:docMk/>
            <pc:sldMk cId="2196715563" sldId="312"/>
            <ac:spMk id="11" creationId="{F49775AF-8896-43EE-92C6-83497D6DC56F}"/>
          </ac:spMkLst>
        </pc:spChg>
        <pc:picChg chg="add">
          <ac:chgData name="sveva.delgatto@unimc.it" userId="S::sveva.delgatto@unimc.it::b0dff882-4194-43a0-8b10-1068c4ea61a2" providerId="AD" clId="Web-{D5C25720-BCD2-3086-3CA3-33584F8DC252}" dt="2024-02-13T12:26:14.013" v="471"/>
          <ac:picMkLst>
            <pc:docMk/>
            <pc:sldMk cId="2196715563" sldId="312"/>
            <ac:picMk id="5" creationId="{054E3655-3928-A5FC-AA82-9513E2CACEFF}"/>
          </ac:picMkLst>
        </pc:picChg>
      </pc:sldChg>
      <pc:sldChg chg="modSp new del">
        <pc:chgData name="sveva.delgatto@unimc.it" userId="S::sveva.delgatto@unimc.it::b0dff882-4194-43a0-8b10-1068c4ea61a2" providerId="AD" clId="Web-{D5C25720-BCD2-3086-3CA3-33584F8DC252}" dt="2024-02-13T12:27:17.860" v="476"/>
        <pc:sldMkLst>
          <pc:docMk/>
          <pc:sldMk cId="1340319458" sldId="313"/>
        </pc:sldMkLst>
        <pc:spChg chg="mod">
          <ac:chgData name="sveva.delgatto@unimc.it" userId="S::sveva.delgatto@unimc.it::b0dff882-4194-43a0-8b10-1068c4ea61a2" providerId="AD" clId="Web-{D5C25720-BCD2-3086-3CA3-33584F8DC252}" dt="2024-02-13T09:47:41.419" v="263" actId="20577"/>
          <ac:spMkLst>
            <pc:docMk/>
            <pc:sldMk cId="1340319458" sldId="313"/>
            <ac:spMk id="2" creationId="{22FE1D61-82C3-F625-2A42-FD630C45910A}"/>
          </ac:spMkLst>
        </pc:spChg>
      </pc:sldChg>
      <pc:sldChg chg="addSp modSp new mod setBg">
        <pc:chgData name="sveva.delgatto@unimc.it" userId="S::sveva.delgatto@unimc.it::b0dff882-4194-43a0-8b10-1068c4ea61a2" providerId="AD" clId="Web-{D5C25720-BCD2-3086-3CA3-33584F8DC252}" dt="2024-02-13T12:12:45.542" v="364"/>
        <pc:sldMkLst>
          <pc:docMk/>
          <pc:sldMk cId="249959999" sldId="314"/>
        </pc:sldMkLst>
        <pc:spChg chg="mod">
          <ac:chgData name="sveva.delgatto@unimc.it" userId="S::sveva.delgatto@unimc.it::b0dff882-4194-43a0-8b10-1068c4ea61a2" providerId="AD" clId="Web-{D5C25720-BCD2-3086-3CA3-33584F8DC252}" dt="2024-02-13T12:12:45.542" v="364"/>
          <ac:spMkLst>
            <pc:docMk/>
            <pc:sldMk cId="249959999" sldId="314"/>
            <ac:spMk id="2" creationId="{B1870EF8-4BB2-5F47-70B2-9D4A5F739E4C}"/>
          </ac:spMkLst>
        </pc:spChg>
        <pc:spChg chg="mod">
          <ac:chgData name="sveva.delgatto@unimc.it" userId="S::sveva.delgatto@unimc.it::b0dff882-4194-43a0-8b10-1068c4ea61a2" providerId="AD" clId="Web-{D5C25720-BCD2-3086-3CA3-33584F8DC252}" dt="2024-02-13T12:12:45.542" v="364"/>
          <ac:spMkLst>
            <pc:docMk/>
            <pc:sldMk cId="249959999" sldId="314"/>
            <ac:spMk id="3" creationId="{90186273-6FD4-6462-2EAE-070BEBB989FD}"/>
          </ac:spMkLst>
        </pc:spChg>
        <pc:spChg chg="add">
          <ac:chgData name="sveva.delgatto@unimc.it" userId="S::sveva.delgatto@unimc.it::b0dff882-4194-43a0-8b10-1068c4ea61a2" providerId="AD" clId="Web-{D5C25720-BCD2-3086-3CA3-33584F8DC252}" dt="2024-02-13T12:12:45.542" v="364"/>
          <ac:spMkLst>
            <pc:docMk/>
            <pc:sldMk cId="249959999" sldId="314"/>
            <ac:spMk id="8" creationId="{18873D23-2DCF-4B31-A009-95721C06E8E1}"/>
          </ac:spMkLst>
        </pc:spChg>
        <pc:spChg chg="add">
          <ac:chgData name="sveva.delgatto@unimc.it" userId="S::sveva.delgatto@unimc.it::b0dff882-4194-43a0-8b10-1068c4ea61a2" providerId="AD" clId="Web-{D5C25720-BCD2-3086-3CA3-33584F8DC252}" dt="2024-02-13T12:12:45.542" v="364"/>
          <ac:spMkLst>
            <pc:docMk/>
            <pc:sldMk cId="249959999" sldId="314"/>
            <ac:spMk id="10" creationId="{C13EF075-D4EF-4929-ADBC-91B27DA19955}"/>
          </ac:spMkLst>
        </pc:spChg>
        <pc:grpChg chg="add">
          <ac:chgData name="sveva.delgatto@unimc.it" userId="S::sveva.delgatto@unimc.it::b0dff882-4194-43a0-8b10-1068c4ea61a2" providerId="AD" clId="Web-{D5C25720-BCD2-3086-3CA3-33584F8DC252}" dt="2024-02-13T12:12:45.542" v="364"/>
          <ac:grpSpMkLst>
            <pc:docMk/>
            <pc:sldMk cId="249959999" sldId="314"/>
            <ac:grpSpMk id="12" creationId="{DAA26DFA-AAB2-4973-9C17-16D587C7B198}"/>
          </ac:grpSpMkLst>
        </pc:grpChg>
      </pc:sldChg>
      <pc:sldChg chg="addSp modSp new mod setBg">
        <pc:chgData name="sveva.delgatto@unimc.it" userId="S::sveva.delgatto@unimc.it::b0dff882-4194-43a0-8b10-1068c4ea61a2" providerId="AD" clId="Web-{D5C25720-BCD2-3086-3CA3-33584F8DC252}" dt="2024-02-13T12:30:09.258" v="499"/>
        <pc:sldMkLst>
          <pc:docMk/>
          <pc:sldMk cId="3029732383" sldId="315"/>
        </pc:sldMkLst>
        <pc:spChg chg="mod">
          <ac:chgData name="sveva.delgatto@unimc.it" userId="S::sveva.delgatto@unimc.it::b0dff882-4194-43a0-8b10-1068c4ea61a2" providerId="AD" clId="Web-{D5C25720-BCD2-3086-3CA3-33584F8DC252}" dt="2024-02-13T12:30:09.258" v="499"/>
          <ac:spMkLst>
            <pc:docMk/>
            <pc:sldMk cId="3029732383" sldId="315"/>
            <ac:spMk id="2" creationId="{66E01B94-35D0-7850-5218-AFFB62A7F76C}"/>
          </ac:spMkLst>
        </pc:spChg>
        <pc:spChg chg="mod">
          <ac:chgData name="sveva.delgatto@unimc.it" userId="S::sveva.delgatto@unimc.it::b0dff882-4194-43a0-8b10-1068c4ea61a2" providerId="AD" clId="Web-{D5C25720-BCD2-3086-3CA3-33584F8DC252}" dt="2024-02-13T12:30:09.258" v="499"/>
          <ac:spMkLst>
            <pc:docMk/>
            <pc:sldMk cId="3029732383" sldId="315"/>
            <ac:spMk id="3" creationId="{AE385127-BA02-30D8-CBB6-E4B0CC63706B}"/>
          </ac:spMkLst>
        </pc:spChg>
        <pc:spChg chg="add">
          <ac:chgData name="sveva.delgatto@unimc.it" userId="S::sveva.delgatto@unimc.it::b0dff882-4194-43a0-8b10-1068c4ea61a2" providerId="AD" clId="Web-{D5C25720-BCD2-3086-3CA3-33584F8DC252}" dt="2024-02-13T12:30:09.258" v="499"/>
          <ac:spMkLst>
            <pc:docMk/>
            <pc:sldMk cId="3029732383" sldId="315"/>
            <ac:spMk id="8" creationId="{777A147A-9ED8-46B4-8660-1B3C2AA880B5}"/>
          </ac:spMkLst>
        </pc:spChg>
        <pc:spChg chg="add">
          <ac:chgData name="sveva.delgatto@unimc.it" userId="S::sveva.delgatto@unimc.it::b0dff882-4194-43a0-8b10-1068c4ea61a2" providerId="AD" clId="Web-{D5C25720-BCD2-3086-3CA3-33584F8DC252}" dt="2024-02-13T12:30:09.258" v="499"/>
          <ac:spMkLst>
            <pc:docMk/>
            <pc:sldMk cId="3029732383" sldId="315"/>
            <ac:spMk id="10" creationId="{5D6C15A0-C087-4593-8414-2B4EC1CDC3DE}"/>
          </ac:spMkLst>
        </pc:spChg>
      </pc:sldChg>
      <pc:sldChg chg="addSp modSp new mod setBg">
        <pc:chgData name="sveva.delgatto@unimc.it" userId="S::sveva.delgatto@unimc.it::b0dff882-4194-43a0-8b10-1068c4ea61a2" providerId="AD" clId="Web-{D5C25720-BCD2-3086-3CA3-33584F8DC252}" dt="2024-02-13T12:13:26.935" v="373"/>
        <pc:sldMkLst>
          <pc:docMk/>
          <pc:sldMk cId="2781883944" sldId="316"/>
        </pc:sldMkLst>
        <pc:spChg chg="mod">
          <ac:chgData name="sveva.delgatto@unimc.it" userId="S::sveva.delgatto@unimc.it::b0dff882-4194-43a0-8b10-1068c4ea61a2" providerId="AD" clId="Web-{D5C25720-BCD2-3086-3CA3-33584F8DC252}" dt="2024-02-13T12:13:26.935" v="373"/>
          <ac:spMkLst>
            <pc:docMk/>
            <pc:sldMk cId="2781883944" sldId="316"/>
            <ac:spMk id="2" creationId="{FFBC4345-C2B7-B724-6046-480672A41FBA}"/>
          </ac:spMkLst>
        </pc:spChg>
        <pc:spChg chg="mod">
          <ac:chgData name="sveva.delgatto@unimc.it" userId="S::sveva.delgatto@unimc.it::b0dff882-4194-43a0-8b10-1068c4ea61a2" providerId="AD" clId="Web-{D5C25720-BCD2-3086-3CA3-33584F8DC252}" dt="2024-02-13T12:13:26.935" v="373"/>
          <ac:spMkLst>
            <pc:docMk/>
            <pc:sldMk cId="2781883944" sldId="316"/>
            <ac:spMk id="3" creationId="{C7B83974-C995-7C8D-3C79-D7D5EC7831E3}"/>
          </ac:spMkLst>
        </pc:spChg>
        <pc:spChg chg="add">
          <ac:chgData name="sveva.delgatto@unimc.it" userId="S::sveva.delgatto@unimc.it::b0dff882-4194-43a0-8b10-1068c4ea61a2" providerId="AD" clId="Web-{D5C25720-BCD2-3086-3CA3-33584F8DC252}" dt="2024-02-13T12:13:26.935" v="373"/>
          <ac:spMkLst>
            <pc:docMk/>
            <pc:sldMk cId="2781883944" sldId="316"/>
            <ac:spMk id="8" creationId="{C2554CA6-288E-4202-BC52-2E5A8F0C0AED}"/>
          </ac:spMkLst>
        </pc:spChg>
        <pc:spChg chg="add">
          <ac:chgData name="sveva.delgatto@unimc.it" userId="S::sveva.delgatto@unimc.it::b0dff882-4194-43a0-8b10-1068c4ea61a2" providerId="AD" clId="Web-{D5C25720-BCD2-3086-3CA3-33584F8DC252}" dt="2024-02-13T12:13:26.935" v="373"/>
          <ac:spMkLst>
            <pc:docMk/>
            <pc:sldMk cId="2781883944" sldId="316"/>
            <ac:spMk id="10" creationId="{B10BB131-AC8E-4A8E-A5D1-36260F720C3B}"/>
          </ac:spMkLst>
        </pc:spChg>
        <pc:spChg chg="add">
          <ac:chgData name="sveva.delgatto@unimc.it" userId="S::sveva.delgatto@unimc.it::b0dff882-4194-43a0-8b10-1068c4ea61a2" providerId="AD" clId="Web-{D5C25720-BCD2-3086-3CA3-33584F8DC252}" dt="2024-02-13T12:13:26.935" v="373"/>
          <ac:spMkLst>
            <pc:docMk/>
            <pc:sldMk cId="2781883944" sldId="316"/>
            <ac:spMk id="12" creationId="{5B7778FC-632E-4DCA-A7CB-0D7731CCF970}"/>
          </ac:spMkLst>
        </pc:spChg>
        <pc:spChg chg="add">
          <ac:chgData name="sveva.delgatto@unimc.it" userId="S::sveva.delgatto@unimc.it::b0dff882-4194-43a0-8b10-1068c4ea61a2" providerId="AD" clId="Web-{D5C25720-BCD2-3086-3CA3-33584F8DC252}" dt="2024-02-13T12:13:26.935" v="373"/>
          <ac:spMkLst>
            <pc:docMk/>
            <pc:sldMk cId="2781883944" sldId="316"/>
            <ac:spMk id="14" creationId="{FA23A907-97FB-4A8F-880A-DD77401C4296}"/>
          </ac:spMkLst>
        </pc:spChg>
      </pc:sldChg>
      <pc:sldChg chg="addSp modSp new mod setBg">
        <pc:chgData name="sveva.delgatto@unimc.it" userId="S::sveva.delgatto@unimc.it::b0dff882-4194-43a0-8b10-1068c4ea61a2" providerId="AD" clId="Web-{D5C25720-BCD2-3086-3CA3-33584F8DC252}" dt="2024-02-13T12:13:54.733" v="374"/>
        <pc:sldMkLst>
          <pc:docMk/>
          <pc:sldMk cId="1970716857" sldId="317"/>
        </pc:sldMkLst>
        <pc:spChg chg="mod">
          <ac:chgData name="sveva.delgatto@unimc.it" userId="S::sveva.delgatto@unimc.it::b0dff882-4194-43a0-8b10-1068c4ea61a2" providerId="AD" clId="Web-{D5C25720-BCD2-3086-3CA3-33584F8DC252}" dt="2024-02-13T12:13:54.733" v="374"/>
          <ac:spMkLst>
            <pc:docMk/>
            <pc:sldMk cId="1970716857" sldId="317"/>
            <ac:spMk id="2" creationId="{E0D6BC65-8E28-0712-93BB-F8C36949430A}"/>
          </ac:spMkLst>
        </pc:spChg>
        <pc:spChg chg="mod">
          <ac:chgData name="sveva.delgatto@unimc.it" userId="S::sveva.delgatto@unimc.it::b0dff882-4194-43a0-8b10-1068c4ea61a2" providerId="AD" clId="Web-{D5C25720-BCD2-3086-3CA3-33584F8DC252}" dt="2024-02-13T12:13:54.733" v="374"/>
          <ac:spMkLst>
            <pc:docMk/>
            <pc:sldMk cId="1970716857" sldId="317"/>
            <ac:spMk id="3" creationId="{C05062DA-59D7-F966-1FB1-AC8C47DB1885}"/>
          </ac:spMkLst>
        </pc:spChg>
        <pc:spChg chg="add">
          <ac:chgData name="sveva.delgatto@unimc.it" userId="S::sveva.delgatto@unimc.it::b0dff882-4194-43a0-8b10-1068c4ea61a2" providerId="AD" clId="Web-{D5C25720-BCD2-3086-3CA3-33584F8DC252}" dt="2024-02-13T12:13:54.733" v="374"/>
          <ac:spMkLst>
            <pc:docMk/>
            <pc:sldMk cId="1970716857" sldId="317"/>
            <ac:spMk id="8" creationId="{777A147A-9ED8-46B4-8660-1B3C2AA880B5}"/>
          </ac:spMkLst>
        </pc:spChg>
        <pc:spChg chg="add">
          <ac:chgData name="sveva.delgatto@unimc.it" userId="S::sveva.delgatto@unimc.it::b0dff882-4194-43a0-8b10-1068c4ea61a2" providerId="AD" clId="Web-{D5C25720-BCD2-3086-3CA3-33584F8DC252}" dt="2024-02-13T12:13:54.733" v="374"/>
          <ac:spMkLst>
            <pc:docMk/>
            <pc:sldMk cId="1970716857" sldId="317"/>
            <ac:spMk id="10" creationId="{5D6C15A0-C087-4593-8414-2B4EC1CDC3DE}"/>
          </ac:spMkLst>
        </pc:spChg>
      </pc:sldChg>
      <pc:sldChg chg="modSp new del">
        <pc:chgData name="sveva.delgatto@unimc.it" userId="S::sveva.delgatto@unimc.it::b0dff882-4194-43a0-8b10-1068c4ea61a2" providerId="AD" clId="Web-{D5C25720-BCD2-3086-3CA3-33584F8DC252}" dt="2024-02-13T12:24:24.446" v="452"/>
        <pc:sldMkLst>
          <pc:docMk/>
          <pc:sldMk cId="1530619814" sldId="318"/>
        </pc:sldMkLst>
        <pc:spChg chg="mod">
          <ac:chgData name="sveva.delgatto@unimc.it" userId="S::sveva.delgatto@unimc.it::b0dff882-4194-43a0-8b10-1068c4ea61a2" providerId="AD" clId="Web-{D5C25720-BCD2-3086-3CA3-33584F8DC252}" dt="2024-02-13T09:56:02.120" v="360" actId="20577"/>
          <ac:spMkLst>
            <pc:docMk/>
            <pc:sldMk cId="1530619814" sldId="318"/>
            <ac:spMk id="3" creationId="{418C72B8-BF84-FCF2-97A2-40995FDF0E3F}"/>
          </ac:spMkLst>
        </pc:spChg>
      </pc:sldChg>
      <pc:sldChg chg="modSp new del">
        <pc:chgData name="sveva.delgatto@unimc.it" userId="S::sveva.delgatto@unimc.it::b0dff882-4194-43a0-8b10-1068c4ea61a2" providerId="AD" clId="Web-{D5C25720-BCD2-3086-3CA3-33584F8DC252}" dt="2024-02-13T09:54:44.040" v="351"/>
        <pc:sldMkLst>
          <pc:docMk/>
          <pc:sldMk cId="2516388412" sldId="318"/>
        </pc:sldMkLst>
        <pc:spChg chg="mod">
          <ac:chgData name="sveva.delgatto@unimc.it" userId="S::sveva.delgatto@unimc.it::b0dff882-4194-43a0-8b10-1068c4ea61a2" providerId="AD" clId="Web-{D5C25720-BCD2-3086-3CA3-33584F8DC252}" dt="2024-02-13T09:54:37.290" v="350" actId="20577"/>
          <ac:spMkLst>
            <pc:docMk/>
            <pc:sldMk cId="2516388412" sldId="318"/>
            <ac:spMk id="3" creationId="{0CE80309-372C-CCC8-107A-8CF248E27658}"/>
          </ac:spMkLst>
        </pc:spChg>
      </pc:sldChg>
      <pc:sldChg chg="modSp add replId">
        <pc:chgData name="sveva.delgatto@unimc.it" userId="S::sveva.delgatto@unimc.it::b0dff882-4194-43a0-8b10-1068c4ea61a2" providerId="AD" clId="Web-{D5C25720-BCD2-3086-3CA3-33584F8DC252}" dt="2024-02-13T12:21:49.143" v="433" actId="20577"/>
        <pc:sldMkLst>
          <pc:docMk/>
          <pc:sldMk cId="980320590" sldId="319"/>
        </pc:sldMkLst>
        <pc:spChg chg="mod">
          <ac:chgData name="sveva.delgatto@unimc.it" userId="S::sveva.delgatto@unimc.it::b0dff882-4194-43a0-8b10-1068c4ea61a2" providerId="AD" clId="Web-{D5C25720-BCD2-3086-3CA3-33584F8DC252}" dt="2024-02-13T12:21:49.143" v="433" actId="20577"/>
          <ac:spMkLst>
            <pc:docMk/>
            <pc:sldMk cId="980320590" sldId="319"/>
            <ac:spMk id="3" creationId="{660411D2-B452-4105-B9AA-EC8347A8D8A2}"/>
          </ac:spMkLst>
        </pc:spChg>
      </pc:sldChg>
      <pc:sldChg chg="modSp add replId">
        <pc:chgData name="sveva.delgatto@unimc.it" userId="S::sveva.delgatto@unimc.it::b0dff882-4194-43a0-8b10-1068c4ea61a2" providerId="AD" clId="Web-{D5C25720-BCD2-3086-3CA3-33584F8DC252}" dt="2024-02-13T12:24:06.164" v="449" actId="20577"/>
        <pc:sldMkLst>
          <pc:docMk/>
          <pc:sldMk cId="100619023" sldId="320"/>
        </pc:sldMkLst>
        <pc:spChg chg="mod">
          <ac:chgData name="sveva.delgatto@unimc.it" userId="S::sveva.delgatto@unimc.it::b0dff882-4194-43a0-8b10-1068c4ea61a2" providerId="AD" clId="Web-{D5C25720-BCD2-3086-3CA3-33584F8DC252}" dt="2024-02-13T12:24:06.164" v="449" actId="20577"/>
          <ac:spMkLst>
            <pc:docMk/>
            <pc:sldMk cId="100619023" sldId="320"/>
            <ac:spMk id="3" creationId="{5226AD35-357F-4FAE-AEE2-4982CE984B91}"/>
          </ac:spMkLst>
        </pc:spChg>
      </pc:sldChg>
    </pc:docChg>
  </pc:docChgLst>
  <pc:docChgLst>
    <pc:chgData name="Sveva Del Gatto" userId="367def1b-d29b-45da-a45c-77b376ce0fbd" providerId="ADAL" clId="{8700A623-8088-4285-B474-3844E2DD589F}"/>
    <pc:docChg chg="undo custSel addSld delSld modSld sldOrd">
      <pc:chgData name="Sveva Del Gatto" userId="367def1b-d29b-45da-a45c-77b376ce0fbd" providerId="ADAL" clId="{8700A623-8088-4285-B474-3844E2DD589F}" dt="2022-10-24T07:51:50.826" v="6591" actId="20577"/>
      <pc:docMkLst>
        <pc:docMk/>
      </pc:docMkLst>
      <pc:sldChg chg="addSp delSp modSp">
        <pc:chgData name="Sveva Del Gatto" userId="367def1b-d29b-45da-a45c-77b376ce0fbd" providerId="ADAL" clId="{8700A623-8088-4285-B474-3844E2DD589F}" dt="2022-10-24T07:01:03.141" v="5294" actId="5793"/>
        <pc:sldMkLst>
          <pc:docMk/>
          <pc:sldMk cId="3900951220" sldId="257"/>
        </pc:sldMkLst>
        <pc:spChg chg="mod">
          <ac:chgData name="Sveva Del Gatto" userId="367def1b-d29b-45da-a45c-77b376ce0fbd" providerId="ADAL" clId="{8700A623-8088-4285-B474-3844E2DD589F}" dt="2022-10-24T07:01:03.141" v="5294" actId="5793"/>
          <ac:spMkLst>
            <pc:docMk/>
            <pc:sldMk cId="3900951220" sldId="257"/>
            <ac:spMk id="3" creationId="{D6EDFC17-4E09-487B-9E3B-5616292D1BA7}"/>
          </ac:spMkLst>
        </pc:spChg>
        <pc:spChg chg="del">
          <ac:chgData name="Sveva Del Gatto" userId="367def1b-d29b-45da-a45c-77b376ce0fbd" providerId="ADAL" clId="{8700A623-8088-4285-B474-3844E2DD589F}" dt="2022-10-21T08:26:41.928" v="871"/>
          <ac:spMkLst>
            <pc:docMk/>
            <pc:sldMk cId="3900951220" sldId="257"/>
            <ac:spMk id="4" creationId="{06670159-7A69-4FA5-9971-DFB5EDAEC78C}"/>
          </ac:spMkLst>
        </pc:spChg>
        <pc:cxnChg chg="add mod">
          <ac:chgData name="Sveva Del Gatto" userId="367def1b-d29b-45da-a45c-77b376ce0fbd" providerId="ADAL" clId="{8700A623-8088-4285-B474-3844E2DD589F}" dt="2022-10-24T07:00:54.527" v="5293" actId="14100"/>
          <ac:cxnSpMkLst>
            <pc:docMk/>
            <pc:sldMk cId="3900951220" sldId="257"/>
            <ac:cxnSpMk id="6" creationId="{26365363-D5B8-4822-8B97-167491B60936}"/>
          </ac:cxnSpMkLst>
        </pc:cxnChg>
      </pc:sldChg>
      <pc:sldChg chg="modSp">
        <pc:chgData name="Sveva Del Gatto" userId="367def1b-d29b-45da-a45c-77b376ce0fbd" providerId="ADAL" clId="{8700A623-8088-4285-B474-3844E2DD589F}" dt="2022-10-24T06:57:57.290" v="5249" actId="14100"/>
        <pc:sldMkLst>
          <pc:docMk/>
          <pc:sldMk cId="3611134374" sldId="258"/>
        </pc:sldMkLst>
        <pc:spChg chg="mod">
          <ac:chgData name="Sveva Del Gatto" userId="367def1b-d29b-45da-a45c-77b376ce0fbd" providerId="ADAL" clId="{8700A623-8088-4285-B474-3844E2DD589F}" dt="2022-10-24T06:57:54.921" v="5248" actId="14100"/>
          <ac:spMkLst>
            <pc:docMk/>
            <pc:sldMk cId="3611134374" sldId="258"/>
            <ac:spMk id="2" creationId="{8D87AFA3-2B39-4EE2-91C1-5BD8F2A0CDD6}"/>
          </ac:spMkLst>
        </pc:spChg>
        <pc:spChg chg="mod">
          <ac:chgData name="Sveva Del Gatto" userId="367def1b-d29b-45da-a45c-77b376ce0fbd" providerId="ADAL" clId="{8700A623-8088-4285-B474-3844E2DD589F}" dt="2022-10-24T06:57:57.290" v="5249" actId="14100"/>
          <ac:spMkLst>
            <pc:docMk/>
            <pc:sldMk cId="3611134374" sldId="258"/>
            <ac:spMk id="3" creationId="{B0A5A3B7-6C57-4695-808E-17231B8CEBF1}"/>
          </ac:spMkLst>
        </pc:spChg>
      </pc:sldChg>
      <pc:sldChg chg="modSp">
        <pc:chgData name="Sveva Del Gatto" userId="367def1b-d29b-45da-a45c-77b376ce0fbd" providerId="ADAL" clId="{8700A623-8088-4285-B474-3844E2DD589F}" dt="2022-10-24T07:09:05.936" v="5580" actId="113"/>
        <pc:sldMkLst>
          <pc:docMk/>
          <pc:sldMk cId="2479352065" sldId="259"/>
        </pc:sldMkLst>
        <pc:spChg chg="mod">
          <ac:chgData name="Sveva Del Gatto" userId="367def1b-d29b-45da-a45c-77b376ce0fbd" providerId="ADAL" clId="{8700A623-8088-4285-B474-3844E2DD589F}" dt="2022-10-24T07:09:05.936" v="5580" actId="113"/>
          <ac:spMkLst>
            <pc:docMk/>
            <pc:sldMk cId="2479352065" sldId="259"/>
            <ac:spMk id="3" creationId="{6F1CA98F-B04C-4097-9331-CC0C922E4663}"/>
          </ac:spMkLst>
        </pc:spChg>
      </pc:sldChg>
      <pc:sldChg chg="modSp">
        <pc:chgData name="Sveva Del Gatto" userId="367def1b-d29b-45da-a45c-77b376ce0fbd" providerId="ADAL" clId="{8700A623-8088-4285-B474-3844E2DD589F}" dt="2022-10-24T07:10:11.255" v="5588" actId="113"/>
        <pc:sldMkLst>
          <pc:docMk/>
          <pc:sldMk cId="3717629696" sldId="260"/>
        </pc:sldMkLst>
        <pc:spChg chg="mod">
          <ac:chgData name="Sveva Del Gatto" userId="367def1b-d29b-45da-a45c-77b376ce0fbd" providerId="ADAL" clId="{8700A623-8088-4285-B474-3844E2DD589F}" dt="2022-10-24T07:09:25.565" v="5584" actId="27636"/>
          <ac:spMkLst>
            <pc:docMk/>
            <pc:sldMk cId="3717629696" sldId="260"/>
            <ac:spMk id="2" creationId="{794634F1-21F8-4C7B-B312-84BD087ED720}"/>
          </ac:spMkLst>
        </pc:spChg>
        <pc:spChg chg="mod">
          <ac:chgData name="Sveva Del Gatto" userId="367def1b-d29b-45da-a45c-77b376ce0fbd" providerId="ADAL" clId="{8700A623-8088-4285-B474-3844E2DD589F}" dt="2022-10-24T07:10:11.255" v="5588" actId="113"/>
          <ac:spMkLst>
            <pc:docMk/>
            <pc:sldMk cId="3717629696" sldId="260"/>
            <ac:spMk id="3" creationId="{660411D2-B452-4105-B9AA-EC8347A8D8A2}"/>
          </ac:spMkLst>
        </pc:spChg>
      </pc:sldChg>
      <pc:sldChg chg="modSp add">
        <pc:chgData name="Sveva Del Gatto" userId="367def1b-d29b-45da-a45c-77b376ce0fbd" providerId="ADAL" clId="{8700A623-8088-4285-B474-3844E2DD589F}" dt="2022-10-24T07:06:12.703" v="5386" actId="20577"/>
        <pc:sldMkLst>
          <pc:docMk/>
          <pc:sldMk cId="1527419669" sldId="262"/>
        </pc:sldMkLst>
        <pc:spChg chg="mod">
          <ac:chgData name="Sveva Del Gatto" userId="367def1b-d29b-45da-a45c-77b376ce0fbd" providerId="ADAL" clId="{8700A623-8088-4285-B474-3844E2DD589F}" dt="2022-10-21T08:26:12.034" v="869" actId="122"/>
          <ac:spMkLst>
            <pc:docMk/>
            <pc:sldMk cId="1527419669" sldId="262"/>
            <ac:spMk id="2" creationId="{00FC46F6-27D6-4070-8D34-9AF5D0271EA7}"/>
          </ac:spMkLst>
        </pc:spChg>
        <pc:spChg chg="mod">
          <ac:chgData name="Sveva Del Gatto" userId="367def1b-d29b-45da-a45c-77b376ce0fbd" providerId="ADAL" clId="{8700A623-8088-4285-B474-3844E2DD589F}" dt="2022-10-24T07:06:12.703" v="5386" actId="20577"/>
          <ac:spMkLst>
            <pc:docMk/>
            <pc:sldMk cId="1527419669" sldId="262"/>
            <ac:spMk id="3" creationId="{90AA59FA-EEAB-42B6-BC9C-CEADE4D0B221}"/>
          </ac:spMkLst>
        </pc:spChg>
      </pc:sldChg>
      <pc:sldChg chg="addSp modSp add">
        <pc:chgData name="Sveva Del Gatto" userId="367def1b-d29b-45da-a45c-77b376ce0fbd" providerId="ADAL" clId="{8700A623-8088-4285-B474-3844E2DD589F}" dt="2022-10-24T07:08:49.544" v="5579" actId="20577"/>
        <pc:sldMkLst>
          <pc:docMk/>
          <pc:sldMk cId="2204075170" sldId="263"/>
        </pc:sldMkLst>
        <pc:spChg chg="mod">
          <ac:chgData name="Sveva Del Gatto" userId="367def1b-d29b-45da-a45c-77b376ce0fbd" providerId="ADAL" clId="{8700A623-8088-4285-B474-3844E2DD589F}" dt="2022-10-21T08:26:17.667" v="870" actId="122"/>
          <ac:spMkLst>
            <pc:docMk/>
            <pc:sldMk cId="2204075170" sldId="263"/>
            <ac:spMk id="2" creationId="{D3C8A54E-3573-4F95-9A0F-67972FFF3B09}"/>
          </ac:spMkLst>
        </pc:spChg>
        <pc:spChg chg="mod">
          <ac:chgData name="Sveva Del Gatto" userId="367def1b-d29b-45da-a45c-77b376ce0fbd" providerId="ADAL" clId="{8700A623-8088-4285-B474-3844E2DD589F}" dt="2022-10-24T07:08:49.544" v="5579" actId="20577"/>
          <ac:spMkLst>
            <pc:docMk/>
            <pc:sldMk cId="2204075170" sldId="263"/>
            <ac:spMk id="3" creationId="{812E0BF4-5B53-4108-A54A-9E721DD670F1}"/>
          </ac:spMkLst>
        </pc:spChg>
        <pc:spChg chg="add mod">
          <ac:chgData name="Sveva Del Gatto" userId="367def1b-d29b-45da-a45c-77b376ce0fbd" providerId="ADAL" clId="{8700A623-8088-4285-B474-3844E2DD589F}" dt="2022-10-24T07:08:39.381" v="5546" actId="1076"/>
          <ac:spMkLst>
            <pc:docMk/>
            <pc:sldMk cId="2204075170" sldId="263"/>
            <ac:spMk id="4" creationId="{41E2F900-A51D-43DC-A88C-C870EA33BACC}"/>
          </ac:spMkLst>
        </pc:spChg>
      </pc:sldChg>
      <pc:sldChg chg="modSp add">
        <pc:chgData name="Sveva Del Gatto" userId="367def1b-d29b-45da-a45c-77b376ce0fbd" providerId="ADAL" clId="{8700A623-8088-4285-B474-3844E2DD589F}" dt="2022-10-24T06:59:21.261" v="5259" actId="20577"/>
        <pc:sldMkLst>
          <pc:docMk/>
          <pc:sldMk cId="417641300" sldId="264"/>
        </pc:sldMkLst>
        <pc:spChg chg="mod">
          <ac:chgData name="Sveva Del Gatto" userId="367def1b-d29b-45da-a45c-77b376ce0fbd" providerId="ADAL" clId="{8700A623-8088-4285-B474-3844E2DD589F}" dt="2022-10-24T06:58:44.382" v="5252" actId="20577"/>
          <ac:spMkLst>
            <pc:docMk/>
            <pc:sldMk cId="417641300" sldId="264"/>
            <ac:spMk id="2" creationId="{FF4C386E-1CD7-4E27-8BE2-2F8B38F8DBFE}"/>
          </ac:spMkLst>
        </pc:spChg>
        <pc:spChg chg="mod">
          <ac:chgData name="Sveva Del Gatto" userId="367def1b-d29b-45da-a45c-77b376ce0fbd" providerId="ADAL" clId="{8700A623-8088-4285-B474-3844E2DD589F}" dt="2022-10-24T06:59:21.261" v="5259" actId="20577"/>
          <ac:spMkLst>
            <pc:docMk/>
            <pc:sldMk cId="417641300" sldId="264"/>
            <ac:spMk id="3" creationId="{267EF381-2CB7-457D-A1D5-DA4349B94D3B}"/>
          </ac:spMkLst>
        </pc:spChg>
      </pc:sldChg>
      <pc:sldChg chg="modSp add">
        <pc:chgData name="Sveva Del Gatto" userId="367def1b-d29b-45da-a45c-77b376ce0fbd" providerId="ADAL" clId="{8700A623-8088-4285-B474-3844E2DD589F}" dt="2022-10-24T07:27:08.254" v="5742" actId="313"/>
        <pc:sldMkLst>
          <pc:docMk/>
          <pc:sldMk cId="1041758706" sldId="265"/>
        </pc:sldMkLst>
        <pc:spChg chg="mod">
          <ac:chgData name="Sveva Del Gatto" userId="367def1b-d29b-45da-a45c-77b376ce0fbd" providerId="ADAL" clId="{8700A623-8088-4285-B474-3844E2DD589F}" dt="2022-10-21T08:58:12.919" v="1335" actId="113"/>
          <ac:spMkLst>
            <pc:docMk/>
            <pc:sldMk cId="1041758706" sldId="265"/>
            <ac:spMk id="2" creationId="{06AE97BF-E2FF-4A29-96D2-BBC9DC7AC7D4}"/>
          </ac:spMkLst>
        </pc:spChg>
        <pc:spChg chg="mod">
          <ac:chgData name="Sveva Del Gatto" userId="367def1b-d29b-45da-a45c-77b376ce0fbd" providerId="ADAL" clId="{8700A623-8088-4285-B474-3844E2DD589F}" dt="2022-10-24T07:27:08.254" v="5742" actId="313"/>
          <ac:spMkLst>
            <pc:docMk/>
            <pc:sldMk cId="1041758706" sldId="265"/>
            <ac:spMk id="3" creationId="{8FCC7BD4-5E37-47C2-91FD-DD381603E471}"/>
          </ac:spMkLst>
        </pc:spChg>
      </pc:sldChg>
      <pc:sldChg chg="modSp add ord">
        <pc:chgData name="Sveva Del Gatto" userId="367def1b-d29b-45da-a45c-77b376ce0fbd" providerId="ADAL" clId="{8700A623-8088-4285-B474-3844E2DD589F}" dt="2022-10-24T07:12:43.344" v="5637"/>
        <pc:sldMkLst>
          <pc:docMk/>
          <pc:sldMk cId="2964365422" sldId="266"/>
        </pc:sldMkLst>
        <pc:spChg chg="mod">
          <ac:chgData name="Sveva Del Gatto" userId="367def1b-d29b-45da-a45c-77b376ce0fbd" providerId="ADAL" clId="{8700A623-8088-4285-B474-3844E2DD589F}" dt="2022-10-21T09:59:03.393" v="3291" actId="20577"/>
          <ac:spMkLst>
            <pc:docMk/>
            <pc:sldMk cId="2964365422" sldId="266"/>
            <ac:spMk id="2" creationId="{E2667FB2-6C52-4B2A-BE19-D88EEABF372C}"/>
          </ac:spMkLst>
        </pc:spChg>
        <pc:spChg chg="mod">
          <ac:chgData name="Sveva Del Gatto" userId="367def1b-d29b-45da-a45c-77b376ce0fbd" providerId="ADAL" clId="{8700A623-8088-4285-B474-3844E2DD589F}" dt="2022-10-24T07:11:20.047" v="5625" actId="123"/>
          <ac:spMkLst>
            <pc:docMk/>
            <pc:sldMk cId="2964365422" sldId="266"/>
            <ac:spMk id="3" creationId="{803E79D5-6C57-4D86-8ECA-14B511B1CBA3}"/>
          </ac:spMkLst>
        </pc:spChg>
      </pc:sldChg>
      <pc:sldChg chg="modSp add ord">
        <pc:chgData name="Sveva Del Gatto" userId="367def1b-d29b-45da-a45c-77b376ce0fbd" providerId="ADAL" clId="{8700A623-8088-4285-B474-3844E2DD589F}" dt="2022-10-24T07:11:41.335" v="5626"/>
        <pc:sldMkLst>
          <pc:docMk/>
          <pc:sldMk cId="3040160412" sldId="267"/>
        </pc:sldMkLst>
        <pc:spChg chg="mod">
          <ac:chgData name="Sveva Del Gatto" userId="367def1b-d29b-45da-a45c-77b376ce0fbd" providerId="ADAL" clId="{8700A623-8088-4285-B474-3844E2DD589F}" dt="2022-10-21T08:04:16.402" v="752" actId="113"/>
          <ac:spMkLst>
            <pc:docMk/>
            <pc:sldMk cId="3040160412" sldId="267"/>
            <ac:spMk id="2" creationId="{61541840-8D43-4B11-9601-9F26FF585025}"/>
          </ac:spMkLst>
        </pc:spChg>
        <pc:spChg chg="mod">
          <ac:chgData name="Sveva Del Gatto" userId="367def1b-d29b-45da-a45c-77b376ce0fbd" providerId="ADAL" clId="{8700A623-8088-4285-B474-3844E2DD589F}" dt="2022-10-21T08:35:57.929" v="1111" actId="113"/>
          <ac:spMkLst>
            <pc:docMk/>
            <pc:sldMk cId="3040160412" sldId="267"/>
            <ac:spMk id="3" creationId="{0E803BAB-D509-4875-BD18-70414B96E35E}"/>
          </ac:spMkLst>
        </pc:spChg>
      </pc:sldChg>
      <pc:sldChg chg="addSp delSp modSp add ord">
        <pc:chgData name="Sveva Del Gatto" userId="367def1b-d29b-45da-a45c-77b376ce0fbd" providerId="ADAL" clId="{8700A623-8088-4285-B474-3844E2DD589F}" dt="2022-10-24T07:27:35.360" v="5783" actId="20577"/>
        <pc:sldMkLst>
          <pc:docMk/>
          <pc:sldMk cId="292906319" sldId="268"/>
        </pc:sldMkLst>
        <pc:spChg chg="mod">
          <ac:chgData name="Sveva Del Gatto" userId="367def1b-d29b-45da-a45c-77b376ce0fbd" providerId="ADAL" clId="{8700A623-8088-4285-B474-3844E2DD589F}" dt="2022-10-24T07:27:22.909" v="5769" actId="20577"/>
          <ac:spMkLst>
            <pc:docMk/>
            <pc:sldMk cId="292906319" sldId="268"/>
            <ac:spMk id="2" creationId="{3F93A769-A1DE-4052-8813-583E9B76EBEA}"/>
          </ac:spMkLst>
        </pc:spChg>
        <pc:spChg chg="mod">
          <ac:chgData name="Sveva Del Gatto" userId="367def1b-d29b-45da-a45c-77b376ce0fbd" providerId="ADAL" clId="{8700A623-8088-4285-B474-3844E2DD589F}" dt="2022-10-24T07:27:35.360" v="5783" actId="20577"/>
          <ac:spMkLst>
            <pc:docMk/>
            <pc:sldMk cId="292906319" sldId="268"/>
            <ac:spMk id="3" creationId="{09A45DB5-DEC8-4313-B754-E09EA7FBF7B8}"/>
          </ac:spMkLst>
        </pc:spChg>
        <pc:picChg chg="add del mod">
          <ac:chgData name="Sveva Del Gatto" userId="367def1b-d29b-45da-a45c-77b376ce0fbd" providerId="ADAL" clId="{8700A623-8088-4285-B474-3844E2DD589F}" dt="2022-10-21T09:16:34.838" v="1606"/>
          <ac:picMkLst>
            <pc:docMk/>
            <pc:sldMk cId="292906319" sldId="268"/>
            <ac:picMk id="4" creationId="{E8F646B7-142E-4DFE-B3FC-5AE79BC4C583}"/>
          </ac:picMkLst>
        </pc:picChg>
      </pc:sldChg>
      <pc:sldChg chg="modSp add ord">
        <pc:chgData name="Sveva Del Gatto" userId="367def1b-d29b-45da-a45c-77b376ce0fbd" providerId="ADAL" clId="{8700A623-8088-4285-B474-3844E2DD589F}" dt="2022-10-24T06:58:24.366" v="5251" actId="115"/>
        <pc:sldMkLst>
          <pc:docMk/>
          <pc:sldMk cId="1460135945" sldId="269"/>
        </pc:sldMkLst>
        <pc:spChg chg="mod">
          <ac:chgData name="Sveva Del Gatto" userId="367def1b-d29b-45da-a45c-77b376ce0fbd" providerId="ADAL" clId="{8700A623-8088-4285-B474-3844E2DD589F}" dt="2022-10-24T06:56:47.719" v="5208" actId="114"/>
          <ac:spMkLst>
            <pc:docMk/>
            <pc:sldMk cId="1460135945" sldId="269"/>
            <ac:spMk id="2" creationId="{8D87AFA3-2B39-4EE2-91C1-5BD8F2A0CDD6}"/>
          </ac:spMkLst>
        </pc:spChg>
        <pc:spChg chg="mod">
          <ac:chgData name="Sveva Del Gatto" userId="367def1b-d29b-45da-a45c-77b376ce0fbd" providerId="ADAL" clId="{8700A623-8088-4285-B474-3844E2DD589F}" dt="2022-10-24T06:58:24.366" v="5251" actId="115"/>
          <ac:spMkLst>
            <pc:docMk/>
            <pc:sldMk cId="1460135945" sldId="269"/>
            <ac:spMk id="3" creationId="{B0A5A3B7-6C57-4695-808E-17231B8CEBF1}"/>
          </ac:spMkLst>
        </pc:spChg>
      </pc:sldChg>
      <pc:sldChg chg="addSp delSp modSp add ord">
        <pc:chgData name="Sveva Del Gatto" userId="367def1b-d29b-45da-a45c-77b376ce0fbd" providerId="ADAL" clId="{8700A623-8088-4285-B474-3844E2DD589F}" dt="2022-10-24T07:02:33.095" v="5301" actId="20577"/>
        <pc:sldMkLst>
          <pc:docMk/>
          <pc:sldMk cId="1614947366" sldId="270"/>
        </pc:sldMkLst>
        <pc:spChg chg="mod">
          <ac:chgData name="Sveva Del Gatto" userId="367def1b-d29b-45da-a45c-77b376ce0fbd" providerId="ADAL" clId="{8700A623-8088-4285-B474-3844E2DD589F}" dt="2022-10-21T08:23:40.928" v="821" actId="113"/>
          <ac:spMkLst>
            <pc:docMk/>
            <pc:sldMk cId="1614947366" sldId="270"/>
            <ac:spMk id="2" creationId="{46F6C6D6-615D-4A8A-A8A0-B540E68DCC34}"/>
          </ac:spMkLst>
        </pc:spChg>
        <pc:spChg chg="mod">
          <ac:chgData name="Sveva Del Gatto" userId="367def1b-d29b-45da-a45c-77b376ce0fbd" providerId="ADAL" clId="{8700A623-8088-4285-B474-3844E2DD589F}" dt="2022-10-24T07:02:33.095" v="5301" actId="20577"/>
          <ac:spMkLst>
            <pc:docMk/>
            <pc:sldMk cId="1614947366" sldId="270"/>
            <ac:spMk id="3" creationId="{6EF15ABF-CCAF-4913-A7CC-6995DB5FA6CC}"/>
          </ac:spMkLst>
        </pc:spChg>
        <pc:spChg chg="add del mod">
          <ac:chgData name="Sveva Del Gatto" userId="367def1b-d29b-45da-a45c-77b376ce0fbd" providerId="ADAL" clId="{8700A623-8088-4285-B474-3844E2DD589F}" dt="2022-10-21T08:24:37.059" v="844" actId="11529"/>
          <ac:spMkLst>
            <pc:docMk/>
            <pc:sldMk cId="1614947366" sldId="270"/>
            <ac:spMk id="4" creationId="{505C8F1D-2FEF-42BD-9D97-9858ACC5B794}"/>
          </ac:spMkLst>
        </pc:spChg>
        <pc:spChg chg="add mod">
          <ac:chgData name="Sveva Del Gatto" userId="367def1b-d29b-45da-a45c-77b376ce0fbd" providerId="ADAL" clId="{8700A623-8088-4285-B474-3844E2DD589F}" dt="2022-10-24T07:01:16.214" v="5296" actId="1076"/>
          <ac:spMkLst>
            <pc:docMk/>
            <pc:sldMk cId="1614947366" sldId="270"/>
            <ac:spMk id="5" creationId="{823C1B53-9C9C-4F57-8F16-A6B13727894F}"/>
          </ac:spMkLst>
        </pc:spChg>
      </pc:sldChg>
      <pc:sldChg chg="modSp add">
        <pc:chgData name="Sveva Del Gatto" userId="367def1b-d29b-45da-a45c-77b376ce0fbd" providerId="ADAL" clId="{8700A623-8088-4285-B474-3844E2DD589F}" dt="2022-10-24T07:05:23.020" v="5378" actId="20577"/>
        <pc:sldMkLst>
          <pc:docMk/>
          <pc:sldMk cId="3746053558" sldId="271"/>
        </pc:sldMkLst>
        <pc:spChg chg="mod">
          <ac:chgData name="Sveva Del Gatto" userId="367def1b-d29b-45da-a45c-77b376ce0fbd" providerId="ADAL" clId="{8700A623-8088-4285-B474-3844E2DD589F}" dt="2022-10-24T07:04:45.350" v="5329" actId="207"/>
          <ac:spMkLst>
            <pc:docMk/>
            <pc:sldMk cId="3746053558" sldId="271"/>
            <ac:spMk id="2" creationId="{F3E198C3-87C6-4621-94E4-2EE9D20B9463}"/>
          </ac:spMkLst>
        </pc:spChg>
        <pc:spChg chg="mod">
          <ac:chgData name="Sveva Del Gatto" userId="367def1b-d29b-45da-a45c-77b376ce0fbd" providerId="ADAL" clId="{8700A623-8088-4285-B474-3844E2DD589F}" dt="2022-10-24T07:05:23.020" v="5378" actId="20577"/>
          <ac:spMkLst>
            <pc:docMk/>
            <pc:sldMk cId="3746053558" sldId="271"/>
            <ac:spMk id="3" creationId="{1B8F8993-19AA-4425-97D1-CF4868EBC6EC}"/>
          </ac:spMkLst>
        </pc:spChg>
      </pc:sldChg>
      <pc:sldChg chg="addSp delSp modSp add ord">
        <pc:chgData name="Sveva Del Gatto" userId="367def1b-d29b-45da-a45c-77b376ce0fbd" providerId="ADAL" clId="{8700A623-8088-4285-B474-3844E2DD589F}" dt="2022-10-24T07:11:43.327" v="5627"/>
        <pc:sldMkLst>
          <pc:docMk/>
          <pc:sldMk cId="221471766" sldId="272"/>
        </pc:sldMkLst>
        <pc:spChg chg="mod">
          <ac:chgData name="Sveva Del Gatto" userId="367def1b-d29b-45da-a45c-77b376ce0fbd" providerId="ADAL" clId="{8700A623-8088-4285-B474-3844E2DD589F}" dt="2022-10-21T08:37:50.344" v="1157" actId="113"/>
          <ac:spMkLst>
            <pc:docMk/>
            <pc:sldMk cId="221471766" sldId="272"/>
            <ac:spMk id="3" creationId="{0E803BAB-D509-4875-BD18-70414B96E35E}"/>
          </ac:spMkLst>
        </pc:spChg>
        <pc:spChg chg="add del">
          <ac:chgData name="Sveva Del Gatto" userId="367def1b-d29b-45da-a45c-77b376ce0fbd" providerId="ADAL" clId="{8700A623-8088-4285-B474-3844E2DD589F}" dt="2022-10-21T08:36:30.396" v="1114"/>
          <ac:spMkLst>
            <pc:docMk/>
            <pc:sldMk cId="221471766" sldId="272"/>
            <ac:spMk id="4" creationId="{6E4B3C4F-274C-468F-9D62-73A6C11FA958}"/>
          </ac:spMkLst>
        </pc:spChg>
      </pc:sldChg>
      <pc:sldChg chg="modSp add del">
        <pc:chgData name="Sveva Del Gatto" userId="367def1b-d29b-45da-a45c-77b376ce0fbd" providerId="ADAL" clId="{8700A623-8088-4285-B474-3844E2DD589F}" dt="2022-10-24T07:10:29.792" v="5589" actId="2696"/>
        <pc:sldMkLst>
          <pc:docMk/>
          <pc:sldMk cId="2290939858" sldId="273"/>
        </pc:sldMkLst>
        <pc:spChg chg="mod">
          <ac:chgData name="Sveva Del Gatto" userId="367def1b-d29b-45da-a45c-77b376ce0fbd" providerId="ADAL" clId="{8700A623-8088-4285-B474-3844E2DD589F}" dt="2022-10-21T08:46:03.936" v="1167" actId="113"/>
          <ac:spMkLst>
            <pc:docMk/>
            <pc:sldMk cId="2290939858" sldId="273"/>
            <ac:spMk id="2" creationId="{E118B1BA-A05F-4C7D-93CC-4662B8948764}"/>
          </ac:spMkLst>
        </pc:spChg>
        <pc:spChg chg="mod">
          <ac:chgData name="Sveva Del Gatto" userId="367def1b-d29b-45da-a45c-77b376ce0fbd" providerId="ADAL" clId="{8700A623-8088-4285-B474-3844E2DD589F}" dt="2022-10-21T08:45:55.711" v="1160"/>
          <ac:spMkLst>
            <pc:docMk/>
            <pc:sldMk cId="2290939858" sldId="273"/>
            <ac:spMk id="3" creationId="{6DB68DEB-2A57-44F3-ADD8-2FB0C92131D8}"/>
          </ac:spMkLst>
        </pc:spChg>
      </pc:sldChg>
      <pc:sldChg chg="modSp add ord">
        <pc:chgData name="Sveva Del Gatto" userId="367def1b-d29b-45da-a45c-77b376ce0fbd" providerId="ADAL" clId="{8700A623-8088-4285-B474-3844E2DD589F}" dt="2022-10-24T07:12:36.285" v="5636" actId="113"/>
        <pc:sldMkLst>
          <pc:docMk/>
          <pc:sldMk cId="2990199232" sldId="274"/>
        </pc:sldMkLst>
        <pc:spChg chg="mod">
          <ac:chgData name="Sveva Del Gatto" userId="367def1b-d29b-45da-a45c-77b376ce0fbd" providerId="ADAL" clId="{8700A623-8088-4285-B474-3844E2DD589F}" dt="2022-10-21T08:52:37.422" v="1286" actId="114"/>
          <ac:spMkLst>
            <pc:docMk/>
            <pc:sldMk cId="2990199232" sldId="274"/>
            <ac:spMk id="2" creationId="{C9BEB8D2-2B26-49A2-9FF4-29504EDD0A74}"/>
          </ac:spMkLst>
        </pc:spChg>
        <pc:spChg chg="mod">
          <ac:chgData name="Sveva Del Gatto" userId="367def1b-d29b-45da-a45c-77b376ce0fbd" providerId="ADAL" clId="{8700A623-8088-4285-B474-3844E2DD589F}" dt="2022-10-24T07:12:36.285" v="5636" actId="113"/>
          <ac:spMkLst>
            <pc:docMk/>
            <pc:sldMk cId="2990199232" sldId="274"/>
            <ac:spMk id="3" creationId="{BB47E511-8ADD-4E29-A15A-BAE514232504}"/>
          </ac:spMkLst>
        </pc:spChg>
      </pc:sldChg>
      <pc:sldChg chg="modSp add">
        <pc:chgData name="Sveva Del Gatto" userId="367def1b-d29b-45da-a45c-77b376ce0fbd" providerId="ADAL" clId="{8700A623-8088-4285-B474-3844E2DD589F}" dt="2022-10-24T07:28:24.738" v="5799" actId="115"/>
        <pc:sldMkLst>
          <pc:docMk/>
          <pc:sldMk cId="995229145" sldId="275"/>
        </pc:sldMkLst>
        <pc:spChg chg="mod">
          <ac:chgData name="Sveva Del Gatto" userId="367def1b-d29b-45da-a45c-77b376ce0fbd" providerId="ADAL" clId="{8700A623-8088-4285-B474-3844E2DD589F}" dt="2022-10-21T09:18:40.288" v="1652" actId="20577"/>
          <ac:spMkLst>
            <pc:docMk/>
            <pc:sldMk cId="995229145" sldId="275"/>
            <ac:spMk id="2" creationId="{199CFC28-39CD-49E8-8015-EADE3BFD66EB}"/>
          </ac:spMkLst>
        </pc:spChg>
        <pc:spChg chg="mod">
          <ac:chgData name="Sveva Del Gatto" userId="367def1b-d29b-45da-a45c-77b376ce0fbd" providerId="ADAL" clId="{8700A623-8088-4285-B474-3844E2DD589F}" dt="2022-10-24T07:28:24.738" v="5799" actId="115"/>
          <ac:spMkLst>
            <pc:docMk/>
            <pc:sldMk cId="995229145" sldId="275"/>
            <ac:spMk id="3" creationId="{5226AD35-357F-4FAE-AEE2-4982CE984B91}"/>
          </ac:spMkLst>
        </pc:spChg>
      </pc:sldChg>
      <pc:sldChg chg="modSp add">
        <pc:chgData name="Sveva Del Gatto" userId="367def1b-d29b-45da-a45c-77b376ce0fbd" providerId="ADAL" clId="{8700A623-8088-4285-B474-3844E2DD589F}" dt="2022-10-21T09:21:39.176" v="1718" actId="113"/>
        <pc:sldMkLst>
          <pc:docMk/>
          <pc:sldMk cId="2270510380" sldId="276"/>
        </pc:sldMkLst>
        <pc:spChg chg="mod">
          <ac:chgData name="Sveva Del Gatto" userId="367def1b-d29b-45da-a45c-77b376ce0fbd" providerId="ADAL" clId="{8700A623-8088-4285-B474-3844E2DD589F}" dt="2022-10-21T09:21:39.176" v="1718" actId="113"/>
          <ac:spMkLst>
            <pc:docMk/>
            <pc:sldMk cId="2270510380" sldId="276"/>
            <ac:spMk id="3" creationId="{5226AD35-357F-4FAE-AEE2-4982CE984B91}"/>
          </ac:spMkLst>
        </pc:spChg>
      </pc:sldChg>
      <pc:sldChg chg="modSp add">
        <pc:chgData name="Sveva Del Gatto" userId="367def1b-d29b-45da-a45c-77b376ce0fbd" providerId="ADAL" clId="{8700A623-8088-4285-B474-3844E2DD589F}" dt="2022-10-24T07:29:14.854" v="5803" actId="115"/>
        <pc:sldMkLst>
          <pc:docMk/>
          <pc:sldMk cId="4120153037" sldId="277"/>
        </pc:sldMkLst>
        <pc:spChg chg="mod">
          <ac:chgData name="Sveva Del Gatto" userId="367def1b-d29b-45da-a45c-77b376ce0fbd" providerId="ADAL" clId="{8700A623-8088-4285-B474-3844E2DD589F}" dt="2022-10-24T07:29:14.854" v="5803" actId="115"/>
          <ac:spMkLst>
            <pc:docMk/>
            <pc:sldMk cId="4120153037" sldId="277"/>
            <ac:spMk id="3" creationId="{5226AD35-357F-4FAE-AEE2-4982CE984B91}"/>
          </ac:spMkLst>
        </pc:spChg>
      </pc:sldChg>
      <pc:sldChg chg="modSp add">
        <pc:chgData name="Sveva Del Gatto" userId="367def1b-d29b-45da-a45c-77b376ce0fbd" providerId="ADAL" clId="{8700A623-8088-4285-B474-3844E2DD589F}" dt="2022-10-24T07:29:51.955" v="5841" actId="20577"/>
        <pc:sldMkLst>
          <pc:docMk/>
          <pc:sldMk cId="1149317340" sldId="279"/>
        </pc:sldMkLst>
        <pc:spChg chg="mod">
          <ac:chgData name="Sveva Del Gatto" userId="367def1b-d29b-45da-a45c-77b376ce0fbd" providerId="ADAL" clId="{8700A623-8088-4285-B474-3844E2DD589F}" dt="2022-10-21T09:33:24.831" v="2173" actId="113"/>
          <ac:spMkLst>
            <pc:docMk/>
            <pc:sldMk cId="1149317340" sldId="279"/>
            <ac:spMk id="2" creationId="{CD23FCEA-E33D-4216-9FFD-00B6277319B1}"/>
          </ac:spMkLst>
        </pc:spChg>
        <pc:spChg chg="mod">
          <ac:chgData name="Sveva Del Gatto" userId="367def1b-d29b-45da-a45c-77b376ce0fbd" providerId="ADAL" clId="{8700A623-8088-4285-B474-3844E2DD589F}" dt="2022-10-24T07:29:51.955" v="5841" actId="20577"/>
          <ac:spMkLst>
            <pc:docMk/>
            <pc:sldMk cId="1149317340" sldId="279"/>
            <ac:spMk id="3" creationId="{0CFF9D27-9CA5-4922-AA89-F4678D2305F2}"/>
          </ac:spMkLst>
        </pc:spChg>
      </pc:sldChg>
      <pc:sldChg chg="modSp add ord">
        <pc:chgData name="Sveva Del Gatto" userId="367def1b-d29b-45da-a45c-77b376ce0fbd" providerId="ADAL" clId="{8700A623-8088-4285-B474-3844E2DD589F}" dt="2022-10-24T07:40:12.080" v="6225" actId="20577"/>
        <pc:sldMkLst>
          <pc:docMk/>
          <pc:sldMk cId="3290794027" sldId="280"/>
        </pc:sldMkLst>
        <pc:spChg chg="mod">
          <ac:chgData name="Sveva Del Gatto" userId="367def1b-d29b-45da-a45c-77b376ce0fbd" providerId="ADAL" clId="{8700A623-8088-4285-B474-3844E2DD589F}" dt="2022-10-24T07:40:12.080" v="6225" actId="20577"/>
          <ac:spMkLst>
            <pc:docMk/>
            <pc:sldMk cId="3290794027" sldId="280"/>
            <ac:spMk id="2" creationId="{245EF4C4-FDC5-4B59-B7AC-06E52746D93B}"/>
          </ac:spMkLst>
        </pc:spChg>
        <pc:spChg chg="mod">
          <ac:chgData name="Sveva Del Gatto" userId="367def1b-d29b-45da-a45c-77b376ce0fbd" providerId="ADAL" clId="{8700A623-8088-4285-B474-3844E2DD589F}" dt="2022-10-24T07:31:15.001" v="5867" actId="115"/>
          <ac:spMkLst>
            <pc:docMk/>
            <pc:sldMk cId="3290794027" sldId="280"/>
            <ac:spMk id="3" creationId="{F8B6A9D8-BB17-4140-9DF2-BC27CA94DE27}"/>
          </ac:spMkLst>
        </pc:spChg>
      </pc:sldChg>
      <pc:sldChg chg="modSp add">
        <pc:chgData name="Sveva Del Gatto" userId="367def1b-d29b-45da-a45c-77b376ce0fbd" providerId="ADAL" clId="{8700A623-8088-4285-B474-3844E2DD589F}" dt="2022-10-24T07:40:58.130" v="6238" actId="113"/>
        <pc:sldMkLst>
          <pc:docMk/>
          <pc:sldMk cId="2935340835" sldId="281"/>
        </pc:sldMkLst>
        <pc:spChg chg="mod">
          <ac:chgData name="Sveva Del Gatto" userId="367def1b-d29b-45da-a45c-77b376ce0fbd" providerId="ADAL" clId="{8700A623-8088-4285-B474-3844E2DD589F}" dt="2022-10-21T09:47:44.098" v="2665" actId="113"/>
          <ac:spMkLst>
            <pc:docMk/>
            <pc:sldMk cId="2935340835" sldId="281"/>
            <ac:spMk id="2" creationId="{1F1CBD9E-2F53-4468-BA23-9127DAACF8C6}"/>
          </ac:spMkLst>
        </pc:spChg>
        <pc:spChg chg="mod">
          <ac:chgData name="Sveva Del Gatto" userId="367def1b-d29b-45da-a45c-77b376ce0fbd" providerId="ADAL" clId="{8700A623-8088-4285-B474-3844E2DD589F}" dt="2022-10-24T07:40:58.130" v="6238" actId="113"/>
          <ac:spMkLst>
            <pc:docMk/>
            <pc:sldMk cId="2935340835" sldId="281"/>
            <ac:spMk id="3" creationId="{1C20E60D-370C-4C70-A696-622A2FDC23E7}"/>
          </ac:spMkLst>
        </pc:spChg>
      </pc:sldChg>
      <pc:sldChg chg="modSp add del ord">
        <pc:chgData name="Sveva Del Gatto" userId="367def1b-d29b-45da-a45c-77b376ce0fbd" providerId="ADAL" clId="{8700A623-8088-4285-B474-3844E2DD589F}" dt="2022-10-24T07:21:49.936" v="5656" actId="2696"/>
        <pc:sldMkLst>
          <pc:docMk/>
          <pc:sldMk cId="3176604814" sldId="282"/>
        </pc:sldMkLst>
        <pc:spChg chg="mod">
          <ac:chgData name="Sveva Del Gatto" userId="367def1b-d29b-45da-a45c-77b376ce0fbd" providerId="ADAL" clId="{8700A623-8088-4285-B474-3844E2DD589F}" dt="2022-10-21T09:59:50.642" v="3328" actId="113"/>
          <ac:spMkLst>
            <pc:docMk/>
            <pc:sldMk cId="3176604814" sldId="282"/>
            <ac:spMk id="2" creationId="{FD3F0E1C-94AF-4350-A0FD-65F2807DDBAF}"/>
          </ac:spMkLst>
        </pc:spChg>
        <pc:spChg chg="mod">
          <ac:chgData name="Sveva Del Gatto" userId="367def1b-d29b-45da-a45c-77b376ce0fbd" providerId="ADAL" clId="{8700A623-8088-4285-B474-3844E2DD589F}" dt="2022-10-24T07:13:32.171" v="5655" actId="20577"/>
          <ac:spMkLst>
            <pc:docMk/>
            <pc:sldMk cId="3176604814" sldId="282"/>
            <ac:spMk id="3" creationId="{B6EF4C43-C150-4379-A6F6-3B9A7CA76EB8}"/>
          </ac:spMkLst>
        </pc:spChg>
      </pc:sldChg>
      <pc:sldChg chg="modSp">
        <pc:chgData name="Sveva Del Gatto" userId="367def1b-d29b-45da-a45c-77b376ce0fbd" providerId="ADAL" clId="{8700A623-8088-4285-B474-3844E2DD589F}" dt="2022-10-24T07:48:43.623" v="6397" actId="123"/>
        <pc:sldMkLst>
          <pc:docMk/>
          <pc:sldMk cId="3276803248" sldId="282"/>
        </pc:sldMkLst>
        <pc:spChg chg="mod">
          <ac:chgData name="Sveva Del Gatto" userId="367def1b-d29b-45da-a45c-77b376ce0fbd" providerId="ADAL" clId="{8700A623-8088-4285-B474-3844E2DD589F}" dt="2022-10-24T07:48:43.623" v="6397" actId="123"/>
          <ac:spMkLst>
            <pc:docMk/>
            <pc:sldMk cId="3276803248" sldId="282"/>
            <ac:spMk id="3" creationId="{B6EF4C43-C150-4379-A6F6-3B9A7CA76EB8}"/>
          </ac:spMkLst>
        </pc:spChg>
      </pc:sldChg>
      <pc:sldChg chg="modSp">
        <pc:chgData name="Sveva Del Gatto" userId="367def1b-d29b-45da-a45c-77b376ce0fbd" providerId="ADAL" clId="{8700A623-8088-4285-B474-3844E2DD589F}" dt="2022-10-24T07:49:42.262" v="6425" actId="113"/>
        <pc:sldMkLst>
          <pc:docMk/>
          <pc:sldMk cId="2060953531" sldId="283"/>
        </pc:sldMkLst>
        <pc:spChg chg="mod">
          <ac:chgData name="Sveva Del Gatto" userId="367def1b-d29b-45da-a45c-77b376ce0fbd" providerId="ADAL" clId="{8700A623-8088-4285-B474-3844E2DD589F}" dt="2022-10-24T07:49:42.262" v="6425" actId="113"/>
          <ac:spMkLst>
            <pc:docMk/>
            <pc:sldMk cId="2060953531" sldId="283"/>
            <ac:spMk id="3" creationId="{3B5FBF7F-1A64-4EA7-8D97-75101CD2FAE1}"/>
          </ac:spMkLst>
        </pc:spChg>
      </pc:sldChg>
      <pc:sldChg chg="modSp add del">
        <pc:chgData name="Sveva Del Gatto" userId="367def1b-d29b-45da-a45c-77b376ce0fbd" providerId="ADAL" clId="{8700A623-8088-4285-B474-3844E2DD589F}" dt="2022-10-24T07:21:49.952" v="5657" actId="2696"/>
        <pc:sldMkLst>
          <pc:docMk/>
          <pc:sldMk cId="3502728079" sldId="283"/>
        </pc:sldMkLst>
        <pc:spChg chg="mod">
          <ac:chgData name="Sveva Del Gatto" userId="367def1b-d29b-45da-a45c-77b376ce0fbd" providerId="ADAL" clId="{8700A623-8088-4285-B474-3844E2DD589F}" dt="2022-10-21T10:00:26.626" v="3348" actId="20577"/>
          <ac:spMkLst>
            <pc:docMk/>
            <pc:sldMk cId="3502728079" sldId="283"/>
            <ac:spMk id="2" creationId="{9B94A2D7-A36F-4EC7-A7C3-21E1BEDD473B}"/>
          </ac:spMkLst>
        </pc:spChg>
        <pc:spChg chg="mod">
          <ac:chgData name="Sveva Del Gatto" userId="367def1b-d29b-45da-a45c-77b376ce0fbd" providerId="ADAL" clId="{8700A623-8088-4285-B474-3844E2DD589F}" dt="2022-10-21T10:00:31.604" v="3351" actId="27636"/>
          <ac:spMkLst>
            <pc:docMk/>
            <pc:sldMk cId="3502728079" sldId="283"/>
            <ac:spMk id="3" creationId="{3B5FBF7F-1A64-4EA7-8D97-75101CD2FAE1}"/>
          </ac:spMkLst>
        </pc:spChg>
      </pc:sldChg>
      <pc:sldChg chg="modSp add del">
        <pc:chgData name="Sveva Del Gatto" userId="367def1b-d29b-45da-a45c-77b376ce0fbd" providerId="ADAL" clId="{8700A623-8088-4285-B474-3844E2DD589F}" dt="2022-10-24T07:21:49.952" v="5658" actId="2696"/>
        <pc:sldMkLst>
          <pc:docMk/>
          <pc:sldMk cId="2294649510" sldId="284"/>
        </pc:sldMkLst>
        <pc:spChg chg="mod">
          <ac:chgData name="Sveva Del Gatto" userId="367def1b-d29b-45da-a45c-77b376ce0fbd" providerId="ADAL" clId="{8700A623-8088-4285-B474-3844E2DD589F}" dt="2022-10-21T10:01:08.786" v="3363" actId="113"/>
          <ac:spMkLst>
            <pc:docMk/>
            <pc:sldMk cId="2294649510" sldId="284"/>
            <ac:spMk id="2" creationId="{E6982803-16BE-4C18-902C-B3C8350B871D}"/>
          </ac:spMkLst>
        </pc:spChg>
        <pc:spChg chg="mod">
          <ac:chgData name="Sveva Del Gatto" userId="367def1b-d29b-45da-a45c-77b376ce0fbd" providerId="ADAL" clId="{8700A623-8088-4285-B474-3844E2DD589F}" dt="2022-10-21T10:01:11.258" v="3365" actId="27636"/>
          <ac:spMkLst>
            <pc:docMk/>
            <pc:sldMk cId="2294649510" sldId="284"/>
            <ac:spMk id="3" creationId="{F57BD9F6-EB77-44D4-972D-F7FDDD77D5BB}"/>
          </ac:spMkLst>
        </pc:spChg>
      </pc:sldChg>
      <pc:sldChg chg="modSp">
        <pc:chgData name="Sveva Del Gatto" userId="367def1b-d29b-45da-a45c-77b376ce0fbd" providerId="ADAL" clId="{8700A623-8088-4285-B474-3844E2DD589F}" dt="2022-10-24T07:50:55.479" v="6526" actId="20577"/>
        <pc:sldMkLst>
          <pc:docMk/>
          <pc:sldMk cId="2479446906" sldId="284"/>
        </pc:sldMkLst>
        <pc:spChg chg="mod">
          <ac:chgData name="Sveva Del Gatto" userId="367def1b-d29b-45da-a45c-77b376ce0fbd" providerId="ADAL" clId="{8700A623-8088-4285-B474-3844E2DD589F}" dt="2022-10-24T07:50:55.479" v="6526" actId="20577"/>
          <ac:spMkLst>
            <pc:docMk/>
            <pc:sldMk cId="2479446906" sldId="284"/>
            <ac:spMk id="3" creationId="{F57BD9F6-EB77-44D4-972D-F7FDDD77D5BB}"/>
          </ac:spMkLst>
        </pc:spChg>
      </pc:sldChg>
      <pc:sldChg chg="modSp add del">
        <pc:chgData name="Sveva Del Gatto" userId="367def1b-d29b-45da-a45c-77b376ce0fbd" providerId="ADAL" clId="{8700A623-8088-4285-B474-3844E2DD589F}" dt="2022-10-24T07:21:49.967" v="5659" actId="2696"/>
        <pc:sldMkLst>
          <pc:docMk/>
          <pc:sldMk cId="2798351056" sldId="285"/>
        </pc:sldMkLst>
        <pc:spChg chg="mod">
          <ac:chgData name="Sveva Del Gatto" userId="367def1b-d29b-45da-a45c-77b376ce0fbd" providerId="ADAL" clId="{8700A623-8088-4285-B474-3844E2DD589F}" dt="2022-10-21T10:01:46.514" v="3404" actId="113"/>
          <ac:spMkLst>
            <pc:docMk/>
            <pc:sldMk cId="2798351056" sldId="285"/>
            <ac:spMk id="2" creationId="{1E67544D-D62D-4AD3-8F31-F84348A6533D}"/>
          </ac:spMkLst>
        </pc:spChg>
        <pc:spChg chg="mod">
          <ac:chgData name="Sveva Del Gatto" userId="367def1b-d29b-45da-a45c-77b376ce0fbd" providerId="ADAL" clId="{8700A623-8088-4285-B474-3844E2DD589F}" dt="2022-10-21T10:01:48.261" v="3406" actId="27636"/>
          <ac:spMkLst>
            <pc:docMk/>
            <pc:sldMk cId="2798351056" sldId="285"/>
            <ac:spMk id="3" creationId="{18CDD60F-49DB-46A1-9D67-583BEFCD9EB0}"/>
          </ac:spMkLst>
        </pc:spChg>
      </pc:sldChg>
      <pc:sldChg chg="modSp">
        <pc:chgData name="Sveva Del Gatto" userId="367def1b-d29b-45da-a45c-77b376ce0fbd" providerId="ADAL" clId="{8700A623-8088-4285-B474-3844E2DD589F}" dt="2022-10-24T07:51:50.826" v="6591" actId="20577"/>
        <pc:sldMkLst>
          <pc:docMk/>
          <pc:sldMk cId="2959158825" sldId="285"/>
        </pc:sldMkLst>
        <pc:spChg chg="mod">
          <ac:chgData name="Sveva Del Gatto" userId="367def1b-d29b-45da-a45c-77b376ce0fbd" providerId="ADAL" clId="{8700A623-8088-4285-B474-3844E2DD589F}" dt="2022-10-24T07:51:50.826" v="6591" actId="20577"/>
          <ac:spMkLst>
            <pc:docMk/>
            <pc:sldMk cId="2959158825" sldId="285"/>
            <ac:spMk id="3" creationId="{18CDD60F-49DB-46A1-9D67-583BEFCD9EB0}"/>
          </ac:spMkLst>
        </pc:spChg>
      </pc:sldChg>
      <pc:sldChg chg="modSp add ord">
        <pc:chgData name="Sveva Del Gatto" userId="367def1b-d29b-45da-a45c-77b376ce0fbd" providerId="ADAL" clId="{8700A623-8088-4285-B474-3844E2DD589F}" dt="2022-10-24T07:42:23.110" v="6281" actId="20577"/>
        <pc:sldMkLst>
          <pc:docMk/>
          <pc:sldMk cId="391066137" sldId="286"/>
        </pc:sldMkLst>
        <pc:spChg chg="mod">
          <ac:chgData name="Sveva Del Gatto" userId="367def1b-d29b-45da-a45c-77b376ce0fbd" providerId="ADAL" clId="{8700A623-8088-4285-B474-3844E2DD589F}" dt="2022-10-21T10:10:45.264" v="3411" actId="113"/>
          <ac:spMkLst>
            <pc:docMk/>
            <pc:sldMk cId="391066137" sldId="286"/>
            <ac:spMk id="2" creationId="{3EB6A355-8143-4F74-8A6F-979B77E52646}"/>
          </ac:spMkLst>
        </pc:spChg>
        <pc:spChg chg="mod">
          <ac:chgData name="Sveva Del Gatto" userId="367def1b-d29b-45da-a45c-77b376ce0fbd" providerId="ADAL" clId="{8700A623-8088-4285-B474-3844E2DD589F}" dt="2022-10-24T07:42:23.110" v="6281" actId="20577"/>
          <ac:spMkLst>
            <pc:docMk/>
            <pc:sldMk cId="391066137" sldId="286"/>
            <ac:spMk id="3" creationId="{1354D8C6-B6C8-4B95-8BA6-B7B0AF53B4A2}"/>
          </ac:spMkLst>
        </pc:spChg>
      </pc:sldChg>
      <pc:sldChg chg="modSp add">
        <pc:chgData name="Sveva Del Gatto" userId="367def1b-d29b-45da-a45c-77b376ce0fbd" providerId="ADAL" clId="{8700A623-8088-4285-B474-3844E2DD589F}" dt="2022-10-24T07:41:22.745" v="6244" actId="113"/>
        <pc:sldMkLst>
          <pc:docMk/>
          <pc:sldMk cId="1793267306" sldId="287"/>
        </pc:sldMkLst>
        <pc:spChg chg="mod">
          <ac:chgData name="Sveva Del Gatto" userId="367def1b-d29b-45da-a45c-77b376ce0fbd" providerId="ADAL" clId="{8700A623-8088-4285-B474-3844E2DD589F}" dt="2022-10-21T10:12:30.361" v="3437" actId="113"/>
          <ac:spMkLst>
            <pc:docMk/>
            <pc:sldMk cId="1793267306" sldId="287"/>
            <ac:spMk id="2" creationId="{02E86969-06C1-4ED5-847F-185978823D06}"/>
          </ac:spMkLst>
        </pc:spChg>
        <pc:spChg chg="mod">
          <ac:chgData name="Sveva Del Gatto" userId="367def1b-d29b-45da-a45c-77b376ce0fbd" providerId="ADAL" clId="{8700A623-8088-4285-B474-3844E2DD589F}" dt="2022-10-24T07:41:22.745" v="6244" actId="113"/>
          <ac:spMkLst>
            <pc:docMk/>
            <pc:sldMk cId="1793267306" sldId="287"/>
            <ac:spMk id="3" creationId="{F41C69D1-38AD-4133-ABB6-CEBF21F744FC}"/>
          </ac:spMkLst>
        </pc:spChg>
      </pc:sldChg>
      <pc:sldChg chg="addSp delSp modSp">
        <pc:chgData name="Sveva Del Gatto" userId="367def1b-d29b-45da-a45c-77b376ce0fbd" providerId="ADAL" clId="{8700A623-8088-4285-B474-3844E2DD589F}" dt="2022-10-24T07:37:21.015" v="6097" actId="20577"/>
        <pc:sldMkLst>
          <pc:docMk/>
          <pc:sldMk cId="2875997035" sldId="288"/>
        </pc:sldMkLst>
        <pc:spChg chg="mod">
          <ac:chgData name="Sveva Del Gatto" userId="367def1b-d29b-45da-a45c-77b376ce0fbd" providerId="ADAL" clId="{8700A623-8088-4285-B474-3844E2DD589F}" dt="2022-10-24T07:37:21.015" v="6097" actId="20577"/>
          <ac:spMkLst>
            <pc:docMk/>
            <pc:sldMk cId="2875997035" sldId="288"/>
            <ac:spMk id="2" creationId="{348704FE-6A2E-4B5E-9C8F-B7B3D31257D6}"/>
          </ac:spMkLst>
        </pc:spChg>
        <pc:spChg chg="mod">
          <ac:chgData name="Sveva Del Gatto" userId="367def1b-d29b-45da-a45c-77b376ce0fbd" providerId="ADAL" clId="{8700A623-8088-4285-B474-3844E2DD589F}" dt="2022-10-24T07:35:47.039" v="6027" actId="207"/>
          <ac:spMkLst>
            <pc:docMk/>
            <pc:sldMk cId="2875997035" sldId="288"/>
            <ac:spMk id="3" creationId="{55AA86DE-E079-4C3A-A845-DB33806FC7A4}"/>
          </ac:spMkLst>
        </pc:spChg>
        <pc:spChg chg="add del mod">
          <ac:chgData name="Sveva Del Gatto" userId="367def1b-d29b-45da-a45c-77b376ce0fbd" providerId="ADAL" clId="{8700A623-8088-4285-B474-3844E2DD589F}" dt="2022-10-24T07:34:56.942" v="5993"/>
          <ac:spMkLst>
            <pc:docMk/>
            <pc:sldMk cId="2875997035" sldId="288"/>
            <ac:spMk id="4" creationId="{B9A42CE5-C940-4E1A-8E37-C55370D799B4}"/>
          </ac:spMkLst>
        </pc:spChg>
        <pc:spChg chg="add mod">
          <ac:chgData name="Sveva Del Gatto" userId="367def1b-d29b-45da-a45c-77b376ce0fbd" providerId="ADAL" clId="{8700A623-8088-4285-B474-3844E2DD589F}" dt="2022-10-24T07:35:50.674" v="6028" actId="1076"/>
          <ac:spMkLst>
            <pc:docMk/>
            <pc:sldMk cId="2875997035" sldId="288"/>
            <ac:spMk id="5" creationId="{408B068D-E4B7-4F86-A659-453EA133D1DD}"/>
          </ac:spMkLst>
        </pc:spChg>
      </pc:sldChg>
      <pc:sldChg chg="modSp add del ord">
        <pc:chgData name="Sveva Del Gatto" userId="367def1b-d29b-45da-a45c-77b376ce0fbd" providerId="ADAL" clId="{8700A623-8088-4285-B474-3844E2DD589F}" dt="2022-10-24T07:33:28.175" v="5882" actId="2696"/>
        <pc:sldMkLst>
          <pc:docMk/>
          <pc:sldMk cId="3314802744" sldId="288"/>
        </pc:sldMkLst>
        <pc:spChg chg="mod">
          <ac:chgData name="Sveva Del Gatto" userId="367def1b-d29b-45da-a45c-77b376ce0fbd" providerId="ADAL" clId="{8700A623-8088-4285-B474-3844E2DD589F}" dt="2022-10-21T10:18:42.988" v="3481" actId="113"/>
          <ac:spMkLst>
            <pc:docMk/>
            <pc:sldMk cId="3314802744" sldId="288"/>
            <ac:spMk id="2" creationId="{348704FE-6A2E-4B5E-9C8F-B7B3D31257D6}"/>
          </ac:spMkLst>
        </pc:spChg>
        <pc:spChg chg="mod">
          <ac:chgData name="Sveva Del Gatto" userId="367def1b-d29b-45da-a45c-77b376ce0fbd" providerId="ADAL" clId="{8700A623-8088-4285-B474-3844E2DD589F}" dt="2022-10-24T07:31:43.659" v="5874" actId="20577"/>
          <ac:spMkLst>
            <pc:docMk/>
            <pc:sldMk cId="3314802744" sldId="288"/>
            <ac:spMk id="3" creationId="{55AA86DE-E079-4C3A-A845-DB33806FC7A4}"/>
          </ac:spMkLst>
        </pc:spChg>
      </pc:sldChg>
      <pc:sldChg chg="modSp add del ord">
        <pc:chgData name="Sveva Del Gatto" userId="367def1b-d29b-45da-a45c-77b376ce0fbd" providerId="ADAL" clId="{8700A623-8088-4285-B474-3844E2DD589F}" dt="2022-10-24T07:33:28.175" v="5883" actId="2696"/>
        <pc:sldMkLst>
          <pc:docMk/>
          <pc:sldMk cId="913155213" sldId="289"/>
        </pc:sldMkLst>
        <pc:spChg chg="mod">
          <ac:chgData name="Sveva Del Gatto" userId="367def1b-d29b-45da-a45c-77b376ce0fbd" providerId="ADAL" clId="{8700A623-8088-4285-B474-3844E2DD589F}" dt="2022-10-21T10:19:00.732" v="3494" actId="122"/>
          <ac:spMkLst>
            <pc:docMk/>
            <pc:sldMk cId="913155213" sldId="289"/>
            <ac:spMk id="2" creationId="{BD140440-CC06-494F-A52D-D4BBC588D061}"/>
          </ac:spMkLst>
        </pc:spChg>
        <pc:spChg chg="mod">
          <ac:chgData name="Sveva Del Gatto" userId="367def1b-d29b-45da-a45c-77b376ce0fbd" providerId="ADAL" clId="{8700A623-8088-4285-B474-3844E2DD589F}" dt="2022-10-24T07:32:16.796" v="5881" actId="27636"/>
          <ac:spMkLst>
            <pc:docMk/>
            <pc:sldMk cId="913155213" sldId="289"/>
            <ac:spMk id="3" creationId="{22A6C646-8D31-42F9-86D2-B840D054D127}"/>
          </ac:spMkLst>
        </pc:spChg>
      </pc:sldChg>
      <pc:sldChg chg="addSp modSp ord">
        <pc:chgData name="Sveva Del Gatto" userId="367def1b-d29b-45da-a45c-77b376ce0fbd" providerId="ADAL" clId="{8700A623-8088-4285-B474-3844E2DD589F}" dt="2022-10-24T07:38:37.767" v="6174" actId="20577"/>
        <pc:sldMkLst>
          <pc:docMk/>
          <pc:sldMk cId="3871690012" sldId="289"/>
        </pc:sldMkLst>
        <pc:spChg chg="mod">
          <ac:chgData name="Sveva Del Gatto" userId="367def1b-d29b-45da-a45c-77b376ce0fbd" providerId="ADAL" clId="{8700A623-8088-4285-B474-3844E2DD589F}" dt="2022-10-24T07:37:03.458" v="6090" actId="113"/>
          <ac:spMkLst>
            <pc:docMk/>
            <pc:sldMk cId="3871690012" sldId="289"/>
            <ac:spMk id="2" creationId="{BD140440-CC06-494F-A52D-D4BBC588D061}"/>
          </ac:spMkLst>
        </pc:spChg>
        <pc:spChg chg="mod">
          <ac:chgData name="Sveva Del Gatto" userId="367def1b-d29b-45da-a45c-77b376ce0fbd" providerId="ADAL" clId="{8700A623-8088-4285-B474-3844E2DD589F}" dt="2022-10-24T07:38:37.767" v="6174" actId="20577"/>
          <ac:spMkLst>
            <pc:docMk/>
            <pc:sldMk cId="3871690012" sldId="289"/>
            <ac:spMk id="3" creationId="{22A6C646-8D31-42F9-86D2-B840D054D127}"/>
          </ac:spMkLst>
        </pc:spChg>
        <pc:spChg chg="add mod">
          <ac:chgData name="Sveva Del Gatto" userId="367def1b-d29b-45da-a45c-77b376ce0fbd" providerId="ADAL" clId="{8700A623-8088-4285-B474-3844E2DD589F}" dt="2022-10-24T07:38:35.933" v="6173" actId="1076"/>
          <ac:spMkLst>
            <pc:docMk/>
            <pc:sldMk cId="3871690012" sldId="289"/>
            <ac:spMk id="4" creationId="{C6E9F76A-9075-40CB-8B87-8BCCFC2246A3}"/>
          </ac:spMkLst>
        </pc:spChg>
      </pc:sldChg>
      <pc:sldChg chg="modSp add ord">
        <pc:chgData name="Sveva Del Gatto" userId="367def1b-d29b-45da-a45c-77b376ce0fbd" providerId="ADAL" clId="{8700A623-8088-4285-B474-3844E2DD589F}" dt="2022-10-24T07:39:52.657" v="6212" actId="20577"/>
        <pc:sldMkLst>
          <pc:docMk/>
          <pc:sldMk cId="3154097832" sldId="290"/>
        </pc:sldMkLst>
        <pc:spChg chg="mod">
          <ac:chgData name="Sveva Del Gatto" userId="367def1b-d29b-45da-a45c-77b376ce0fbd" providerId="ADAL" clId="{8700A623-8088-4285-B474-3844E2DD589F}" dt="2022-10-24T07:39:52.657" v="6212" actId="20577"/>
          <ac:spMkLst>
            <pc:docMk/>
            <pc:sldMk cId="3154097832" sldId="290"/>
            <ac:spMk id="2" creationId="{BD140440-CC06-494F-A52D-D4BBC588D061}"/>
          </ac:spMkLst>
        </pc:spChg>
        <pc:spChg chg="mod">
          <ac:chgData name="Sveva Del Gatto" userId="367def1b-d29b-45da-a45c-77b376ce0fbd" providerId="ADAL" clId="{8700A623-8088-4285-B474-3844E2DD589F}" dt="2022-10-24T07:39:22.825" v="6175" actId="113"/>
          <ac:spMkLst>
            <pc:docMk/>
            <pc:sldMk cId="3154097832" sldId="290"/>
            <ac:spMk id="3" creationId="{22A6C646-8D31-42F9-86D2-B840D054D127}"/>
          </ac:spMkLst>
        </pc:spChg>
      </pc:sldChg>
      <pc:sldChg chg="modSp add">
        <pc:chgData name="Sveva Del Gatto" userId="367def1b-d29b-45da-a45c-77b376ce0fbd" providerId="ADAL" clId="{8700A623-8088-4285-B474-3844E2DD589F}" dt="2022-10-24T07:43:06.958" v="6322" actId="122"/>
        <pc:sldMkLst>
          <pc:docMk/>
          <pc:sldMk cId="1552028807" sldId="291"/>
        </pc:sldMkLst>
        <pc:spChg chg="mod">
          <ac:chgData name="Sveva Del Gatto" userId="367def1b-d29b-45da-a45c-77b376ce0fbd" providerId="ADAL" clId="{8700A623-8088-4285-B474-3844E2DD589F}" dt="2022-10-21T10:23:58.085" v="3587" actId="122"/>
          <ac:spMkLst>
            <pc:docMk/>
            <pc:sldMk cId="1552028807" sldId="291"/>
            <ac:spMk id="2" creationId="{A3351FB9-C821-4E27-96A9-3BA79A73743C}"/>
          </ac:spMkLst>
        </pc:spChg>
        <pc:spChg chg="mod">
          <ac:chgData name="Sveva Del Gatto" userId="367def1b-d29b-45da-a45c-77b376ce0fbd" providerId="ADAL" clId="{8700A623-8088-4285-B474-3844E2DD589F}" dt="2022-10-24T07:43:06.958" v="6322" actId="122"/>
          <ac:spMkLst>
            <pc:docMk/>
            <pc:sldMk cId="1552028807" sldId="291"/>
            <ac:spMk id="3" creationId="{5370E87F-B386-4600-B482-3888ABBAE5F8}"/>
          </ac:spMkLst>
        </pc:spChg>
      </pc:sldChg>
      <pc:sldChg chg="modSp add">
        <pc:chgData name="Sveva Del Gatto" userId="367def1b-d29b-45da-a45c-77b376ce0fbd" providerId="ADAL" clId="{8700A623-8088-4285-B474-3844E2DD589F}" dt="2022-10-21T13:33:10.893" v="4493" actId="113"/>
        <pc:sldMkLst>
          <pc:docMk/>
          <pc:sldMk cId="2586675319" sldId="292"/>
        </pc:sldMkLst>
        <pc:spChg chg="mod">
          <ac:chgData name="Sveva Del Gatto" userId="367def1b-d29b-45da-a45c-77b376ce0fbd" providerId="ADAL" clId="{8700A623-8088-4285-B474-3844E2DD589F}" dt="2022-10-21T13:33:10.893" v="4493" actId="113"/>
          <ac:spMkLst>
            <pc:docMk/>
            <pc:sldMk cId="2586675319" sldId="292"/>
            <ac:spMk id="2" creationId="{85144A73-982A-4E49-8E8B-1C6FF574D0AC}"/>
          </ac:spMkLst>
        </pc:spChg>
        <pc:spChg chg="mod">
          <ac:chgData name="Sveva Del Gatto" userId="367def1b-d29b-45da-a45c-77b376ce0fbd" providerId="ADAL" clId="{8700A623-8088-4285-B474-3844E2DD589F}" dt="2022-10-21T13:32:46.632" v="4451" actId="20577"/>
          <ac:spMkLst>
            <pc:docMk/>
            <pc:sldMk cId="2586675319" sldId="292"/>
            <ac:spMk id="3" creationId="{A91BDF54-DD54-4529-AD1F-61CF84543EED}"/>
          </ac:spMkLst>
        </pc:spChg>
      </pc:sldChg>
      <pc:sldChg chg="modSp add">
        <pc:chgData name="Sveva Del Gatto" userId="367def1b-d29b-45da-a45c-77b376ce0fbd" providerId="ADAL" clId="{8700A623-8088-4285-B474-3844E2DD589F}" dt="2022-10-21T13:38:55.381" v="4711" actId="20577"/>
        <pc:sldMkLst>
          <pc:docMk/>
          <pc:sldMk cId="4062762764" sldId="293"/>
        </pc:sldMkLst>
        <pc:spChg chg="mod">
          <ac:chgData name="Sveva Del Gatto" userId="367def1b-d29b-45da-a45c-77b376ce0fbd" providerId="ADAL" clId="{8700A623-8088-4285-B474-3844E2DD589F}" dt="2022-10-21T13:33:41.597" v="4536" actId="113"/>
          <ac:spMkLst>
            <pc:docMk/>
            <pc:sldMk cId="4062762764" sldId="293"/>
            <ac:spMk id="2" creationId="{C5EDB6C6-1AA8-4134-993D-3CF575535C85}"/>
          </ac:spMkLst>
        </pc:spChg>
        <pc:spChg chg="mod">
          <ac:chgData name="Sveva Del Gatto" userId="367def1b-d29b-45da-a45c-77b376ce0fbd" providerId="ADAL" clId="{8700A623-8088-4285-B474-3844E2DD589F}" dt="2022-10-21T13:38:55.381" v="4711" actId="20577"/>
          <ac:spMkLst>
            <pc:docMk/>
            <pc:sldMk cId="4062762764" sldId="293"/>
            <ac:spMk id="3" creationId="{5CD76B44-2704-4426-A282-B3EA407FF9BB}"/>
          </ac:spMkLst>
        </pc:spChg>
      </pc:sldChg>
      <pc:sldChg chg="modSp add">
        <pc:chgData name="Sveva Del Gatto" userId="367def1b-d29b-45da-a45c-77b376ce0fbd" providerId="ADAL" clId="{8700A623-8088-4285-B474-3844E2DD589F}" dt="2022-10-21T13:37:53.096" v="4595" actId="20577"/>
        <pc:sldMkLst>
          <pc:docMk/>
          <pc:sldMk cId="2801004102" sldId="294"/>
        </pc:sldMkLst>
        <pc:spChg chg="mod">
          <ac:chgData name="Sveva Del Gatto" userId="367def1b-d29b-45da-a45c-77b376ce0fbd" providerId="ADAL" clId="{8700A623-8088-4285-B474-3844E2DD589F}" dt="2022-10-21T13:37:18.257" v="4584" actId="20577"/>
          <ac:spMkLst>
            <pc:docMk/>
            <pc:sldMk cId="2801004102" sldId="294"/>
            <ac:spMk id="2" creationId="{C5EDB6C6-1AA8-4134-993D-3CF575535C85}"/>
          </ac:spMkLst>
        </pc:spChg>
        <pc:spChg chg="mod">
          <ac:chgData name="Sveva Del Gatto" userId="367def1b-d29b-45da-a45c-77b376ce0fbd" providerId="ADAL" clId="{8700A623-8088-4285-B474-3844E2DD589F}" dt="2022-10-21T13:37:53.096" v="4595" actId="20577"/>
          <ac:spMkLst>
            <pc:docMk/>
            <pc:sldMk cId="2801004102" sldId="294"/>
            <ac:spMk id="3" creationId="{5CD76B44-2704-4426-A282-B3EA407FF9BB}"/>
          </ac:spMkLst>
        </pc:spChg>
      </pc:sldChg>
      <pc:sldChg chg="modSp add">
        <pc:chgData name="Sveva Del Gatto" userId="367def1b-d29b-45da-a45c-77b376ce0fbd" providerId="ADAL" clId="{8700A623-8088-4285-B474-3844E2DD589F}" dt="2022-10-24T07:44:06.826" v="6323" actId="115"/>
        <pc:sldMkLst>
          <pc:docMk/>
          <pc:sldMk cId="1339356584" sldId="295"/>
        </pc:sldMkLst>
        <pc:spChg chg="mod">
          <ac:chgData name="Sveva Del Gatto" userId="367def1b-d29b-45da-a45c-77b376ce0fbd" providerId="ADAL" clId="{8700A623-8088-4285-B474-3844E2DD589F}" dt="2022-10-21T13:45:59.957" v="4808" actId="113"/>
          <ac:spMkLst>
            <pc:docMk/>
            <pc:sldMk cId="1339356584" sldId="295"/>
            <ac:spMk id="2" creationId="{18BD4AAC-CE43-4054-959A-B92C6C3D3034}"/>
          </ac:spMkLst>
        </pc:spChg>
        <pc:spChg chg="mod">
          <ac:chgData name="Sveva Del Gatto" userId="367def1b-d29b-45da-a45c-77b376ce0fbd" providerId="ADAL" clId="{8700A623-8088-4285-B474-3844E2DD589F}" dt="2022-10-24T07:44:06.826" v="6323" actId="115"/>
          <ac:spMkLst>
            <pc:docMk/>
            <pc:sldMk cId="1339356584" sldId="295"/>
            <ac:spMk id="3" creationId="{958EEAE4-592E-4AFB-A7A7-FB6F2EADBE66}"/>
          </ac:spMkLst>
        </pc:spChg>
      </pc:sldChg>
      <pc:sldChg chg="modSp add">
        <pc:chgData name="Sveva Del Gatto" userId="367def1b-d29b-45da-a45c-77b376ce0fbd" providerId="ADAL" clId="{8700A623-8088-4285-B474-3844E2DD589F}" dt="2022-10-24T07:45:09.605" v="6329" actId="113"/>
        <pc:sldMkLst>
          <pc:docMk/>
          <pc:sldMk cId="1835953461" sldId="296"/>
        </pc:sldMkLst>
        <pc:spChg chg="mod">
          <ac:chgData name="Sveva Del Gatto" userId="367def1b-d29b-45da-a45c-77b376ce0fbd" providerId="ADAL" clId="{8700A623-8088-4285-B474-3844E2DD589F}" dt="2022-10-21T13:46:22.498" v="4816" actId="5793"/>
          <ac:spMkLst>
            <pc:docMk/>
            <pc:sldMk cId="1835953461" sldId="296"/>
            <ac:spMk id="2" creationId="{18BD4AAC-CE43-4054-959A-B92C6C3D3034}"/>
          </ac:spMkLst>
        </pc:spChg>
        <pc:spChg chg="mod">
          <ac:chgData name="Sveva Del Gatto" userId="367def1b-d29b-45da-a45c-77b376ce0fbd" providerId="ADAL" clId="{8700A623-8088-4285-B474-3844E2DD589F}" dt="2022-10-24T07:45:09.605" v="6329" actId="113"/>
          <ac:spMkLst>
            <pc:docMk/>
            <pc:sldMk cId="1835953461" sldId="296"/>
            <ac:spMk id="3" creationId="{958EEAE4-592E-4AFB-A7A7-FB6F2EADBE66}"/>
          </ac:spMkLst>
        </pc:spChg>
      </pc:sldChg>
      <pc:sldChg chg="modSp add">
        <pc:chgData name="Sveva Del Gatto" userId="367def1b-d29b-45da-a45c-77b376ce0fbd" providerId="ADAL" clId="{8700A623-8088-4285-B474-3844E2DD589F}" dt="2022-10-21T13:49:09.086" v="4896" actId="255"/>
        <pc:sldMkLst>
          <pc:docMk/>
          <pc:sldMk cId="1688359746" sldId="297"/>
        </pc:sldMkLst>
        <pc:spChg chg="mod">
          <ac:chgData name="Sveva Del Gatto" userId="367def1b-d29b-45da-a45c-77b376ce0fbd" providerId="ADAL" clId="{8700A623-8088-4285-B474-3844E2DD589F}" dt="2022-10-21T13:49:09.086" v="4896" actId="255"/>
          <ac:spMkLst>
            <pc:docMk/>
            <pc:sldMk cId="1688359746" sldId="297"/>
            <ac:spMk id="3" creationId="{958EEAE4-592E-4AFB-A7A7-FB6F2EADBE66}"/>
          </ac:spMkLst>
        </pc:spChg>
      </pc:sldChg>
      <pc:sldChg chg="modSp">
        <pc:chgData name="Sveva Del Gatto" userId="367def1b-d29b-45da-a45c-77b376ce0fbd" providerId="ADAL" clId="{8700A623-8088-4285-B474-3844E2DD589F}" dt="2022-10-21T13:51:35.639" v="4953" actId="6549"/>
        <pc:sldMkLst>
          <pc:docMk/>
          <pc:sldMk cId="1430289975" sldId="298"/>
        </pc:sldMkLst>
        <pc:spChg chg="mod">
          <ac:chgData name="Sveva Del Gatto" userId="367def1b-d29b-45da-a45c-77b376ce0fbd" providerId="ADAL" clId="{8700A623-8088-4285-B474-3844E2DD589F}" dt="2022-10-21T13:50:14.459" v="4932" actId="20577"/>
          <ac:spMkLst>
            <pc:docMk/>
            <pc:sldMk cId="1430289975" sldId="298"/>
            <ac:spMk id="2" creationId="{18BD4AAC-CE43-4054-959A-B92C6C3D3034}"/>
          </ac:spMkLst>
        </pc:spChg>
        <pc:spChg chg="mod">
          <ac:chgData name="Sveva Del Gatto" userId="367def1b-d29b-45da-a45c-77b376ce0fbd" providerId="ADAL" clId="{8700A623-8088-4285-B474-3844E2DD589F}" dt="2022-10-21T13:51:35.639" v="4953" actId="6549"/>
          <ac:spMkLst>
            <pc:docMk/>
            <pc:sldMk cId="1430289975" sldId="298"/>
            <ac:spMk id="3" creationId="{958EEAE4-592E-4AFB-A7A7-FB6F2EADBE66}"/>
          </ac:spMkLst>
        </pc:spChg>
      </pc:sldChg>
      <pc:sldChg chg="modSp add">
        <pc:chgData name="Sveva Del Gatto" userId="367def1b-d29b-45da-a45c-77b376ce0fbd" providerId="ADAL" clId="{8700A623-8088-4285-B474-3844E2DD589F}" dt="2022-10-24T07:45:42.984" v="6332" actId="20577"/>
        <pc:sldMkLst>
          <pc:docMk/>
          <pc:sldMk cId="590906307" sldId="299"/>
        </pc:sldMkLst>
        <pc:spChg chg="mod">
          <ac:chgData name="Sveva Del Gatto" userId="367def1b-d29b-45da-a45c-77b376ce0fbd" providerId="ADAL" clId="{8700A623-8088-4285-B474-3844E2DD589F}" dt="2022-10-21T13:51:46.654" v="4961" actId="5793"/>
          <ac:spMkLst>
            <pc:docMk/>
            <pc:sldMk cId="590906307" sldId="299"/>
            <ac:spMk id="2" creationId="{18BD4AAC-CE43-4054-959A-B92C6C3D3034}"/>
          </ac:spMkLst>
        </pc:spChg>
        <pc:spChg chg="mod">
          <ac:chgData name="Sveva Del Gatto" userId="367def1b-d29b-45da-a45c-77b376ce0fbd" providerId="ADAL" clId="{8700A623-8088-4285-B474-3844E2DD589F}" dt="2022-10-24T07:45:42.984" v="6332" actId="20577"/>
          <ac:spMkLst>
            <pc:docMk/>
            <pc:sldMk cId="590906307" sldId="299"/>
            <ac:spMk id="3" creationId="{958EEAE4-592E-4AFB-A7A7-FB6F2EADBE66}"/>
          </ac:spMkLst>
        </pc:spChg>
      </pc:sldChg>
      <pc:sldChg chg="modSp add">
        <pc:chgData name="Sveva Del Gatto" userId="367def1b-d29b-45da-a45c-77b376ce0fbd" providerId="ADAL" clId="{8700A623-8088-4285-B474-3844E2DD589F}" dt="2022-10-24T07:47:07.185" v="6383" actId="113"/>
        <pc:sldMkLst>
          <pc:docMk/>
          <pc:sldMk cId="2259804217" sldId="300"/>
        </pc:sldMkLst>
        <pc:spChg chg="mod">
          <ac:chgData name="Sveva Del Gatto" userId="367def1b-d29b-45da-a45c-77b376ce0fbd" providerId="ADAL" clId="{8700A623-8088-4285-B474-3844E2DD589F}" dt="2022-10-24T07:47:07.185" v="6383" actId="113"/>
          <ac:spMkLst>
            <pc:docMk/>
            <pc:sldMk cId="2259804217" sldId="300"/>
            <ac:spMk id="3" creationId="{958EEAE4-592E-4AFB-A7A7-FB6F2EADBE66}"/>
          </ac:spMkLst>
        </pc:spChg>
      </pc:sldChg>
      <pc:sldChg chg="modSp add">
        <pc:chgData name="Sveva Del Gatto" userId="367def1b-d29b-45da-a45c-77b376ce0fbd" providerId="ADAL" clId="{8700A623-8088-4285-B474-3844E2DD589F}" dt="2022-10-24T07:47:58.706" v="6390" actId="113"/>
        <pc:sldMkLst>
          <pc:docMk/>
          <pc:sldMk cId="3309389232" sldId="301"/>
        </pc:sldMkLst>
        <pc:spChg chg="mod">
          <ac:chgData name="Sveva Del Gatto" userId="367def1b-d29b-45da-a45c-77b376ce0fbd" providerId="ADAL" clId="{8700A623-8088-4285-B474-3844E2DD589F}" dt="2022-10-21T13:56:45.149" v="5071" actId="27636"/>
          <ac:spMkLst>
            <pc:docMk/>
            <pc:sldMk cId="3309389232" sldId="301"/>
            <ac:spMk id="2" creationId="{18BD4AAC-CE43-4054-959A-B92C6C3D3034}"/>
          </ac:spMkLst>
        </pc:spChg>
        <pc:spChg chg="mod">
          <ac:chgData name="Sveva Del Gatto" userId="367def1b-d29b-45da-a45c-77b376ce0fbd" providerId="ADAL" clId="{8700A623-8088-4285-B474-3844E2DD589F}" dt="2022-10-24T07:47:58.706" v="6390" actId="113"/>
          <ac:spMkLst>
            <pc:docMk/>
            <pc:sldMk cId="3309389232" sldId="301"/>
            <ac:spMk id="3" creationId="{958EEAE4-592E-4AFB-A7A7-FB6F2EADBE66}"/>
          </ac:spMkLst>
        </pc:spChg>
      </pc:sldChg>
      <pc:sldChg chg="modSp add">
        <pc:chgData name="Sveva Del Gatto" userId="367def1b-d29b-45da-a45c-77b376ce0fbd" providerId="ADAL" clId="{8700A623-8088-4285-B474-3844E2DD589F}" dt="2022-10-24T07:48:17.945" v="6391" actId="113"/>
        <pc:sldMkLst>
          <pc:docMk/>
          <pc:sldMk cId="2015623094" sldId="302"/>
        </pc:sldMkLst>
        <pc:spChg chg="mod">
          <ac:chgData name="Sveva Del Gatto" userId="367def1b-d29b-45da-a45c-77b376ce0fbd" providerId="ADAL" clId="{8700A623-8088-4285-B474-3844E2DD589F}" dt="2022-10-24T07:48:17.945" v="6391" actId="113"/>
          <ac:spMkLst>
            <pc:docMk/>
            <pc:sldMk cId="2015623094" sldId="302"/>
            <ac:spMk id="3" creationId="{958EEAE4-592E-4AFB-A7A7-FB6F2EADBE66}"/>
          </ac:spMkLst>
        </pc:spChg>
      </pc:sldChg>
      <pc:sldChg chg="modSp add ord">
        <pc:chgData name="Sveva Del Gatto" userId="367def1b-d29b-45da-a45c-77b376ce0fbd" providerId="ADAL" clId="{8700A623-8088-4285-B474-3844E2DD589F}" dt="2022-10-24T07:26:00.618" v="5721"/>
        <pc:sldMkLst>
          <pc:docMk/>
          <pc:sldMk cId="1285445837" sldId="303"/>
        </pc:sldMkLst>
        <pc:spChg chg="mod">
          <ac:chgData name="Sveva Del Gatto" userId="367def1b-d29b-45da-a45c-77b376ce0fbd" providerId="ADAL" clId="{8700A623-8088-4285-B474-3844E2DD589F}" dt="2022-10-24T07:23:21.681" v="5675" actId="20577"/>
          <ac:spMkLst>
            <pc:docMk/>
            <pc:sldMk cId="1285445837" sldId="303"/>
            <ac:spMk id="2" creationId="{406C5760-C85B-4425-9DF1-993158E1D8DA}"/>
          </ac:spMkLst>
        </pc:spChg>
        <pc:spChg chg="mod">
          <ac:chgData name="Sveva Del Gatto" userId="367def1b-d29b-45da-a45c-77b376ce0fbd" providerId="ADAL" clId="{8700A623-8088-4285-B474-3844E2DD589F}" dt="2022-10-24T07:24:20.612" v="5706" actId="20577"/>
          <ac:spMkLst>
            <pc:docMk/>
            <pc:sldMk cId="1285445837" sldId="303"/>
            <ac:spMk id="3" creationId="{9A0F6F45-E672-45D3-AFE2-A36BB79C80CF}"/>
          </ac:spMkLst>
        </pc:spChg>
      </pc:sldChg>
      <pc:sldChg chg="modSp add ord">
        <pc:chgData name="Sveva Del Gatto" userId="367def1b-d29b-45da-a45c-77b376ce0fbd" providerId="ADAL" clId="{8700A623-8088-4285-B474-3844E2DD589F}" dt="2022-10-24T07:26:02.700" v="5722"/>
        <pc:sldMkLst>
          <pc:docMk/>
          <pc:sldMk cId="2006863758" sldId="304"/>
        </pc:sldMkLst>
        <pc:spChg chg="mod">
          <ac:chgData name="Sveva Del Gatto" userId="367def1b-d29b-45da-a45c-77b376ce0fbd" providerId="ADAL" clId="{8700A623-8088-4285-B474-3844E2DD589F}" dt="2022-10-24T07:25:18.797" v="5715" actId="20577"/>
          <ac:spMkLst>
            <pc:docMk/>
            <pc:sldMk cId="2006863758" sldId="304"/>
            <ac:spMk id="2" creationId="{596090CE-BC97-4C8C-BFAD-148C7376D8FC}"/>
          </ac:spMkLst>
        </pc:spChg>
        <pc:spChg chg="mod">
          <ac:chgData name="Sveva Del Gatto" userId="367def1b-d29b-45da-a45c-77b376ce0fbd" providerId="ADAL" clId="{8700A623-8088-4285-B474-3844E2DD589F}" dt="2022-10-24T07:25:36.345" v="5720" actId="113"/>
          <ac:spMkLst>
            <pc:docMk/>
            <pc:sldMk cId="2006863758" sldId="304"/>
            <ac:spMk id="3" creationId="{9E1A933A-FCE9-4830-9C0A-A560D480BF1B}"/>
          </ac:spMkLst>
        </pc:spChg>
      </pc:sldChg>
    </pc:docChg>
  </pc:docChgLst>
  <pc:docChgLst>
    <pc:chgData name="sveva.delgatto@unimc.it" userId="S::sveva.delgatto@unimc.it::b0dff882-4194-43a0-8b10-1068c4ea61a2" providerId="AD" clId="Web-{8154A040-87BE-6C5B-A10E-59AC3C5A98D3}"/>
    <pc:docChg chg="addSld delSld modSld sldOrd">
      <pc:chgData name="sveva.delgatto@unimc.it" userId="S::sveva.delgatto@unimc.it::b0dff882-4194-43a0-8b10-1068c4ea61a2" providerId="AD" clId="Web-{8154A040-87BE-6C5B-A10E-59AC3C5A98D3}" dt="2024-02-15T07:41:53.378" v="89"/>
      <pc:docMkLst>
        <pc:docMk/>
      </pc:docMkLst>
      <pc:sldChg chg="modSp add del">
        <pc:chgData name="sveva.delgatto@unimc.it" userId="S::sveva.delgatto@unimc.it::b0dff882-4194-43a0-8b10-1068c4ea61a2" providerId="AD" clId="Web-{8154A040-87BE-6C5B-A10E-59AC3C5A98D3}" dt="2024-02-15T07:22:58.081" v="23"/>
        <pc:sldMkLst>
          <pc:docMk/>
          <pc:sldMk cId="3900951220" sldId="257"/>
        </pc:sldMkLst>
        <pc:spChg chg="mod">
          <ac:chgData name="sveva.delgatto@unimc.it" userId="S::sveva.delgatto@unimc.it::b0dff882-4194-43a0-8b10-1068c4ea61a2" providerId="AD" clId="Web-{8154A040-87BE-6C5B-A10E-59AC3C5A98D3}" dt="2024-02-15T07:21:44.454" v="17" actId="20577"/>
          <ac:spMkLst>
            <pc:docMk/>
            <pc:sldMk cId="3900951220" sldId="257"/>
            <ac:spMk id="3" creationId="{D6EDFC17-4E09-487B-9E3B-5616292D1BA7}"/>
          </ac:spMkLst>
        </pc:spChg>
      </pc:sldChg>
      <pc:sldChg chg="modSp del">
        <pc:chgData name="sveva.delgatto@unimc.it" userId="S::sveva.delgatto@unimc.it::b0dff882-4194-43a0-8b10-1068c4ea61a2" providerId="AD" clId="Web-{8154A040-87BE-6C5B-A10E-59AC3C5A98D3}" dt="2024-02-15T07:29:10.169" v="37"/>
        <pc:sldMkLst>
          <pc:docMk/>
          <pc:sldMk cId="3717629696" sldId="260"/>
        </pc:sldMkLst>
        <pc:spChg chg="mod">
          <ac:chgData name="sveva.delgatto@unimc.it" userId="S::sveva.delgatto@unimc.it::b0dff882-4194-43a0-8b10-1068c4ea61a2" providerId="AD" clId="Web-{8154A040-87BE-6C5B-A10E-59AC3C5A98D3}" dt="2024-02-15T07:28:44.684" v="35" actId="20577"/>
          <ac:spMkLst>
            <pc:docMk/>
            <pc:sldMk cId="3717629696" sldId="260"/>
            <ac:spMk id="3" creationId="{660411D2-B452-4105-B9AA-EC8347A8D8A2}"/>
          </ac:spMkLst>
        </pc:spChg>
      </pc:sldChg>
      <pc:sldChg chg="add del">
        <pc:chgData name="sveva.delgatto@unimc.it" userId="S::sveva.delgatto@unimc.it::b0dff882-4194-43a0-8b10-1068c4ea61a2" providerId="AD" clId="Web-{8154A040-87BE-6C5B-A10E-59AC3C5A98D3}" dt="2024-02-15T07:37:25.417" v="77"/>
        <pc:sldMkLst>
          <pc:docMk/>
          <pc:sldMk cId="1527419669" sldId="262"/>
        </pc:sldMkLst>
      </pc:sldChg>
      <pc:sldChg chg="add del">
        <pc:chgData name="sveva.delgatto@unimc.it" userId="S::sveva.delgatto@unimc.it::b0dff882-4194-43a0-8b10-1068c4ea61a2" providerId="AD" clId="Web-{8154A040-87BE-6C5B-A10E-59AC3C5A98D3}" dt="2024-02-15T07:37:25.245" v="75"/>
        <pc:sldMkLst>
          <pc:docMk/>
          <pc:sldMk cId="2204075170" sldId="263"/>
        </pc:sldMkLst>
      </pc:sldChg>
      <pc:sldChg chg="modSp ord">
        <pc:chgData name="sveva.delgatto@unimc.it" userId="S::sveva.delgatto@unimc.it::b0dff882-4194-43a0-8b10-1068c4ea61a2" providerId="AD" clId="Web-{8154A040-87BE-6C5B-A10E-59AC3C5A98D3}" dt="2024-02-15T07:21:59.876" v="20" actId="20577"/>
        <pc:sldMkLst>
          <pc:docMk/>
          <pc:sldMk cId="417641300" sldId="264"/>
        </pc:sldMkLst>
        <pc:spChg chg="mod">
          <ac:chgData name="sveva.delgatto@unimc.it" userId="S::sveva.delgatto@unimc.it::b0dff882-4194-43a0-8b10-1068c4ea61a2" providerId="AD" clId="Web-{8154A040-87BE-6C5B-A10E-59AC3C5A98D3}" dt="2024-02-15T07:21:59.876" v="20" actId="20577"/>
          <ac:spMkLst>
            <pc:docMk/>
            <pc:sldMk cId="417641300" sldId="264"/>
            <ac:spMk id="3" creationId="{267EF381-2CB7-457D-A1D5-DA4349B94D3B}"/>
          </ac:spMkLst>
        </pc:spChg>
      </pc:sldChg>
      <pc:sldChg chg="modSp">
        <pc:chgData name="sveva.delgatto@unimc.it" userId="S::sveva.delgatto@unimc.it::b0dff882-4194-43a0-8b10-1068c4ea61a2" providerId="AD" clId="Web-{8154A040-87BE-6C5B-A10E-59AC3C5A98D3}" dt="2024-02-15T07:34:36.459" v="54" actId="20577"/>
        <pc:sldMkLst>
          <pc:docMk/>
          <pc:sldMk cId="1041758706" sldId="265"/>
        </pc:sldMkLst>
        <pc:spChg chg="mod">
          <ac:chgData name="sveva.delgatto@unimc.it" userId="S::sveva.delgatto@unimc.it::b0dff882-4194-43a0-8b10-1068c4ea61a2" providerId="AD" clId="Web-{8154A040-87BE-6C5B-A10E-59AC3C5A98D3}" dt="2024-02-15T07:34:36.459" v="54" actId="20577"/>
          <ac:spMkLst>
            <pc:docMk/>
            <pc:sldMk cId="1041758706" sldId="265"/>
            <ac:spMk id="3" creationId="{8FCC7BD4-5E37-47C2-91FD-DD381603E471}"/>
          </ac:spMkLst>
        </pc:spChg>
      </pc:sldChg>
      <pc:sldChg chg="modSp">
        <pc:chgData name="sveva.delgatto@unimc.it" userId="S::sveva.delgatto@unimc.it::b0dff882-4194-43a0-8b10-1068c4ea61a2" providerId="AD" clId="Web-{8154A040-87BE-6C5B-A10E-59AC3C5A98D3}" dt="2024-02-15T07:36:04.274" v="70" actId="20577"/>
        <pc:sldMkLst>
          <pc:docMk/>
          <pc:sldMk cId="292906319" sldId="268"/>
        </pc:sldMkLst>
        <pc:spChg chg="mod">
          <ac:chgData name="sveva.delgatto@unimc.it" userId="S::sveva.delgatto@unimc.it::b0dff882-4194-43a0-8b10-1068c4ea61a2" providerId="AD" clId="Web-{8154A040-87BE-6C5B-A10E-59AC3C5A98D3}" dt="2024-02-15T07:36:04.274" v="70" actId="20577"/>
          <ac:spMkLst>
            <pc:docMk/>
            <pc:sldMk cId="292906319" sldId="268"/>
            <ac:spMk id="3" creationId="{09A45DB5-DEC8-4313-B754-E09EA7FBF7B8}"/>
          </ac:spMkLst>
        </pc:spChg>
      </pc:sldChg>
      <pc:sldChg chg="modSp">
        <pc:chgData name="sveva.delgatto@unimc.it" userId="S::sveva.delgatto@unimc.it::b0dff882-4194-43a0-8b10-1068c4ea61a2" providerId="AD" clId="Web-{8154A040-87BE-6C5B-A10E-59AC3C5A98D3}" dt="2024-02-15T07:18:40.339" v="3" actId="20577"/>
        <pc:sldMkLst>
          <pc:docMk/>
          <pc:sldMk cId="1460135945" sldId="269"/>
        </pc:sldMkLst>
        <pc:spChg chg="mod">
          <ac:chgData name="sveva.delgatto@unimc.it" userId="S::sveva.delgatto@unimc.it::b0dff882-4194-43a0-8b10-1068c4ea61a2" providerId="AD" clId="Web-{8154A040-87BE-6C5B-A10E-59AC3C5A98D3}" dt="2024-02-15T07:18:40.339" v="3" actId="20577"/>
          <ac:spMkLst>
            <pc:docMk/>
            <pc:sldMk cId="1460135945" sldId="269"/>
            <ac:spMk id="3" creationId="{B0A5A3B7-6C57-4695-808E-17231B8CEBF1}"/>
          </ac:spMkLst>
        </pc:spChg>
      </pc:sldChg>
      <pc:sldChg chg="add del">
        <pc:chgData name="sveva.delgatto@unimc.it" userId="S::sveva.delgatto@unimc.it::b0dff882-4194-43a0-8b10-1068c4ea61a2" providerId="AD" clId="Web-{8154A040-87BE-6C5B-A10E-59AC3C5A98D3}" dt="2024-02-15T07:37:25.511" v="78"/>
        <pc:sldMkLst>
          <pc:docMk/>
          <pc:sldMk cId="3746053558" sldId="271"/>
        </pc:sldMkLst>
      </pc:sldChg>
      <pc:sldChg chg="modSp">
        <pc:chgData name="sveva.delgatto@unimc.it" userId="S::sveva.delgatto@unimc.it::b0dff882-4194-43a0-8b10-1068c4ea61a2" providerId="AD" clId="Web-{8154A040-87BE-6C5B-A10E-59AC3C5A98D3}" dt="2024-02-15T07:31:05" v="48" actId="20577"/>
        <pc:sldMkLst>
          <pc:docMk/>
          <pc:sldMk cId="2990199232" sldId="274"/>
        </pc:sldMkLst>
        <pc:spChg chg="mod">
          <ac:chgData name="sveva.delgatto@unimc.it" userId="S::sveva.delgatto@unimc.it::b0dff882-4194-43a0-8b10-1068c4ea61a2" providerId="AD" clId="Web-{8154A040-87BE-6C5B-A10E-59AC3C5A98D3}" dt="2024-02-15T07:31:05" v="48" actId="20577"/>
          <ac:spMkLst>
            <pc:docMk/>
            <pc:sldMk cId="2990199232" sldId="274"/>
            <ac:spMk id="3" creationId="{BB47E511-8ADD-4E29-A15A-BAE514232504}"/>
          </ac:spMkLst>
        </pc:spChg>
      </pc:sldChg>
      <pc:sldChg chg="modSp">
        <pc:chgData name="sveva.delgatto@unimc.it" userId="S::sveva.delgatto@unimc.it::b0dff882-4194-43a0-8b10-1068c4ea61a2" providerId="AD" clId="Web-{8154A040-87BE-6C5B-A10E-59AC3C5A98D3}" dt="2024-02-15T07:24:30.161" v="29" actId="20577"/>
        <pc:sldMkLst>
          <pc:docMk/>
          <pc:sldMk cId="3871690012" sldId="289"/>
        </pc:sldMkLst>
        <pc:spChg chg="mod">
          <ac:chgData name="sveva.delgatto@unimc.it" userId="S::sveva.delgatto@unimc.it::b0dff882-4194-43a0-8b10-1068c4ea61a2" providerId="AD" clId="Web-{8154A040-87BE-6C5B-A10E-59AC3C5A98D3}" dt="2024-02-15T07:24:30.161" v="29" actId="20577"/>
          <ac:spMkLst>
            <pc:docMk/>
            <pc:sldMk cId="3871690012" sldId="289"/>
            <ac:spMk id="3" creationId="{22A6C646-8D31-42F9-86D2-B840D054D127}"/>
          </ac:spMkLst>
        </pc:spChg>
      </pc:sldChg>
      <pc:sldChg chg="del">
        <pc:chgData name="sveva.delgatto@unimc.it" userId="S::sveva.delgatto@unimc.it::b0dff882-4194-43a0-8b10-1068c4ea61a2" providerId="AD" clId="Web-{8154A040-87BE-6C5B-A10E-59AC3C5A98D3}" dt="2024-02-15T07:41:05.861" v="81"/>
        <pc:sldMkLst>
          <pc:docMk/>
          <pc:sldMk cId="1339356584" sldId="295"/>
        </pc:sldMkLst>
      </pc:sldChg>
      <pc:sldChg chg="del">
        <pc:chgData name="sveva.delgatto@unimc.it" userId="S::sveva.delgatto@unimc.it::b0dff882-4194-43a0-8b10-1068c4ea61a2" providerId="AD" clId="Web-{8154A040-87BE-6C5B-A10E-59AC3C5A98D3}" dt="2024-02-15T07:41:07.330" v="82"/>
        <pc:sldMkLst>
          <pc:docMk/>
          <pc:sldMk cId="1835953461" sldId="296"/>
        </pc:sldMkLst>
      </pc:sldChg>
      <pc:sldChg chg="del">
        <pc:chgData name="sveva.delgatto@unimc.it" userId="S::sveva.delgatto@unimc.it::b0dff882-4194-43a0-8b10-1068c4ea61a2" providerId="AD" clId="Web-{8154A040-87BE-6C5B-A10E-59AC3C5A98D3}" dt="2024-02-15T07:41:08.548" v="83"/>
        <pc:sldMkLst>
          <pc:docMk/>
          <pc:sldMk cId="1688359746" sldId="297"/>
        </pc:sldMkLst>
      </pc:sldChg>
      <pc:sldChg chg="del">
        <pc:chgData name="sveva.delgatto@unimc.it" userId="S::sveva.delgatto@unimc.it::b0dff882-4194-43a0-8b10-1068c4ea61a2" providerId="AD" clId="Web-{8154A040-87BE-6C5B-A10E-59AC3C5A98D3}" dt="2024-02-15T07:41:09.314" v="84"/>
        <pc:sldMkLst>
          <pc:docMk/>
          <pc:sldMk cId="1430289975" sldId="298"/>
        </pc:sldMkLst>
      </pc:sldChg>
      <pc:sldChg chg="del">
        <pc:chgData name="sveva.delgatto@unimc.it" userId="S::sveva.delgatto@unimc.it::b0dff882-4194-43a0-8b10-1068c4ea61a2" providerId="AD" clId="Web-{8154A040-87BE-6C5B-A10E-59AC3C5A98D3}" dt="2024-02-15T07:41:09.845" v="85"/>
        <pc:sldMkLst>
          <pc:docMk/>
          <pc:sldMk cId="590906307" sldId="299"/>
        </pc:sldMkLst>
      </pc:sldChg>
      <pc:sldChg chg="del">
        <pc:chgData name="sveva.delgatto@unimc.it" userId="S::sveva.delgatto@unimc.it::b0dff882-4194-43a0-8b10-1068c4ea61a2" providerId="AD" clId="Web-{8154A040-87BE-6C5B-A10E-59AC3C5A98D3}" dt="2024-02-15T07:41:10.627" v="86"/>
        <pc:sldMkLst>
          <pc:docMk/>
          <pc:sldMk cId="2259804217" sldId="300"/>
        </pc:sldMkLst>
      </pc:sldChg>
      <pc:sldChg chg="del">
        <pc:chgData name="sveva.delgatto@unimc.it" userId="S::sveva.delgatto@unimc.it::b0dff882-4194-43a0-8b10-1068c4ea61a2" providerId="AD" clId="Web-{8154A040-87BE-6C5B-A10E-59AC3C5A98D3}" dt="2024-02-15T07:41:12.752" v="87"/>
        <pc:sldMkLst>
          <pc:docMk/>
          <pc:sldMk cId="3309389232" sldId="301"/>
        </pc:sldMkLst>
      </pc:sldChg>
      <pc:sldChg chg="del">
        <pc:chgData name="sveva.delgatto@unimc.it" userId="S::sveva.delgatto@unimc.it::b0dff882-4194-43a0-8b10-1068c4ea61a2" providerId="AD" clId="Web-{8154A040-87BE-6C5B-A10E-59AC3C5A98D3}" dt="2024-02-15T07:41:12.986" v="88"/>
        <pc:sldMkLst>
          <pc:docMk/>
          <pc:sldMk cId="2015623094" sldId="302"/>
        </pc:sldMkLst>
      </pc:sldChg>
      <pc:sldChg chg="modSp">
        <pc:chgData name="sveva.delgatto@unimc.it" userId="S::sveva.delgatto@unimc.it::b0dff882-4194-43a0-8b10-1068c4ea61a2" providerId="AD" clId="Web-{8154A040-87BE-6C5B-A10E-59AC3C5A98D3}" dt="2024-02-15T07:23:13.378" v="24" actId="20577"/>
        <pc:sldMkLst>
          <pc:docMk/>
          <pc:sldMk cId="2006863758" sldId="304"/>
        </pc:sldMkLst>
        <pc:spChg chg="mod">
          <ac:chgData name="sveva.delgatto@unimc.it" userId="S::sveva.delgatto@unimc.it::b0dff882-4194-43a0-8b10-1068c4ea61a2" providerId="AD" clId="Web-{8154A040-87BE-6C5B-A10E-59AC3C5A98D3}" dt="2024-02-15T07:23:13.378" v="24" actId="20577"/>
          <ac:spMkLst>
            <pc:docMk/>
            <pc:sldMk cId="2006863758" sldId="304"/>
            <ac:spMk id="3" creationId="{9E1A933A-FCE9-4830-9C0A-A560D480BF1B}"/>
          </ac:spMkLst>
        </pc:spChg>
      </pc:sldChg>
      <pc:sldChg chg="modSp">
        <pc:chgData name="sveva.delgatto@unimc.it" userId="S::sveva.delgatto@unimc.it::b0dff882-4194-43a0-8b10-1068c4ea61a2" providerId="AD" clId="Web-{8154A040-87BE-6C5B-A10E-59AC3C5A98D3}" dt="2024-02-15T07:24:45.849" v="30" actId="20577"/>
        <pc:sldMkLst>
          <pc:docMk/>
          <pc:sldMk cId="3778681282" sldId="305"/>
        </pc:sldMkLst>
        <pc:spChg chg="mod">
          <ac:chgData name="sveva.delgatto@unimc.it" userId="S::sveva.delgatto@unimc.it::b0dff882-4194-43a0-8b10-1068c4ea61a2" providerId="AD" clId="Web-{8154A040-87BE-6C5B-A10E-59AC3C5A98D3}" dt="2024-02-15T07:24:45.849" v="30" actId="20577"/>
          <ac:spMkLst>
            <pc:docMk/>
            <pc:sldMk cId="3778681282" sldId="305"/>
            <ac:spMk id="3" creationId="{22A6C646-8D31-42F9-86D2-B840D054D127}"/>
          </ac:spMkLst>
        </pc:spChg>
      </pc:sldChg>
      <pc:sldChg chg="add del">
        <pc:chgData name="sveva.delgatto@unimc.it" userId="S::sveva.delgatto@unimc.it::b0dff882-4194-43a0-8b10-1068c4ea61a2" providerId="AD" clId="Web-{8154A040-87BE-6C5B-A10E-59AC3C5A98D3}" dt="2024-02-15T07:37:25.339" v="76"/>
        <pc:sldMkLst>
          <pc:docMk/>
          <pc:sldMk cId="1322836801" sldId="306"/>
        </pc:sldMkLst>
      </pc:sldChg>
      <pc:sldChg chg="del">
        <pc:chgData name="sveva.delgatto@unimc.it" userId="S::sveva.delgatto@unimc.it::b0dff882-4194-43a0-8b10-1068c4ea61a2" providerId="AD" clId="Web-{8154A040-87BE-6C5B-A10E-59AC3C5A98D3}" dt="2024-02-15T07:25:49.617" v="31"/>
        <pc:sldMkLst>
          <pc:docMk/>
          <pc:sldMk cId="1861533846" sldId="307"/>
        </pc:sldMkLst>
      </pc:sldChg>
      <pc:sldChg chg="add del">
        <pc:chgData name="sveva.delgatto@unimc.it" userId="S::sveva.delgatto@unimc.it::b0dff882-4194-43a0-8b10-1068c4ea61a2" providerId="AD" clId="Web-{8154A040-87BE-6C5B-A10E-59AC3C5A98D3}" dt="2024-02-15T07:37:49.027" v="80"/>
        <pc:sldMkLst>
          <pc:docMk/>
          <pc:sldMk cId="2196715563" sldId="312"/>
        </pc:sldMkLst>
      </pc:sldChg>
      <pc:sldChg chg="del">
        <pc:chgData name="sveva.delgatto@unimc.it" userId="S::sveva.delgatto@unimc.it::b0dff882-4194-43a0-8b10-1068c4ea61a2" providerId="AD" clId="Web-{8154A040-87BE-6C5B-A10E-59AC3C5A98D3}" dt="2024-02-15T07:41:53.378" v="89"/>
        <pc:sldMkLst>
          <pc:docMk/>
          <pc:sldMk cId="3029732383" sldId="315"/>
        </pc:sldMkLst>
      </pc:sldChg>
      <pc:sldChg chg="del">
        <pc:chgData name="sveva.delgatto@unimc.it" userId="S::sveva.delgatto@unimc.it::b0dff882-4194-43a0-8b10-1068c4ea61a2" providerId="AD" clId="Web-{8154A040-87BE-6C5B-A10E-59AC3C5A98D3}" dt="2024-02-15T07:16:24.117" v="0"/>
        <pc:sldMkLst>
          <pc:docMk/>
          <pc:sldMk cId="1970716857" sldId="317"/>
        </pc:sldMkLst>
      </pc:sldChg>
      <pc:sldChg chg="modSp add replId">
        <pc:chgData name="sveva.delgatto@unimc.it" userId="S::sveva.delgatto@unimc.it::b0dff882-4194-43a0-8b10-1068c4ea61a2" providerId="AD" clId="Web-{8154A040-87BE-6C5B-A10E-59AC3C5A98D3}" dt="2024-02-15T07:20:01.701" v="8" actId="20577"/>
        <pc:sldMkLst>
          <pc:docMk/>
          <pc:sldMk cId="1152950534" sldId="321"/>
        </pc:sldMkLst>
        <pc:spChg chg="mod">
          <ac:chgData name="sveva.delgatto@unimc.it" userId="S::sveva.delgatto@unimc.it::b0dff882-4194-43a0-8b10-1068c4ea61a2" providerId="AD" clId="Web-{8154A040-87BE-6C5B-A10E-59AC3C5A98D3}" dt="2024-02-15T07:20:01.701" v="8" actId="20577"/>
          <ac:spMkLst>
            <pc:docMk/>
            <pc:sldMk cId="1152950534" sldId="321"/>
            <ac:spMk id="3" creationId="{B0A5A3B7-6C57-4695-808E-17231B8CEBF1}"/>
          </ac:spMkLst>
        </pc:spChg>
      </pc:sldChg>
      <pc:sldChg chg="add del replId">
        <pc:chgData name="sveva.delgatto@unimc.it" userId="S::sveva.delgatto@unimc.it::b0dff882-4194-43a0-8b10-1068c4ea61a2" providerId="AD" clId="Web-{8154A040-87BE-6C5B-A10E-59AC3C5A98D3}" dt="2024-02-15T07:29:34.873" v="41"/>
        <pc:sldMkLst>
          <pc:docMk/>
          <pc:sldMk cId="1273683009" sldId="322"/>
        </pc:sldMkLst>
      </pc:sldChg>
      <pc:sldChg chg="new del">
        <pc:chgData name="sveva.delgatto@unimc.it" userId="S::sveva.delgatto@unimc.it::b0dff882-4194-43a0-8b10-1068c4ea61a2" providerId="AD" clId="Web-{8154A040-87BE-6C5B-A10E-59AC3C5A98D3}" dt="2024-02-15T07:29:31.545" v="40"/>
        <pc:sldMkLst>
          <pc:docMk/>
          <pc:sldMk cId="1956859014" sldId="322"/>
        </pc:sldMkLst>
      </pc:sldChg>
      <pc:sldChg chg="modSp add replId">
        <pc:chgData name="sveva.delgatto@unimc.it" userId="S::sveva.delgatto@unimc.it::b0dff882-4194-43a0-8b10-1068c4ea61a2" providerId="AD" clId="Web-{8154A040-87BE-6C5B-A10E-59AC3C5A98D3}" dt="2024-02-15T07:31:25.798" v="50" actId="20577"/>
        <pc:sldMkLst>
          <pc:docMk/>
          <pc:sldMk cId="3789261214" sldId="323"/>
        </pc:sldMkLst>
        <pc:spChg chg="mod">
          <ac:chgData name="sveva.delgatto@unimc.it" userId="S::sveva.delgatto@unimc.it::b0dff882-4194-43a0-8b10-1068c4ea61a2" providerId="AD" clId="Web-{8154A040-87BE-6C5B-A10E-59AC3C5A98D3}" dt="2024-02-15T07:31:25.798" v="50" actId="20577"/>
          <ac:spMkLst>
            <pc:docMk/>
            <pc:sldMk cId="3789261214" sldId="323"/>
            <ac:spMk id="3" creationId="{BB47E511-8ADD-4E29-A15A-BAE514232504}"/>
          </ac:spMkLst>
        </pc:spChg>
      </pc:sldChg>
      <pc:sldChg chg="modSp add replId">
        <pc:chgData name="sveva.delgatto@unimc.it" userId="S::sveva.delgatto@unimc.it::b0dff882-4194-43a0-8b10-1068c4ea61a2" providerId="AD" clId="Web-{8154A040-87BE-6C5B-A10E-59AC3C5A98D3}" dt="2024-02-15T07:34:51.663" v="59" actId="20577"/>
        <pc:sldMkLst>
          <pc:docMk/>
          <pc:sldMk cId="304322256" sldId="324"/>
        </pc:sldMkLst>
        <pc:spChg chg="mod">
          <ac:chgData name="sveva.delgatto@unimc.it" userId="S::sveva.delgatto@unimc.it::b0dff882-4194-43a0-8b10-1068c4ea61a2" providerId="AD" clId="Web-{8154A040-87BE-6C5B-A10E-59AC3C5A98D3}" dt="2024-02-15T07:34:51.663" v="59" actId="20577"/>
          <ac:spMkLst>
            <pc:docMk/>
            <pc:sldMk cId="304322256" sldId="324"/>
            <ac:spMk id="3" creationId="{8FCC7BD4-5E37-47C2-91FD-DD381603E471}"/>
          </ac:spMkLst>
        </pc:spChg>
      </pc:sldChg>
      <pc:sldChg chg="modSp add replId">
        <pc:chgData name="sveva.delgatto@unimc.it" userId="S::sveva.delgatto@unimc.it::b0dff882-4194-43a0-8b10-1068c4ea61a2" providerId="AD" clId="Web-{8154A040-87BE-6C5B-A10E-59AC3C5A98D3}" dt="2024-02-15T07:35:41.649" v="68" actId="20577"/>
        <pc:sldMkLst>
          <pc:docMk/>
          <pc:sldMk cId="1164586086" sldId="325"/>
        </pc:sldMkLst>
        <pc:spChg chg="mod">
          <ac:chgData name="sveva.delgatto@unimc.it" userId="S::sveva.delgatto@unimc.it::b0dff882-4194-43a0-8b10-1068c4ea61a2" providerId="AD" clId="Web-{8154A040-87BE-6C5B-A10E-59AC3C5A98D3}" dt="2024-02-15T07:35:41.649" v="68" actId="20577"/>
          <ac:spMkLst>
            <pc:docMk/>
            <pc:sldMk cId="1164586086" sldId="325"/>
            <ac:spMk id="3" creationId="{09A45DB5-DEC8-4313-B754-E09EA7FBF7B8}"/>
          </ac:spMkLst>
        </pc:spChg>
      </pc:sldChg>
    </pc:docChg>
  </pc:docChgLst>
</pc:chgInfo>
</file>

<file path=ppt/diagrams/_rels/data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235DBA-6B90-4B8E-B002-33493F8590AE}"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9F15270D-3D74-4968-B919-E1D889D7B1B3}">
      <dgm:prSet/>
      <dgm:spPr/>
      <dgm:t>
        <a:bodyPr/>
        <a:lstStyle/>
        <a:p>
          <a:r>
            <a:rPr lang="it-IT" u="sng"/>
            <a:t>Problema </a:t>
          </a:r>
          <a:r>
            <a:rPr lang="it-IT" i="1" u="sng"/>
            <a:t>operativo</a:t>
          </a:r>
          <a:r>
            <a:rPr lang="it-IT" u="sng"/>
            <a:t> perché</a:t>
          </a:r>
          <a:r>
            <a:rPr lang="it-IT"/>
            <a:t>:</a:t>
          </a:r>
          <a:endParaRPr lang="en-US"/>
        </a:p>
      </dgm:t>
    </dgm:pt>
    <dgm:pt modelId="{DEECF0A3-5806-4923-889F-E449DA30C5A0}" type="parTrans" cxnId="{B5FCCF17-DD04-4E56-B3C2-31FB9C1FA5F8}">
      <dgm:prSet/>
      <dgm:spPr/>
      <dgm:t>
        <a:bodyPr/>
        <a:lstStyle/>
        <a:p>
          <a:endParaRPr lang="en-US"/>
        </a:p>
      </dgm:t>
    </dgm:pt>
    <dgm:pt modelId="{73136629-6685-48BA-A502-C78941DA9C09}" type="sibTrans" cxnId="{B5FCCF17-DD04-4E56-B3C2-31FB9C1FA5F8}">
      <dgm:prSet/>
      <dgm:spPr/>
      <dgm:t>
        <a:bodyPr/>
        <a:lstStyle/>
        <a:p>
          <a:endParaRPr lang="en-US"/>
        </a:p>
      </dgm:t>
    </dgm:pt>
    <dgm:pt modelId="{E78298E8-BDB3-4ABF-B71B-2457FD0B42EA}">
      <dgm:prSet/>
      <dgm:spPr/>
      <dgm:t>
        <a:bodyPr/>
        <a:lstStyle/>
        <a:p>
          <a:r>
            <a:rPr lang="it-IT"/>
            <a:t>Principi </a:t>
          </a:r>
          <a:r>
            <a:rPr lang="it-IT" i="1"/>
            <a:t>iura novit curia</a:t>
          </a:r>
          <a:r>
            <a:rPr lang="it-IT"/>
            <a:t> e </a:t>
          </a:r>
          <a:r>
            <a:rPr lang="it-IT" i="1"/>
            <a:t>ignorantia legit non excusat;</a:t>
          </a:r>
          <a:endParaRPr lang="en-US"/>
        </a:p>
      </dgm:t>
    </dgm:pt>
    <dgm:pt modelId="{B3DBF921-90C6-48BB-80F9-2878074C9080}" type="parTrans" cxnId="{30203362-EA37-4CC6-AED6-80722516169D}">
      <dgm:prSet/>
      <dgm:spPr/>
      <dgm:t>
        <a:bodyPr/>
        <a:lstStyle/>
        <a:p>
          <a:endParaRPr lang="en-US"/>
        </a:p>
      </dgm:t>
    </dgm:pt>
    <dgm:pt modelId="{DA123B3F-1AB5-4912-AA6A-A12BE44B875A}" type="sibTrans" cxnId="{30203362-EA37-4CC6-AED6-80722516169D}">
      <dgm:prSet/>
      <dgm:spPr/>
      <dgm:t>
        <a:bodyPr/>
        <a:lstStyle/>
        <a:p>
          <a:endParaRPr lang="en-US"/>
        </a:p>
      </dgm:t>
    </dgm:pt>
    <dgm:pt modelId="{EA3C0754-0B65-4368-BAD4-08918EEBBEAA}">
      <dgm:prSet/>
      <dgm:spPr/>
      <dgm:t>
        <a:bodyPr/>
        <a:lstStyle/>
        <a:p>
          <a:r>
            <a:rPr lang="it-IT"/>
            <a:t>Vizio di violazione di legge;</a:t>
          </a:r>
          <a:endParaRPr lang="en-US"/>
        </a:p>
      </dgm:t>
    </dgm:pt>
    <dgm:pt modelId="{1353ED18-4D17-411A-A57E-5DD09BD7C95D}" type="parTrans" cxnId="{56B9795C-80B1-48BA-AABD-DBF551660444}">
      <dgm:prSet/>
      <dgm:spPr/>
      <dgm:t>
        <a:bodyPr/>
        <a:lstStyle/>
        <a:p>
          <a:endParaRPr lang="en-US"/>
        </a:p>
      </dgm:t>
    </dgm:pt>
    <dgm:pt modelId="{67AF1052-15DA-4A6E-BAA3-0FE7652BD565}" type="sibTrans" cxnId="{56B9795C-80B1-48BA-AABD-DBF551660444}">
      <dgm:prSet/>
      <dgm:spPr/>
      <dgm:t>
        <a:bodyPr/>
        <a:lstStyle/>
        <a:p>
          <a:endParaRPr lang="en-US"/>
        </a:p>
      </dgm:t>
    </dgm:pt>
    <dgm:pt modelId="{18DA73F0-38B4-48A4-8747-4BB1C783387B}">
      <dgm:prSet/>
      <dgm:spPr/>
      <dgm:t>
        <a:bodyPr/>
        <a:lstStyle/>
        <a:p>
          <a:r>
            <a:rPr lang="it-IT"/>
            <a:t>Potere del GA di </a:t>
          </a:r>
          <a:r>
            <a:rPr lang="it-IT" i="1"/>
            <a:t>disapplicare</a:t>
          </a:r>
          <a:r>
            <a:rPr lang="it-IT"/>
            <a:t> l’atto confliggente con la previsione di rango primario;</a:t>
          </a:r>
          <a:endParaRPr lang="en-US"/>
        </a:p>
      </dgm:t>
    </dgm:pt>
    <dgm:pt modelId="{C242C381-22D0-4E1D-B332-D75563C891E0}" type="parTrans" cxnId="{F044427B-221A-4F46-B5D8-A89AA369A78D}">
      <dgm:prSet/>
      <dgm:spPr/>
      <dgm:t>
        <a:bodyPr/>
        <a:lstStyle/>
        <a:p>
          <a:endParaRPr lang="en-US"/>
        </a:p>
      </dgm:t>
    </dgm:pt>
    <dgm:pt modelId="{2C6F5A03-3942-421B-909E-DC07C1D3D6F0}" type="sibTrans" cxnId="{F044427B-221A-4F46-B5D8-A89AA369A78D}">
      <dgm:prSet/>
      <dgm:spPr/>
      <dgm:t>
        <a:bodyPr/>
        <a:lstStyle/>
        <a:p>
          <a:endParaRPr lang="en-US"/>
        </a:p>
      </dgm:t>
    </dgm:pt>
    <dgm:pt modelId="{C1C702F8-D3F6-483B-94E5-2979F870B037}" type="pres">
      <dgm:prSet presAssocID="{F3235DBA-6B90-4B8E-B002-33493F8590AE}" presName="vert0" presStyleCnt="0">
        <dgm:presLayoutVars>
          <dgm:dir/>
          <dgm:animOne val="branch"/>
          <dgm:animLvl val="lvl"/>
        </dgm:presLayoutVars>
      </dgm:prSet>
      <dgm:spPr/>
    </dgm:pt>
    <dgm:pt modelId="{C12A9C70-C1AB-43D6-9C01-89EADCD87C89}" type="pres">
      <dgm:prSet presAssocID="{9F15270D-3D74-4968-B919-E1D889D7B1B3}" presName="thickLine" presStyleLbl="alignNode1" presStyleIdx="0" presStyleCnt="4"/>
      <dgm:spPr/>
    </dgm:pt>
    <dgm:pt modelId="{F6F9C482-F1A8-4056-A8E1-2C67ACE65097}" type="pres">
      <dgm:prSet presAssocID="{9F15270D-3D74-4968-B919-E1D889D7B1B3}" presName="horz1" presStyleCnt="0"/>
      <dgm:spPr/>
    </dgm:pt>
    <dgm:pt modelId="{4EA601B9-C84F-4529-93FE-1719353EB7B7}" type="pres">
      <dgm:prSet presAssocID="{9F15270D-3D74-4968-B919-E1D889D7B1B3}" presName="tx1" presStyleLbl="revTx" presStyleIdx="0" presStyleCnt="4"/>
      <dgm:spPr/>
    </dgm:pt>
    <dgm:pt modelId="{37DAE0BA-82CD-4A8D-A4FB-E75A5680265B}" type="pres">
      <dgm:prSet presAssocID="{9F15270D-3D74-4968-B919-E1D889D7B1B3}" presName="vert1" presStyleCnt="0"/>
      <dgm:spPr/>
    </dgm:pt>
    <dgm:pt modelId="{22190860-5352-4ADA-8FB8-FFF1644D7F3F}" type="pres">
      <dgm:prSet presAssocID="{E78298E8-BDB3-4ABF-B71B-2457FD0B42EA}" presName="thickLine" presStyleLbl="alignNode1" presStyleIdx="1" presStyleCnt="4"/>
      <dgm:spPr/>
    </dgm:pt>
    <dgm:pt modelId="{D72BCDFA-4285-4700-BBC9-2E7D328F1D2A}" type="pres">
      <dgm:prSet presAssocID="{E78298E8-BDB3-4ABF-B71B-2457FD0B42EA}" presName="horz1" presStyleCnt="0"/>
      <dgm:spPr/>
    </dgm:pt>
    <dgm:pt modelId="{264F0E5E-AE61-43DF-B26B-304158AAAC18}" type="pres">
      <dgm:prSet presAssocID="{E78298E8-BDB3-4ABF-B71B-2457FD0B42EA}" presName="tx1" presStyleLbl="revTx" presStyleIdx="1" presStyleCnt="4"/>
      <dgm:spPr/>
    </dgm:pt>
    <dgm:pt modelId="{298B927C-22B7-48A2-9E16-3F5F7DB4E3B8}" type="pres">
      <dgm:prSet presAssocID="{E78298E8-BDB3-4ABF-B71B-2457FD0B42EA}" presName="vert1" presStyleCnt="0"/>
      <dgm:spPr/>
    </dgm:pt>
    <dgm:pt modelId="{3D0DF558-913E-4B99-A399-83B3A674FC90}" type="pres">
      <dgm:prSet presAssocID="{EA3C0754-0B65-4368-BAD4-08918EEBBEAA}" presName="thickLine" presStyleLbl="alignNode1" presStyleIdx="2" presStyleCnt="4"/>
      <dgm:spPr/>
    </dgm:pt>
    <dgm:pt modelId="{B5D821AF-4B20-495A-BBD6-7C2973341A5C}" type="pres">
      <dgm:prSet presAssocID="{EA3C0754-0B65-4368-BAD4-08918EEBBEAA}" presName="horz1" presStyleCnt="0"/>
      <dgm:spPr/>
    </dgm:pt>
    <dgm:pt modelId="{F21DF123-72E5-4D5E-A358-546A1756FAD2}" type="pres">
      <dgm:prSet presAssocID="{EA3C0754-0B65-4368-BAD4-08918EEBBEAA}" presName="tx1" presStyleLbl="revTx" presStyleIdx="2" presStyleCnt="4"/>
      <dgm:spPr/>
    </dgm:pt>
    <dgm:pt modelId="{DAD83ABD-A18A-417D-ADE0-6E0C6E3A553F}" type="pres">
      <dgm:prSet presAssocID="{EA3C0754-0B65-4368-BAD4-08918EEBBEAA}" presName="vert1" presStyleCnt="0"/>
      <dgm:spPr/>
    </dgm:pt>
    <dgm:pt modelId="{528B8BF0-9852-423E-A1DC-62F306CD6E66}" type="pres">
      <dgm:prSet presAssocID="{18DA73F0-38B4-48A4-8747-4BB1C783387B}" presName="thickLine" presStyleLbl="alignNode1" presStyleIdx="3" presStyleCnt="4"/>
      <dgm:spPr/>
    </dgm:pt>
    <dgm:pt modelId="{13EFA014-8401-4969-B2BD-C16EED0E87BF}" type="pres">
      <dgm:prSet presAssocID="{18DA73F0-38B4-48A4-8747-4BB1C783387B}" presName="horz1" presStyleCnt="0"/>
      <dgm:spPr/>
    </dgm:pt>
    <dgm:pt modelId="{F38F5B2F-4F2B-4635-8E09-3B3FE58B1322}" type="pres">
      <dgm:prSet presAssocID="{18DA73F0-38B4-48A4-8747-4BB1C783387B}" presName="tx1" presStyleLbl="revTx" presStyleIdx="3" presStyleCnt="4"/>
      <dgm:spPr/>
    </dgm:pt>
    <dgm:pt modelId="{1B5F03C1-CD30-4118-AEAD-4D35AE6A43CD}" type="pres">
      <dgm:prSet presAssocID="{18DA73F0-38B4-48A4-8747-4BB1C783387B}" presName="vert1" presStyleCnt="0"/>
      <dgm:spPr/>
    </dgm:pt>
  </dgm:ptLst>
  <dgm:cxnLst>
    <dgm:cxn modelId="{B5FCCF17-DD04-4E56-B3C2-31FB9C1FA5F8}" srcId="{F3235DBA-6B90-4B8E-B002-33493F8590AE}" destId="{9F15270D-3D74-4968-B919-E1D889D7B1B3}" srcOrd="0" destOrd="0" parTransId="{DEECF0A3-5806-4923-889F-E449DA30C5A0}" sibTransId="{73136629-6685-48BA-A502-C78941DA9C09}"/>
    <dgm:cxn modelId="{BA9A341D-24C8-4AAC-A0E9-1D166C3B0491}" type="presOf" srcId="{EA3C0754-0B65-4368-BAD4-08918EEBBEAA}" destId="{F21DF123-72E5-4D5E-A358-546A1756FAD2}" srcOrd="0" destOrd="0" presId="urn:microsoft.com/office/officeart/2008/layout/LinedList"/>
    <dgm:cxn modelId="{63417D3F-AC76-4970-B380-4CCF9A654BEB}" type="presOf" srcId="{9F15270D-3D74-4968-B919-E1D889D7B1B3}" destId="{4EA601B9-C84F-4529-93FE-1719353EB7B7}" srcOrd="0" destOrd="0" presId="urn:microsoft.com/office/officeart/2008/layout/LinedList"/>
    <dgm:cxn modelId="{56B9795C-80B1-48BA-AABD-DBF551660444}" srcId="{F3235DBA-6B90-4B8E-B002-33493F8590AE}" destId="{EA3C0754-0B65-4368-BAD4-08918EEBBEAA}" srcOrd="2" destOrd="0" parTransId="{1353ED18-4D17-411A-A57E-5DD09BD7C95D}" sibTransId="{67AF1052-15DA-4A6E-BAA3-0FE7652BD565}"/>
    <dgm:cxn modelId="{30203362-EA37-4CC6-AED6-80722516169D}" srcId="{F3235DBA-6B90-4B8E-B002-33493F8590AE}" destId="{E78298E8-BDB3-4ABF-B71B-2457FD0B42EA}" srcOrd="1" destOrd="0" parTransId="{B3DBF921-90C6-48BB-80F9-2878074C9080}" sibTransId="{DA123B3F-1AB5-4912-AA6A-A12BE44B875A}"/>
    <dgm:cxn modelId="{F044427B-221A-4F46-B5D8-A89AA369A78D}" srcId="{F3235DBA-6B90-4B8E-B002-33493F8590AE}" destId="{18DA73F0-38B4-48A4-8747-4BB1C783387B}" srcOrd="3" destOrd="0" parTransId="{C242C381-22D0-4E1D-B332-D75563C891E0}" sibTransId="{2C6F5A03-3942-421B-909E-DC07C1D3D6F0}"/>
    <dgm:cxn modelId="{360BEE7C-E760-44DA-9A8E-A2D22429AB6F}" type="presOf" srcId="{18DA73F0-38B4-48A4-8747-4BB1C783387B}" destId="{F38F5B2F-4F2B-4635-8E09-3B3FE58B1322}" srcOrd="0" destOrd="0" presId="urn:microsoft.com/office/officeart/2008/layout/LinedList"/>
    <dgm:cxn modelId="{D7318BCF-16B7-4147-89F2-7747F3F683E0}" type="presOf" srcId="{E78298E8-BDB3-4ABF-B71B-2457FD0B42EA}" destId="{264F0E5E-AE61-43DF-B26B-304158AAAC18}" srcOrd="0" destOrd="0" presId="urn:microsoft.com/office/officeart/2008/layout/LinedList"/>
    <dgm:cxn modelId="{F97FBFE8-DF34-442B-9373-683AF020522B}" type="presOf" srcId="{F3235DBA-6B90-4B8E-B002-33493F8590AE}" destId="{C1C702F8-D3F6-483B-94E5-2979F870B037}" srcOrd="0" destOrd="0" presId="urn:microsoft.com/office/officeart/2008/layout/LinedList"/>
    <dgm:cxn modelId="{0988D55F-5CB3-416C-B261-39FEFE9D2924}" type="presParOf" srcId="{C1C702F8-D3F6-483B-94E5-2979F870B037}" destId="{C12A9C70-C1AB-43D6-9C01-89EADCD87C89}" srcOrd="0" destOrd="0" presId="urn:microsoft.com/office/officeart/2008/layout/LinedList"/>
    <dgm:cxn modelId="{32B6BD81-F1DA-4302-8CD1-FDDEBBE45178}" type="presParOf" srcId="{C1C702F8-D3F6-483B-94E5-2979F870B037}" destId="{F6F9C482-F1A8-4056-A8E1-2C67ACE65097}" srcOrd="1" destOrd="0" presId="urn:microsoft.com/office/officeart/2008/layout/LinedList"/>
    <dgm:cxn modelId="{9DC3FEBA-0D39-4892-B2B7-EBC7E4AA4455}" type="presParOf" srcId="{F6F9C482-F1A8-4056-A8E1-2C67ACE65097}" destId="{4EA601B9-C84F-4529-93FE-1719353EB7B7}" srcOrd="0" destOrd="0" presId="urn:microsoft.com/office/officeart/2008/layout/LinedList"/>
    <dgm:cxn modelId="{2669026B-E929-4B31-B243-0E80F91EF4DD}" type="presParOf" srcId="{F6F9C482-F1A8-4056-A8E1-2C67ACE65097}" destId="{37DAE0BA-82CD-4A8D-A4FB-E75A5680265B}" srcOrd="1" destOrd="0" presId="urn:microsoft.com/office/officeart/2008/layout/LinedList"/>
    <dgm:cxn modelId="{D023704D-4311-4AB8-B8F0-55DEB4D28F1B}" type="presParOf" srcId="{C1C702F8-D3F6-483B-94E5-2979F870B037}" destId="{22190860-5352-4ADA-8FB8-FFF1644D7F3F}" srcOrd="2" destOrd="0" presId="urn:microsoft.com/office/officeart/2008/layout/LinedList"/>
    <dgm:cxn modelId="{64842890-F003-4782-BFC1-0FD394126E33}" type="presParOf" srcId="{C1C702F8-D3F6-483B-94E5-2979F870B037}" destId="{D72BCDFA-4285-4700-BBC9-2E7D328F1D2A}" srcOrd="3" destOrd="0" presId="urn:microsoft.com/office/officeart/2008/layout/LinedList"/>
    <dgm:cxn modelId="{5AC5DB03-3AB7-43B8-BD9D-02C2EC103B87}" type="presParOf" srcId="{D72BCDFA-4285-4700-BBC9-2E7D328F1D2A}" destId="{264F0E5E-AE61-43DF-B26B-304158AAAC18}" srcOrd="0" destOrd="0" presId="urn:microsoft.com/office/officeart/2008/layout/LinedList"/>
    <dgm:cxn modelId="{F98E9195-F3D7-4AF2-ADFA-C7A25E66B5F8}" type="presParOf" srcId="{D72BCDFA-4285-4700-BBC9-2E7D328F1D2A}" destId="{298B927C-22B7-48A2-9E16-3F5F7DB4E3B8}" srcOrd="1" destOrd="0" presId="urn:microsoft.com/office/officeart/2008/layout/LinedList"/>
    <dgm:cxn modelId="{9BF4D9F4-C1B9-423D-96CC-C2728387D11C}" type="presParOf" srcId="{C1C702F8-D3F6-483B-94E5-2979F870B037}" destId="{3D0DF558-913E-4B99-A399-83B3A674FC90}" srcOrd="4" destOrd="0" presId="urn:microsoft.com/office/officeart/2008/layout/LinedList"/>
    <dgm:cxn modelId="{CDAEE1EE-FC19-4466-AF69-A449AA6CA81C}" type="presParOf" srcId="{C1C702F8-D3F6-483B-94E5-2979F870B037}" destId="{B5D821AF-4B20-495A-BBD6-7C2973341A5C}" srcOrd="5" destOrd="0" presId="urn:microsoft.com/office/officeart/2008/layout/LinedList"/>
    <dgm:cxn modelId="{7439E750-2999-4C83-8F0A-0FB680F317B0}" type="presParOf" srcId="{B5D821AF-4B20-495A-BBD6-7C2973341A5C}" destId="{F21DF123-72E5-4D5E-A358-546A1756FAD2}" srcOrd="0" destOrd="0" presId="urn:microsoft.com/office/officeart/2008/layout/LinedList"/>
    <dgm:cxn modelId="{8184BFDD-880F-4E5D-88E9-4F15130B9266}" type="presParOf" srcId="{B5D821AF-4B20-495A-BBD6-7C2973341A5C}" destId="{DAD83ABD-A18A-417D-ADE0-6E0C6E3A553F}" srcOrd="1" destOrd="0" presId="urn:microsoft.com/office/officeart/2008/layout/LinedList"/>
    <dgm:cxn modelId="{21043813-7638-4174-A08E-9980C6CAD331}" type="presParOf" srcId="{C1C702F8-D3F6-483B-94E5-2979F870B037}" destId="{528B8BF0-9852-423E-A1DC-62F306CD6E66}" srcOrd="6" destOrd="0" presId="urn:microsoft.com/office/officeart/2008/layout/LinedList"/>
    <dgm:cxn modelId="{D2C3CBA1-8705-4029-AFD1-AF36580F20FE}" type="presParOf" srcId="{C1C702F8-D3F6-483B-94E5-2979F870B037}" destId="{13EFA014-8401-4969-B2BD-C16EED0E87BF}" srcOrd="7" destOrd="0" presId="urn:microsoft.com/office/officeart/2008/layout/LinedList"/>
    <dgm:cxn modelId="{DAD20463-F4EC-40E4-8A88-304549F62A4C}" type="presParOf" srcId="{13EFA014-8401-4969-B2BD-C16EED0E87BF}" destId="{F38F5B2F-4F2B-4635-8E09-3B3FE58B1322}" srcOrd="0" destOrd="0" presId="urn:microsoft.com/office/officeart/2008/layout/LinedList"/>
    <dgm:cxn modelId="{2744A8FB-08CA-48D6-A6D6-8AA5D1DC1743}" type="presParOf" srcId="{13EFA014-8401-4969-B2BD-C16EED0E87BF}" destId="{1B5F03C1-CD30-4118-AEAD-4D35AE6A43C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04D7C9-B1D3-4565-A710-D524CAC96EB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4440BE8-B8B5-4804-ABE0-791002D4E132}">
      <dgm:prSet/>
      <dgm:spPr/>
      <dgm:t>
        <a:bodyPr/>
        <a:lstStyle/>
        <a:p>
          <a:r>
            <a:rPr lang="it-IT"/>
            <a:t>Sono vincolato al contenuto di una circolare?</a:t>
          </a:r>
          <a:endParaRPr lang="en-US"/>
        </a:p>
      </dgm:t>
    </dgm:pt>
    <dgm:pt modelId="{B4BB60D2-126C-4260-8150-D5193001F922}" type="parTrans" cxnId="{5BFD5666-AC6D-42ED-B2B3-E37512C2F6F4}">
      <dgm:prSet/>
      <dgm:spPr/>
      <dgm:t>
        <a:bodyPr/>
        <a:lstStyle/>
        <a:p>
          <a:endParaRPr lang="en-US"/>
        </a:p>
      </dgm:t>
    </dgm:pt>
    <dgm:pt modelId="{E8D29C65-B622-4225-B7C5-15F0EBC15681}" type="sibTrans" cxnId="{5BFD5666-AC6D-42ED-B2B3-E37512C2F6F4}">
      <dgm:prSet/>
      <dgm:spPr/>
      <dgm:t>
        <a:bodyPr/>
        <a:lstStyle/>
        <a:p>
          <a:endParaRPr lang="en-US"/>
        </a:p>
      </dgm:t>
    </dgm:pt>
    <dgm:pt modelId="{709905E1-45A3-40BC-83C3-B3345011525A}">
      <dgm:prSet/>
      <dgm:spPr/>
      <dgm:t>
        <a:bodyPr/>
        <a:lstStyle/>
        <a:p>
          <a:r>
            <a:rPr lang="it-IT"/>
            <a:t>Posso impugnare una circolare?</a:t>
          </a:r>
          <a:endParaRPr lang="en-US"/>
        </a:p>
      </dgm:t>
    </dgm:pt>
    <dgm:pt modelId="{3916E39B-C208-4BB8-B4BC-A72FBE7B8AAC}" type="parTrans" cxnId="{92661C79-45D1-4751-A526-87DFC99A64B6}">
      <dgm:prSet/>
      <dgm:spPr/>
      <dgm:t>
        <a:bodyPr/>
        <a:lstStyle/>
        <a:p>
          <a:endParaRPr lang="en-US"/>
        </a:p>
      </dgm:t>
    </dgm:pt>
    <dgm:pt modelId="{3159786A-C6A6-4F53-92AA-0B969BA7E637}" type="sibTrans" cxnId="{92661C79-45D1-4751-A526-87DFC99A64B6}">
      <dgm:prSet/>
      <dgm:spPr/>
      <dgm:t>
        <a:bodyPr/>
        <a:lstStyle/>
        <a:p>
          <a:endParaRPr lang="en-US"/>
        </a:p>
      </dgm:t>
    </dgm:pt>
    <dgm:pt modelId="{72226B19-E848-42BC-866C-C3FE12B9BB43}">
      <dgm:prSet/>
      <dgm:spPr/>
      <dgm:t>
        <a:bodyPr/>
        <a:lstStyle/>
        <a:p>
          <a:r>
            <a:rPr lang="it-IT"/>
            <a:t>Qual è la sorte di un provvedimento adottato in violazione di una circolare?</a:t>
          </a:r>
          <a:endParaRPr lang="en-US"/>
        </a:p>
      </dgm:t>
    </dgm:pt>
    <dgm:pt modelId="{F215F1DC-6AC7-4752-AA6B-374745FBC1F5}" type="parTrans" cxnId="{E2EA4219-6E0F-4B9F-9409-B5B50A27EBF7}">
      <dgm:prSet/>
      <dgm:spPr/>
      <dgm:t>
        <a:bodyPr/>
        <a:lstStyle/>
        <a:p>
          <a:endParaRPr lang="en-US"/>
        </a:p>
      </dgm:t>
    </dgm:pt>
    <dgm:pt modelId="{9F87078A-7C38-4C17-BA8A-413CF0815537}" type="sibTrans" cxnId="{E2EA4219-6E0F-4B9F-9409-B5B50A27EBF7}">
      <dgm:prSet/>
      <dgm:spPr/>
      <dgm:t>
        <a:bodyPr/>
        <a:lstStyle/>
        <a:p>
          <a:endParaRPr lang="en-US"/>
        </a:p>
      </dgm:t>
    </dgm:pt>
    <dgm:pt modelId="{FC291DDC-F4A8-43AC-B276-E58506D2742E}" type="pres">
      <dgm:prSet presAssocID="{EB04D7C9-B1D3-4565-A710-D524CAC96EB2}" presName="root" presStyleCnt="0">
        <dgm:presLayoutVars>
          <dgm:dir/>
          <dgm:resizeHandles val="exact"/>
        </dgm:presLayoutVars>
      </dgm:prSet>
      <dgm:spPr/>
    </dgm:pt>
    <dgm:pt modelId="{2A3DCA45-AD51-4784-AFD4-55A082A13CE7}" type="pres">
      <dgm:prSet presAssocID="{84440BE8-B8B5-4804-ABE0-791002D4E132}" presName="compNode" presStyleCnt="0"/>
      <dgm:spPr/>
    </dgm:pt>
    <dgm:pt modelId="{2419E739-DD2B-46FF-8282-21EE2CD14884}" type="pres">
      <dgm:prSet presAssocID="{84440BE8-B8B5-4804-ABE0-791002D4E132}" presName="bgRect" presStyleLbl="bgShp" presStyleIdx="0" presStyleCnt="3"/>
      <dgm:spPr/>
    </dgm:pt>
    <dgm:pt modelId="{F9DEFE2D-53AC-44F9-B82C-0166F5B66A4F}" type="pres">
      <dgm:prSet presAssocID="{84440BE8-B8B5-4804-ABE0-791002D4E13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irgolette"/>
        </a:ext>
      </dgm:extLst>
    </dgm:pt>
    <dgm:pt modelId="{B4F83D67-426F-40C0-9B1F-E2622D8A783A}" type="pres">
      <dgm:prSet presAssocID="{84440BE8-B8B5-4804-ABE0-791002D4E132}" presName="spaceRect" presStyleCnt="0"/>
      <dgm:spPr/>
    </dgm:pt>
    <dgm:pt modelId="{8E7DBCB7-6C9B-4634-9DCC-354111B22D7D}" type="pres">
      <dgm:prSet presAssocID="{84440BE8-B8B5-4804-ABE0-791002D4E132}" presName="parTx" presStyleLbl="revTx" presStyleIdx="0" presStyleCnt="3">
        <dgm:presLayoutVars>
          <dgm:chMax val="0"/>
          <dgm:chPref val="0"/>
        </dgm:presLayoutVars>
      </dgm:prSet>
      <dgm:spPr/>
    </dgm:pt>
    <dgm:pt modelId="{864F633D-330D-4582-A3B2-BAADDAE6C2B4}" type="pres">
      <dgm:prSet presAssocID="{E8D29C65-B622-4225-B7C5-15F0EBC15681}" presName="sibTrans" presStyleCnt="0"/>
      <dgm:spPr/>
    </dgm:pt>
    <dgm:pt modelId="{9074E0B7-ECB5-4328-A774-D444F3B9993D}" type="pres">
      <dgm:prSet presAssocID="{709905E1-45A3-40BC-83C3-B3345011525A}" presName="compNode" presStyleCnt="0"/>
      <dgm:spPr/>
    </dgm:pt>
    <dgm:pt modelId="{C84DB1F2-5835-498D-9A56-AF7D62B40545}" type="pres">
      <dgm:prSet presAssocID="{709905E1-45A3-40BC-83C3-B3345011525A}" presName="bgRect" presStyleLbl="bgShp" presStyleIdx="1" presStyleCnt="3"/>
      <dgm:spPr/>
    </dgm:pt>
    <dgm:pt modelId="{752EE05D-B11F-4EBE-8F39-E62926EE92FC}" type="pres">
      <dgm:prSet presAssocID="{709905E1-45A3-40BC-83C3-B3345011525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ce Steps"/>
        </a:ext>
      </dgm:extLst>
    </dgm:pt>
    <dgm:pt modelId="{B0032568-2B5A-4AE8-A4C5-968B9F2E8C37}" type="pres">
      <dgm:prSet presAssocID="{709905E1-45A3-40BC-83C3-B3345011525A}" presName="spaceRect" presStyleCnt="0"/>
      <dgm:spPr/>
    </dgm:pt>
    <dgm:pt modelId="{39A10D55-C80D-4F36-8D83-760A126E7F5F}" type="pres">
      <dgm:prSet presAssocID="{709905E1-45A3-40BC-83C3-B3345011525A}" presName="parTx" presStyleLbl="revTx" presStyleIdx="1" presStyleCnt="3">
        <dgm:presLayoutVars>
          <dgm:chMax val="0"/>
          <dgm:chPref val="0"/>
        </dgm:presLayoutVars>
      </dgm:prSet>
      <dgm:spPr/>
    </dgm:pt>
    <dgm:pt modelId="{3FEAA64C-FA4C-4ECC-A676-9333F36491E8}" type="pres">
      <dgm:prSet presAssocID="{3159786A-C6A6-4F53-92AA-0B969BA7E637}" presName="sibTrans" presStyleCnt="0"/>
      <dgm:spPr/>
    </dgm:pt>
    <dgm:pt modelId="{BD6A4823-87D2-4172-8230-25B42A80ACBF}" type="pres">
      <dgm:prSet presAssocID="{72226B19-E848-42BC-866C-C3FE12B9BB43}" presName="compNode" presStyleCnt="0"/>
      <dgm:spPr/>
    </dgm:pt>
    <dgm:pt modelId="{72E43DF8-EBDB-41BE-BAF2-BC4A67A93143}" type="pres">
      <dgm:prSet presAssocID="{72226B19-E848-42BC-866C-C3FE12B9BB43}" presName="bgRect" presStyleLbl="bgShp" presStyleIdx="2" presStyleCnt="3"/>
      <dgm:spPr/>
    </dgm:pt>
    <dgm:pt modelId="{08986EA6-74E4-42F5-B50E-A1EAEAF912A4}" type="pres">
      <dgm:prSet presAssocID="{72226B19-E848-42BC-866C-C3FE12B9BB4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elletto"/>
        </a:ext>
      </dgm:extLst>
    </dgm:pt>
    <dgm:pt modelId="{BE437FCA-CC45-4F3B-9A62-6250B29D50A7}" type="pres">
      <dgm:prSet presAssocID="{72226B19-E848-42BC-866C-C3FE12B9BB43}" presName="spaceRect" presStyleCnt="0"/>
      <dgm:spPr/>
    </dgm:pt>
    <dgm:pt modelId="{7EE80841-48F4-4F87-824C-1E2173782DE9}" type="pres">
      <dgm:prSet presAssocID="{72226B19-E848-42BC-866C-C3FE12B9BB43}" presName="parTx" presStyleLbl="revTx" presStyleIdx="2" presStyleCnt="3">
        <dgm:presLayoutVars>
          <dgm:chMax val="0"/>
          <dgm:chPref val="0"/>
        </dgm:presLayoutVars>
      </dgm:prSet>
      <dgm:spPr/>
    </dgm:pt>
  </dgm:ptLst>
  <dgm:cxnLst>
    <dgm:cxn modelId="{E2EA4219-6E0F-4B9F-9409-B5B50A27EBF7}" srcId="{EB04D7C9-B1D3-4565-A710-D524CAC96EB2}" destId="{72226B19-E848-42BC-866C-C3FE12B9BB43}" srcOrd="2" destOrd="0" parTransId="{F215F1DC-6AC7-4752-AA6B-374745FBC1F5}" sibTransId="{9F87078A-7C38-4C17-BA8A-413CF0815537}"/>
    <dgm:cxn modelId="{3BA8C825-BEEE-4E23-9F64-781A4F2FDC87}" type="presOf" srcId="{EB04D7C9-B1D3-4565-A710-D524CAC96EB2}" destId="{FC291DDC-F4A8-43AC-B276-E58506D2742E}" srcOrd="0" destOrd="0" presId="urn:microsoft.com/office/officeart/2018/2/layout/IconVerticalSolidList"/>
    <dgm:cxn modelId="{5BFD5666-AC6D-42ED-B2B3-E37512C2F6F4}" srcId="{EB04D7C9-B1D3-4565-A710-D524CAC96EB2}" destId="{84440BE8-B8B5-4804-ABE0-791002D4E132}" srcOrd="0" destOrd="0" parTransId="{B4BB60D2-126C-4260-8150-D5193001F922}" sibTransId="{E8D29C65-B622-4225-B7C5-15F0EBC15681}"/>
    <dgm:cxn modelId="{D9668149-3A55-4880-8CCE-DB2DEF83BBEE}" type="presOf" srcId="{72226B19-E848-42BC-866C-C3FE12B9BB43}" destId="{7EE80841-48F4-4F87-824C-1E2173782DE9}" srcOrd="0" destOrd="0" presId="urn:microsoft.com/office/officeart/2018/2/layout/IconVerticalSolidList"/>
    <dgm:cxn modelId="{BE536675-D7E4-409B-ADB2-B1E25155DC44}" type="presOf" srcId="{709905E1-45A3-40BC-83C3-B3345011525A}" destId="{39A10D55-C80D-4F36-8D83-760A126E7F5F}" srcOrd="0" destOrd="0" presId="urn:microsoft.com/office/officeart/2018/2/layout/IconVerticalSolidList"/>
    <dgm:cxn modelId="{92661C79-45D1-4751-A526-87DFC99A64B6}" srcId="{EB04D7C9-B1D3-4565-A710-D524CAC96EB2}" destId="{709905E1-45A3-40BC-83C3-B3345011525A}" srcOrd="1" destOrd="0" parTransId="{3916E39B-C208-4BB8-B4BC-A72FBE7B8AAC}" sibTransId="{3159786A-C6A6-4F53-92AA-0B969BA7E637}"/>
    <dgm:cxn modelId="{21402CCB-5FAD-4F8C-9DDB-C98F1C96496B}" type="presOf" srcId="{84440BE8-B8B5-4804-ABE0-791002D4E132}" destId="{8E7DBCB7-6C9B-4634-9DCC-354111B22D7D}" srcOrd="0" destOrd="0" presId="urn:microsoft.com/office/officeart/2018/2/layout/IconVerticalSolidList"/>
    <dgm:cxn modelId="{092FBE7E-CB41-4717-B40E-C5A1473BFBD3}" type="presParOf" srcId="{FC291DDC-F4A8-43AC-B276-E58506D2742E}" destId="{2A3DCA45-AD51-4784-AFD4-55A082A13CE7}" srcOrd="0" destOrd="0" presId="urn:microsoft.com/office/officeart/2018/2/layout/IconVerticalSolidList"/>
    <dgm:cxn modelId="{B13F28BD-EB10-4066-A201-AE3D9DF22F11}" type="presParOf" srcId="{2A3DCA45-AD51-4784-AFD4-55A082A13CE7}" destId="{2419E739-DD2B-46FF-8282-21EE2CD14884}" srcOrd="0" destOrd="0" presId="urn:microsoft.com/office/officeart/2018/2/layout/IconVerticalSolidList"/>
    <dgm:cxn modelId="{D5DF627E-5C7C-4CAC-9FE1-CD589ACFE455}" type="presParOf" srcId="{2A3DCA45-AD51-4784-AFD4-55A082A13CE7}" destId="{F9DEFE2D-53AC-44F9-B82C-0166F5B66A4F}" srcOrd="1" destOrd="0" presId="urn:microsoft.com/office/officeart/2018/2/layout/IconVerticalSolidList"/>
    <dgm:cxn modelId="{FC605D41-6FBF-4396-B9A3-2961A8CDCD63}" type="presParOf" srcId="{2A3DCA45-AD51-4784-AFD4-55A082A13CE7}" destId="{B4F83D67-426F-40C0-9B1F-E2622D8A783A}" srcOrd="2" destOrd="0" presId="urn:microsoft.com/office/officeart/2018/2/layout/IconVerticalSolidList"/>
    <dgm:cxn modelId="{17DD9E3E-AF25-4F39-BA1B-FE2CD6EE6C03}" type="presParOf" srcId="{2A3DCA45-AD51-4784-AFD4-55A082A13CE7}" destId="{8E7DBCB7-6C9B-4634-9DCC-354111B22D7D}" srcOrd="3" destOrd="0" presId="urn:microsoft.com/office/officeart/2018/2/layout/IconVerticalSolidList"/>
    <dgm:cxn modelId="{53861730-271B-40B7-8658-F49BE504F507}" type="presParOf" srcId="{FC291DDC-F4A8-43AC-B276-E58506D2742E}" destId="{864F633D-330D-4582-A3B2-BAADDAE6C2B4}" srcOrd="1" destOrd="0" presId="urn:microsoft.com/office/officeart/2018/2/layout/IconVerticalSolidList"/>
    <dgm:cxn modelId="{BB78C86F-9C6B-4845-AE67-4D0356E3A229}" type="presParOf" srcId="{FC291DDC-F4A8-43AC-B276-E58506D2742E}" destId="{9074E0B7-ECB5-4328-A774-D444F3B9993D}" srcOrd="2" destOrd="0" presId="urn:microsoft.com/office/officeart/2018/2/layout/IconVerticalSolidList"/>
    <dgm:cxn modelId="{DA04CFF2-987F-471B-97A6-B62024673FAD}" type="presParOf" srcId="{9074E0B7-ECB5-4328-A774-D444F3B9993D}" destId="{C84DB1F2-5835-498D-9A56-AF7D62B40545}" srcOrd="0" destOrd="0" presId="urn:microsoft.com/office/officeart/2018/2/layout/IconVerticalSolidList"/>
    <dgm:cxn modelId="{27527BD7-5218-4A3D-BF44-A7EEF60BEAD5}" type="presParOf" srcId="{9074E0B7-ECB5-4328-A774-D444F3B9993D}" destId="{752EE05D-B11F-4EBE-8F39-E62926EE92FC}" srcOrd="1" destOrd="0" presId="urn:microsoft.com/office/officeart/2018/2/layout/IconVerticalSolidList"/>
    <dgm:cxn modelId="{0FBD7330-7827-4530-AEB3-50802E3FA55A}" type="presParOf" srcId="{9074E0B7-ECB5-4328-A774-D444F3B9993D}" destId="{B0032568-2B5A-4AE8-A4C5-968B9F2E8C37}" srcOrd="2" destOrd="0" presId="urn:microsoft.com/office/officeart/2018/2/layout/IconVerticalSolidList"/>
    <dgm:cxn modelId="{58651BB6-B6B8-4611-A38F-8C8C61203894}" type="presParOf" srcId="{9074E0B7-ECB5-4328-A774-D444F3B9993D}" destId="{39A10D55-C80D-4F36-8D83-760A126E7F5F}" srcOrd="3" destOrd="0" presId="urn:microsoft.com/office/officeart/2018/2/layout/IconVerticalSolidList"/>
    <dgm:cxn modelId="{F7CF048A-F6CB-47E1-9F2F-6E35711F719C}" type="presParOf" srcId="{FC291DDC-F4A8-43AC-B276-E58506D2742E}" destId="{3FEAA64C-FA4C-4ECC-A676-9333F36491E8}" srcOrd="3" destOrd="0" presId="urn:microsoft.com/office/officeart/2018/2/layout/IconVerticalSolidList"/>
    <dgm:cxn modelId="{44B0C576-3895-4032-A14A-1472FAA96BB5}" type="presParOf" srcId="{FC291DDC-F4A8-43AC-B276-E58506D2742E}" destId="{BD6A4823-87D2-4172-8230-25B42A80ACBF}" srcOrd="4" destOrd="0" presId="urn:microsoft.com/office/officeart/2018/2/layout/IconVerticalSolidList"/>
    <dgm:cxn modelId="{C99B83DA-97C5-4B77-9ABA-2578D0AF0306}" type="presParOf" srcId="{BD6A4823-87D2-4172-8230-25B42A80ACBF}" destId="{72E43DF8-EBDB-41BE-BAF2-BC4A67A93143}" srcOrd="0" destOrd="0" presId="urn:microsoft.com/office/officeart/2018/2/layout/IconVerticalSolidList"/>
    <dgm:cxn modelId="{A138E814-6C7D-4FC7-86B9-8BB329A9DB63}" type="presParOf" srcId="{BD6A4823-87D2-4172-8230-25B42A80ACBF}" destId="{08986EA6-74E4-42F5-B50E-A1EAEAF912A4}" srcOrd="1" destOrd="0" presId="urn:microsoft.com/office/officeart/2018/2/layout/IconVerticalSolidList"/>
    <dgm:cxn modelId="{1C7AF6A7-8AA7-40C6-93D5-3FD860D96DED}" type="presParOf" srcId="{BD6A4823-87D2-4172-8230-25B42A80ACBF}" destId="{BE437FCA-CC45-4F3B-9A62-6250B29D50A7}" srcOrd="2" destOrd="0" presId="urn:microsoft.com/office/officeart/2018/2/layout/IconVerticalSolidList"/>
    <dgm:cxn modelId="{95E46391-F6F8-42E3-A9B4-B8B3633C1809}" type="presParOf" srcId="{BD6A4823-87D2-4172-8230-25B42A80ACBF}" destId="{7EE80841-48F4-4F87-824C-1E2173782DE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1DDD825-FE11-4866-92A9-066F697CA62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54AAA89-DDD3-4E1E-AFC9-EE18A1C89A12}">
      <dgm:prSet/>
      <dgm:spPr/>
      <dgm:t>
        <a:bodyPr/>
        <a:lstStyle/>
        <a:p>
          <a:r>
            <a:rPr lang="it-IT"/>
            <a:t>Si rivolgono a categorie ampie di destinatari (generalità) e talora sono anche suscettibili di essere applicati a una serie ripetuta di casi (astrattezza);</a:t>
          </a:r>
          <a:endParaRPr lang="en-US"/>
        </a:p>
      </dgm:t>
    </dgm:pt>
    <dgm:pt modelId="{C095F632-3456-45E2-85F7-AA031C22BE3F}" type="parTrans" cxnId="{23A6DF1C-A693-4A64-9A62-5AFF93355F9E}">
      <dgm:prSet/>
      <dgm:spPr/>
      <dgm:t>
        <a:bodyPr/>
        <a:lstStyle/>
        <a:p>
          <a:endParaRPr lang="en-US"/>
        </a:p>
      </dgm:t>
    </dgm:pt>
    <dgm:pt modelId="{78FA9803-E8B5-4275-B244-081D242C8DF3}" type="sibTrans" cxnId="{23A6DF1C-A693-4A64-9A62-5AFF93355F9E}">
      <dgm:prSet/>
      <dgm:spPr/>
      <dgm:t>
        <a:bodyPr/>
        <a:lstStyle/>
        <a:p>
          <a:endParaRPr lang="en-US"/>
        </a:p>
      </dgm:t>
    </dgm:pt>
    <dgm:pt modelId="{3D5579D1-DEB7-4BCD-A9DA-E745E2C61B6F}">
      <dgm:prSet/>
      <dgm:spPr/>
      <dgm:t>
        <a:bodyPr/>
        <a:lstStyle/>
        <a:p>
          <a:r>
            <a:rPr lang="it-IT"/>
            <a:t>Si pensi a piani, programmi, direttive, linee guida, bandi, provvedimenti-prezzo;</a:t>
          </a:r>
          <a:endParaRPr lang="en-US"/>
        </a:p>
      </dgm:t>
    </dgm:pt>
    <dgm:pt modelId="{880896A2-A691-4D48-A9D6-C2397798DC9E}" type="parTrans" cxnId="{252254BA-E801-402A-9A06-F315CD0DCC89}">
      <dgm:prSet/>
      <dgm:spPr/>
      <dgm:t>
        <a:bodyPr/>
        <a:lstStyle/>
        <a:p>
          <a:endParaRPr lang="en-US"/>
        </a:p>
      </dgm:t>
    </dgm:pt>
    <dgm:pt modelId="{749A3EB8-766A-42C3-AC71-A065E5836BEF}" type="sibTrans" cxnId="{252254BA-E801-402A-9A06-F315CD0DCC89}">
      <dgm:prSet/>
      <dgm:spPr/>
      <dgm:t>
        <a:bodyPr/>
        <a:lstStyle/>
        <a:p>
          <a:endParaRPr lang="en-US"/>
        </a:p>
      </dgm:t>
    </dgm:pt>
    <dgm:pt modelId="{77E99A89-14F6-493A-B9AC-6456AA8DDC06}">
      <dgm:prSet/>
      <dgm:spPr/>
      <dgm:t>
        <a:bodyPr/>
        <a:lstStyle/>
        <a:p>
          <a:r>
            <a:rPr lang="it-IT"/>
            <a:t>In alcuni casi è controversa la natura amministrativa o normativa;</a:t>
          </a:r>
          <a:endParaRPr lang="en-US"/>
        </a:p>
      </dgm:t>
    </dgm:pt>
    <dgm:pt modelId="{45303F69-8392-4196-8610-7B343B5A82F6}" type="parTrans" cxnId="{579D9C67-4210-4063-9A8C-3D500E66BC61}">
      <dgm:prSet/>
      <dgm:spPr/>
      <dgm:t>
        <a:bodyPr/>
        <a:lstStyle/>
        <a:p>
          <a:endParaRPr lang="en-US"/>
        </a:p>
      </dgm:t>
    </dgm:pt>
    <dgm:pt modelId="{3F464016-8612-4EA5-9112-45F18DCB5E53}" type="sibTrans" cxnId="{579D9C67-4210-4063-9A8C-3D500E66BC61}">
      <dgm:prSet/>
      <dgm:spPr/>
      <dgm:t>
        <a:bodyPr/>
        <a:lstStyle/>
        <a:p>
          <a:endParaRPr lang="en-US"/>
        </a:p>
      </dgm:t>
    </dgm:pt>
    <dgm:pt modelId="{B761991B-2F26-4C38-8EFF-305286A9331F}">
      <dgm:prSet/>
      <dgm:spPr/>
      <dgm:t>
        <a:bodyPr/>
        <a:lstStyle/>
        <a:p>
          <a:r>
            <a:rPr lang="it-IT"/>
            <a:t>Sono soggetti a un regime derogatorio rispetto ai provvedimenti: non richiedono motivazione, partecipazione al procedimento, non è previsto accesso, sono soggetti a pubblicazione.</a:t>
          </a:r>
          <a:endParaRPr lang="en-US"/>
        </a:p>
      </dgm:t>
    </dgm:pt>
    <dgm:pt modelId="{8A2F5509-BBC9-4ED9-A0FE-73A449CD8DD8}" type="parTrans" cxnId="{2E23D5DC-D367-42A5-98EC-5C4807E56CB5}">
      <dgm:prSet/>
      <dgm:spPr/>
      <dgm:t>
        <a:bodyPr/>
        <a:lstStyle/>
        <a:p>
          <a:endParaRPr lang="en-US"/>
        </a:p>
      </dgm:t>
    </dgm:pt>
    <dgm:pt modelId="{495D1191-C576-4696-AE96-942F221742A3}" type="sibTrans" cxnId="{2E23D5DC-D367-42A5-98EC-5C4807E56CB5}">
      <dgm:prSet/>
      <dgm:spPr/>
      <dgm:t>
        <a:bodyPr/>
        <a:lstStyle/>
        <a:p>
          <a:endParaRPr lang="en-US"/>
        </a:p>
      </dgm:t>
    </dgm:pt>
    <dgm:pt modelId="{0CAFF357-98AA-43E7-8974-B2D2202F2258}" type="pres">
      <dgm:prSet presAssocID="{A1DDD825-FE11-4866-92A9-066F697CA62C}" presName="linear" presStyleCnt="0">
        <dgm:presLayoutVars>
          <dgm:animLvl val="lvl"/>
          <dgm:resizeHandles val="exact"/>
        </dgm:presLayoutVars>
      </dgm:prSet>
      <dgm:spPr/>
    </dgm:pt>
    <dgm:pt modelId="{03861AA6-662D-4418-BC7F-A9D9AC8F7C02}" type="pres">
      <dgm:prSet presAssocID="{954AAA89-DDD3-4E1E-AFC9-EE18A1C89A12}" presName="parentText" presStyleLbl="node1" presStyleIdx="0" presStyleCnt="4">
        <dgm:presLayoutVars>
          <dgm:chMax val="0"/>
          <dgm:bulletEnabled val="1"/>
        </dgm:presLayoutVars>
      </dgm:prSet>
      <dgm:spPr/>
    </dgm:pt>
    <dgm:pt modelId="{B5148D6D-DD61-4FB6-B9F7-76B7F30D2BD6}" type="pres">
      <dgm:prSet presAssocID="{78FA9803-E8B5-4275-B244-081D242C8DF3}" presName="spacer" presStyleCnt="0"/>
      <dgm:spPr/>
    </dgm:pt>
    <dgm:pt modelId="{CFD07761-82F6-4734-9103-0CDC910F51A5}" type="pres">
      <dgm:prSet presAssocID="{3D5579D1-DEB7-4BCD-A9DA-E745E2C61B6F}" presName="parentText" presStyleLbl="node1" presStyleIdx="1" presStyleCnt="4">
        <dgm:presLayoutVars>
          <dgm:chMax val="0"/>
          <dgm:bulletEnabled val="1"/>
        </dgm:presLayoutVars>
      </dgm:prSet>
      <dgm:spPr/>
    </dgm:pt>
    <dgm:pt modelId="{C888DA81-3591-4970-82F8-E25EFFC05E15}" type="pres">
      <dgm:prSet presAssocID="{749A3EB8-766A-42C3-AC71-A065E5836BEF}" presName="spacer" presStyleCnt="0"/>
      <dgm:spPr/>
    </dgm:pt>
    <dgm:pt modelId="{62A7D7BC-F5FC-41EA-8CC4-8A50869A5557}" type="pres">
      <dgm:prSet presAssocID="{77E99A89-14F6-493A-B9AC-6456AA8DDC06}" presName="parentText" presStyleLbl="node1" presStyleIdx="2" presStyleCnt="4">
        <dgm:presLayoutVars>
          <dgm:chMax val="0"/>
          <dgm:bulletEnabled val="1"/>
        </dgm:presLayoutVars>
      </dgm:prSet>
      <dgm:spPr/>
    </dgm:pt>
    <dgm:pt modelId="{326CA287-0B75-4667-844A-92C987AA8671}" type="pres">
      <dgm:prSet presAssocID="{3F464016-8612-4EA5-9112-45F18DCB5E53}" presName="spacer" presStyleCnt="0"/>
      <dgm:spPr/>
    </dgm:pt>
    <dgm:pt modelId="{9AE645A4-86A2-407A-B96C-87396E4332CF}" type="pres">
      <dgm:prSet presAssocID="{B761991B-2F26-4C38-8EFF-305286A9331F}" presName="parentText" presStyleLbl="node1" presStyleIdx="3" presStyleCnt="4">
        <dgm:presLayoutVars>
          <dgm:chMax val="0"/>
          <dgm:bulletEnabled val="1"/>
        </dgm:presLayoutVars>
      </dgm:prSet>
      <dgm:spPr/>
    </dgm:pt>
  </dgm:ptLst>
  <dgm:cxnLst>
    <dgm:cxn modelId="{23A6DF1C-A693-4A64-9A62-5AFF93355F9E}" srcId="{A1DDD825-FE11-4866-92A9-066F697CA62C}" destId="{954AAA89-DDD3-4E1E-AFC9-EE18A1C89A12}" srcOrd="0" destOrd="0" parTransId="{C095F632-3456-45E2-85F7-AA031C22BE3F}" sibTransId="{78FA9803-E8B5-4275-B244-081D242C8DF3}"/>
    <dgm:cxn modelId="{B449EF62-67B3-4A2C-B5E8-62EE646007A2}" type="presOf" srcId="{77E99A89-14F6-493A-B9AC-6456AA8DDC06}" destId="{62A7D7BC-F5FC-41EA-8CC4-8A50869A5557}" srcOrd="0" destOrd="0" presId="urn:microsoft.com/office/officeart/2005/8/layout/vList2"/>
    <dgm:cxn modelId="{579D9C67-4210-4063-9A8C-3D500E66BC61}" srcId="{A1DDD825-FE11-4866-92A9-066F697CA62C}" destId="{77E99A89-14F6-493A-B9AC-6456AA8DDC06}" srcOrd="2" destOrd="0" parTransId="{45303F69-8392-4196-8610-7B343B5A82F6}" sibTransId="{3F464016-8612-4EA5-9112-45F18DCB5E53}"/>
    <dgm:cxn modelId="{67A1505A-F0D3-4956-BF13-4F3BD49C1CCF}" type="presOf" srcId="{B761991B-2F26-4C38-8EFF-305286A9331F}" destId="{9AE645A4-86A2-407A-B96C-87396E4332CF}" srcOrd="0" destOrd="0" presId="urn:microsoft.com/office/officeart/2005/8/layout/vList2"/>
    <dgm:cxn modelId="{019C4A98-734C-4CD9-A2A6-592BC635523F}" type="presOf" srcId="{3D5579D1-DEB7-4BCD-A9DA-E745E2C61B6F}" destId="{CFD07761-82F6-4734-9103-0CDC910F51A5}" srcOrd="0" destOrd="0" presId="urn:microsoft.com/office/officeart/2005/8/layout/vList2"/>
    <dgm:cxn modelId="{289F1CB8-C8A0-4D00-BFE7-9C66EA824C19}" type="presOf" srcId="{954AAA89-DDD3-4E1E-AFC9-EE18A1C89A12}" destId="{03861AA6-662D-4418-BC7F-A9D9AC8F7C02}" srcOrd="0" destOrd="0" presId="urn:microsoft.com/office/officeart/2005/8/layout/vList2"/>
    <dgm:cxn modelId="{252254BA-E801-402A-9A06-F315CD0DCC89}" srcId="{A1DDD825-FE11-4866-92A9-066F697CA62C}" destId="{3D5579D1-DEB7-4BCD-A9DA-E745E2C61B6F}" srcOrd="1" destOrd="0" parTransId="{880896A2-A691-4D48-A9D6-C2397798DC9E}" sibTransId="{749A3EB8-766A-42C3-AC71-A065E5836BEF}"/>
    <dgm:cxn modelId="{2E23D5DC-D367-42A5-98EC-5C4807E56CB5}" srcId="{A1DDD825-FE11-4866-92A9-066F697CA62C}" destId="{B761991B-2F26-4C38-8EFF-305286A9331F}" srcOrd="3" destOrd="0" parTransId="{8A2F5509-BBC9-4ED9-A0FE-73A449CD8DD8}" sibTransId="{495D1191-C576-4696-AE96-942F221742A3}"/>
    <dgm:cxn modelId="{5AF65CEE-5B64-4228-9F9A-4ED3F77082EE}" type="presOf" srcId="{A1DDD825-FE11-4866-92A9-066F697CA62C}" destId="{0CAFF357-98AA-43E7-8974-B2D2202F2258}" srcOrd="0" destOrd="0" presId="urn:microsoft.com/office/officeart/2005/8/layout/vList2"/>
    <dgm:cxn modelId="{1F56CCB6-A8FA-4F0C-B009-7405FA7496D8}" type="presParOf" srcId="{0CAFF357-98AA-43E7-8974-B2D2202F2258}" destId="{03861AA6-662D-4418-BC7F-A9D9AC8F7C02}" srcOrd="0" destOrd="0" presId="urn:microsoft.com/office/officeart/2005/8/layout/vList2"/>
    <dgm:cxn modelId="{5082B27A-206F-4927-B50C-DD0805BD2812}" type="presParOf" srcId="{0CAFF357-98AA-43E7-8974-B2D2202F2258}" destId="{B5148D6D-DD61-4FB6-B9F7-76B7F30D2BD6}" srcOrd="1" destOrd="0" presId="urn:microsoft.com/office/officeart/2005/8/layout/vList2"/>
    <dgm:cxn modelId="{F8C2BA59-5AC7-4C14-8361-F296D379CA10}" type="presParOf" srcId="{0CAFF357-98AA-43E7-8974-B2D2202F2258}" destId="{CFD07761-82F6-4734-9103-0CDC910F51A5}" srcOrd="2" destOrd="0" presId="urn:microsoft.com/office/officeart/2005/8/layout/vList2"/>
    <dgm:cxn modelId="{3FA92C98-4024-4879-8F3A-3BDA5A8D998E}" type="presParOf" srcId="{0CAFF357-98AA-43E7-8974-B2D2202F2258}" destId="{C888DA81-3591-4970-82F8-E25EFFC05E15}" srcOrd="3" destOrd="0" presId="urn:microsoft.com/office/officeart/2005/8/layout/vList2"/>
    <dgm:cxn modelId="{F4EE31D2-74C9-4F17-A0B4-B3D03C29972F}" type="presParOf" srcId="{0CAFF357-98AA-43E7-8974-B2D2202F2258}" destId="{62A7D7BC-F5FC-41EA-8CC4-8A50869A5557}" srcOrd="4" destOrd="0" presId="urn:microsoft.com/office/officeart/2005/8/layout/vList2"/>
    <dgm:cxn modelId="{76C096B1-7028-4D82-B060-94B42D428F11}" type="presParOf" srcId="{0CAFF357-98AA-43E7-8974-B2D2202F2258}" destId="{326CA287-0B75-4667-844A-92C987AA8671}" srcOrd="5" destOrd="0" presId="urn:microsoft.com/office/officeart/2005/8/layout/vList2"/>
    <dgm:cxn modelId="{BAA9D1E6-1060-4DF8-9F7C-298245FB9F43}" type="presParOf" srcId="{0CAFF357-98AA-43E7-8974-B2D2202F2258}" destId="{9AE645A4-86A2-407A-B96C-87396E4332C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A7B60A-63AE-482E-ABA7-A9578664FB1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A01B808-847D-4B43-A9C9-E6E81ACD66DF}">
      <dgm:prSet/>
      <dgm:spPr/>
      <dgm:t>
        <a:bodyPr/>
        <a:lstStyle/>
        <a:p>
          <a:r>
            <a:rPr lang="it-IT"/>
            <a:t>Bandi di concorso e avvisi di gara</a:t>
          </a:r>
          <a:endParaRPr lang="en-US"/>
        </a:p>
      </dgm:t>
    </dgm:pt>
    <dgm:pt modelId="{FBF52CD4-AD6D-4569-ACAC-9BD299732422}" type="parTrans" cxnId="{86E8D5C7-C89E-4ACB-A8B5-24F1D50B993B}">
      <dgm:prSet/>
      <dgm:spPr/>
      <dgm:t>
        <a:bodyPr/>
        <a:lstStyle/>
        <a:p>
          <a:endParaRPr lang="en-US"/>
        </a:p>
      </dgm:t>
    </dgm:pt>
    <dgm:pt modelId="{67531BD5-EFF6-471E-A6C3-6C67661698D9}" type="sibTrans" cxnId="{86E8D5C7-C89E-4ACB-A8B5-24F1D50B993B}">
      <dgm:prSet/>
      <dgm:spPr/>
      <dgm:t>
        <a:bodyPr/>
        <a:lstStyle/>
        <a:p>
          <a:endParaRPr lang="en-US"/>
        </a:p>
      </dgm:t>
    </dgm:pt>
    <dgm:pt modelId="{F5DBB39C-A6DD-49F8-B8B2-7D184F908552}">
      <dgm:prSet/>
      <dgm:spPr/>
      <dgm:t>
        <a:bodyPr/>
        <a:lstStyle/>
        <a:p>
          <a:r>
            <a:rPr lang="it-IT"/>
            <a:t>Bando o avviso costituisce la lex specialis della singola gara;</a:t>
          </a:r>
          <a:endParaRPr lang="en-US"/>
        </a:p>
      </dgm:t>
    </dgm:pt>
    <dgm:pt modelId="{5A1661CF-C6F0-436A-A2AF-3FFBE5C5B434}" type="parTrans" cxnId="{9848465D-3939-4F3F-B994-BA4E126F5F28}">
      <dgm:prSet/>
      <dgm:spPr/>
      <dgm:t>
        <a:bodyPr/>
        <a:lstStyle/>
        <a:p>
          <a:endParaRPr lang="en-US"/>
        </a:p>
      </dgm:t>
    </dgm:pt>
    <dgm:pt modelId="{23E1ED79-B661-48F5-B998-7DB5C0527417}" type="sibTrans" cxnId="{9848465D-3939-4F3F-B994-BA4E126F5F28}">
      <dgm:prSet/>
      <dgm:spPr/>
      <dgm:t>
        <a:bodyPr/>
        <a:lstStyle/>
        <a:p>
          <a:endParaRPr lang="en-US"/>
        </a:p>
      </dgm:t>
    </dgm:pt>
    <dgm:pt modelId="{B2FC1DAF-9DA4-4453-AE89-853B54A80D69}">
      <dgm:prSet/>
      <dgm:spPr/>
      <dgm:t>
        <a:bodyPr/>
        <a:lstStyle/>
        <a:p>
          <a:r>
            <a:rPr lang="it-IT"/>
            <a:t>Sono privi di astrattezza, quindi è certa la natura non normativa;</a:t>
          </a:r>
          <a:endParaRPr lang="en-US"/>
        </a:p>
      </dgm:t>
    </dgm:pt>
    <dgm:pt modelId="{50BB04DC-304C-4BB2-8D7C-BE543DB3BDAA}" type="parTrans" cxnId="{762882AF-54B0-410D-B228-D45AFC78D789}">
      <dgm:prSet/>
      <dgm:spPr/>
      <dgm:t>
        <a:bodyPr/>
        <a:lstStyle/>
        <a:p>
          <a:endParaRPr lang="en-US"/>
        </a:p>
      </dgm:t>
    </dgm:pt>
    <dgm:pt modelId="{4865FD67-158C-49FF-8EA8-3C44E594E41B}" type="sibTrans" cxnId="{762882AF-54B0-410D-B228-D45AFC78D789}">
      <dgm:prSet/>
      <dgm:spPr/>
      <dgm:t>
        <a:bodyPr/>
        <a:lstStyle/>
        <a:p>
          <a:endParaRPr lang="en-US"/>
        </a:p>
      </dgm:t>
    </dgm:pt>
    <dgm:pt modelId="{C7A39311-3D34-4FA1-AE03-B20326272797}">
      <dgm:prSet/>
      <dgm:spPr/>
      <dgm:t>
        <a:bodyPr/>
        <a:lstStyle/>
        <a:p>
          <a:r>
            <a:rPr lang="it-IT"/>
            <a:t>Hanno contenuto concreto, poiché esauriscono i propri effetti con il completamento della procedura;</a:t>
          </a:r>
          <a:endParaRPr lang="en-US"/>
        </a:p>
      </dgm:t>
    </dgm:pt>
    <dgm:pt modelId="{16B2DB5E-65A2-4800-8416-D68D6EC2EEBB}" type="parTrans" cxnId="{20B8E5FD-7945-4285-89F6-95BF471571BE}">
      <dgm:prSet/>
      <dgm:spPr/>
      <dgm:t>
        <a:bodyPr/>
        <a:lstStyle/>
        <a:p>
          <a:endParaRPr lang="en-US"/>
        </a:p>
      </dgm:t>
    </dgm:pt>
    <dgm:pt modelId="{E9203AD3-FE15-40F8-A2C0-133F32C3D941}" type="sibTrans" cxnId="{20B8E5FD-7945-4285-89F6-95BF471571BE}">
      <dgm:prSet/>
      <dgm:spPr/>
      <dgm:t>
        <a:bodyPr/>
        <a:lstStyle/>
        <a:p>
          <a:endParaRPr lang="en-US"/>
        </a:p>
      </dgm:t>
    </dgm:pt>
    <dgm:pt modelId="{BAD2B008-48B8-408F-A2BF-2CF169DAA534}">
      <dgm:prSet/>
      <dgm:spPr/>
      <dgm:t>
        <a:bodyPr/>
        <a:lstStyle/>
        <a:p>
          <a:r>
            <a:rPr lang="it-IT" b="1"/>
            <a:t>Impugnabilità</a:t>
          </a:r>
          <a:r>
            <a:rPr lang="it-IT"/>
            <a:t> insieme alla graduatoria, salvo clausole a pena di esclusione.</a:t>
          </a:r>
          <a:endParaRPr lang="en-US"/>
        </a:p>
      </dgm:t>
    </dgm:pt>
    <dgm:pt modelId="{401A6A82-3E60-44F2-909C-82075B95DA33}" type="parTrans" cxnId="{E72B1586-9AB3-41C8-89D2-044DDD713F51}">
      <dgm:prSet/>
      <dgm:spPr/>
      <dgm:t>
        <a:bodyPr/>
        <a:lstStyle/>
        <a:p>
          <a:endParaRPr lang="en-US"/>
        </a:p>
      </dgm:t>
    </dgm:pt>
    <dgm:pt modelId="{74AE783D-D170-49EA-9779-D971BEEC5E4E}" type="sibTrans" cxnId="{E72B1586-9AB3-41C8-89D2-044DDD713F51}">
      <dgm:prSet/>
      <dgm:spPr/>
      <dgm:t>
        <a:bodyPr/>
        <a:lstStyle/>
        <a:p>
          <a:endParaRPr lang="en-US"/>
        </a:p>
      </dgm:t>
    </dgm:pt>
    <dgm:pt modelId="{705E22D0-188E-4329-A9D3-42BC8FA491F4}" type="pres">
      <dgm:prSet presAssocID="{F4A7B60A-63AE-482E-ABA7-A9578664FB19}" presName="vert0" presStyleCnt="0">
        <dgm:presLayoutVars>
          <dgm:dir/>
          <dgm:animOne val="branch"/>
          <dgm:animLvl val="lvl"/>
        </dgm:presLayoutVars>
      </dgm:prSet>
      <dgm:spPr/>
    </dgm:pt>
    <dgm:pt modelId="{925AAA72-AE24-4962-969F-30B2A0F0DAD0}" type="pres">
      <dgm:prSet presAssocID="{CA01B808-847D-4B43-A9C9-E6E81ACD66DF}" presName="thickLine" presStyleLbl="alignNode1" presStyleIdx="0" presStyleCnt="5"/>
      <dgm:spPr/>
    </dgm:pt>
    <dgm:pt modelId="{14DABB4B-C7B0-4ED6-9E6F-649C3FC2FDC0}" type="pres">
      <dgm:prSet presAssocID="{CA01B808-847D-4B43-A9C9-E6E81ACD66DF}" presName="horz1" presStyleCnt="0"/>
      <dgm:spPr/>
    </dgm:pt>
    <dgm:pt modelId="{F5203B74-AAAA-4BE1-9FF3-F02F4415AC02}" type="pres">
      <dgm:prSet presAssocID="{CA01B808-847D-4B43-A9C9-E6E81ACD66DF}" presName="tx1" presStyleLbl="revTx" presStyleIdx="0" presStyleCnt="5"/>
      <dgm:spPr/>
    </dgm:pt>
    <dgm:pt modelId="{CBEF286A-0D57-45B1-AD81-FA52223F6A7C}" type="pres">
      <dgm:prSet presAssocID="{CA01B808-847D-4B43-A9C9-E6E81ACD66DF}" presName="vert1" presStyleCnt="0"/>
      <dgm:spPr/>
    </dgm:pt>
    <dgm:pt modelId="{D15A26F8-587F-4864-AE5C-7DC41E2BBA20}" type="pres">
      <dgm:prSet presAssocID="{F5DBB39C-A6DD-49F8-B8B2-7D184F908552}" presName="thickLine" presStyleLbl="alignNode1" presStyleIdx="1" presStyleCnt="5"/>
      <dgm:spPr/>
    </dgm:pt>
    <dgm:pt modelId="{2D33775C-8858-4ABD-ACD9-F2BA82DEF993}" type="pres">
      <dgm:prSet presAssocID="{F5DBB39C-A6DD-49F8-B8B2-7D184F908552}" presName="horz1" presStyleCnt="0"/>
      <dgm:spPr/>
    </dgm:pt>
    <dgm:pt modelId="{E79860DD-933A-4111-A359-BAA48827C8B8}" type="pres">
      <dgm:prSet presAssocID="{F5DBB39C-A6DD-49F8-B8B2-7D184F908552}" presName="tx1" presStyleLbl="revTx" presStyleIdx="1" presStyleCnt="5"/>
      <dgm:spPr/>
    </dgm:pt>
    <dgm:pt modelId="{8847C007-4BC9-4298-B102-6A8CB54771B8}" type="pres">
      <dgm:prSet presAssocID="{F5DBB39C-A6DD-49F8-B8B2-7D184F908552}" presName="vert1" presStyleCnt="0"/>
      <dgm:spPr/>
    </dgm:pt>
    <dgm:pt modelId="{14EC0B1C-95F8-4D27-B09E-C0FDDEEEE8C9}" type="pres">
      <dgm:prSet presAssocID="{B2FC1DAF-9DA4-4453-AE89-853B54A80D69}" presName="thickLine" presStyleLbl="alignNode1" presStyleIdx="2" presStyleCnt="5"/>
      <dgm:spPr/>
    </dgm:pt>
    <dgm:pt modelId="{BFEB6EC4-76A9-44C9-910A-1EFC38078D4F}" type="pres">
      <dgm:prSet presAssocID="{B2FC1DAF-9DA4-4453-AE89-853B54A80D69}" presName="horz1" presStyleCnt="0"/>
      <dgm:spPr/>
    </dgm:pt>
    <dgm:pt modelId="{50937877-613D-4455-B769-84F250BECD1B}" type="pres">
      <dgm:prSet presAssocID="{B2FC1DAF-9DA4-4453-AE89-853B54A80D69}" presName="tx1" presStyleLbl="revTx" presStyleIdx="2" presStyleCnt="5"/>
      <dgm:spPr/>
    </dgm:pt>
    <dgm:pt modelId="{9D645CA7-4DA1-42AF-A4D3-0F414283F6E6}" type="pres">
      <dgm:prSet presAssocID="{B2FC1DAF-9DA4-4453-AE89-853B54A80D69}" presName="vert1" presStyleCnt="0"/>
      <dgm:spPr/>
    </dgm:pt>
    <dgm:pt modelId="{335ADA9B-6413-44D3-9A3C-808F48487FF2}" type="pres">
      <dgm:prSet presAssocID="{C7A39311-3D34-4FA1-AE03-B20326272797}" presName="thickLine" presStyleLbl="alignNode1" presStyleIdx="3" presStyleCnt="5"/>
      <dgm:spPr/>
    </dgm:pt>
    <dgm:pt modelId="{DF26E540-91CA-47F9-9CBB-4E4B81ECAA99}" type="pres">
      <dgm:prSet presAssocID="{C7A39311-3D34-4FA1-AE03-B20326272797}" presName="horz1" presStyleCnt="0"/>
      <dgm:spPr/>
    </dgm:pt>
    <dgm:pt modelId="{A62BCE86-3FEE-48C6-BBE5-9F3A9F68CE02}" type="pres">
      <dgm:prSet presAssocID="{C7A39311-3D34-4FA1-AE03-B20326272797}" presName="tx1" presStyleLbl="revTx" presStyleIdx="3" presStyleCnt="5"/>
      <dgm:spPr/>
    </dgm:pt>
    <dgm:pt modelId="{E7F1981F-ACE7-4CF5-A531-C9358746E357}" type="pres">
      <dgm:prSet presAssocID="{C7A39311-3D34-4FA1-AE03-B20326272797}" presName="vert1" presStyleCnt="0"/>
      <dgm:spPr/>
    </dgm:pt>
    <dgm:pt modelId="{64CEF70F-6AD7-4E3E-83EF-A61B1E6EB67A}" type="pres">
      <dgm:prSet presAssocID="{BAD2B008-48B8-408F-A2BF-2CF169DAA534}" presName="thickLine" presStyleLbl="alignNode1" presStyleIdx="4" presStyleCnt="5"/>
      <dgm:spPr/>
    </dgm:pt>
    <dgm:pt modelId="{AEF11417-1F1F-4929-A349-E7159CCBDE8D}" type="pres">
      <dgm:prSet presAssocID="{BAD2B008-48B8-408F-A2BF-2CF169DAA534}" presName="horz1" presStyleCnt="0"/>
      <dgm:spPr/>
    </dgm:pt>
    <dgm:pt modelId="{648586C7-F849-4D84-AAE3-84B3EFA1AF95}" type="pres">
      <dgm:prSet presAssocID="{BAD2B008-48B8-408F-A2BF-2CF169DAA534}" presName="tx1" presStyleLbl="revTx" presStyleIdx="4" presStyleCnt="5"/>
      <dgm:spPr/>
    </dgm:pt>
    <dgm:pt modelId="{B78F760A-39EE-422E-83AF-44BAB9BE5E2D}" type="pres">
      <dgm:prSet presAssocID="{BAD2B008-48B8-408F-A2BF-2CF169DAA534}" presName="vert1" presStyleCnt="0"/>
      <dgm:spPr/>
    </dgm:pt>
  </dgm:ptLst>
  <dgm:cxnLst>
    <dgm:cxn modelId="{A4CEBA1D-7422-4F0E-8123-8046580B8A02}" type="presOf" srcId="{F4A7B60A-63AE-482E-ABA7-A9578664FB19}" destId="{705E22D0-188E-4329-A9D3-42BC8FA491F4}" srcOrd="0" destOrd="0" presId="urn:microsoft.com/office/officeart/2008/layout/LinedList"/>
    <dgm:cxn modelId="{A471B224-59F1-4780-AE32-665F2B94F25C}" type="presOf" srcId="{F5DBB39C-A6DD-49F8-B8B2-7D184F908552}" destId="{E79860DD-933A-4111-A359-BAA48827C8B8}" srcOrd="0" destOrd="0" presId="urn:microsoft.com/office/officeart/2008/layout/LinedList"/>
    <dgm:cxn modelId="{1D3EB929-12EB-467D-B942-2298863C642D}" type="presOf" srcId="{CA01B808-847D-4B43-A9C9-E6E81ACD66DF}" destId="{F5203B74-AAAA-4BE1-9FF3-F02F4415AC02}" srcOrd="0" destOrd="0" presId="urn:microsoft.com/office/officeart/2008/layout/LinedList"/>
    <dgm:cxn modelId="{9848465D-3939-4F3F-B994-BA4E126F5F28}" srcId="{F4A7B60A-63AE-482E-ABA7-A9578664FB19}" destId="{F5DBB39C-A6DD-49F8-B8B2-7D184F908552}" srcOrd="1" destOrd="0" parTransId="{5A1661CF-C6F0-436A-A2AF-3FFBE5C5B434}" sibTransId="{23E1ED79-B661-48F5-B998-7DB5C0527417}"/>
    <dgm:cxn modelId="{4FC5A56C-427B-4C94-BC4D-C2D9299209EE}" type="presOf" srcId="{C7A39311-3D34-4FA1-AE03-B20326272797}" destId="{A62BCE86-3FEE-48C6-BBE5-9F3A9F68CE02}" srcOrd="0" destOrd="0" presId="urn:microsoft.com/office/officeart/2008/layout/LinedList"/>
    <dgm:cxn modelId="{E72B1586-9AB3-41C8-89D2-044DDD713F51}" srcId="{F4A7B60A-63AE-482E-ABA7-A9578664FB19}" destId="{BAD2B008-48B8-408F-A2BF-2CF169DAA534}" srcOrd="4" destOrd="0" parTransId="{401A6A82-3E60-44F2-909C-82075B95DA33}" sibTransId="{74AE783D-D170-49EA-9779-D971BEEC5E4E}"/>
    <dgm:cxn modelId="{762882AF-54B0-410D-B228-D45AFC78D789}" srcId="{F4A7B60A-63AE-482E-ABA7-A9578664FB19}" destId="{B2FC1DAF-9DA4-4453-AE89-853B54A80D69}" srcOrd="2" destOrd="0" parTransId="{50BB04DC-304C-4BB2-8D7C-BE543DB3BDAA}" sibTransId="{4865FD67-158C-49FF-8EA8-3C44E594E41B}"/>
    <dgm:cxn modelId="{442926B0-3915-44F7-B2BA-6B0E552CC538}" type="presOf" srcId="{B2FC1DAF-9DA4-4453-AE89-853B54A80D69}" destId="{50937877-613D-4455-B769-84F250BECD1B}" srcOrd="0" destOrd="0" presId="urn:microsoft.com/office/officeart/2008/layout/LinedList"/>
    <dgm:cxn modelId="{36AFC6C1-01A9-4DAB-9D3D-A2AAD4D7BC1C}" type="presOf" srcId="{BAD2B008-48B8-408F-A2BF-2CF169DAA534}" destId="{648586C7-F849-4D84-AAE3-84B3EFA1AF95}" srcOrd="0" destOrd="0" presId="urn:microsoft.com/office/officeart/2008/layout/LinedList"/>
    <dgm:cxn modelId="{86E8D5C7-C89E-4ACB-A8B5-24F1D50B993B}" srcId="{F4A7B60A-63AE-482E-ABA7-A9578664FB19}" destId="{CA01B808-847D-4B43-A9C9-E6E81ACD66DF}" srcOrd="0" destOrd="0" parTransId="{FBF52CD4-AD6D-4569-ACAC-9BD299732422}" sibTransId="{67531BD5-EFF6-471E-A6C3-6C67661698D9}"/>
    <dgm:cxn modelId="{20B8E5FD-7945-4285-89F6-95BF471571BE}" srcId="{F4A7B60A-63AE-482E-ABA7-A9578664FB19}" destId="{C7A39311-3D34-4FA1-AE03-B20326272797}" srcOrd="3" destOrd="0" parTransId="{16B2DB5E-65A2-4800-8416-D68D6EC2EEBB}" sibTransId="{E9203AD3-FE15-40F8-A2C0-133F32C3D941}"/>
    <dgm:cxn modelId="{C0326F14-E2DC-459A-ABBE-74EB8CBD1679}" type="presParOf" srcId="{705E22D0-188E-4329-A9D3-42BC8FA491F4}" destId="{925AAA72-AE24-4962-969F-30B2A0F0DAD0}" srcOrd="0" destOrd="0" presId="urn:microsoft.com/office/officeart/2008/layout/LinedList"/>
    <dgm:cxn modelId="{B31BF65F-FECF-4000-9514-7668A49ED299}" type="presParOf" srcId="{705E22D0-188E-4329-A9D3-42BC8FA491F4}" destId="{14DABB4B-C7B0-4ED6-9E6F-649C3FC2FDC0}" srcOrd="1" destOrd="0" presId="urn:microsoft.com/office/officeart/2008/layout/LinedList"/>
    <dgm:cxn modelId="{D62ADA49-A9EA-49EE-80BA-9FD7A81164D9}" type="presParOf" srcId="{14DABB4B-C7B0-4ED6-9E6F-649C3FC2FDC0}" destId="{F5203B74-AAAA-4BE1-9FF3-F02F4415AC02}" srcOrd="0" destOrd="0" presId="urn:microsoft.com/office/officeart/2008/layout/LinedList"/>
    <dgm:cxn modelId="{31802C9A-DCE9-4468-A3B7-E7E093139BA8}" type="presParOf" srcId="{14DABB4B-C7B0-4ED6-9E6F-649C3FC2FDC0}" destId="{CBEF286A-0D57-45B1-AD81-FA52223F6A7C}" srcOrd="1" destOrd="0" presId="urn:microsoft.com/office/officeart/2008/layout/LinedList"/>
    <dgm:cxn modelId="{330D4063-EFD9-41E1-A29A-5157A33D8D8F}" type="presParOf" srcId="{705E22D0-188E-4329-A9D3-42BC8FA491F4}" destId="{D15A26F8-587F-4864-AE5C-7DC41E2BBA20}" srcOrd="2" destOrd="0" presId="urn:microsoft.com/office/officeart/2008/layout/LinedList"/>
    <dgm:cxn modelId="{1B3D1282-A71D-4CD2-9041-3D665E033311}" type="presParOf" srcId="{705E22D0-188E-4329-A9D3-42BC8FA491F4}" destId="{2D33775C-8858-4ABD-ACD9-F2BA82DEF993}" srcOrd="3" destOrd="0" presId="urn:microsoft.com/office/officeart/2008/layout/LinedList"/>
    <dgm:cxn modelId="{B4263865-0296-433B-8C55-DC3771FFB30B}" type="presParOf" srcId="{2D33775C-8858-4ABD-ACD9-F2BA82DEF993}" destId="{E79860DD-933A-4111-A359-BAA48827C8B8}" srcOrd="0" destOrd="0" presId="urn:microsoft.com/office/officeart/2008/layout/LinedList"/>
    <dgm:cxn modelId="{7367781F-B04D-4B91-A96A-2D3FACD1BC2A}" type="presParOf" srcId="{2D33775C-8858-4ABD-ACD9-F2BA82DEF993}" destId="{8847C007-4BC9-4298-B102-6A8CB54771B8}" srcOrd="1" destOrd="0" presId="urn:microsoft.com/office/officeart/2008/layout/LinedList"/>
    <dgm:cxn modelId="{952C0BBE-AD71-4DCC-AABA-494C792602FB}" type="presParOf" srcId="{705E22D0-188E-4329-A9D3-42BC8FA491F4}" destId="{14EC0B1C-95F8-4D27-B09E-C0FDDEEEE8C9}" srcOrd="4" destOrd="0" presId="urn:microsoft.com/office/officeart/2008/layout/LinedList"/>
    <dgm:cxn modelId="{3EE849CE-A7D5-48D1-A8EB-F48A1922234A}" type="presParOf" srcId="{705E22D0-188E-4329-A9D3-42BC8FA491F4}" destId="{BFEB6EC4-76A9-44C9-910A-1EFC38078D4F}" srcOrd="5" destOrd="0" presId="urn:microsoft.com/office/officeart/2008/layout/LinedList"/>
    <dgm:cxn modelId="{53AAA3FD-9ECA-4218-8B70-D2D389AFE444}" type="presParOf" srcId="{BFEB6EC4-76A9-44C9-910A-1EFC38078D4F}" destId="{50937877-613D-4455-B769-84F250BECD1B}" srcOrd="0" destOrd="0" presId="urn:microsoft.com/office/officeart/2008/layout/LinedList"/>
    <dgm:cxn modelId="{51EE8AA0-AC09-49C9-9DD7-95D6FCE83E78}" type="presParOf" srcId="{BFEB6EC4-76A9-44C9-910A-1EFC38078D4F}" destId="{9D645CA7-4DA1-42AF-A4D3-0F414283F6E6}" srcOrd="1" destOrd="0" presId="urn:microsoft.com/office/officeart/2008/layout/LinedList"/>
    <dgm:cxn modelId="{4B0733A8-49B3-4A0C-9F04-FD91E6E91FAB}" type="presParOf" srcId="{705E22D0-188E-4329-A9D3-42BC8FA491F4}" destId="{335ADA9B-6413-44D3-9A3C-808F48487FF2}" srcOrd="6" destOrd="0" presId="urn:microsoft.com/office/officeart/2008/layout/LinedList"/>
    <dgm:cxn modelId="{52CD8466-57C4-4F6A-AD84-16416A6E2CA1}" type="presParOf" srcId="{705E22D0-188E-4329-A9D3-42BC8FA491F4}" destId="{DF26E540-91CA-47F9-9CBB-4E4B81ECAA99}" srcOrd="7" destOrd="0" presId="urn:microsoft.com/office/officeart/2008/layout/LinedList"/>
    <dgm:cxn modelId="{E1A0370A-C64A-40B5-8C45-690A6899576C}" type="presParOf" srcId="{DF26E540-91CA-47F9-9CBB-4E4B81ECAA99}" destId="{A62BCE86-3FEE-48C6-BBE5-9F3A9F68CE02}" srcOrd="0" destOrd="0" presId="urn:microsoft.com/office/officeart/2008/layout/LinedList"/>
    <dgm:cxn modelId="{0BBE2A55-9C4C-4976-8E29-22F270770870}" type="presParOf" srcId="{DF26E540-91CA-47F9-9CBB-4E4B81ECAA99}" destId="{E7F1981F-ACE7-4CF5-A531-C9358746E357}" srcOrd="1" destOrd="0" presId="urn:microsoft.com/office/officeart/2008/layout/LinedList"/>
    <dgm:cxn modelId="{780A1005-9DE9-423D-A236-A527BCF696C1}" type="presParOf" srcId="{705E22D0-188E-4329-A9D3-42BC8FA491F4}" destId="{64CEF70F-6AD7-4E3E-83EF-A61B1E6EB67A}" srcOrd="8" destOrd="0" presId="urn:microsoft.com/office/officeart/2008/layout/LinedList"/>
    <dgm:cxn modelId="{B8BEFA00-D759-4EAC-BE1D-93067B262E26}" type="presParOf" srcId="{705E22D0-188E-4329-A9D3-42BC8FA491F4}" destId="{AEF11417-1F1F-4929-A349-E7159CCBDE8D}" srcOrd="9" destOrd="0" presId="urn:microsoft.com/office/officeart/2008/layout/LinedList"/>
    <dgm:cxn modelId="{E366E1B7-C78A-4F2D-B879-09C8B530492D}" type="presParOf" srcId="{AEF11417-1F1F-4929-A349-E7159CCBDE8D}" destId="{648586C7-F849-4D84-AAE3-84B3EFA1AF95}" srcOrd="0" destOrd="0" presId="urn:microsoft.com/office/officeart/2008/layout/LinedList"/>
    <dgm:cxn modelId="{B25CF32E-0733-464E-9DF0-BF739BCDD37C}" type="presParOf" srcId="{AEF11417-1F1F-4929-A349-E7159CCBDE8D}" destId="{B78F760A-39EE-422E-83AF-44BAB9BE5E2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06111C-7C0D-4FC7-9E2A-A230F27F1AA6}"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990CCE60-1298-4BC5-B0C3-D1BF257A8523}">
      <dgm:prSet/>
      <dgm:spPr/>
      <dgm:t>
        <a:bodyPr/>
        <a:lstStyle/>
        <a:p>
          <a:r>
            <a:rPr lang="it-IT"/>
            <a:t>Atti di pianificazione e programmazione.</a:t>
          </a:r>
          <a:endParaRPr lang="en-US"/>
        </a:p>
      </dgm:t>
    </dgm:pt>
    <dgm:pt modelId="{A764F6FD-F8FF-458A-B4B3-15B9545CD164}" type="parTrans" cxnId="{EF6552B1-A779-499B-B4FD-ED847BE69D48}">
      <dgm:prSet/>
      <dgm:spPr/>
      <dgm:t>
        <a:bodyPr/>
        <a:lstStyle/>
        <a:p>
          <a:endParaRPr lang="en-US"/>
        </a:p>
      </dgm:t>
    </dgm:pt>
    <dgm:pt modelId="{D1AF89B1-98E9-41F9-BDFC-78D2F101EA74}" type="sibTrans" cxnId="{EF6552B1-A779-499B-B4FD-ED847BE69D48}">
      <dgm:prSet/>
      <dgm:spPr/>
      <dgm:t>
        <a:bodyPr/>
        <a:lstStyle/>
        <a:p>
          <a:endParaRPr lang="en-US"/>
        </a:p>
      </dgm:t>
    </dgm:pt>
    <dgm:pt modelId="{2ABD3604-2670-4747-9B26-77517F3245B6}">
      <dgm:prSet/>
      <dgm:spPr/>
      <dgm:t>
        <a:bodyPr/>
        <a:lstStyle/>
        <a:p>
          <a:r>
            <a:rPr lang="it-IT"/>
            <a:t>Natura generale ed astratta, si discute se sia regolamento o atto amministrativo (anche i fini dell’impugnazione) – natura mista.</a:t>
          </a:r>
          <a:endParaRPr lang="en-US"/>
        </a:p>
      </dgm:t>
    </dgm:pt>
    <dgm:pt modelId="{47F6C2DE-2626-435F-AEB0-4CAE2411994C}" type="parTrans" cxnId="{C5DE991C-E157-4D81-9041-7701121D1DA4}">
      <dgm:prSet/>
      <dgm:spPr/>
      <dgm:t>
        <a:bodyPr/>
        <a:lstStyle/>
        <a:p>
          <a:endParaRPr lang="en-US"/>
        </a:p>
      </dgm:t>
    </dgm:pt>
    <dgm:pt modelId="{741C8AC7-9BF7-4527-9BF8-CCDDB90708D5}" type="sibTrans" cxnId="{C5DE991C-E157-4D81-9041-7701121D1DA4}">
      <dgm:prSet/>
      <dgm:spPr/>
      <dgm:t>
        <a:bodyPr/>
        <a:lstStyle/>
        <a:p>
          <a:endParaRPr lang="en-US"/>
        </a:p>
      </dgm:t>
    </dgm:pt>
    <dgm:pt modelId="{7EE1E2AE-CBAC-4CE5-9DDE-616AF8207926}">
      <dgm:prSet/>
      <dgm:spPr/>
      <dgm:t>
        <a:bodyPr/>
        <a:lstStyle/>
        <a:p>
          <a:r>
            <a:rPr lang="it-IT"/>
            <a:t>Procedura duplice adozione e approvazione.</a:t>
          </a:r>
          <a:endParaRPr lang="en-US"/>
        </a:p>
      </dgm:t>
    </dgm:pt>
    <dgm:pt modelId="{4CC75880-A67F-46CF-9B74-E87ED3EB88C6}" type="parTrans" cxnId="{B8688A36-7E19-4B1F-B6A3-C05490421B7C}">
      <dgm:prSet/>
      <dgm:spPr/>
      <dgm:t>
        <a:bodyPr/>
        <a:lstStyle/>
        <a:p>
          <a:endParaRPr lang="en-US"/>
        </a:p>
      </dgm:t>
    </dgm:pt>
    <dgm:pt modelId="{F5EEEB0F-B457-431E-BB1F-1DE7A8AC9CFC}" type="sibTrans" cxnId="{B8688A36-7E19-4B1F-B6A3-C05490421B7C}">
      <dgm:prSet/>
      <dgm:spPr/>
      <dgm:t>
        <a:bodyPr/>
        <a:lstStyle/>
        <a:p>
          <a:endParaRPr lang="en-US"/>
        </a:p>
      </dgm:t>
    </dgm:pt>
    <dgm:pt modelId="{05CDCC37-6EDD-49A7-8AFD-DD1748ED65E8}">
      <dgm:prSet/>
      <dgm:spPr/>
      <dgm:t>
        <a:bodyPr/>
        <a:lstStyle/>
        <a:p>
          <a:r>
            <a:rPr lang="it-IT"/>
            <a:t>Impugnabilità se immediatamente lesivi anche dopo sola adozione.</a:t>
          </a:r>
          <a:endParaRPr lang="en-US"/>
        </a:p>
      </dgm:t>
    </dgm:pt>
    <dgm:pt modelId="{7303366F-857E-4A0C-BA5A-F2E8B9AF138C}" type="parTrans" cxnId="{BA8BE806-DBC9-4891-BDD0-44C418E21A1E}">
      <dgm:prSet/>
      <dgm:spPr/>
      <dgm:t>
        <a:bodyPr/>
        <a:lstStyle/>
        <a:p>
          <a:endParaRPr lang="en-US"/>
        </a:p>
      </dgm:t>
    </dgm:pt>
    <dgm:pt modelId="{5C2ECBDB-D0BB-4421-8D03-164AF26C8B8C}" type="sibTrans" cxnId="{BA8BE806-DBC9-4891-BDD0-44C418E21A1E}">
      <dgm:prSet/>
      <dgm:spPr/>
      <dgm:t>
        <a:bodyPr/>
        <a:lstStyle/>
        <a:p>
          <a:endParaRPr lang="en-US"/>
        </a:p>
      </dgm:t>
    </dgm:pt>
    <dgm:pt modelId="{85FCE8B6-ABB6-45EB-95D7-13010D162A3C}" type="pres">
      <dgm:prSet presAssocID="{1706111C-7C0D-4FC7-9E2A-A230F27F1AA6}" presName="vert0" presStyleCnt="0">
        <dgm:presLayoutVars>
          <dgm:dir/>
          <dgm:animOne val="branch"/>
          <dgm:animLvl val="lvl"/>
        </dgm:presLayoutVars>
      </dgm:prSet>
      <dgm:spPr/>
    </dgm:pt>
    <dgm:pt modelId="{28B6FBC4-85FB-446F-94A5-F3B83EC6708A}" type="pres">
      <dgm:prSet presAssocID="{990CCE60-1298-4BC5-B0C3-D1BF257A8523}" presName="thickLine" presStyleLbl="alignNode1" presStyleIdx="0" presStyleCnt="4"/>
      <dgm:spPr/>
    </dgm:pt>
    <dgm:pt modelId="{F58306D4-EF19-4B86-A9FE-4C4BE026EDC3}" type="pres">
      <dgm:prSet presAssocID="{990CCE60-1298-4BC5-B0C3-D1BF257A8523}" presName="horz1" presStyleCnt="0"/>
      <dgm:spPr/>
    </dgm:pt>
    <dgm:pt modelId="{7A59600E-F55B-4714-8BBB-884440A5087A}" type="pres">
      <dgm:prSet presAssocID="{990CCE60-1298-4BC5-B0C3-D1BF257A8523}" presName="tx1" presStyleLbl="revTx" presStyleIdx="0" presStyleCnt="4"/>
      <dgm:spPr/>
    </dgm:pt>
    <dgm:pt modelId="{C7F58DB8-DE77-466A-B8A1-D96B1BC3BCAD}" type="pres">
      <dgm:prSet presAssocID="{990CCE60-1298-4BC5-B0C3-D1BF257A8523}" presName="vert1" presStyleCnt="0"/>
      <dgm:spPr/>
    </dgm:pt>
    <dgm:pt modelId="{4D099632-0D24-4CC6-B35D-2EC0F81478C4}" type="pres">
      <dgm:prSet presAssocID="{2ABD3604-2670-4747-9B26-77517F3245B6}" presName="thickLine" presStyleLbl="alignNode1" presStyleIdx="1" presStyleCnt="4"/>
      <dgm:spPr/>
    </dgm:pt>
    <dgm:pt modelId="{8CFCE543-B65B-428F-9721-BF5AEF971983}" type="pres">
      <dgm:prSet presAssocID="{2ABD3604-2670-4747-9B26-77517F3245B6}" presName="horz1" presStyleCnt="0"/>
      <dgm:spPr/>
    </dgm:pt>
    <dgm:pt modelId="{E3E7ED68-F52C-47A7-8C8D-E5D5F28C2EB3}" type="pres">
      <dgm:prSet presAssocID="{2ABD3604-2670-4747-9B26-77517F3245B6}" presName="tx1" presStyleLbl="revTx" presStyleIdx="1" presStyleCnt="4"/>
      <dgm:spPr/>
    </dgm:pt>
    <dgm:pt modelId="{C28ED677-F686-463B-A49E-85BE93225AD8}" type="pres">
      <dgm:prSet presAssocID="{2ABD3604-2670-4747-9B26-77517F3245B6}" presName="vert1" presStyleCnt="0"/>
      <dgm:spPr/>
    </dgm:pt>
    <dgm:pt modelId="{867D8455-78FA-49DE-B4CD-2009DAE17238}" type="pres">
      <dgm:prSet presAssocID="{7EE1E2AE-CBAC-4CE5-9DDE-616AF8207926}" presName="thickLine" presStyleLbl="alignNode1" presStyleIdx="2" presStyleCnt="4"/>
      <dgm:spPr/>
    </dgm:pt>
    <dgm:pt modelId="{8E3B78CC-6F54-42D6-B5E2-A4463B91EE74}" type="pres">
      <dgm:prSet presAssocID="{7EE1E2AE-CBAC-4CE5-9DDE-616AF8207926}" presName="horz1" presStyleCnt="0"/>
      <dgm:spPr/>
    </dgm:pt>
    <dgm:pt modelId="{6538F308-4B8A-4B6A-A6B6-F95FEE4DE3BD}" type="pres">
      <dgm:prSet presAssocID="{7EE1E2AE-CBAC-4CE5-9DDE-616AF8207926}" presName="tx1" presStyleLbl="revTx" presStyleIdx="2" presStyleCnt="4"/>
      <dgm:spPr/>
    </dgm:pt>
    <dgm:pt modelId="{2AF4D4A4-6772-4A7F-B1A1-C7CBFC397FB3}" type="pres">
      <dgm:prSet presAssocID="{7EE1E2AE-CBAC-4CE5-9DDE-616AF8207926}" presName="vert1" presStyleCnt="0"/>
      <dgm:spPr/>
    </dgm:pt>
    <dgm:pt modelId="{25F59C6B-C4F6-40D0-B20A-F3B4E0ACD0FC}" type="pres">
      <dgm:prSet presAssocID="{05CDCC37-6EDD-49A7-8AFD-DD1748ED65E8}" presName="thickLine" presStyleLbl="alignNode1" presStyleIdx="3" presStyleCnt="4"/>
      <dgm:spPr/>
    </dgm:pt>
    <dgm:pt modelId="{4D32748A-C1BF-44C8-A854-C6394CF8A3D5}" type="pres">
      <dgm:prSet presAssocID="{05CDCC37-6EDD-49A7-8AFD-DD1748ED65E8}" presName="horz1" presStyleCnt="0"/>
      <dgm:spPr/>
    </dgm:pt>
    <dgm:pt modelId="{1939114D-56F6-47A1-AB20-3743497973BC}" type="pres">
      <dgm:prSet presAssocID="{05CDCC37-6EDD-49A7-8AFD-DD1748ED65E8}" presName="tx1" presStyleLbl="revTx" presStyleIdx="3" presStyleCnt="4"/>
      <dgm:spPr/>
    </dgm:pt>
    <dgm:pt modelId="{2FB33439-20AE-4B62-B1F8-22662B5AD163}" type="pres">
      <dgm:prSet presAssocID="{05CDCC37-6EDD-49A7-8AFD-DD1748ED65E8}" presName="vert1" presStyleCnt="0"/>
      <dgm:spPr/>
    </dgm:pt>
  </dgm:ptLst>
  <dgm:cxnLst>
    <dgm:cxn modelId="{BA8BE806-DBC9-4891-BDD0-44C418E21A1E}" srcId="{1706111C-7C0D-4FC7-9E2A-A230F27F1AA6}" destId="{05CDCC37-6EDD-49A7-8AFD-DD1748ED65E8}" srcOrd="3" destOrd="0" parTransId="{7303366F-857E-4A0C-BA5A-F2E8B9AF138C}" sibTransId="{5C2ECBDB-D0BB-4421-8D03-164AF26C8B8C}"/>
    <dgm:cxn modelId="{3F2C1B07-64BF-4B81-B1E7-883EA0CDC69F}" type="presOf" srcId="{7EE1E2AE-CBAC-4CE5-9DDE-616AF8207926}" destId="{6538F308-4B8A-4B6A-A6B6-F95FEE4DE3BD}" srcOrd="0" destOrd="0" presId="urn:microsoft.com/office/officeart/2008/layout/LinedList"/>
    <dgm:cxn modelId="{C5DE991C-E157-4D81-9041-7701121D1DA4}" srcId="{1706111C-7C0D-4FC7-9E2A-A230F27F1AA6}" destId="{2ABD3604-2670-4747-9B26-77517F3245B6}" srcOrd="1" destOrd="0" parTransId="{47F6C2DE-2626-435F-AEB0-4CAE2411994C}" sibTransId="{741C8AC7-9BF7-4527-9BF8-CCDDB90708D5}"/>
    <dgm:cxn modelId="{B8688A36-7E19-4B1F-B6A3-C05490421B7C}" srcId="{1706111C-7C0D-4FC7-9E2A-A230F27F1AA6}" destId="{7EE1E2AE-CBAC-4CE5-9DDE-616AF8207926}" srcOrd="2" destOrd="0" parTransId="{4CC75880-A67F-46CF-9B74-E87ED3EB88C6}" sibTransId="{F5EEEB0F-B457-431E-BB1F-1DE7A8AC9CFC}"/>
    <dgm:cxn modelId="{BB1FF83F-32DA-4DB4-979D-A56B035C1F01}" type="presOf" srcId="{1706111C-7C0D-4FC7-9E2A-A230F27F1AA6}" destId="{85FCE8B6-ABB6-45EB-95D7-13010D162A3C}" srcOrd="0" destOrd="0" presId="urn:microsoft.com/office/officeart/2008/layout/LinedList"/>
    <dgm:cxn modelId="{945F8586-CF5D-449B-8CC0-0444315822E1}" type="presOf" srcId="{05CDCC37-6EDD-49A7-8AFD-DD1748ED65E8}" destId="{1939114D-56F6-47A1-AB20-3743497973BC}" srcOrd="0" destOrd="0" presId="urn:microsoft.com/office/officeart/2008/layout/LinedList"/>
    <dgm:cxn modelId="{54796E87-EEC6-434D-8556-29D9B34845BE}" type="presOf" srcId="{2ABD3604-2670-4747-9B26-77517F3245B6}" destId="{E3E7ED68-F52C-47A7-8C8D-E5D5F28C2EB3}" srcOrd="0" destOrd="0" presId="urn:microsoft.com/office/officeart/2008/layout/LinedList"/>
    <dgm:cxn modelId="{503296A4-6FF9-42C3-B979-7A13668BB2FB}" type="presOf" srcId="{990CCE60-1298-4BC5-B0C3-D1BF257A8523}" destId="{7A59600E-F55B-4714-8BBB-884440A5087A}" srcOrd="0" destOrd="0" presId="urn:microsoft.com/office/officeart/2008/layout/LinedList"/>
    <dgm:cxn modelId="{EF6552B1-A779-499B-B4FD-ED847BE69D48}" srcId="{1706111C-7C0D-4FC7-9E2A-A230F27F1AA6}" destId="{990CCE60-1298-4BC5-B0C3-D1BF257A8523}" srcOrd="0" destOrd="0" parTransId="{A764F6FD-F8FF-458A-B4B3-15B9545CD164}" sibTransId="{D1AF89B1-98E9-41F9-BDFC-78D2F101EA74}"/>
    <dgm:cxn modelId="{655C41A0-7E86-477D-B178-1BB93666D326}" type="presParOf" srcId="{85FCE8B6-ABB6-45EB-95D7-13010D162A3C}" destId="{28B6FBC4-85FB-446F-94A5-F3B83EC6708A}" srcOrd="0" destOrd="0" presId="urn:microsoft.com/office/officeart/2008/layout/LinedList"/>
    <dgm:cxn modelId="{C33674DA-0EAA-4DE2-91E0-FF66C512D3BE}" type="presParOf" srcId="{85FCE8B6-ABB6-45EB-95D7-13010D162A3C}" destId="{F58306D4-EF19-4B86-A9FE-4C4BE026EDC3}" srcOrd="1" destOrd="0" presId="urn:microsoft.com/office/officeart/2008/layout/LinedList"/>
    <dgm:cxn modelId="{65C5DABA-E6BB-486C-8D89-2E2319BB983C}" type="presParOf" srcId="{F58306D4-EF19-4B86-A9FE-4C4BE026EDC3}" destId="{7A59600E-F55B-4714-8BBB-884440A5087A}" srcOrd="0" destOrd="0" presId="urn:microsoft.com/office/officeart/2008/layout/LinedList"/>
    <dgm:cxn modelId="{BCDF9E11-CE50-485B-B6FF-38BCF4B5BC7B}" type="presParOf" srcId="{F58306D4-EF19-4B86-A9FE-4C4BE026EDC3}" destId="{C7F58DB8-DE77-466A-B8A1-D96B1BC3BCAD}" srcOrd="1" destOrd="0" presId="urn:microsoft.com/office/officeart/2008/layout/LinedList"/>
    <dgm:cxn modelId="{F4754032-DCC2-4E3B-BC4D-E3313FAA721C}" type="presParOf" srcId="{85FCE8B6-ABB6-45EB-95D7-13010D162A3C}" destId="{4D099632-0D24-4CC6-B35D-2EC0F81478C4}" srcOrd="2" destOrd="0" presId="urn:microsoft.com/office/officeart/2008/layout/LinedList"/>
    <dgm:cxn modelId="{6725AA94-ECE5-4512-AB25-5DB4D4D43E04}" type="presParOf" srcId="{85FCE8B6-ABB6-45EB-95D7-13010D162A3C}" destId="{8CFCE543-B65B-428F-9721-BF5AEF971983}" srcOrd="3" destOrd="0" presId="urn:microsoft.com/office/officeart/2008/layout/LinedList"/>
    <dgm:cxn modelId="{A189369B-7ACD-471D-B639-7F4AA561591A}" type="presParOf" srcId="{8CFCE543-B65B-428F-9721-BF5AEF971983}" destId="{E3E7ED68-F52C-47A7-8C8D-E5D5F28C2EB3}" srcOrd="0" destOrd="0" presId="urn:microsoft.com/office/officeart/2008/layout/LinedList"/>
    <dgm:cxn modelId="{94B68A2F-EF98-40CB-A26D-F2B27BB628D5}" type="presParOf" srcId="{8CFCE543-B65B-428F-9721-BF5AEF971983}" destId="{C28ED677-F686-463B-A49E-85BE93225AD8}" srcOrd="1" destOrd="0" presId="urn:microsoft.com/office/officeart/2008/layout/LinedList"/>
    <dgm:cxn modelId="{3706B6D3-FA7A-4DC9-B8E1-16AF5F0119BD}" type="presParOf" srcId="{85FCE8B6-ABB6-45EB-95D7-13010D162A3C}" destId="{867D8455-78FA-49DE-B4CD-2009DAE17238}" srcOrd="4" destOrd="0" presId="urn:microsoft.com/office/officeart/2008/layout/LinedList"/>
    <dgm:cxn modelId="{EB469100-73BC-43A2-A9B5-5D65CE6DF841}" type="presParOf" srcId="{85FCE8B6-ABB6-45EB-95D7-13010D162A3C}" destId="{8E3B78CC-6F54-42D6-B5E2-A4463B91EE74}" srcOrd="5" destOrd="0" presId="urn:microsoft.com/office/officeart/2008/layout/LinedList"/>
    <dgm:cxn modelId="{6F31FBDD-CDC4-4647-8492-DCB1DFD09971}" type="presParOf" srcId="{8E3B78CC-6F54-42D6-B5E2-A4463B91EE74}" destId="{6538F308-4B8A-4B6A-A6B6-F95FEE4DE3BD}" srcOrd="0" destOrd="0" presId="urn:microsoft.com/office/officeart/2008/layout/LinedList"/>
    <dgm:cxn modelId="{5F20F2E4-82D5-4A59-A567-A562949D8D40}" type="presParOf" srcId="{8E3B78CC-6F54-42D6-B5E2-A4463B91EE74}" destId="{2AF4D4A4-6772-4A7F-B1A1-C7CBFC397FB3}" srcOrd="1" destOrd="0" presId="urn:microsoft.com/office/officeart/2008/layout/LinedList"/>
    <dgm:cxn modelId="{EE260BD6-CAD4-4FD1-8F6F-70E2D679B118}" type="presParOf" srcId="{85FCE8B6-ABB6-45EB-95D7-13010D162A3C}" destId="{25F59C6B-C4F6-40D0-B20A-F3B4E0ACD0FC}" srcOrd="6" destOrd="0" presId="urn:microsoft.com/office/officeart/2008/layout/LinedList"/>
    <dgm:cxn modelId="{C73FB324-56F6-492A-98BB-E98497583C47}" type="presParOf" srcId="{85FCE8B6-ABB6-45EB-95D7-13010D162A3C}" destId="{4D32748A-C1BF-44C8-A854-C6394CF8A3D5}" srcOrd="7" destOrd="0" presId="urn:microsoft.com/office/officeart/2008/layout/LinedList"/>
    <dgm:cxn modelId="{FD93C173-A6F8-4A20-B640-64C15AA0C1F2}" type="presParOf" srcId="{4D32748A-C1BF-44C8-A854-C6394CF8A3D5}" destId="{1939114D-56F6-47A1-AB20-3743497973BC}" srcOrd="0" destOrd="0" presId="urn:microsoft.com/office/officeart/2008/layout/LinedList"/>
    <dgm:cxn modelId="{1E083C6A-39F8-4DE2-8898-247C5E463E4F}" type="presParOf" srcId="{4D32748A-C1BF-44C8-A854-C6394CF8A3D5}" destId="{2FB33439-20AE-4B62-B1F8-22662B5AD16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A29A845-16E9-46FB-8F9F-20B749C83292}"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A47119AD-0480-4A6B-86D7-E94978274A5E}">
      <dgm:prSet/>
      <dgm:spPr/>
      <dgm:t>
        <a:bodyPr/>
        <a:lstStyle/>
        <a:p>
          <a:r>
            <a:rPr lang="it-IT"/>
            <a:t>Ordinanze contingibili e urgenti. Natura non normativa.</a:t>
          </a:r>
          <a:endParaRPr lang="en-US"/>
        </a:p>
      </dgm:t>
    </dgm:pt>
    <dgm:pt modelId="{EB965FAB-B23A-4BCA-88E9-1C8DDC3191E0}" type="parTrans" cxnId="{5A74B2CE-C09C-402C-BC74-169B402D3584}">
      <dgm:prSet/>
      <dgm:spPr/>
      <dgm:t>
        <a:bodyPr/>
        <a:lstStyle/>
        <a:p>
          <a:endParaRPr lang="en-US"/>
        </a:p>
      </dgm:t>
    </dgm:pt>
    <dgm:pt modelId="{86A42F5A-A45A-48A7-9E90-045A7611E3C1}" type="sibTrans" cxnId="{5A74B2CE-C09C-402C-BC74-169B402D3584}">
      <dgm:prSet/>
      <dgm:spPr/>
      <dgm:t>
        <a:bodyPr/>
        <a:lstStyle/>
        <a:p>
          <a:endParaRPr lang="en-US"/>
        </a:p>
      </dgm:t>
    </dgm:pt>
    <dgm:pt modelId="{902EA5F6-8BF3-401E-A847-61CE67C5940A}">
      <dgm:prSet/>
      <dgm:spPr/>
      <dgm:t>
        <a:bodyPr/>
        <a:lstStyle/>
        <a:p>
          <a:r>
            <a:rPr lang="it-IT"/>
            <a:t>Fanno fronte a situazioni imprevedibili che possono mettere in pericolo interessi fondamentali di una comunità (incolumità, salute, ambiente).</a:t>
          </a:r>
          <a:endParaRPr lang="en-US"/>
        </a:p>
      </dgm:t>
    </dgm:pt>
    <dgm:pt modelId="{2216F5AE-DB46-49DB-923F-DED112E7CAB4}" type="parTrans" cxnId="{9349C7E2-1D98-414C-915E-32A50A05B9EB}">
      <dgm:prSet/>
      <dgm:spPr/>
      <dgm:t>
        <a:bodyPr/>
        <a:lstStyle/>
        <a:p>
          <a:endParaRPr lang="en-US"/>
        </a:p>
      </dgm:t>
    </dgm:pt>
    <dgm:pt modelId="{6F6F7D42-9C0E-445C-86C6-201DF7377867}" type="sibTrans" cxnId="{9349C7E2-1D98-414C-915E-32A50A05B9EB}">
      <dgm:prSet/>
      <dgm:spPr/>
      <dgm:t>
        <a:bodyPr/>
        <a:lstStyle/>
        <a:p>
          <a:endParaRPr lang="en-US"/>
        </a:p>
      </dgm:t>
    </dgm:pt>
    <dgm:pt modelId="{EC1593A1-7495-4FFE-B5DF-A15D12BBA383}">
      <dgm:prSet/>
      <dgm:spPr/>
      <dgm:t>
        <a:bodyPr/>
        <a:lstStyle/>
        <a:p>
          <a:r>
            <a:rPr lang="it-IT"/>
            <a:t>Attribuite a autorità amministrative (prefetto, sindaco, presidente regione, ministro).</a:t>
          </a:r>
          <a:endParaRPr lang="en-US"/>
        </a:p>
      </dgm:t>
    </dgm:pt>
    <dgm:pt modelId="{C01B49DE-C383-4298-9113-14CF8F2DFD80}" type="parTrans" cxnId="{47BE4181-BA16-41C2-9D3E-583D3BC08185}">
      <dgm:prSet/>
      <dgm:spPr/>
      <dgm:t>
        <a:bodyPr/>
        <a:lstStyle/>
        <a:p>
          <a:endParaRPr lang="en-US"/>
        </a:p>
      </dgm:t>
    </dgm:pt>
    <dgm:pt modelId="{CB66A700-D807-4432-85B5-BFF48EE4A3D4}" type="sibTrans" cxnId="{47BE4181-BA16-41C2-9D3E-583D3BC08185}">
      <dgm:prSet/>
      <dgm:spPr/>
      <dgm:t>
        <a:bodyPr/>
        <a:lstStyle/>
        <a:p>
          <a:endParaRPr lang="en-US"/>
        </a:p>
      </dgm:t>
    </dgm:pt>
    <dgm:pt modelId="{945FD7AF-EED2-4956-9113-E1C05A0846F8}">
      <dgm:prSet/>
      <dgm:spPr/>
      <dgm:t>
        <a:bodyPr/>
        <a:lstStyle/>
        <a:p>
          <a:r>
            <a:rPr lang="it-IT"/>
            <a:t>Fonti atipiche: le leggi si limitano a indicare il presupposto e il fine, mentre il contenuto è indeterminato.</a:t>
          </a:r>
          <a:endParaRPr lang="en-US"/>
        </a:p>
      </dgm:t>
    </dgm:pt>
    <dgm:pt modelId="{AE78BC2B-D290-4E55-9818-4D050AE004EC}" type="parTrans" cxnId="{F965A1BC-171C-4B41-948E-8D55E778A528}">
      <dgm:prSet/>
      <dgm:spPr/>
      <dgm:t>
        <a:bodyPr/>
        <a:lstStyle/>
        <a:p>
          <a:endParaRPr lang="en-US"/>
        </a:p>
      </dgm:t>
    </dgm:pt>
    <dgm:pt modelId="{38D90954-B1D6-4940-8015-C1011E8B64F5}" type="sibTrans" cxnId="{F965A1BC-171C-4B41-948E-8D55E778A528}">
      <dgm:prSet/>
      <dgm:spPr/>
      <dgm:t>
        <a:bodyPr/>
        <a:lstStyle/>
        <a:p>
          <a:endParaRPr lang="en-US"/>
        </a:p>
      </dgm:t>
    </dgm:pt>
    <dgm:pt modelId="{7FEDC798-1BE6-4D58-B767-AF3AEC3819AD}">
      <dgm:prSet/>
      <dgm:spPr/>
      <dgm:t>
        <a:bodyPr/>
        <a:lstStyle/>
        <a:p>
          <a:r>
            <a:rPr lang="it-IT"/>
            <a:t>Rispetto del principio di legalità: non possono contrastare con la Costituzione, i principi generali, devono essere motivate, avere una efficacia limitata temporalmente e territorialmente ed essere pubblicizzate.</a:t>
          </a:r>
          <a:endParaRPr lang="en-US"/>
        </a:p>
      </dgm:t>
    </dgm:pt>
    <dgm:pt modelId="{4CD146C9-BB6F-45BA-BE22-0102A8956A93}" type="parTrans" cxnId="{49DBD8A1-A76A-4B98-8633-0EA6C9D05475}">
      <dgm:prSet/>
      <dgm:spPr/>
      <dgm:t>
        <a:bodyPr/>
        <a:lstStyle/>
        <a:p>
          <a:endParaRPr lang="en-US"/>
        </a:p>
      </dgm:t>
    </dgm:pt>
    <dgm:pt modelId="{EB648392-E701-4DB1-B028-CC9647488219}" type="sibTrans" cxnId="{49DBD8A1-A76A-4B98-8633-0EA6C9D05475}">
      <dgm:prSet/>
      <dgm:spPr/>
      <dgm:t>
        <a:bodyPr/>
        <a:lstStyle/>
        <a:p>
          <a:endParaRPr lang="en-US"/>
        </a:p>
      </dgm:t>
    </dgm:pt>
    <dgm:pt modelId="{E5E47AA7-641E-4280-AABB-9F26D33F576B}" type="pres">
      <dgm:prSet presAssocID="{9A29A845-16E9-46FB-8F9F-20B749C83292}" presName="vert0" presStyleCnt="0">
        <dgm:presLayoutVars>
          <dgm:dir/>
          <dgm:animOne val="branch"/>
          <dgm:animLvl val="lvl"/>
        </dgm:presLayoutVars>
      </dgm:prSet>
      <dgm:spPr/>
    </dgm:pt>
    <dgm:pt modelId="{4E7D07E2-97B4-4A06-AFFC-270AD6CDE7EA}" type="pres">
      <dgm:prSet presAssocID="{A47119AD-0480-4A6B-86D7-E94978274A5E}" presName="thickLine" presStyleLbl="alignNode1" presStyleIdx="0" presStyleCnt="5"/>
      <dgm:spPr/>
    </dgm:pt>
    <dgm:pt modelId="{8627054A-4241-40A9-A7DA-6724DD24336F}" type="pres">
      <dgm:prSet presAssocID="{A47119AD-0480-4A6B-86D7-E94978274A5E}" presName="horz1" presStyleCnt="0"/>
      <dgm:spPr/>
    </dgm:pt>
    <dgm:pt modelId="{15512C8E-BB78-4E8E-8512-3B8CC20FE0BD}" type="pres">
      <dgm:prSet presAssocID="{A47119AD-0480-4A6B-86D7-E94978274A5E}" presName="tx1" presStyleLbl="revTx" presStyleIdx="0" presStyleCnt="5"/>
      <dgm:spPr/>
    </dgm:pt>
    <dgm:pt modelId="{CC6DD069-FB41-4F26-ADCF-555D87B4EE10}" type="pres">
      <dgm:prSet presAssocID="{A47119AD-0480-4A6B-86D7-E94978274A5E}" presName="vert1" presStyleCnt="0"/>
      <dgm:spPr/>
    </dgm:pt>
    <dgm:pt modelId="{6E37CECD-272B-48B5-93EA-3EC300026432}" type="pres">
      <dgm:prSet presAssocID="{902EA5F6-8BF3-401E-A847-61CE67C5940A}" presName="thickLine" presStyleLbl="alignNode1" presStyleIdx="1" presStyleCnt="5"/>
      <dgm:spPr/>
    </dgm:pt>
    <dgm:pt modelId="{C35A8A4C-96EE-4BA7-9894-2BD9605B85FC}" type="pres">
      <dgm:prSet presAssocID="{902EA5F6-8BF3-401E-A847-61CE67C5940A}" presName="horz1" presStyleCnt="0"/>
      <dgm:spPr/>
    </dgm:pt>
    <dgm:pt modelId="{A790C561-A5B5-4CA2-AF2A-1707041B7CBF}" type="pres">
      <dgm:prSet presAssocID="{902EA5F6-8BF3-401E-A847-61CE67C5940A}" presName="tx1" presStyleLbl="revTx" presStyleIdx="1" presStyleCnt="5"/>
      <dgm:spPr/>
    </dgm:pt>
    <dgm:pt modelId="{6D966E77-5D7C-4A89-908A-3A142A34F358}" type="pres">
      <dgm:prSet presAssocID="{902EA5F6-8BF3-401E-A847-61CE67C5940A}" presName="vert1" presStyleCnt="0"/>
      <dgm:spPr/>
    </dgm:pt>
    <dgm:pt modelId="{FC0DA7E2-1B1F-48FD-81C3-F6DE7462D9C1}" type="pres">
      <dgm:prSet presAssocID="{EC1593A1-7495-4FFE-B5DF-A15D12BBA383}" presName="thickLine" presStyleLbl="alignNode1" presStyleIdx="2" presStyleCnt="5"/>
      <dgm:spPr/>
    </dgm:pt>
    <dgm:pt modelId="{400CA4F7-5C60-480C-8BDC-0B08AAE84C1F}" type="pres">
      <dgm:prSet presAssocID="{EC1593A1-7495-4FFE-B5DF-A15D12BBA383}" presName="horz1" presStyleCnt="0"/>
      <dgm:spPr/>
    </dgm:pt>
    <dgm:pt modelId="{9C03CC99-4847-4385-BDBB-31DE2DA0BFBE}" type="pres">
      <dgm:prSet presAssocID="{EC1593A1-7495-4FFE-B5DF-A15D12BBA383}" presName="tx1" presStyleLbl="revTx" presStyleIdx="2" presStyleCnt="5"/>
      <dgm:spPr/>
    </dgm:pt>
    <dgm:pt modelId="{7864A293-BA51-4CE3-8BEA-CA1755113BBC}" type="pres">
      <dgm:prSet presAssocID="{EC1593A1-7495-4FFE-B5DF-A15D12BBA383}" presName="vert1" presStyleCnt="0"/>
      <dgm:spPr/>
    </dgm:pt>
    <dgm:pt modelId="{F5F01929-362D-40CD-B69A-A7FEC85D8584}" type="pres">
      <dgm:prSet presAssocID="{945FD7AF-EED2-4956-9113-E1C05A0846F8}" presName="thickLine" presStyleLbl="alignNode1" presStyleIdx="3" presStyleCnt="5"/>
      <dgm:spPr/>
    </dgm:pt>
    <dgm:pt modelId="{C9B506AB-DD4A-40D2-8601-8D4F2E3720EF}" type="pres">
      <dgm:prSet presAssocID="{945FD7AF-EED2-4956-9113-E1C05A0846F8}" presName="horz1" presStyleCnt="0"/>
      <dgm:spPr/>
    </dgm:pt>
    <dgm:pt modelId="{70985049-3535-42EB-811C-EA528DE155E3}" type="pres">
      <dgm:prSet presAssocID="{945FD7AF-EED2-4956-9113-E1C05A0846F8}" presName="tx1" presStyleLbl="revTx" presStyleIdx="3" presStyleCnt="5"/>
      <dgm:spPr/>
    </dgm:pt>
    <dgm:pt modelId="{17CBB8B5-CE51-4E08-9D67-FC32C2F112DE}" type="pres">
      <dgm:prSet presAssocID="{945FD7AF-EED2-4956-9113-E1C05A0846F8}" presName="vert1" presStyleCnt="0"/>
      <dgm:spPr/>
    </dgm:pt>
    <dgm:pt modelId="{E7EBFD2F-0E05-4F3A-BF30-4A0616C08F36}" type="pres">
      <dgm:prSet presAssocID="{7FEDC798-1BE6-4D58-B767-AF3AEC3819AD}" presName="thickLine" presStyleLbl="alignNode1" presStyleIdx="4" presStyleCnt="5"/>
      <dgm:spPr/>
    </dgm:pt>
    <dgm:pt modelId="{A4A9892E-C4E3-4BF8-B1FF-F84B7BB3877C}" type="pres">
      <dgm:prSet presAssocID="{7FEDC798-1BE6-4D58-B767-AF3AEC3819AD}" presName="horz1" presStyleCnt="0"/>
      <dgm:spPr/>
    </dgm:pt>
    <dgm:pt modelId="{B16E0976-9989-40F5-B854-AE44A92B8814}" type="pres">
      <dgm:prSet presAssocID="{7FEDC798-1BE6-4D58-B767-AF3AEC3819AD}" presName="tx1" presStyleLbl="revTx" presStyleIdx="4" presStyleCnt="5"/>
      <dgm:spPr/>
    </dgm:pt>
    <dgm:pt modelId="{6242E82B-35A6-4E0B-A3AA-A1655EEF1AEE}" type="pres">
      <dgm:prSet presAssocID="{7FEDC798-1BE6-4D58-B767-AF3AEC3819AD}" presName="vert1" presStyleCnt="0"/>
      <dgm:spPr/>
    </dgm:pt>
  </dgm:ptLst>
  <dgm:cxnLst>
    <dgm:cxn modelId="{4DCE8105-73A9-4B82-B5B3-80837C14A068}" type="presOf" srcId="{A47119AD-0480-4A6B-86D7-E94978274A5E}" destId="{15512C8E-BB78-4E8E-8512-3B8CC20FE0BD}" srcOrd="0" destOrd="0" presId="urn:microsoft.com/office/officeart/2008/layout/LinedList"/>
    <dgm:cxn modelId="{35FDA428-CED1-4BC9-952D-1325C4550BBC}" type="presOf" srcId="{7FEDC798-1BE6-4D58-B767-AF3AEC3819AD}" destId="{B16E0976-9989-40F5-B854-AE44A92B8814}" srcOrd="0" destOrd="0" presId="urn:microsoft.com/office/officeart/2008/layout/LinedList"/>
    <dgm:cxn modelId="{379CF42D-0608-4E0C-A559-A838AD28695A}" type="presOf" srcId="{902EA5F6-8BF3-401E-A847-61CE67C5940A}" destId="{A790C561-A5B5-4CA2-AF2A-1707041B7CBF}" srcOrd="0" destOrd="0" presId="urn:microsoft.com/office/officeart/2008/layout/LinedList"/>
    <dgm:cxn modelId="{47BE4181-BA16-41C2-9D3E-583D3BC08185}" srcId="{9A29A845-16E9-46FB-8F9F-20B749C83292}" destId="{EC1593A1-7495-4FFE-B5DF-A15D12BBA383}" srcOrd="2" destOrd="0" parTransId="{C01B49DE-C383-4298-9113-14CF8F2DFD80}" sibTransId="{CB66A700-D807-4432-85B5-BFF48EE4A3D4}"/>
    <dgm:cxn modelId="{325BEBA0-CF21-4950-A5BB-1F7009C4565E}" type="presOf" srcId="{EC1593A1-7495-4FFE-B5DF-A15D12BBA383}" destId="{9C03CC99-4847-4385-BDBB-31DE2DA0BFBE}" srcOrd="0" destOrd="0" presId="urn:microsoft.com/office/officeart/2008/layout/LinedList"/>
    <dgm:cxn modelId="{49DBD8A1-A76A-4B98-8633-0EA6C9D05475}" srcId="{9A29A845-16E9-46FB-8F9F-20B749C83292}" destId="{7FEDC798-1BE6-4D58-B767-AF3AEC3819AD}" srcOrd="4" destOrd="0" parTransId="{4CD146C9-BB6F-45BA-BE22-0102A8956A93}" sibTransId="{EB648392-E701-4DB1-B028-CC9647488219}"/>
    <dgm:cxn modelId="{F965A1BC-171C-4B41-948E-8D55E778A528}" srcId="{9A29A845-16E9-46FB-8F9F-20B749C83292}" destId="{945FD7AF-EED2-4956-9113-E1C05A0846F8}" srcOrd="3" destOrd="0" parTransId="{AE78BC2B-D290-4E55-9818-4D050AE004EC}" sibTransId="{38D90954-B1D6-4940-8015-C1011E8B64F5}"/>
    <dgm:cxn modelId="{5A74B2CE-C09C-402C-BC74-169B402D3584}" srcId="{9A29A845-16E9-46FB-8F9F-20B749C83292}" destId="{A47119AD-0480-4A6B-86D7-E94978274A5E}" srcOrd="0" destOrd="0" parTransId="{EB965FAB-B23A-4BCA-88E9-1C8DDC3191E0}" sibTransId="{86A42F5A-A45A-48A7-9E90-045A7611E3C1}"/>
    <dgm:cxn modelId="{6E6297D5-F731-4AEC-B13D-61AA97AEF84C}" type="presOf" srcId="{945FD7AF-EED2-4956-9113-E1C05A0846F8}" destId="{70985049-3535-42EB-811C-EA528DE155E3}" srcOrd="0" destOrd="0" presId="urn:microsoft.com/office/officeart/2008/layout/LinedList"/>
    <dgm:cxn modelId="{9349C7E2-1D98-414C-915E-32A50A05B9EB}" srcId="{9A29A845-16E9-46FB-8F9F-20B749C83292}" destId="{902EA5F6-8BF3-401E-A847-61CE67C5940A}" srcOrd="1" destOrd="0" parTransId="{2216F5AE-DB46-49DB-923F-DED112E7CAB4}" sibTransId="{6F6F7D42-9C0E-445C-86C6-201DF7377867}"/>
    <dgm:cxn modelId="{C09F2DE8-005D-4C0C-BE42-E379708CB672}" type="presOf" srcId="{9A29A845-16E9-46FB-8F9F-20B749C83292}" destId="{E5E47AA7-641E-4280-AABB-9F26D33F576B}" srcOrd="0" destOrd="0" presId="urn:microsoft.com/office/officeart/2008/layout/LinedList"/>
    <dgm:cxn modelId="{43FA0086-F7BE-42B8-A27B-72D148C7C2A6}" type="presParOf" srcId="{E5E47AA7-641E-4280-AABB-9F26D33F576B}" destId="{4E7D07E2-97B4-4A06-AFFC-270AD6CDE7EA}" srcOrd="0" destOrd="0" presId="urn:microsoft.com/office/officeart/2008/layout/LinedList"/>
    <dgm:cxn modelId="{FAC5BA90-314D-4619-A904-3E13E1889351}" type="presParOf" srcId="{E5E47AA7-641E-4280-AABB-9F26D33F576B}" destId="{8627054A-4241-40A9-A7DA-6724DD24336F}" srcOrd="1" destOrd="0" presId="urn:microsoft.com/office/officeart/2008/layout/LinedList"/>
    <dgm:cxn modelId="{F3BEF706-0588-45EE-8683-DC2DDEFDB9D3}" type="presParOf" srcId="{8627054A-4241-40A9-A7DA-6724DD24336F}" destId="{15512C8E-BB78-4E8E-8512-3B8CC20FE0BD}" srcOrd="0" destOrd="0" presId="urn:microsoft.com/office/officeart/2008/layout/LinedList"/>
    <dgm:cxn modelId="{3746D8B3-EE2E-4C1D-B5D6-5BAFC5F99087}" type="presParOf" srcId="{8627054A-4241-40A9-A7DA-6724DD24336F}" destId="{CC6DD069-FB41-4F26-ADCF-555D87B4EE10}" srcOrd="1" destOrd="0" presId="urn:microsoft.com/office/officeart/2008/layout/LinedList"/>
    <dgm:cxn modelId="{C7EB1122-70E1-4CBF-A55A-7566197AF0DF}" type="presParOf" srcId="{E5E47AA7-641E-4280-AABB-9F26D33F576B}" destId="{6E37CECD-272B-48B5-93EA-3EC300026432}" srcOrd="2" destOrd="0" presId="urn:microsoft.com/office/officeart/2008/layout/LinedList"/>
    <dgm:cxn modelId="{76B415DA-B21B-4202-825A-AA27411AE851}" type="presParOf" srcId="{E5E47AA7-641E-4280-AABB-9F26D33F576B}" destId="{C35A8A4C-96EE-4BA7-9894-2BD9605B85FC}" srcOrd="3" destOrd="0" presId="urn:microsoft.com/office/officeart/2008/layout/LinedList"/>
    <dgm:cxn modelId="{A6F56CC1-3045-442A-9955-30E8EAE61F6D}" type="presParOf" srcId="{C35A8A4C-96EE-4BA7-9894-2BD9605B85FC}" destId="{A790C561-A5B5-4CA2-AF2A-1707041B7CBF}" srcOrd="0" destOrd="0" presId="urn:microsoft.com/office/officeart/2008/layout/LinedList"/>
    <dgm:cxn modelId="{D023AA37-1BF6-4FD5-924F-A563F297A675}" type="presParOf" srcId="{C35A8A4C-96EE-4BA7-9894-2BD9605B85FC}" destId="{6D966E77-5D7C-4A89-908A-3A142A34F358}" srcOrd="1" destOrd="0" presId="urn:microsoft.com/office/officeart/2008/layout/LinedList"/>
    <dgm:cxn modelId="{23BD9299-47AE-4078-B9BA-7A3E023D5AA7}" type="presParOf" srcId="{E5E47AA7-641E-4280-AABB-9F26D33F576B}" destId="{FC0DA7E2-1B1F-48FD-81C3-F6DE7462D9C1}" srcOrd="4" destOrd="0" presId="urn:microsoft.com/office/officeart/2008/layout/LinedList"/>
    <dgm:cxn modelId="{E77BBA51-CD52-4996-AAC3-D4F9E59B7ABE}" type="presParOf" srcId="{E5E47AA7-641E-4280-AABB-9F26D33F576B}" destId="{400CA4F7-5C60-480C-8BDC-0B08AAE84C1F}" srcOrd="5" destOrd="0" presId="urn:microsoft.com/office/officeart/2008/layout/LinedList"/>
    <dgm:cxn modelId="{AB1D8124-EF66-4AC8-87EF-DCDAF229F0B5}" type="presParOf" srcId="{400CA4F7-5C60-480C-8BDC-0B08AAE84C1F}" destId="{9C03CC99-4847-4385-BDBB-31DE2DA0BFBE}" srcOrd="0" destOrd="0" presId="urn:microsoft.com/office/officeart/2008/layout/LinedList"/>
    <dgm:cxn modelId="{8468FF4B-B7E0-4EAC-9546-5FBC3C8DCB30}" type="presParOf" srcId="{400CA4F7-5C60-480C-8BDC-0B08AAE84C1F}" destId="{7864A293-BA51-4CE3-8BEA-CA1755113BBC}" srcOrd="1" destOrd="0" presId="urn:microsoft.com/office/officeart/2008/layout/LinedList"/>
    <dgm:cxn modelId="{FC7577C3-120C-4C7E-84ED-8F895B91313D}" type="presParOf" srcId="{E5E47AA7-641E-4280-AABB-9F26D33F576B}" destId="{F5F01929-362D-40CD-B69A-A7FEC85D8584}" srcOrd="6" destOrd="0" presId="urn:microsoft.com/office/officeart/2008/layout/LinedList"/>
    <dgm:cxn modelId="{6429A090-1F04-448B-A95B-E634E45A9DDB}" type="presParOf" srcId="{E5E47AA7-641E-4280-AABB-9F26D33F576B}" destId="{C9B506AB-DD4A-40D2-8601-8D4F2E3720EF}" srcOrd="7" destOrd="0" presId="urn:microsoft.com/office/officeart/2008/layout/LinedList"/>
    <dgm:cxn modelId="{D7C50374-5CED-4C69-857D-74C42FFF0EA2}" type="presParOf" srcId="{C9B506AB-DD4A-40D2-8601-8D4F2E3720EF}" destId="{70985049-3535-42EB-811C-EA528DE155E3}" srcOrd="0" destOrd="0" presId="urn:microsoft.com/office/officeart/2008/layout/LinedList"/>
    <dgm:cxn modelId="{2D826C5B-1AD8-4907-934A-A7C843838582}" type="presParOf" srcId="{C9B506AB-DD4A-40D2-8601-8D4F2E3720EF}" destId="{17CBB8B5-CE51-4E08-9D67-FC32C2F112DE}" srcOrd="1" destOrd="0" presId="urn:microsoft.com/office/officeart/2008/layout/LinedList"/>
    <dgm:cxn modelId="{D8FC0836-5761-48A3-8DBD-3CE2FCC8F280}" type="presParOf" srcId="{E5E47AA7-641E-4280-AABB-9F26D33F576B}" destId="{E7EBFD2F-0E05-4F3A-BF30-4A0616C08F36}" srcOrd="8" destOrd="0" presId="urn:microsoft.com/office/officeart/2008/layout/LinedList"/>
    <dgm:cxn modelId="{1C9240B9-F7DB-4BB7-8941-8E7D24BBDD27}" type="presParOf" srcId="{E5E47AA7-641E-4280-AABB-9F26D33F576B}" destId="{A4A9892E-C4E3-4BF8-B1FF-F84B7BB3877C}" srcOrd="9" destOrd="0" presId="urn:microsoft.com/office/officeart/2008/layout/LinedList"/>
    <dgm:cxn modelId="{3AD04B67-1849-45F9-80FA-51712FE32603}" type="presParOf" srcId="{A4A9892E-C4E3-4BF8-B1FF-F84B7BB3877C}" destId="{B16E0976-9989-40F5-B854-AE44A92B8814}" srcOrd="0" destOrd="0" presId="urn:microsoft.com/office/officeart/2008/layout/LinedList"/>
    <dgm:cxn modelId="{7452FEB7-C87A-4CE5-97D6-17F98051FE88}" type="presParOf" srcId="{A4A9892E-C4E3-4BF8-B1FF-F84B7BB3877C}" destId="{6242E82B-35A6-4E0B-A3AA-A1655EEF1AE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0EDAD8-0BCD-49E0-89DC-FEA22FA875ED}"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1C1D938-97F5-4B84-B39B-4E06B260E4AE}">
      <dgm:prSet/>
      <dgm:spPr/>
      <dgm:t>
        <a:bodyPr/>
        <a:lstStyle/>
        <a:p>
          <a:r>
            <a:rPr lang="it-IT"/>
            <a:t>Regolamenti esecutivi (esecuzione leggi e d.lgs.)</a:t>
          </a:r>
          <a:endParaRPr lang="en-US"/>
        </a:p>
      </dgm:t>
    </dgm:pt>
    <dgm:pt modelId="{6155B125-EC98-4F32-9D00-906D7693DB54}" type="parTrans" cxnId="{F1AF2D36-C1BC-4179-9280-8F29AD1CB8D1}">
      <dgm:prSet/>
      <dgm:spPr/>
      <dgm:t>
        <a:bodyPr/>
        <a:lstStyle/>
        <a:p>
          <a:endParaRPr lang="en-US"/>
        </a:p>
      </dgm:t>
    </dgm:pt>
    <dgm:pt modelId="{427432B3-ADA0-4829-B948-F881DA016979}" type="sibTrans" cxnId="{F1AF2D36-C1BC-4179-9280-8F29AD1CB8D1}">
      <dgm:prSet/>
      <dgm:spPr/>
      <dgm:t>
        <a:bodyPr/>
        <a:lstStyle/>
        <a:p>
          <a:endParaRPr lang="en-US"/>
        </a:p>
      </dgm:t>
    </dgm:pt>
    <dgm:pt modelId="{7F9A821D-4FAE-4CDF-BF17-BCFEB09C38DF}">
      <dgm:prSet/>
      <dgm:spPr/>
      <dgm:t>
        <a:bodyPr/>
        <a:lstStyle/>
        <a:p>
          <a:r>
            <a:rPr lang="it-IT"/>
            <a:t>Regolamenti di attuazione e integrazione (delle norme di principio  contenute nelle leggi e nei decreti legislativi)</a:t>
          </a:r>
          <a:endParaRPr lang="en-US"/>
        </a:p>
      </dgm:t>
    </dgm:pt>
    <dgm:pt modelId="{5A59BBE7-3413-4DB4-9C71-1BE3A2689461}" type="parTrans" cxnId="{EA775EF0-B044-4650-84AD-117BD2093ACA}">
      <dgm:prSet/>
      <dgm:spPr/>
      <dgm:t>
        <a:bodyPr/>
        <a:lstStyle/>
        <a:p>
          <a:endParaRPr lang="en-US"/>
        </a:p>
      </dgm:t>
    </dgm:pt>
    <dgm:pt modelId="{C6A01A9E-63E0-4982-BE0D-EB37B9E1DC65}" type="sibTrans" cxnId="{EA775EF0-B044-4650-84AD-117BD2093ACA}">
      <dgm:prSet/>
      <dgm:spPr/>
      <dgm:t>
        <a:bodyPr/>
        <a:lstStyle/>
        <a:p>
          <a:endParaRPr lang="en-US"/>
        </a:p>
      </dgm:t>
    </dgm:pt>
    <dgm:pt modelId="{99CE9605-44E6-4756-B8C1-0FF34AA885D3}">
      <dgm:prSet/>
      <dgm:spPr/>
      <dgm:t>
        <a:bodyPr/>
        <a:lstStyle/>
        <a:p>
          <a:r>
            <a:rPr lang="it-IT">
              <a:latin typeface="Calibri Light" panose="020F0302020204030204"/>
            </a:rPr>
            <a:t>Regolamenti</a:t>
          </a:r>
          <a:r>
            <a:rPr lang="it-IT"/>
            <a:t> indipendenti (nelle materie in cui manchi la disciplina da parte di leggi o di altri aventi forza di leggi)</a:t>
          </a:r>
          <a:endParaRPr lang="en-US"/>
        </a:p>
      </dgm:t>
    </dgm:pt>
    <dgm:pt modelId="{8F207AEB-2B82-4BD7-A23B-A81F11A65029}" type="parTrans" cxnId="{2CB9E510-C0D6-4CE1-BBB8-001D30F94A3F}">
      <dgm:prSet/>
      <dgm:spPr/>
      <dgm:t>
        <a:bodyPr/>
        <a:lstStyle/>
        <a:p>
          <a:endParaRPr lang="en-US"/>
        </a:p>
      </dgm:t>
    </dgm:pt>
    <dgm:pt modelId="{EFDBEC02-4DC1-4ABE-918C-887FEC4BAAA6}" type="sibTrans" cxnId="{2CB9E510-C0D6-4CE1-BBB8-001D30F94A3F}">
      <dgm:prSet/>
      <dgm:spPr/>
      <dgm:t>
        <a:bodyPr/>
        <a:lstStyle/>
        <a:p>
          <a:endParaRPr lang="en-US"/>
        </a:p>
      </dgm:t>
    </dgm:pt>
    <dgm:pt modelId="{8F12FAE5-2E7D-47CE-B746-2AD5D8D4C231}">
      <dgm:prSet/>
      <dgm:spPr/>
      <dgm:t>
        <a:bodyPr/>
        <a:lstStyle/>
        <a:p>
          <a:r>
            <a:rPr lang="it-IT">
              <a:latin typeface="Calibri Light" panose="020F0302020204030204"/>
            </a:rPr>
            <a:t>Regolamenti</a:t>
          </a:r>
          <a:r>
            <a:rPr lang="it-IT"/>
            <a:t> di organizzazione ( sull'organizzazione del funzionamento delle amministrazioni pubbliche secondo le disposizioni dettate dalla legge)</a:t>
          </a:r>
          <a:endParaRPr lang="en-US"/>
        </a:p>
      </dgm:t>
    </dgm:pt>
    <dgm:pt modelId="{BB36CD87-ED82-4B4E-B611-C1A3D1B51B92}" type="parTrans" cxnId="{F0288FC9-9DE9-43C8-9898-99679FD1381B}">
      <dgm:prSet/>
      <dgm:spPr/>
      <dgm:t>
        <a:bodyPr/>
        <a:lstStyle/>
        <a:p>
          <a:endParaRPr lang="en-US"/>
        </a:p>
      </dgm:t>
    </dgm:pt>
    <dgm:pt modelId="{471B233C-421F-40C7-815B-A00613D6100B}" type="sibTrans" cxnId="{F0288FC9-9DE9-43C8-9898-99679FD1381B}">
      <dgm:prSet/>
      <dgm:spPr/>
      <dgm:t>
        <a:bodyPr/>
        <a:lstStyle/>
        <a:p>
          <a:endParaRPr lang="en-US"/>
        </a:p>
      </dgm:t>
    </dgm:pt>
    <dgm:pt modelId="{2A564656-D8AC-4C37-BDFD-1F816A185220}">
      <dgm:prSet/>
      <dgm:spPr/>
      <dgm:t>
        <a:bodyPr/>
        <a:lstStyle/>
        <a:p>
          <a:r>
            <a:rPr lang="it-IT">
              <a:latin typeface="Calibri Light" panose="020F0302020204030204"/>
            </a:rPr>
            <a:t>Regolamenti</a:t>
          </a:r>
          <a:r>
            <a:rPr lang="it-IT"/>
            <a:t> di delegificazione</a:t>
          </a:r>
          <a:endParaRPr lang="en-US"/>
        </a:p>
      </dgm:t>
    </dgm:pt>
    <dgm:pt modelId="{4961267C-B5B9-4E99-BF53-9EB1E8EB07E3}" type="parTrans" cxnId="{C0362DF1-C0BF-49A8-A7D8-9E7F4B1AA056}">
      <dgm:prSet/>
      <dgm:spPr/>
      <dgm:t>
        <a:bodyPr/>
        <a:lstStyle/>
        <a:p>
          <a:endParaRPr lang="en-US"/>
        </a:p>
      </dgm:t>
    </dgm:pt>
    <dgm:pt modelId="{99784A48-C3D0-4E1C-80D9-55A678B1427B}" type="sibTrans" cxnId="{C0362DF1-C0BF-49A8-A7D8-9E7F4B1AA056}">
      <dgm:prSet/>
      <dgm:spPr/>
      <dgm:t>
        <a:bodyPr/>
        <a:lstStyle/>
        <a:p>
          <a:endParaRPr lang="en-US"/>
        </a:p>
      </dgm:t>
    </dgm:pt>
    <dgm:pt modelId="{CB1A1F83-98E8-4687-9903-F26A2D8D61BC}" type="pres">
      <dgm:prSet presAssocID="{930EDAD8-0BCD-49E0-89DC-FEA22FA875ED}" presName="vert0" presStyleCnt="0">
        <dgm:presLayoutVars>
          <dgm:dir/>
          <dgm:animOne val="branch"/>
          <dgm:animLvl val="lvl"/>
        </dgm:presLayoutVars>
      </dgm:prSet>
      <dgm:spPr/>
    </dgm:pt>
    <dgm:pt modelId="{CB5B9A39-4A55-4827-A713-98617AC92488}" type="pres">
      <dgm:prSet presAssocID="{C1C1D938-97F5-4B84-B39B-4E06B260E4AE}" presName="thickLine" presStyleLbl="alignNode1" presStyleIdx="0" presStyleCnt="5"/>
      <dgm:spPr/>
    </dgm:pt>
    <dgm:pt modelId="{50D07D4F-B468-45AB-A9DB-159CA7955492}" type="pres">
      <dgm:prSet presAssocID="{C1C1D938-97F5-4B84-B39B-4E06B260E4AE}" presName="horz1" presStyleCnt="0"/>
      <dgm:spPr/>
    </dgm:pt>
    <dgm:pt modelId="{EC627505-6FB6-4D17-8B57-1028674577D7}" type="pres">
      <dgm:prSet presAssocID="{C1C1D938-97F5-4B84-B39B-4E06B260E4AE}" presName="tx1" presStyleLbl="revTx" presStyleIdx="0" presStyleCnt="5"/>
      <dgm:spPr/>
    </dgm:pt>
    <dgm:pt modelId="{2811756D-9EE5-47A0-81F5-A35D4D40E30A}" type="pres">
      <dgm:prSet presAssocID="{C1C1D938-97F5-4B84-B39B-4E06B260E4AE}" presName="vert1" presStyleCnt="0"/>
      <dgm:spPr/>
    </dgm:pt>
    <dgm:pt modelId="{FD383A6B-60D6-476C-8DE4-2BFCF3890902}" type="pres">
      <dgm:prSet presAssocID="{7F9A821D-4FAE-4CDF-BF17-BCFEB09C38DF}" presName="thickLine" presStyleLbl="alignNode1" presStyleIdx="1" presStyleCnt="5"/>
      <dgm:spPr/>
    </dgm:pt>
    <dgm:pt modelId="{6C2E3CA4-F66F-4671-B598-A4ECC047E569}" type="pres">
      <dgm:prSet presAssocID="{7F9A821D-4FAE-4CDF-BF17-BCFEB09C38DF}" presName="horz1" presStyleCnt="0"/>
      <dgm:spPr/>
    </dgm:pt>
    <dgm:pt modelId="{9BF79B7A-8D17-4BED-AA7C-6A6DA31FF2ED}" type="pres">
      <dgm:prSet presAssocID="{7F9A821D-4FAE-4CDF-BF17-BCFEB09C38DF}" presName="tx1" presStyleLbl="revTx" presStyleIdx="1" presStyleCnt="5"/>
      <dgm:spPr/>
    </dgm:pt>
    <dgm:pt modelId="{BCD3DAFC-0B75-46A7-9FEE-F52DD7CFD04D}" type="pres">
      <dgm:prSet presAssocID="{7F9A821D-4FAE-4CDF-BF17-BCFEB09C38DF}" presName="vert1" presStyleCnt="0"/>
      <dgm:spPr/>
    </dgm:pt>
    <dgm:pt modelId="{41EDEAC3-6335-4445-9209-88DC3C257AD6}" type="pres">
      <dgm:prSet presAssocID="{99CE9605-44E6-4756-B8C1-0FF34AA885D3}" presName="thickLine" presStyleLbl="alignNode1" presStyleIdx="2" presStyleCnt="5"/>
      <dgm:spPr/>
    </dgm:pt>
    <dgm:pt modelId="{9AF4213E-4B5B-4D6E-82F8-6123A949EAE4}" type="pres">
      <dgm:prSet presAssocID="{99CE9605-44E6-4756-B8C1-0FF34AA885D3}" presName="horz1" presStyleCnt="0"/>
      <dgm:spPr/>
    </dgm:pt>
    <dgm:pt modelId="{F00B2100-66A6-4AF3-B91F-F0B00534B31B}" type="pres">
      <dgm:prSet presAssocID="{99CE9605-44E6-4756-B8C1-0FF34AA885D3}" presName="tx1" presStyleLbl="revTx" presStyleIdx="2" presStyleCnt="5"/>
      <dgm:spPr/>
    </dgm:pt>
    <dgm:pt modelId="{5404B131-C7CF-490B-821A-EFEAD0221A75}" type="pres">
      <dgm:prSet presAssocID="{99CE9605-44E6-4756-B8C1-0FF34AA885D3}" presName="vert1" presStyleCnt="0"/>
      <dgm:spPr/>
    </dgm:pt>
    <dgm:pt modelId="{DC5803E6-61F7-4668-857E-1A45DF389EA0}" type="pres">
      <dgm:prSet presAssocID="{8F12FAE5-2E7D-47CE-B746-2AD5D8D4C231}" presName="thickLine" presStyleLbl="alignNode1" presStyleIdx="3" presStyleCnt="5"/>
      <dgm:spPr/>
    </dgm:pt>
    <dgm:pt modelId="{2A4E705B-4ED3-4DE6-A2C9-CF7122122EF3}" type="pres">
      <dgm:prSet presAssocID="{8F12FAE5-2E7D-47CE-B746-2AD5D8D4C231}" presName="horz1" presStyleCnt="0"/>
      <dgm:spPr/>
    </dgm:pt>
    <dgm:pt modelId="{143B6A82-FFE9-402E-9527-79760F77BE15}" type="pres">
      <dgm:prSet presAssocID="{8F12FAE5-2E7D-47CE-B746-2AD5D8D4C231}" presName="tx1" presStyleLbl="revTx" presStyleIdx="3" presStyleCnt="5"/>
      <dgm:spPr/>
    </dgm:pt>
    <dgm:pt modelId="{A836D194-2315-4119-B6C7-9DE423A47765}" type="pres">
      <dgm:prSet presAssocID="{8F12FAE5-2E7D-47CE-B746-2AD5D8D4C231}" presName="vert1" presStyleCnt="0"/>
      <dgm:spPr/>
    </dgm:pt>
    <dgm:pt modelId="{7DAB39A0-8C24-41D4-A20E-223741A180B4}" type="pres">
      <dgm:prSet presAssocID="{2A564656-D8AC-4C37-BDFD-1F816A185220}" presName="thickLine" presStyleLbl="alignNode1" presStyleIdx="4" presStyleCnt="5"/>
      <dgm:spPr/>
    </dgm:pt>
    <dgm:pt modelId="{9C57529E-39D5-48CF-8A8C-C60A0D8676A7}" type="pres">
      <dgm:prSet presAssocID="{2A564656-D8AC-4C37-BDFD-1F816A185220}" presName="horz1" presStyleCnt="0"/>
      <dgm:spPr/>
    </dgm:pt>
    <dgm:pt modelId="{9DEBFD66-320E-42FA-B1CF-973F3CF43EE7}" type="pres">
      <dgm:prSet presAssocID="{2A564656-D8AC-4C37-BDFD-1F816A185220}" presName="tx1" presStyleLbl="revTx" presStyleIdx="4" presStyleCnt="5"/>
      <dgm:spPr/>
    </dgm:pt>
    <dgm:pt modelId="{B5732A10-9815-4216-8B6F-131D3748F080}" type="pres">
      <dgm:prSet presAssocID="{2A564656-D8AC-4C37-BDFD-1F816A185220}" presName="vert1" presStyleCnt="0"/>
      <dgm:spPr/>
    </dgm:pt>
  </dgm:ptLst>
  <dgm:cxnLst>
    <dgm:cxn modelId="{2CB9E510-C0D6-4CE1-BBB8-001D30F94A3F}" srcId="{930EDAD8-0BCD-49E0-89DC-FEA22FA875ED}" destId="{99CE9605-44E6-4756-B8C1-0FF34AA885D3}" srcOrd="2" destOrd="0" parTransId="{8F207AEB-2B82-4BD7-A23B-A81F11A65029}" sibTransId="{EFDBEC02-4DC1-4ABE-918C-887FEC4BAAA6}"/>
    <dgm:cxn modelId="{89684516-3B74-4245-867A-F2765D923A4F}" type="presOf" srcId="{C1C1D938-97F5-4B84-B39B-4E06B260E4AE}" destId="{EC627505-6FB6-4D17-8B57-1028674577D7}" srcOrd="0" destOrd="0" presId="urn:microsoft.com/office/officeart/2008/layout/LinedList"/>
    <dgm:cxn modelId="{F1AF2D36-C1BC-4179-9280-8F29AD1CB8D1}" srcId="{930EDAD8-0BCD-49E0-89DC-FEA22FA875ED}" destId="{C1C1D938-97F5-4B84-B39B-4E06B260E4AE}" srcOrd="0" destOrd="0" parTransId="{6155B125-EC98-4F32-9D00-906D7693DB54}" sibTransId="{427432B3-ADA0-4829-B948-F881DA016979}"/>
    <dgm:cxn modelId="{DD46B48F-4ED3-42A7-9684-C653FFF3F77A}" type="presOf" srcId="{99CE9605-44E6-4756-B8C1-0FF34AA885D3}" destId="{F00B2100-66A6-4AF3-B91F-F0B00534B31B}" srcOrd="0" destOrd="0" presId="urn:microsoft.com/office/officeart/2008/layout/LinedList"/>
    <dgm:cxn modelId="{0BC377BC-0E51-4A91-8611-B51E1182BD02}" type="presOf" srcId="{7F9A821D-4FAE-4CDF-BF17-BCFEB09C38DF}" destId="{9BF79B7A-8D17-4BED-AA7C-6A6DA31FF2ED}" srcOrd="0" destOrd="0" presId="urn:microsoft.com/office/officeart/2008/layout/LinedList"/>
    <dgm:cxn modelId="{F0288FC9-9DE9-43C8-9898-99679FD1381B}" srcId="{930EDAD8-0BCD-49E0-89DC-FEA22FA875ED}" destId="{8F12FAE5-2E7D-47CE-B746-2AD5D8D4C231}" srcOrd="3" destOrd="0" parTransId="{BB36CD87-ED82-4B4E-B611-C1A3D1B51B92}" sibTransId="{471B233C-421F-40C7-815B-A00613D6100B}"/>
    <dgm:cxn modelId="{D9E1B9EA-4973-4FFB-9E46-C7BD9E874E19}" type="presOf" srcId="{8F12FAE5-2E7D-47CE-B746-2AD5D8D4C231}" destId="{143B6A82-FFE9-402E-9527-79760F77BE15}" srcOrd="0" destOrd="0" presId="urn:microsoft.com/office/officeart/2008/layout/LinedList"/>
    <dgm:cxn modelId="{EA775EF0-B044-4650-84AD-117BD2093ACA}" srcId="{930EDAD8-0BCD-49E0-89DC-FEA22FA875ED}" destId="{7F9A821D-4FAE-4CDF-BF17-BCFEB09C38DF}" srcOrd="1" destOrd="0" parTransId="{5A59BBE7-3413-4DB4-9C71-1BE3A2689461}" sibTransId="{C6A01A9E-63E0-4982-BE0D-EB37B9E1DC65}"/>
    <dgm:cxn modelId="{C0362DF1-C0BF-49A8-A7D8-9E7F4B1AA056}" srcId="{930EDAD8-0BCD-49E0-89DC-FEA22FA875ED}" destId="{2A564656-D8AC-4C37-BDFD-1F816A185220}" srcOrd="4" destOrd="0" parTransId="{4961267C-B5B9-4E99-BF53-9EB1E8EB07E3}" sibTransId="{99784A48-C3D0-4E1C-80D9-55A678B1427B}"/>
    <dgm:cxn modelId="{F531B4FD-B759-427A-8E3D-E9E5BD2450F4}" type="presOf" srcId="{930EDAD8-0BCD-49E0-89DC-FEA22FA875ED}" destId="{CB1A1F83-98E8-4687-9903-F26A2D8D61BC}" srcOrd="0" destOrd="0" presId="urn:microsoft.com/office/officeart/2008/layout/LinedList"/>
    <dgm:cxn modelId="{9723C7FE-FEC6-4A91-B969-540DAD6FFD00}" type="presOf" srcId="{2A564656-D8AC-4C37-BDFD-1F816A185220}" destId="{9DEBFD66-320E-42FA-B1CF-973F3CF43EE7}" srcOrd="0" destOrd="0" presId="urn:microsoft.com/office/officeart/2008/layout/LinedList"/>
    <dgm:cxn modelId="{2FC9747D-7002-4630-B024-D5A8B798AA4A}" type="presParOf" srcId="{CB1A1F83-98E8-4687-9903-F26A2D8D61BC}" destId="{CB5B9A39-4A55-4827-A713-98617AC92488}" srcOrd="0" destOrd="0" presId="urn:microsoft.com/office/officeart/2008/layout/LinedList"/>
    <dgm:cxn modelId="{0F1995FB-7CB0-47DB-84EE-16F65C933B0B}" type="presParOf" srcId="{CB1A1F83-98E8-4687-9903-F26A2D8D61BC}" destId="{50D07D4F-B468-45AB-A9DB-159CA7955492}" srcOrd="1" destOrd="0" presId="urn:microsoft.com/office/officeart/2008/layout/LinedList"/>
    <dgm:cxn modelId="{A531E35C-A404-4554-BEA2-99D84E8D178D}" type="presParOf" srcId="{50D07D4F-B468-45AB-A9DB-159CA7955492}" destId="{EC627505-6FB6-4D17-8B57-1028674577D7}" srcOrd="0" destOrd="0" presId="urn:microsoft.com/office/officeart/2008/layout/LinedList"/>
    <dgm:cxn modelId="{E4FC0874-11B2-4B1C-9411-D6E59F568B90}" type="presParOf" srcId="{50D07D4F-B468-45AB-A9DB-159CA7955492}" destId="{2811756D-9EE5-47A0-81F5-A35D4D40E30A}" srcOrd="1" destOrd="0" presId="urn:microsoft.com/office/officeart/2008/layout/LinedList"/>
    <dgm:cxn modelId="{D191FDE2-8CE7-4C77-BF7A-E8F259A363B7}" type="presParOf" srcId="{CB1A1F83-98E8-4687-9903-F26A2D8D61BC}" destId="{FD383A6B-60D6-476C-8DE4-2BFCF3890902}" srcOrd="2" destOrd="0" presId="urn:microsoft.com/office/officeart/2008/layout/LinedList"/>
    <dgm:cxn modelId="{D24D7A40-D428-4ACD-BDA7-0A40CF8C5405}" type="presParOf" srcId="{CB1A1F83-98E8-4687-9903-F26A2D8D61BC}" destId="{6C2E3CA4-F66F-4671-B598-A4ECC047E569}" srcOrd="3" destOrd="0" presId="urn:microsoft.com/office/officeart/2008/layout/LinedList"/>
    <dgm:cxn modelId="{674CE181-7756-49EB-8FBD-27B8579A04FF}" type="presParOf" srcId="{6C2E3CA4-F66F-4671-B598-A4ECC047E569}" destId="{9BF79B7A-8D17-4BED-AA7C-6A6DA31FF2ED}" srcOrd="0" destOrd="0" presId="urn:microsoft.com/office/officeart/2008/layout/LinedList"/>
    <dgm:cxn modelId="{3CD8F820-CCA0-4666-8DB4-B804E0354B64}" type="presParOf" srcId="{6C2E3CA4-F66F-4671-B598-A4ECC047E569}" destId="{BCD3DAFC-0B75-46A7-9FEE-F52DD7CFD04D}" srcOrd="1" destOrd="0" presId="urn:microsoft.com/office/officeart/2008/layout/LinedList"/>
    <dgm:cxn modelId="{281EEB93-7193-4348-B600-3878D40FC02D}" type="presParOf" srcId="{CB1A1F83-98E8-4687-9903-F26A2D8D61BC}" destId="{41EDEAC3-6335-4445-9209-88DC3C257AD6}" srcOrd="4" destOrd="0" presId="urn:microsoft.com/office/officeart/2008/layout/LinedList"/>
    <dgm:cxn modelId="{DA2D1A1A-D831-4EDE-BEC3-66A23411092E}" type="presParOf" srcId="{CB1A1F83-98E8-4687-9903-F26A2D8D61BC}" destId="{9AF4213E-4B5B-4D6E-82F8-6123A949EAE4}" srcOrd="5" destOrd="0" presId="urn:microsoft.com/office/officeart/2008/layout/LinedList"/>
    <dgm:cxn modelId="{1AA10FB0-82C2-4596-8E58-9E9CAD79B762}" type="presParOf" srcId="{9AF4213E-4B5B-4D6E-82F8-6123A949EAE4}" destId="{F00B2100-66A6-4AF3-B91F-F0B00534B31B}" srcOrd="0" destOrd="0" presId="urn:microsoft.com/office/officeart/2008/layout/LinedList"/>
    <dgm:cxn modelId="{7041E478-3AA9-4F0F-AABD-7C659EE061C9}" type="presParOf" srcId="{9AF4213E-4B5B-4D6E-82F8-6123A949EAE4}" destId="{5404B131-C7CF-490B-821A-EFEAD0221A75}" srcOrd="1" destOrd="0" presId="urn:microsoft.com/office/officeart/2008/layout/LinedList"/>
    <dgm:cxn modelId="{F1B0DCAC-6303-42D4-9541-2A031998D0C3}" type="presParOf" srcId="{CB1A1F83-98E8-4687-9903-F26A2D8D61BC}" destId="{DC5803E6-61F7-4668-857E-1A45DF389EA0}" srcOrd="6" destOrd="0" presId="urn:microsoft.com/office/officeart/2008/layout/LinedList"/>
    <dgm:cxn modelId="{4C683B4A-5CBB-46D6-A0DF-B57CA1E8857E}" type="presParOf" srcId="{CB1A1F83-98E8-4687-9903-F26A2D8D61BC}" destId="{2A4E705B-4ED3-4DE6-A2C9-CF7122122EF3}" srcOrd="7" destOrd="0" presId="urn:microsoft.com/office/officeart/2008/layout/LinedList"/>
    <dgm:cxn modelId="{F8842EC2-2098-4499-9549-E3AD02F8608E}" type="presParOf" srcId="{2A4E705B-4ED3-4DE6-A2C9-CF7122122EF3}" destId="{143B6A82-FFE9-402E-9527-79760F77BE15}" srcOrd="0" destOrd="0" presId="urn:microsoft.com/office/officeart/2008/layout/LinedList"/>
    <dgm:cxn modelId="{F7322BF3-924F-4040-A67A-AB1ED54744D8}" type="presParOf" srcId="{2A4E705B-4ED3-4DE6-A2C9-CF7122122EF3}" destId="{A836D194-2315-4119-B6C7-9DE423A47765}" srcOrd="1" destOrd="0" presId="urn:microsoft.com/office/officeart/2008/layout/LinedList"/>
    <dgm:cxn modelId="{CF6AF661-4C2A-419D-9B79-F52046270255}" type="presParOf" srcId="{CB1A1F83-98E8-4687-9903-F26A2D8D61BC}" destId="{7DAB39A0-8C24-41D4-A20E-223741A180B4}" srcOrd="8" destOrd="0" presId="urn:microsoft.com/office/officeart/2008/layout/LinedList"/>
    <dgm:cxn modelId="{CFA8A5DC-37C4-4314-8698-8D4C0972ACA5}" type="presParOf" srcId="{CB1A1F83-98E8-4687-9903-F26A2D8D61BC}" destId="{9C57529E-39D5-48CF-8A8C-C60A0D8676A7}" srcOrd="9" destOrd="0" presId="urn:microsoft.com/office/officeart/2008/layout/LinedList"/>
    <dgm:cxn modelId="{0B6D9BD7-C958-4534-A988-06DBB5AFD4A2}" type="presParOf" srcId="{9C57529E-39D5-48CF-8A8C-C60A0D8676A7}" destId="{9DEBFD66-320E-42FA-B1CF-973F3CF43EE7}" srcOrd="0" destOrd="0" presId="urn:microsoft.com/office/officeart/2008/layout/LinedList"/>
    <dgm:cxn modelId="{2D845659-134C-4A03-8047-E72AFF180A8D}" type="presParOf" srcId="{9C57529E-39D5-48CF-8A8C-C60A0D8676A7}" destId="{B5732A10-9815-4216-8B6F-131D3748F08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D2C70D-9F38-4B58-B2AD-758C601A8F20}"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A5F454DA-B062-4A98-BB58-72E6C7AA4BF1}">
      <dgm:prSet/>
      <dgm:spPr/>
      <dgm:t>
        <a:bodyPr/>
        <a:lstStyle/>
        <a:p>
          <a:r>
            <a:rPr lang="it-IT"/>
            <a:t>Materie disciplinate con legge</a:t>
          </a:r>
          <a:endParaRPr lang="en-US"/>
        </a:p>
      </dgm:t>
    </dgm:pt>
    <dgm:pt modelId="{1AE22B09-98E8-4A21-A1AC-9CB46DAB294E}" type="parTrans" cxnId="{856FCFAD-5F39-4E76-9F9A-D8906568A692}">
      <dgm:prSet/>
      <dgm:spPr/>
      <dgm:t>
        <a:bodyPr/>
        <a:lstStyle/>
        <a:p>
          <a:endParaRPr lang="en-US"/>
        </a:p>
      </dgm:t>
    </dgm:pt>
    <dgm:pt modelId="{903F7652-D30A-48FD-9887-19050C8931C7}" type="sibTrans" cxnId="{856FCFAD-5F39-4E76-9F9A-D8906568A692}">
      <dgm:prSet/>
      <dgm:spPr/>
      <dgm:t>
        <a:bodyPr/>
        <a:lstStyle/>
        <a:p>
          <a:endParaRPr lang="en-US"/>
        </a:p>
      </dgm:t>
    </dgm:pt>
    <dgm:pt modelId="{F90F53C2-D3A7-4A2C-8F96-BFAF5E168136}">
      <dgm:prSet/>
      <dgm:spPr/>
      <dgm:t>
        <a:bodyPr/>
        <a:lstStyle/>
        <a:p>
          <a:r>
            <a:rPr lang="it-IT">
              <a:latin typeface="Calibri Light" panose="020F0302020204030204"/>
            </a:rPr>
            <a:t>Materie</a:t>
          </a:r>
          <a:r>
            <a:rPr lang="it-IT"/>
            <a:t> non coperte da riserva assoluta di </a:t>
          </a:r>
          <a:r>
            <a:rPr lang="it-IT">
              <a:latin typeface="Calibri Light" panose="020F0302020204030204"/>
            </a:rPr>
            <a:t>legge</a:t>
          </a:r>
          <a:endParaRPr lang="en-US"/>
        </a:p>
      </dgm:t>
    </dgm:pt>
    <dgm:pt modelId="{A11A1F84-7C0D-4245-8FB6-590F9733A808}" type="parTrans" cxnId="{6509EE42-9D0F-420F-A038-C3A4B67321F4}">
      <dgm:prSet/>
      <dgm:spPr/>
      <dgm:t>
        <a:bodyPr/>
        <a:lstStyle/>
        <a:p>
          <a:endParaRPr lang="en-US"/>
        </a:p>
      </dgm:t>
    </dgm:pt>
    <dgm:pt modelId="{01DC8A12-6C70-4484-AB3B-64D3CD478CD5}" type="sibTrans" cxnId="{6509EE42-9D0F-420F-A038-C3A4B67321F4}">
      <dgm:prSet/>
      <dgm:spPr/>
      <dgm:t>
        <a:bodyPr/>
        <a:lstStyle/>
        <a:p>
          <a:endParaRPr lang="en-US"/>
        </a:p>
      </dgm:t>
    </dgm:pt>
    <dgm:pt modelId="{D316B35D-816D-4C3D-AA2D-840196B904CB}">
      <dgm:prSet/>
      <dgm:spPr/>
      <dgm:t>
        <a:bodyPr/>
        <a:lstStyle/>
        <a:p>
          <a:r>
            <a:rPr lang="it-IT">
              <a:latin typeface="Calibri Light" panose="020F0302020204030204"/>
            </a:rPr>
            <a:t>Nuova</a:t>
          </a:r>
          <a:r>
            <a:rPr lang="it-IT"/>
            <a:t> legge che stabilisce norme generali della materia e dispone l'abrogazione della legge precedente</a:t>
          </a:r>
          <a:endParaRPr lang="en-US"/>
        </a:p>
      </dgm:t>
    </dgm:pt>
    <dgm:pt modelId="{35F8F2FF-0641-4160-897C-1F2E8D9151E1}" type="parTrans" cxnId="{9688ECDC-5212-4582-9498-D2430090419E}">
      <dgm:prSet/>
      <dgm:spPr/>
      <dgm:t>
        <a:bodyPr/>
        <a:lstStyle/>
        <a:p>
          <a:endParaRPr lang="en-US"/>
        </a:p>
      </dgm:t>
    </dgm:pt>
    <dgm:pt modelId="{B9B67C66-34EB-4CA8-8D75-F3998631DA58}" type="sibTrans" cxnId="{9688ECDC-5212-4582-9498-D2430090419E}">
      <dgm:prSet/>
      <dgm:spPr/>
      <dgm:t>
        <a:bodyPr/>
        <a:lstStyle/>
        <a:p>
          <a:endParaRPr lang="en-US"/>
        </a:p>
      </dgm:t>
    </dgm:pt>
    <dgm:pt modelId="{E546F2A6-C945-4921-B623-4EEF168084C3}">
      <dgm:prSet/>
      <dgm:spPr/>
      <dgm:t>
        <a:bodyPr/>
        <a:lstStyle/>
        <a:p>
          <a:r>
            <a:rPr lang="it-IT">
              <a:latin typeface="Calibri Light" panose="020F0302020204030204"/>
            </a:rPr>
            <a:t>Autorizzazione</a:t>
          </a:r>
          <a:r>
            <a:rPr lang="it-IT"/>
            <a:t> ad adottare il regolamento questa sostituisce la sua disciplina a quella della legge</a:t>
          </a:r>
          <a:endParaRPr lang="en-US"/>
        </a:p>
      </dgm:t>
    </dgm:pt>
    <dgm:pt modelId="{1AB8FD42-E07B-41F2-A3AA-9E7E83BCB108}" type="parTrans" cxnId="{203A6C98-A72D-4EEA-9C70-00B6CFD987B2}">
      <dgm:prSet/>
      <dgm:spPr/>
      <dgm:t>
        <a:bodyPr/>
        <a:lstStyle/>
        <a:p>
          <a:endParaRPr lang="en-US"/>
        </a:p>
      </dgm:t>
    </dgm:pt>
    <dgm:pt modelId="{19244D29-8BEA-4523-9987-FF76D0D808DA}" type="sibTrans" cxnId="{203A6C98-A72D-4EEA-9C70-00B6CFD987B2}">
      <dgm:prSet/>
      <dgm:spPr/>
      <dgm:t>
        <a:bodyPr/>
        <a:lstStyle/>
        <a:p>
          <a:endParaRPr lang="en-US"/>
        </a:p>
      </dgm:t>
    </dgm:pt>
    <dgm:pt modelId="{D4EAF77B-2DBD-4275-B414-E9360282FFAA}" type="pres">
      <dgm:prSet presAssocID="{EDD2C70D-9F38-4B58-B2AD-758C601A8F20}" presName="vert0" presStyleCnt="0">
        <dgm:presLayoutVars>
          <dgm:dir/>
          <dgm:animOne val="branch"/>
          <dgm:animLvl val="lvl"/>
        </dgm:presLayoutVars>
      </dgm:prSet>
      <dgm:spPr/>
    </dgm:pt>
    <dgm:pt modelId="{D24D6CDD-AE36-4F1B-BC84-126EA6A8474C}" type="pres">
      <dgm:prSet presAssocID="{A5F454DA-B062-4A98-BB58-72E6C7AA4BF1}" presName="thickLine" presStyleLbl="alignNode1" presStyleIdx="0" presStyleCnt="4"/>
      <dgm:spPr/>
    </dgm:pt>
    <dgm:pt modelId="{DAC00D9C-88D7-45F5-B06B-D3609CECDF12}" type="pres">
      <dgm:prSet presAssocID="{A5F454DA-B062-4A98-BB58-72E6C7AA4BF1}" presName="horz1" presStyleCnt="0"/>
      <dgm:spPr/>
    </dgm:pt>
    <dgm:pt modelId="{265CA5F1-3643-4E67-92DB-1783C778E63D}" type="pres">
      <dgm:prSet presAssocID="{A5F454DA-B062-4A98-BB58-72E6C7AA4BF1}" presName="tx1" presStyleLbl="revTx" presStyleIdx="0" presStyleCnt="4"/>
      <dgm:spPr/>
    </dgm:pt>
    <dgm:pt modelId="{D5DA74CD-8BD2-4127-B1CF-56271CC01B0E}" type="pres">
      <dgm:prSet presAssocID="{A5F454DA-B062-4A98-BB58-72E6C7AA4BF1}" presName="vert1" presStyleCnt="0"/>
      <dgm:spPr/>
    </dgm:pt>
    <dgm:pt modelId="{3398D8C3-CB85-40E5-897E-B4159B86EAB7}" type="pres">
      <dgm:prSet presAssocID="{F90F53C2-D3A7-4A2C-8F96-BFAF5E168136}" presName="thickLine" presStyleLbl="alignNode1" presStyleIdx="1" presStyleCnt="4"/>
      <dgm:spPr/>
    </dgm:pt>
    <dgm:pt modelId="{4E3FE78F-338A-4707-8FC5-EED370E1EE6E}" type="pres">
      <dgm:prSet presAssocID="{F90F53C2-D3A7-4A2C-8F96-BFAF5E168136}" presName="horz1" presStyleCnt="0"/>
      <dgm:spPr/>
    </dgm:pt>
    <dgm:pt modelId="{0DF6B660-B157-4BCA-A8EE-88A9D7C0BA83}" type="pres">
      <dgm:prSet presAssocID="{F90F53C2-D3A7-4A2C-8F96-BFAF5E168136}" presName="tx1" presStyleLbl="revTx" presStyleIdx="1" presStyleCnt="4"/>
      <dgm:spPr/>
    </dgm:pt>
    <dgm:pt modelId="{D2649522-2E58-4C14-9E0F-471F147D1547}" type="pres">
      <dgm:prSet presAssocID="{F90F53C2-D3A7-4A2C-8F96-BFAF5E168136}" presName="vert1" presStyleCnt="0"/>
      <dgm:spPr/>
    </dgm:pt>
    <dgm:pt modelId="{F937847D-6845-4567-8238-2F70F00F080D}" type="pres">
      <dgm:prSet presAssocID="{D316B35D-816D-4C3D-AA2D-840196B904CB}" presName="thickLine" presStyleLbl="alignNode1" presStyleIdx="2" presStyleCnt="4"/>
      <dgm:spPr/>
    </dgm:pt>
    <dgm:pt modelId="{7D9D58FA-7096-46B8-BB41-AA7FABB023A8}" type="pres">
      <dgm:prSet presAssocID="{D316B35D-816D-4C3D-AA2D-840196B904CB}" presName="horz1" presStyleCnt="0"/>
      <dgm:spPr/>
    </dgm:pt>
    <dgm:pt modelId="{CA013D5B-5530-43F7-92F0-712DE03F72BD}" type="pres">
      <dgm:prSet presAssocID="{D316B35D-816D-4C3D-AA2D-840196B904CB}" presName="tx1" presStyleLbl="revTx" presStyleIdx="2" presStyleCnt="4"/>
      <dgm:spPr/>
    </dgm:pt>
    <dgm:pt modelId="{DE0773C9-2C80-4C9E-A2C7-A8DD0109130B}" type="pres">
      <dgm:prSet presAssocID="{D316B35D-816D-4C3D-AA2D-840196B904CB}" presName="vert1" presStyleCnt="0"/>
      <dgm:spPr/>
    </dgm:pt>
    <dgm:pt modelId="{3FEDD02D-B421-405B-AA73-A830286CD391}" type="pres">
      <dgm:prSet presAssocID="{E546F2A6-C945-4921-B623-4EEF168084C3}" presName="thickLine" presStyleLbl="alignNode1" presStyleIdx="3" presStyleCnt="4"/>
      <dgm:spPr/>
    </dgm:pt>
    <dgm:pt modelId="{52C8244F-1A71-45AC-AFD8-16D49F7C1536}" type="pres">
      <dgm:prSet presAssocID="{E546F2A6-C945-4921-B623-4EEF168084C3}" presName="horz1" presStyleCnt="0"/>
      <dgm:spPr/>
    </dgm:pt>
    <dgm:pt modelId="{712F8FC4-911F-4903-BE96-2B99257C5325}" type="pres">
      <dgm:prSet presAssocID="{E546F2A6-C945-4921-B623-4EEF168084C3}" presName="tx1" presStyleLbl="revTx" presStyleIdx="3" presStyleCnt="4"/>
      <dgm:spPr/>
    </dgm:pt>
    <dgm:pt modelId="{86F834E8-4F34-40CB-9534-D27FA39DA838}" type="pres">
      <dgm:prSet presAssocID="{E546F2A6-C945-4921-B623-4EEF168084C3}" presName="vert1" presStyleCnt="0"/>
      <dgm:spPr/>
    </dgm:pt>
  </dgm:ptLst>
  <dgm:cxnLst>
    <dgm:cxn modelId="{6509EE42-9D0F-420F-A038-C3A4B67321F4}" srcId="{EDD2C70D-9F38-4B58-B2AD-758C601A8F20}" destId="{F90F53C2-D3A7-4A2C-8F96-BFAF5E168136}" srcOrd="1" destOrd="0" parTransId="{A11A1F84-7C0D-4245-8FB6-590F9733A808}" sibTransId="{01DC8A12-6C70-4484-AB3B-64D3CD478CD5}"/>
    <dgm:cxn modelId="{BF522559-4BE3-4A24-808C-7BC99B41EA2B}" type="presOf" srcId="{F90F53C2-D3A7-4A2C-8F96-BFAF5E168136}" destId="{0DF6B660-B157-4BCA-A8EE-88A9D7C0BA83}" srcOrd="0" destOrd="0" presId="urn:microsoft.com/office/officeart/2008/layout/LinedList"/>
    <dgm:cxn modelId="{203A6C98-A72D-4EEA-9C70-00B6CFD987B2}" srcId="{EDD2C70D-9F38-4B58-B2AD-758C601A8F20}" destId="{E546F2A6-C945-4921-B623-4EEF168084C3}" srcOrd="3" destOrd="0" parTransId="{1AB8FD42-E07B-41F2-A3AA-9E7E83BCB108}" sibTransId="{19244D29-8BEA-4523-9987-FF76D0D808DA}"/>
    <dgm:cxn modelId="{856FCFAD-5F39-4E76-9F9A-D8906568A692}" srcId="{EDD2C70D-9F38-4B58-B2AD-758C601A8F20}" destId="{A5F454DA-B062-4A98-BB58-72E6C7AA4BF1}" srcOrd="0" destOrd="0" parTransId="{1AE22B09-98E8-4A21-A1AC-9CB46DAB294E}" sibTransId="{903F7652-D30A-48FD-9887-19050C8931C7}"/>
    <dgm:cxn modelId="{89CFCFC0-4ED0-424F-800C-A16F28FC9B77}" type="presOf" srcId="{D316B35D-816D-4C3D-AA2D-840196B904CB}" destId="{CA013D5B-5530-43F7-92F0-712DE03F72BD}" srcOrd="0" destOrd="0" presId="urn:microsoft.com/office/officeart/2008/layout/LinedList"/>
    <dgm:cxn modelId="{9688ECDC-5212-4582-9498-D2430090419E}" srcId="{EDD2C70D-9F38-4B58-B2AD-758C601A8F20}" destId="{D316B35D-816D-4C3D-AA2D-840196B904CB}" srcOrd="2" destOrd="0" parTransId="{35F8F2FF-0641-4160-897C-1F2E8D9151E1}" sibTransId="{B9B67C66-34EB-4CA8-8D75-F3998631DA58}"/>
    <dgm:cxn modelId="{46A64CEF-2980-4FC6-8F93-4E9AD4137D45}" type="presOf" srcId="{EDD2C70D-9F38-4B58-B2AD-758C601A8F20}" destId="{D4EAF77B-2DBD-4275-B414-E9360282FFAA}" srcOrd="0" destOrd="0" presId="urn:microsoft.com/office/officeart/2008/layout/LinedList"/>
    <dgm:cxn modelId="{A20E2FF3-78A0-44B7-BDDA-B308DC2480B2}" type="presOf" srcId="{A5F454DA-B062-4A98-BB58-72E6C7AA4BF1}" destId="{265CA5F1-3643-4E67-92DB-1783C778E63D}" srcOrd="0" destOrd="0" presId="urn:microsoft.com/office/officeart/2008/layout/LinedList"/>
    <dgm:cxn modelId="{06F0DDF9-07DA-42FB-BA81-137570A1DAD0}" type="presOf" srcId="{E546F2A6-C945-4921-B623-4EEF168084C3}" destId="{712F8FC4-911F-4903-BE96-2B99257C5325}" srcOrd="0" destOrd="0" presId="urn:microsoft.com/office/officeart/2008/layout/LinedList"/>
    <dgm:cxn modelId="{8DD87F75-19EE-4859-A425-946750254B1B}" type="presParOf" srcId="{D4EAF77B-2DBD-4275-B414-E9360282FFAA}" destId="{D24D6CDD-AE36-4F1B-BC84-126EA6A8474C}" srcOrd="0" destOrd="0" presId="urn:microsoft.com/office/officeart/2008/layout/LinedList"/>
    <dgm:cxn modelId="{0AEBBCC3-C8E8-41A3-8997-EAD625141DFF}" type="presParOf" srcId="{D4EAF77B-2DBD-4275-B414-E9360282FFAA}" destId="{DAC00D9C-88D7-45F5-B06B-D3609CECDF12}" srcOrd="1" destOrd="0" presId="urn:microsoft.com/office/officeart/2008/layout/LinedList"/>
    <dgm:cxn modelId="{D011C20A-7525-4859-B70A-E42451DEFE1E}" type="presParOf" srcId="{DAC00D9C-88D7-45F5-B06B-D3609CECDF12}" destId="{265CA5F1-3643-4E67-92DB-1783C778E63D}" srcOrd="0" destOrd="0" presId="urn:microsoft.com/office/officeart/2008/layout/LinedList"/>
    <dgm:cxn modelId="{730E4AD6-5726-4BC8-8B00-2A88F4CC381C}" type="presParOf" srcId="{DAC00D9C-88D7-45F5-B06B-D3609CECDF12}" destId="{D5DA74CD-8BD2-4127-B1CF-56271CC01B0E}" srcOrd="1" destOrd="0" presId="urn:microsoft.com/office/officeart/2008/layout/LinedList"/>
    <dgm:cxn modelId="{E2F41EA4-B894-4366-BFE7-AE4E245332EE}" type="presParOf" srcId="{D4EAF77B-2DBD-4275-B414-E9360282FFAA}" destId="{3398D8C3-CB85-40E5-897E-B4159B86EAB7}" srcOrd="2" destOrd="0" presId="urn:microsoft.com/office/officeart/2008/layout/LinedList"/>
    <dgm:cxn modelId="{2236EC5B-B5D3-460C-B49D-A6A091FD480B}" type="presParOf" srcId="{D4EAF77B-2DBD-4275-B414-E9360282FFAA}" destId="{4E3FE78F-338A-4707-8FC5-EED370E1EE6E}" srcOrd="3" destOrd="0" presId="urn:microsoft.com/office/officeart/2008/layout/LinedList"/>
    <dgm:cxn modelId="{10885C5A-BCC6-4CF2-BBAB-432A7E04B84F}" type="presParOf" srcId="{4E3FE78F-338A-4707-8FC5-EED370E1EE6E}" destId="{0DF6B660-B157-4BCA-A8EE-88A9D7C0BA83}" srcOrd="0" destOrd="0" presId="urn:microsoft.com/office/officeart/2008/layout/LinedList"/>
    <dgm:cxn modelId="{5C15AE4A-6D32-421D-ABAC-DC470C5BF3E0}" type="presParOf" srcId="{4E3FE78F-338A-4707-8FC5-EED370E1EE6E}" destId="{D2649522-2E58-4C14-9E0F-471F147D1547}" srcOrd="1" destOrd="0" presId="urn:microsoft.com/office/officeart/2008/layout/LinedList"/>
    <dgm:cxn modelId="{62F39DB3-6394-4DEF-82E0-B69BDFC7CF65}" type="presParOf" srcId="{D4EAF77B-2DBD-4275-B414-E9360282FFAA}" destId="{F937847D-6845-4567-8238-2F70F00F080D}" srcOrd="4" destOrd="0" presId="urn:microsoft.com/office/officeart/2008/layout/LinedList"/>
    <dgm:cxn modelId="{E4A1A091-5ABD-4760-8756-0B1F2AC8B704}" type="presParOf" srcId="{D4EAF77B-2DBD-4275-B414-E9360282FFAA}" destId="{7D9D58FA-7096-46B8-BB41-AA7FABB023A8}" srcOrd="5" destOrd="0" presId="urn:microsoft.com/office/officeart/2008/layout/LinedList"/>
    <dgm:cxn modelId="{16F25805-F693-4E30-9DB7-3F6DE27EA20B}" type="presParOf" srcId="{7D9D58FA-7096-46B8-BB41-AA7FABB023A8}" destId="{CA013D5B-5530-43F7-92F0-712DE03F72BD}" srcOrd="0" destOrd="0" presId="urn:microsoft.com/office/officeart/2008/layout/LinedList"/>
    <dgm:cxn modelId="{0DB714F9-31EB-4BAA-87D3-89C986B0C99B}" type="presParOf" srcId="{7D9D58FA-7096-46B8-BB41-AA7FABB023A8}" destId="{DE0773C9-2C80-4C9E-A2C7-A8DD0109130B}" srcOrd="1" destOrd="0" presId="urn:microsoft.com/office/officeart/2008/layout/LinedList"/>
    <dgm:cxn modelId="{5FB4F7B7-1E7B-4EEC-84BE-8899FBB3B02E}" type="presParOf" srcId="{D4EAF77B-2DBD-4275-B414-E9360282FFAA}" destId="{3FEDD02D-B421-405B-AA73-A830286CD391}" srcOrd="6" destOrd="0" presId="urn:microsoft.com/office/officeart/2008/layout/LinedList"/>
    <dgm:cxn modelId="{86929B60-4FC8-40B4-90DB-BC3F663DF669}" type="presParOf" srcId="{D4EAF77B-2DBD-4275-B414-E9360282FFAA}" destId="{52C8244F-1A71-45AC-AFD8-16D49F7C1536}" srcOrd="7" destOrd="0" presId="urn:microsoft.com/office/officeart/2008/layout/LinedList"/>
    <dgm:cxn modelId="{C9717CC6-0D87-4C61-B038-8834D866B2C8}" type="presParOf" srcId="{52C8244F-1A71-45AC-AFD8-16D49F7C1536}" destId="{712F8FC4-911F-4903-BE96-2B99257C5325}" srcOrd="0" destOrd="0" presId="urn:microsoft.com/office/officeart/2008/layout/LinedList"/>
    <dgm:cxn modelId="{868FDCD7-37DF-40FE-A4CA-D8B25FE5C1E9}" type="presParOf" srcId="{52C8244F-1A71-45AC-AFD8-16D49F7C1536}" destId="{86F834E8-4F34-40CB-9534-D27FA39DA8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73E9EE-0953-47E7-8FA6-10255AB824A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80CFD0A-A100-4126-B67B-033A257054B8}">
      <dgm:prSet/>
      <dgm:spPr/>
      <dgm:t>
        <a:bodyPr/>
        <a:lstStyle/>
        <a:p>
          <a:r>
            <a:rPr lang="it-IT" i="1"/>
            <a:t>Eccessivo </a:t>
          </a:r>
          <a:r>
            <a:rPr lang="it-IT"/>
            <a:t>stock</a:t>
          </a:r>
          <a:r>
            <a:rPr lang="it-IT" i="1"/>
            <a:t> normativo.</a:t>
          </a:r>
          <a:endParaRPr lang="en-US"/>
        </a:p>
      </dgm:t>
    </dgm:pt>
    <dgm:pt modelId="{355335E8-EF78-45C5-ADBC-EDCDF636B095}" type="parTrans" cxnId="{DB5B9194-AB92-4531-95D3-6FF28803C1ED}">
      <dgm:prSet/>
      <dgm:spPr/>
      <dgm:t>
        <a:bodyPr/>
        <a:lstStyle/>
        <a:p>
          <a:endParaRPr lang="en-US"/>
        </a:p>
      </dgm:t>
    </dgm:pt>
    <dgm:pt modelId="{5E603268-5939-4768-8011-1F325CC86D93}" type="sibTrans" cxnId="{DB5B9194-AB92-4531-95D3-6FF28803C1ED}">
      <dgm:prSet/>
      <dgm:spPr/>
      <dgm:t>
        <a:bodyPr/>
        <a:lstStyle/>
        <a:p>
          <a:endParaRPr lang="en-US"/>
        </a:p>
      </dgm:t>
    </dgm:pt>
    <dgm:pt modelId="{08ECCDDE-AD55-4CD7-805F-C65E008E1592}">
      <dgm:prSet/>
      <dgm:spPr/>
      <dgm:t>
        <a:bodyPr/>
        <a:lstStyle/>
        <a:p>
          <a:r>
            <a:rPr lang="it-IT" i="1"/>
            <a:t>Qualità scadente delle norme adottate.</a:t>
          </a:r>
          <a:endParaRPr lang="en-US"/>
        </a:p>
      </dgm:t>
    </dgm:pt>
    <dgm:pt modelId="{6E023C27-5921-49B8-B22C-7AE542150994}" type="parTrans" cxnId="{0B7C64E6-78D4-46EC-8627-5093BD4AD95B}">
      <dgm:prSet/>
      <dgm:spPr/>
      <dgm:t>
        <a:bodyPr/>
        <a:lstStyle/>
        <a:p>
          <a:endParaRPr lang="en-US"/>
        </a:p>
      </dgm:t>
    </dgm:pt>
    <dgm:pt modelId="{FCB5F138-0DC2-4979-B7EF-48E6539B23A6}" type="sibTrans" cxnId="{0B7C64E6-78D4-46EC-8627-5093BD4AD95B}">
      <dgm:prSet/>
      <dgm:spPr/>
      <dgm:t>
        <a:bodyPr/>
        <a:lstStyle/>
        <a:p>
          <a:endParaRPr lang="en-US"/>
        </a:p>
      </dgm:t>
    </dgm:pt>
    <dgm:pt modelId="{8103B5CB-F913-427D-A30F-2042D23779C3}">
      <dgm:prSet/>
      <dgm:spPr/>
      <dgm:t>
        <a:bodyPr/>
        <a:lstStyle/>
        <a:p>
          <a:r>
            <a:rPr lang="it-IT" i="1"/>
            <a:t>Moltiplicazione delle leggi provvedimento.</a:t>
          </a:r>
          <a:endParaRPr lang="en-US"/>
        </a:p>
      </dgm:t>
    </dgm:pt>
    <dgm:pt modelId="{D27508B7-E88C-4D70-BC3D-C527253D8537}" type="parTrans" cxnId="{4EC9CF01-CF39-483C-83A3-9FC6A2029517}">
      <dgm:prSet/>
      <dgm:spPr/>
      <dgm:t>
        <a:bodyPr/>
        <a:lstStyle/>
        <a:p>
          <a:endParaRPr lang="en-US"/>
        </a:p>
      </dgm:t>
    </dgm:pt>
    <dgm:pt modelId="{167DBE81-D9D9-48FA-B512-39BC58D97877}" type="sibTrans" cxnId="{4EC9CF01-CF39-483C-83A3-9FC6A2029517}">
      <dgm:prSet/>
      <dgm:spPr/>
      <dgm:t>
        <a:bodyPr/>
        <a:lstStyle/>
        <a:p>
          <a:endParaRPr lang="en-US"/>
        </a:p>
      </dgm:t>
    </dgm:pt>
    <dgm:pt modelId="{86543AFF-82A3-4578-8738-BC80BB28567D}" type="pres">
      <dgm:prSet presAssocID="{6B73E9EE-0953-47E7-8FA6-10255AB824A1}" presName="root" presStyleCnt="0">
        <dgm:presLayoutVars>
          <dgm:dir/>
          <dgm:resizeHandles val="exact"/>
        </dgm:presLayoutVars>
      </dgm:prSet>
      <dgm:spPr/>
    </dgm:pt>
    <dgm:pt modelId="{9E744EFA-BE2C-4E34-ACC5-CB14E87E1775}" type="pres">
      <dgm:prSet presAssocID="{480CFD0A-A100-4126-B67B-033A257054B8}" presName="compNode" presStyleCnt="0"/>
      <dgm:spPr/>
    </dgm:pt>
    <dgm:pt modelId="{CCBEB54C-B7ED-49B2-B739-2C9144E68326}" type="pres">
      <dgm:prSet presAssocID="{480CFD0A-A100-4126-B67B-033A257054B8}" presName="bgRect" presStyleLbl="bgShp" presStyleIdx="0" presStyleCnt="3"/>
      <dgm:spPr/>
    </dgm:pt>
    <dgm:pt modelId="{3EC030A4-1FA0-4CEE-AB68-6CD75CAF06AE}" type="pres">
      <dgm:prSet presAssocID="{480CFD0A-A100-4126-B67B-033A257054B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wnward trend"/>
        </a:ext>
      </dgm:extLst>
    </dgm:pt>
    <dgm:pt modelId="{0AF86CD5-8393-4F5E-BF09-41CE4869F514}" type="pres">
      <dgm:prSet presAssocID="{480CFD0A-A100-4126-B67B-033A257054B8}" presName="spaceRect" presStyleCnt="0"/>
      <dgm:spPr/>
    </dgm:pt>
    <dgm:pt modelId="{5A37F4D9-3AFF-4BAF-B2F4-7FB03B8E6217}" type="pres">
      <dgm:prSet presAssocID="{480CFD0A-A100-4126-B67B-033A257054B8}" presName="parTx" presStyleLbl="revTx" presStyleIdx="0" presStyleCnt="3">
        <dgm:presLayoutVars>
          <dgm:chMax val="0"/>
          <dgm:chPref val="0"/>
        </dgm:presLayoutVars>
      </dgm:prSet>
      <dgm:spPr/>
    </dgm:pt>
    <dgm:pt modelId="{C088974D-B261-42AB-B94C-59305795CA99}" type="pres">
      <dgm:prSet presAssocID="{5E603268-5939-4768-8011-1F325CC86D93}" presName="sibTrans" presStyleCnt="0"/>
      <dgm:spPr/>
    </dgm:pt>
    <dgm:pt modelId="{F4613EB0-C615-4160-9DA8-3C4AD93FE6E7}" type="pres">
      <dgm:prSet presAssocID="{08ECCDDE-AD55-4CD7-805F-C65E008E1592}" presName="compNode" presStyleCnt="0"/>
      <dgm:spPr/>
    </dgm:pt>
    <dgm:pt modelId="{29F28A3F-9E32-4BD6-AB4D-C0CDEC54EA94}" type="pres">
      <dgm:prSet presAssocID="{08ECCDDE-AD55-4CD7-805F-C65E008E1592}" presName="bgRect" presStyleLbl="bgShp" presStyleIdx="1" presStyleCnt="3"/>
      <dgm:spPr/>
    </dgm:pt>
    <dgm:pt modelId="{7CA8EB9D-488A-4B65-BF8F-5C7580DE2B80}" type="pres">
      <dgm:prSet presAssocID="{08ECCDDE-AD55-4CD7-805F-C65E008E159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p and bucket"/>
        </a:ext>
      </dgm:extLst>
    </dgm:pt>
    <dgm:pt modelId="{40243F0E-2308-44A6-A38D-F24AFF81B3D3}" type="pres">
      <dgm:prSet presAssocID="{08ECCDDE-AD55-4CD7-805F-C65E008E1592}" presName="spaceRect" presStyleCnt="0"/>
      <dgm:spPr/>
    </dgm:pt>
    <dgm:pt modelId="{D93AAD57-0FD4-4691-A3DF-2AFE9061D520}" type="pres">
      <dgm:prSet presAssocID="{08ECCDDE-AD55-4CD7-805F-C65E008E1592}" presName="parTx" presStyleLbl="revTx" presStyleIdx="1" presStyleCnt="3">
        <dgm:presLayoutVars>
          <dgm:chMax val="0"/>
          <dgm:chPref val="0"/>
        </dgm:presLayoutVars>
      </dgm:prSet>
      <dgm:spPr/>
    </dgm:pt>
    <dgm:pt modelId="{9EB37FD9-CFEB-44FA-A73C-C9BD81954DB4}" type="pres">
      <dgm:prSet presAssocID="{FCB5F138-0DC2-4979-B7EF-48E6539B23A6}" presName="sibTrans" presStyleCnt="0"/>
      <dgm:spPr/>
    </dgm:pt>
    <dgm:pt modelId="{0B4EFD4D-6BC4-412A-BE26-8C3D489F11A8}" type="pres">
      <dgm:prSet presAssocID="{8103B5CB-F913-427D-A30F-2042D23779C3}" presName="compNode" presStyleCnt="0"/>
      <dgm:spPr/>
    </dgm:pt>
    <dgm:pt modelId="{4829934E-BBF1-43EB-AA30-485C2F0B53E6}" type="pres">
      <dgm:prSet presAssocID="{8103B5CB-F913-427D-A30F-2042D23779C3}" presName="bgRect" presStyleLbl="bgShp" presStyleIdx="2" presStyleCnt="3"/>
      <dgm:spPr/>
    </dgm:pt>
    <dgm:pt modelId="{1729A959-F791-4FC2-8C3F-695CFA410F91}" type="pres">
      <dgm:prSet presAssocID="{8103B5CB-F913-427D-A30F-2042D23779C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ita"/>
        </a:ext>
      </dgm:extLst>
    </dgm:pt>
    <dgm:pt modelId="{421ED352-7813-4FBB-BD86-3E6DEE5DB9A9}" type="pres">
      <dgm:prSet presAssocID="{8103B5CB-F913-427D-A30F-2042D23779C3}" presName="spaceRect" presStyleCnt="0"/>
      <dgm:spPr/>
    </dgm:pt>
    <dgm:pt modelId="{A3BA0E27-1F5C-4087-85B6-5188DEED8A37}" type="pres">
      <dgm:prSet presAssocID="{8103B5CB-F913-427D-A30F-2042D23779C3}" presName="parTx" presStyleLbl="revTx" presStyleIdx="2" presStyleCnt="3">
        <dgm:presLayoutVars>
          <dgm:chMax val="0"/>
          <dgm:chPref val="0"/>
        </dgm:presLayoutVars>
      </dgm:prSet>
      <dgm:spPr/>
    </dgm:pt>
  </dgm:ptLst>
  <dgm:cxnLst>
    <dgm:cxn modelId="{4EC9CF01-CF39-483C-83A3-9FC6A2029517}" srcId="{6B73E9EE-0953-47E7-8FA6-10255AB824A1}" destId="{8103B5CB-F913-427D-A30F-2042D23779C3}" srcOrd="2" destOrd="0" parTransId="{D27508B7-E88C-4D70-BC3D-C527253D8537}" sibTransId="{167DBE81-D9D9-48FA-B512-39BC58D97877}"/>
    <dgm:cxn modelId="{6034CE30-1727-4A09-8DBD-B1F17003EEB6}" type="presOf" srcId="{6B73E9EE-0953-47E7-8FA6-10255AB824A1}" destId="{86543AFF-82A3-4578-8738-BC80BB28567D}" srcOrd="0" destOrd="0" presId="urn:microsoft.com/office/officeart/2018/2/layout/IconVerticalSolidList"/>
    <dgm:cxn modelId="{43A9A35E-E466-441C-9594-DE3B968EE6A9}" type="presOf" srcId="{08ECCDDE-AD55-4CD7-805F-C65E008E1592}" destId="{D93AAD57-0FD4-4691-A3DF-2AFE9061D520}" srcOrd="0" destOrd="0" presId="urn:microsoft.com/office/officeart/2018/2/layout/IconVerticalSolidList"/>
    <dgm:cxn modelId="{17E76F41-F88B-470B-B07A-CD302B26D1CB}" type="presOf" srcId="{480CFD0A-A100-4126-B67B-033A257054B8}" destId="{5A37F4D9-3AFF-4BAF-B2F4-7FB03B8E6217}" srcOrd="0" destOrd="0" presId="urn:microsoft.com/office/officeart/2018/2/layout/IconVerticalSolidList"/>
    <dgm:cxn modelId="{A397FE5A-74D6-4C15-A839-ACAF6EBC77FF}" type="presOf" srcId="{8103B5CB-F913-427D-A30F-2042D23779C3}" destId="{A3BA0E27-1F5C-4087-85B6-5188DEED8A37}" srcOrd="0" destOrd="0" presId="urn:microsoft.com/office/officeart/2018/2/layout/IconVerticalSolidList"/>
    <dgm:cxn modelId="{DB5B9194-AB92-4531-95D3-6FF28803C1ED}" srcId="{6B73E9EE-0953-47E7-8FA6-10255AB824A1}" destId="{480CFD0A-A100-4126-B67B-033A257054B8}" srcOrd="0" destOrd="0" parTransId="{355335E8-EF78-45C5-ADBC-EDCDF636B095}" sibTransId="{5E603268-5939-4768-8011-1F325CC86D93}"/>
    <dgm:cxn modelId="{0B7C64E6-78D4-46EC-8627-5093BD4AD95B}" srcId="{6B73E9EE-0953-47E7-8FA6-10255AB824A1}" destId="{08ECCDDE-AD55-4CD7-805F-C65E008E1592}" srcOrd="1" destOrd="0" parTransId="{6E023C27-5921-49B8-B22C-7AE542150994}" sibTransId="{FCB5F138-0DC2-4979-B7EF-48E6539B23A6}"/>
    <dgm:cxn modelId="{2E7AD70E-E3B2-400C-B721-10B16B3FCF8C}" type="presParOf" srcId="{86543AFF-82A3-4578-8738-BC80BB28567D}" destId="{9E744EFA-BE2C-4E34-ACC5-CB14E87E1775}" srcOrd="0" destOrd="0" presId="urn:microsoft.com/office/officeart/2018/2/layout/IconVerticalSolidList"/>
    <dgm:cxn modelId="{D4743362-F888-4053-AAB5-913350B0DFCE}" type="presParOf" srcId="{9E744EFA-BE2C-4E34-ACC5-CB14E87E1775}" destId="{CCBEB54C-B7ED-49B2-B739-2C9144E68326}" srcOrd="0" destOrd="0" presId="urn:microsoft.com/office/officeart/2018/2/layout/IconVerticalSolidList"/>
    <dgm:cxn modelId="{698CE509-24B8-46FA-B56C-1A764DFBF67A}" type="presParOf" srcId="{9E744EFA-BE2C-4E34-ACC5-CB14E87E1775}" destId="{3EC030A4-1FA0-4CEE-AB68-6CD75CAF06AE}" srcOrd="1" destOrd="0" presId="urn:microsoft.com/office/officeart/2018/2/layout/IconVerticalSolidList"/>
    <dgm:cxn modelId="{77D50947-B5A8-4887-82A1-B5C6FF77AA16}" type="presParOf" srcId="{9E744EFA-BE2C-4E34-ACC5-CB14E87E1775}" destId="{0AF86CD5-8393-4F5E-BF09-41CE4869F514}" srcOrd="2" destOrd="0" presId="urn:microsoft.com/office/officeart/2018/2/layout/IconVerticalSolidList"/>
    <dgm:cxn modelId="{18A23819-988E-4063-9A37-0805007A10EE}" type="presParOf" srcId="{9E744EFA-BE2C-4E34-ACC5-CB14E87E1775}" destId="{5A37F4D9-3AFF-4BAF-B2F4-7FB03B8E6217}" srcOrd="3" destOrd="0" presId="urn:microsoft.com/office/officeart/2018/2/layout/IconVerticalSolidList"/>
    <dgm:cxn modelId="{239850BC-3B81-4ECE-BFC0-264D5FC676FA}" type="presParOf" srcId="{86543AFF-82A3-4578-8738-BC80BB28567D}" destId="{C088974D-B261-42AB-B94C-59305795CA99}" srcOrd="1" destOrd="0" presId="urn:microsoft.com/office/officeart/2018/2/layout/IconVerticalSolidList"/>
    <dgm:cxn modelId="{5664D434-F875-4EA2-96CD-0FC14EF86D5D}" type="presParOf" srcId="{86543AFF-82A3-4578-8738-BC80BB28567D}" destId="{F4613EB0-C615-4160-9DA8-3C4AD93FE6E7}" srcOrd="2" destOrd="0" presId="urn:microsoft.com/office/officeart/2018/2/layout/IconVerticalSolidList"/>
    <dgm:cxn modelId="{86E9901E-4897-43D4-B518-A9A78F79CFE4}" type="presParOf" srcId="{F4613EB0-C615-4160-9DA8-3C4AD93FE6E7}" destId="{29F28A3F-9E32-4BD6-AB4D-C0CDEC54EA94}" srcOrd="0" destOrd="0" presId="urn:microsoft.com/office/officeart/2018/2/layout/IconVerticalSolidList"/>
    <dgm:cxn modelId="{EE76D5D5-9101-4D74-9A9D-12E3F306730C}" type="presParOf" srcId="{F4613EB0-C615-4160-9DA8-3C4AD93FE6E7}" destId="{7CA8EB9D-488A-4B65-BF8F-5C7580DE2B80}" srcOrd="1" destOrd="0" presId="urn:microsoft.com/office/officeart/2018/2/layout/IconVerticalSolidList"/>
    <dgm:cxn modelId="{99F6A6A8-33AE-472B-AC98-A825E3F43F7D}" type="presParOf" srcId="{F4613EB0-C615-4160-9DA8-3C4AD93FE6E7}" destId="{40243F0E-2308-44A6-A38D-F24AFF81B3D3}" srcOrd="2" destOrd="0" presId="urn:microsoft.com/office/officeart/2018/2/layout/IconVerticalSolidList"/>
    <dgm:cxn modelId="{5459F5D5-4F70-4985-B75A-1307A4952ECD}" type="presParOf" srcId="{F4613EB0-C615-4160-9DA8-3C4AD93FE6E7}" destId="{D93AAD57-0FD4-4691-A3DF-2AFE9061D520}" srcOrd="3" destOrd="0" presId="urn:microsoft.com/office/officeart/2018/2/layout/IconVerticalSolidList"/>
    <dgm:cxn modelId="{5619A860-4A6B-4037-8516-C83DBC2D0E3C}" type="presParOf" srcId="{86543AFF-82A3-4578-8738-BC80BB28567D}" destId="{9EB37FD9-CFEB-44FA-A73C-C9BD81954DB4}" srcOrd="3" destOrd="0" presId="urn:microsoft.com/office/officeart/2018/2/layout/IconVerticalSolidList"/>
    <dgm:cxn modelId="{49E37A5E-EFD2-4D2C-A3CC-82D5365306A7}" type="presParOf" srcId="{86543AFF-82A3-4578-8738-BC80BB28567D}" destId="{0B4EFD4D-6BC4-412A-BE26-8C3D489F11A8}" srcOrd="4" destOrd="0" presId="urn:microsoft.com/office/officeart/2018/2/layout/IconVerticalSolidList"/>
    <dgm:cxn modelId="{24C79367-204E-4402-B6DD-0EF035B23EAA}" type="presParOf" srcId="{0B4EFD4D-6BC4-412A-BE26-8C3D489F11A8}" destId="{4829934E-BBF1-43EB-AA30-485C2F0B53E6}" srcOrd="0" destOrd="0" presId="urn:microsoft.com/office/officeart/2018/2/layout/IconVerticalSolidList"/>
    <dgm:cxn modelId="{279737EE-03CB-4956-B705-682573C2C614}" type="presParOf" srcId="{0B4EFD4D-6BC4-412A-BE26-8C3D489F11A8}" destId="{1729A959-F791-4FC2-8C3F-695CFA410F91}" srcOrd="1" destOrd="0" presId="urn:microsoft.com/office/officeart/2018/2/layout/IconVerticalSolidList"/>
    <dgm:cxn modelId="{C0790F13-40AE-4522-AFFE-9E46A72E8319}" type="presParOf" srcId="{0B4EFD4D-6BC4-412A-BE26-8C3D489F11A8}" destId="{421ED352-7813-4FBB-BD86-3E6DEE5DB9A9}" srcOrd="2" destOrd="0" presId="urn:microsoft.com/office/officeart/2018/2/layout/IconVerticalSolidList"/>
    <dgm:cxn modelId="{95F0C658-8E40-4216-93AA-1928D4145CA8}" type="presParOf" srcId="{0B4EFD4D-6BC4-412A-BE26-8C3D489F11A8}" destId="{A3BA0E27-1F5C-4087-85B6-5188DEED8A3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6D2940-D52C-4E46-AF1F-89DC86EB7AC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EAD0390-FD6C-4EEC-9ECD-DF7093BE0473}">
      <dgm:prSet/>
      <dgm:spPr/>
      <dgm:t>
        <a:bodyPr/>
        <a:lstStyle/>
        <a:p>
          <a:r>
            <a:rPr lang="it-IT"/>
            <a:t>L’eccesso di fiducia nella legge come strumento per risolvere i problemi, l’abuso di essa come strumento di propaganda o consenso elettorale. </a:t>
          </a:r>
          <a:endParaRPr lang="en-US"/>
        </a:p>
      </dgm:t>
    </dgm:pt>
    <dgm:pt modelId="{54DFF5B8-6578-420D-A1A1-CD25B050FE23}" type="parTrans" cxnId="{6B18D96E-7871-4A5F-AFAA-620C4ED21749}">
      <dgm:prSet/>
      <dgm:spPr/>
      <dgm:t>
        <a:bodyPr/>
        <a:lstStyle/>
        <a:p>
          <a:endParaRPr lang="en-US"/>
        </a:p>
      </dgm:t>
    </dgm:pt>
    <dgm:pt modelId="{8F204BD7-A057-4FA1-8F98-832641B6E4D3}" type="sibTrans" cxnId="{6B18D96E-7871-4A5F-AFAA-620C4ED21749}">
      <dgm:prSet/>
      <dgm:spPr/>
      <dgm:t>
        <a:bodyPr/>
        <a:lstStyle/>
        <a:p>
          <a:endParaRPr lang="en-US"/>
        </a:p>
      </dgm:t>
    </dgm:pt>
    <dgm:pt modelId="{79EC19D1-93B2-4F2D-BB1A-C348D407B23A}">
      <dgm:prSet/>
      <dgm:spPr/>
      <dgm:t>
        <a:bodyPr/>
        <a:lstStyle/>
        <a:p>
          <a:r>
            <a:rPr lang="it-IT"/>
            <a:t>Le pressioni dei gruppi di interessi, spesso interni all’apparato statale. </a:t>
          </a:r>
          <a:endParaRPr lang="en-US"/>
        </a:p>
      </dgm:t>
    </dgm:pt>
    <dgm:pt modelId="{BDF90144-0B86-4246-8DC2-7502A0708E91}" type="parTrans" cxnId="{9C7CB50B-3227-4E6E-9C88-493CE39E3287}">
      <dgm:prSet/>
      <dgm:spPr/>
      <dgm:t>
        <a:bodyPr/>
        <a:lstStyle/>
        <a:p>
          <a:endParaRPr lang="en-US"/>
        </a:p>
      </dgm:t>
    </dgm:pt>
    <dgm:pt modelId="{7FB1E57E-FC04-4394-9529-39282F46A65E}" type="sibTrans" cxnId="{9C7CB50B-3227-4E6E-9C88-493CE39E3287}">
      <dgm:prSet/>
      <dgm:spPr/>
      <dgm:t>
        <a:bodyPr/>
        <a:lstStyle/>
        <a:p>
          <a:endParaRPr lang="en-US"/>
        </a:p>
      </dgm:t>
    </dgm:pt>
    <dgm:pt modelId="{47EEDD43-7D25-49AE-8C77-4D6EF15AA640}" type="pres">
      <dgm:prSet presAssocID="{796D2940-D52C-4E46-AF1F-89DC86EB7AC1}" presName="linear" presStyleCnt="0">
        <dgm:presLayoutVars>
          <dgm:animLvl val="lvl"/>
          <dgm:resizeHandles val="exact"/>
        </dgm:presLayoutVars>
      </dgm:prSet>
      <dgm:spPr/>
    </dgm:pt>
    <dgm:pt modelId="{E6C28B93-D171-4B54-B96F-4BECEB8FBBA1}" type="pres">
      <dgm:prSet presAssocID="{8EAD0390-FD6C-4EEC-9ECD-DF7093BE0473}" presName="parentText" presStyleLbl="node1" presStyleIdx="0" presStyleCnt="2">
        <dgm:presLayoutVars>
          <dgm:chMax val="0"/>
          <dgm:bulletEnabled val="1"/>
        </dgm:presLayoutVars>
      </dgm:prSet>
      <dgm:spPr/>
    </dgm:pt>
    <dgm:pt modelId="{FECFDA63-AD0A-433E-89A4-80AB95F94271}" type="pres">
      <dgm:prSet presAssocID="{8F204BD7-A057-4FA1-8F98-832641B6E4D3}" presName="spacer" presStyleCnt="0"/>
      <dgm:spPr/>
    </dgm:pt>
    <dgm:pt modelId="{630A1E26-96F8-49D5-897F-F1342CCFD215}" type="pres">
      <dgm:prSet presAssocID="{79EC19D1-93B2-4F2D-BB1A-C348D407B23A}" presName="parentText" presStyleLbl="node1" presStyleIdx="1" presStyleCnt="2">
        <dgm:presLayoutVars>
          <dgm:chMax val="0"/>
          <dgm:bulletEnabled val="1"/>
        </dgm:presLayoutVars>
      </dgm:prSet>
      <dgm:spPr/>
    </dgm:pt>
  </dgm:ptLst>
  <dgm:cxnLst>
    <dgm:cxn modelId="{9C7CB50B-3227-4E6E-9C88-493CE39E3287}" srcId="{796D2940-D52C-4E46-AF1F-89DC86EB7AC1}" destId="{79EC19D1-93B2-4F2D-BB1A-C348D407B23A}" srcOrd="1" destOrd="0" parTransId="{BDF90144-0B86-4246-8DC2-7502A0708E91}" sibTransId="{7FB1E57E-FC04-4394-9529-39282F46A65E}"/>
    <dgm:cxn modelId="{6B18D96E-7871-4A5F-AFAA-620C4ED21749}" srcId="{796D2940-D52C-4E46-AF1F-89DC86EB7AC1}" destId="{8EAD0390-FD6C-4EEC-9ECD-DF7093BE0473}" srcOrd="0" destOrd="0" parTransId="{54DFF5B8-6578-420D-A1A1-CD25B050FE23}" sibTransId="{8F204BD7-A057-4FA1-8F98-832641B6E4D3}"/>
    <dgm:cxn modelId="{AECC788A-6CB9-4635-B198-F4DEAD41CD1D}" type="presOf" srcId="{796D2940-D52C-4E46-AF1F-89DC86EB7AC1}" destId="{47EEDD43-7D25-49AE-8C77-4D6EF15AA640}" srcOrd="0" destOrd="0" presId="urn:microsoft.com/office/officeart/2005/8/layout/vList2"/>
    <dgm:cxn modelId="{B9E62FF1-6902-4F70-BD44-F9AE9DE4A2BD}" type="presOf" srcId="{79EC19D1-93B2-4F2D-BB1A-C348D407B23A}" destId="{630A1E26-96F8-49D5-897F-F1342CCFD215}" srcOrd="0" destOrd="0" presId="urn:microsoft.com/office/officeart/2005/8/layout/vList2"/>
    <dgm:cxn modelId="{BA9F69FD-429A-4AEC-BAE4-D58E8C67F285}" type="presOf" srcId="{8EAD0390-FD6C-4EEC-9ECD-DF7093BE0473}" destId="{E6C28B93-D171-4B54-B96F-4BECEB8FBBA1}" srcOrd="0" destOrd="0" presId="urn:microsoft.com/office/officeart/2005/8/layout/vList2"/>
    <dgm:cxn modelId="{B8841D9D-5EC2-4F56-8C76-7DE21879B983}" type="presParOf" srcId="{47EEDD43-7D25-49AE-8C77-4D6EF15AA640}" destId="{E6C28B93-D171-4B54-B96F-4BECEB8FBBA1}" srcOrd="0" destOrd="0" presId="urn:microsoft.com/office/officeart/2005/8/layout/vList2"/>
    <dgm:cxn modelId="{24BCC5E8-140F-4080-80D5-03B97F4FCF92}" type="presParOf" srcId="{47EEDD43-7D25-49AE-8C77-4D6EF15AA640}" destId="{FECFDA63-AD0A-433E-89A4-80AB95F94271}" srcOrd="1" destOrd="0" presId="urn:microsoft.com/office/officeart/2005/8/layout/vList2"/>
    <dgm:cxn modelId="{E3400840-3F4B-4E02-9BDB-D62BC5FDF003}" type="presParOf" srcId="{47EEDD43-7D25-49AE-8C77-4D6EF15AA640}" destId="{630A1E26-96F8-49D5-897F-F1342CCFD2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575481-DBDE-4C2D-8512-ED21156C428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1993209-C99B-4033-92BE-D58C7B24B2A2}">
      <dgm:prSet/>
      <dgm:spPr/>
      <dgm:t>
        <a:bodyPr/>
        <a:lstStyle/>
        <a:p>
          <a:r>
            <a:rPr lang="it-IT"/>
            <a:t>Il mancato ricorso a strumenti come la valutazione di impatto della regolazione. </a:t>
          </a:r>
          <a:endParaRPr lang="en-US"/>
        </a:p>
      </dgm:t>
    </dgm:pt>
    <dgm:pt modelId="{885E8CFB-2FC1-4EFA-A1AC-69760DF4C427}" type="parTrans" cxnId="{AD0FA06F-3810-4A4F-A081-AA08AEE5010C}">
      <dgm:prSet/>
      <dgm:spPr/>
      <dgm:t>
        <a:bodyPr/>
        <a:lstStyle/>
        <a:p>
          <a:endParaRPr lang="en-US"/>
        </a:p>
      </dgm:t>
    </dgm:pt>
    <dgm:pt modelId="{165BC3F4-95AB-464B-88A0-59042250D176}" type="sibTrans" cxnId="{AD0FA06F-3810-4A4F-A081-AA08AEE5010C}">
      <dgm:prSet/>
      <dgm:spPr/>
      <dgm:t>
        <a:bodyPr/>
        <a:lstStyle/>
        <a:p>
          <a:endParaRPr lang="en-US"/>
        </a:p>
      </dgm:t>
    </dgm:pt>
    <dgm:pt modelId="{943EC286-DA69-472D-B479-E5F63A92810D}">
      <dgm:prSet/>
      <dgm:spPr/>
      <dgm:t>
        <a:bodyPr/>
        <a:lstStyle/>
        <a:p>
          <a:r>
            <a:rPr lang="it-IT"/>
            <a:t>La tendenza della burocrazia a far adottare le proprie decisioni dal legislatore, per consolidarle e per mettersi al riparo da responsabilità. </a:t>
          </a:r>
          <a:endParaRPr lang="en-US"/>
        </a:p>
      </dgm:t>
    </dgm:pt>
    <dgm:pt modelId="{19F9497E-7D9D-4702-A88A-2EDA6B4C3BB6}" type="parTrans" cxnId="{DBCB6315-C36A-4DAE-B6E7-D0AC2152244E}">
      <dgm:prSet/>
      <dgm:spPr/>
      <dgm:t>
        <a:bodyPr/>
        <a:lstStyle/>
        <a:p>
          <a:endParaRPr lang="en-US"/>
        </a:p>
      </dgm:t>
    </dgm:pt>
    <dgm:pt modelId="{0AE83435-1E62-4315-A4AA-67FC4D0C1F61}" type="sibTrans" cxnId="{DBCB6315-C36A-4DAE-B6E7-D0AC2152244E}">
      <dgm:prSet/>
      <dgm:spPr/>
      <dgm:t>
        <a:bodyPr/>
        <a:lstStyle/>
        <a:p>
          <a:endParaRPr lang="en-US"/>
        </a:p>
      </dgm:t>
    </dgm:pt>
    <dgm:pt modelId="{08FB9CA7-202A-4F9B-B241-CC8035DF645C}">
      <dgm:prSet/>
      <dgm:spPr/>
      <dgm:t>
        <a:bodyPr/>
        <a:lstStyle/>
        <a:p>
          <a:r>
            <a:rPr lang="it-IT"/>
            <a:t>Il circolo vizioso che costringe a intervenire nuovamente con leggi, per modificare quelle precedenti.</a:t>
          </a:r>
          <a:endParaRPr lang="en-US"/>
        </a:p>
      </dgm:t>
    </dgm:pt>
    <dgm:pt modelId="{F4C43BCC-DB26-4A57-B8A5-6FBEA5642273}" type="parTrans" cxnId="{099A9B87-AB1C-467F-9ABA-6535CAC1D0CC}">
      <dgm:prSet/>
      <dgm:spPr/>
      <dgm:t>
        <a:bodyPr/>
        <a:lstStyle/>
        <a:p>
          <a:endParaRPr lang="en-US"/>
        </a:p>
      </dgm:t>
    </dgm:pt>
    <dgm:pt modelId="{3AF902FF-A8FD-418E-BDA6-9B588E6ADCB1}" type="sibTrans" cxnId="{099A9B87-AB1C-467F-9ABA-6535CAC1D0CC}">
      <dgm:prSet/>
      <dgm:spPr/>
      <dgm:t>
        <a:bodyPr/>
        <a:lstStyle/>
        <a:p>
          <a:endParaRPr lang="en-US"/>
        </a:p>
      </dgm:t>
    </dgm:pt>
    <dgm:pt modelId="{164983CF-9BE7-4F9C-8583-F2646390B332}" type="pres">
      <dgm:prSet presAssocID="{6B575481-DBDE-4C2D-8512-ED21156C4289}" presName="linear" presStyleCnt="0">
        <dgm:presLayoutVars>
          <dgm:animLvl val="lvl"/>
          <dgm:resizeHandles val="exact"/>
        </dgm:presLayoutVars>
      </dgm:prSet>
      <dgm:spPr/>
    </dgm:pt>
    <dgm:pt modelId="{95E10BD7-4A58-4EFD-89F6-99854BA57261}" type="pres">
      <dgm:prSet presAssocID="{E1993209-C99B-4033-92BE-D58C7B24B2A2}" presName="parentText" presStyleLbl="node1" presStyleIdx="0" presStyleCnt="3">
        <dgm:presLayoutVars>
          <dgm:chMax val="0"/>
          <dgm:bulletEnabled val="1"/>
        </dgm:presLayoutVars>
      </dgm:prSet>
      <dgm:spPr/>
    </dgm:pt>
    <dgm:pt modelId="{5D016FCE-DAB0-4273-AE8E-EF7CA6A9863B}" type="pres">
      <dgm:prSet presAssocID="{165BC3F4-95AB-464B-88A0-59042250D176}" presName="spacer" presStyleCnt="0"/>
      <dgm:spPr/>
    </dgm:pt>
    <dgm:pt modelId="{13062EA2-B399-443D-9AB6-0077EC931B7C}" type="pres">
      <dgm:prSet presAssocID="{943EC286-DA69-472D-B479-E5F63A92810D}" presName="parentText" presStyleLbl="node1" presStyleIdx="1" presStyleCnt="3">
        <dgm:presLayoutVars>
          <dgm:chMax val="0"/>
          <dgm:bulletEnabled val="1"/>
        </dgm:presLayoutVars>
      </dgm:prSet>
      <dgm:spPr/>
    </dgm:pt>
    <dgm:pt modelId="{275C4E29-F2F3-4731-B939-AC5760635CC3}" type="pres">
      <dgm:prSet presAssocID="{0AE83435-1E62-4315-A4AA-67FC4D0C1F61}" presName="spacer" presStyleCnt="0"/>
      <dgm:spPr/>
    </dgm:pt>
    <dgm:pt modelId="{9F76D4CD-239B-405A-9E22-3487993D23DD}" type="pres">
      <dgm:prSet presAssocID="{08FB9CA7-202A-4F9B-B241-CC8035DF645C}" presName="parentText" presStyleLbl="node1" presStyleIdx="2" presStyleCnt="3">
        <dgm:presLayoutVars>
          <dgm:chMax val="0"/>
          <dgm:bulletEnabled val="1"/>
        </dgm:presLayoutVars>
      </dgm:prSet>
      <dgm:spPr/>
    </dgm:pt>
  </dgm:ptLst>
  <dgm:cxnLst>
    <dgm:cxn modelId="{66790005-A616-4B74-B354-D2915A67B6E4}" type="presOf" srcId="{08FB9CA7-202A-4F9B-B241-CC8035DF645C}" destId="{9F76D4CD-239B-405A-9E22-3487993D23DD}" srcOrd="0" destOrd="0" presId="urn:microsoft.com/office/officeart/2005/8/layout/vList2"/>
    <dgm:cxn modelId="{DBCB6315-C36A-4DAE-B6E7-D0AC2152244E}" srcId="{6B575481-DBDE-4C2D-8512-ED21156C4289}" destId="{943EC286-DA69-472D-B479-E5F63A92810D}" srcOrd="1" destOrd="0" parTransId="{19F9497E-7D9D-4702-A88A-2EDA6B4C3BB6}" sibTransId="{0AE83435-1E62-4315-A4AA-67FC4D0C1F61}"/>
    <dgm:cxn modelId="{BFAC8031-E7F0-4062-A8BE-C82DF5922992}" type="presOf" srcId="{E1993209-C99B-4033-92BE-D58C7B24B2A2}" destId="{95E10BD7-4A58-4EFD-89F6-99854BA57261}" srcOrd="0" destOrd="0" presId="urn:microsoft.com/office/officeart/2005/8/layout/vList2"/>
    <dgm:cxn modelId="{1416664B-A3C3-4E61-BBC8-AC6720862EF5}" type="presOf" srcId="{6B575481-DBDE-4C2D-8512-ED21156C4289}" destId="{164983CF-9BE7-4F9C-8583-F2646390B332}" srcOrd="0" destOrd="0" presId="urn:microsoft.com/office/officeart/2005/8/layout/vList2"/>
    <dgm:cxn modelId="{AD0FA06F-3810-4A4F-A081-AA08AEE5010C}" srcId="{6B575481-DBDE-4C2D-8512-ED21156C4289}" destId="{E1993209-C99B-4033-92BE-D58C7B24B2A2}" srcOrd="0" destOrd="0" parTransId="{885E8CFB-2FC1-4EFA-A1AC-69760DF4C427}" sibTransId="{165BC3F4-95AB-464B-88A0-59042250D176}"/>
    <dgm:cxn modelId="{D474A975-C82A-4261-95E9-14D07BD44E40}" type="presOf" srcId="{943EC286-DA69-472D-B479-E5F63A92810D}" destId="{13062EA2-B399-443D-9AB6-0077EC931B7C}" srcOrd="0" destOrd="0" presId="urn:microsoft.com/office/officeart/2005/8/layout/vList2"/>
    <dgm:cxn modelId="{099A9B87-AB1C-467F-9ABA-6535CAC1D0CC}" srcId="{6B575481-DBDE-4C2D-8512-ED21156C4289}" destId="{08FB9CA7-202A-4F9B-B241-CC8035DF645C}" srcOrd="2" destOrd="0" parTransId="{F4C43BCC-DB26-4A57-B8A5-6FBEA5642273}" sibTransId="{3AF902FF-A8FD-418E-BDA6-9B588E6ADCB1}"/>
    <dgm:cxn modelId="{C6B4D5A3-C4E1-4F9F-B97F-36F60F9A5ED7}" type="presParOf" srcId="{164983CF-9BE7-4F9C-8583-F2646390B332}" destId="{95E10BD7-4A58-4EFD-89F6-99854BA57261}" srcOrd="0" destOrd="0" presId="urn:microsoft.com/office/officeart/2005/8/layout/vList2"/>
    <dgm:cxn modelId="{64E74A22-DC50-4992-A4D4-47F43D53DEAD}" type="presParOf" srcId="{164983CF-9BE7-4F9C-8583-F2646390B332}" destId="{5D016FCE-DAB0-4273-AE8E-EF7CA6A9863B}" srcOrd="1" destOrd="0" presId="urn:microsoft.com/office/officeart/2005/8/layout/vList2"/>
    <dgm:cxn modelId="{65AD0240-60B1-4C4C-8DC9-EA6D30015A24}" type="presParOf" srcId="{164983CF-9BE7-4F9C-8583-F2646390B332}" destId="{13062EA2-B399-443D-9AB6-0077EC931B7C}" srcOrd="2" destOrd="0" presId="urn:microsoft.com/office/officeart/2005/8/layout/vList2"/>
    <dgm:cxn modelId="{7CD80BEB-4773-489A-A3A5-EAF91B68613A}" type="presParOf" srcId="{164983CF-9BE7-4F9C-8583-F2646390B332}" destId="{275C4E29-F2F3-4731-B939-AC5760635CC3}" srcOrd="3" destOrd="0" presId="urn:microsoft.com/office/officeart/2005/8/layout/vList2"/>
    <dgm:cxn modelId="{B72B0E5E-82B3-4625-9593-C661CA5D0F33}" type="presParOf" srcId="{164983CF-9BE7-4F9C-8583-F2646390B332}" destId="{9F76D4CD-239B-405A-9E22-3487993D23D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27BCFD-02B4-4585-A401-073444B6618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2DCF2E7-96EC-417F-8749-B1F6320D76C0}">
      <dgm:prSet/>
      <dgm:spPr/>
      <dgm:t>
        <a:bodyPr/>
        <a:lstStyle/>
        <a:p>
          <a:r>
            <a:rPr lang="it-IT"/>
            <a:t>La difficoltà di individuare la norma da applicare al caso concreto, la conseguente esigenza di rivolgersi spesso ai professionisti del diritto. </a:t>
          </a:r>
          <a:endParaRPr lang="en-US"/>
        </a:p>
      </dgm:t>
    </dgm:pt>
    <dgm:pt modelId="{A2D53BEC-9B31-4E54-BCBA-E824C590D70A}" type="parTrans" cxnId="{232426DB-8BEB-4869-9967-F7A55726D7D6}">
      <dgm:prSet/>
      <dgm:spPr/>
      <dgm:t>
        <a:bodyPr/>
        <a:lstStyle/>
        <a:p>
          <a:endParaRPr lang="en-US"/>
        </a:p>
      </dgm:t>
    </dgm:pt>
    <dgm:pt modelId="{A5664A04-0F6A-4A29-9A71-E17EA5474EA9}" type="sibTrans" cxnId="{232426DB-8BEB-4869-9967-F7A55726D7D6}">
      <dgm:prSet/>
      <dgm:spPr/>
      <dgm:t>
        <a:bodyPr/>
        <a:lstStyle/>
        <a:p>
          <a:endParaRPr lang="en-US"/>
        </a:p>
      </dgm:t>
    </dgm:pt>
    <dgm:pt modelId="{45D7DFB1-B5FF-409A-A77E-45DDBCF7CA0A}">
      <dgm:prSet/>
      <dgm:spPr/>
      <dgm:t>
        <a:bodyPr/>
        <a:lstStyle/>
        <a:p>
          <a:r>
            <a:rPr lang="it-IT"/>
            <a:t>L’arbitrarietà dell’applicazione della legge da parte dei funzionari pubblici. </a:t>
          </a:r>
          <a:endParaRPr lang="en-US"/>
        </a:p>
      </dgm:t>
    </dgm:pt>
    <dgm:pt modelId="{E89031E9-BD72-43F7-9D38-574622E87211}" type="parTrans" cxnId="{D4A7968F-FBCC-40C4-9A11-5DD7392F168A}">
      <dgm:prSet/>
      <dgm:spPr/>
      <dgm:t>
        <a:bodyPr/>
        <a:lstStyle/>
        <a:p>
          <a:endParaRPr lang="en-US"/>
        </a:p>
      </dgm:t>
    </dgm:pt>
    <dgm:pt modelId="{8FE98B27-74CB-422C-94A3-FBF27089E193}" type="sibTrans" cxnId="{D4A7968F-FBCC-40C4-9A11-5DD7392F168A}">
      <dgm:prSet/>
      <dgm:spPr/>
      <dgm:t>
        <a:bodyPr/>
        <a:lstStyle/>
        <a:p>
          <a:endParaRPr lang="en-US"/>
        </a:p>
      </dgm:t>
    </dgm:pt>
    <dgm:pt modelId="{2448F3FC-1034-4E49-BD3B-E72AE538B31F}">
      <dgm:prSet/>
      <dgm:spPr/>
      <dgm:t>
        <a:bodyPr/>
        <a:lstStyle/>
        <a:p>
          <a:r>
            <a:rPr lang="it-IT"/>
            <a:t>Il rischio di corruzione. </a:t>
          </a:r>
          <a:endParaRPr lang="en-US"/>
        </a:p>
      </dgm:t>
    </dgm:pt>
    <dgm:pt modelId="{DF8AA7B8-8233-4853-A81E-3A93C3D24E54}" type="parTrans" cxnId="{1CFCD11F-75BB-4F69-A319-128FCC4921D9}">
      <dgm:prSet/>
      <dgm:spPr/>
      <dgm:t>
        <a:bodyPr/>
        <a:lstStyle/>
        <a:p>
          <a:endParaRPr lang="en-US"/>
        </a:p>
      </dgm:t>
    </dgm:pt>
    <dgm:pt modelId="{851F0E3A-D6A5-4572-864B-478AFEC368C5}" type="sibTrans" cxnId="{1CFCD11F-75BB-4F69-A319-128FCC4921D9}">
      <dgm:prSet/>
      <dgm:spPr/>
      <dgm:t>
        <a:bodyPr/>
        <a:lstStyle/>
        <a:p>
          <a:endParaRPr lang="en-US"/>
        </a:p>
      </dgm:t>
    </dgm:pt>
    <dgm:pt modelId="{062CE737-E5EB-41C6-8D15-B4709BB93D80}" type="pres">
      <dgm:prSet presAssocID="{B627BCFD-02B4-4585-A401-073444B6618A}" presName="linear" presStyleCnt="0">
        <dgm:presLayoutVars>
          <dgm:animLvl val="lvl"/>
          <dgm:resizeHandles val="exact"/>
        </dgm:presLayoutVars>
      </dgm:prSet>
      <dgm:spPr/>
    </dgm:pt>
    <dgm:pt modelId="{4F8271DE-8560-412F-8709-36DC430E629E}" type="pres">
      <dgm:prSet presAssocID="{12DCF2E7-96EC-417F-8749-B1F6320D76C0}" presName="parentText" presStyleLbl="node1" presStyleIdx="0" presStyleCnt="3">
        <dgm:presLayoutVars>
          <dgm:chMax val="0"/>
          <dgm:bulletEnabled val="1"/>
        </dgm:presLayoutVars>
      </dgm:prSet>
      <dgm:spPr/>
    </dgm:pt>
    <dgm:pt modelId="{9811309C-33F8-4F6C-8674-2A264AD78FFF}" type="pres">
      <dgm:prSet presAssocID="{A5664A04-0F6A-4A29-9A71-E17EA5474EA9}" presName="spacer" presStyleCnt="0"/>
      <dgm:spPr/>
    </dgm:pt>
    <dgm:pt modelId="{FC0598CA-995A-47AD-9C04-164CAB1FF978}" type="pres">
      <dgm:prSet presAssocID="{45D7DFB1-B5FF-409A-A77E-45DDBCF7CA0A}" presName="parentText" presStyleLbl="node1" presStyleIdx="1" presStyleCnt="3">
        <dgm:presLayoutVars>
          <dgm:chMax val="0"/>
          <dgm:bulletEnabled val="1"/>
        </dgm:presLayoutVars>
      </dgm:prSet>
      <dgm:spPr/>
    </dgm:pt>
    <dgm:pt modelId="{433437F1-DDA8-4A3D-8AF3-10F61F3DB45D}" type="pres">
      <dgm:prSet presAssocID="{8FE98B27-74CB-422C-94A3-FBF27089E193}" presName="spacer" presStyleCnt="0"/>
      <dgm:spPr/>
    </dgm:pt>
    <dgm:pt modelId="{7EE1E7D3-D677-4132-A95C-26D6350378CF}" type="pres">
      <dgm:prSet presAssocID="{2448F3FC-1034-4E49-BD3B-E72AE538B31F}" presName="parentText" presStyleLbl="node1" presStyleIdx="2" presStyleCnt="3">
        <dgm:presLayoutVars>
          <dgm:chMax val="0"/>
          <dgm:bulletEnabled val="1"/>
        </dgm:presLayoutVars>
      </dgm:prSet>
      <dgm:spPr/>
    </dgm:pt>
  </dgm:ptLst>
  <dgm:cxnLst>
    <dgm:cxn modelId="{1CFCD11F-75BB-4F69-A319-128FCC4921D9}" srcId="{B627BCFD-02B4-4585-A401-073444B6618A}" destId="{2448F3FC-1034-4E49-BD3B-E72AE538B31F}" srcOrd="2" destOrd="0" parTransId="{DF8AA7B8-8233-4853-A81E-3A93C3D24E54}" sibTransId="{851F0E3A-D6A5-4572-864B-478AFEC368C5}"/>
    <dgm:cxn modelId="{B47FF55F-CD45-4A14-8C75-70DFB2E028F8}" type="presOf" srcId="{2448F3FC-1034-4E49-BD3B-E72AE538B31F}" destId="{7EE1E7D3-D677-4132-A95C-26D6350378CF}" srcOrd="0" destOrd="0" presId="urn:microsoft.com/office/officeart/2005/8/layout/vList2"/>
    <dgm:cxn modelId="{AF990D84-4E7D-48C8-8081-EADDBCBB1FB7}" type="presOf" srcId="{12DCF2E7-96EC-417F-8749-B1F6320D76C0}" destId="{4F8271DE-8560-412F-8709-36DC430E629E}" srcOrd="0" destOrd="0" presId="urn:microsoft.com/office/officeart/2005/8/layout/vList2"/>
    <dgm:cxn modelId="{D4A7968F-FBCC-40C4-9A11-5DD7392F168A}" srcId="{B627BCFD-02B4-4585-A401-073444B6618A}" destId="{45D7DFB1-B5FF-409A-A77E-45DDBCF7CA0A}" srcOrd="1" destOrd="0" parTransId="{E89031E9-BD72-43F7-9D38-574622E87211}" sibTransId="{8FE98B27-74CB-422C-94A3-FBF27089E193}"/>
    <dgm:cxn modelId="{2AAD1B94-A94F-4B52-963F-DD54FF1042A1}" type="presOf" srcId="{45D7DFB1-B5FF-409A-A77E-45DDBCF7CA0A}" destId="{FC0598CA-995A-47AD-9C04-164CAB1FF978}" srcOrd="0" destOrd="0" presId="urn:microsoft.com/office/officeart/2005/8/layout/vList2"/>
    <dgm:cxn modelId="{51C80EBF-5F95-4BC9-907F-28FF06F0DB26}" type="presOf" srcId="{B627BCFD-02B4-4585-A401-073444B6618A}" destId="{062CE737-E5EB-41C6-8D15-B4709BB93D80}" srcOrd="0" destOrd="0" presId="urn:microsoft.com/office/officeart/2005/8/layout/vList2"/>
    <dgm:cxn modelId="{232426DB-8BEB-4869-9967-F7A55726D7D6}" srcId="{B627BCFD-02B4-4585-A401-073444B6618A}" destId="{12DCF2E7-96EC-417F-8749-B1F6320D76C0}" srcOrd="0" destOrd="0" parTransId="{A2D53BEC-9B31-4E54-BCBA-E824C590D70A}" sibTransId="{A5664A04-0F6A-4A29-9A71-E17EA5474EA9}"/>
    <dgm:cxn modelId="{5F1F5762-379C-4909-80C1-AA4C60CB74D2}" type="presParOf" srcId="{062CE737-E5EB-41C6-8D15-B4709BB93D80}" destId="{4F8271DE-8560-412F-8709-36DC430E629E}" srcOrd="0" destOrd="0" presId="urn:microsoft.com/office/officeart/2005/8/layout/vList2"/>
    <dgm:cxn modelId="{AE98AF89-1E3D-4FD3-B68B-C477C6AE61D3}" type="presParOf" srcId="{062CE737-E5EB-41C6-8D15-B4709BB93D80}" destId="{9811309C-33F8-4F6C-8674-2A264AD78FFF}" srcOrd="1" destOrd="0" presId="urn:microsoft.com/office/officeart/2005/8/layout/vList2"/>
    <dgm:cxn modelId="{48D5B694-38F2-41F5-A1EC-78E1A8FE5B9E}" type="presParOf" srcId="{062CE737-E5EB-41C6-8D15-B4709BB93D80}" destId="{FC0598CA-995A-47AD-9C04-164CAB1FF978}" srcOrd="2" destOrd="0" presId="urn:microsoft.com/office/officeart/2005/8/layout/vList2"/>
    <dgm:cxn modelId="{B990AAA5-07D6-4D1B-ABE2-7C3FED6F3F1E}" type="presParOf" srcId="{062CE737-E5EB-41C6-8D15-B4709BB93D80}" destId="{433437F1-DDA8-4A3D-8AF3-10F61F3DB45D}" srcOrd="3" destOrd="0" presId="urn:microsoft.com/office/officeart/2005/8/layout/vList2"/>
    <dgm:cxn modelId="{36DC3A56-8CF2-41CC-8046-B9DD1A83DC7B}" type="presParOf" srcId="{062CE737-E5EB-41C6-8D15-B4709BB93D80}" destId="{7EE1E7D3-D677-4132-A95C-26D6350378C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2C24F2-C9E5-44ED-B263-882F87D42C1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5049EA5-E24E-4BDA-AE8E-DAAA54A84B7D}">
      <dgm:prSet/>
      <dgm:spPr/>
      <dgm:t>
        <a:bodyPr/>
        <a:lstStyle/>
        <a:p>
          <a:r>
            <a:rPr lang="it-IT"/>
            <a:t>I regolamenti interni </a:t>
          </a:r>
          <a:r>
            <a:rPr lang="it-IT" u="sng"/>
            <a:t>non sono fonti del diritto</a:t>
          </a:r>
          <a:r>
            <a:rPr lang="it-IT"/>
            <a:t>. Rispondono al principio i buon andamento ed efficienza dell’amministrazione e sono adottati per </a:t>
          </a:r>
          <a:r>
            <a:rPr lang="it-IT" u="sng"/>
            <a:t>regolare l’organizzazione interna degli uffici</a:t>
          </a:r>
          <a:r>
            <a:rPr lang="it-IT"/>
            <a:t>. </a:t>
          </a:r>
          <a:endParaRPr lang="en-US"/>
        </a:p>
      </dgm:t>
    </dgm:pt>
    <dgm:pt modelId="{36FB7D3B-00E3-4300-AF2E-7FC8BD16590C}" type="parTrans" cxnId="{8AD1A9EC-4FC4-49B4-A2E2-0149F1FBF2B8}">
      <dgm:prSet/>
      <dgm:spPr/>
      <dgm:t>
        <a:bodyPr/>
        <a:lstStyle/>
        <a:p>
          <a:endParaRPr lang="en-US"/>
        </a:p>
      </dgm:t>
    </dgm:pt>
    <dgm:pt modelId="{BB841600-2845-4549-8FB2-FDFBD81FA812}" type="sibTrans" cxnId="{8AD1A9EC-4FC4-49B4-A2E2-0149F1FBF2B8}">
      <dgm:prSet/>
      <dgm:spPr/>
      <dgm:t>
        <a:bodyPr/>
        <a:lstStyle/>
        <a:p>
          <a:endParaRPr lang="en-US"/>
        </a:p>
      </dgm:t>
    </dgm:pt>
    <dgm:pt modelId="{8E004A9D-2A9A-43AE-8518-63032489134A}">
      <dgm:prSet/>
      <dgm:spPr/>
      <dgm:t>
        <a:bodyPr/>
        <a:lstStyle/>
        <a:p>
          <a:r>
            <a:rPr lang="it-IT" b="1"/>
            <a:t>Vincolano</a:t>
          </a:r>
          <a:r>
            <a:rPr lang="it-IT"/>
            <a:t> pertanto coloro che fanno parte dell’ufficio nel cui ambito opera il regolamento interno.</a:t>
          </a:r>
          <a:endParaRPr lang="en-US"/>
        </a:p>
      </dgm:t>
    </dgm:pt>
    <dgm:pt modelId="{5AD3C27A-F22C-42A5-B00E-0DA2F89A0217}" type="parTrans" cxnId="{84329ADA-2AF3-4D83-8C0D-9E0D0477F956}">
      <dgm:prSet/>
      <dgm:spPr/>
      <dgm:t>
        <a:bodyPr/>
        <a:lstStyle/>
        <a:p>
          <a:endParaRPr lang="en-US"/>
        </a:p>
      </dgm:t>
    </dgm:pt>
    <dgm:pt modelId="{EB2273C2-641F-4FBC-A767-A7B9DA4B510C}" type="sibTrans" cxnId="{84329ADA-2AF3-4D83-8C0D-9E0D0477F956}">
      <dgm:prSet/>
      <dgm:spPr/>
      <dgm:t>
        <a:bodyPr/>
        <a:lstStyle/>
        <a:p>
          <a:endParaRPr lang="en-US"/>
        </a:p>
      </dgm:t>
    </dgm:pt>
    <dgm:pt modelId="{D2B86BFC-5206-4CED-B0D3-4F2CCCB4D4D9}" type="pres">
      <dgm:prSet presAssocID="{8F2C24F2-C9E5-44ED-B263-882F87D42C1B}" presName="linear" presStyleCnt="0">
        <dgm:presLayoutVars>
          <dgm:animLvl val="lvl"/>
          <dgm:resizeHandles val="exact"/>
        </dgm:presLayoutVars>
      </dgm:prSet>
      <dgm:spPr/>
    </dgm:pt>
    <dgm:pt modelId="{E0D49EE9-9FF3-4589-B1C8-74C252141BB2}" type="pres">
      <dgm:prSet presAssocID="{D5049EA5-E24E-4BDA-AE8E-DAAA54A84B7D}" presName="parentText" presStyleLbl="node1" presStyleIdx="0" presStyleCnt="2">
        <dgm:presLayoutVars>
          <dgm:chMax val="0"/>
          <dgm:bulletEnabled val="1"/>
        </dgm:presLayoutVars>
      </dgm:prSet>
      <dgm:spPr/>
    </dgm:pt>
    <dgm:pt modelId="{0283F6F9-46E7-4415-8CF9-A8C7509DE2B1}" type="pres">
      <dgm:prSet presAssocID="{BB841600-2845-4549-8FB2-FDFBD81FA812}" presName="spacer" presStyleCnt="0"/>
      <dgm:spPr/>
    </dgm:pt>
    <dgm:pt modelId="{37FDCB33-B6C8-4BF7-B169-029AAA288858}" type="pres">
      <dgm:prSet presAssocID="{8E004A9D-2A9A-43AE-8518-63032489134A}" presName="parentText" presStyleLbl="node1" presStyleIdx="1" presStyleCnt="2">
        <dgm:presLayoutVars>
          <dgm:chMax val="0"/>
          <dgm:bulletEnabled val="1"/>
        </dgm:presLayoutVars>
      </dgm:prSet>
      <dgm:spPr/>
    </dgm:pt>
  </dgm:ptLst>
  <dgm:cxnLst>
    <dgm:cxn modelId="{5D8EA54E-36F7-452B-922D-0C7D7368DB5C}" type="presOf" srcId="{8F2C24F2-C9E5-44ED-B263-882F87D42C1B}" destId="{D2B86BFC-5206-4CED-B0D3-4F2CCCB4D4D9}" srcOrd="0" destOrd="0" presId="urn:microsoft.com/office/officeart/2005/8/layout/vList2"/>
    <dgm:cxn modelId="{DA08A385-7D8B-4177-92A1-F0434B07CD3C}" type="presOf" srcId="{8E004A9D-2A9A-43AE-8518-63032489134A}" destId="{37FDCB33-B6C8-4BF7-B169-029AAA288858}" srcOrd="0" destOrd="0" presId="urn:microsoft.com/office/officeart/2005/8/layout/vList2"/>
    <dgm:cxn modelId="{8254C9BA-FF59-447D-B943-8BC2FBABEFC8}" type="presOf" srcId="{D5049EA5-E24E-4BDA-AE8E-DAAA54A84B7D}" destId="{E0D49EE9-9FF3-4589-B1C8-74C252141BB2}" srcOrd="0" destOrd="0" presId="urn:microsoft.com/office/officeart/2005/8/layout/vList2"/>
    <dgm:cxn modelId="{84329ADA-2AF3-4D83-8C0D-9E0D0477F956}" srcId="{8F2C24F2-C9E5-44ED-B263-882F87D42C1B}" destId="{8E004A9D-2A9A-43AE-8518-63032489134A}" srcOrd="1" destOrd="0" parTransId="{5AD3C27A-F22C-42A5-B00E-0DA2F89A0217}" sibTransId="{EB2273C2-641F-4FBC-A767-A7B9DA4B510C}"/>
    <dgm:cxn modelId="{8AD1A9EC-4FC4-49B4-A2E2-0149F1FBF2B8}" srcId="{8F2C24F2-C9E5-44ED-B263-882F87D42C1B}" destId="{D5049EA5-E24E-4BDA-AE8E-DAAA54A84B7D}" srcOrd="0" destOrd="0" parTransId="{36FB7D3B-00E3-4300-AF2E-7FC8BD16590C}" sibTransId="{BB841600-2845-4549-8FB2-FDFBD81FA812}"/>
    <dgm:cxn modelId="{D9EFA221-CAB4-4F1B-8DF9-435B7CAF3E58}" type="presParOf" srcId="{D2B86BFC-5206-4CED-B0D3-4F2CCCB4D4D9}" destId="{E0D49EE9-9FF3-4589-B1C8-74C252141BB2}" srcOrd="0" destOrd="0" presId="urn:microsoft.com/office/officeart/2005/8/layout/vList2"/>
    <dgm:cxn modelId="{0838E411-0E0E-4CC3-BC32-BD53651711A2}" type="presParOf" srcId="{D2B86BFC-5206-4CED-B0D3-4F2CCCB4D4D9}" destId="{0283F6F9-46E7-4415-8CF9-A8C7509DE2B1}" srcOrd="1" destOrd="0" presId="urn:microsoft.com/office/officeart/2005/8/layout/vList2"/>
    <dgm:cxn modelId="{AAB8EF68-BD94-4F4B-97FA-76BBFA2ED4E2}" type="presParOf" srcId="{D2B86BFC-5206-4CED-B0D3-4F2CCCB4D4D9}" destId="{37FDCB33-B6C8-4BF7-B169-029AAA28885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C0B08F0-5D9F-46DE-AB20-FF4A40EF25C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8EBACC3-EA64-4918-A287-977EC75BFFCD}">
      <dgm:prSet/>
      <dgm:spPr/>
      <dgm:t>
        <a:bodyPr/>
        <a:lstStyle/>
        <a:p>
          <a:r>
            <a:rPr lang="it-IT"/>
            <a:t>Circolari organizzative</a:t>
          </a:r>
          <a:endParaRPr lang="en-US"/>
        </a:p>
      </dgm:t>
    </dgm:pt>
    <dgm:pt modelId="{168A54C1-F8ED-4FDE-8E0C-05D84437C3F5}" type="parTrans" cxnId="{84556BB1-7F68-4064-BA12-DB94A8E590CD}">
      <dgm:prSet/>
      <dgm:spPr/>
      <dgm:t>
        <a:bodyPr/>
        <a:lstStyle/>
        <a:p>
          <a:endParaRPr lang="en-US"/>
        </a:p>
      </dgm:t>
    </dgm:pt>
    <dgm:pt modelId="{7F9F3EA5-816D-4258-8723-B038D5CF02E7}" type="sibTrans" cxnId="{84556BB1-7F68-4064-BA12-DB94A8E590CD}">
      <dgm:prSet/>
      <dgm:spPr/>
      <dgm:t>
        <a:bodyPr/>
        <a:lstStyle/>
        <a:p>
          <a:endParaRPr lang="en-US"/>
        </a:p>
      </dgm:t>
    </dgm:pt>
    <dgm:pt modelId="{607E8D0C-B1C4-4244-A9AD-88D5F98549A5}">
      <dgm:prSet/>
      <dgm:spPr/>
      <dgm:t>
        <a:bodyPr/>
        <a:lstStyle/>
        <a:p>
          <a:r>
            <a:rPr lang="it-IT"/>
            <a:t>Circolari interpretative</a:t>
          </a:r>
          <a:endParaRPr lang="en-US"/>
        </a:p>
      </dgm:t>
    </dgm:pt>
    <dgm:pt modelId="{91C3A6B2-1DF6-47C7-9193-F3F2CD1B41E8}" type="parTrans" cxnId="{420DB40E-7F84-456E-BD19-DE2787267076}">
      <dgm:prSet/>
      <dgm:spPr/>
      <dgm:t>
        <a:bodyPr/>
        <a:lstStyle/>
        <a:p>
          <a:endParaRPr lang="en-US"/>
        </a:p>
      </dgm:t>
    </dgm:pt>
    <dgm:pt modelId="{59525116-E134-4673-AB31-9637C28646A8}" type="sibTrans" cxnId="{420DB40E-7F84-456E-BD19-DE2787267076}">
      <dgm:prSet/>
      <dgm:spPr/>
      <dgm:t>
        <a:bodyPr/>
        <a:lstStyle/>
        <a:p>
          <a:endParaRPr lang="en-US"/>
        </a:p>
      </dgm:t>
    </dgm:pt>
    <dgm:pt modelId="{300D9E8B-7B37-4806-B3CA-44AA275707E8}">
      <dgm:prSet/>
      <dgm:spPr/>
      <dgm:t>
        <a:bodyPr/>
        <a:lstStyle/>
        <a:p>
          <a:r>
            <a:rPr lang="it-IT"/>
            <a:t>Circolari normative</a:t>
          </a:r>
          <a:endParaRPr lang="en-US"/>
        </a:p>
      </dgm:t>
    </dgm:pt>
    <dgm:pt modelId="{8002CA4F-DF56-4310-B4EC-93337F0CFCD1}" type="parTrans" cxnId="{B970CF07-92FF-4A53-B1C6-2A91865B1573}">
      <dgm:prSet/>
      <dgm:spPr/>
      <dgm:t>
        <a:bodyPr/>
        <a:lstStyle/>
        <a:p>
          <a:endParaRPr lang="en-US"/>
        </a:p>
      </dgm:t>
    </dgm:pt>
    <dgm:pt modelId="{9C7BA91E-8888-4833-9BC0-746BCF7C0114}" type="sibTrans" cxnId="{B970CF07-92FF-4A53-B1C6-2A91865B1573}">
      <dgm:prSet/>
      <dgm:spPr/>
      <dgm:t>
        <a:bodyPr/>
        <a:lstStyle/>
        <a:p>
          <a:endParaRPr lang="en-US"/>
        </a:p>
      </dgm:t>
    </dgm:pt>
    <dgm:pt modelId="{7FC2B350-4906-44C1-A19D-080184B6BD63}">
      <dgm:prSet/>
      <dgm:spPr/>
      <dgm:t>
        <a:bodyPr/>
        <a:lstStyle/>
        <a:p>
          <a:r>
            <a:rPr lang="it-IT"/>
            <a:t>Circolari di cortesia</a:t>
          </a:r>
          <a:endParaRPr lang="en-US"/>
        </a:p>
      </dgm:t>
    </dgm:pt>
    <dgm:pt modelId="{98B90902-EE4A-41E9-8A13-1DF4AD9287B4}" type="parTrans" cxnId="{466B5F15-3FCA-4C7E-AE4E-367DC4ABE9BE}">
      <dgm:prSet/>
      <dgm:spPr/>
      <dgm:t>
        <a:bodyPr/>
        <a:lstStyle/>
        <a:p>
          <a:endParaRPr lang="en-US"/>
        </a:p>
      </dgm:t>
    </dgm:pt>
    <dgm:pt modelId="{EF952A24-CA0A-486A-B28B-79C7B01D159F}" type="sibTrans" cxnId="{466B5F15-3FCA-4C7E-AE4E-367DC4ABE9BE}">
      <dgm:prSet/>
      <dgm:spPr/>
      <dgm:t>
        <a:bodyPr/>
        <a:lstStyle/>
        <a:p>
          <a:endParaRPr lang="en-US"/>
        </a:p>
      </dgm:t>
    </dgm:pt>
    <dgm:pt modelId="{EF25AC53-56B6-40E2-AB4C-91A7696F3330}">
      <dgm:prSet/>
      <dgm:spPr/>
      <dgm:t>
        <a:bodyPr/>
        <a:lstStyle/>
        <a:p>
          <a:r>
            <a:rPr lang="it-IT"/>
            <a:t>Circolari informative</a:t>
          </a:r>
          <a:endParaRPr lang="en-US"/>
        </a:p>
      </dgm:t>
    </dgm:pt>
    <dgm:pt modelId="{E86D17C4-71D3-426D-918F-33FE6EB37413}" type="parTrans" cxnId="{9106515E-5DE5-41FC-BDBF-9DE8B8F8B082}">
      <dgm:prSet/>
      <dgm:spPr/>
      <dgm:t>
        <a:bodyPr/>
        <a:lstStyle/>
        <a:p>
          <a:endParaRPr lang="en-US"/>
        </a:p>
      </dgm:t>
    </dgm:pt>
    <dgm:pt modelId="{A358CDFC-FBD1-401B-9C15-F518C9A24261}" type="sibTrans" cxnId="{9106515E-5DE5-41FC-BDBF-9DE8B8F8B082}">
      <dgm:prSet/>
      <dgm:spPr/>
      <dgm:t>
        <a:bodyPr/>
        <a:lstStyle/>
        <a:p>
          <a:endParaRPr lang="en-US"/>
        </a:p>
      </dgm:t>
    </dgm:pt>
    <dgm:pt modelId="{18082375-E660-4CF9-9948-431B2FAB1178}" type="pres">
      <dgm:prSet presAssocID="{6C0B08F0-5D9F-46DE-AB20-FF4A40EF25CE}" presName="linear" presStyleCnt="0">
        <dgm:presLayoutVars>
          <dgm:animLvl val="lvl"/>
          <dgm:resizeHandles val="exact"/>
        </dgm:presLayoutVars>
      </dgm:prSet>
      <dgm:spPr/>
    </dgm:pt>
    <dgm:pt modelId="{B587AF27-780B-446F-A55A-C9DA12FED09B}" type="pres">
      <dgm:prSet presAssocID="{B8EBACC3-EA64-4918-A287-977EC75BFFCD}" presName="parentText" presStyleLbl="node1" presStyleIdx="0" presStyleCnt="5">
        <dgm:presLayoutVars>
          <dgm:chMax val="0"/>
          <dgm:bulletEnabled val="1"/>
        </dgm:presLayoutVars>
      </dgm:prSet>
      <dgm:spPr/>
    </dgm:pt>
    <dgm:pt modelId="{928CDD96-4BA7-4D90-8B10-E6A9F0C5FE4E}" type="pres">
      <dgm:prSet presAssocID="{7F9F3EA5-816D-4258-8723-B038D5CF02E7}" presName="spacer" presStyleCnt="0"/>
      <dgm:spPr/>
    </dgm:pt>
    <dgm:pt modelId="{04E85B7D-237A-4D1C-A4A6-AC6837A20579}" type="pres">
      <dgm:prSet presAssocID="{607E8D0C-B1C4-4244-A9AD-88D5F98549A5}" presName="parentText" presStyleLbl="node1" presStyleIdx="1" presStyleCnt="5">
        <dgm:presLayoutVars>
          <dgm:chMax val="0"/>
          <dgm:bulletEnabled val="1"/>
        </dgm:presLayoutVars>
      </dgm:prSet>
      <dgm:spPr/>
    </dgm:pt>
    <dgm:pt modelId="{525DBB1E-393A-411D-85C1-E71C6ED8046D}" type="pres">
      <dgm:prSet presAssocID="{59525116-E134-4673-AB31-9637C28646A8}" presName="spacer" presStyleCnt="0"/>
      <dgm:spPr/>
    </dgm:pt>
    <dgm:pt modelId="{277173DD-AF1E-4327-95BE-4464E491B576}" type="pres">
      <dgm:prSet presAssocID="{300D9E8B-7B37-4806-B3CA-44AA275707E8}" presName="parentText" presStyleLbl="node1" presStyleIdx="2" presStyleCnt="5">
        <dgm:presLayoutVars>
          <dgm:chMax val="0"/>
          <dgm:bulletEnabled val="1"/>
        </dgm:presLayoutVars>
      </dgm:prSet>
      <dgm:spPr/>
    </dgm:pt>
    <dgm:pt modelId="{BE2FC6E4-C399-4160-89F9-A2CAE15F36F1}" type="pres">
      <dgm:prSet presAssocID="{9C7BA91E-8888-4833-9BC0-746BCF7C0114}" presName="spacer" presStyleCnt="0"/>
      <dgm:spPr/>
    </dgm:pt>
    <dgm:pt modelId="{2822E295-89E1-402F-836C-352F8BEE5611}" type="pres">
      <dgm:prSet presAssocID="{7FC2B350-4906-44C1-A19D-080184B6BD63}" presName="parentText" presStyleLbl="node1" presStyleIdx="3" presStyleCnt="5">
        <dgm:presLayoutVars>
          <dgm:chMax val="0"/>
          <dgm:bulletEnabled val="1"/>
        </dgm:presLayoutVars>
      </dgm:prSet>
      <dgm:spPr/>
    </dgm:pt>
    <dgm:pt modelId="{A3E05996-2E20-4DBF-9C08-78B14E0ADCB4}" type="pres">
      <dgm:prSet presAssocID="{EF952A24-CA0A-486A-B28B-79C7B01D159F}" presName="spacer" presStyleCnt="0"/>
      <dgm:spPr/>
    </dgm:pt>
    <dgm:pt modelId="{BBF0BA1F-980D-466B-959D-4D8E8CE916E1}" type="pres">
      <dgm:prSet presAssocID="{EF25AC53-56B6-40E2-AB4C-91A7696F3330}" presName="parentText" presStyleLbl="node1" presStyleIdx="4" presStyleCnt="5">
        <dgm:presLayoutVars>
          <dgm:chMax val="0"/>
          <dgm:bulletEnabled val="1"/>
        </dgm:presLayoutVars>
      </dgm:prSet>
      <dgm:spPr/>
    </dgm:pt>
  </dgm:ptLst>
  <dgm:cxnLst>
    <dgm:cxn modelId="{B970CF07-92FF-4A53-B1C6-2A91865B1573}" srcId="{6C0B08F0-5D9F-46DE-AB20-FF4A40EF25CE}" destId="{300D9E8B-7B37-4806-B3CA-44AA275707E8}" srcOrd="2" destOrd="0" parTransId="{8002CA4F-DF56-4310-B4EC-93337F0CFCD1}" sibTransId="{9C7BA91E-8888-4833-9BC0-746BCF7C0114}"/>
    <dgm:cxn modelId="{420DB40E-7F84-456E-BD19-DE2787267076}" srcId="{6C0B08F0-5D9F-46DE-AB20-FF4A40EF25CE}" destId="{607E8D0C-B1C4-4244-A9AD-88D5F98549A5}" srcOrd="1" destOrd="0" parTransId="{91C3A6B2-1DF6-47C7-9193-F3F2CD1B41E8}" sibTransId="{59525116-E134-4673-AB31-9637C28646A8}"/>
    <dgm:cxn modelId="{466B5F15-3FCA-4C7E-AE4E-367DC4ABE9BE}" srcId="{6C0B08F0-5D9F-46DE-AB20-FF4A40EF25CE}" destId="{7FC2B350-4906-44C1-A19D-080184B6BD63}" srcOrd="3" destOrd="0" parTransId="{98B90902-EE4A-41E9-8A13-1DF4AD9287B4}" sibTransId="{EF952A24-CA0A-486A-B28B-79C7B01D159F}"/>
    <dgm:cxn modelId="{CB7D722A-D68C-4012-8157-B3E74EC16A12}" type="presOf" srcId="{B8EBACC3-EA64-4918-A287-977EC75BFFCD}" destId="{B587AF27-780B-446F-A55A-C9DA12FED09B}" srcOrd="0" destOrd="0" presId="urn:microsoft.com/office/officeart/2005/8/layout/vList2"/>
    <dgm:cxn modelId="{9106515E-5DE5-41FC-BDBF-9DE8B8F8B082}" srcId="{6C0B08F0-5D9F-46DE-AB20-FF4A40EF25CE}" destId="{EF25AC53-56B6-40E2-AB4C-91A7696F3330}" srcOrd="4" destOrd="0" parTransId="{E86D17C4-71D3-426D-918F-33FE6EB37413}" sibTransId="{A358CDFC-FBD1-401B-9C15-F518C9A24261}"/>
    <dgm:cxn modelId="{734BFD5F-9E57-4CBB-AC5C-B14EAADA624C}" type="presOf" srcId="{6C0B08F0-5D9F-46DE-AB20-FF4A40EF25CE}" destId="{18082375-E660-4CF9-9948-431B2FAB1178}" srcOrd="0" destOrd="0" presId="urn:microsoft.com/office/officeart/2005/8/layout/vList2"/>
    <dgm:cxn modelId="{C3172575-4361-4966-A8CA-D2B323CF6C97}" type="presOf" srcId="{607E8D0C-B1C4-4244-A9AD-88D5F98549A5}" destId="{04E85B7D-237A-4D1C-A4A6-AC6837A20579}" srcOrd="0" destOrd="0" presId="urn:microsoft.com/office/officeart/2005/8/layout/vList2"/>
    <dgm:cxn modelId="{5BB467AD-766F-4354-B8C0-164CA3B0746D}" type="presOf" srcId="{300D9E8B-7B37-4806-B3CA-44AA275707E8}" destId="{277173DD-AF1E-4327-95BE-4464E491B576}" srcOrd="0" destOrd="0" presId="urn:microsoft.com/office/officeart/2005/8/layout/vList2"/>
    <dgm:cxn modelId="{84556BB1-7F68-4064-BA12-DB94A8E590CD}" srcId="{6C0B08F0-5D9F-46DE-AB20-FF4A40EF25CE}" destId="{B8EBACC3-EA64-4918-A287-977EC75BFFCD}" srcOrd="0" destOrd="0" parTransId="{168A54C1-F8ED-4FDE-8E0C-05D84437C3F5}" sibTransId="{7F9F3EA5-816D-4258-8723-B038D5CF02E7}"/>
    <dgm:cxn modelId="{ECAABFC8-5449-4B9A-B1DA-78F6E74B43EB}" type="presOf" srcId="{EF25AC53-56B6-40E2-AB4C-91A7696F3330}" destId="{BBF0BA1F-980D-466B-959D-4D8E8CE916E1}" srcOrd="0" destOrd="0" presId="urn:microsoft.com/office/officeart/2005/8/layout/vList2"/>
    <dgm:cxn modelId="{133F41F0-A9A6-4D0D-9A9D-7679679ED371}" type="presOf" srcId="{7FC2B350-4906-44C1-A19D-080184B6BD63}" destId="{2822E295-89E1-402F-836C-352F8BEE5611}" srcOrd="0" destOrd="0" presId="urn:microsoft.com/office/officeart/2005/8/layout/vList2"/>
    <dgm:cxn modelId="{D5536113-66E4-4C60-8C7C-35A7C8F00F8D}" type="presParOf" srcId="{18082375-E660-4CF9-9948-431B2FAB1178}" destId="{B587AF27-780B-446F-A55A-C9DA12FED09B}" srcOrd="0" destOrd="0" presId="urn:microsoft.com/office/officeart/2005/8/layout/vList2"/>
    <dgm:cxn modelId="{BB4C445A-BD0D-4CEE-BE97-5AE28677D535}" type="presParOf" srcId="{18082375-E660-4CF9-9948-431B2FAB1178}" destId="{928CDD96-4BA7-4D90-8B10-E6A9F0C5FE4E}" srcOrd="1" destOrd="0" presId="urn:microsoft.com/office/officeart/2005/8/layout/vList2"/>
    <dgm:cxn modelId="{3F857CED-14F3-44F1-A1C4-81200510B607}" type="presParOf" srcId="{18082375-E660-4CF9-9948-431B2FAB1178}" destId="{04E85B7D-237A-4D1C-A4A6-AC6837A20579}" srcOrd="2" destOrd="0" presId="urn:microsoft.com/office/officeart/2005/8/layout/vList2"/>
    <dgm:cxn modelId="{486B0BC9-7BF5-44A7-8D2A-A1DBABD7A4B1}" type="presParOf" srcId="{18082375-E660-4CF9-9948-431B2FAB1178}" destId="{525DBB1E-393A-411D-85C1-E71C6ED8046D}" srcOrd="3" destOrd="0" presId="urn:microsoft.com/office/officeart/2005/8/layout/vList2"/>
    <dgm:cxn modelId="{7B02BD26-047A-474C-98BC-0426E98DDF3E}" type="presParOf" srcId="{18082375-E660-4CF9-9948-431B2FAB1178}" destId="{277173DD-AF1E-4327-95BE-4464E491B576}" srcOrd="4" destOrd="0" presId="urn:microsoft.com/office/officeart/2005/8/layout/vList2"/>
    <dgm:cxn modelId="{DEE9275B-F1F7-45FE-8E2F-CA0260235FA6}" type="presParOf" srcId="{18082375-E660-4CF9-9948-431B2FAB1178}" destId="{BE2FC6E4-C399-4160-89F9-A2CAE15F36F1}" srcOrd="5" destOrd="0" presId="urn:microsoft.com/office/officeart/2005/8/layout/vList2"/>
    <dgm:cxn modelId="{92AA7907-1273-4BD1-9711-C452AF028A5B}" type="presParOf" srcId="{18082375-E660-4CF9-9948-431B2FAB1178}" destId="{2822E295-89E1-402F-836C-352F8BEE5611}" srcOrd="6" destOrd="0" presId="urn:microsoft.com/office/officeart/2005/8/layout/vList2"/>
    <dgm:cxn modelId="{D8694E50-36A2-4E34-8DD6-FDF12934E606}" type="presParOf" srcId="{18082375-E660-4CF9-9948-431B2FAB1178}" destId="{A3E05996-2E20-4DBF-9C08-78B14E0ADCB4}" srcOrd="7" destOrd="0" presId="urn:microsoft.com/office/officeart/2005/8/layout/vList2"/>
    <dgm:cxn modelId="{6ED8D1D5-A15E-460A-9687-F55AFD1EAE0D}" type="presParOf" srcId="{18082375-E660-4CF9-9948-431B2FAB1178}" destId="{BBF0BA1F-980D-466B-959D-4D8E8CE916E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A9C70-C1AB-43D6-9C01-89EADCD87C89}">
      <dsp:nvSpPr>
        <dsp:cNvPr id="0" name=""/>
        <dsp:cNvSpPr/>
      </dsp:nvSpPr>
      <dsp:spPr>
        <a:xfrm>
          <a:off x="0" y="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601B9-C84F-4529-93FE-1719353EB7B7}">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u="sng" kern="1200"/>
            <a:t>Problema </a:t>
          </a:r>
          <a:r>
            <a:rPr lang="it-IT" sz="2700" i="1" u="sng" kern="1200"/>
            <a:t>operativo</a:t>
          </a:r>
          <a:r>
            <a:rPr lang="it-IT" sz="2700" u="sng" kern="1200"/>
            <a:t> perché</a:t>
          </a:r>
          <a:r>
            <a:rPr lang="it-IT" sz="2700" kern="1200"/>
            <a:t>:</a:t>
          </a:r>
          <a:endParaRPr lang="en-US" sz="2700" kern="1200"/>
        </a:p>
      </dsp:txBody>
      <dsp:txXfrm>
        <a:off x="0" y="0"/>
        <a:ext cx="6900512" cy="1384035"/>
      </dsp:txXfrm>
    </dsp:sp>
    <dsp:sp modelId="{22190860-5352-4ADA-8FB8-FFF1644D7F3F}">
      <dsp:nvSpPr>
        <dsp:cNvPr id="0" name=""/>
        <dsp:cNvSpPr/>
      </dsp:nvSpPr>
      <dsp:spPr>
        <a:xfrm>
          <a:off x="0" y="138403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4F0E5E-AE61-43DF-B26B-304158AAAC18}">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Principi </a:t>
          </a:r>
          <a:r>
            <a:rPr lang="it-IT" sz="2700" i="1" kern="1200"/>
            <a:t>iura novit curia</a:t>
          </a:r>
          <a:r>
            <a:rPr lang="it-IT" sz="2700" kern="1200"/>
            <a:t> e </a:t>
          </a:r>
          <a:r>
            <a:rPr lang="it-IT" sz="2700" i="1" kern="1200"/>
            <a:t>ignorantia legit non excusat;</a:t>
          </a:r>
          <a:endParaRPr lang="en-US" sz="2700" kern="1200"/>
        </a:p>
      </dsp:txBody>
      <dsp:txXfrm>
        <a:off x="0" y="1384035"/>
        <a:ext cx="6900512" cy="1384035"/>
      </dsp:txXfrm>
    </dsp:sp>
    <dsp:sp modelId="{3D0DF558-913E-4B99-A399-83B3A674FC90}">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1DF123-72E5-4D5E-A358-546A1756FAD2}">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Vizio di violazione di legge;</a:t>
          </a:r>
          <a:endParaRPr lang="en-US" sz="2700" kern="1200"/>
        </a:p>
      </dsp:txBody>
      <dsp:txXfrm>
        <a:off x="0" y="2768070"/>
        <a:ext cx="6900512" cy="1384035"/>
      </dsp:txXfrm>
    </dsp:sp>
    <dsp:sp modelId="{528B8BF0-9852-423E-A1DC-62F306CD6E66}">
      <dsp:nvSpPr>
        <dsp:cNvPr id="0" name=""/>
        <dsp:cNvSpPr/>
      </dsp:nvSpPr>
      <dsp:spPr>
        <a:xfrm>
          <a:off x="0" y="415210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8F5B2F-4F2B-4635-8E09-3B3FE58B1322}">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Potere del GA di </a:t>
          </a:r>
          <a:r>
            <a:rPr lang="it-IT" sz="2700" i="1" kern="1200"/>
            <a:t>disapplicare</a:t>
          </a:r>
          <a:r>
            <a:rPr lang="it-IT" sz="2700" kern="1200"/>
            <a:t> l’atto confliggente con la previsione di rango primario;</a:t>
          </a:r>
          <a:endParaRPr lang="en-US" sz="2700" kern="1200"/>
        </a:p>
      </dsp:txBody>
      <dsp:txXfrm>
        <a:off x="0" y="4152105"/>
        <a:ext cx="6900512" cy="13840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9E739-DD2B-46FF-8282-21EE2CD14884}">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DEFE2D-53AC-44F9-B82C-0166F5B66A4F}">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7DBCB7-6C9B-4634-9DCC-354111B22D7D}">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kern="1200"/>
            <a:t>Sono vincolato al contenuto di una circolare?</a:t>
          </a:r>
          <a:endParaRPr lang="en-US" sz="2500" kern="1200"/>
        </a:p>
      </dsp:txBody>
      <dsp:txXfrm>
        <a:off x="1819120" y="673"/>
        <a:ext cx="4545103" cy="1574995"/>
      </dsp:txXfrm>
    </dsp:sp>
    <dsp:sp modelId="{C84DB1F2-5835-498D-9A56-AF7D62B40545}">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2EE05D-B11F-4EBE-8F39-E62926EE92FC}">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A10D55-C80D-4F36-8D83-760A126E7F5F}">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kern="1200"/>
            <a:t>Posso impugnare una circolare?</a:t>
          </a:r>
          <a:endParaRPr lang="en-US" sz="2500" kern="1200"/>
        </a:p>
      </dsp:txBody>
      <dsp:txXfrm>
        <a:off x="1819120" y="1969418"/>
        <a:ext cx="4545103" cy="1574995"/>
      </dsp:txXfrm>
    </dsp:sp>
    <dsp:sp modelId="{72E43DF8-EBDB-41BE-BAF2-BC4A67A93143}">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986EA6-74E4-42F5-B50E-A1EAEAF912A4}">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E80841-48F4-4F87-824C-1E2173782DE9}">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kern="1200"/>
            <a:t>Qual è la sorte di un provvedimento adottato in violazione di una circolare?</a:t>
          </a:r>
          <a:endParaRPr lang="en-US" sz="2500" kern="1200"/>
        </a:p>
      </dsp:txBody>
      <dsp:txXfrm>
        <a:off x="1819120" y="3938162"/>
        <a:ext cx="4545103" cy="15749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61AA6-662D-4418-BC7F-A9D9AC8F7C02}">
      <dsp:nvSpPr>
        <dsp:cNvPr id="0" name=""/>
        <dsp:cNvSpPr/>
      </dsp:nvSpPr>
      <dsp:spPr>
        <a:xfrm>
          <a:off x="0" y="699516"/>
          <a:ext cx="6364224" cy="9898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Si rivolgono a categorie ampie di destinatari (generalità) e talora sono anche suscettibili di essere applicati a una serie ripetuta di casi (astrattezza);</a:t>
          </a:r>
          <a:endParaRPr lang="en-US" sz="1800" kern="1200"/>
        </a:p>
      </dsp:txBody>
      <dsp:txXfrm>
        <a:off x="48319" y="747835"/>
        <a:ext cx="6267586" cy="893182"/>
      </dsp:txXfrm>
    </dsp:sp>
    <dsp:sp modelId="{CFD07761-82F6-4734-9103-0CDC910F51A5}">
      <dsp:nvSpPr>
        <dsp:cNvPr id="0" name=""/>
        <dsp:cNvSpPr/>
      </dsp:nvSpPr>
      <dsp:spPr>
        <a:xfrm>
          <a:off x="0" y="1741176"/>
          <a:ext cx="6364224" cy="98982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Si pensi a piani, programmi, direttive, linee guida, bandi, provvedimenti-prezzo;</a:t>
          </a:r>
          <a:endParaRPr lang="en-US" sz="1800" kern="1200"/>
        </a:p>
      </dsp:txBody>
      <dsp:txXfrm>
        <a:off x="48319" y="1789495"/>
        <a:ext cx="6267586" cy="893182"/>
      </dsp:txXfrm>
    </dsp:sp>
    <dsp:sp modelId="{62A7D7BC-F5FC-41EA-8CC4-8A50869A5557}">
      <dsp:nvSpPr>
        <dsp:cNvPr id="0" name=""/>
        <dsp:cNvSpPr/>
      </dsp:nvSpPr>
      <dsp:spPr>
        <a:xfrm>
          <a:off x="0" y="2782836"/>
          <a:ext cx="6364224" cy="98982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In alcuni casi è controversa la natura amministrativa o normativa;</a:t>
          </a:r>
          <a:endParaRPr lang="en-US" sz="1800" kern="1200"/>
        </a:p>
      </dsp:txBody>
      <dsp:txXfrm>
        <a:off x="48319" y="2831155"/>
        <a:ext cx="6267586" cy="893182"/>
      </dsp:txXfrm>
    </dsp:sp>
    <dsp:sp modelId="{9AE645A4-86A2-407A-B96C-87396E4332CF}">
      <dsp:nvSpPr>
        <dsp:cNvPr id="0" name=""/>
        <dsp:cNvSpPr/>
      </dsp:nvSpPr>
      <dsp:spPr>
        <a:xfrm>
          <a:off x="0" y="3824496"/>
          <a:ext cx="6364224" cy="9898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Sono soggetti a un regime derogatorio rispetto ai provvedimenti: non richiedono motivazione, partecipazione al procedimento, non è previsto accesso, sono soggetti a pubblicazione.</a:t>
          </a:r>
          <a:endParaRPr lang="en-US" sz="1800" kern="1200"/>
        </a:p>
      </dsp:txBody>
      <dsp:txXfrm>
        <a:off x="48319" y="3872815"/>
        <a:ext cx="6267586" cy="8931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AAA72-AE24-4962-969F-30B2A0F0DAD0}">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203B74-AAAA-4BE1-9FF3-F02F4415AC02}">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Bandi di concorso e avvisi di gara</a:t>
          </a:r>
          <a:endParaRPr lang="en-US" sz="2400" kern="1200"/>
        </a:p>
      </dsp:txBody>
      <dsp:txXfrm>
        <a:off x="0" y="531"/>
        <a:ext cx="10515600" cy="870055"/>
      </dsp:txXfrm>
    </dsp:sp>
    <dsp:sp modelId="{D15A26F8-587F-4864-AE5C-7DC41E2BBA20}">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860DD-933A-4111-A359-BAA48827C8B8}">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Bando o avviso costituisce la lex specialis della singola gara;</a:t>
          </a:r>
          <a:endParaRPr lang="en-US" sz="2400" kern="1200"/>
        </a:p>
      </dsp:txBody>
      <dsp:txXfrm>
        <a:off x="0" y="870586"/>
        <a:ext cx="10515600" cy="870055"/>
      </dsp:txXfrm>
    </dsp:sp>
    <dsp:sp modelId="{14EC0B1C-95F8-4D27-B09E-C0FDDEEEE8C9}">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937877-613D-4455-B769-84F250BECD1B}">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Sono privi di astrattezza, quindi è certa la natura non normativa;</a:t>
          </a:r>
          <a:endParaRPr lang="en-US" sz="2400" kern="1200"/>
        </a:p>
      </dsp:txBody>
      <dsp:txXfrm>
        <a:off x="0" y="1740641"/>
        <a:ext cx="10515600" cy="870055"/>
      </dsp:txXfrm>
    </dsp:sp>
    <dsp:sp modelId="{335ADA9B-6413-44D3-9A3C-808F48487FF2}">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2BCE86-3FEE-48C6-BBE5-9F3A9F68CE02}">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Hanno contenuto concreto, poiché esauriscono i propri effetti con il completamento della procedura;</a:t>
          </a:r>
          <a:endParaRPr lang="en-US" sz="2400" kern="1200"/>
        </a:p>
      </dsp:txBody>
      <dsp:txXfrm>
        <a:off x="0" y="2610696"/>
        <a:ext cx="10515600" cy="870055"/>
      </dsp:txXfrm>
    </dsp:sp>
    <dsp:sp modelId="{64CEF70F-6AD7-4E3E-83EF-A61B1E6EB67A}">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8586C7-F849-4D84-AAE3-84B3EFA1AF95}">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b="1" kern="1200"/>
            <a:t>Impugnabilità</a:t>
          </a:r>
          <a:r>
            <a:rPr lang="it-IT" sz="2400" kern="1200"/>
            <a:t> insieme alla graduatoria, salvo clausole a pena di esclusione.</a:t>
          </a:r>
          <a:endParaRPr lang="en-US" sz="2400" kern="1200"/>
        </a:p>
      </dsp:txBody>
      <dsp:txXfrm>
        <a:off x="0" y="3480751"/>
        <a:ext cx="10515600" cy="87005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6FBC4-85FB-446F-94A5-F3B83EC6708A}">
      <dsp:nvSpPr>
        <dsp:cNvPr id="0" name=""/>
        <dsp:cNvSpPr/>
      </dsp:nvSpPr>
      <dsp:spPr>
        <a:xfrm>
          <a:off x="0" y="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9600E-F55B-4714-8BBB-884440A5087A}">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Atti di pianificazione e programmazione.</a:t>
          </a:r>
          <a:endParaRPr lang="en-US" sz="2700" kern="1200"/>
        </a:p>
      </dsp:txBody>
      <dsp:txXfrm>
        <a:off x="0" y="0"/>
        <a:ext cx="6900512" cy="1384035"/>
      </dsp:txXfrm>
    </dsp:sp>
    <dsp:sp modelId="{4D099632-0D24-4CC6-B35D-2EC0F81478C4}">
      <dsp:nvSpPr>
        <dsp:cNvPr id="0" name=""/>
        <dsp:cNvSpPr/>
      </dsp:nvSpPr>
      <dsp:spPr>
        <a:xfrm>
          <a:off x="0" y="138403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E7ED68-F52C-47A7-8C8D-E5D5F28C2EB3}">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Natura generale ed astratta, si discute se sia regolamento o atto amministrativo (anche i fini dell’impugnazione) – natura mista.</a:t>
          </a:r>
          <a:endParaRPr lang="en-US" sz="2700" kern="1200"/>
        </a:p>
      </dsp:txBody>
      <dsp:txXfrm>
        <a:off x="0" y="1384035"/>
        <a:ext cx="6900512" cy="1384035"/>
      </dsp:txXfrm>
    </dsp:sp>
    <dsp:sp modelId="{867D8455-78FA-49DE-B4CD-2009DAE17238}">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38F308-4B8A-4B6A-A6B6-F95FEE4DE3BD}">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Procedura duplice adozione e approvazione.</a:t>
          </a:r>
          <a:endParaRPr lang="en-US" sz="2700" kern="1200"/>
        </a:p>
      </dsp:txBody>
      <dsp:txXfrm>
        <a:off x="0" y="2768070"/>
        <a:ext cx="6900512" cy="1384035"/>
      </dsp:txXfrm>
    </dsp:sp>
    <dsp:sp modelId="{25F59C6B-C4F6-40D0-B20A-F3B4E0ACD0FC}">
      <dsp:nvSpPr>
        <dsp:cNvPr id="0" name=""/>
        <dsp:cNvSpPr/>
      </dsp:nvSpPr>
      <dsp:spPr>
        <a:xfrm>
          <a:off x="0" y="415210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39114D-56F6-47A1-AB20-3743497973BC}">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Impugnabilità se immediatamente lesivi anche dopo sola adozione.</a:t>
          </a:r>
          <a:endParaRPr lang="en-US" sz="2700" kern="1200"/>
        </a:p>
      </dsp:txBody>
      <dsp:txXfrm>
        <a:off x="0" y="4152105"/>
        <a:ext cx="6900512" cy="13840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D07E2-97B4-4A06-AFFC-270AD6CDE7EA}">
      <dsp:nvSpPr>
        <dsp:cNvPr id="0" name=""/>
        <dsp:cNvSpPr/>
      </dsp:nvSpPr>
      <dsp:spPr>
        <a:xfrm>
          <a:off x="0" y="67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512C8E-BB78-4E8E-8512-3B8CC20FE0BD}">
      <dsp:nvSpPr>
        <dsp:cNvPr id="0" name=""/>
        <dsp:cNvSpPr/>
      </dsp:nvSpPr>
      <dsp:spPr>
        <a:xfrm>
          <a:off x="0" y="675"/>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Ordinanze contingibili e urgenti. Natura non normativa.</a:t>
          </a:r>
          <a:endParaRPr lang="en-US" sz="1700" kern="1200"/>
        </a:p>
      </dsp:txBody>
      <dsp:txXfrm>
        <a:off x="0" y="675"/>
        <a:ext cx="6900512" cy="1106957"/>
      </dsp:txXfrm>
    </dsp:sp>
    <dsp:sp modelId="{6E37CECD-272B-48B5-93EA-3EC300026432}">
      <dsp:nvSpPr>
        <dsp:cNvPr id="0" name=""/>
        <dsp:cNvSpPr/>
      </dsp:nvSpPr>
      <dsp:spPr>
        <a:xfrm>
          <a:off x="0" y="1107633"/>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90C561-A5B5-4CA2-AF2A-1707041B7CBF}">
      <dsp:nvSpPr>
        <dsp:cNvPr id="0" name=""/>
        <dsp:cNvSpPr/>
      </dsp:nvSpPr>
      <dsp:spPr>
        <a:xfrm>
          <a:off x="0" y="1107633"/>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Fanno fronte a situazioni imprevedibili che possono mettere in pericolo interessi fondamentali di una comunità (incolumità, salute, ambiente).</a:t>
          </a:r>
          <a:endParaRPr lang="en-US" sz="1700" kern="1200"/>
        </a:p>
      </dsp:txBody>
      <dsp:txXfrm>
        <a:off x="0" y="1107633"/>
        <a:ext cx="6900512" cy="1106957"/>
      </dsp:txXfrm>
    </dsp:sp>
    <dsp:sp modelId="{FC0DA7E2-1B1F-48FD-81C3-F6DE7462D9C1}">
      <dsp:nvSpPr>
        <dsp:cNvPr id="0" name=""/>
        <dsp:cNvSpPr/>
      </dsp:nvSpPr>
      <dsp:spPr>
        <a:xfrm>
          <a:off x="0" y="221459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03CC99-4847-4385-BDBB-31DE2DA0BFBE}">
      <dsp:nvSpPr>
        <dsp:cNvPr id="0" name=""/>
        <dsp:cNvSpPr/>
      </dsp:nvSpPr>
      <dsp:spPr>
        <a:xfrm>
          <a:off x="0" y="2214591"/>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Attribuite a autorità amministrative (prefetto, sindaco, presidente regione, ministro).</a:t>
          </a:r>
          <a:endParaRPr lang="en-US" sz="1700" kern="1200"/>
        </a:p>
      </dsp:txBody>
      <dsp:txXfrm>
        <a:off x="0" y="2214591"/>
        <a:ext cx="6900512" cy="1106957"/>
      </dsp:txXfrm>
    </dsp:sp>
    <dsp:sp modelId="{F5F01929-362D-40CD-B69A-A7FEC85D8584}">
      <dsp:nvSpPr>
        <dsp:cNvPr id="0" name=""/>
        <dsp:cNvSpPr/>
      </dsp:nvSpPr>
      <dsp:spPr>
        <a:xfrm>
          <a:off x="0" y="332154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985049-3535-42EB-811C-EA528DE155E3}">
      <dsp:nvSpPr>
        <dsp:cNvPr id="0" name=""/>
        <dsp:cNvSpPr/>
      </dsp:nvSpPr>
      <dsp:spPr>
        <a:xfrm>
          <a:off x="0" y="3321549"/>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Fonti atipiche: le leggi si limitano a indicare il presupposto e il fine, mentre il contenuto è indeterminato.</a:t>
          </a:r>
          <a:endParaRPr lang="en-US" sz="1700" kern="1200"/>
        </a:p>
      </dsp:txBody>
      <dsp:txXfrm>
        <a:off x="0" y="3321549"/>
        <a:ext cx="6900512" cy="1106957"/>
      </dsp:txXfrm>
    </dsp:sp>
    <dsp:sp modelId="{E7EBFD2F-0E05-4F3A-BF30-4A0616C08F36}">
      <dsp:nvSpPr>
        <dsp:cNvPr id="0" name=""/>
        <dsp:cNvSpPr/>
      </dsp:nvSpPr>
      <dsp:spPr>
        <a:xfrm>
          <a:off x="0" y="4428507"/>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6E0976-9989-40F5-B854-AE44A92B8814}">
      <dsp:nvSpPr>
        <dsp:cNvPr id="0" name=""/>
        <dsp:cNvSpPr/>
      </dsp:nvSpPr>
      <dsp:spPr>
        <a:xfrm>
          <a:off x="0" y="4428507"/>
          <a:ext cx="6900512"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Rispetto del principio di legalità: non possono contrastare con la Costituzione, i principi generali, devono essere motivate, avere una efficacia limitata temporalmente e territorialmente ed essere pubblicizzate.</a:t>
          </a:r>
          <a:endParaRPr lang="en-US" sz="1700" kern="1200"/>
        </a:p>
      </dsp:txBody>
      <dsp:txXfrm>
        <a:off x="0" y="4428507"/>
        <a:ext cx="6900512"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B9A39-4A55-4827-A713-98617AC92488}">
      <dsp:nvSpPr>
        <dsp:cNvPr id="0" name=""/>
        <dsp:cNvSpPr/>
      </dsp:nvSpPr>
      <dsp:spPr>
        <a:xfrm>
          <a:off x="0" y="53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627505-6FB6-4D17-8B57-1028674577D7}">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Regolamenti esecutivi (esecuzione leggi e d.lgs.)</a:t>
          </a:r>
          <a:endParaRPr lang="en-US" sz="2400" kern="1200"/>
        </a:p>
      </dsp:txBody>
      <dsp:txXfrm>
        <a:off x="0" y="531"/>
        <a:ext cx="10515600" cy="870055"/>
      </dsp:txXfrm>
    </dsp:sp>
    <dsp:sp modelId="{FD383A6B-60D6-476C-8DE4-2BFCF3890902}">
      <dsp:nvSpPr>
        <dsp:cNvPr id="0" name=""/>
        <dsp:cNvSpPr/>
      </dsp:nvSpPr>
      <dsp:spPr>
        <a:xfrm>
          <a:off x="0" y="87058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79B7A-8D17-4BED-AA7C-6A6DA31FF2ED}">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t>Regolamenti di attuazione e integrazione (delle norme di principio  contenute nelle leggi e nei decreti legislativi)</a:t>
          </a:r>
          <a:endParaRPr lang="en-US" sz="2400" kern="1200"/>
        </a:p>
      </dsp:txBody>
      <dsp:txXfrm>
        <a:off x="0" y="870586"/>
        <a:ext cx="10515600" cy="870055"/>
      </dsp:txXfrm>
    </dsp:sp>
    <dsp:sp modelId="{41EDEAC3-6335-4445-9209-88DC3C257AD6}">
      <dsp:nvSpPr>
        <dsp:cNvPr id="0" name=""/>
        <dsp:cNvSpPr/>
      </dsp:nvSpPr>
      <dsp:spPr>
        <a:xfrm>
          <a:off x="0" y="174064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0B2100-66A6-4AF3-B91F-F0B00534B31B}">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latin typeface="Calibri Light" panose="020F0302020204030204"/>
            </a:rPr>
            <a:t>Regolamenti</a:t>
          </a:r>
          <a:r>
            <a:rPr lang="it-IT" sz="2400" kern="1200"/>
            <a:t> indipendenti (nelle materie in cui manchi la disciplina da parte di leggi o di altri aventi forza di leggi)</a:t>
          </a:r>
          <a:endParaRPr lang="en-US" sz="2400" kern="1200"/>
        </a:p>
      </dsp:txBody>
      <dsp:txXfrm>
        <a:off x="0" y="1740641"/>
        <a:ext cx="10515600" cy="870055"/>
      </dsp:txXfrm>
    </dsp:sp>
    <dsp:sp modelId="{DC5803E6-61F7-4668-857E-1A45DF389EA0}">
      <dsp:nvSpPr>
        <dsp:cNvPr id="0" name=""/>
        <dsp:cNvSpPr/>
      </dsp:nvSpPr>
      <dsp:spPr>
        <a:xfrm>
          <a:off x="0" y="26106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3B6A82-FFE9-402E-9527-79760F77BE15}">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latin typeface="Calibri Light" panose="020F0302020204030204"/>
            </a:rPr>
            <a:t>Regolamenti</a:t>
          </a:r>
          <a:r>
            <a:rPr lang="it-IT" sz="2400" kern="1200"/>
            <a:t> di organizzazione ( sull'organizzazione del funzionamento delle amministrazioni pubbliche secondo le disposizioni dettate dalla legge)</a:t>
          </a:r>
          <a:endParaRPr lang="en-US" sz="2400" kern="1200"/>
        </a:p>
      </dsp:txBody>
      <dsp:txXfrm>
        <a:off x="0" y="2610696"/>
        <a:ext cx="10515600" cy="870055"/>
      </dsp:txXfrm>
    </dsp:sp>
    <dsp:sp modelId="{7DAB39A0-8C24-41D4-A20E-223741A180B4}">
      <dsp:nvSpPr>
        <dsp:cNvPr id="0" name=""/>
        <dsp:cNvSpPr/>
      </dsp:nvSpPr>
      <dsp:spPr>
        <a:xfrm>
          <a:off x="0" y="348075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EBFD66-320E-42FA-B1CF-973F3CF43EE7}">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it-IT" sz="2400" kern="1200">
              <a:latin typeface="Calibri Light" panose="020F0302020204030204"/>
            </a:rPr>
            <a:t>Regolamenti</a:t>
          </a:r>
          <a:r>
            <a:rPr lang="it-IT" sz="2400" kern="1200"/>
            <a:t> di delegificazione</a:t>
          </a:r>
          <a:endParaRPr lang="en-US" sz="2400" kern="1200"/>
        </a:p>
      </dsp:txBody>
      <dsp:txXfrm>
        <a:off x="0" y="3480751"/>
        <a:ext cx="10515600" cy="870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D6CDD-AE36-4F1B-BC84-126EA6A8474C}">
      <dsp:nvSpPr>
        <dsp:cNvPr id="0" name=""/>
        <dsp:cNvSpPr/>
      </dsp:nvSpPr>
      <dsp:spPr>
        <a:xfrm>
          <a:off x="0" y="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5CA5F1-3643-4E67-92DB-1783C778E63D}">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t>Materie disciplinate con legge</a:t>
          </a:r>
          <a:endParaRPr lang="en-US" sz="2700" kern="1200"/>
        </a:p>
      </dsp:txBody>
      <dsp:txXfrm>
        <a:off x="0" y="0"/>
        <a:ext cx="6900512" cy="1384035"/>
      </dsp:txXfrm>
    </dsp:sp>
    <dsp:sp modelId="{3398D8C3-CB85-40E5-897E-B4159B86EAB7}">
      <dsp:nvSpPr>
        <dsp:cNvPr id="0" name=""/>
        <dsp:cNvSpPr/>
      </dsp:nvSpPr>
      <dsp:spPr>
        <a:xfrm>
          <a:off x="0" y="138403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F6B660-B157-4BCA-A8EE-88A9D7C0BA83}">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latin typeface="Calibri Light" panose="020F0302020204030204"/>
            </a:rPr>
            <a:t>Materie</a:t>
          </a:r>
          <a:r>
            <a:rPr lang="it-IT" sz="2700" kern="1200"/>
            <a:t> non coperte da riserva assoluta di </a:t>
          </a:r>
          <a:r>
            <a:rPr lang="it-IT" sz="2700" kern="1200">
              <a:latin typeface="Calibri Light" panose="020F0302020204030204"/>
            </a:rPr>
            <a:t>legge</a:t>
          </a:r>
          <a:endParaRPr lang="en-US" sz="2700" kern="1200"/>
        </a:p>
      </dsp:txBody>
      <dsp:txXfrm>
        <a:off x="0" y="1384035"/>
        <a:ext cx="6900512" cy="1384035"/>
      </dsp:txXfrm>
    </dsp:sp>
    <dsp:sp modelId="{F937847D-6845-4567-8238-2F70F00F080D}">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013D5B-5530-43F7-92F0-712DE03F72BD}">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latin typeface="Calibri Light" panose="020F0302020204030204"/>
            </a:rPr>
            <a:t>Nuova</a:t>
          </a:r>
          <a:r>
            <a:rPr lang="it-IT" sz="2700" kern="1200"/>
            <a:t> legge che stabilisce norme generali della materia e dispone l'abrogazione della legge precedente</a:t>
          </a:r>
          <a:endParaRPr lang="en-US" sz="2700" kern="1200"/>
        </a:p>
      </dsp:txBody>
      <dsp:txXfrm>
        <a:off x="0" y="2768070"/>
        <a:ext cx="6900512" cy="1384035"/>
      </dsp:txXfrm>
    </dsp:sp>
    <dsp:sp modelId="{3FEDD02D-B421-405B-AA73-A830286CD391}">
      <dsp:nvSpPr>
        <dsp:cNvPr id="0" name=""/>
        <dsp:cNvSpPr/>
      </dsp:nvSpPr>
      <dsp:spPr>
        <a:xfrm>
          <a:off x="0" y="415210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2F8FC4-911F-4903-BE96-2B99257C5325}">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it-IT" sz="2700" kern="1200">
              <a:latin typeface="Calibri Light" panose="020F0302020204030204"/>
            </a:rPr>
            <a:t>Autorizzazione</a:t>
          </a:r>
          <a:r>
            <a:rPr lang="it-IT" sz="2700" kern="1200"/>
            <a:t> ad adottare il regolamento questa sostituisce la sua disciplina a quella della legge</a:t>
          </a:r>
          <a:endParaRPr lang="en-US" sz="2700" kern="1200"/>
        </a:p>
      </dsp:txBody>
      <dsp:txXfrm>
        <a:off x="0" y="4152105"/>
        <a:ext cx="6900512" cy="1384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EB54C-B7ED-49B2-B739-2C9144E68326}">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C030A4-1FA0-4CEE-AB68-6CD75CAF06AE}">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37F4D9-3AFF-4BAF-B2F4-7FB03B8E6217}">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i="1" kern="1200"/>
            <a:t>Eccessivo </a:t>
          </a:r>
          <a:r>
            <a:rPr lang="it-IT" sz="2500" kern="1200"/>
            <a:t>stock</a:t>
          </a:r>
          <a:r>
            <a:rPr lang="it-IT" sz="2500" i="1" kern="1200"/>
            <a:t> normativo.</a:t>
          </a:r>
          <a:endParaRPr lang="en-US" sz="2500" kern="1200"/>
        </a:p>
      </dsp:txBody>
      <dsp:txXfrm>
        <a:off x="1819120" y="673"/>
        <a:ext cx="4545103" cy="1574995"/>
      </dsp:txXfrm>
    </dsp:sp>
    <dsp:sp modelId="{29F28A3F-9E32-4BD6-AB4D-C0CDEC54EA94}">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A8EB9D-488A-4B65-BF8F-5C7580DE2B80}">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3AAD57-0FD4-4691-A3DF-2AFE9061D520}">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i="1" kern="1200"/>
            <a:t>Qualità scadente delle norme adottate.</a:t>
          </a:r>
          <a:endParaRPr lang="en-US" sz="2500" kern="1200"/>
        </a:p>
      </dsp:txBody>
      <dsp:txXfrm>
        <a:off x="1819120" y="1969418"/>
        <a:ext cx="4545103" cy="1574995"/>
      </dsp:txXfrm>
    </dsp:sp>
    <dsp:sp modelId="{4829934E-BBF1-43EB-AA30-485C2F0B53E6}">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29A959-F791-4FC2-8C3F-695CFA410F91}">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BA0E27-1F5C-4087-85B6-5188DEED8A37}">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it-IT" sz="2500" i="1" kern="1200"/>
            <a:t>Moltiplicazione delle leggi provvedimento.</a:t>
          </a:r>
          <a:endParaRPr lang="en-US" sz="2500" kern="1200"/>
        </a:p>
      </dsp:txBody>
      <dsp:txXfrm>
        <a:off x="1819120" y="3938162"/>
        <a:ext cx="4545103" cy="15749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28B93-D171-4B54-B96F-4BECEB8FBBA1}">
      <dsp:nvSpPr>
        <dsp:cNvPr id="0" name=""/>
        <dsp:cNvSpPr/>
      </dsp:nvSpPr>
      <dsp:spPr>
        <a:xfrm>
          <a:off x="0" y="499805"/>
          <a:ext cx="6364224" cy="22124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L’eccesso di fiducia nella legge come strumento per risolvere i problemi, l’abuso di essa come strumento di propaganda o consenso elettorale. </a:t>
          </a:r>
          <a:endParaRPr lang="en-US" sz="3100" kern="1200"/>
        </a:p>
      </dsp:txBody>
      <dsp:txXfrm>
        <a:off x="108004" y="607809"/>
        <a:ext cx="6148216" cy="1996462"/>
      </dsp:txXfrm>
    </dsp:sp>
    <dsp:sp modelId="{630A1E26-96F8-49D5-897F-F1342CCFD215}">
      <dsp:nvSpPr>
        <dsp:cNvPr id="0" name=""/>
        <dsp:cNvSpPr/>
      </dsp:nvSpPr>
      <dsp:spPr>
        <a:xfrm>
          <a:off x="0" y="2801556"/>
          <a:ext cx="6364224" cy="22124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a:t>Le pressioni dei gruppi di interessi, spesso interni all’apparato statale. </a:t>
          </a:r>
          <a:endParaRPr lang="en-US" sz="3100" kern="1200"/>
        </a:p>
      </dsp:txBody>
      <dsp:txXfrm>
        <a:off x="108004" y="2909560"/>
        <a:ext cx="6148216" cy="19964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10BD7-4A58-4EFD-89F6-99854BA57261}">
      <dsp:nvSpPr>
        <dsp:cNvPr id="0" name=""/>
        <dsp:cNvSpPr/>
      </dsp:nvSpPr>
      <dsp:spPr>
        <a:xfrm>
          <a:off x="0" y="27736"/>
          <a:ext cx="6364224" cy="177145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Il mancato ricorso a strumenti come la valutazione di impatto della regolazione. </a:t>
          </a:r>
          <a:endParaRPr lang="en-US" sz="2500" kern="1200"/>
        </a:p>
      </dsp:txBody>
      <dsp:txXfrm>
        <a:off x="86475" y="114211"/>
        <a:ext cx="6191274" cy="1598503"/>
      </dsp:txXfrm>
    </dsp:sp>
    <dsp:sp modelId="{13062EA2-B399-443D-9AB6-0077EC931B7C}">
      <dsp:nvSpPr>
        <dsp:cNvPr id="0" name=""/>
        <dsp:cNvSpPr/>
      </dsp:nvSpPr>
      <dsp:spPr>
        <a:xfrm>
          <a:off x="0" y="1871189"/>
          <a:ext cx="6364224" cy="1771453"/>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La tendenza della burocrazia a far adottare le proprie decisioni dal legislatore, per consolidarle e per mettersi al riparo da responsabilità. </a:t>
          </a:r>
          <a:endParaRPr lang="en-US" sz="2500" kern="1200"/>
        </a:p>
      </dsp:txBody>
      <dsp:txXfrm>
        <a:off x="86475" y="1957664"/>
        <a:ext cx="6191274" cy="1598503"/>
      </dsp:txXfrm>
    </dsp:sp>
    <dsp:sp modelId="{9F76D4CD-239B-405A-9E22-3487993D23DD}">
      <dsp:nvSpPr>
        <dsp:cNvPr id="0" name=""/>
        <dsp:cNvSpPr/>
      </dsp:nvSpPr>
      <dsp:spPr>
        <a:xfrm>
          <a:off x="0" y="3714642"/>
          <a:ext cx="6364224" cy="177145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Il circolo vizioso che costringe a intervenire nuovamente con leggi, per modificare quelle precedenti.</a:t>
          </a:r>
          <a:endParaRPr lang="en-US" sz="2500" kern="1200"/>
        </a:p>
      </dsp:txBody>
      <dsp:txXfrm>
        <a:off x="86475" y="3801117"/>
        <a:ext cx="6191274" cy="15985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271DE-8560-412F-8709-36DC430E629E}">
      <dsp:nvSpPr>
        <dsp:cNvPr id="0" name=""/>
        <dsp:cNvSpPr/>
      </dsp:nvSpPr>
      <dsp:spPr>
        <a:xfrm>
          <a:off x="0" y="8541"/>
          <a:ext cx="6364224" cy="17842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La difficoltà di individuare la norma da applicare al caso concreto, la conseguente esigenza di rivolgersi spesso ai professionisti del diritto. </a:t>
          </a:r>
          <a:endParaRPr lang="en-US" sz="2500" kern="1200"/>
        </a:p>
      </dsp:txBody>
      <dsp:txXfrm>
        <a:off x="87100" y="95641"/>
        <a:ext cx="6190024" cy="1610050"/>
      </dsp:txXfrm>
    </dsp:sp>
    <dsp:sp modelId="{FC0598CA-995A-47AD-9C04-164CAB1FF978}">
      <dsp:nvSpPr>
        <dsp:cNvPr id="0" name=""/>
        <dsp:cNvSpPr/>
      </dsp:nvSpPr>
      <dsp:spPr>
        <a:xfrm>
          <a:off x="0" y="1864791"/>
          <a:ext cx="6364224" cy="178425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L’arbitrarietà dell’applicazione della legge da parte dei funzionari pubblici. </a:t>
          </a:r>
          <a:endParaRPr lang="en-US" sz="2500" kern="1200"/>
        </a:p>
      </dsp:txBody>
      <dsp:txXfrm>
        <a:off x="87100" y="1951891"/>
        <a:ext cx="6190024" cy="1610050"/>
      </dsp:txXfrm>
    </dsp:sp>
    <dsp:sp modelId="{7EE1E7D3-D677-4132-A95C-26D6350378CF}">
      <dsp:nvSpPr>
        <dsp:cNvPr id="0" name=""/>
        <dsp:cNvSpPr/>
      </dsp:nvSpPr>
      <dsp:spPr>
        <a:xfrm>
          <a:off x="0" y="3721041"/>
          <a:ext cx="6364224" cy="17842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t-IT" sz="2500" kern="1200"/>
            <a:t>Il rischio di corruzione. </a:t>
          </a:r>
          <a:endParaRPr lang="en-US" sz="2500" kern="1200"/>
        </a:p>
      </dsp:txBody>
      <dsp:txXfrm>
        <a:off x="87100" y="3808141"/>
        <a:ext cx="6190024" cy="16100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49EE9-9FF3-4589-B1C8-74C252141BB2}">
      <dsp:nvSpPr>
        <dsp:cNvPr id="0" name=""/>
        <dsp:cNvSpPr/>
      </dsp:nvSpPr>
      <dsp:spPr>
        <a:xfrm>
          <a:off x="0" y="482768"/>
          <a:ext cx="10515600" cy="16497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t-IT" sz="3000" kern="1200"/>
            <a:t>I regolamenti interni </a:t>
          </a:r>
          <a:r>
            <a:rPr lang="it-IT" sz="3000" u="sng" kern="1200"/>
            <a:t>non sono fonti del diritto</a:t>
          </a:r>
          <a:r>
            <a:rPr lang="it-IT" sz="3000" kern="1200"/>
            <a:t>. Rispondono al principio i buon andamento ed efficienza dell’amministrazione e sono adottati per </a:t>
          </a:r>
          <a:r>
            <a:rPr lang="it-IT" sz="3000" u="sng" kern="1200"/>
            <a:t>regolare l’organizzazione interna degli uffici</a:t>
          </a:r>
          <a:r>
            <a:rPr lang="it-IT" sz="3000" kern="1200"/>
            <a:t>. </a:t>
          </a:r>
          <a:endParaRPr lang="en-US" sz="3000" kern="1200"/>
        </a:p>
      </dsp:txBody>
      <dsp:txXfrm>
        <a:off x="80532" y="563300"/>
        <a:ext cx="10354536" cy="1488636"/>
      </dsp:txXfrm>
    </dsp:sp>
    <dsp:sp modelId="{37FDCB33-B6C8-4BF7-B169-029AAA288858}">
      <dsp:nvSpPr>
        <dsp:cNvPr id="0" name=""/>
        <dsp:cNvSpPr/>
      </dsp:nvSpPr>
      <dsp:spPr>
        <a:xfrm>
          <a:off x="0" y="2218869"/>
          <a:ext cx="10515600" cy="16497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t-IT" sz="3000" b="1" kern="1200"/>
            <a:t>Vincolano</a:t>
          </a:r>
          <a:r>
            <a:rPr lang="it-IT" sz="3000" kern="1200"/>
            <a:t> pertanto coloro che fanno parte dell’ufficio nel cui ambito opera il regolamento interno.</a:t>
          </a:r>
          <a:endParaRPr lang="en-US" sz="3000" kern="1200"/>
        </a:p>
      </dsp:txBody>
      <dsp:txXfrm>
        <a:off x="80532" y="2299401"/>
        <a:ext cx="10354536" cy="148863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7AF27-780B-446F-A55A-C9DA12FED09B}">
      <dsp:nvSpPr>
        <dsp:cNvPr id="0" name=""/>
        <dsp:cNvSpPr/>
      </dsp:nvSpPr>
      <dsp:spPr>
        <a:xfrm>
          <a:off x="0" y="6826"/>
          <a:ext cx="10515600" cy="7915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it-IT" sz="3300" kern="1200"/>
            <a:t>Circolari organizzative</a:t>
          </a:r>
          <a:endParaRPr lang="en-US" sz="3300" kern="1200"/>
        </a:p>
      </dsp:txBody>
      <dsp:txXfrm>
        <a:off x="38638" y="45464"/>
        <a:ext cx="10438324" cy="714229"/>
      </dsp:txXfrm>
    </dsp:sp>
    <dsp:sp modelId="{04E85B7D-237A-4D1C-A4A6-AC6837A20579}">
      <dsp:nvSpPr>
        <dsp:cNvPr id="0" name=""/>
        <dsp:cNvSpPr/>
      </dsp:nvSpPr>
      <dsp:spPr>
        <a:xfrm>
          <a:off x="0" y="893371"/>
          <a:ext cx="10515600" cy="791505"/>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it-IT" sz="3300" kern="1200"/>
            <a:t>Circolari interpretative</a:t>
          </a:r>
          <a:endParaRPr lang="en-US" sz="3300" kern="1200"/>
        </a:p>
      </dsp:txBody>
      <dsp:txXfrm>
        <a:off x="38638" y="932009"/>
        <a:ext cx="10438324" cy="714229"/>
      </dsp:txXfrm>
    </dsp:sp>
    <dsp:sp modelId="{277173DD-AF1E-4327-95BE-4464E491B576}">
      <dsp:nvSpPr>
        <dsp:cNvPr id="0" name=""/>
        <dsp:cNvSpPr/>
      </dsp:nvSpPr>
      <dsp:spPr>
        <a:xfrm>
          <a:off x="0" y="1779916"/>
          <a:ext cx="10515600" cy="79150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it-IT" sz="3300" kern="1200"/>
            <a:t>Circolari normative</a:t>
          </a:r>
          <a:endParaRPr lang="en-US" sz="3300" kern="1200"/>
        </a:p>
      </dsp:txBody>
      <dsp:txXfrm>
        <a:off x="38638" y="1818554"/>
        <a:ext cx="10438324" cy="714229"/>
      </dsp:txXfrm>
    </dsp:sp>
    <dsp:sp modelId="{2822E295-89E1-402F-836C-352F8BEE5611}">
      <dsp:nvSpPr>
        <dsp:cNvPr id="0" name=""/>
        <dsp:cNvSpPr/>
      </dsp:nvSpPr>
      <dsp:spPr>
        <a:xfrm>
          <a:off x="0" y="2666461"/>
          <a:ext cx="10515600" cy="791505"/>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it-IT" sz="3300" kern="1200"/>
            <a:t>Circolari di cortesia</a:t>
          </a:r>
          <a:endParaRPr lang="en-US" sz="3300" kern="1200"/>
        </a:p>
      </dsp:txBody>
      <dsp:txXfrm>
        <a:off x="38638" y="2705099"/>
        <a:ext cx="10438324" cy="714229"/>
      </dsp:txXfrm>
    </dsp:sp>
    <dsp:sp modelId="{BBF0BA1F-980D-466B-959D-4D8E8CE916E1}">
      <dsp:nvSpPr>
        <dsp:cNvPr id="0" name=""/>
        <dsp:cNvSpPr/>
      </dsp:nvSpPr>
      <dsp:spPr>
        <a:xfrm>
          <a:off x="0" y="3553006"/>
          <a:ext cx="10515600" cy="79150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it-IT" sz="3300" kern="1200"/>
            <a:t>Circolari informative</a:t>
          </a:r>
          <a:endParaRPr lang="en-US" sz="3300" kern="1200"/>
        </a:p>
      </dsp:txBody>
      <dsp:txXfrm>
        <a:off x="38638" y="3591644"/>
        <a:ext cx="10438324" cy="7142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8C31C0-5176-4F0A-A700-0F269B0861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615BB86-57BA-4436-B417-669D753305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8B649A5-7986-43F2-A07A-DF149B3CEB73}"/>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FF38F50F-DE1B-44B8-8B5D-3191F1AB87B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FB2842-7119-4FA5-BBD6-846A5E0C10B5}"/>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139679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C6EA4-9EC4-49B3-8ACD-ECC576ED03B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C0DDA44-EFBC-4339-97B9-290C7D651CA0}"/>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4C1AEFC-0EC8-4188-B1FD-B1686DE2DAEE}"/>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000BEB75-B2D9-4587-80B7-8F22DB55761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C464C9-C451-4AA2-95FA-4918F952BA07}"/>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587772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312DA3C-8984-44AD-A887-161D37DC8EB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B97C85E-35E4-4D89-9B8A-FBCA61F5C5B7}"/>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025F2E8-0FD6-47FC-BAEB-053F64905CA1}"/>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AD0AE294-F7E4-40F6-834C-DBDA8A55CB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C99A5A0-A4E2-4837-9AC4-14BC266690A3}"/>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1393571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91063-7635-4BB3-A3B8-799977A8F6D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E7EFA2-1508-4B5F-9B0A-B8DF79C38D88}"/>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BBF9A3-9CFC-4A76-8500-EE1CAAE74E1B}"/>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010A6EC1-D7FE-4585-9B54-027A81716ED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E78B569-806D-446E-89D0-9FBB6DA8E457}"/>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53650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9A921C-5B88-418F-8C6A-D65B8494E8B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8691F71-D253-4056-B4A5-6CF1A4DCAF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184BEDA7-D9D5-4402-B243-604D9D963F77}"/>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6135274C-63BE-4608-B788-46C722AF8F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FC4950-1044-447D-9B4B-D2DFAC60F455}"/>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1222028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BF51E0-A0F0-4EF8-B00C-EE0F79D82D7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F839895-25A7-482D-9337-1544CD833E39}"/>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0773024-C553-4392-A3A2-19142A6700CC}"/>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9D5643-93BF-461E-A124-2CD45EA7DCFF}"/>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6" name="Segnaposto piè di pagina 5">
            <a:extLst>
              <a:ext uri="{FF2B5EF4-FFF2-40B4-BE49-F238E27FC236}">
                <a16:creationId xmlns:a16="http://schemas.microsoft.com/office/drawing/2014/main" id="{908C3C06-4FFC-4955-9AD1-6D8CCD6527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9AEA4D1-5C55-4FAE-BE60-E6E2EB4AAC28}"/>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2367455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14FA11-BA0D-4A57-8DC7-E8607E06613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E537EF4-6803-4E8A-A723-693E7250F8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0708C5AA-B466-4F61-B7DC-61C0A6D269F6}"/>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DB187B2-0314-47AB-A475-CE8EA32717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61A79D38-903D-4FCD-86CE-E220566A8AE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34E650E-0DAC-4BAA-8A14-7BFF3AD9D554}"/>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8" name="Segnaposto piè di pagina 7">
            <a:extLst>
              <a:ext uri="{FF2B5EF4-FFF2-40B4-BE49-F238E27FC236}">
                <a16:creationId xmlns:a16="http://schemas.microsoft.com/office/drawing/2014/main" id="{EBAC3D44-1A2A-4D8E-A8EF-DE1BD983606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3DD93ED-EC67-4F91-AD4C-BE48CB0D891D}"/>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4650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060E59-652C-41A8-9C9F-9C5B0172E66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0ED5CAA-A268-4502-827B-21CAD1DCF1D9}"/>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4" name="Segnaposto piè di pagina 3">
            <a:extLst>
              <a:ext uri="{FF2B5EF4-FFF2-40B4-BE49-F238E27FC236}">
                <a16:creationId xmlns:a16="http://schemas.microsoft.com/office/drawing/2014/main" id="{6F0F5624-ACC0-4F02-B042-C1CBEAE52B6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E66D817-23DB-4222-A9D4-13C19B055375}"/>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237690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27C766E-6F3C-44E2-9F0E-4B4E9F4319BB}"/>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3" name="Segnaposto piè di pagina 2">
            <a:extLst>
              <a:ext uri="{FF2B5EF4-FFF2-40B4-BE49-F238E27FC236}">
                <a16:creationId xmlns:a16="http://schemas.microsoft.com/office/drawing/2014/main" id="{5CB27EE9-9353-4792-BCC8-6E99A17FF5A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03BC957-C014-4B3B-BF5A-3EACDF108A41}"/>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116635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10F72F-5060-4D0E-802C-F61BCF345A3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6184529-330D-4D24-9C30-869986080A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D0A4A2D-3C05-4A37-886D-607EBFCCE9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272E0F2-5FC6-4F3E-8C13-73916FBB01E9}"/>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6" name="Segnaposto piè di pagina 5">
            <a:extLst>
              <a:ext uri="{FF2B5EF4-FFF2-40B4-BE49-F238E27FC236}">
                <a16:creationId xmlns:a16="http://schemas.microsoft.com/office/drawing/2014/main" id="{8C35AA04-11B6-4E1A-8C33-A27621BDF6D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E2BE102-A5CC-4C15-B18D-D54D1040DAA4}"/>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4192022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54FAFF-DB87-41A7-A362-03DF24C0081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3316D37-56E1-4D96-AA3E-41A974447F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A12A83B-27E3-44FE-8E9C-21C20F5F4A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4EDDA22-7BE2-4915-8433-59C7BC112491}"/>
              </a:ext>
            </a:extLst>
          </p:cNvPr>
          <p:cNvSpPr>
            <a:spLocks noGrp="1"/>
          </p:cNvSpPr>
          <p:nvPr>
            <p:ph type="dt" sz="half" idx="10"/>
          </p:nvPr>
        </p:nvSpPr>
        <p:spPr/>
        <p:txBody>
          <a:bodyPr/>
          <a:lstStyle/>
          <a:p>
            <a:fld id="{049C4C9A-2EFF-462E-9B92-7308F2F1D388}" type="datetimeFigureOut">
              <a:rPr lang="it-IT" smtClean="0"/>
              <a:t>14/02/2024</a:t>
            </a:fld>
            <a:endParaRPr lang="it-IT"/>
          </a:p>
        </p:txBody>
      </p:sp>
      <p:sp>
        <p:nvSpPr>
          <p:cNvPr id="6" name="Segnaposto piè di pagina 5">
            <a:extLst>
              <a:ext uri="{FF2B5EF4-FFF2-40B4-BE49-F238E27FC236}">
                <a16:creationId xmlns:a16="http://schemas.microsoft.com/office/drawing/2014/main" id="{443AC012-D822-4835-BD6E-505D5F890E1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CB3B6E5-9ABA-407C-8652-83613087F804}"/>
              </a:ext>
            </a:extLst>
          </p:cNvPr>
          <p:cNvSpPr>
            <a:spLocks noGrp="1"/>
          </p:cNvSpPr>
          <p:nvPr>
            <p:ph type="sldNum" sz="quarter" idx="12"/>
          </p:nvPr>
        </p:nvSpPr>
        <p:spPr/>
        <p:txBody>
          <a:bodyPr/>
          <a:lstStyle/>
          <a:p>
            <a:fld id="{1B28205B-E148-4853-9087-FB903A496E6D}" type="slidenum">
              <a:rPr lang="it-IT" smtClean="0"/>
              <a:t>‹N›</a:t>
            </a:fld>
            <a:endParaRPr lang="it-IT"/>
          </a:p>
        </p:txBody>
      </p:sp>
    </p:spTree>
    <p:extLst>
      <p:ext uri="{BB962C8B-B14F-4D97-AF65-F5344CB8AC3E}">
        <p14:creationId xmlns:p14="http://schemas.microsoft.com/office/powerpoint/2010/main" val="4106467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D78D06C-7D6B-4212-AD35-52D4421BB4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9604762-1767-4502-B8B0-B8DD56DFD0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E67EE2-1FF5-412E-B19B-95B82E211A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9C4C9A-2EFF-462E-9B92-7308F2F1D388}" type="datetimeFigureOut">
              <a:rPr lang="it-IT" smtClean="0"/>
              <a:t>14/02/2024</a:t>
            </a:fld>
            <a:endParaRPr lang="it-IT"/>
          </a:p>
        </p:txBody>
      </p:sp>
      <p:sp>
        <p:nvSpPr>
          <p:cNvPr id="5" name="Segnaposto piè di pagina 4">
            <a:extLst>
              <a:ext uri="{FF2B5EF4-FFF2-40B4-BE49-F238E27FC236}">
                <a16:creationId xmlns:a16="http://schemas.microsoft.com/office/drawing/2014/main" id="{3E9C96CA-911C-41EF-A53F-368A3D28A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4FD068E0-91B1-4093-9DE9-BD811ED59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8205B-E148-4853-9087-FB903A496E6D}" type="slidenum">
              <a:rPr lang="it-IT" smtClean="0"/>
              <a:t>‹N›</a:t>
            </a:fld>
            <a:endParaRPr lang="it-IT"/>
          </a:p>
        </p:txBody>
      </p:sp>
    </p:spTree>
    <p:extLst>
      <p:ext uri="{BB962C8B-B14F-4D97-AF65-F5344CB8AC3E}">
        <p14:creationId xmlns:p14="http://schemas.microsoft.com/office/powerpoint/2010/main" val="25430963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EBCC2FB-85C1-4F89-A917-A6547B0CA0D5}"/>
              </a:ext>
            </a:extLst>
          </p:cNvPr>
          <p:cNvSpPr>
            <a:spLocks noGrp="1"/>
          </p:cNvSpPr>
          <p:nvPr>
            <p:ph type="ctrTitle"/>
          </p:nvPr>
        </p:nvSpPr>
        <p:spPr>
          <a:xfrm>
            <a:off x="638882" y="3577456"/>
            <a:ext cx="10909640" cy="1687814"/>
          </a:xfrm>
        </p:spPr>
        <p:txBody>
          <a:bodyPr anchor="b">
            <a:normAutofit/>
          </a:bodyPr>
          <a:lstStyle/>
          <a:p>
            <a:r>
              <a:rPr lang="it-IT" sz="6100" b="1"/>
              <a:t>Le fonti del diritto amministrativo</a:t>
            </a:r>
          </a:p>
        </p:txBody>
      </p:sp>
      <p:sp>
        <p:nvSpPr>
          <p:cNvPr id="3" name="Sottotitolo 2">
            <a:extLst>
              <a:ext uri="{FF2B5EF4-FFF2-40B4-BE49-F238E27FC236}">
                <a16:creationId xmlns:a16="http://schemas.microsoft.com/office/drawing/2014/main" id="{8868EA32-D987-4024-84B9-B235079270BD}"/>
              </a:ext>
            </a:extLst>
          </p:cNvPr>
          <p:cNvSpPr>
            <a:spLocks noGrp="1"/>
          </p:cNvSpPr>
          <p:nvPr>
            <p:ph type="subTitle" idx="1"/>
          </p:nvPr>
        </p:nvSpPr>
        <p:spPr>
          <a:xfrm>
            <a:off x="638881" y="5660607"/>
            <a:ext cx="10909643" cy="552659"/>
          </a:xfrm>
        </p:spPr>
        <p:txBody>
          <a:bodyPr vert="horz" lIns="91440" tIns="45720" rIns="91440" bIns="45720" rtlCol="0" anchor="t">
            <a:normAutofit/>
          </a:bodyPr>
          <a:lstStyle/>
          <a:p>
            <a:r>
              <a:rPr lang="it-IT" dirty="0"/>
              <a:t>Prof.ssa Sveva Del Gatto</a:t>
            </a:r>
          </a:p>
          <a:p>
            <a:endParaRPr lang="it-IT" dirty="0"/>
          </a:p>
        </p:txBody>
      </p:sp>
      <p:pic>
        <p:nvPicPr>
          <p:cNvPr id="4" name="Immagine 3" descr="Logo ateneo">
            <a:extLst>
              <a:ext uri="{FF2B5EF4-FFF2-40B4-BE49-F238E27FC236}">
                <a16:creationId xmlns:a16="http://schemas.microsoft.com/office/drawing/2014/main" id="{63953DE5-D984-0C6E-230C-C5920C15366D}"/>
              </a:ext>
            </a:extLst>
          </p:cNvPr>
          <p:cNvPicPr>
            <a:picLocks noChangeAspect="1"/>
          </p:cNvPicPr>
          <p:nvPr/>
        </p:nvPicPr>
        <p:blipFill>
          <a:blip r:embed="rId2"/>
          <a:stretch>
            <a:fillRect/>
          </a:stretch>
        </p:blipFill>
        <p:spPr>
          <a:xfrm>
            <a:off x="3024295" y="591670"/>
            <a:ext cx="6138814" cy="2742004"/>
          </a:xfrm>
          <a:prstGeom prst="rect">
            <a:avLst/>
          </a:prstGeom>
        </p:spPr>
      </p:pic>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20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6F6C6D6-615D-4A8A-A8A0-B540E68DCC34}"/>
              </a:ext>
            </a:extLst>
          </p:cNvPr>
          <p:cNvSpPr>
            <a:spLocks noGrp="1"/>
          </p:cNvSpPr>
          <p:nvPr>
            <p:ph type="title"/>
          </p:nvPr>
        </p:nvSpPr>
        <p:spPr>
          <a:xfrm>
            <a:off x="838200" y="365125"/>
            <a:ext cx="10515600" cy="1325563"/>
          </a:xfrm>
        </p:spPr>
        <p:txBody>
          <a:bodyPr>
            <a:normAutofit/>
          </a:bodyPr>
          <a:lstStyle/>
          <a:p>
            <a:r>
              <a:rPr lang="it-IT" sz="5400" b="1"/>
              <a:t>Le riserve di legge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6EF15ABF-CCAF-4913-A7CC-6995DB5FA6CC}"/>
              </a:ext>
            </a:extLst>
          </p:cNvPr>
          <p:cNvSpPr>
            <a:spLocks noGrp="1"/>
          </p:cNvSpPr>
          <p:nvPr>
            <p:ph idx="1"/>
          </p:nvPr>
        </p:nvSpPr>
        <p:spPr>
          <a:xfrm>
            <a:off x="838200" y="1929384"/>
            <a:ext cx="10515600" cy="4251960"/>
          </a:xfrm>
        </p:spPr>
        <p:txBody>
          <a:bodyPr vert="horz" lIns="91440" tIns="45720" rIns="91440" bIns="45720" rtlCol="0" anchor="t">
            <a:normAutofit/>
          </a:bodyPr>
          <a:lstStyle/>
          <a:p>
            <a:r>
              <a:rPr lang="it-IT" sz="2400"/>
              <a:t>Definiscono i rapporti tra Parlamento e potere esecutivo </a:t>
            </a:r>
            <a:endParaRPr lang="it-IT" sz="2400" dirty="0">
              <a:cs typeface="Calibri"/>
            </a:endParaRPr>
          </a:p>
          <a:p>
            <a:pPr marL="0" indent="0">
              <a:buNone/>
            </a:pPr>
            <a:endParaRPr lang="it-IT" sz="2400" dirty="0">
              <a:cs typeface="Calibri"/>
            </a:endParaRPr>
          </a:p>
          <a:p>
            <a:r>
              <a:rPr lang="it-IT" sz="2400"/>
              <a:t>Garanzia dei diritti di libertà dei cittadini contro gli abusi del potere esecutivo (l’assenza di una riserva di amministrazione non consente la reciproca, v. </a:t>
            </a:r>
            <a:r>
              <a:rPr lang="it-IT" sz="2400" b="1"/>
              <a:t>leggi-provvedimento</a:t>
            </a:r>
            <a:r>
              <a:rPr lang="it-IT" sz="2400"/>
              <a:t>).</a:t>
            </a:r>
            <a:endParaRPr lang="it-IT" sz="2400" dirty="0">
              <a:cs typeface="Calibri"/>
            </a:endParaRPr>
          </a:p>
          <a:p>
            <a:r>
              <a:rPr lang="it-IT" sz="2400"/>
              <a:t>Integrano il principio di legalità (rule of law).</a:t>
            </a:r>
            <a:endParaRPr lang="it-IT" sz="2400" dirty="0">
              <a:cs typeface="Calibri"/>
            </a:endParaRPr>
          </a:p>
          <a:p>
            <a:r>
              <a:rPr lang="it-IT" sz="2400"/>
              <a:t>Tipologie di riserve: assoluta e relativa</a:t>
            </a:r>
            <a:endParaRPr lang="it-IT" sz="2400" dirty="0">
              <a:cs typeface="Calibri"/>
            </a:endParaRPr>
          </a:p>
        </p:txBody>
      </p:sp>
    </p:spTree>
    <p:extLst>
      <p:ext uri="{BB962C8B-B14F-4D97-AF65-F5344CB8AC3E}">
        <p14:creationId xmlns:p14="http://schemas.microsoft.com/office/powerpoint/2010/main" val="1614947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D140440-CC06-494F-A52D-D4BBC588D061}"/>
              </a:ext>
            </a:extLst>
          </p:cNvPr>
          <p:cNvSpPr>
            <a:spLocks noGrp="1"/>
          </p:cNvSpPr>
          <p:nvPr>
            <p:ph type="title"/>
          </p:nvPr>
        </p:nvSpPr>
        <p:spPr>
          <a:xfrm>
            <a:off x="838200" y="365125"/>
            <a:ext cx="10515600" cy="1325563"/>
          </a:xfrm>
        </p:spPr>
        <p:txBody>
          <a:bodyPr>
            <a:normAutofit/>
          </a:bodyPr>
          <a:lstStyle/>
          <a:p>
            <a:r>
              <a:rPr lang="it-IT" sz="4200" b="1">
                <a:latin typeface="Calibri" panose="020F0502020204030204"/>
                <a:ea typeface="+mn-ea"/>
                <a:cs typeface="+mn-cs"/>
              </a:rPr>
              <a:t>Problema della reale portata della riserva di cui all’art. 97 Cost.</a:t>
            </a:r>
            <a:endParaRPr lang="it-IT" sz="4200" b="1"/>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22A6C646-8D31-42F9-86D2-B840D054D127}"/>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endParaRPr lang="it-IT" sz="2200"/>
          </a:p>
          <a:p>
            <a:pPr marL="0" indent="0">
              <a:buNone/>
            </a:pPr>
            <a:r>
              <a:rPr lang="it-IT" sz="2200" dirty="0"/>
              <a:t>Fino a che punto deve intervenire il </a:t>
            </a:r>
            <a:r>
              <a:rPr lang="it-IT" sz="2200" b="1" dirty="0"/>
              <a:t>Parlamento </a:t>
            </a:r>
            <a:r>
              <a:rPr lang="it-IT" sz="2200" dirty="0"/>
              <a:t>e quale margine di decisione è invece affidato al </a:t>
            </a:r>
            <a:r>
              <a:rPr lang="it-IT" sz="2200" b="1" dirty="0"/>
              <a:t>Governo</a:t>
            </a:r>
            <a:r>
              <a:rPr lang="it-IT" sz="2200" dirty="0"/>
              <a:t>?</a:t>
            </a:r>
            <a:endParaRPr lang="it-IT" sz="2200" dirty="0">
              <a:ea typeface="Calibri"/>
              <a:cs typeface="Calibri"/>
            </a:endParaRPr>
          </a:p>
          <a:p>
            <a:pPr marL="0" indent="0">
              <a:buNone/>
            </a:pPr>
            <a:r>
              <a:rPr lang="it-IT" sz="2200" dirty="0"/>
              <a:t>Quali finalità si intendevano perseguire?</a:t>
            </a:r>
            <a:endParaRPr lang="it-IT" sz="2200" dirty="0">
              <a:ea typeface="Calibri" panose="020F0502020204030204"/>
              <a:cs typeface="Calibri" panose="020F0502020204030204"/>
            </a:endParaRPr>
          </a:p>
          <a:p>
            <a:r>
              <a:rPr lang="it-IT" sz="2200" dirty="0"/>
              <a:t>Necessità di garantire l’ordinamento </a:t>
            </a:r>
            <a:r>
              <a:rPr lang="it-IT" sz="2200" b="1" dirty="0"/>
              <a:t>dallo strapotere e dall’accentramento del potere </a:t>
            </a:r>
            <a:r>
              <a:rPr lang="it-IT" sz="2200" b="1" err="1"/>
              <a:t>organizzatorio</a:t>
            </a:r>
            <a:r>
              <a:rPr lang="it-IT" sz="2200" b="1" dirty="0"/>
              <a:t> del Governo,</a:t>
            </a:r>
            <a:r>
              <a:rPr lang="it-IT" sz="2200" dirty="0"/>
              <a:t> che si era avuto viceversa durante il fascismo, </a:t>
            </a:r>
            <a:endParaRPr lang="it-IT" sz="2200" dirty="0">
              <a:ea typeface="Calibri"/>
              <a:cs typeface="Calibri"/>
            </a:endParaRPr>
          </a:p>
          <a:p>
            <a:r>
              <a:rPr lang="it-IT" sz="2200" dirty="0"/>
              <a:t>Assicurare un margine di decisione agli atti normativi propri del Governo, che meglio potevano organizzare l’attività dei singoli uffici. </a:t>
            </a:r>
            <a:endParaRPr lang="it-IT" sz="2200" dirty="0">
              <a:ea typeface="Calibri"/>
              <a:cs typeface="Calibri"/>
            </a:endParaRPr>
          </a:p>
          <a:p>
            <a:pPr marL="0" indent="0">
              <a:buNone/>
            </a:pPr>
            <a:endParaRPr lang="it-IT" sz="2200">
              <a:cs typeface="Calibri"/>
            </a:endParaRPr>
          </a:p>
        </p:txBody>
      </p:sp>
    </p:spTree>
    <p:extLst>
      <p:ext uri="{BB962C8B-B14F-4D97-AF65-F5344CB8AC3E}">
        <p14:creationId xmlns:p14="http://schemas.microsoft.com/office/powerpoint/2010/main" val="3871690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BD140440-CC06-494F-A52D-D4BBC588D061}"/>
              </a:ext>
            </a:extLst>
          </p:cNvPr>
          <p:cNvSpPr>
            <a:spLocks noGrp="1"/>
          </p:cNvSpPr>
          <p:nvPr>
            <p:ph type="title"/>
          </p:nvPr>
        </p:nvSpPr>
        <p:spPr>
          <a:xfrm>
            <a:off x="838200" y="365125"/>
            <a:ext cx="10515600" cy="1325563"/>
          </a:xfrm>
        </p:spPr>
        <p:txBody>
          <a:bodyPr>
            <a:normAutofit/>
          </a:bodyPr>
          <a:lstStyle/>
          <a:p>
            <a:r>
              <a:rPr lang="it-IT" b="1">
                <a:latin typeface="Calibri" panose="020F0502020204030204"/>
                <a:ea typeface="+mn-ea"/>
                <a:cs typeface="+mn-cs"/>
              </a:rPr>
              <a:t>Problema della reale portata della riserva di cui all’art. 97 Cost.</a:t>
            </a:r>
            <a:endParaRPr lang="it-IT" b="1"/>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22A6C646-8D31-42F9-86D2-B840D054D127}"/>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buNone/>
            </a:pPr>
            <a:endParaRPr lang="it-IT"/>
          </a:p>
          <a:p>
            <a:pPr marL="0" indent="0">
              <a:buNone/>
            </a:pPr>
            <a:r>
              <a:rPr lang="it-IT" dirty="0"/>
              <a:t>	Interpretazione più elastica della riserva di legge che poneva in evidenza la necessità che il Parlamento non «espropriasse interamente l’esecutivo e l’amministrazione del potere di organizzazione», tanto da affermare l’esistenza nell’art. 97 anche di una «riserva dell’amministrazione», nel senso cioè di </a:t>
            </a:r>
            <a:r>
              <a:rPr lang="it-IT" b="1" dirty="0"/>
              <a:t>garantirle la competenza a disciplinare le linee generali dell’organizzazione degli uffici.</a:t>
            </a:r>
            <a:endParaRPr lang="it-IT" b="1" dirty="0">
              <a:ea typeface="Calibri"/>
              <a:cs typeface="Calibri"/>
            </a:endParaRPr>
          </a:p>
        </p:txBody>
      </p:sp>
    </p:spTree>
    <p:extLst>
      <p:ext uri="{BB962C8B-B14F-4D97-AF65-F5344CB8AC3E}">
        <p14:creationId xmlns:p14="http://schemas.microsoft.com/office/powerpoint/2010/main" val="377868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348704FE-6A2E-4B5E-9C8F-B7B3D31257D6}"/>
              </a:ext>
            </a:extLst>
          </p:cNvPr>
          <p:cNvSpPr>
            <a:spLocks noGrp="1"/>
          </p:cNvSpPr>
          <p:nvPr>
            <p:ph type="title"/>
          </p:nvPr>
        </p:nvSpPr>
        <p:spPr>
          <a:xfrm>
            <a:off x="838200" y="365125"/>
            <a:ext cx="10515600" cy="1325563"/>
          </a:xfrm>
        </p:spPr>
        <p:txBody>
          <a:bodyPr>
            <a:normAutofit/>
          </a:bodyPr>
          <a:lstStyle/>
          <a:p>
            <a:r>
              <a:rPr lang="it-IT" b="1">
                <a:cs typeface="Calibri Light"/>
              </a:rPr>
              <a:t>Riserva relativa</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5AA86DE-E079-4C3A-A845-DB33806FC7A4}"/>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None/>
            </a:pPr>
            <a:endParaRPr lang="it-IT" b="1">
              <a:cs typeface="Calibri"/>
            </a:endParaRPr>
          </a:p>
          <a:p>
            <a:pPr marL="0" indent="0">
              <a:buNone/>
            </a:pPr>
            <a:endParaRPr lang="it-IT"/>
          </a:p>
          <a:p>
            <a:r>
              <a:rPr lang="it-IT" dirty="0"/>
              <a:t>Natura </a:t>
            </a:r>
            <a:r>
              <a:rPr lang="it-IT" b="1" i="1" dirty="0"/>
              <a:t>spartitoria</a:t>
            </a:r>
            <a:r>
              <a:rPr lang="it-IT" i="1" dirty="0"/>
              <a:t> </a:t>
            </a:r>
            <a:r>
              <a:rPr lang="it-IT" dirty="0"/>
              <a:t>oltre che garantistica della riserva di legge</a:t>
            </a:r>
            <a:endParaRPr lang="it-IT">
              <a:cs typeface="Calibri"/>
            </a:endParaRPr>
          </a:p>
          <a:p>
            <a:r>
              <a:rPr lang="it-IT" dirty="0"/>
              <a:t>Impossibilità della sola legge del Parlamento di assicurare il raggiungimento delle finalità sociali della nuova forma di Stato.</a:t>
            </a:r>
            <a:endParaRPr lang="it-IT"/>
          </a:p>
        </p:txBody>
      </p:sp>
    </p:spTree>
    <p:extLst>
      <p:ext uri="{BB962C8B-B14F-4D97-AF65-F5344CB8AC3E}">
        <p14:creationId xmlns:p14="http://schemas.microsoft.com/office/powerpoint/2010/main" val="2875997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AC526-2A9A-4E8A-9F6D-66BB90D9DCE8}"/>
              </a:ext>
            </a:extLst>
          </p:cNvPr>
          <p:cNvSpPr>
            <a:spLocks noGrp="1"/>
          </p:cNvSpPr>
          <p:nvPr>
            <p:ph type="title"/>
          </p:nvPr>
        </p:nvSpPr>
        <p:spPr/>
        <p:txBody>
          <a:bodyPr/>
          <a:lstStyle/>
          <a:p>
            <a:pPr algn="ctr"/>
            <a:r>
              <a:rPr lang="it-IT" b="1" dirty="0"/>
              <a:t>La disciplina puntuale </a:t>
            </a:r>
            <a:r>
              <a:rPr lang="it-IT" b="1" i="1" dirty="0"/>
              <a:t>oltre la legge … nel rispetto della legalità</a:t>
            </a:r>
          </a:p>
        </p:txBody>
      </p:sp>
      <p:sp>
        <p:nvSpPr>
          <p:cNvPr id="3" name="Segnaposto contenuto 2">
            <a:extLst>
              <a:ext uri="{FF2B5EF4-FFF2-40B4-BE49-F238E27FC236}">
                <a16:creationId xmlns:a16="http://schemas.microsoft.com/office/drawing/2014/main" id="{6F1CA98F-B04C-4097-9331-CC0C922E4663}"/>
              </a:ext>
            </a:extLst>
          </p:cNvPr>
          <p:cNvSpPr>
            <a:spLocks noGrp="1"/>
          </p:cNvSpPr>
          <p:nvPr>
            <p:ph idx="1"/>
          </p:nvPr>
        </p:nvSpPr>
        <p:spPr>
          <a:xfrm>
            <a:off x="838200" y="2357305"/>
            <a:ext cx="10515600" cy="3819657"/>
          </a:xfrm>
        </p:spPr>
        <p:txBody>
          <a:bodyPr/>
          <a:lstStyle/>
          <a:p>
            <a:pPr marL="0" indent="0" algn="ctr">
              <a:buNone/>
            </a:pPr>
            <a:r>
              <a:rPr lang="it-IT" dirty="0">
                <a:solidFill>
                  <a:srgbClr val="7030A0"/>
                </a:solidFill>
              </a:rPr>
              <a:t>La normazione secondaria</a:t>
            </a:r>
          </a:p>
          <a:p>
            <a:pPr marL="0" indent="0" algn="ctr">
              <a:buNone/>
            </a:pPr>
            <a:r>
              <a:rPr lang="it-IT" b="1" dirty="0"/>
              <a:t>Caratteristiche comuni</a:t>
            </a:r>
          </a:p>
          <a:p>
            <a:pPr algn="just">
              <a:buFont typeface="Wingdings" panose="05000000000000000000" pitchFamily="2" charset="2"/>
              <a:buChar char="ü"/>
            </a:pPr>
            <a:r>
              <a:rPr lang="it-IT" dirty="0">
                <a:solidFill>
                  <a:srgbClr val="7030A0"/>
                </a:solidFill>
              </a:rPr>
              <a:t> </a:t>
            </a:r>
            <a:r>
              <a:rPr lang="it-IT" dirty="0"/>
              <a:t>Non essere neanche indirettamente espressione del potere legislativo – </a:t>
            </a:r>
            <a:r>
              <a:rPr lang="it-IT" b="1" dirty="0"/>
              <a:t>matrice amministrativa</a:t>
            </a:r>
          </a:p>
          <a:p>
            <a:pPr algn="just">
              <a:buFont typeface="Wingdings" panose="05000000000000000000" pitchFamily="2" charset="2"/>
              <a:buChar char="ü"/>
            </a:pPr>
            <a:r>
              <a:rPr lang="it-IT" dirty="0">
                <a:solidFill>
                  <a:srgbClr val="7030A0"/>
                </a:solidFill>
              </a:rPr>
              <a:t> </a:t>
            </a:r>
            <a:r>
              <a:rPr lang="it-IT" dirty="0"/>
              <a:t>Fondamento e limiti nella legge                    </a:t>
            </a:r>
            <a:r>
              <a:rPr lang="it-IT" dirty="0">
                <a:solidFill>
                  <a:schemeClr val="accent6">
                    <a:lumMod val="75000"/>
                  </a:schemeClr>
                </a:solidFill>
              </a:rPr>
              <a:t>legittimazione politica</a:t>
            </a:r>
            <a:endParaRPr lang="it-IT" dirty="0">
              <a:solidFill>
                <a:srgbClr val="7030A0"/>
              </a:solidFill>
            </a:endParaRPr>
          </a:p>
          <a:p>
            <a:pPr marL="0" indent="0" algn="ctr">
              <a:buNone/>
            </a:pPr>
            <a:r>
              <a:rPr lang="it-IT" dirty="0">
                <a:solidFill>
                  <a:srgbClr val="7030A0"/>
                </a:solidFill>
              </a:rPr>
              <a:t>			 			subordinazione alla legge</a:t>
            </a:r>
          </a:p>
          <a:p>
            <a:pPr marL="0" indent="0" algn="ctr">
              <a:buNone/>
            </a:pPr>
            <a:r>
              <a:rPr lang="it-IT" dirty="0">
                <a:solidFill>
                  <a:srgbClr val="7030A0"/>
                </a:solidFill>
              </a:rPr>
              <a:t>						</a:t>
            </a:r>
            <a:r>
              <a:rPr lang="it-IT" dirty="0">
                <a:solidFill>
                  <a:srgbClr val="00B0F0"/>
                </a:solidFill>
              </a:rPr>
              <a:t>contenuti più o meno ampi (riserva di legge assoluta o relativa)</a:t>
            </a:r>
          </a:p>
          <a:p>
            <a:pPr marL="0" indent="0" algn="ctr">
              <a:buNone/>
            </a:pPr>
            <a:endParaRPr lang="it-IT" dirty="0">
              <a:solidFill>
                <a:srgbClr val="7030A0"/>
              </a:solidFill>
            </a:endParaRPr>
          </a:p>
        </p:txBody>
      </p:sp>
      <p:cxnSp>
        <p:nvCxnSpPr>
          <p:cNvPr id="5" name="Connettore 2 4">
            <a:extLst>
              <a:ext uri="{FF2B5EF4-FFF2-40B4-BE49-F238E27FC236}">
                <a16:creationId xmlns:a16="http://schemas.microsoft.com/office/drawing/2014/main" id="{DDA15E34-1B7D-42C3-AECE-B5AEAC40E747}"/>
              </a:ext>
            </a:extLst>
          </p:cNvPr>
          <p:cNvCxnSpPr>
            <a:cxnSpLocks/>
          </p:cNvCxnSpPr>
          <p:nvPr/>
        </p:nvCxnSpPr>
        <p:spPr>
          <a:xfrm>
            <a:off x="6096000" y="4538444"/>
            <a:ext cx="1219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BE83ADEA-D936-40B5-8224-D7FC0D669AAD}"/>
              </a:ext>
            </a:extLst>
          </p:cNvPr>
          <p:cNvCxnSpPr>
            <a:cxnSpLocks/>
          </p:cNvCxnSpPr>
          <p:nvPr/>
        </p:nvCxnSpPr>
        <p:spPr>
          <a:xfrm>
            <a:off x="6096000" y="4672668"/>
            <a:ext cx="841695" cy="3691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0C71326B-3276-44B9-8F21-E2938B3A416E}"/>
              </a:ext>
            </a:extLst>
          </p:cNvPr>
          <p:cNvCxnSpPr>
            <a:cxnSpLocks/>
          </p:cNvCxnSpPr>
          <p:nvPr/>
        </p:nvCxnSpPr>
        <p:spPr>
          <a:xfrm>
            <a:off x="6014906" y="4857225"/>
            <a:ext cx="690694" cy="62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52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9DC540-865E-8D3B-FC4C-F85C63925C41}"/>
              </a:ext>
            </a:extLst>
          </p:cNvPr>
          <p:cNvPicPr>
            <a:picLocks noChangeAspect="1"/>
          </p:cNvPicPr>
          <p:nvPr/>
        </p:nvPicPr>
        <p:blipFill rotWithShape="1">
          <a:blip r:embed="rId2"/>
          <a:srcRect t="5223" r="23298" b="3869"/>
          <a:stretch/>
        </p:blipFill>
        <p:spPr>
          <a:xfrm>
            <a:off x="3523488" y="10"/>
            <a:ext cx="8668512"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8" name="Rectangle 17">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94634F1-21F8-4C7B-B312-84BD087ED720}"/>
              </a:ext>
            </a:extLst>
          </p:cNvPr>
          <p:cNvSpPr>
            <a:spLocks noGrp="1"/>
          </p:cNvSpPr>
          <p:nvPr>
            <p:ph type="title"/>
          </p:nvPr>
        </p:nvSpPr>
        <p:spPr>
          <a:xfrm>
            <a:off x="371094" y="1161288"/>
            <a:ext cx="3438144" cy="1124712"/>
          </a:xfrm>
        </p:spPr>
        <p:txBody>
          <a:bodyPr anchor="b">
            <a:normAutofit/>
          </a:bodyPr>
          <a:lstStyle/>
          <a:p>
            <a:r>
              <a:rPr lang="it-IT" sz="2400" b="1" dirty="0"/>
              <a:t>I </a:t>
            </a:r>
            <a:r>
              <a:rPr lang="it-IT" sz="2400" b="1" i="1" dirty="0"/>
              <a:t>caratteri</a:t>
            </a:r>
            <a:br>
              <a:rPr lang="it-IT" sz="2400" b="1"/>
            </a:br>
            <a:r>
              <a:rPr lang="it-IT" sz="2400" b="1" dirty="0"/>
              <a:t>della normazione secondaria</a:t>
            </a:r>
          </a:p>
        </p:txBody>
      </p:sp>
      <p:sp>
        <p:nvSpPr>
          <p:cNvPr id="20" name="Rectangle 19">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60411D2-B452-4105-B9AA-EC8347A8D8A2}"/>
              </a:ext>
            </a:extLst>
          </p:cNvPr>
          <p:cNvSpPr>
            <a:spLocks noGrp="1"/>
          </p:cNvSpPr>
          <p:nvPr>
            <p:ph idx="1"/>
          </p:nvPr>
        </p:nvSpPr>
        <p:spPr>
          <a:xfrm>
            <a:off x="371094" y="2718054"/>
            <a:ext cx="4534281" cy="3207258"/>
          </a:xfrm>
        </p:spPr>
        <p:txBody>
          <a:bodyPr vert="horz" lIns="91440" tIns="45720" rIns="91440" bIns="45720" rtlCol="0" anchor="t">
            <a:noAutofit/>
          </a:bodyPr>
          <a:lstStyle/>
          <a:p>
            <a:r>
              <a:rPr lang="it-IT" sz="2400" b="1" dirty="0">
                <a:solidFill>
                  <a:schemeClr val="accent1">
                    <a:lumMod val="50000"/>
                  </a:schemeClr>
                </a:solidFill>
              </a:rPr>
              <a:t>Generalità</a:t>
            </a:r>
            <a:endParaRPr lang="it-IT" sz="2400" b="1" dirty="0">
              <a:solidFill>
                <a:schemeClr val="accent1">
                  <a:lumMod val="50000"/>
                </a:schemeClr>
              </a:solidFill>
              <a:ea typeface="Calibri"/>
              <a:cs typeface="Calibri"/>
            </a:endParaRPr>
          </a:p>
          <a:p>
            <a:r>
              <a:rPr lang="it-IT" sz="2400" b="1" dirty="0">
                <a:solidFill>
                  <a:schemeClr val="accent1">
                    <a:lumMod val="50000"/>
                  </a:schemeClr>
                </a:solidFill>
              </a:rPr>
              <a:t>Astrattezza</a:t>
            </a:r>
            <a:endParaRPr lang="it-IT" sz="2400" b="1" dirty="0">
              <a:solidFill>
                <a:schemeClr val="accent1">
                  <a:lumMod val="50000"/>
                </a:schemeClr>
              </a:solidFill>
              <a:cs typeface="Calibri"/>
            </a:endParaRPr>
          </a:p>
          <a:p>
            <a:pPr marL="0" indent="0">
              <a:buNone/>
            </a:pPr>
            <a:endParaRPr lang="it-IT" sz="2400" dirty="0">
              <a:ea typeface="Calibri"/>
              <a:cs typeface="Calibri"/>
            </a:endParaRPr>
          </a:p>
        </p:txBody>
      </p:sp>
    </p:spTree>
    <p:extLst>
      <p:ext uri="{BB962C8B-B14F-4D97-AF65-F5344CB8AC3E}">
        <p14:creationId xmlns:p14="http://schemas.microsoft.com/office/powerpoint/2010/main" val="1273683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9DC540-865E-8D3B-FC4C-F85C63925C41}"/>
              </a:ext>
            </a:extLst>
          </p:cNvPr>
          <p:cNvPicPr>
            <a:picLocks noChangeAspect="1"/>
          </p:cNvPicPr>
          <p:nvPr/>
        </p:nvPicPr>
        <p:blipFill rotWithShape="1">
          <a:blip r:embed="rId2"/>
          <a:srcRect t="5223" r="23298" b="3869"/>
          <a:stretch/>
        </p:blipFill>
        <p:spPr>
          <a:xfrm>
            <a:off x="3523488" y="10"/>
            <a:ext cx="8668512"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8" name="Rectangle 17">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94634F1-21F8-4C7B-B312-84BD087ED720}"/>
              </a:ext>
            </a:extLst>
          </p:cNvPr>
          <p:cNvSpPr>
            <a:spLocks noGrp="1"/>
          </p:cNvSpPr>
          <p:nvPr>
            <p:ph type="title"/>
          </p:nvPr>
        </p:nvSpPr>
        <p:spPr>
          <a:xfrm>
            <a:off x="371094" y="1161288"/>
            <a:ext cx="3438144" cy="1124712"/>
          </a:xfrm>
        </p:spPr>
        <p:txBody>
          <a:bodyPr anchor="b">
            <a:normAutofit/>
          </a:bodyPr>
          <a:lstStyle/>
          <a:p>
            <a:r>
              <a:rPr lang="it-IT" sz="2400" b="1"/>
              <a:t>I </a:t>
            </a:r>
            <a:r>
              <a:rPr lang="it-IT" sz="2400" b="1" i="1"/>
              <a:t>caratteri</a:t>
            </a:r>
            <a:br>
              <a:rPr lang="it-IT" sz="2400" b="1"/>
            </a:br>
            <a:r>
              <a:rPr lang="it-IT" sz="2400" b="1"/>
              <a:t>della normazione secondaria</a:t>
            </a:r>
          </a:p>
        </p:txBody>
      </p:sp>
      <p:sp>
        <p:nvSpPr>
          <p:cNvPr id="20" name="Rectangle 19">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21">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60411D2-B452-4105-B9AA-EC8347A8D8A2}"/>
              </a:ext>
            </a:extLst>
          </p:cNvPr>
          <p:cNvSpPr>
            <a:spLocks noGrp="1"/>
          </p:cNvSpPr>
          <p:nvPr>
            <p:ph idx="1"/>
          </p:nvPr>
        </p:nvSpPr>
        <p:spPr>
          <a:xfrm>
            <a:off x="371094" y="2603754"/>
            <a:ext cx="11297031" cy="4016883"/>
          </a:xfrm>
        </p:spPr>
        <p:txBody>
          <a:bodyPr vert="horz" lIns="91440" tIns="45720" rIns="91440" bIns="45720" rtlCol="0" anchor="t">
            <a:noAutofit/>
          </a:bodyPr>
          <a:lstStyle/>
          <a:p>
            <a:r>
              <a:rPr lang="it-IT" sz="2400" b="1">
                <a:solidFill>
                  <a:schemeClr val="accent1">
                    <a:lumMod val="50000"/>
                  </a:schemeClr>
                </a:solidFill>
              </a:rPr>
              <a:t>Generalità e astrattezza</a:t>
            </a:r>
            <a:endParaRPr lang="it-IT" sz="2400" b="1">
              <a:solidFill>
                <a:schemeClr val="accent1">
                  <a:lumMod val="50000"/>
                </a:schemeClr>
              </a:solidFill>
              <a:cs typeface="Calibri"/>
            </a:endParaRPr>
          </a:p>
          <a:p>
            <a:pPr algn="just">
              <a:buNone/>
            </a:pPr>
            <a:r>
              <a:rPr lang="it-IT">
                <a:cs typeface="Calibri"/>
              </a:rPr>
              <a:t>L’ordinamento conosce innumerevoli casi di disposizioni “settoriali” della cui natura normativa nessuna dubita. Ciò in quanto la “generalità” e l’“astrattezza” che, come comunemente si riconosce, contraddistinguono la “norma”, non possono e non devono essere intesi nel senso di applicabilità indifferenziata a ciascun soggetto dell’ordinamento, ma, </a:t>
            </a:r>
            <a:r>
              <a:rPr lang="it-IT" u="sng">
                <a:cs typeface="Calibri"/>
              </a:rPr>
              <a:t>più correttamente, come </a:t>
            </a:r>
            <a:r>
              <a:rPr lang="it-IT" i="1" u="sng">
                <a:cs typeface="Calibri"/>
              </a:rPr>
              <a:t>idoneità alla ripetizione nell’applicazione (generalità) e come capacità di regolare una serie indefinita di casi (astrattezza</a:t>
            </a:r>
            <a:r>
              <a:rPr lang="it-IT">
                <a:cs typeface="Calibri"/>
              </a:rPr>
              <a:t>)» (</a:t>
            </a:r>
            <a:r>
              <a:rPr lang="it-IT" b="1">
                <a:cs typeface="Calibri"/>
              </a:rPr>
              <a:t>CdS, AP, 9/2012</a:t>
            </a:r>
            <a:r>
              <a:rPr lang="it-IT">
                <a:cs typeface="Calibri"/>
              </a:rPr>
              <a:t>).</a:t>
            </a:r>
            <a:endParaRPr lang="it-IT">
              <a:solidFill>
                <a:srgbClr val="808080"/>
              </a:solidFill>
              <a:cs typeface="Calibri"/>
            </a:endParaRPr>
          </a:p>
          <a:p>
            <a:pPr marL="0" indent="0">
              <a:buNone/>
            </a:pPr>
            <a:endParaRPr lang="it-IT" b="1" dirty="0">
              <a:cs typeface="Calibri"/>
            </a:endParaRPr>
          </a:p>
          <a:p>
            <a:endParaRPr lang="it-IT" sz="1700"/>
          </a:p>
        </p:txBody>
      </p:sp>
    </p:spTree>
    <p:extLst>
      <p:ext uri="{BB962C8B-B14F-4D97-AF65-F5344CB8AC3E}">
        <p14:creationId xmlns:p14="http://schemas.microsoft.com/office/powerpoint/2010/main" val="98032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9BEB8D2-2B26-49A2-9FF4-29504EDD0A74}"/>
              </a:ext>
            </a:extLst>
          </p:cNvPr>
          <p:cNvSpPr>
            <a:spLocks noGrp="1"/>
          </p:cNvSpPr>
          <p:nvPr>
            <p:ph type="title"/>
          </p:nvPr>
        </p:nvSpPr>
        <p:spPr>
          <a:xfrm>
            <a:off x="1115568" y="548640"/>
            <a:ext cx="10168128" cy="1179576"/>
          </a:xfrm>
        </p:spPr>
        <p:txBody>
          <a:bodyPr>
            <a:normAutofit/>
          </a:bodyPr>
          <a:lstStyle/>
          <a:p>
            <a:r>
              <a:rPr lang="it-IT" sz="3700" b="1"/>
              <a:t>Il criterio dell’indeterminabilità </a:t>
            </a:r>
            <a:r>
              <a:rPr lang="it-IT" sz="3700" b="1" i="1"/>
              <a:t>a priori </a:t>
            </a:r>
            <a:r>
              <a:rPr lang="it-IT" sz="3700" b="1"/>
              <a:t>ma non </a:t>
            </a:r>
            <a:r>
              <a:rPr lang="it-IT" sz="3700" b="1" i="1"/>
              <a:t>a posteriori</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BB47E511-8ADD-4E29-A15A-BAE514232504}"/>
              </a:ext>
            </a:extLst>
          </p:cNvPr>
          <p:cNvSpPr>
            <a:spLocks noGrp="1"/>
          </p:cNvSpPr>
          <p:nvPr>
            <p:ph idx="1"/>
          </p:nvPr>
        </p:nvSpPr>
        <p:spPr>
          <a:xfrm>
            <a:off x="1115568" y="2481943"/>
            <a:ext cx="10168128" cy="3695020"/>
          </a:xfrm>
        </p:spPr>
        <p:txBody>
          <a:bodyPr vert="horz" lIns="91440" tIns="45720" rIns="91440" bIns="45720" rtlCol="0" anchor="t">
            <a:normAutofit/>
          </a:bodyPr>
          <a:lstStyle/>
          <a:p>
            <a:pPr marL="0" indent="0">
              <a:buNone/>
            </a:pPr>
            <a:r>
              <a:rPr lang="it-IT" sz="3200" dirty="0"/>
              <a:t>«Al fine di </a:t>
            </a:r>
            <a:r>
              <a:rPr lang="it-IT" sz="3200" u="sng" dirty="0"/>
              <a:t>distinguere tra atto normativo e atto amministrativo generale</a:t>
            </a:r>
            <a:r>
              <a:rPr lang="it-IT" sz="3200" dirty="0"/>
              <a:t>, deve farsi riferimento al requisito della indeterminabilità dei destinatari, rilevando che è atto normativo quello i cui destinatari sono </a:t>
            </a:r>
            <a:r>
              <a:rPr lang="it-IT" sz="3200" b="1" i="1" dirty="0"/>
              <a:t>indeterminabili sia a priori che a posteriori </a:t>
            </a:r>
            <a:r>
              <a:rPr lang="it-IT" sz="3200" dirty="0"/>
              <a:t>(essendo proprio questa la conseguenza della generalità e dell’astrattezza)</a:t>
            </a:r>
            <a:r>
              <a:rPr lang="it-IT" sz="3200" i="1" dirty="0"/>
              <a:t>» </a:t>
            </a:r>
            <a:r>
              <a:rPr lang="it-IT" sz="3200" dirty="0"/>
              <a:t>(</a:t>
            </a:r>
            <a:r>
              <a:rPr lang="it-IT" sz="3200" err="1"/>
              <a:t>CdS</a:t>
            </a:r>
            <a:r>
              <a:rPr lang="it-IT" sz="3200" dirty="0"/>
              <a:t>, AP, 9/2012).</a:t>
            </a:r>
            <a:endParaRPr lang="it-IT" sz="3200" i="1" dirty="0"/>
          </a:p>
        </p:txBody>
      </p:sp>
    </p:spTree>
    <p:extLst>
      <p:ext uri="{BB962C8B-B14F-4D97-AF65-F5344CB8AC3E}">
        <p14:creationId xmlns:p14="http://schemas.microsoft.com/office/powerpoint/2010/main" val="299019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9BEB8D2-2B26-49A2-9FF4-29504EDD0A74}"/>
              </a:ext>
            </a:extLst>
          </p:cNvPr>
          <p:cNvSpPr>
            <a:spLocks noGrp="1"/>
          </p:cNvSpPr>
          <p:nvPr>
            <p:ph type="title"/>
          </p:nvPr>
        </p:nvSpPr>
        <p:spPr>
          <a:xfrm>
            <a:off x="1115568" y="548640"/>
            <a:ext cx="10168128" cy="1179576"/>
          </a:xfrm>
        </p:spPr>
        <p:txBody>
          <a:bodyPr>
            <a:normAutofit/>
          </a:bodyPr>
          <a:lstStyle/>
          <a:p>
            <a:r>
              <a:rPr lang="it-IT" sz="3700" b="1"/>
              <a:t>Il criterio dell’indeterminabilità </a:t>
            </a:r>
            <a:r>
              <a:rPr lang="it-IT" sz="3700" b="1" i="1"/>
              <a:t>a priori </a:t>
            </a:r>
            <a:r>
              <a:rPr lang="it-IT" sz="3700" b="1"/>
              <a:t>ma non </a:t>
            </a:r>
            <a:r>
              <a:rPr lang="it-IT" sz="3700" b="1" i="1"/>
              <a:t>a posteriori</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egnaposto contenuto 2">
            <a:extLst>
              <a:ext uri="{FF2B5EF4-FFF2-40B4-BE49-F238E27FC236}">
                <a16:creationId xmlns:a16="http://schemas.microsoft.com/office/drawing/2014/main" id="{BB47E511-8ADD-4E29-A15A-BAE514232504}"/>
              </a:ext>
            </a:extLst>
          </p:cNvPr>
          <p:cNvSpPr>
            <a:spLocks noGrp="1"/>
          </p:cNvSpPr>
          <p:nvPr>
            <p:ph idx="1"/>
          </p:nvPr>
        </p:nvSpPr>
        <p:spPr>
          <a:xfrm>
            <a:off x="1115568" y="2481943"/>
            <a:ext cx="10168128" cy="3695020"/>
          </a:xfrm>
        </p:spPr>
        <p:txBody>
          <a:bodyPr vert="horz" lIns="91440" tIns="45720" rIns="91440" bIns="45720" rtlCol="0" anchor="t">
            <a:normAutofit/>
          </a:bodyPr>
          <a:lstStyle/>
          <a:p>
            <a:pPr marL="0" indent="0">
              <a:buNone/>
            </a:pPr>
            <a:r>
              <a:rPr lang="it-IT" dirty="0"/>
              <a:t>« mentre l’atto amministrativo generale </a:t>
            </a:r>
            <a:r>
              <a:rPr lang="it-IT" b="1" i="1" dirty="0"/>
              <a:t>ha destinatari indeterminabili a priori, ma certamente determinabili a posteriori</a:t>
            </a:r>
            <a:r>
              <a:rPr lang="it-IT" dirty="0"/>
              <a:t> in quanto è destinato a </a:t>
            </a:r>
            <a:r>
              <a:rPr lang="it-IT" b="1" i="1" dirty="0"/>
              <a:t>regolare non una serie indeterminati di casi</a:t>
            </a:r>
            <a:r>
              <a:rPr lang="it-IT" i="1" dirty="0"/>
              <a:t>, ma, conformemente alla sua natura amministrativa, un caso particolare, una vicenda determinata, esaurita la quale vengono meno anche i suoi effetti» </a:t>
            </a:r>
            <a:r>
              <a:rPr lang="it-IT" dirty="0"/>
              <a:t>(</a:t>
            </a:r>
            <a:r>
              <a:rPr lang="it-IT" err="1"/>
              <a:t>CdS</a:t>
            </a:r>
            <a:r>
              <a:rPr lang="it-IT" dirty="0"/>
              <a:t>, AP, 9/2012).</a:t>
            </a:r>
            <a:endParaRPr lang="it-IT" i="1" dirty="0"/>
          </a:p>
        </p:txBody>
      </p:sp>
    </p:spTree>
    <p:extLst>
      <p:ext uri="{BB962C8B-B14F-4D97-AF65-F5344CB8AC3E}">
        <p14:creationId xmlns:p14="http://schemas.microsoft.com/office/powerpoint/2010/main" val="3789261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2667FB2-6C52-4B2A-BE19-D88EEABF372C}"/>
              </a:ext>
            </a:extLst>
          </p:cNvPr>
          <p:cNvSpPr>
            <a:spLocks noGrp="1"/>
          </p:cNvSpPr>
          <p:nvPr>
            <p:ph type="title"/>
          </p:nvPr>
        </p:nvSpPr>
        <p:spPr>
          <a:xfrm>
            <a:off x="635000" y="640823"/>
            <a:ext cx="3418659" cy="5583148"/>
          </a:xfrm>
        </p:spPr>
        <p:txBody>
          <a:bodyPr anchor="ctr">
            <a:normAutofit/>
          </a:bodyPr>
          <a:lstStyle/>
          <a:p>
            <a:r>
              <a:rPr lang="it-IT" sz="4200" b="1"/>
              <a:t>Il problema della differenza tra fonti secondarie e atti amministrativi generali</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EDDCFF0C-A8A4-5407-AC9C-FC6FCE432DBC}"/>
              </a:ext>
            </a:extLst>
          </p:cNvPr>
          <p:cNvGraphicFramePr>
            <a:graphicFrameLocks noGrp="1"/>
          </p:cNvGraphicFramePr>
          <p:nvPr>
            <p:ph idx="1"/>
            <p:extLst>
              <p:ext uri="{D42A27DB-BD31-4B8C-83A1-F6EECF244321}">
                <p14:modId xmlns:p14="http://schemas.microsoft.com/office/powerpoint/2010/main" val="368479506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365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B1870EF8-4BB2-5F47-70B2-9D4A5F739E4C}"/>
              </a:ext>
            </a:extLst>
          </p:cNvPr>
          <p:cNvSpPr>
            <a:spLocks noGrp="1"/>
          </p:cNvSpPr>
          <p:nvPr>
            <p:ph type="title"/>
          </p:nvPr>
        </p:nvSpPr>
        <p:spPr>
          <a:xfrm>
            <a:off x="640080" y="1243013"/>
            <a:ext cx="3855720" cy="4371974"/>
          </a:xfrm>
        </p:spPr>
        <p:txBody>
          <a:bodyPr>
            <a:normAutofit/>
          </a:bodyPr>
          <a:lstStyle/>
          <a:p>
            <a:r>
              <a:rPr lang="it-IT" sz="3600">
                <a:solidFill>
                  <a:schemeClr val="tx2"/>
                </a:solidFill>
                <a:cs typeface="Calibri Light"/>
              </a:rPr>
              <a:t>Specificità legate all'ambito disciplinare</a:t>
            </a:r>
          </a:p>
        </p:txBody>
      </p:sp>
      <p:sp>
        <p:nvSpPr>
          <p:cNvPr id="3" name="Segnaposto contenuto 2">
            <a:extLst>
              <a:ext uri="{FF2B5EF4-FFF2-40B4-BE49-F238E27FC236}">
                <a16:creationId xmlns:a16="http://schemas.microsoft.com/office/drawing/2014/main" id="{90186273-6FD4-6462-2EAE-070BEBB989FD}"/>
              </a:ext>
            </a:extLst>
          </p:cNvPr>
          <p:cNvSpPr>
            <a:spLocks noGrp="1"/>
          </p:cNvSpPr>
          <p:nvPr>
            <p:ph idx="1"/>
          </p:nvPr>
        </p:nvSpPr>
        <p:spPr>
          <a:xfrm>
            <a:off x="6172200" y="804672"/>
            <a:ext cx="5221224" cy="5230368"/>
          </a:xfrm>
        </p:spPr>
        <p:txBody>
          <a:bodyPr vert="horz" lIns="91440" tIns="45720" rIns="91440" bIns="45720" rtlCol="0" anchor="ctr">
            <a:normAutofit/>
          </a:bodyPr>
          <a:lstStyle/>
          <a:p>
            <a:r>
              <a:rPr lang="it-IT" sz="1800">
                <a:solidFill>
                  <a:schemeClr val="tx2"/>
                </a:solidFill>
                <a:ea typeface="+mn-lt"/>
                <a:cs typeface="+mn-lt"/>
              </a:rPr>
              <a:t>La sistematica delle fonti è oggetto di trattazione completa da parte del diritto costituzionale. </a:t>
            </a:r>
            <a:endParaRPr lang="it-IT" sz="1800">
              <a:solidFill>
                <a:schemeClr val="tx2"/>
              </a:solidFill>
            </a:endParaRPr>
          </a:p>
          <a:p>
            <a:r>
              <a:rPr lang="it-IT" sz="1800">
                <a:solidFill>
                  <a:schemeClr val="tx2"/>
                </a:solidFill>
                <a:ea typeface="+mn-lt"/>
                <a:cs typeface="+mn-lt"/>
              </a:rPr>
              <a:t>Ripresa anche nel diritto amministrativo allo scopo di approfondire soprattutto le </a:t>
            </a:r>
            <a:r>
              <a:rPr lang="it-IT" sz="1800" b="1">
                <a:solidFill>
                  <a:schemeClr val="tx2"/>
                </a:solidFill>
                <a:ea typeface="+mn-lt"/>
                <a:cs typeface="+mn-lt"/>
              </a:rPr>
              <a:t>fonti secondarie</a:t>
            </a:r>
            <a:r>
              <a:rPr lang="it-IT" sz="1800">
                <a:solidFill>
                  <a:schemeClr val="tx2"/>
                </a:solidFill>
                <a:ea typeface="+mn-lt"/>
                <a:cs typeface="+mn-lt"/>
              </a:rPr>
              <a:t>, che sono espressione del </a:t>
            </a:r>
            <a:r>
              <a:rPr lang="it-IT" sz="1800" b="1">
                <a:solidFill>
                  <a:schemeClr val="tx2"/>
                </a:solidFill>
                <a:ea typeface="+mn-lt"/>
                <a:cs typeface="+mn-lt"/>
              </a:rPr>
              <a:t>potere normativo</a:t>
            </a:r>
            <a:r>
              <a:rPr lang="it-IT" sz="1800">
                <a:solidFill>
                  <a:schemeClr val="tx2"/>
                </a:solidFill>
                <a:ea typeface="+mn-lt"/>
                <a:cs typeface="+mn-lt"/>
              </a:rPr>
              <a:t> della Pubblica Amministrazione.</a:t>
            </a:r>
            <a:endParaRPr lang="it-IT" sz="1800">
              <a:solidFill>
                <a:schemeClr val="tx2"/>
              </a:solidFill>
              <a:cs typeface="Calibri" panose="020F0502020204030204"/>
            </a:endParaRPr>
          </a:p>
        </p:txBody>
      </p:sp>
    </p:spTree>
    <p:extLst>
      <p:ext uri="{BB962C8B-B14F-4D97-AF65-F5344CB8AC3E}">
        <p14:creationId xmlns:p14="http://schemas.microsoft.com/office/powerpoint/2010/main" val="249959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541840-8D43-4B11-9601-9F26FF585025}"/>
              </a:ext>
            </a:extLst>
          </p:cNvPr>
          <p:cNvSpPr>
            <a:spLocks noGrp="1"/>
          </p:cNvSpPr>
          <p:nvPr>
            <p:ph type="title"/>
          </p:nvPr>
        </p:nvSpPr>
        <p:spPr/>
        <p:txBody>
          <a:bodyPr/>
          <a:lstStyle/>
          <a:p>
            <a:pPr algn="ctr"/>
            <a:r>
              <a:rPr lang="it-IT" b="1" dirty="0"/>
              <a:t>Tratti comuni con gli atti amministrativi generali</a:t>
            </a:r>
          </a:p>
        </p:txBody>
      </p:sp>
      <p:sp>
        <p:nvSpPr>
          <p:cNvPr id="3" name="Segnaposto contenuto 2">
            <a:extLst>
              <a:ext uri="{FF2B5EF4-FFF2-40B4-BE49-F238E27FC236}">
                <a16:creationId xmlns:a16="http://schemas.microsoft.com/office/drawing/2014/main" id="{0E803BAB-D509-4875-BD18-70414B96E35E}"/>
              </a:ext>
            </a:extLst>
          </p:cNvPr>
          <p:cNvSpPr>
            <a:spLocks noGrp="1"/>
          </p:cNvSpPr>
          <p:nvPr>
            <p:ph idx="1"/>
          </p:nvPr>
        </p:nvSpPr>
        <p:spPr/>
        <p:txBody>
          <a:bodyPr>
            <a:normAutofit fontScale="77500" lnSpcReduction="20000"/>
          </a:bodyPr>
          <a:lstStyle/>
          <a:p>
            <a:pPr marL="0" indent="0" algn="ctr">
              <a:buNone/>
            </a:pPr>
            <a:r>
              <a:rPr lang="it-IT" b="1" dirty="0"/>
              <a:t>Art. 3 - Motivazione del provvedimento</a:t>
            </a:r>
          </a:p>
          <a:p>
            <a:pPr marL="0" indent="0" algn="just">
              <a:buNone/>
            </a:pPr>
            <a:r>
              <a:rPr lang="it-IT" dirty="0"/>
              <a:t>  1. Ogni provvedimento amministrativo, compresi  quelli  concernenti l'organizzazione amministrativa, lo svolgimento dei pubblici concorsi ed il personale,  deve  essere  motivato,  salvo  che  nelle  ipotesi previste dal comma 2. La motivazione deve indicare i  presupposti  di fatto e le ragioni giuridiche  che  hanno  determinato  la  decisione dell'amministrazione, in relazione alle risultanze dell'istruttoria. </a:t>
            </a:r>
          </a:p>
          <a:p>
            <a:pPr marL="0" indent="0" algn="just">
              <a:buNone/>
            </a:pPr>
            <a:r>
              <a:rPr lang="it-IT" b="1" dirty="0"/>
              <a:t>  2. La motivazione non è richiesta per gli  atti  normativi  e  per quelli a contenuto generale.</a:t>
            </a:r>
            <a:r>
              <a:rPr lang="it-IT" dirty="0"/>
              <a:t>  </a:t>
            </a:r>
          </a:p>
          <a:p>
            <a:pPr marL="0" indent="0" algn="just">
              <a:buNone/>
            </a:pPr>
            <a:r>
              <a:rPr lang="it-IT" dirty="0"/>
              <a:t>  3.  Se  le  ragioni  della  decisione  risultano  da   altro   atto dell'amministrazione richiamato dalla decisione stessa, insieme  alla comunicazione  di  quest'ultima   deve   essere   indicato   e   reso disponibile, a norma della presente legge, anche l'atto cui  essa  si</a:t>
            </a:r>
          </a:p>
          <a:p>
            <a:pPr marL="0" indent="0" algn="just">
              <a:buNone/>
            </a:pPr>
            <a:r>
              <a:rPr lang="it-IT" dirty="0"/>
              <a:t>richiama. </a:t>
            </a:r>
          </a:p>
          <a:p>
            <a:pPr marL="0" indent="0" algn="just">
              <a:buNone/>
            </a:pPr>
            <a:r>
              <a:rPr lang="it-IT" dirty="0"/>
              <a:t>  4. In ogni atto notificato al destinatario devono  essere  indicati il termine e l'autorità cui è possibile ricorrere. </a:t>
            </a:r>
          </a:p>
        </p:txBody>
      </p:sp>
    </p:spTree>
    <p:extLst>
      <p:ext uri="{BB962C8B-B14F-4D97-AF65-F5344CB8AC3E}">
        <p14:creationId xmlns:p14="http://schemas.microsoft.com/office/powerpoint/2010/main" val="3040160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541840-8D43-4B11-9601-9F26FF585025}"/>
              </a:ext>
            </a:extLst>
          </p:cNvPr>
          <p:cNvSpPr>
            <a:spLocks noGrp="1"/>
          </p:cNvSpPr>
          <p:nvPr>
            <p:ph type="title"/>
          </p:nvPr>
        </p:nvSpPr>
        <p:spPr/>
        <p:txBody>
          <a:bodyPr/>
          <a:lstStyle/>
          <a:p>
            <a:pPr algn="ctr"/>
            <a:r>
              <a:rPr lang="it-IT" b="1" dirty="0"/>
              <a:t>Tratti comuni con gli atti amministrativi generali</a:t>
            </a:r>
          </a:p>
        </p:txBody>
      </p:sp>
      <p:sp>
        <p:nvSpPr>
          <p:cNvPr id="3" name="Segnaposto contenuto 2">
            <a:extLst>
              <a:ext uri="{FF2B5EF4-FFF2-40B4-BE49-F238E27FC236}">
                <a16:creationId xmlns:a16="http://schemas.microsoft.com/office/drawing/2014/main" id="{0E803BAB-D509-4875-BD18-70414B96E35E}"/>
              </a:ext>
            </a:extLst>
          </p:cNvPr>
          <p:cNvSpPr>
            <a:spLocks noGrp="1"/>
          </p:cNvSpPr>
          <p:nvPr>
            <p:ph idx="1"/>
          </p:nvPr>
        </p:nvSpPr>
        <p:spPr/>
        <p:txBody>
          <a:bodyPr>
            <a:normAutofit fontScale="92500" lnSpcReduction="20000"/>
          </a:bodyPr>
          <a:lstStyle/>
          <a:p>
            <a:pPr marL="0" indent="0" algn="ctr">
              <a:buNone/>
            </a:pPr>
            <a:r>
              <a:rPr lang="it-IT" b="1" dirty="0"/>
              <a:t>Art. 13 - Ambito di applicazione delle norme sulla partecipazione</a:t>
            </a:r>
          </a:p>
          <a:p>
            <a:pPr marL="0" indent="0" algn="just">
              <a:buNone/>
            </a:pPr>
            <a:r>
              <a:rPr lang="it-IT" b="1" dirty="0"/>
              <a:t> </a:t>
            </a:r>
          </a:p>
          <a:p>
            <a:pPr marL="0" indent="0" algn="just">
              <a:buNone/>
            </a:pPr>
            <a:r>
              <a:rPr lang="it-IT" dirty="0"/>
              <a:t>1</a:t>
            </a:r>
            <a:r>
              <a:rPr lang="it-IT" b="1" dirty="0"/>
              <a:t>. Le disposizioni contenute nel presente capo non si applicano nei confronti dell'attività della pubblica amministrazione diretta  alla emanazione   di   atti   normativi,   amministrativi   generali,   di pianificazione e di programmazione, per  i  quali  restano  ferme  le particolari norme che ne regolano la formazione. </a:t>
            </a:r>
          </a:p>
          <a:p>
            <a:pPr marL="0" indent="0" algn="just">
              <a:buNone/>
            </a:pPr>
            <a:r>
              <a:rPr lang="it-IT" dirty="0"/>
              <a:t> 2. Dette disposizioni non si  applicano  altresì  ai  procedimenti tributari per i quali restano parimenti ferme  le  particolari  norme che li regolano, nonché' ai procedimenti previsti dal  decreto-legge 15 gennaio 1991, n. 8, convertito, con modificazioni, dalla legge  15 marzo  1991,  n.  82,  e  successive  modificazioni,  e  dal  decreto legislativo 29 marzo 1993, n. 119, e successive modificazioni. </a:t>
            </a:r>
          </a:p>
        </p:txBody>
      </p:sp>
    </p:spTree>
    <p:extLst>
      <p:ext uri="{BB962C8B-B14F-4D97-AF65-F5344CB8AC3E}">
        <p14:creationId xmlns:p14="http://schemas.microsoft.com/office/powerpoint/2010/main" val="221471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6AE97BF-E2FF-4A29-96D2-BBC9DC7AC7D4}"/>
              </a:ext>
            </a:extLst>
          </p:cNvPr>
          <p:cNvSpPr>
            <a:spLocks noGrp="1"/>
          </p:cNvSpPr>
          <p:nvPr>
            <p:ph type="title"/>
          </p:nvPr>
        </p:nvSpPr>
        <p:spPr>
          <a:xfrm>
            <a:off x="572493" y="238539"/>
            <a:ext cx="11018520" cy="1434415"/>
          </a:xfrm>
        </p:spPr>
        <p:txBody>
          <a:bodyPr anchor="b">
            <a:normAutofit/>
          </a:bodyPr>
          <a:lstStyle/>
          <a:p>
            <a:r>
              <a:rPr lang="it-IT" sz="5400" b="1"/>
              <a:t>I regolamenti</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FCC7BD4-5E37-47C2-91FD-DD381603E471}"/>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indent="0">
              <a:buNone/>
            </a:pPr>
            <a:r>
              <a:rPr lang="it-IT" dirty="0"/>
              <a:t>Fondamento costituzionale e inquadramento normativo: </a:t>
            </a:r>
            <a:endParaRPr lang="it-IT" dirty="0">
              <a:ea typeface="Calibri"/>
              <a:cs typeface="Calibri"/>
            </a:endParaRPr>
          </a:p>
          <a:p>
            <a:r>
              <a:rPr lang="it-IT" b="1" dirty="0"/>
              <a:t>Art. 87 Cost., c. 5: </a:t>
            </a:r>
            <a:r>
              <a:rPr lang="it-IT" dirty="0"/>
              <a:t>[Il Presidente della Repubblica] promulga  le  leggi  ed  emana i decreti aventi valore di legge e i </a:t>
            </a:r>
            <a:r>
              <a:rPr lang="it-IT" b="1" dirty="0"/>
              <a:t>regolamenti</a:t>
            </a:r>
            <a:r>
              <a:rPr lang="it-IT" dirty="0"/>
              <a:t>.</a:t>
            </a:r>
            <a:endParaRPr lang="it-IT" dirty="0">
              <a:cs typeface="Calibri"/>
            </a:endParaRPr>
          </a:p>
          <a:p>
            <a:pPr marL="0" indent="0">
              <a:buNone/>
            </a:pPr>
            <a:endParaRPr lang="it-IT" sz="2000" dirty="0">
              <a:ea typeface="Calibri"/>
              <a:cs typeface="Calibri"/>
            </a:endParaRPr>
          </a:p>
          <a:p>
            <a:endParaRPr lang="it-IT" sz="2000"/>
          </a:p>
        </p:txBody>
      </p:sp>
      <p:pic>
        <p:nvPicPr>
          <p:cNvPr id="5" name="Picture 4" descr="Scalinata e colonne anteriori di un maestoso edificio della città">
            <a:extLst>
              <a:ext uri="{FF2B5EF4-FFF2-40B4-BE49-F238E27FC236}">
                <a16:creationId xmlns:a16="http://schemas.microsoft.com/office/drawing/2014/main" id="{894B340A-E36A-1202-69E0-D423182C1C47}"/>
              </a:ext>
            </a:extLst>
          </p:cNvPr>
          <p:cNvPicPr>
            <a:picLocks noChangeAspect="1"/>
          </p:cNvPicPr>
          <p:nvPr/>
        </p:nvPicPr>
        <p:blipFill rotWithShape="1">
          <a:blip r:embed="rId2"/>
          <a:srcRect l="22174" r="13610" b="2"/>
          <a:stretch/>
        </p:blipFill>
        <p:spPr>
          <a:xfrm>
            <a:off x="7675658" y="2093976"/>
            <a:ext cx="3941064" cy="4096512"/>
          </a:xfrm>
          <a:prstGeom prst="rect">
            <a:avLst/>
          </a:prstGeom>
        </p:spPr>
      </p:pic>
    </p:spTree>
    <p:extLst>
      <p:ext uri="{BB962C8B-B14F-4D97-AF65-F5344CB8AC3E}">
        <p14:creationId xmlns:p14="http://schemas.microsoft.com/office/powerpoint/2010/main" val="1041758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6AE97BF-E2FF-4A29-96D2-BBC9DC7AC7D4}"/>
              </a:ext>
            </a:extLst>
          </p:cNvPr>
          <p:cNvSpPr>
            <a:spLocks noGrp="1"/>
          </p:cNvSpPr>
          <p:nvPr>
            <p:ph type="title"/>
          </p:nvPr>
        </p:nvSpPr>
        <p:spPr>
          <a:xfrm>
            <a:off x="572493" y="238539"/>
            <a:ext cx="11018520" cy="1434415"/>
          </a:xfrm>
        </p:spPr>
        <p:txBody>
          <a:bodyPr anchor="b">
            <a:normAutofit/>
          </a:bodyPr>
          <a:lstStyle/>
          <a:p>
            <a:r>
              <a:rPr lang="it-IT" sz="5400" b="1"/>
              <a:t>I regolamenti</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8FCC7BD4-5E37-47C2-91FD-DD381603E471}"/>
              </a:ext>
            </a:extLst>
          </p:cNvPr>
          <p:cNvSpPr>
            <a:spLocks noGrp="1"/>
          </p:cNvSpPr>
          <p:nvPr>
            <p:ph idx="1"/>
          </p:nvPr>
        </p:nvSpPr>
        <p:spPr>
          <a:xfrm>
            <a:off x="572493" y="2071316"/>
            <a:ext cx="6713552" cy="4119172"/>
          </a:xfrm>
        </p:spPr>
        <p:txBody>
          <a:bodyPr vert="horz" lIns="91440" tIns="45720" rIns="91440" bIns="45720" rtlCol="0" anchor="t">
            <a:normAutofit lnSpcReduction="10000"/>
          </a:bodyPr>
          <a:lstStyle/>
          <a:p>
            <a:pPr marL="0" indent="0">
              <a:buNone/>
            </a:pPr>
            <a:r>
              <a:rPr lang="it-IT" sz="2000" dirty="0"/>
              <a:t>Fondamento costituzionale e inquadramento normativo: </a:t>
            </a:r>
            <a:endParaRPr lang="it-IT" sz="2000" dirty="0">
              <a:cs typeface="Calibri"/>
            </a:endParaRPr>
          </a:p>
          <a:p>
            <a:r>
              <a:rPr lang="it-IT" b="1" dirty="0"/>
              <a:t>117 Cost., c. 6</a:t>
            </a:r>
            <a:r>
              <a:rPr lang="it-IT" dirty="0"/>
              <a:t>: La </a:t>
            </a:r>
            <a:r>
              <a:rPr lang="it-IT" b="1" dirty="0"/>
              <a:t>potestà  regolamentare  </a:t>
            </a:r>
            <a:r>
              <a:rPr lang="it-IT" dirty="0"/>
              <a:t>spetta  allo  Stato  </a:t>
            </a:r>
            <a:r>
              <a:rPr lang="it-IT" b="1" dirty="0"/>
              <a:t>nelle  materie  di legislazione  esclusiva</a:t>
            </a:r>
            <a:r>
              <a:rPr lang="it-IT" dirty="0"/>
              <a:t>,  salva  delega  alle  Regioni.  La  potestà regolamentare spetta alle Regioni in ogni altra materia. I Comuni, le Province e le Città metropolitane hanno  potestà  regolamentare  in ordine alla disciplina dell'organizzazione e dello svolgimento  delle funzioni loro attribuite. </a:t>
            </a:r>
            <a:endParaRPr lang="it-IT" dirty="0">
              <a:cs typeface="Calibri"/>
            </a:endParaRPr>
          </a:p>
          <a:p>
            <a:endParaRPr lang="it-IT" sz="2000"/>
          </a:p>
        </p:txBody>
      </p:sp>
      <p:pic>
        <p:nvPicPr>
          <p:cNvPr id="5" name="Picture 4" descr="Scalinata e colonne anteriori di un maestoso edificio della città">
            <a:extLst>
              <a:ext uri="{FF2B5EF4-FFF2-40B4-BE49-F238E27FC236}">
                <a16:creationId xmlns:a16="http://schemas.microsoft.com/office/drawing/2014/main" id="{894B340A-E36A-1202-69E0-D423182C1C47}"/>
              </a:ext>
            </a:extLst>
          </p:cNvPr>
          <p:cNvPicPr>
            <a:picLocks noChangeAspect="1"/>
          </p:cNvPicPr>
          <p:nvPr/>
        </p:nvPicPr>
        <p:blipFill rotWithShape="1">
          <a:blip r:embed="rId2"/>
          <a:srcRect l="22174" r="13610" b="2"/>
          <a:stretch/>
        </p:blipFill>
        <p:spPr>
          <a:xfrm>
            <a:off x="7675658" y="2093976"/>
            <a:ext cx="3941064" cy="4096512"/>
          </a:xfrm>
          <a:prstGeom prst="rect">
            <a:avLst/>
          </a:prstGeom>
        </p:spPr>
      </p:pic>
    </p:spTree>
    <p:extLst>
      <p:ext uri="{BB962C8B-B14F-4D97-AF65-F5344CB8AC3E}">
        <p14:creationId xmlns:p14="http://schemas.microsoft.com/office/powerpoint/2010/main" val="304322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93A769-A1DE-4052-8813-583E9B76EBEA}"/>
              </a:ext>
            </a:extLst>
          </p:cNvPr>
          <p:cNvSpPr>
            <a:spLocks noGrp="1"/>
          </p:cNvSpPr>
          <p:nvPr>
            <p:ph type="title"/>
          </p:nvPr>
        </p:nvSpPr>
        <p:spPr>
          <a:xfrm>
            <a:off x="5297762" y="329184"/>
            <a:ext cx="6251110" cy="1783080"/>
          </a:xfrm>
        </p:spPr>
        <p:txBody>
          <a:bodyPr anchor="b">
            <a:normAutofit/>
          </a:bodyPr>
          <a:lstStyle/>
          <a:p>
            <a:r>
              <a:rPr lang="it-IT" sz="5000" b="1"/>
              <a:t>Chi emana i regolamenti e perché?</a:t>
            </a:r>
          </a:p>
        </p:txBody>
      </p:sp>
      <p:pic>
        <p:nvPicPr>
          <p:cNvPr id="5" name="Picture 4" descr="Scalinata e colonne anteriori di un maestoso edificio della città">
            <a:extLst>
              <a:ext uri="{FF2B5EF4-FFF2-40B4-BE49-F238E27FC236}">
                <a16:creationId xmlns:a16="http://schemas.microsoft.com/office/drawing/2014/main" id="{05FB1678-65E5-A6D9-6726-57E6F7121EEF}"/>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9A45DB5-DEC8-4313-B754-E09EA7FBF7B8}"/>
              </a:ext>
            </a:extLst>
          </p:cNvPr>
          <p:cNvSpPr>
            <a:spLocks noGrp="1"/>
          </p:cNvSpPr>
          <p:nvPr>
            <p:ph idx="1"/>
          </p:nvPr>
        </p:nvSpPr>
        <p:spPr>
          <a:xfrm>
            <a:off x="5297762" y="2706624"/>
            <a:ext cx="6251110" cy="3483864"/>
          </a:xfrm>
        </p:spPr>
        <p:txBody>
          <a:bodyPr vert="horz" lIns="91440" tIns="45720" rIns="91440" bIns="45720" rtlCol="0" anchor="t">
            <a:noAutofit/>
          </a:bodyPr>
          <a:lstStyle/>
          <a:p>
            <a:pPr marL="0" indent="0">
              <a:buNone/>
            </a:pPr>
            <a:r>
              <a:rPr lang="it-IT" sz="2000" dirty="0"/>
              <a:t>Regolamenti governativi (l. 400/88)</a:t>
            </a:r>
            <a:endParaRPr lang="it-IT" sz="2000">
              <a:ea typeface="Calibri"/>
              <a:cs typeface="Calibri"/>
            </a:endParaRPr>
          </a:p>
          <a:p>
            <a:pPr marL="0" indent="0">
              <a:buNone/>
            </a:pPr>
            <a:r>
              <a:rPr lang="it-IT" sz="2000" dirty="0"/>
              <a:t>Con   decreto   del   Presidente   della   Repubblica,   previa deliberazione del Consiglio  dei  ministri,  sentito  il  parere  del Consiglio di Stato che deve pronunziarsi entro novanta  giorni  dalla richiesta, possono essere emanati regolamenti per disciplinare: </a:t>
            </a:r>
            <a:endParaRPr lang="it-IT" sz="2000">
              <a:ea typeface="Calibri"/>
              <a:cs typeface="Calibri"/>
            </a:endParaRPr>
          </a:p>
          <a:p>
            <a:pPr marL="0" indent="0">
              <a:buNone/>
            </a:pPr>
            <a:r>
              <a:rPr lang="it-IT" sz="2000" dirty="0"/>
              <a:t>    a) </a:t>
            </a:r>
            <a:r>
              <a:rPr lang="it-IT" sz="2000" b="1" dirty="0"/>
              <a:t>l'esecuzione</a:t>
            </a:r>
            <a:r>
              <a:rPr lang="it-IT" sz="2000" dirty="0"/>
              <a:t> delle leggi e dei decreti legislativi nonché' dei regolamenti comunitari; </a:t>
            </a:r>
            <a:endParaRPr lang="it-IT" sz="2000">
              <a:ea typeface="Calibri"/>
              <a:cs typeface="Calibri"/>
            </a:endParaRPr>
          </a:p>
          <a:p>
            <a:pPr marL="0" indent="0">
              <a:buNone/>
            </a:pPr>
            <a:r>
              <a:rPr lang="it-IT" sz="2000" b="1" dirty="0"/>
              <a:t>  </a:t>
            </a:r>
            <a:endParaRPr lang="it-IT" sz="2000">
              <a:ea typeface="Calibri"/>
              <a:cs typeface="Calibri"/>
            </a:endParaRPr>
          </a:p>
        </p:txBody>
      </p:sp>
    </p:spTree>
    <p:extLst>
      <p:ext uri="{BB962C8B-B14F-4D97-AF65-F5344CB8AC3E}">
        <p14:creationId xmlns:p14="http://schemas.microsoft.com/office/powerpoint/2010/main" val="292906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93A769-A1DE-4052-8813-583E9B76EBEA}"/>
              </a:ext>
            </a:extLst>
          </p:cNvPr>
          <p:cNvSpPr>
            <a:spLocks noGrp="1"/>
          </p:cNvSpPr>
          <p:nvPr>
            <p:ph type="title"/>
          </p:nvPr>
        </p:nvSpPr>
        <p:spPr>
          <a:xfrm>
            <a:off x="5297762" y="329184"/>
            <a:ext cx="6251110" cy="1783080"/>
          </a:xfrm>
        </p:spPr>
        <p:txBody>
          <a:bodyPr anchor="b">
            <a:normAutofit/>
          </a:bodyPr>
          <a:lstStyle/>
          <a:p>
            <a:r>
              <a:rPr lang="it-IT" sz="5000" b="1"/>
              <a:t>Chi emana i regolamenti e perché?</a:t>
            </a:r>
          </a:p>
        </p:txBody>
      </p:sp>
      <p:pic>
        <p:nvPicPr>
          <p:cNvPr id="5" name="Picture 4" descr="Scalinata e colonne anteriori di un maestoso edificio della città">
            <a:extLst>
              <a:ext uri="{FF2B5EF4-FFF2-40B4-BE49-F238E27FC236}">
                <a16:creationId xmlns:a16="http://schemas.microsoft.com/office/drawing/2014/main" id="{05FB1678-65E5-A6D9-6726-57E6F7121EEF}"/>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9A45DB5-DEC8-4313-B754-E09EA7FBF7B8}"/>
              </a:ext>
            </a:extLst>
          </p:cNvPr>
          <p:cNvSpPr>
            <a:spLocks noGrp="1"/>
          </p:cNvSpPr>
          <p:nvPr>
            <p:ph idx="1"/>
          </p:nvPr>
        </p:nvSpPr>
        <p:spPr>
          <a:xfrm>
            <a:off x="5297762" y="2706624"/>
            <a:ext cx="6251110" cy="3483864"/>
          </a:xfrm>
        </p:spPr>
        <p:txBody>
          <a:bodyPr vert="horz" lIns="91440" tIns="45720" rIns="91440" bIns="45720" rtlCol="0" anchor="t">
            <a:normAutofit fontScale="92500" lnSpcReduction="20000"/>
          </a:bodyPr>
          <a:lstStyle/>
          <a:p>
            <a:pPr marL="0" indent="0">
              <a:buNone/>
            </a:pPr>
            <a:endParaRPr lang="it-IT" sz="1400" dirty="0">
              <a:ea typeface="Calibri"/>
              <a:cs typeface="Calibri"/>
            </a:endParaRPr>
          </a:p>
          <a:p>
            <a:pPr marL="0" indent="0">
              <a:buNone/>
            </a:pPr>
            <a:r>
              <a:rPr lang="it-IT" sz="1400" dirty="0"/>
              <a:t> </a:t>
            </a:r>
            <a:r>
              <a:rPr lang="it-IT" sz="2400" dirty="0"/>
              <a:t>   b) </a:t>
            </a:r>
            <a:r>
              <a:rPr lang="it-IT" sz="2400" b="1" dirty="0"/>
              <a:t>l'attuazione</a:t>
            </a:r>
            <a:r>
              <a:rPr lang="it-IT" sz="2400" dirty="0"/>
              <a:t>  e  </a:t>
            </a:r>
            <a:r>
              <a:rPr lang="it-IT" sz="2400" b="1" dirty="0"/>
              <a:t>l'integrazione</a:t>
            </a:r>
            <a:r>
              <a:rPr lang="it-IT" sz="2400" dirty="0"/>
              <a:t>  delle  leggi  e  dei  decreti legislativi recanti norme di principio,  esclusi  quelli  relativi  a materie riservate alla competenza regionale; </a:t>
            </a:r>
            <a:endParaRPr lang="it-IT" sz="2400" dirty="0">
              <a:ea typeface="Calibri"/>
              <a:cs typeface="Calibri"/>
            </a:endParaRPr>
          </a:p>
          <a:p>
            <a:pPr marL="0" indent="0">
              <a:buNone/>
            </a:pPr>
            <a:r>
              <a:rPr lang="it-IT" sz="2400" dirty="0"/>
              <a:t>    c) le materie </a:t>
            </a:r>
            <a:r>
              <a:rPr lang="it-IT" sz="2400" b="1" dirty="0"/>
              <a:t>in cui manchi la disciplina da parte di leggi </a:t>
            </a:r>
            <a:r>
              <a:rPr lang="it-IT" sz="2400" dirty="0"/>
              <a:t>o  di atti aventi forza di legge, sempre  che  non  si  tratti  di  materie comunque riservate alla legge; </a:t>
            </a:r>
            <a:endParaRPr lang="it-IT" sz="2400" dirty="0">
              <a:ea typeface="Calibri"/>
              <a:cs typeface="Calibri"/>
            </a:endParaRPr>
          </a:p>
          <a:p>
            <a:pPr marL="0" indent="0">
              <a:buNone/>
            </a:pPr>
            <a:r>
              <a:rPr lang="it-IT" sz="2400" dirty="0"/>
              <a:t>    d) </a:t>
            </a:r>
            <a:r>
              <a:rPr lang="it-IT" sz="2400" b="1" dirty="0"/>
              <a:t>l'organizzazione ed  il  funzionamento  delle  amministrazioni pubbliche </a:t>
            </a:r>
            <a:r>
              <a:rPr lang="it-IT" sz="2400" dirty="0"/>
              <a:t>secondo le disposizioni dettate dalla legge.</a:t>
            </a:r>
            <a:endParaRPr lang="it-IT" sz="2400" dirty="0">
              <a:ea typeface="Calibri"/>
              <a:cs typeface="Calibri"/>
            </a:endParaRPr>
          </a:p>
        </p:txBody>
      </p:sp>
    </p:spTree>
    <p:extLst>
      <p:ext uri="{BB962C8B-B14F-4D97-AF65-F5344CB8AC3E}">
        <p14:creationId xmlns:p14="http://schemas.microsoft.com/office/powerpoint/2010/main" val="1164586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99CFC28-39CD-49E8-8015-EADE3BFD66EB}"/>
              </a:ext>
            </a:extLst>
          </p:cNvPr>
          <p:cNvSpPr>
            <a:spLocks noGrp="1"/>
          </p:cNvSpPr>
          <p:nvPr>
            <p:ph type="title"/>
          </p:nvPr>
        </p:nvSpPr>
        <p:spPr>
          <a:xfrm>
            <a:off x="5297762" y="329184"/>
            <a:ext cx="6251110" cy="1783080"/>
          </a:xfrm>
        </p:spPr>
        <p:txBody>
          <a:bodyPr anchor="b">
            <a:normAutofit/>
          </a:bodyPr>
          <a:lstStyle/>
          <a:p>
            <a:r>
              <a:rPr lang="it-IT" sz="5400"/>
              <a:t>segue</a:t>
            </a:r>
          </a:p>
        </p:txBody>
      </p:sp>
      <p:pic>
        <p:nvPicPr>
          <p:cNvPr id="5" name="Picture 4" descr="Scalinata e colonne anteriori di un maestoso edificio della città">
            <a:extLst>
              <a:ext uri="{FF2B5EF4-FFF2-40B4-BE49-F238E27FC236}">
                <a16:creationId xmlns:a16="http://schemas.microsoft.com/office/drawing/2014/main" id="{904D8913-72BA-9926-37FB-780AD51AA784}"/>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26AD35-357F-4FAE-AEE2-4982CE984B91}"/>
              </a:ext>
            </a:extLst>
          </p:cNvPr>
          <p:cNvSpPr>
            <a:spLocks noGrp="1"/>
          </p:cNvSpPr>
          <p:nvPr>
            <p:ph idx="1"/>
          </p:nvPr>
        </p:nvSpPr>
        <p:spPr>
          <a:xfrm>
            <a:off x="5297762" y="2706624"/>
            <a:ext cx="6251110" cy="3483864"/>
          </a:xfrm>
        </p:spPr>
        <p:txBody>
          <a:bodyPr>
            <a:normAutofit/>
          </a:bodyPr>
          <a:lstStyle/>
          <a:p>
            <a:pPr marL="0" indent="0">
              <a:buNone/>
            </a:pPr>
            <a:r>
              <a:rPr lang="it-IT" sz="1900"/>
              <a:t>2.  Con   decreto   del   Presidente   della   Repubblica,   previa deliberazione del Consiglio dei ministri,  sentito  il  Consiglio  di Stato e previo parere delle Commissioni parlamentari competenti  in materia, che si pronunciano entro trenta  giorni  dalla  richiesta, sono emanati i regolamenti  per  la  disciplina  delle  materie,  </a:t>
            </a:r>
            <a:r>
              <a:rPr lang="it-IT" sz="1900" b="1"/>
              <a:t>non coperte da riserva assoluta di legge </a:t>
            </a:r>
            <a:r>
              <a:rPr lang="it-IT" sz="1900"/>
              <a:t>prevista dalla Costituzione, </a:t>
            </a:r>
            <a:r>
              <a:rPr lang="it-IT" sz="1900" b="1"/>
              <a:t>per le quali le leggi della Repubblica,  autorizzando  l'esercizio  della potestà regolamentare del Governo,  determinano  le  norme  generali regolatrici della materia </a:t>
            </a:r>
            <a:r>
              <a:rPr lang="it-IT" sz="1900"/>
              <a:t> e  dispongono  l'abrogazione  delle  norme vigenti,   con   effetto   dall'entrata   in   vigore   delle   norme regolamentari (</a:t>
            </a:r>
            <a:r>
              <a:rPr lang="it-IT" sz="1900" u="sng"/>
              <a:t>c.d. r. di </a:t>
            </a:r>
            <a:r>
              <a:rPr lang="it-IT" sz="1900" i="1" u="sng"/>
              <a:t>delegificazione</a:t>
            </a:r>
            <a:r>
              <a:rPr lang="it-IT" sz="1900"/>
              <a:t>).</a:t>
            </a:r>
          </a:p>
        </p:txBody>
      </p:sp>
    </p:spTree>
    <p:extLst>
      <p:ext uri="{BB962C8B-B14F-4D97-AF65-F5344CB8AC3E}">
        <p14:creationId xmlns:p14="http://schemas.microsoft.com/office/powerpoint/2010/main" val="995229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99CFC28-39CD-49E8-8015-EADE3BFD66EB}"/>
              </a:ext>
            </a:extLst>
          </p:cNvPr>
          <p:cNvSpPr>
            <a:spLocks noGrp="1"/>
          </p:cNvSpPr>
          <p:nvPr>
            <p:ph type="title"/>
          </p:nvPr>
        </p:nvSpPr>
        <p:spPr>
          <a:xfrm>
            <a:off x="5297762" y="329184"/>
            <a:ext cx="6251110" cy="1783080"/>
          </a:xfrm>
        </p:spPr>
        <p:txBody>
          <a:bodyPr anchor="b">
            <a:normAutofit/>
          </a:bodyPr>
          <a:lstStyle/>
          <a:p>
            <a:r>
              <a:rPr lang="it-IT" sz="5400"/>
              <a:t>segue</a:t>
            </a:r>
          </a:p>
        </p:txBody>
      </p:sp>
      <p:pic>
        <p:nvPicPr>
          <p:cNvPr id="5" name="Picture 4" descr="Scalinata e colonne anteriori di un maestoso edificio della città">
            <a:extLst>
              <a:ext uri="{FF2B5EF4-FFF2-40B4-BE49-F238E27FC236}">
                <a16:creationId xmlns:a16="http://schemas.microsoft.com/office/drawing/2014/main" id="{904D8913-72BA-9926-37FB-780AD51AA784}"/>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26AD35-357F-4FAE-AEE2-4982CE984B91}"/>
              </a:ext>
            </a:extLst>
          </p:cNvPr>
          <p:cNvSpPr>
            <a:spLocks noGrp="1"/>
          </p:cNvSpPr>
          <p:nvPr>
            <p:ph idx="1"/>
          </p:nvPr>
        </p:nvSpPr>
        <p:spPr>
          <a:xfrm>
            <a:off x="5297762" y="2706624"/>
            <a:ext cx="6251110" cy="3483864"/>
          </a:xfrm>
        </p:spPr>
        <p:txBody>
          <a:bodyPr vert="horz" lIns="91440" tIns="45720" rIns="91440" bIns="45720" rtlCol="0" anchor="t">
            <a:normAutofit fontScale="92500" lnSpcReduction="20000"/>
          </a:bodyPr>
          <a:lstStyle/>
          <a:p>
            <a:pPr marL="0" indent="0">
              <a:buNone/>
            </a:pPr>
            <a:r>
              <a:rPr lang="it-IT">
                <a:cs typeface="Calibri"/>
              </a:rPr>
              <a:t>Con regolamenti da  emanare  ai  sensi  del  comma  1  del presente  articolo,  si  provvede   al   </a:t>
            </a:r>
            <a:r>
              <a:rPr lang="it-IT" b="1">
                <a:cs typeface="Calibri"/>
              </a:rPr>
              <a:t>periodico   riordino   delle disposizioni regolamentari vigenti</a:t>
            </a:r>
            <a:r>
              <a:rPr lang="it-IT">
                <a:cs typeface="Calibri"/>
              </a:rPr>
              <a:t>, alla ricognizione di  quelle  che sono  state  oggetto  di   abrogazione   implicita   e   all'espressa abrogazione di quelle che hanno esaurito  la  loro  funzione  o  sono prive di effettivo contenuto normativo o sono comunque obsolete.</a:t>
            </a:r>
            <a:endParaRPr lang="it-IT"/>
          </a:p>
        </p:txBody>
      </p:sp>
    </p:spTree>
    <p:extLst>
      <p:ext uri="{BB962C8B-B14F-4D97-AF65-F5344CB8AC3E}">
        <p14:creationId xmlns:p14="http://schemas.microsoft.com/office/powerpoint/2010/main" val="100619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99CFC28-39CD-49E8-8015-EADE3BFD66EB}"/>
              </a:ext>
            </a:extLst>
          </p:cNvPr>
          <p:cNvSpPr>
            <a:spLocks noGrp="1"/>
          </p:cNvSpPr>
          <p:nvPr>
            <p:ph type="title"/>
          </p:nvPr>
        </p:nvSpPr>
        <p:spPr>
          <a:xfrm>
            <a:off x="5297762" y="329184"/>
            <a:ext cx="6251110" cy="1783080"/>
          </a:xfrm>
        </p:spPr>
        <p:txBody>
          <a:bodyPr anchor="b">
            <a:normAutofit/>
          </a:bodyPr>
          <a:lstStyle/>
          <a:p>
            <a:r>
              <a:rPr lang="it-IT" sz="5400"/>
              <a:t>segue</a:t>
            </a:r>
          </a:p>
        </p:txBody>
      </p:sp>
      <p:pic>
        <p:nvPicPr>
          <p:cNvPr id="5" name="Picture 4" descr="Scalinata e colonne anteriori di un maestoso edificio della città">
            <a:extLst>
              <a:ext uri="{FF2B5EF4-FFF2-40B4-BE49-F238E27FC236}">
                <a16:creationId xmlns:a16="http://schemas.microsoft.com/office/drawing/2014/main" id="{2440BE0A-6BAF-CF7F-C0FC-70DDB165EFA6}"/>
              </a:ext>
            </a:extLst>
          </p:cNvPr>
          <p:cNvPicPr>
            <a:picLocks noChangeAspect="1"/>
          </p:cNvPicPr>
          <p:nvPr/>
        </p:nvPicPr>
        <p:blipFill rotWithShape="1">
          <a:blip r:embed="rId2"/>
          <a:srcRect l="33412" r="21323" b="-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226AD35-357F-4FAE-AEE2-4982CE984B91}"/>
              </a:ext>
            </a:extLst>
          </p:cNvPr>
          <p:cNvSpPr>
            <a:spLocks noGrp="1"/>
          </p:cNvSpPr>
          <p:nvPr>
            <p:ph idx="1"/>
          </p:nvPr>
        </p:nvSpPr>
        <p:spPr>
          <a:xfrm>
            <a:off x="5297762" y="2706624"/>
            <a:ext cx="6251110" cy="3483864"/>
          </a:xfrm>
        </p:spPr>
        <p:txBody>
          <a:bodyPr>
            <a:normAutofit/>
          </a:bodyPr>
          <a:lstStyle/>
          <a:p>
            <a:pPr marL="0" indent="0">
              <a:buNone/>
            </a:pPr>
            <a:r>
              <a:rPr lang="it-IT" sz="1900"/>
              <a:t>Con </a:t>
            </a:r>
            <a:r>
              <a:rPr lang="it-IT" sz="1900" b="1"/>
              <a:t>decreto ministeriale  </a:t>
            </a:r>
            <a:r>
              <a:rPr lang="it-IT" sz="1900"/>
              <a:t>possono  essere  adottati  regolamenti nelle materie di competenza del ministro o di autorità  sottordinate al ministro, </a:t>
            </a:r>
            <a:r>
              <a:rPr lang="it-IT" sz="1900" u="sng"/>
              <a:t>quando la legge espressamente  conferisca  tale  potere</a:t>
            </a:r>
            <a:r>
              <a:rPr lang="it-IT" sz="1900"/>
              <a:t>.</a:t>
            </a:r>
          </a:p>
          <a:p>
            <a:pPr marL="0" indent="0">
              <a:buNone/>
            </a:pPr>
            <a:r>
              <a:rPr lang="it-IT" sz="1900"/>
              <a:t>Tali regolamenti, per materie di competenza di più ministri, possono essere adottati con  decreti  interministeriali,  ferma  restando  la </a:t>
            </a:r>
            <a:r>
              <a:rPr lang="it-IT" sz="1900" u="sng"/>
              <a:t>necessità  di  apposita  autorizzazione  da  parte  della  legge</a:t>
            </a:r>
            <a:r>
              <a:rPr lang="it-IT" sz="1900"/>
              <a:t>.  I regolamenti ministeriali ed  interministeriali  </a:t>
            </a:r>
            <a:r>
              <a:rPr lang="it-IT" sz="1900" u="sng"/>
              <a:t>non  possono  dettare norme contrarie a quelle dei regolamenti emanati  dal  Governo</a:t>
            </a:r>
            <a:r>
              <a:rPr lang="it-IT" sz="1900"/>
              <a:t>.  Essi debbono essere comunicati al Presidente del  Consiglio  dei  ministri prima della loro emanazione.  </a:t>
            </a:r>
          </a:p>
        </p:txBody>
      </p:sp>
    </p:spTree>
    <p:extLst>
      <p:ext uri="{BB962C8B-B14F-4D97-AF65-F5344CB8AC3E}">
        <p14:creationId xmlns:p14="http://schemas.microsoft.com/office/powerpoint/2010/main" val="4120153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BCB600-D5D9-5810-82A3-F99FD8A0A0B8}"/>
              </a:ext>
            </a:extLst>
          </p:cNvPr>
          <p:cNvSpPr>
            <a:spLocks noGrp="1"/>
          </p:cNvSpPr>
          <p:nvPr>
            <p:ph type="title"/>
          </p:nvPr>
        </p:nvSpPr>
        <p:spPr/>
        <p:txBody>
          <a:bodyPr/>
          <a:lstStyle/>
          <a:p>
            <a:r>
              <a:rPr lang="it-IT" dirty="0">
                <a:cs typeface="Calibri Light"/>
              </a:rPr>
              <a:t>Tipologie di regolamenti</a:t>
            </a:r>
            <a:endParaRPr lang="it-IT" dirty="0"/>
          </a:p>
        </p:txBody>
      </p:sp>
      <p:graphicFrame>
        <p:nvGraphicFramePr>
          <p:cNvPr id="12" name="Segnaposto contenuto 2">
            <a:extLst>
              <a:ext uri="{FF2B5EF4-FFF2-40B4-BE49-F238E27FC236}">
                <a16:creationId xmlns:a16="http://schemas.microsoft.com/office/drawing/2014/main" id="{69F8150D-9338-15FE-E2AD-F0C06C37C2F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9863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FBC4345-C2B7-B724-6046-480672A41FBA}"/>
              </a:ext>
            </a:extLst>
          </p:cNvPr>
          <p:cNvSpPr>
            <a:spLocks noGrp="1"/>
          </p:cNvSpPr>
          <p:nvPr>
            <p:ph type="title"/>
          </p:nvPr>
        </p:nvSpPr>
        <p:spPr>
          <a:xfrm>
            <a:off x="1171074" y="1396686"/>
            <a:ext cx="3240506" cy="4064628"/>
          </a:xfrm>
        </p:spPr>
        <p:txBody>
          <a:bodyPr>
            <a:normAutofit/>
          </a:bodyPr>
          <a:lstStyle/>
          <a:p>
            <a:r>
              <a:rPr lang="it-IT">
                <a:solidFill>
                  <a:srgbClr val="FFFFFF"/>
                </a:solidFill>
                <a:cs typeface="Calibri Light"/>
              </a:rPr>
              <a:t>Fonti primarie</a:t>
            </a:r>
            <a:endParaRPr lang="it-IT">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7B83974-C995-7C8D-3C79-D7D5EC7831E3}"/>
              </a:ext>
            </a:extLst>
          </p:cNvPr>
          <p:cNvSpPr>
            <a:spLocks noGrp="1"/>
          </p:cNvSpPr>
          <p:nvPr>
            <p:ph idx="1"/>
          </p:nvPr>
        </p:nvSpPr>
        <p:spPr>
          <a:xfrm>
            <a:off x="5370153" y="1526033"/>
            <a:ext cx="5536397" cy="3935281"/>
          </a:xfrm>
        </p:spPr>
        <p:txBody>
          <a:bodyPr vert="horz" lIns="91440" tIns="45720" rIns="91440" bIns="45720" rtlCol="0">
            <a:normAutofit/>
          </a:bodyPr>
          <a:lstStyle/>
          <a:p>
            <a:r>
              <a:rPr lang="it-IT" sz="2600">
                <a:ea typeface="+mn-lt"/>
                <a:cs typeface="+mn-lt"/>
              </a:rPr>
              <a:t>La Costituzione disciplina le fonti statali di rango primario. Esse sono:</a:t>
            </a:r>
          </a:p>
          <a:p>
            <a:pPr marL="0" indent="0">
              <a:buNone/>
            </a:pPr>
            <a:r>
              <a:rPr lang="it-IT" sz="2600">
                <a:ea typeface="+mn-lt"/>
                <a:cs typeface="+mn-lt"/>
              </a:rPr>
              <a:t>① la legge (art. 71-74); </a:t>
            </a:r>
          </a:p>
          <a:p>
            <a:pPr marL="0" indent="0">
              <a:buNone/>
            </a:pPr>
            <a:r>
              <a:rPr lang="it-IT" sz="2600">
                <a:ea typeface="+mn-lt"/>
                <a:cs typeface="+mn-lt"/>
              </a:rPr>
              <a:t>② il decreto legislativo (art.76); </a:t>
            </a:r>
          </a:p>
          <a:p>
            <a:pPr marL="0" indent="0">
              <a:buNone/>
            </a:pPr>
            <a:r>
              <a:rPr lang="it-IT" sz="2600">
                <a:ea typeface="+mn-lt"/>
                <a:cs typeface="+mn-lt"/>
              </a:rPr>
              <a:t>③ il decreto legge (art.77); </a:t>
            </a:r>
            <a:endParaRPr lang="it-IT" sz="2600">
              <a:cs typeface="Calibri"/>
            </a:endParaRPr>
          </a:p>
          <a:p>
            <a:r>
              <a:rPr lang="it-IT" sz="2600">
                <a:ea typeface="+mn-lt"/>
                <a:cs typeface="+mn-lt"/>
              </a:rPr>
              <a:t>Sono considerate fonti primarie anche le leggi regionali, le quali operano nell’ambito delle materie indicate dall’art. 117 Cost.</a:t>
            </a:r>
            <a:endParaRPr lang="it-IT" sz="2600">
              <a:cs typeface="Calibri"/>
            </a:endParaRPr>
          </a:p>
        </p:txBody>
      </p:sp>
    </p:spTree>
    <p:extLst>
      <p:ext uri="{BB962C8B-B14F-4D97-AF65-F5344CB8AC3E}">
        <p14:creationId xmlns:p14="http://schemas.microsoft.com/office/powerpoint/2010/main" val="2781883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DBB7272-C6BF-71C5-3893-E0B21F38BA6D}"/>
              </a:ext>
            </a:extLst>
          </p:cNvPr>
          <p:cNvSpPr>
            <a:spLocks noGrp="1"/>
          </p:cNvSpPr>
          <p:nvPr>
            <p:ph type="title"/>
          </p:nvPr>
        </p:nvSpPr>
        <p:spPr>
          <a:xfrm>
            <a:off x="635000" y="640823"/>
            <a:ext cx="3418659" cy="5583148"/>
          </a:xfrm>
        </p:spPr>
        <p:txBody>
          <a:bodyPr anchor="ctr">
            <a:normAutofit/>
          </a:bodyPr>
          <a:lstStyle/>
          <a:p>
            <a:r>
              <a:rPr lang="it-IT" sz="4200">
                <a:cs typeface="Calibri Light"/>
              </a:rPr>
              <a:t>Regolamenti di delegificazione</a:t>
            </a:r>
            <a:endParaRPr lang="it-IT" sz="420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0956C6EC-1C50-E00D-EA8C-BC50048F0462}"/>
              </a:ext>
            </a:extLst>
          </p:cNvPr>
          <p:cNvGraphicFramePr>
            <a:graphicFrameLocks noGrp="1"/>
          </p:cNvGraphicFramePr>
          <p:nvPr>
            <p:ph idx="1"/>
            <p:extLst>
              <p:ext uri="{D42A27DB-BD31-4B8C-83A1-F6EECF244321}">
                <p14:modId xmlns:p14="http://schemas.microsoft.com/office/powerpoint/2010/main" val="85376944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271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D208A-117F-80C7-9930-0B82492FCC31}"/>
              </a:ext>
            </a:extLst>
          </p:cNvPr>
          <p:cNvSpPr>
            <a:spLocks noGrp="1"/>
          </p:cNvSpPr>
          <p:nvPr>
            <p:ph type="title"/>
          </p:nvPr>
        </p:nvSpPr>
        <p:spPr>
          <a:xfrm>
            <a:off x="890338" y="640080"/>
            <a:ext cx="3734014" cy="3566160"/>
          </a:xfrm>
        </p:spPr>
        <p:txBody>
          <a:bodyPr vert="horz" lIns="91440" tIns="45720" rIns="91440" bIns="45720" rtlCol="0" anchor="b">
            <a:normAutofit/>
          </a:bodyPr>
          <a:lstStyle/>
          <a:p>
            <a:br>
              <a:rPr lang="en-US" sz="3800" b="1"/>
            </a:br>
            <a:r>
              <a:rPr lang="en-US" sz="3800" b="1"/>
              <a:t>Articolo 4 Preleggi</a:t>
            </a:r>
            <a:endParaRPr lang="en-US" sz="3800"/>
          </a:p>
          <a:p>
            <a:r>
              <a:rPr lang="en-US" sz="3800" b="1"/>
              <a:t>Limiti della disciplina regolamentare</a:t>
            </a:r>
            <a:endParaRPr lang="en-US" sz="3800"/>
          </a:p>
          <a:p>
            <a:endParaRPr lang="en-US" sz="3800"/>
          </a:p>
        </p:txBody>
      </p:sp>
      <p:sp>
        <p:nvSpPr>
          <p:cNvPr id="3" name="Segnaposto contenuto 2">
            <a:extLst>
              <a:ext uri="{FF2B5EF4-FFF2-40B4-BE49-F238E27FC236}">
                <a16:creationId xmlns:a16="http://schemas.microsoft.com/office/drawing/2014/main" id="{85033CE8-16D0-6ED7-CCB6-DE2165C161EA}"/>
              </a:ext>
            </a:extLst>
          </p:cNvPr>
          <p:cNvSpPr>
            <a:spLocks noGrp="1"/>
          </p:cNvSpPr>
          <p:nvPr>
            <p:ph idx="1"/>
          </p:nvPr>
        </p:nvSpPr>
        <p:spPr>
          <a:xfrm>
            <a:off x="890339" y="4636008"/>
            <a:ext cx="3734014" cy="1572768"/>
          </a:xfrm>
        </p:spPr>
        <p:txBody>
          <a:bodyPr vert="horz" lIns="91440" tIns="45720" rIns="91440" bIns="45720" rtlCol="0">
            <a:normAutofit/>
          </a:bodyPr>
          <a:lstStyle/>
          <a:p>
            <a:pPr marL="0" indent="0">
              <a:buNone/>
            </a:pPr>
            <a:r>
              <a:rPr lang="en-US" sz="2400"/>
              <a:t>I regolamenti non possono contenere norme contrarie alle disposizioni delle leggi.</a:t>
            </a:r>
          </a:p>
        </p:txBody>
      </p:sp>
      <p:pic>
        <p:nvPicPr>
          <p:cNvPr id="5" name="Picture 4" descr="Biblioteca pubblica sfocata astratta con scaffali">
            <a:extLst>
              <a:ext uri="{FF2B5EF4-FFF2-40B4-BE49-F238E27FC236}">
                <a16:creationId xmlns:a16="http://schemas.microsoft.com/office/drawing/2014/main" id="{054E3655-3928-A5FC-AA82-9513E2CACEFF}"/>
              </a:ext>
            </a:extLst>
          </p:cNvPr>
          <p:cNvPicPr>
            <a:picLocks noChangeAspect="1"/>
          </p:cNvPicPr>
          <p:nvPr/>
        </p:nvPicPr>
        <p:blipFill rotWithShape="1">
          <a:blip r:embed="rId2"/>
          <a:srcRect l="5564" r="27488" b="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96715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7518AF9-090F-C2C8-6AFF-79919ACAD724}"/>
              </a:ext>
            </a:extLst>
          </p:cNvPr>
          <p:cNvSpPr>
            <a:spLocks noGrp="1"/>
          </p:cNvSpPr>
          <p:nvPr>
            <p:ph type="title"/>
          </p:nvPr>
        </p:nvSpPr>
        <p:spPr>
          <a:xfrm>
            <a:off x="640080" y="325369"/>
            <a:ext cx="4368602" cy="1956841"/>
          </a:xfrm>
        </p:spPr>
        <p:txBody>
          <a:bodyPr anchor="b">
            <a:normAutofit/>
          </a:bodyPr>
          <a:lstStyle/>
          <a:p>
            <a:r>
              <a:rPr lang="it-IT" sz="5400">
                <a:cs typeface="Calibri Light"/>
              </a:rPr>
              <a:t>Delegificazione</a:t>
            </a:r>
            <a:endParaRPr lang="it-IT" sz="5400"/>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5D802ED4-E2F2-E74E-BC5E-5A50E1567321}"/>
              </a:ext>
            </a:extLst>
          </p:cNvPr>
          <p:cNvSpPr>
            <a:spLocks noGrp="1"/>
          </p:cNvSpPr>
          <p:nvPr>
            <p:ph idx="1"/>
          </p:nvPr>
        </p:nvSpPr>
        <p:spPr>
          <a:xfrm>
            <a:off x="640080" y="2872899"/>
            <a:ext cx="4243589" cy="3320668"/>
          </a:xfrm>
        </p:spPr>
        <p:txBody>
          <a:bodyPr vert="horz" lIns="91440" tIns="45720" rIns="91440" bIns="45720" rtlCol="0">
            <a:normAutofit/>
          </a:bodyPr>
          <a:lstStyle/>
          <a:p>
            <a:r>
              <a:rPr lang="it-IT" sz="2200">
                <a:cs typeface="Calibri"/>
              </a:rPr>
              <a:t>Abrogazione di legge precedente</a:t>
            </a:r>
          </a:p>
          <a:p>
            <a:r>
              <a:rPr lang="it-IT" sz="2200">
                <a:cs typeface="Calibri"/>
              </a:rPr>
              <a:t>Nuova disciplina contenuta in leggi (norme generali) e regolamenti (norme di dettaglio)</a:t>
            </a:r>
          </a:p>
        </p:txBody>
      </p:sp>
      <p:pic>
        <p:nvPicPr>
          <p:cNvPr id="5" name="Picture 4" descr="Penna posizionata sopra riga della firma">
            <a:extLst>
              <a:ext uri="{FF2B5EF4-FFF2-40B4-BE49-F238E27FC236}">
                <a16:creationId xmlns:a16="http://schemas.microsoft.com/office/drawing/2014/main" id="{9A67C67D-2943-B34D-B8ED-C72B2167C1F6}"/>
              </a:ext>
            </a:extLst>
          </p:cNvPr>
          <p:cNvPicPr>
            <a:picLocks noChangeAspect="1"/>
          </p:cNvPicPr>
          <p:nvPr/>
        </p:nvPicPr>
        <p:blipFill rotWithShape="1">
          <a:blip r:embed="rId2"/>
          <a:srcRect l="33048" r="-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81578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E198C3-87C6-4621-94E4-2EE9D20B9463}"/>
              </a:ext>
            </a:extLst>
          </p:cNvPr>
          <p:cNvSpPr>
            <a:spLocks noGrp="1"/>
          </p:cNvSpPr>
          <p:nvPr>
            <p:ph type="title"/>
          </p:nvPr>
        </p:nvSpPr>
        <p:spPr>
          <a:xfrm>
            <a:off x="621792" y="1161288"/>
            <a:ext cx="3602736" cy="4526280"/>
          </a:xfrm>
        </p:spPr>
        <p:txBody>
          <a:bodyPr>
            <a:normAutofit/>
          </a:bodyPr>
          <a:lstStyle/>
          <a:p>
            <a:r>
              <a:rPr lang="it-IT" sz="4000"/>
              <a:t>Problema: </a:t>
            </a:r>
            <a:br>
              <a:rPr lang="it-IT" sz="4000"/>
            </a:br>
            <a:r>
              <a:rPr lang="it-IT" sz="4000"/>
              <a:t>Centralità della legge </a:t>
            </a:r>
            <a:r>
              <a:rPr lang="it-IT" sz="4000" i="1"/>
              <a:t>vs </a:t>
            </a:r>
            <a:r>
              <a:rPr lang="it-IT" sz="4000"/>
              <a:t>crisi della legge </a:t>
            </a:r>
          </a:p>
        </p:txBody>
      </p:sp>
      <p:graphicFrame>
        <p:nvGraphicFramePr>
          <p:cNvPr id="5" name="Segnaposto contenuto 2">
            <a:extLst>
              <a:ext uri="{FF2B5EF4-FFF2-40B4-BE49-F238E27FC236}">
                <a16:creationId xmlns:a16="http://schemas.microsoft.com/office/drawing/2014/main" id="{D2426C6E-5969-C3D0-5BC3-C08D1E1EAF41}"/>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6053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FC46F6-27D6-4070-8D34-9AF5D0271EA7}"/>
              </a:ext>
            </a:extLst>
          </p:cNvPr>
          <p:cNvSpPr>
            <a:spLocks noGrp="1"/>
          </p:cNvSpPr>
          <p:nvPr>
            <p:ph type="title"/>
          </p:nvPr>
        </p:nvSpPr>
        <p:spPr>
          <a:xfrm>
            <a:off x="621792" y="1161288"/>
            <a:ext cx="3602736" cy="4526280"/>
          </a:xfrm>
        </p:spPr>
        <p:txBody>
          <a:bodyPr>
            <a:normAutofit/>
          </a:bodyPr>
          <a:lstStyle/>
          <a:p>
            <a:r>
              <a:rPr lang="it-IT" sz="4000" b="1"/>
              <a:t>Le cause </a:t>
            </a:r>
          </a:p>
        </p:txBody>
      </p:sp>
      <p:graphicFrame>
        <p:nvGraphicFramePr>
          <p:cNvPr id="5" name="Segnaposto contenuto 2">
            <a:extLst>
              <a:ext uri="{FF2B5EF4-FFF2-40B4-BE49-F238E27FC236}">
                <a16:creationId xmlns:a16="http://schemas.microsoft.com/office/drawing/2014/main" id="{BA490E6E-D16F-1F36-EA68-60383952F132}"/>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7419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FC46F6-27D6-4070-8D34-9AF5D0271EA7}"/>
              </a:ext>
            </a:extLst>
          </p:cNvPr>
          <p:cNvSpPr>
            <a:spLocks noGrp="1"/>
          </p:cNvSpPr>
          <p:nvPr>
            <p:ph type="title"/>
          </p:nvPr>
        </p:nvSpPr>
        <p:spPr>
          <a:xfrm>
            <a:off x="621792" y="1161288"/>
            <a:ext cx="3602736" cy="4526280"/>
          </a:xfrm>
        </p:spPr>
        <p:txBody>
          <a:bodyPr>
            <a:normAutofit/>
          </a:bodyPr>
          <a:lstStyle/>
          <a:p>
            <a:r>
              <a:rPr lang="it-IT" sz="4000" b="1"/>
              <a:t>Le cause </a:t>
            </a:r>
          </a:p>
        </p:txBody>
      </p:sp>
      <p:graphicFrame>
        <p:nvGraphicFramePr>
          <p:cNvPr id="5" name="Segnaposto contenuto 2">
            <a:extLst>
              <a:ext uri="{FF2B5EF4-FFF2-40B4-BE49-F238E27FC236}">
                <a16:creationId xmlns:a16="http://schemas.microsoft.com/office/drawing/2014/main" id="{1EF116B7-1922-5459-A311-AFB1116598A0}"/>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2836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C8A54E-3573-4F95-9A0F-67972FFF3B09}"/>
              </a:ext>
            </a:extLst>
          </p:cNvPr>
          <p:cNvSpPr>
            <a:spLocks noGrp="1"/>
          </p:cNvSpPr>
          <p:nvPr>
            <p:ph type="title"/>
          </p:nvPr>
        </p:nvSpPr>
        <p:spPr>
          <a:xfrm>
            <a:off x="621792" y="1161288"/>
            <a:ext cx="3602736" cy="4526280"/>
          </a:xfrm>
        </p:spPr>
        <p:txBody>
          <a:bodyPr>
            <a:normAutofit/>
          </a:bodyPr>
          <a:lstStyle/>
          <a:p>
            <a:r>
              <a:rPr lang="it-IT" sz="4000"/>
              <a:t>… </a:t>
            </a:r>
            <a:r>
              <a:rPr lang="it-IT" sz="4000" b="1"/>
              <a:t>e le conseguenze</a:t>
            </a:r>
          </a:p>
        </p:txBody>
      </p:sp>
      <p:graphicFrame>
        <p:nvGraphicFramePr>
          <p:cNvPr id="5" name="Segnaposto contenuto 2">
            <a:extLst>
              <a:ext uri="{FF2B5EF4-FFF2-40B4-BE49-F238E27FC236}">
                <a16:creationId xmlns:a16="http://schemas.microsoft.com/office/drawing/2014/main" id="{01EEDED1-B623-B871-29E9-EF94094E3ECC}"/>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4075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45EF4C4-FDC5-4B59-B7AC-06E52746D93B}"/>
              </a:ext>
            </a:extLst>
          </p:cNvPr>
          <p:cNvSpPr>
            <a:spLocks noGrp="1"/>
          </p:cNvSpPr>
          <p:nvPr>
            <p:ph type="title"/>
          </p:nvPr>
        </p:nvSpPr>
        <p:spPr>
          <a:xfrm>
            <a:off x="838200" y="365125"/>
            <a:ext cx="10515600" cy="1325563"/>
          </a:xfrm>
        </p:spPr>
        <p:txBody>
          <a:bodyPr>
            <a:normAutofit/>
          </a:bodyPr>
          <a:lstStyle/>
          <a:p>
            <a:r>
              <a:rPr lang="it-IT" sz="5400" b="1"/>
              <a:t>Il rischio di fuga dal regolamento</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F8B6A9D8-BB17-4140-9DF2-BC27CA94DE27}"/>
              </a:ext>
            </a:extLst>
          </p:cNvPr>
          <p:cNvSpPr>
            <a:spLocks noGrp="1"/>
          </p:cNvSpPr>
          <p:nvPr>
            <p:ph idx="1"/>
          </p:nvPr>
        </p:nvSpPr>
        <p:spPr>
          <a:xfrm>
            <a:off x="838200" y="1929384"/>
            <a:ext cx="10515600" cy="4251960"/>
          </a:xfrm>
        </p:spPr>
        <p:txBody>
          <a:bodyPr>
            <a:normAutofit/>
          </a:bodyPr>
          <a:lstStyle/>
          <a:p>
            <a:pPr marL="0" indent="0">
              <a:buNone/>
            </a:pPr>
            <a:r>
              <a:rPr lang="it-IT" sz="2200"/>
              <a:t>Fenomeno che si manifesta, talvolta anche in base ad esplicite indicazioni legislative, tramite l’adozione di </a:t>
            </a:r>
            <a:r>
              <a:rPr lang="it-IT" sz="2200" u="sng"/>
              <a:t>atti normativi secondari che si auto qualificano in termini non regolamentari.</a:t>
            </a:r>
            <a:r>
              <a:rPr lang="it-IT" sz="2200"/>
              <a:t> </a:t>
            </a:r>
          </a:p>
          <a:p>
            <a:pPr marL="0" indent="0">
              <a:buNone/>
            </a:pPr>
            <a:r>
              <a:rPr lang="it-IT" sz="2200"/>
              <a:t>«Deve, in linea di principio, </a:t>
            </a:r>
            <a:r>
              <a:rPr lang="it-IT" sz="2200" u="sng"/>
              <a:t>escludersi</a:t>
            </a:r>
            <a:r>
              <a:rPr lang="it-IT" sz="2200"/>
              <a:t> che il potere normativo dei Ministri e, più in generale, del Governo possa esercitarsi medianti atti “</a:t>
            </a:r>
            <a:r>
              <a:rPr lang="it-IT" sz="2200" b="1"/>
              <a:t>atipici</a:t>
            </a:r>
            <a:r>
              <a:rPr lang="it-IT" sz="2200"/>
              <a:t>”, di natura non regolamentare, specie laddove la norma che </a:t>
            </a:r>
            <a:r>
              <a:rPr lang="it-IT" sz="2200" u="sng"/>
              <a:t>attribuisce il potere normativo </a:t>
            </a:r>
            <a:r>
              <a:rPr lang="it-IT" sz="2200"/>
              <a:t>nulla disponga in ordine alla possibilità di utilizzare moduli alternativi e diversi rispetto a quello regolamentare tipizzato dall’art. 17 legge n. 400 del 1988» (CdS, AP, 9/2012).</a:t>
            </a:r>
          </a:p>
        </p:txBody>
      </p:sp>
    </p:spTree>
    <p:extLst>
      <p:ext uri="{BB962C8B-B14F-4D97-AF65-F5344CB8AC3E}">
        <p14:creationId xmlns:p14="http://schemas.microsoft.com/office/powerpoint/2010/main" val="3290794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D23FCEA-E33D-4216-9FFD-00B6277319B1}"/>
              </a:ext>
            </a:extLst>
          </p:cNvPr>
          <p:cNvSpPr>
            <a:spLocks noGrp="1"/>
          </p:cNvSpPr>
          <p:nvPr>
            <p:ph type="title"/>
          </p:nvPr>
        </p:nvSpPr>
        <p:spPr>
          <a:xfrm>
            <a:off x="5297762" y="329184"/>
            <a:ext cx="6251110" cy="1783080"/>
          </a:xfrm>
        </p:spPr>
        <p:txBody>
          <a:bodyPr anchor="b">
            <a:normAutofit/>
          </a:bodyPr>
          <a:lstStyle/>
          <a:p>
            <a:r>
              <a:rPr lang="it-IT" sz="5400" b="1"/>
              <a:t>Posso impugnare un regolamento?</a:t>
            </a:r>
          </a:p>
        </p:txBody>
      </p:sp>
      <p:pic>
        <p:nvPicPr>
          <p:cNvPr id="5" name="Picture 4" descr="Punto esclamativo su uno sfondo giallo">
            <a:extLst>
              <a:ext uri="{FF2B5EF4-FFF2-40B4-BE49-F238E27FC236}">
                <a16:creationId xmlns:a16="http://schemas.microsoft.com/office/drawing/2014/main" id="{732733CC-4C93-9823-F208-9F3210A491ED}"/>
              </a:ext>
            </a:extLst>
          </p:cNvPr>
          <p:cNvPicPr>
            <a:picLocks noChangeAspect="1"/>
          </p:cNvPicPr>
          <p:nvPr/>
        </p:nvPicPr>
        <p:blipFill rotWithShape="1">
          <a:blip r:embed="rId2"/>
          <a:srcRect l="31068" r="18000" b="4"/>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CFF9D27-9CA5-4922-AA89-F4678D2305F2}"/>
              </a:ext>
            </a:extLst>
          </p:cNvPr>
          <p:cNvSpPr>
            <a:spLocks noGrp="1"/>
          </p:cNvSpPr>
          <p:nvPr>
            <p:ph idx="1"/>
          </p:nvPr>
        </p:nvSpPr>
        <p:spPr>
          <a:xfrm>
            <a:off x="5297762" y="2706624"/>
            <a:ext cx="6251110" cy="3483864"/>
          </a:xfrm>
        </p:spPr>
        <p:txBody>
          <a:bodyPr>
            <a:normAutofit/>
          </a:bodyPr>
          <a:lstStyle/>
          <a:p>
            <a:r>
              <a:rPr lang="it-IT" sz="2200"/>
              <a:t>Dipende dalla portata immediatamente lesiva o meno.</a:t>
            </a:r>
          </a:p>
          <a:p>
            <a:r>
              <a:rPr lang="it-IT" sz="2200"/>
              <a:t>Si è soliti distinguere tra regolamenti volizione – preliminare e regolamenti volizione-azione.</a:t>
            </a:r>
          </a:p>
          <a:p>
            <a:pPr lvl="1"/>
            <a:r>
              <a:rPr lang="it-IT" sz="2200"/>
              <a:t>Volizione-preliminare: va impugnato il provvedimento a valle insieme al regolamento.</a:t>
            </a:r>
          </a:p>
          <a:p>
            <a:pPr lvl="1"/>
            <a:r>
              <a:rPr lang="it-IT" sz="2200"/>
              <a:t>Volizione-azione: possono essere impugnati subito.</a:t>
            </a:r>
          </a:p>
          <a:p>
            <a:pPr lvl="1"/>
            <a:r>
              <a:rPr lang="it-IT" sz="2200"/>
              <a:t>Il G.A. può disapplicare un regolamento?</a:t>
            </a:r>
          </a:p>
          <a:p>
            <a:pPr marL="0" indent="0">
              <a:buNone/>
            </a:pPr>
            <a:endParaRPr lang="it-IT" sz="2200"/>
          </a:p>
        </p:txBody>
      </p:sp>
    </p:spTree>
    <p:extLst>
      <p:ext uri="{BB962C8B-B14F-4D97-AF65-F5344CB8AC3E}">
        <p14:creationId xmlns:p14="http://schemas.microsoft.com/office/powerpoint/2010/main" val="1149317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F1CBD9E-2F53-4468-BA23-9127DAACF8C6}"/>
              </a:ext>
            </a:extLst>
          </p:cNvPr>
          <p:cNvSpPr>
            <a:spLocks noGrp="1"/>
          </p:cNvSpPr>
          <p:nvPr>
            <p:ph type="title"/>
          </p:nvPr>
        </p:nvSpPr>
        <p:spPr>
          <a:xfrm>
            <a:off x="838200" y="365125"/>
            <a:ext cx="10515600" cy="1325563"/>
          </a:xfrm>
        </p:spPr>
        <p:txBody>
          <a:bodyPr>
            <a:normAutofit/>
          </a:bodyPr>
          <a:lstStyle/>
          <a:p>
            <a:r>
              <a:rPr lang="it-IT" sz="5400" b="1"/>
              <a:t>Le norme interne</a:t>
            </a: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C20E60D-370C-4C70-A696-622A2FDC23E7}"/>
              </a:ext>
            </a:extLst>
          </p:cNvPr>
          <p:cNvSpPr>
            <a:spLocks noGrp="1"/>
          </p:cNvSpPr>
          <p:nvPr>
            <p:ph idx="1"/>
          </p:nvPr>
        </p:nvSpPr>
        <p:spPr>
          <a:xfrm>
            <a:off x="838200" y="1929384"/>
            <a:ext cx="10515600" cy="4251960"/>
          </a:xfrm>
        </p:spPr>
        <p:txBody>
          <a:bodyPr>
            <a:normAutofit/>
          </a:bodyPr>
          <a:lstStyle/>
          <a:p>
            <a:r>
              <a:rPr lang="it-IT" sz="2200"/>
              <a:t>Atti con cui le p.a. dettano </a:t>
            </a:r>
            <a:r>
              <a:rPr lang="it-IT" sz="2200" b="1"/>
              <a:t>precetti rivolti ai soggetti che operano al loro interno</a:t>
            </a:r>
            <a:r>
              <a:rPr lang="it-IT" sz="2200"/>
              <a:t> al fine di regolare l’organizzazione e l’azione degli organi e degli uffici.</a:t>
            </a:r>
          </a:p>
          <a:p>
            <a:pPr lvl="1"/>
            <a:r>
              <a:rPr lang="it-IT" sz="2200"/>
              <a:t>Espressione del </a:t>
            </a:r>
            <a:r>
              <a:rPr lang="it-IT" sz="2200" b="1"/>
              <a:t>potere di auto-organizzazione</a:t>
            </a:r>
          </a:p>
          <a:p>
            <a:pPr lvl="1"/>
            <a:r>
              <a:rPr lang="it-IT" sz="2200"/>
              <a:t>Espressione di un </a:t>
            </a:r>
            <a:r>
              <a:rPr lang="it-IT" sz="2200" b="1"/>
              <a:t>potere di supremazia riconosciuto ai soggetti in posizione apicale</a:t>
            </a:r>
            <a:r>
              <a:rPr lang="it-IT" sz="2200"/>
              <a:t> al fine di garantire una più adeguata ed efficiente cura degli interessi pubblici attraverso uffici ben organizzati e attività svolte in modo omogeneo e adeguato.</a:t>
            </a:r>
          </a:p>
          <a:p>
            <a:pPr lvl="1"/>
            <a:r>
              <a:rPr lang="it-IT" sz="2200"/>
              <a:t>Effetti </a:t>
            </a:r>
            <a:r>
              <a:rPr lang="it-IT" sz="2200" b="1"/>
              <a:t>interni</a:t>
            </a:r>
            <a:r>
              <a:rPr lang="it-IT" sz="2200"/>
              <a:t> ma </a:t>
            </a:r>
            <a:r>
              <a:rPr lang="it-IT" sz="2200" b="1"/>
              <a:t>indirettamente</a:t>
            </a:r>
            <a:r>
              <a:rPr lang="it-IT" sz="2200"/>
              <a:t> anche </a:t>
            </a:r>
            <a:r>
              <a:rPr lang="it-IT" sz="2200" b="1"/>
              <a:t>esterni</a:t>
            </a:r>
            <a:r>
              <a:rPr lang="it-IT" sz="2200"/>
              <a:t> per il tramite dei soggetti della p.a. che le stesse indirizzano.</a:t>
            </a:r>
          </a:p>
        </p:txBody>
      </p:sp>
    </p:spTree>
    <p:extLst>
      <p:ext uri="{BB962C8B-B14F-4D97-AF65-F5344CB8AC3E}">
        <p14:creationId xmlns:p14="http://schemas.microsoft.com/office/powerpoint/2010/main" val="2935340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olo 1">
            <a:extLst>
              <a:ext uri="{FF2B5EF4-FFF2-40B4-BE49-F238E27FC236}">
                <a16:creationId xmlns:a16="http://schemas.microsoft.com/office/drawing/2014/main" id="{8D87AFA3-2B39-4EE2-91C1-5BD8F2A0CDD6}"/>
              </a:ext>
            </a:extLst>
          </p:cNvPr>
          <p:cNvSpPr>
            <a:spLocks noGrp="1"/>
          </p:cNvSpPr>
          <p:nvPr>
            <p:ph type="title"/>
          </p:nvPr>
        </p:nvSpPr>
        <p:spPr>
          <a:xfrm>
            <a:off x="804672" y="1401859"/>
            <a:ext cx="4130185" cy="4054282"/>
          </a:xfrm>
        </p:spPr>
        <p:txBody>
          <a:bodyPr>
            <a:normAutofit/>
          </a:bodyPr>
          <a:lstStyle/>
          <a:p>
            <a:r>
              <a:rPr lang="it-IT" sz="3600" b="1" i="1">
                <a:solidFill>
                  <a:schemeClr val="tx2"/>
                </a:solidFill>
              </a:rPr>
              <a:t>Quali fonti </a:t>
            </a:r>
            <a:r>
              <a:rPr lang="it-IT" sz="3600" b="1">
                <a:solidFill>
                  <a:schemeClr val="tx2"/>
                </a:solidFill>
              </a:rPr>
              <a:t>nel diritto amministrativo</a:t>
            </a: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a:extLst>
              <a:ext uri="{FF2B5EF4-FFF2-40B4-BE49-F238E27FC236}">
                <a16:creationId xmlns:a16="http://schemas.microsoft.com/office/drawing/2014/main" id="{B0A5A3B7-6C57-4695-808E-17231B8CEBF1}"/>
              </a:ext>
            </a:extLst>
          </p:cNvPr>
          <p:cNvSpPr>
            <a:spLocks noGrp="1"/>
          </p:cNvSpPr>
          <p:nvPr>
            <p:ph idx="1"/>
          </p:nvPr>
        </p:nvSpPr>
        <p:spPr>
          <a:xfrm>
            <a:off x="5257800" y="1553134"/>
            <a:ext cx="6128539" cy="3751732"/>
          </a:xfrm>
        </p:spPr>
        <p:txBody>
          <a:bodyPr anchor="ctr">
            <a:normAutofit/>
          </a:bodyPr>
          <a:lstStyle/>
          <a:p>
            <a:pPr algn="just"/>
            <a:r>
              <a:rPr lang="it-IT" dirty="0">
                <a:solidFill>
                  <a:schemeClr val="tx2"/>
                </a:solidFill>
              </a:rPr>
              <a:t>Fonti </a:t>
            </a:r>
            <a:r>
              <a:rPr lang="it-IT" i="1" dirty="0">
                <a:solidFill>
                  <a:schemeClr val="tx2"/>
                </a:solidFill>
              </a:rPr>
              <a:t>sull’</a:t>
            </a:r>
            <a:r>
              <a:rPr lang="it-IT" dirty="0">
                <a:solidFill>
                  <a:schemeClr val="tx2"/>
                </a:solidFill>
              </a:rPr>
              <a:t> amministrazione: hanno come</a:t>
            </a:r>
            <a:r>
              <a:rPr lang="it-IT" b="1" dirty="0">
                <a:solidFill>
                  <a:schemeClr val="tx2"/>
                </a:solidFill>
              </a:rPr>
              <a:t> destinatarie le pubbliche amministrazioni</a:t>
            </a:r>
            <a:r>
              <a:rPr lang="it-IT" dirty="0">
                <a:solidFill>
                  <a:schemeClr val="tx2"/>
                </a:solidFill>
              </a:rPr>
              <a:t>. Includono fonti normative di rango primario e fonti di rango secondario (</a:t>
            </a:r>
            <a:r>
              <a:rPr lang="it-IT" u="sng" dirty="0">
                <a:solidFill>
                  <a:schemeClr val="tx2"/>
                </a:solidFill>
              </a:rPr>
              <a:t>riserva di legge relativa</a:t>
            </a:r>
            <a:r>
              <a:rPr lang="it-IT" dirty="0">
                <a:solidFill>
                  <a:schemeClr val="tx2"/>
                </a:solidFill>
              </a:rPr>
              <a:t>, art. 97 Costituzione);</a:t>
            </a:r>
            <a:endParaRPr lang="it-IT" dirty="0">
              <a:solidFill>
                <a:schemeClr val="tx2"/>
              </a:solidFill>
              <a:cs typeface="Calibri"/>
            </a:endParaRPr>
          </a:p>
          <a:p>
            <a:pPr algn="just"/>
            <a:endParaRPr lang="it-IT" sz="2000" dirty="0">
              <a:solidFill>
                <a:schemeClr val="tx2"/>
              </a:solidFill>
              <a:ea typeface="Calibri"/>
              <a:cs typeface="Calibri"/>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0135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60055F3-3F24-5B69-E681-2FDE83E6CC2F}"/>
              </a:ext>
            </a:extLst>
          </p:cNvPr>
          <p:cNvPicPr>
            <a:picLocks noChangeAspect="1"/>
          </p:cNvPicPr>
          <p:nvPr/>
        </p:nvPicPr>
        <p:blipFill rotWithShape="1">
          <a:blip r:embed="rId2">
            <a:duotone>
              <a:schemeClr val="bg2">
                <a:shade val="45000"/>
                <a:satMod val="135000"/>
              </a:schemeClr>
              <a:prstClr val="white"/>
            </a:duotone>
          </a:blip>
          <a:srcRect t="28205" r="9085" b="3609"/>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2E86969-06C1-4ED5-847F-185978823D06}"/>
              </a:ext>
            </a:extLst>
          </p:cNvPr>
          <p:cNvSpPr>
            <a:spLocks noGrp="1"/>
          </p:cNvSpPr>
          <p:nvPr>
            <p:ph type="title"/>
          </p:nvPr>
        </p:nvSpPr>
        <p:spPr>
          <a:xfrm>
            <a:off x="838200" y="365125"/>
            <a:ext cx="10515600" cy="1325563"/>
          </a:xfrm>
        </p:spPr>
        <p:txBody>
          <a:bodyPr>
            <a:normAutofit/>
          </a:bodyPr>
          <a:lstStyle/>
          <a:p>
            <a:r>
              <a:rPr lang="it-IT" b="1" dirty="0"/>
              <a:t>I regolamenti interni</a:t>
            </a:r>
            <a:endParaRPr lang="it-IT" b="1"/>
          </a:p>
        </p:txBody>
      </p:sp>
      <p:graphicFrame>
        <p:nvGraphicFramePr>
          <p:cNvPr id="5" name="Segnaposto contenuto 2">
            <a:extLst>
              <a:ext uri="{FF2B5EF4-FFF2-40B4-BE49-F238E27FC236}">
                <a16:creationId xmlns:a16="http://schemas.microsoft.com/office/drawing/2014/main" id="{5DA84375-69A4-1965-A461-DB2769FDB17A}"/>
              </a:ext>
            </a:extLst>
          </p:cNvPr>
          <p:cNvGraphicFramePr>
            <a:graphicFrameLocks noGrp="1"/>
          </p:cNvGraphicFramePr>
          <p:nvPr>
            <p:ph idx="1"/>
            <p:extLst>
              <p:ext uri="{D42A27DB-BD31-4B8C-83A1-F6EECF244321}">
                <p14:modId xmlns:p14="http://schemas.microsoft.com/office/powerpoint/2010/main" val="38301323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3267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EB6A355-8143-4F74-8A6F-979B77E52646}"/>
              </a:ext>
            </a:extLst>
          </p:cNvPr>
          <p:cNvSpPr>
            <a:spLocks noGrp="1"/>
          </p:cNvSpPr>
          <p:nvPr>
            <p:ph type="title"/>
          </p:nvPr>
        </p:nvSpPr>
        <p:spPr>
          <a:xfrm>
            <a:off x="838200" y="365125"/>
            <a:ext cx="10515600" cy="1325563"/>
          </a:xfrm>
        </p:spPr>
        <p:txBody>
          <a:bodyPr>
            <a:normAutofit/>
          </a:bodyPr>
          <a:lstStyle/>
          <a:p>
            <a:r>
              <a:rPr lang="it-IT" sz="4200" b="1"/>
              <a:t>Direttive e atti di indirizzo</a:t>
            </a:r>
            <a:br>
              <a:rPr lang="it-IT" sz="4200" b="1"/>
            </a:br>
            <a:endParaRPr lang="it-IT" sz="4200" b="1"/>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354D8C6-B6C8-4B95-8BA6-B7B0AF53B4A2}"/>
              </a:ext>
            </a:extLst>
          </p:cNvPr>
          <p:cNvSpPr>
            <a:spLocks noGrp="1"/>
          </p:cNvSpPr>
          <p:nvPr>
            <p:ph idx="1"/>
          </p:nvPr>
        </p:nvSpPr>
        <p:spPr>
          <a:xfrm>
            <a:off x="838200" y="1929384"/>
            <a:ext cx="10515600" cy="4251960"/>
          </a:xfrm>
        </p:spPr>
        <p:txBody>
          <a:bodyPr>
            <a:normAutofit/>
          </a:bodyPr>
          <a:lstStyle/>
          <a:p>
            <a:pPr marL="0" indent="0">
              <a:buNone/>
            </a:pPr>
            <a:r>
              <a:rPr lang="it-IT" sz="2200"/>
              <a:t>Indicano i </a:t>
            </a:r>
            <a:r>
              <a:rPr lang="it-IT" sz="2200" b="1"/>
              <a:t>fini da raggiungere</a:t>
            </a:r>
            <a:r>
              <a:rPr lang="it-IT" sz="2200"/>
              <a:t>, dettando criteri di massima per farlo:</a:t>
            </a:r>
          </a:p>
          <a:p>
            <a:pPr marL="0" indent="0">
              <a:buNone/>
            </a:pPr>
            <a:r>
              <a:rPr lang="it-IT" sz="2200"/>
              <a:t>① Direttive interorganiche (tra Ministro e dirigenti)</a:t>
            </a:r>
          </a:p>
          <a:p>
            <a:pPr marL="0" indent="0">
              <a:buNone/>
            </a:pPr>
            <a:r>
              <a:rPr lang="it-IT" sz="2200"/>
              <a:t>② Direttive intersoggettive (tra Ministero e enti strumentali)</a:t>
            </a:r>
          </a:p>
          <a:p>
            <a:pPr marL="0" indent="0">
              <a:buNone/>
            </a:pPr>
            <a:r>
              <a:rPr lang="it-IT" sz="2200"/>
              <a:t>Le direttive hanno acquistato un ruolo essenziale nell’organizzazione amministrativa in quanto condizionano in modo determinante l’attività di gestione e tutti gli aspetti connessi alla responsabilità dei vari organi.</a:t>
            </a:r>
          </a:p>
        </p:txBody>
      </p:sp>
    </p:spTree>
    <p:extLst>
      <p:ext uri="{BB962C8B-B14F-4D97-AF65-F5344CB8AC3E}">
        <p14:creationId xmlns:p14="http://schemas.microsoft.com/office/powerpoint/2010/main" val="391066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A3351FB9-C821-4E27-96A9-3BA79A73743C}"/>
              </a:ext>
            </a:extLst>
          </p:cNvPr>
          <p:cNvSpPr>
            <a:spLocks noGrp="1"/>
          </p:cNvSpPr>
          <p:nvPr>
            <p:ph type="title"/>
          </p:nvPr>
        </p:nvSpPr>
        <p:spPr>
          <a:xfrm>
            <a:off x="838200" y="365125"/>
            <a:ext cx="10515600" cy="1325563"/>
          </a:xfrm>
        </p:spPr>
        <p:txBody>
          <a:bodyPr>
            <a:normAutofit/>
          </a:bodyPr>
          <a:lstStyle/>
          <a:p>
            <a:r>
              <a:rPr lang="it-IT" b="1" dirty="0"/>
              <a:t>Le circolari</a:t>
            </a:r>
            <a:endParaRPr lang="it-IT" b="1"/>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370E87F-B386-4600-B482-3888ABBAE5F8}"/>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None/>
            </a:pPr>
            <a:r>
              <a:rPr lang="it-IT" dirty="0"/>
              <a:t>Le origini del nome:</a:t>
            </a:r>
            <a:endParaRPr lang="it-IT"/>
          </a:p>
          <a:p>
            <a:pPr marL="0" indent="0">
              <a:buNone/>
            </a:pPr>
            <a:r>
              <a:rPr lang="it-IT" dirty="0"/>
              <a:t>Staffetta «circolare» – modalità con cui in passato erano comunicati gli ordini agli ufficiali di comando. </a:t>
            </a:r>
            <a:r>
              <a:rPr lang="it-IT" i="1" dirty="0"/>
              <a:t>Gerarchia – </a:t>
            </a:r>
            <a:r>
              <a:rPr lang="it-IT" dirty="0"/>
              <a:t>atto rivolto da un organo sovraordinato agli organi </a:t>
            </a:r>
            <a:r>
              <a:rPr lang="it-IT" err="1"/>
              <a:t>sottordinati</a:t>
            </a:r>
            <a:r>
              <a:rPr lang="it-IT" dirty="0"/>
              <a:t> nell’esercizio di poteri di indirizzo direttiva e coordinamento /art. 4, TUPI).</a:t>
            </a:r>
            <a:endParaRPr lang="it-IT"/>
          </a:p>
          <a:p>
            <a:pPr marL="0" indent="0">
              <a:buNone/>
            </a:pPr>
            <a:endParaRPr lang="it-IT"/>
          </a:p>
          <a:p>
            <a:pPr marL="0" indent="0">
              <a:buNone/>
            </a:pPr>
            <a:r>
              <a:rPr lang="it-IT" u="sng" dirty="0"/>
              <a:t>Non sono fonti del diritto </a:t>
            </a:r>
            <a:r>
              <a:rPr lang="it-IT" dirty="0"/>
              <a:t>ma </a:t>
            </a:r>
            <a:r>
              <a:rPr lang="it-IT" b="1" i="1" dirty="0"/>
              <a:t>atti interni </a:t>
            </a:r>
            <a:r>
              <a:rPr lang="it-IT" dirty="0"/>
              <a:t>con cui l’amministrazione fornisce </a:t>
            </a:r>
            <a:r>
              <a:rPr lang="it-IT" u="sng" dirty="0"/>
              <a:t>indicazioni, istruzioni, regole</a:t>
            </a:r>
            <a:r>
              <a:rPr lang="it-IT" dirty="0"/>
              <a:t>.</a:t>
            </a:r>
            <a:endParaRPr lang="it-IT"/>
          </a:p>
        </p:txBody>
      </p:sp>
    </p:spTree>
    <p:extLst>
      <p:ext uri="{BB962C8B-B14F-4D97-AF65-F5344CB8AC3E}">
        <p14:creationId xmlns:p14="http://schemas.microsoft.com/office/powerpoint/2010/main" val="15520288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E0FB6E-988C-308C-83CA-55E1DD62EBD9}"/>
              </a:ext>
            </a:extLst>
          </p:cNvPr>
          <p:cNvPicPr>
            <a:picLocks noChangeAspect="1"/>
          </p:cNvPicPr>
          <p:nvPr/>
        </p:nvPicPr>
        <p:blipFill rotWithShape="1">
          <a:blip r:embed="rId2">
            <a:duotone>
              <a:schemeClr val="bg2">
                <a:shade val="45000"/>
                <a:satMod val="135000"/>
              </a:schemeClr>
              <a:prstClr val="white"/>
            </a:duotone>
          </a:blip>
          <a:srcRect t="14104" r="9085" b="8942"/>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5EDB6C6-1AA8-4134-993D-3CF575535C85}"/>
              </a:ext>
            </a:extLst>
          </p:cNvPr>
          <p:cNvSpPr>
            <a:spLocks noGrp="1"/>
          </p:cNvSpPr>
          <p:nvPr>
            <p:ph type="title"/>
          </p:nvPr>
        </p:nvSpPr>
        <p:spPr>
          <a:xfrm>
            <a:off x="838200" y="365125"/>
            <a:ext cx="10515600" cy="1325563"/>
          </a:xfrm>
        </p:spPr>
        <p:txBody>
          <a:bodyPr>
            <a:normAutofit/>
          </a:bodyPr>
          <a:lstStyle/>
          <a:p>
            <a:r>
              <a:rPr lang="it-IT" b="1" dirty="0"/>
              <a:t>Il contenuto e le tipologie di circolari</a:t>
            </a:r>
            <a:endParaRPr lang="it-IT" b="1"/>
          </a:p>
        </p:txBody>
      </p:sp>
      <p:graphicFrame>
        <p:nvGraphicFramePr>
          <p:cNvPr id="5" name="Segnaposto contenuto 2">
            <a:extLst>
              <a:ext uri="{FF2B5EF4-FFF2-40B4-BE49-F238E27FC236}">
                <a16:creationId xmlns:a16="http://schemas.microsoft.com/office/drawing/2014/main" id="{EFC8CF78-44D1-23A6-D534-00DB97A8CFB8}"/>
              </a:ext>
            </a:extLst>
          </p:cNvPr>
          <p:cNvGraphicFramePr>
            <a:graphicFrameLocks noGrp="1"/>
          </p:cNvGraphicFramePr>
          <p:nvPr>
            <p:ph idx="1"/>
            <p:extLst>
              <p:ext uri="{D42A27DB-BD31-4B8C-83A1-F6EECF244321}">
                <p14:modId xmlns:p14="http://schemas.microsoft.com/office/powerpoint/2010/main" val="21831390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27627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calinata e colonne anteriori di un maestoso edificio della città">
            <a:extLst>
              <a:ext uri="{FF2B5EF4-FFF2-40B4-BE49-F238E27FC236}">
                <a16:creationId xmlns:a16="http://schemas.microsoft.com/office/drawing/2014/main" id="{1150E763-79F4-AEFD-74E2-4A3A5DD8F390}"/>
              </a:ext>
            </a:extLst>
          </p:cNvPr>
          <p:cNvPicPr>
            <a:picLocks noChangeAspect="1"/>
          </p:cNvPicPr>
          <p:nvPr/>
        </p:nvPicPr>
        <p:blipFill rotWithShape="1">
          <a:blip r:embed="rId2"/>
          <a:srcRect r="9085" b="23272"/>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C5EDB6C6-1AA8-4134-993D-3CF575535C85}"/>
              </a:ext>
            </a:extLst>
          </p:cNvPr>
          <p:cNvSpPr>
            <a:spLocks noGrp="1"/>
          </p:cNvSpPr>
          <p:nvPr>
            <p:ph type="title"/>
          </p:nvPr>
        </p:nvSpPr>
        <p:spPr>
          <a:xfrm>
            <a:off x="838200" y="365125"/>
            <a:ext cx="10515600" cy="1325563"/>
          </a:xfrm>
        </p:spPr>
        <p:txBody>
          <a:bodyPr>
            <a:normAutofit/>
          </a:bodyPr>
          <a:lstStyle/>
          <a:p>
            <a:pPr lvl="0">
              <a:spcBef>
                <a:spcPts val="1000"/>
              </a:spcBef>
            </a:pPr>
            <a:r>
              <a:rPr lang="it-IT" sz="2100" b="1"/>
              <a:t>Un esempio</a:t>
            </a:r>
            <a:br>
              <a:rPr lang="it-IT" sz="2100" b="1"/>
            </a:br>
            <a:r>
              <a:rPr lang="it-IT" sz="2100" b="1">
                <a:latin typeface="Titillium Web"/>
                <a:ea typeface="+mn-ea"/>
                <a:cs typeface="+mn-cs"/>
              </a:rPr>
              <a:t>Circolare 17 settembre 2008 - Regolamento interno per gli istituti e le sezioni femminili</a:t>
            </a:r>
            <a:br>
              <a:rPr lang="it-IT" sz="2100" b="1">
                <a:latin typeface="Titillium Web"/>
                <a:ea typeface="+mn-ea"/>
                <a:cs typeface="+mn-cs"/>
              </a:rPr>
            </a:br>
            <a:r>
              <a:rPr lang="it-IT" sz="2100">
                <a:latin typeface="Titillium Web"/>
                <a:ea typeface="+mn-ea"/>
                <a:cs typeface="+mn-cs"/>
              </a:rPr>
              <a:t>17 settembre 2008 - PU-GDAP-1a00-17/09/2008-0308208-2008</a:t>
            </a:r>
            <a:br>
              <a:rPr lang="it-IT" sz="2100">
                <a:latin typeface="Titillium Web"/>
                <a:ea typeface="+mn-ea"/>
                <a:cs typeface="+mn-cs"/>
              </a:rPr>
            </a:br>
            <a:endParaRPr lang="it-IT" sz="2100" b="1"/>
          </a:p>
        </p:txBody>
      </p:sp>
      <p:sp>
        <p:nvSpPr>
          <p:cNvPr id="3" name="Segnaposto contenuto 2">
            <a:extLst>
              <a:ext uri="{FF2B5EF4-FFF2-40B4-BE49-F238E27FC236}">
                <a16:creationId xmlns:a16="http://schemas.microsoft.com/office/drawing/2014/main" id="{5CD76B44-2704-4426-A282-B3EA407FF9BB}"/>
              </a:ext>
            </a:extLst>
          </p:cNvPr>
          <p:cNvSpPr>
            <a:spLocks noGrp="1"/>
          </p:cNvSpPr>
          <p:nvPr>
            <p:ph idx="1"/>
          </p:nvPr>
        </p:nvSpPr>
        <p:spPr>
          <a:xfrm>
            <a:off x="838200" y="1825625"/>
            <a:ext cx="10515600" cy="4351338"/>
          </a:xfrm>
        </p:spPr>
        <p:txBody>
          <a:bodyPr>
            <a:normAutofit/>
          </a:bodyPr>
          <a:lstStyle/>
          <a:p>
            <a:pPr marL="0" indent="0">
              <a:spcBef>
                <a:spcPts val="0"/>
              </a:spcBef>
              <a:buNone/>
            </a:pPr>
            <a:r>
              <a:rPr lang="it-IT" sz="900">
                <a:latin typeface="Titillium Web"/>
              </a:rPr>
              <a:t>Ai signori Provveditori regionali</a:t>
            </a:r>
            <a:br>
              <a:rPr lang="it-IT" sz="900">
                <a:latin typeface="Titillium Web"/>
              </a:rPr>
            </a:br>
            <a:r>
              <a:rPr lang="it-IT" sz="900">
                <a:latin typeface="Titillium Web"/>
              </a:rPr>
              <a:t>Loro Sedi</a:t>
            </a:r>
          </a:p>
          <a:p>
            <a:pPr marL="0" indent="0">
              <a:spcBef>
                <a:spcPts val="0"/>
              </a:spcBef>
              <a:buNone/>
            </a:pPr>
            <a:r>
              <a:rPr lang="it-IT" sz="900">
                <a:latin typeface="Titillium Web"/>
              </a:rPr>
              <a:t>e p.c.</a:t>
            </a:r>
          </a:p>
          <a:p>
            <a:pPr marL="0" indent="0">
              <a:spcBef>
                <a:spcPts val="0"/>
              </a:spcBef>
              <a:buNone/>
            </a:pPr>
            <a:r>
              <a:rPr lang="it-IT" sz="900">
                <a:latin typeface="Titillium Web"/>
              </a:rPr>
              <a:t>Ai signori Presidenti dei tribunali di sorveglianza</a:t>
            </a:r>
            <a:br>
              <a:rPr lang="it-IT" sz="900">
                <a:latin typeface="Titillium Web"/>
              </a:rPr>
            </a:br>
            <a:r>
              <a:rPr lang="it-IT" sz="900">
                <a:latin typeface="Titillium Web"/>
              </a:rPr>
              <a:t>Loro Sedi</a:t>
            </a:r>
          </a:p>
          <a:p>
            <a:pPr marL="0" indent="0">
              <a:spcBef>
                <a:spcPts val="0"/>
              </a:spcBef>
              <a:buNone/>
            </a:pPr>
            <a:r>
              <a:rPr lang="it-IT" sz="900">
                <a:latin typeface="Titillium Web"/>
              </a:rPr>
              <a:t>All'Ufficio studi, legislazione e ricerche e rapporti internazionali</a:t>
            </a:r>
            <a:br>
              <a:rPr lang="it-IT" sz="900">
                <a:latin typeface="Titillium Web"/>
              </a:rPr>
            </a:br>
            <a:r>
              <a:rPr lang="it-IT" sz="900">
                <a:latin typeface="Titillium Web"/>
              </a:rPr>
              <a:t>Sede</a:t>
            </a:r>
          </a:p>
          <a:p>
            <a:pPr marL="0" indent="0">
              <a:spcBef>
                <a:spcPts val="0"/>
              </a:spcBef>
              <a:buNone/>
            </a:pPr>
            <a:r>
              <a:rPr lang="it-IT" sz="900">
                <a:latin typeface="Titillium Web"/>
              </a:rPr>
              <a:t>Alla Direzione generale del personale e della formazione</a:t>
            </a:r>
            <a:br>
              <a:rPr lang="it-IT" sz="900">
                <a:latin typeface="Titillium Web"/>
              </a:rPr>
            </a:br>
            <a:r>
              <a:rPr lang="it-IT" sz="900">
                <a:latin typeface="Titillium Web"/>
              </a:rPr>
              <a:t>Sede</a:t>
            </a:r>
          </a:p>
          <a:p>
            <a:pPr marL="0" indent="0">
              <a:spcBef>
                <a:spcPts val="0"/>
              </a:spcBef>
              <a:buNone/>
            </a:pPr>
            <a:r>
              <a:rPr lang="it-IT" sz="900">
                <a:latin typeface="Titillium Web"/>
              </a:rPr>
              <a:t>All'Istituto superiore studi penitenziari</a:t>
            </a:r>
          </a:p>
          <a:p>
            <a:pPr marL="0" indent="0">
              <a:buNone/>
            </a:pPr>
            <a:r>
              <a:rPr lang="it-IT" sz="900" b="1">
                <a:latin typeface="Titillium Web"/>
              </a:rPr>
              <a:t>Oggetto: Regolamento interno per gli istituti e le sezioni femminili.</a:t>
            </a:r>
            <a:br>
              <a:rPr lang="it-IT" sz="900"/>
            </a:br>
            <a:br>
              <a:rPr lang="it-IT" sz="900"/>
            </a:br>
            <a:r>
              <a:rPr lang="it-IT" sz="900">
                <a:latin typeface="Titillium Web"/>
              </a:rPr>
              <a:t>Negli ultimi anni la Direzione generale dei Detenuti e del Trattamento ha dedicato, con l'emanazione di diverse circolari, particolare attenzione ai temi dell'attività trattamentale, dell'organizzazione delle aree educative, della metodologia del lavoro in équipe e della dimensione progettuale che caratterizza l'offerta rieducativa alla persona privata della libertà. In questo alveo si è inserito Il PEA 2512005 "Detenzione al femminile", avente ad oggetto una conoscenza più approfondita e qualificata della donna detenuta.</a:t>
            </a:r>
            <a:br>
              <a:rPr lang="it-IT" sz="900"/>
            </a:br>
            <a:br>
              <a:rPr lang="it-IT" sz="900"/>
            </a:br>
            <a:r>
              <a:rPr lang="it-IT" sz="900">
                <a:latin typeface="Titillium Web"/>
              </a:rPr>
              <a:t>Come ulteriore sviluppo del lavoro sin qui svolto, questa Direzione generale ha provveduto alla stesura di un regolamento-tipo appositamente concepito per gli Istituti e le sezioni femminili che ospitano detenute comuni. Sono escluse dall'applicazione della presente le strutture penitenziarie del circuito Alta Sicurezza.</a:t>
            </a:r>
            <a:br>
              <a:rPr lang="it-IT" sz="900"/>
            </a:br>
            <a:r>
              <a:rPr lang="it-IT" sz="900">
                <a:latin typeface="Titillium Web"/>
              </a:rPr>
              <a:t>Il testo che si trasmette, frutto delle riflessioni dl un gruppo di lavoro multiprofessionale composto anche da magistrati di sorveglianza, andrà a costituire la "parte seconda" del regolamento d’istituto, rimanendo la "parte prima" dedicata alla disciplina delle sezioni detentive maschili, ove presenti.</a:t>
            </a:r>
            <a:br>
              <a:rPr lang="it-IT" sz="900"/>
            </a:br>
            <a:br>
              <a:rPr lang="it-IT" sz="900"/>
            </a:br>
            <a:r>
              <a:rPr lang="it-IT" sz="900">
                <a:latin typeface="Titillium Web"/>
              </a:rPr>
              <a:t>La presente iniziativa, quindi, mira a colmare una grave lacuna dell'organizzazione penitenziaria, favorendo l'introduzione su tutto il territorio nazionale, pur con gli adattamenti necessari a ciascuna realtà locale, di una regolamentazione specifica che tenga conto delle peculiarità dell'esecuzione penale riguardante il genere femminile. […]</a:t>
            </a:r>
          </a:p>
          <a:p>
            <a:pPr marL="0" indent="0">
              <a:buNone/>
            </a:pPr>
            <a:r>
              <a:rPr lang="it-IT" sz="900">
                <a:latin typeface="Titillium Web"/>
              </a:rPr>
              <a:t>Tutto ciò premesso, si invitano le SS. LL. a diramare la presente lettera-circolare agli istituti penitenziari delle rispettive circoscrizioni territoriali ed a sovrintendere alla sua puntuale applicazione. Inoltre, entro il termine di sei mesi, sì resta in attesa di una dettagliata relazione valutativa, da parte delle SS. LL., in ordine agli effetti prodotti e alle problematiche riscontrate in seguito all'attuazione delle presenti disposizioni.</a:t>
            </a:r>
            <a:br>
              <a:rPr lang="it-IT" sz="900"/>
            </a:br>
            <a:br>
              <a:rPr lang="it-IT" sz="900"/>
            </a:br>
            <a:r>
              <a:rPr lang="it-IT" sz="900">
                <a:latin typeface="Titillium Web"/>
              </a:rPr>
              <a:t>Nel ringraziare anticipatamente per la consueta collaborazione si resta in attesa dl assicurazione.</a:t>
            </a:r>
          </a:p>
          <a:p>
            <a:pPr marL="0" indent="0">
              <a:buNone/>
            </a:pPr>
            <a:r>
              <a:rPr lang="it-IT" sz="900" b="1">
                <a:latin typeface="Titillium Web"/>
              </a:rPr>
              <a:t>SCHEMA DI REGOLAMENTO INTERNO–TIPO PER GLI ISTITUTI FEMMINILI  E  SEZIONI FEMMINILI DI ISTITUTI MASCHILI</a:t>
            </a:r>
            <a:br>
              <a:rPr lang="it-IT" sz="900" b="1">
                <a:latin typeface="Titillium Web"/>
              </a:rPr>
            </a:br>
            <a:r>
              <a:rPr lang="it-IT" sz="900">
                <a:latin typeface="Titillium Web"/>
              </a:rPr>
              <a:t>diffuso con circolare 0308268-2008 del 17/09/2008 della Direzione generale dei detenuti e del trattamento</a:t>
            </a:r>
          </a:p>
          <a:p>
            <a:pPr marL="0" indent="0">
              <a:buNone/>
            </a:pPr>
            <a:r>
              <a:rPr lang="it-IT" sz="900">
                <a:latin typeface="Titillium Web"/>
              </a:rPr>
              <a:t>[…]</a:t>
            </a:r>
            <a:endParaRPr lang="it-IT" sz="900"/>
          </a:p>
        </p:txBody>
      </p:sp>
    </p:spTree>
    <p:extLst>
      <p:ext uri="{BB962C8B-B14F-4D97-AF65-F5344CB8AC3E}">
        <p14:creationId xmlns:p14="http://schemas.microsoft.com/office/powerpoint/2010/main" val="2801004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85144A73-982A-4E49-8E8B-1C6FF574D0AC}"/>
              </a:ext>
            </a:extLst>
          </p:cNvPr>
          <p:cNvSpPr>
            <a:spLocks noGrp="1"/>
          </p:cNvSpPr>
          <p:nvPr>
            <p:ph type="title"/>
          </p:nvPr>
        </p:nvSpPr>
        <p:spPr>
          <a:xfrm>
            <a:off x="621792" y="1161288"/>
            <a:ext cx="3602736" cy="4526280"/>
          </a:xfrm>
        </p:spPr>
        <p:txBody>
          <a:bodyPr>
            <a:normAutofit/>
          </a:bodyPr>
          <a:lstStyle/>
          <a:p>
            <a:r>
              <a:rPr lang="it-IT" sz="4000" b="1"/>
              <a:t>La tutela a fronte di circolari</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Segnaposto contenuto 2">
            <a:extLst>
              <a:ext uri="{FF2B5EF4-FFF2-40B4-BE49-F238E27FC236}">
                <a16:creationId xmlns:a16="http://schemas.microsoft.com/office/drawing/2014/main" id="{A33DC574-3560-198E-92C6-B24CD571B0B7}"/>
              </a:ext>
            </a:extLst>
          </p:cNvPr>
          <p:cNvGraphicFramePr>
            <a:graphicFrameLocks noGrp="1"/>
          </p:cNvGraphicFramePr>
          <p:nvPr>
            <p:ph idx="1"/>
            <p:extLst>
              <p:ext uri="{D42A27DB-BD31-4B8C-83A1-F6EECF244321}">
                <p14:modId xmlns:p14="http://schemas.microsoft.com/office/powerpoint/2010/main" val="97596800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6675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FD3F0E1C-94AF-4350-A0FD-65F2807DDBAF}"/>
              </a:ext>
            </a:extLst>
          </p:cNvPr>
          <p:cNvSpPr>
            <a:spLocks noGrp="1"/>
          </p:cNvSpPr>
          <p:nvPr>
            <p:ph type="title"/>
          </p:nvPr>
        </p:nvSpPr>
        <p:spPr>
          <a:xfrm>
            <a:off x="621792" y="1161288"/>
            <a:ext cx="3602736" cy="4526280"/>
          </a:xfrm>
        </p:spPr>
        <p:txBody>
          <a:bodyPr>
            <a:normAutofit/>
          </a:bodyPr>
          <a:lstStyle/>
          <a:p>
            <a:r>
              <a:rPr lang="it-IT" sz="4000" b="1"/>
              <a:t>Gli atti amministrativi generali</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Segnaposto contenuto 2">
            <a:extLst>
              <a:ext uri="{FF2B5EF4-FFF2-40B4-BE49-F238E27FC236}">
                <a16:creationId xmlns:a16="http://schemas.microsoft.com/office/drawing/2014/main" id="{733D3724-9EBA-2909-BCB7-75864A62342F}"/>
              </a:ext>
            </a:extLst>
          </p:cNvPr>
          <p:cNvGraphicFramePr>
            <a:graphicFrameLocks noGrp="1"/>
          </p:cNvGraphicFramePr>
          <p:nvPr>
            <p:ph idx="1"/>
            <p:extLst>
              <p:ext uri="{D42A27DB-BD31-4B8C-83A1-F6EECF244321}">
                <p14:modId xmlns:p14="http://schemas.microsoft.com/office/powerpoint/2010/main" val="178066166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68032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94A2D7-A36F-4EC7-A7C3-21E1BEDD473B}"/>
              </a:ext>
            </a:extLst>
          </p:cNvPr>
          <p:cNvSpPr>
            <a:spLocks noGrp="1"/>
          </p:cNvSpPr>
          <p:nvPr>
            <p:ph type="title"/>
          </p:nvPr>
        </p:nvSpPr>
        <p:spPr/>
        <p:txBody>
          <a:bodyPr/>
          <a:lstStyle/>
          <a:p>
            <a:pPr algn="ctr"/>
            <a:r>
              <a:rPr lang="it-IT" b="1" dirty="0"/>
              <a:t>Il bando di gara</a:t>
            </a:r>
          </a:p>
        </p:txBody>
      </p:sp>
      <p:graphicFrame>
        <p:nvGraphicFramePr>
          <p:cNvPr id="5" name="Segnaposto contenuto 2">
            <a:extLst>
              <a:ext uri="{FF2B5EF4-FFF2-40B4-BE49-F238E27FC236}">
                <a16:creationId xmlns:a16="http://schemas.microsoft.com/office/drawing/2014/main" id="{881A662B-D143-6D41-522E-45193A32009F}"/>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0953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6982803-16BE-4C18-902C-B3C8350B871D}"/>
              </a:ext>
            </a:extLst>
          </p:cNvPr>
          <p:cNvSpPr>
            <a:spLocks noGrp="1"/>
          </p:cNvSpPr>
          <p:nvPr>
            <p:ph type="title"/>
          </p:nvPr>
        </p:nvSpPr>
        <p:spPr>
          <a:xfrm>
            <a:off x="635000" y="640823"/>
            <a:ext cx="3418659" cy="5583148"/>
          </a:xfrm>
        </p:spPr>
        <p:txBody>
          <a:bodyPr anchor="ctr">
            <a:normAutofit/>
          </a:bodyPr>
          <a:lstStyle/>
          <a:p>
            <a:r>
              <a:rPr lang="it-IT" sz="5400" b="1"/>
              <a:t>Il P.R.G.</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741A2824-A9F1-4839-D1FC-2CBFFFC35EE5}"/>
              </a:ext>
            </a:extLst>
          </p:cNvPr>
          <p:cNvGraphicFramePr>
            <a:graphicFrameLocks noGrp="1"/>
          </p:cNvGraphicFramePr>
          <p:nvPr>
            <p:ph idx="1"/>
            <p:extLst>
              <p:ext uri="{D42A27DB-BD31-4B8C-83A1-F6EECF244321}">
                <p14:modId xmlns:p14="http://schemas.microsoft.com/office/powerpoint/2010/main" val="413393830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9446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67544D-D62D-4AD3-8F31-F84348A6533D}"/>
              </a:ext>
            </a:extLst>
          </p:cNvPr>
          <p:cNvSpPr>
            <a:spLocks noGrp="1"/>
          </p:cNvSpPr>
          <p:nvPr>
            <p:ph type="title"/>
          </p:nvPr>
        </p:nvSpPr>
        <p:spPr>
          <a:xfrm>
            <a:off x="635000" y="640823"/>
            <a:ext cx="3418659" cy="5583148"/>
          </a:xfrm>
        </p:spPr>
        <p:txBody>
          <a:bodyPr anchor="ctr">
            <a:normAutofit/>
          </a:bodyPr>
          <a:lstStyle/>
          <a:p>
            <a:r>
              <a:rPr lang="it-IT" sz="5400" b="1"/>
              <a:t>Ordinanze contingibili e urgenti</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Segnaposto contenuto 2">
            <a:extLst>
              <a:ext uri="{FF2B5EF4-FFF2-40B4-BE49-F238E27FC236}">
                <a16:creationId xmlns:a16="http://schemas.microsoft.com/office/drawing/2014/main" id="{3ADD2356-59E2-82C8-2765-E18AB5B93662}"/>
              </a:ext>
            </a:extLst>
          </p:cNvPr>
          <p:cNvGraphicFramePr>
            <a:graphicFrameLocks noGrp="1"/>
          </p:cNvGraphicFramePr>
          <p:nvPr>
            <p:ph idx="1"/>
            <p:extLst>
              <p:ext uri="{D42A27DB-BD31-4B8C-83A1-F6EECF244321}">
                <p14:modId xmlns:p14="http://schemas.microsoft.com/office/powerpoint/2010/main" val="2279816862"/>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9158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F75AD06-DFC4-4B3A-8490-330823D08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587C93-0840-40DF-96D5-D1F2137E64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olo 1">
            <a:extLst>
              <a:ext uri="{FF2B5EF4-FFF2-40B4-BE49-F238E27FC236}">
                <a16:creationId xmlns:a16="http://schemas.microsoft.com/office/drawing/2014/main" id="{8D87AFA3-2B39-4EE2-91C1-5BD8F2A0CDD6}"/>
              </a:ext>
            </a:extLst>
          </p:cNvPr>
          <p:cNvSpPr>
            <a:spLocks noGrp="1"/>
          </p:cNvSpPr>
          <p:nvPr>
            <p:ph type="title"/>
          </p:nvPr>
        </p:nvSpPr>
        <p:spPr>
          <a:xfrm>
            <a:off x="804672" y="1401859"/>
            <a:ext cx="4130185" cy="4054282"/>
          </a:xfrm>
        </p:spPr>
        <p:txBody>
          <a:bodyPr>
            <a:normAutofit/>
          </a:bodyPr>
          <a:lstStyle/>
          <a:p>
            <a:r>
              <a:rPr lang="it-IT" sz="3600" b="1" i="1">
                <a:solidFill>
                  <a:schemeClr val="tx2"/>
                </a:solidFill>
              </a:rPr>
              <a:t>Quali fonti </a:t>
            </a:r>
            <a:r>
              <a:rPr lang="it-IT" sz="3600" b="1">
                <a:solidFill>
                  <a:schemeClr val="tx2"/>
                </a:solidFill>
              </a:rPr>
              <a:t>nel diritto amministrativo</a:t>
            </a:r>
          </a:p>
        </p:txBody>
      </p:sp>
      <p:grpSp>
        <p:nvGrpSpPr>
          <p:cNvPr id="12" name="Group 11">
            <a:extLst>
              <a:ext uri="{FF2B5EF4-FFF2-40B4-BE49-F238E27FC236}">
                <a16:creationId xmlns:a16="http://schemas.microsoft.com/office/drawing/2014/main" id="{5E02D55A-F529-4B19-BAF9-F63240A7B4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839"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60367E3C-3947-493D-9458-5955DB20AE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E8D9785-21DB-4CE6-B138-2999AD61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3AA5AD5-8F29-4165-8112-305DDDDDD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A4EC0CF-F38F-4D7F-B48D-9A26E814DF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a:extLst>
              <a:ext uri="{FF2B5EF4-FFF2-40B4-BE49-F238E27FC236}">
                <a16:creationId xmlns:a16="http://schemas.microsoft.com/office/drawing/2014/main" id="{B0A5A3B7-6C57-4695-808E-17231B8CEBF1}"/>
              </a:ext>
            </a:extLst>
          </p:cNvPr>
          <p:cNvSpPr>
            <a:spLocks noGrp="1"/>
          </p:cNvSpPr>
          <p:nvPr>
            <p:ph idx="1"/>
          </p:nvPr>
        </p:nvSpPr>
        <p:spPr>
          <a:xfrm>
            <a:off x="5257800" y="1553134"/>
            <a:ext cx="6128539" cy="3751732"/>
          </a:xfrm>
        </p:spPr>
        <p:txBody>
          <a:bodyPr anchor="ctr">
            <a:normAutofit/>
          </a:bodyPr>
          <a:lstStyle/>
          <a:p>
            <a:pPr algn="just"/>
            <a:r>
              <a:rPr lang="it-IT" err="1">
                <a:solidFill>
                  <a:schemeClr val="tx2"/>
                </a:solidFill>
                <a:ea typeface="Calibri"/>
                <a:cs typeface="Calibri"/>
              </a:rPr>
              <a:t>onti</a:t>
            </a:r>
            <a:r>
              <a:rPr lang="it-IT" dirty="0">
                <a:solidFill>
                  <a:schemeClr val="tx2"/>
                </a:solidFill>
              </a:rPr>
              <a:t> </a:t>
            </a:r>
            <a:r>
              <a:rPr lang="it-IT" i="1" dirty="0">
                <a:solidFill>
                  <a:schemeClr val="tx2"/>
                </a:solidFill>
              </a:rPr>
              <a:t>dell’</a:t>
            </a:r>
            <a:r>
              <a:rPr lang="it-IT" dirty="0">
                <a:solidFill>
                  <a:schemeClr val="tx2"/>
                </a:solidFill>
              </a:rPr>
              <a:t> amministrazione: sono strumenti utilizzati dalle pubbliche amministrazioni </a:t>
            </a:r>
            <a:r>
              <a:rPr lang="it-IT" b="1" dirty="0">
                <a:solidFill>
                  <a:schemeClr val="tx2"/>
                </a:solidFill>
              </a:rPr>
              <a:t>sia per regolare comportamenti dei privati</a:t>
            </a:r>
            <a:r>
              <a:rPr lang="it-IT" dirty="0">
                <a:solidFill>
                  <a:schemeClr val="tx2"/>
                </a:solidFill>
              </a:rPr>
              <a:t>, che per </a:t>
            </a:r>
            <a:r>
              <a:rPr lang="it-IT" b="1" dirty="0">
                <a:solidFill>
                  <a:schemeClr val="tx2"/>
                </a:solidFill>
              </a:rPr>
              <a:t>disciplinare i propri apparati e il proprio funzionamento</a:t>
            </a:r>
            <a:r>
              <a:rPr lang="it-IT" dirty="0">
                <a:solidFill>
                  <a:schemeClr val="tx2"/>
                </a:solidFill>
              </a:rPr>
              <a:t>. Includono </a:t>
            </a:r>
            <a:r>
              <a:rPr lang="it-IT" u="sng" dirty="0">
                <a:solidFill>
                  <a:schemeClr val="tx2"/>
                </a:solidFill>
              </a:rPr>
              <a:t>fonti normative </a:t>
            </a:r>
            <a:r>
              <a:rPr lang="it-IT" dirty="0">
                <a:solidFill>
                  <a:schemeClr val="tx2"/>
                </a:solidFill>
              </a:rPr>
              <a:t>e </a:t>
            </a:r>
            <a:r>
              <a:rPr lang="it-IT" u="sng" dirty="0">
                <a:solidFill>
                  <a:schemeClr val="tx2"/>
                </a:solidFill>
              </a:rPr>
              <a:t>atti aventi natura non normativa </a:t>
            </a:r>
            <a:r>
              <a:rPr lang="it-IT" dirty="0">
                <a:solidFill>
                  <a:schemeClr val="tx2"/>
                </a:solidFill>
              </a:rPr>
              <a:t>(piani, bandi, atti generali, circolari, direttive).</a:t>
            </a:r>
            <a:endParaRPr lang="it-IT">
              <a:solidFill>
                <a:schemeClr val="tx2"/>
              </a:solidFill>
              <a:ea typeface="Calibri" panose="020F0502020204030204"/>
              <a:cs typeface="Calibri"/>
            </a:endParaRPr>
          </a:p>
        </p:txBody>
      </p:sp>
      <p:grpSp>
        <p:nvGrpSpPr>
          <p:cNvPr id="18" name="Group 17">
            <a:extLst>
              <a:ext uri="{FF2B5EF4-FFF2-40B4-BE49-F238E27FC236}">
                <a16:creationId xmlns:a16="http://schemas.microsoft.com/office/drawing/2014/main" id="{47A3A52F-BCB3-444D-9372-EE018B135C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535970" y="4114799"/>
            <a:ext cx="3655725" cy="2743201"/>
            <a:chOff x="-305" y="-1"/>
            <a:chExt cx="3832880" cy="2876136"/>
          </a:xfrm>
        </p:grpSpPr>
        <p:sp>
          <p:nvSpPr>
            <p:cNvPr id="19" name="Freeform: Shape 18">
              <a:extLst>
                <a:ext uri="{FF2B5EF4-FFF2-40B4-BE49-F238E27FC236}">
                  <a16:creationId xmlns:a16="http://schemas.microsoft.com/office/drawing/2014/main" id="{91E32C13-DED6-4967-85B8-68DD7710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8DDA515-BC6A-47FB-951E-E1E7928750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97EEFA7-6787-4EC0-8284-6D3D273061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A9621AC-50AB-4B43-896D-78FE571A38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5295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F4C386E-1CD7-4E27-8BE2-2F8B38F8DBFE}"/>
              </a:ext>
            </a:extLst>
          </p:cNvPr>
          <p:cNvSpPr>
            <a:spLocks noGrp="1"/>
          </p:cNvSpPr>
          <p:nvPr>
            <p:ph type="title"/>
          </p:nvPr>
        </p:nvSpPr>
        <p:spPr>
          <a:xfrm>
            <a:off x="686834" y="1153572"/>
            <a:ext cx="3200400" cy="4461163"/>
          </a:xfrm>
        </p:spPr>
        <p:txBody>
          <a:bodyPr>
            <a:normAutofit/>
          </a:bodyPr>
          <a:lstStyle/>
          <a:p>
            <a:r>
              <a:rPr lang="it-IT" sz="3700" b="1">
                <a:solidFill>
                  <a:srgbClr val="FFFFFF"/>
                </a:solidFill>
              </a:rPr>
              <a:t>La struttura del diritto amministrativo e la duplicità di punti di vista ordinanti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267EF381-2CB7-457D-A1D5-DA4349B94D3B}"/>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it-IT" dirty="0"/>
              <a:t>La prospettiva dell’interesse pubblico istituzionalmente perseguito dall’amministrazione come interesse </a:t>
            </a:r>
            <a:r>
              <a:rPr lang="it-IT" b="1" dirty="0"/>
              <a:t>qualitativamente superiore </a:t>
            </a:r>
            <a:r>
              <a:rPr lang="it-IT" dirty="0"/>
              <a:t>agli interessi dei singoli. </a:t>
            </a:r>
            <a:endParaRPr lang="it-IT" dirty="0">
              <a:cs typeface="Calibri"/>
            </a:endParaRPr>
          </a:p>
          <a:p>
            <a:pPr marL="0" indent="0">
              <a:buNone/>
            </a:pPr>
            <a:endParaRPr lang="it-IT"/>
          </a:p>
          <a:p>
            <a:r>
              <a:rPr lang="it-IT" dirty="0"/>
              <a:t>La prospettiva dello </a:t>
            </a:r>
            <a:r>
              <a:rPr lang="it-IT" b="1" dirty="0"/>
              <a:t>Stato di diritto</a:t>
            </a:r>
            <a:r>
              <a:rPr lang="it-IT" dirty="0"/>
              <a:t> che impone la garanzia degli interessi dei singoli in quanto tali, a</a:t>
            </a:r>
            <a:r>
              <a:rPr lang="it-IT" b="1" dirty="0"/>
              <a:t>nche di fronte all’interesse pubblico</a:t>
            </a:r>
            <a:r>
              <a:rPr lang="it-IT" dirty="0"/>
              <a:t>. </a:t>
            </a:r>
            <a:endParaRPr lang="it-IT"/>
          </a:p>
        </p:txBody>
      </p:sp>
    </p:spTree>
    <p:extLst>
      <p:ext uri="{BB962C8B-B14F-4D97-AF65-F5344CB8AC3E}">
        <p14:creationId xmlns:p14="http://schemas.microsoft.com/office/powerpoint/2010/main" val="417641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D87AFA3-2B39-4EE2-91C1-5BD8F2A0CDD6}"/>
              </a:ext>
            </a:extLst>
          </p:cNvPr>
          <p:cNvSpPr>
            <a:spLocks noGrp="1"/>
          </p:cNvSpPr>
          <p:nvPr>
            <p:ph type="title"/>
          </p:nvPr>
        </p:nvSpPr>
        <p:spPr>
          <a:xfrm>
            <a:off x="1006900" y="1188637"/>
            <a:ext cx="3141430" cy="4480726"/>
          </a:xfrm>
        </p:spPr>
        <p:txBody>
          <a:bodyPr>
            <a:normAutofit/>
          </a:bodyPr>
          <a:lstStyle/>
          <a:p>
            <a:pPr algn="r"/>
            <a:r>
              <a:rPr lang="it-IT" sz="3600" b="1"/>
              <a:t>La rilevanza delle fonti </a:t>
            </a:r>
            <a:r>
              <a:rPr lang="it-IT" sz="3600" b="1" i="1"/>
              <a:t>nel</a:t>
            </a:r>
            <a:r>
              <a:rPr lang="it-IT" sz="3600" b="1"/>
              <a:t> e </a:t>
            </a:r>
            <a:r>
              <a:rPr lang="it-IT" sz="3600" b="1" i="1"/>
              <a:t>per</a:t>
            </a:r>
            <a:r>
              <a:rPr lang="it-IT" sz="3600" b="1"/>
              <a:t> il diritto amministrativo</a:t>
            </a:r>
            <a:br>
              <a:rPr lang="it-IT" sz="3600" b="1" dirty="0"/>
            </a:br>
            <a:r>
              <a:rPr lang="it-IT" sz="3600" b="1">
                <a:solidFill>
                  <a:schemeClr val="accent1">
                    <a:lumMod val="75000"/>
                  </a:schemeClr>
                </a:solidFill>
              </a:rPr>
              <a:t>Come e perché studiamo le fonti</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B0A5A3B7-6C57-4695-808E-17231B8CEBF1}"/>
              </a:ext>
            </a:extLst>
          </p:cNvPr>
          <p:cNvSpPr>
            <a:spLocks noGrp="1"/>
          </p:cNvSpPr>
          <p:nvPr>
            <p:ph idx="1"/>
          </p:nvPr>
        </p:nvSpPr>
        <p:spPr>
          <a:xfrm>
            <a:off x="5138928" y="1338729"/>
            <a:ext cx="4795584" cy="4180542"/>
          </a:xfrm>
        </p:spPr>
        <p:txBody>
          <a:bodyPr anchor="ctr">
            <a:normAutofit/>
          </a:bodyPr>
          <a:lstStyle/>
          <a:p>
            <a:r>
              <a:rPr lang="it-IT" sz="2400"/>
              <a:t>Vincoli che la </a:t>
            </a:r>
            <a:r>
              <a:rPr lang="it-IT" sz="2400" i="1"/>
              <a:t>legge </a:t>
            </a:r>
            <a:r>
              <a:rPr lang="it-IT" sz="2400"/>
              <a:t>pone all’esercizio dei pubblici poteri (principio di legalità)</a:t>
            </a:r>
          </a:p>
          <a:p>
            <a:r>
              <a:rPr lang="it-IT" sz="2400"/>
              <a:t>Riserva di legge (assoluta o relativa)</a:t>
            </a:r>
          </a:p>
          <a:p>
            <a:r>
              <a:rPr lang="it-IT" sz="2400" b="1"/>
              <a:t>Potestà normativa </a:t>
            </a:r>
            <a:r>
              <a:rPr lang="it-IT" sz="2400"/>
              <a:t>delle stesse pubbliche amministrazioni</a:t>
            </a:r>
          </a:p>
        </p:txBody>
      </p:sp>
    </p:spTree>
    <p:extLst>
      <p:ext uri="{BB962C8B-B14F-4D97-AF65-F5344CB8AC3E}">
        <p14:creationId xmlns:p14="http://schemas.microsoft.com/office/powerpoint/2010/main" val="3611134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0DFA0FD-AB28-4B25-B870-4D2BBC35B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alinata e colonne anteriori di un maestoso edificio della città">
            <a:extLst>
              <a:ext uri="{FF2B5EF4-FFF2-40B4-BE49-F238E27FC236}">
                <a16:creationId xmlns:a16="http://schemas.microsoft.com/office/drawing/2014/main" id="{FD7EAA33-0231-2522-8816-C0EE5C0DC3C7}"/>
              </a:ext>
            </a:extLst>
          </p:cNvPr>
          <p:cNvPicPr>
            <a:picLocks noChangeAspect="1"/>
          </p:cNvPicPr>
          <p:nvPr/>
        </p:nvPicPr>
        <p:blipFill rotWithShape="1">
          <a:blip r:embed="rId2">
            <a:alphaModFix/>
          </a:blip>
          <a:srcRect l="24972" r="12883" b="-3"/>
          <a:stretch/>
        </p:blipFill>
        <p:spPr>
          <a:xfrm>
            <a:off x="5833976" y="10"/>
            <a:ext cx="6394152" cy="6857990"/>
          </a:xfrm>
          <a:prstGeom prst="rect">
            <a:avLst/>
          </a:prstGeom>
        </p:spPr>
      </p:pic>
      <p:grpSp>
        <p:nvGrpSpPr>
          <p:cNvPr id="11" name="Group 10">
            <a:extLst>
              <a:ext uri="{FF2B5EF4-FFF2-40B4-BE49-F238E27FC236}">
                <a16:creationId xmlns:a16="http://schemas.microsoft.com/office/drawing/2014/main" id="{0D628DFB-9CD1-4E2B-8B44-9FDF7E80F6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79564" y="0"/>
            <a:ext cx="6648564" cy="6858000"/>
            <a:chOff x="5705128" y="0"/>
            <a:chExt cx="6648564" cy="6858000"/>
          </a:xfrm>
        </p:grpSpPr>
        <p:sp>
          <p:nvSpPr>
            <p:cNvPr id="12" name="Freeform: Shape 11">
              <a:extLst>
                <a:ext uri="{FF2B5EF4-FFF2-40B4-BE49-F238E27FC236}">
                  <a16:creationId xmlns:a16="http://schemas.microsoft.com/office/drawing/2014/main" id="{4CB07514-66C4-498E-85FA-6CCDFB253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8018" y="0"/>
              <a:ext cx="6485674" cy="6858000"/>
            </a:xfrm>
            <a:custGeom>
              <a:avLst/>
              <a:gdLst>
                <a:gd name="connsiteX0" fmla="*/ 1720317 w 6237794"/>
                <a:gd name="connsiteY0" fmla="*/ 0 h 6858000"/>
                <a:gd name="connsiteX1" fmla="*/ 2433560 w 6237794"/>
                <a:gd name="connsiteY1" fmla="*/ 0 h 6858000"/>
                <a:gd name="connsiteX2" fmla="*/ 2351473 w 6237794"/>
                <a:gd name="connsiteY2" fmla="*/ 41605 h 6858000"/>
                <a:gd name="connsiteX3" fmla="*/ 1473152 w 6237794"/>
                <a:gd name="connsiteY3" fmla="*/ 667521 h 6858000"/>
                <a:gd name="connsiteX4" fmla="*/ 982876 w 6237794"/>
                <a:gd name="connsiteY4" fmla="*/ 1193803 h 6858000"/>
                <a:gd name="connsiteX5" fmla="*/ 595242 w 6237794"/>
                <a:gd name="connsiteY5" fmla="*/ 1798192 h 6858000"/>
                <a:gd name="connsiteX6" fmla="*/ 332174 w 6237794"/>
                <a:gd name="connsiteY6" fmla="*/ 2466315 h 6858000"/>
                <a:gd name="connsiteX7" fmla="*/ 236500 w 6237794"/>
                <a:gd name="connsiteY7" fmla="*/ 3178573 h 6858000"/>
                <a:gd name="connsiteX8" fmla="*/ 276860 w 6237794"/>
                <a:gd name="connsiteY8" fmla="*/ 3527298 h 6858000"/>
                <a:gd name="connsiteX9" fmla="*/ 396054 w 6237794"/>
                <a:gd name="connsiteY9" fmla="*/ 3853520 h 6858000"/>
                <a:gd name="connsiteX10" fmla="*/ 479243 w 6237794"/>
                <a:gd name="connsiteY10" fmla="*/ 4007121 h 6858000"/>
                <a:gd name="connsiteX11" fmla="*/ 574772 w 6237794"/>
                <a:gd name="connsiteY11" fmla="*/ 4155787 h 6858000"/>
                <a:gd name="connsiteX12" fmla="*/ 795447 w 6237794"/>
                <a:gd name="connsiteY12" fmla="*/ 4443100 h 6858000"/>
                <a:gd name="connsiteX13" fmla="*/ 1034270 w 6237794"/>
                <a:gd name="connsiteY13" fmla="*/ 4732591 h 6858000"/>
                <a:gd name="connsiteX14" fmla="*/ 1153028 w 6237794"/>
                <a:gd name="connsiteY14" fmla="*/ 4883725 h 6858000"/>
                <a:gd name="connsiteX15" fmla="*/ 1210084 w 6237794"/>
                <a:gd name="connsiteY15" fmla="*/ 4957912 h 6858000"/>
                <a:gd name="connsiteX16" fmla="*/ 1265979 w 6237794"/>
                <a:gd name="connsiteY16" fmla="*/ 5028906 h 6858000"/>
                <a:gd name="connsiteX17" fmla="*/ 1746238 w 6237794"/>
                <a:gd name="connsiteY17" fmla="*/ 5553590 h 6858000"/>
                <a:gd name="connsiteX18" fmla="*/ 2001611 w 6237794"/>
                <a:gd name="connsiteY18" fmla="*/ 5789654 h 6858000"/>
                <a:gd name="connsiteX19" fmla="*/ 2269035 w 6237794"/>
                <a:gd name="connsiteY19" fmla="*/ 6007280 h 6858000"/>
                <a:gd name="connsiteX20" fmla="*/ 2866455 w 6237794"/>
                <a:gd name="connsiteY20" fmla="*/ 6351505 h 6858000"/>
                <a:gd name="connsiteX21" fmla="*/ 3200661 w 6237794"/>
                <a:gd name="connsiteY21" fmla="*/ 6448777 h 6858000"/>
                <a:gd name="connsiteX22" fmla="*/ 3286318 w 6237794"/>
                <a:gd name="connsiteY22" fmla="*/ 6465908 h 6858000"/>
                <a:gd name="connsiteX23" fmla="*/ 3372701 w 6237794"/>
                <a:gd name="connsiteY23" fmla="*/ 6480281 h 6858000"/>
                <a:gd name="connsiteX24" fmla="*/ 3547063 w 6237794"/>
                <a:gd name="connsiteY24" fmla="*/ 6500896 h 6858000"/>
                <a:gd name="connsiteX25" fmla="*/ 3634753 w 6237794"/>
                <a:gd name="connsiteY25" fmla="*/ 6507575 h 6858000"/>
                <a:gd name="connsiteX26" fmla="*/ 3722733 w 6237794"/>
                <a:gd name="connsiteY26" fmla="*/ 6512221 h 6858000"/>
                <a:gd name="connsiteX27" fmla="*/ 3811003 w 6237794"/>
                <a:gd name="connsiteY27" fmla="*/ 6514253 h 6858000"/>
                <a:gd name="connsiteX28" fmla="*/ 3899418 w 6237794"/>
                <a:gd name="connsiteY28" fmla="*/ 6513817 h 6858000"/>
                <a:gd name="connsiteX29" fmla="*/ 3943698 w 6237794"/>
                <a:gd name="connsiteY29" fmla="*/ 6513381 h 6858000"/>
                <a:gd name="connsiteX30" fmla="*/ 3986381 w 6237794"/>
                <a:gd name="connsiteY30" fmla="*/ 6511495 h 6858000"/>
                <a:gd name="connsiteX31" fmla="*/ 4028919 w 6237794"/>
                <a:gd name="connsiteY31" fmla="*/ 6509317 h 6858000"/>
                <a:gd name="connsiteX32" fmla="*/ 4071312 w 6237794"/>
                <a:gd name="connsiteY32" fmla="*/ 6505833 h 6858000"/>
                <a:gd name="connsiteX33" fmla="*/ 4239432 w 6237794"/>
                <a:gd name="connsiteY33" fmla="*/ 6485072 h 6858000"/>
                <a:gd name="connsiteX34" fmla="*/ 4879826 w 6237794"/>
                <a:gd name="connsiteY34" fmla="*/ 6274849 h 6858000"/>
                <a:gd name="connsiteX35" fmla="*/ 5471439 w 6237794"/>
                <a:gd name="connsiteY35" fmla="*/ 5906235 h 6858000"/>
                <a:gd name="connsiteX36" fmla="*/ 5614877 w 6237794"/>
                <a:gd name="connsiteY36" fmla="*/ 5797930 h 6858000"/>
                <a:gd name="connsiteX37" fmla="*/ 5758316 w 6237794"/>
                <a:gd name="connsiteY37" fmla="*/ 5685995 h 6858000"/>
                <a:gd name="connsiteX38" fmla="*/ 6048824 w 6237794"/>
                <a:gd name="connsiteY38" fmla="*/ 5453705 h 6858000"/>
                <a:gd name="connsiteX39" fmla="*/ 6237794 w 6237794"/>
                <a:gd name="connsiteY39" fmla="*/ 5308644 h 6858000"/>
                <a:gd name="connsiteX40" fmla="*/ 6237794 w 6237794"/>
                <a:gd name="connsiteY40" fmla="*/ 6081399 h 6858000"/>
                <a:gd name="connsiteX41" fmla="*/ 6123011 w 6237794"/>
                <a:gd name="connsiteY41" fmla="*/ 6166399 h 6858000"/>
                <a:gd name="connsiteX42" fmla="*/ 5965925 w 6237794"/>
                <a:gd name="connsiteY42" fmla="*/ 6278479 h 6858000"/>
                <a:gd name="connsiteX43" fmla="*/ 5803903 w 6237794"/>
                <a:gd name="connsiteY43" fmla="*/ 6387364 h 6858000"/>
                <a:gd name="connsiteX44" fmla="*/ 5463744 w 6237794"/>
                <a:gd name="connsiteY44" fmla="*/ 6591780 h 6858000"/>
                <a:gd name="connsiteX45" fmla="*/ 5097888 w 6237794"/>
                <a:gd name="connsiteY45" fmla="*/ 6765562 h 6858000"/>
                <a:gd name="connsiteX46" fmla="*/ 4905602 w 6237794"/>
                <a:gd name="connsiteY46" fmla="*/ 6836446 h 6858000"/>
                <a:gd name="connsiteX47" fmla="*/ 4831447 w 6237794"/>
                <a:gd name="connsiteY47" fmla="*/ 6858000 h 6858000"/>
                <a:gd name="connsiteX48" fmla="*/ 3036485 w 6237794"/>
                <a:gd name="connsiteY48" fmla="*/ 6858000 h 6858000"/>
                <a:gd name="connsiteX49" fmla="*/ 2911533 w 6237794"/>
                <a:gd name="connsiteY49" fmla="*/ 6825558 h 6858000"/>
                <a:gd name="connsiteX50" fmla="*/ 2719386 w 6237794"/>
                <a:gd name="connsiteY50" fmla="*/ 6767158 h 6858000"/>
                <a:gd name="connsiteX51" fmla="*/ 1980415 w 6237794"/>
                <a:gd name="connsiteY51" fmla="*/ 6440210 h 6858000"/>
                <a:gd name="connsiteX52" fmla="*/ 1357588 w 6237794"/>
                <a:gd name="connsiteY52" fmla="*/ 5931206 h 6858000"/>
                <a:gd name="connsiteX53" fmla="*/ 1105118 w 6237794"/>
                <a:gd name="connsiteY53" fmla="*/ 5624874 h 6858000"/>
                <a:gd name="connsiteX54" fmla="*/ 884588 w 6237794"/>
                <a:gd name="connsiteY54" fmla="*/ 5300539 h 6858000"/>
                <a:gd name="connsiteX55" fmla="*/ 833049 w 6237794"/>
                <a:gd name="connsiteY55" fmla="*/ 5217931 h 6858000"/>
                <a:gd name="connsiteX56" fmla="*/ 783833 w 6237794"/>
                <a:gd name="connsiteY56" fmla="*/ 5137791 h 6858000"/>
                <a:gd name="connsiteX57" fmla="*/ 686706 w 6237794"/>
                <a:gd name="connsiteY57" fmla="*/ 4982447 h 6858000"/>
                <a:gd name="connsiteX58" fmla="*/ 485485 w 6237794"/>
                <a:gd name="connsiteY58" fmla="*/ 4665082 h 6858000"/>
                <a:gd name="connsiteX59" fmla="*/ 289055 w 6237794"/>
                <a:gd name="connsiteY59" fmla="*/ 4329568 h 6858000"/>
                <a:gd name="connsiteX60" fmla="*/ 200495 w 6237794"/>
                <a:gd name="connsiteY60" fmla="*/ 4151721 h 6858000"/>
                <a:gd name="connsiteX61" fmla="*/ 125291 w 6237794"/>
                <a:gd name="connsiteY61" fmla="*/ 3965600 h 6858000"/>
                <a:gd name="connsiteX62" fmla="*/ 67654 w 6237794"/>
                <a:gd name="connsiteY62" fmla="*/ 3772509 h 6858000"/>
                <a:gd name="connsiteX63" fmla="*/ 46168 w 6237794"/>
                <a:gd name="connsiteY63" fmla="*/ 3674076 h 6858000"/>
                <a:gd name="connsiteX64" fmla="*/ 36731 w 6237794"/>
                <a:gd name="connsiteY64" fmla="*/ 3624714 h 6858000"/>
                <a:gd name="connsiteX65" fmla="*/ 28891 w 6237794"/>
                <a:gd name="connsiteY65" fmla="*/ 3575208 h 6858000"/>
                <a:gd name="connsiteX66" fmla="*/ 0 w 6237794"/>
                <a:gd name="connsiteY66" fmla="*/ 3178573 h 6858000"/>
                <a:gd name="connsiteX67" fmla="*/ 80575 w 6237794"/>
                <a:gd name="connsiteY67" fmla="*/ 2405774 h 6858000"/>
                <a:gd name="connsiteX68" fmla="*/ 322737 w 6237794"/>
                <a:gd name="connsiteY68" fmla="*/ 1665351 h 6858000"/>
                <a:gd name="connsiteX69" fmla="*/ 1230700 w 6237794"/>
                <a:gd name="connsiteY69" fmla="*/ 407938 h 6858000"/>
                <a:gd name="connsiteX70" fmla="*/ 1521825 w 6237794"/>
                <a:gd name="connsiteY70" fmla="*/ 149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237794" h="6858000">
                  <a:moveTo>
                    <a:pt x="1720317" y="0"/>
                  </a:moveTo>
                  <a:lnTo>
                    <a:pt x="2433560" y="0"/>
                  </a:lnTo>
                  <a:lnTo>
                    <a:pt x="2351473" y="41605"/>
                  </a:lnTo>
                  <a:cubicBezTo>
                    <a:pt x="2036528" y="216271"/>
                    <a:pt x="1740794" y="426339"/>
                    <a:pt x="1473152" y="667521"/>
                  </a:cubicBezTo>
                  <a:cubicBezTo>
                    <a:pt x="1295305" y="828818"/>
                    <a:pt x="1130525" y="1004777"/>
                    <a:pt x="982876" y="1193803"/>
                  </a:cubicBezTo>
                  <a:cubicBezTo>
                    <a:pt x="834936" y="1382538"/>
                    <a:pt x="704418" y="1584921"/>
                    <a:pt x="595242" y="1798192"/>
                  </a:cubicBezTo>
                  <a:cubicBezTo>
                    <a:pt x="486066" y="2011317"/>
                    <a:pt x="395183" y="2234461"/>
                    <a:pt x="332174" y="2466315"/>
                  </a:cubicBezTo>
                  <a:cubicBezTo>
                    <a:pt x="269166" y="2697588"/>
                    <a:pt x="236355" y="2938008"/>
                    <a:pt x="236500" y="3178573"/>
                  </a:cubicBezTo>
                  <a:cubicBezTo>
                    <a:pt x="237807" y="3296751"/>
                    <a:pt x="249421" y="3414057"/>
                    <a:pt x="276860" y="3527298"/>
                  </a:cubicBezTo>
                  <a:cubicBezTo>
                    <a:pt x="303864" y="3640684"/>
                    <a:pt x="345821" y="3749135"/>
                    <a:pt x="396054" y="3853520"/>
                  </a:cubicBezTo>
                  <a:cubicBezTo>
                    <a:pt x="421461" y="3905640"/>
                    <a:pt x="449626" y="3956743"/>
                    <a:pt x="479243" y="4007121"/>
                  </a:cubicBezTo>
                  <a:cubicBezTo>
                    <a:pt x="509295" y="4057354"/>
                    <a:pt x="541380" y="4106861"/>
                    <a:pt x="574772" y="4155787"/>
                  </a:cubicBezTo>
                  <a:cubicBezTo>
                    <a:pt x="642426" y="4253348"/>
                    <a:pt x="717630" y="4348007"/>
                    <a:pt x="795447" y="4443100"/>
                  </a:cubicBezTo>
                  <a:cubicBezTo>
                    <a:pt x="873264" y="4538339"/>
                    <a:pt x="954565" y="4633577"/>
                    <a:pt x="1034270" y="4732591"/>
                  </a:cubicBezTo>
                  <a:cubicBezTo>
                    <a:pt x="1074195" y="4781952"/>
                    <a:pt x="1113684" y="4832476"/>
                    <a:pt x="1153028" y="4883725"/>
                  </a:cubicBezTo>
                  <a:lnTo>
                    <a:pt x="1210084" y="4957912"/>
                  </a:lnTo>
                  <a:cubicBezTo>
                    <a:pt x="1228813" y="4981576"/>
                    <a:pt x="1246670" y="5005822"/>
                    <a:pt x="1265979" y="5028906"/>
                  </a:cubicBezTo>
                  <a:cubicBezTo>
                    <a:pt x="1416677" y="5216770"/>
                    <a:pt x="1580151" y="5389681"/>
                    <a:pt x="1746238" y="5553590"/>
                  </a:cubicBezTo>
                  <a:cubicBezTo>
                    <a:pt x="1829717" y="5635182"/>
                    <a:pt x="1914648" y="5714015"/>
                    <a:pt x="2001611" y="5789654"/>
                  </a:cubicBezTo>
                  <a:cubicBezTo>
                    <a:pt x="2088575" y="5865293"/>
                    <a:pt x="2177135" y="5938465"/>
                    <a:pt x="2269035" y="6007280"/>
                  </a:cubicBezTo>
                  <a:cubicBezTo>
                    <a:pt x="2452108" y="6145202"/>
                    <a:pt x="2649554" y="6268461"/>
                    <a:pt x="2866455" y="6351505"/>
                  </a:cubicBezTo>
                  <a:cubicBezTo>
                    <a:pt x="2974615" y="6393027"/>
                    <a:pt x="3086694" y="6424821"/>
                    <a:pt x="3200661" y="6448777"/>
                  </a:cubicBezTo>
                  <a:cubicBezTo>
                    <a:pt x="3229262" y="6454438"/>
                    <a:pt x="3257572" y="6460971"/>
                    <a:pt x="3286318" y="6465908"/>
                  </a:cubicBezTo>
                  <a:lnTo>
                    <a:pt x="3372701" y="6480281"/>
                  </a:lnTo>
                  <a:cubicBezTo>
                    <a:pt x="3430628" y="6487975"/>
                    <a:pt x="3488556" y="6496106"/>
                    <a:pt x="3547063" y="6500896"/>
                  </a:cubicBezTo>
                  <a:cubicBezTo>
                    <a:pt x="3576245" y="6503654"/>
                    <a:pt x="3605426" y="6506268"/>
                    <a:pt x="3634753" y="6507575"/>
                  </a:cubicBezTo>
                  <a:cubicBezTo>
                    <a:pt x="3664079" y="6509026"/>
                    <a:pt x="3693261" y="6511350"/>
                    <a:pt x="3722733" y="6512221"/>
                  </a:cubicBezTo>
                  <a:lnTo>
                    <a:pt x="3811003" y="6514253"/>
                  </a:lnTo>
                  <a:cubicBezTo>
                    <a:pt x="3840329" y="6514979"/>
                    <a:pt x="3869946" y="6513963"/>
                    <a:pt x="3899418" y="6513817"/>
                  </a:cubicBezTo>
                  <a:lnTo>
                    <a:pt x="3943698" y="6513381"/>
                  </a:lnTo>
                  <a:cubicBezTo>
                    <a:pt x="3958071" y="6512946"/>
                    <a:pt x="3972154" y="6512075"/>
                    <a:pt x="3986381" y="6511495"/>
                  </a:cubicBezTo>
                  <a:cubicBezTo>
                    <a:pt x="4000609" y="6510768"/>
                    <a:pt x="4014837" y="6510333"/>
                    <a:pt x="4028919" y="6509317"/>
                  </a:cubicBezTo>
                  <a:lnTo>
                    <a:pt x="4071312" y="6505833"/>
                  </a:lnTo>
                  <a:cubicBezTo>
                    <a:pt x="4127788" y="6501332"/>
                    <a:pt x="4183828" y="6493782"/>
                    <a:pt x="4239432" y="6485072"/>
                  </a:cubicBezTo>
                  <a:cubicBezTo>
                    <a:pt x="4461994" y="6448195"/>
                    <a:pt x="4675992" y="6376041"/>
                    <a:pt x="4879826" y="6274849"/>
                  </a:cubicBezTo>
                  <a:cubicBezTo>
                    <a:pt x="5084386" y="6174820"/>
                    <a:pt x="5279074" y="6046770"/>
                    <a:pt x="5471439" y="5906235"/>
                  </a:cubicBezTo>
                  <a:cubicBezTo>
                    <a:pt x="5519494" y="5871246"/>
                    <a:pt x="5567258" y="5834806"/>
                    <a:pt x="5614877" y="5797930"/>
                  </a:cubicBezTo>
                  <a:cubicBezTo>
                    <a:pt x="5662787" y="5761199"/>
                    <a:pt x="5710551" y="5723887"/>
                    <a:pt x="5758316" y="5685995"/>
                  </a:cubicBezTo>
                  <a:lnTo>
                    <a:pt x="6048824" y="5453705"/>
                  </a:lnTo>
                  <a:lnTo>
                    <a:pt x="6237794" y="5308644"/>
                  </a:lnTo>
                  <a:lnTo>
                    <a:pt x="6237794" y="6081399"/>
                  </a:lnTo>
                  <a:lnTo>
                    <a:pt x="6123011" y="6166399"/>
                  </a:lnTo>
                  <a:cubicBezTo>
                    <a:pt x="6071326" y="6204001"/>
                    <a:pt x="6019061" y="6241458"/>
                    <a:pt x="5965925" y="6278479"/>
                  </a:cubicBezTo>
                  <a:cubicBezTo>
                    <a:pt x="5912644" y="6315210"/>
                    <a:pt x="5858927" y="6351650"/>
                    <a:pt x="5803903" y="6387364"/>
                  </a:cubicBezTo>
                  <a:cubicBezTo>
                    <a:pt x="5694437" y="6458938"/>
                    <a:pt x="5581486" y="6528335"/>
                    <a:pt x="5463744" y="6591780"/>
                  </a:cubicBezTo>
                  <a:cubicBezTo>
                    <a:pt x="5346147" y="6655514"/>
                    <a:pt x="5224486" y="6714748"/>
                    <a:pt x="5097888" y="6765562"/>
                  </a:cubicBezTo>
                  <a:cubicBezTo>
                    <a:pt x="5034879" y="6791332"/>
                    <a:pt x="4970700" y="6815005"/>
                    <a:pt x="4905602" y="6836446"/>
                  </a:cubicBezTo>
                  <a:lnTo>
                    <a:pt x="4831447" y="6858000"/>
                  </a:lnTo>
                  <a:lnTo>
                    <a:pt x="3036485" y="6858000"/>
                  </a:lnTo>
                  <a:lnTo>
                    <a:pt x="2911533" y="6825558"/>
                  </a:lnTo>
                  <a:cubicBezTo>
                    <a:pt x="2847182" y="6807410"/>
                    <a:pt x="2783121" y="6787919"/>
                    <a:pt x="2719386" y="6767158"/>
                  </a:cubicBezTo>
                  <a:cubicBezTo>
                    <a:pt x="2464884" y="6683389"/>
                    <a:pt x="2213285" y="6579149"/>
                    <a:pt x="1980415" y="6440210"/>
                  </a:cubicBezTo>
                  <a:cubicBezTo>
                    <a:pt x="1747399" y="6301563"/>
                    <a:pt x="1539355" y="6125749"/>
                    <a:pt x="1357588" y="5931206"/>
                  </a:cubicBezTo>
                  <a:cubicBezTo>
                    <a:pt x="1266269" y="5834080"/>
                    <a:pt x="1183226" y="5730711"/>
                    <a:pt x="1105118" y="5624874"/>
                  </a:cubicBezTo>
                  <a:cubicBezTo>
                    <a:pt x="1027446" y="5518601"/>
                    <a:pt x="953549" y="5410732"/>
                    <a:pt x="884588" y="5300539"/>
                  </a:cubicBezTo>
                  <a:cubicBezTo>
                    <a:pt x="866876" y="5273245"/>
                    <a:pt x="850180" y="5245516"/>
                    <a:pt x="833049" y="5217931"/>
                  </a:cubicBezTo>
                  <a:lnTo>
                    <a:pt x="783833" y="5137791"/>
                  </a:lnTo>
                  <a:cubicBezTo>
                    <a:pt x="752328" y="5085962"/>
                    <a:pt x="719662" y="5034567"/>
                    <a:pt x="686706" y="4982447"/>
                  </a:cubicBezTo>
                  <a:lnTo>
                    <a:pt x="485485" y="4665082"/>
                  </a:lnTo>
                  <a:cubicBezTo>
                    <a:pt x="417976" y="4556922"/>
                    <a:pt x="351338" y="4445568"/>
                    <a:pt x="289055" y="4329568"/>
                  </a:cubicBezTo>
                  <a:cubicBezTo>
                    <a:pt x="257987" y="4271496"/>
                    <a:pt x="227934" y="4212408"/>
                    <a:pt x="200495" y="4151721"/>
                  </a:cubicBezTo>
                  <a:cubicBezTo>
                    <a:pt x="173201" y="4090891"/>
                    <a:pt x="147794" y="4028898"/>
                    <a:pt x="125291" y="3965600"/>
                  </a:cubicBezTo>
                  <a:cubicBezTo>
                    <a:pt x="103224" y="3902155"/>
                    <a:pt x="83624" y="3837840"/>
                    <a:pt x="67654" y="3772509"/>
                  </a:cubicBezTo>
                  <a:cubicBezTo>
                    <a:pt x="60105" y="3739843"/>
                    <a:pt x="52410" y="3707032"/>
                    <a:pt x="46168" y="3674076"/>
                  </a:cubicBezTo>
                  <a:lnTo>
                    <a:pt x="36731" y="3624714"/>
                  </a:lnTo>
                  <a:lnTo>
                    <a:pt x="28891" y="3575208"/>
                  </a:lnTo>
                  <a:cubicBezTo>
                    <a:pt x="8566" y="3442948"/>
                    <a:pt x="0" y="3310252"/>
                    <a:pt x="0" y="3178573"/>
                  </a:cubicBezTo>
                  <a:cubicBezTo>
                    <a:pt x="726" y="2919425"/>
                    <a:pt x="27730" y="2660277"/>
                    <a:pt x="80575" y="2405774"/>
                  </a:cubicBezTo>
                  <a:cubicBezTo>
                    <a:pt x="133276" y="2151417"/>
                    <a:pt x="213997" y="1901996"/>
                    <a:pt x="322737" y="1665351"/>
                  </a:cubicBezTo>
                  <a:cubicBezTo>
                    <a:pt x="541235" y="1192061"/>
                    <a:pt x="857875" y="768568"/>
                    <a:pt x="1230700" y="407938"/>
                  </a:cubicBezTo>
                  <a:cubicBezTo>
                    <a:pt x="1324124" y="317781"/>
                    <a:pt x="1421323" y="231579"/>
                    <a:pt x="1521825" y="14944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3BFB38F-216C-4A75-8C1C-DAF998A5C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634917 w 6230407"/>
                <a:gd name="connsiteY0" fmla="*/ 0 h 6858000"/>
                <a:gd name="connsiteX1" fmla="*/ 6230407 w 6230407"/>
                <a:gd name="connsiteY1" fmla="*/ 0 h 6858000"/>
                <a:gd name="connsiteX2" fmla="*/ 6230407 w 6230407"/>
                <a:gd name="connsiteY2" fmla="*/ 322046 h 6858000"/>
                <a:gd name="connsiteX3" fmla="*/ 6061915 w 6230407"/>
                <a:gd name="connsiteY3" fmla="*/ 206288 h 6858000"/>
                <a:gd name="connsiteX4" fmla="*/ 5814792 w 6230407"/>
                <a:gd name="connsiteY4" fmla="*/ 74312 h 6858000"/>
                <a:gd name="connsiteX5" fmla="*/ 5676576 w 6230407"/>
                <a:gd name="connsiteY5" fmla="*/ 15049 h 6858000"/>
                <a:gd name="connsiteX6" fmla="*/ 1821847 w 6230407"/>
                <a:gd name="connsiteY6" fmla="*/ 0 h 6858000"/>
                <a:gd name="connsiteX7" fmla="*/ 3449591 w 6230407"/>
                <a:gd name="connsiteY7" fmla="*/ 0 h 6858000"/>
                <a:gd name="connsiteX8" fmla="*/ 3354111 w 6230407"/>
                <a:gd name="connsiteY8" fmla="*/ 29819 h 6858000"/>
                <a:gd name="connsiteX9" fmla="*/ 3177287 w 6230407"/>
                <a:gd name="connsiteY9" fmla="*/ 93621 h 6858000"/>
                <a:gd name="connsiteX10" fmla="*/ 1915374 w 6230407"/>
                <a:gd name="connsiteY10" fmla="*/ 844207 h 6858000"/>
                <a:gd name="connsiteX11" fmla="*/ 1042545 w 6230407"/>
                <a:gd name="connsiteY11" fmla="*/ 1926532 h 6858000"/>
                <a:gd name="connsiteX12" fmla="*/ 726050 w 6230407"/>
                <a:gd name="connsiteY12" fmla="*/ 3186123 h 6858000"/>
                <a:gd name="connsiteX13" fmla="*/ 1249864 w 6230407"/>
                <a:gd name="connsiteY13" fmla="*/ 4355701 h 6858000"/>
                <a:gd name="connsiteX14" fmla="*/ 1513803 w 6230407"/>
                <a:gd name="connsiteY14" fmla="*/ 4726929 h 6858000"/>
                <a:gd name="connsiteX15" fmla="*/ 3990446 w 6230407"/>
                <a:gd name="connsiteY15" fmla="*/ 6178014 h 6858000"/>
                <a:gd name="connsiteX16" fmla="*/ 5870541 w 6230407"/>
                <a:gd name="connsiteY16" fmla="*/ 5285296 h 6858000"/>
                <a:gd name="connsiteX17" fmla="*/ 6099347 w 6230407"/>
                <a:gd name="connsiteY17" fmla="*/ 5108030 h 6858000"/>
                <a:gd name="connsiteX18" fmla="*/ 6230407 w 6230407"/>
                <a:gd name="connsiteY18" fmla="*/ 5006078 h 6858000"/>
                <a:gd name="connsiteX19" fmla="*/ 6230407 w 6230407"/>
                <a:gd name="connsiteY19" fmla="*/ 5924458 h 6858000"/>
                <a:gd name="connsiteX20" fmla="*/ 6056186 w 6230407"/>
                <a:gd name="connsiteY20" fmla="*/ 6058925 h 6858000"/>
                <a:gd name="connsiteX21" fmla="*/ 4500343 w 6230407"/>
                <a:gd name="connsiteY21" fmla="*/ 6854086 h 6858000"/>
                <a:gd name="connsiteX22" fmla="*/ 4476760 w 6230407"/>
                <a:gd name="connsiteY22" fmla="*/ 6858000 h 6858000"/>
                <a:gd name="connsiteX23" fmla="*/ 3391617 w 6230407"/>
                <a:gd name="connsiteY23" fmla="*/ 6858000 h 6858000"/>
                <a:gd name="connsiteX24" fmla="*/ 3242986 w 6230407"/>
                <a:gd name="connsiteY24" fmla="*/ 6833894 h 6858000"/>
                <a:gd name="connsiteX25" fmla="*/ 913044 w 6230407"/>
                <a:gd name="connsiteY25" fmla="*/ 5134452 h 6858000"/>
                <a:gd name="connsiteX26" fmla="*/ 0 w 6230407"/>
                <a:gd name="connsiteY26" fmla="*/ 3186123 h 6858000"/>
                <a:gd name="connsiteX27" fmla="*/ 1779764 w 6230407"/>
                <a:gd name="connsiteY27"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30407" h="6858000">
                  <a:moveTo>
                    <a:pt x="5634917" y="0"/>
                  </a:moveTo>
                  <a:lnTo>
                    <a:pt x="6230407" y="0"/>
                  </a:lnTo>
                  <a:lnTo>
                    <a:pt x="6230407" y="322046"/>
                  </a:lnTo>
                  <a:lnTo>
                    <a:pt x="6061915" y="206288"/>
                  </a:lnTo>
                  <a:cubicBezTo>
                    <a:pt x="5982213" y="157828"/>
                    <a:pt x="5899796" y="113801"/>
                    <a:pt x="5814792" y="74312"/>
                  </a:cubicBezTo>
                  <a:cubicBezTo>
                    <a:pt x="5769441" y="53261"/>
                    <a:pt x="5723362" y="33505"/>
                    <a:pt x="5676576" y="15049"/>
                  </a:cubicBezTo>
                  <a:close/>
                  <a:moveTo>
                    <a:pt x="1821847" y="0"/>
                  </a:moveTo>
                  <a:lnTo>
                    <a:pt x="3449591" y="0"/>
                  </a:lnTo>
                  <a:lnTo>
                    <a:pt x="3354111" y="29819"/>
                  </a:lnTo>
                  <a:cubicBezTo>
                    <a:pt x="3295072" y="49686"/>
                    <a:pt x="3236122" y="70955"/>
                    <a:pt x="3177287" y="93621"/>
                  </a:cubicBezTo>
                  <a:cubicBezTo>
                    <a:pt x="2718951" y="269871"/>
                    <a:pt x="2282682" y="529455"/>
                    <a:pt x="1915374" y="844207"/>
                  </a:cubicBezTo>
                  <a:cubicBezTo>
                    <a:pt x="1541678" y="1164331"/>
                    <a:pt x="1247976" y="1528591"/>
                    <a:pt x="1042545" y="1926532"/>
                  </a:cubicBezTo>
                  <a:cubicBezTo>
                    <a:pt x="832613" y="2333329"/>
                    <a:pt x="726050" y="2757113"/>
                    <a:pt x="726050" y="3186123"/>
                  </a:cubicBezTo>
                  <a:cubicBezTo>
                    <a:pt x="726050" y="3618181"/>
                    <a:pt x="896057" y="3870506"/>
                    <a:pt x="1249864" y="4355701"/>
                  </a:cubicBezTo>
                  <a:cubicBezTo>
                    <a:pt x="1335230" y="4472717"/>
                    <a:pt x="1423500" y="4593798"/>
                    <a:pt x="1513803" y="4726929"/>
                  </a:cubicBezTo>
                  <a:cubicBezTo>
                    <a:pt x="2203848" y="5744068"/>
                    <a:pt x="2944562" y="6178014"/>
                    <a:pt x="3990446" y="6178014"/>
                  </a:cubicBezTo>
                  <a:cubicBezTo>
                    <a:pt x="4676863" y="6178014"/>
                    <a:pt x="5180496" y="5824498"/>
                    <a:pt x="5870541" y="5285296"/>
                  </a:cubicBezTo>
                  <a:cubicBezTo>
                    <a:pt x="5947632" y="5225046"/>
                    <a:pt x="6024723" y="5165521"/>
                    <a:pt x="6099347" y="5108030"/>
                  </a:cubicBezTo>
                  <a:lnTo>
                    <a:pt x="6230407" y="5006078"/>
                  </a:lnTo>
                  <a:lnTo>
                    <a:pt x="6230407" y="5924458"/>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DF24F7D-73CE-4EF0-86BC-1C1C4C5CB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061392 w 6230408"/>
                <a:gd name="connsiteY0" fmla="*/ 0 h 6858000"/>
                <a:gd name="connsiteX1" fmla="*/ 6230408 w 6230408"/>
                <a:gd name="connsiteY1" fmla="*/ 0 h 6858000"/>
                <a:gd name="connsiteX2" fmla="*/ 6230408 w 6230408"/>
                <a:gd name="connsiteY2" fmla="*/ 502666 h 6858000"/>
                <a:gd name="connsiteX3" fmla="*/ 6204367 w 6230408"/>
                <a:gd name="connsiteY3" fmla="*/ 480166 h 6858000"/>
                <a:gd name="connsiteX4" fmla="*/ 5753525 w 6230408"/>
                <a:gd name="connsiteY4" fmla="*/ 205991 h 6858000"/>
                <a:gd name="connsiteX5" fmla="*/ 5205685 w 6230408"/>
                <a:gd name="connsiteY5" fmla="*/ 25948 h 6858000"/>
                <a:gd name="connsiteX6" fmla="*/ 1821847 w 6230408"/>
                <a:gd name="connsiteY6" fmla="*/ 0 h 6858000"/>
                <a:gd name="connsiteX7" fmla="*/ 4114919 w 6230408"/>
                <a:gd name="connsiteY7" fmla="*/ 0 h 6858000"/>
                <a:gd name="connsiteX8" fmla="*/ 4086206 w 6230408"/>
                <a:gd name="connsiteY8" fmla="*/ 3507 h 6858000"/>
                <a:gd name="connsiteX9" fmla="*/ 3229262 w 6230408"/>
                <a:gd name="connsiteY9" fmla="*/ 229075 h 6858000"/>
                <a:gd name="connsiteX10" fmla="*/ 2009741 w 6230408"/>
                <a:gd name="connsiteY10" fmla="*/ 954400 h 6858000"/>
                <a:gd name="connsiteX11" fmla="*/ 1171466 w 6230408"/>
                <a:gd name="connsiteY11" fmla="*/ 1993025 h 6858000"/>
                <a:gd name="connsiteX12" fmla="*/ 871086 w 6230408"/>
                <a:gd name="connsiteY12" fmla="*/ 3186123 h 6858000"/>
                <a:gd name="connsiteX13" fmla="*/ 1367025 w 6230408"/>
                <a:gd name="connsiteY13" fmla="*/ 4270190 h 6858000"/>
                <a:gd name="connsiteX14" fmla="*/ 1633868 w 6230408"/>
                <a:gd name="connsiteY14" fmla="*/ 4645483 h 6858000"/>
                <a:gd name="connsiteX15" fmla="*/ 2651877 w 6230408"/>
                <a:gd name="connsiteY15" fmla="*/ 5684689 h 6858000"/>
                <a:gd name="connsiteX16" fmla="*/ 3990301 w 6230408"/>
                <a:gd name="connsiteY16" fmla="*/ 6032833 h 6858000"/>
                <a:gd name="connsiteX17" fmla="*/ 4851225 w 6230408"/>
                <a:gd name="connsiteY17" fmla="*/ 5811141 h 6858000"/>
                <a:gd name="connsiteX18" fmla="*/ 5780965 w 6230408"/>
                <a:gd name="connsiteY18" fmla="*/ 5171038 h 6858000"/>
                <a:gd name="connsiteX19" fmla="*/ 6010496 w 6230408"/>
                <a:gd name="connsiteY19" fmla="*/ 4993191 h 6858000"/>
                <a:gd name="connsiteX20" fmla="*/ 6230408 w 6230408"/>
                <a:gd name="connsiteY20" fmla="*/ 4822117 h 6858000"/>
                <a:gd name="connsiteX21" fmla="*/ 6230408 w 6230408"/>
                <a:gd name="connsiteY21" fmla="*/ 5924457 h 6858000"/>
                <a:gd name="connsiteX22" fmla="*/ 6056186 w 6230408"/>
                <a:gd name="connsiteY22" fmla="*/ 6058925 h 6858000"/>
                <a:gd name="connsiteX23" fmla="*/ 4500343 w 6230408"/>
                <a:gd name="connsiteY23" fmla="*/ 6854086 h 6858000"/>
                <a:gd name="connsiteX24" fmla="*/ 4476760 w 6230408"/>
                <a:gd name="connsiteY24" fmla="*/ 6858000 h 6858000"/>
                <a:gd name="connsiteX25" fmla="*/ 3391617 w 6230408"/>
                <a:gd name="connsiteY25" fmla="*/ 6858000 h 6858000"/>
                <a:gd name="connsiteX26" fmla="*/ 3242986 w 6230408"/>
                <a:gd name="connsiteY26" fmla="*/ 6833894 h 6858000"/>
                <a:gd name="connsiteX27" fmla="*/ 913044 w 6230408"/>
                <a:gd name="connsiteY27" fmla="*/ 5134452 h 6858000"/>
                <a:gd name="connsiteX28" fmla="*/ 0 w 6230408"/>
                <a:gd name="connsiteY28" fmla="*/ 3186123 h 6858000"/>
                <a:gd name="connsiteX29" fmla="*/ 1779764 w 6230408"/>
                <a:gd name="connsiteY29"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30408" h="6858000">
                  <a:moveTo>
                    <a:pt x="5061392" y="0"/>
                  </a:moveTo>
                  <a:lnTo>
                    <a:pt x="6230408" y="0"/>
                  </a:lnTo>
                  <a:lnTo>
                    <a:pt x="6230408" y="502666"/>
                  </a:lnTo>
                  <a:lnTo>
                    <a:pt x="6204367" y="480166"/>
                  </a:lnTo>
                  <a:cubicBezTo>
                    <a:pt x="6064466" y="372115"/>
                    <a:pt x="5913877" y="280469"/>
                    <a:pt x="5753525" y="205991"/>
                  </a:cubicBezTo>
                  <a:cubicBezTo>
                    <a:pt x="5581848" y="126214"/>
                    <a:pt x="5398775" y="66109"/>
                    <a:pt x="5205685" y="25948"/>
                  </a:cubicBezTo>
                  <a:close/>
                  <a:moveTo>
                    <a:pt x="1821847" y="0"/>
                  </a:moveTo>
                  <a:lnTo>
                    <a:pt x="4114919" y="0"/>
                  </a:lnTo>
                  <a:lnTo>
                    <a:pt x="4086206" y="3507"/>
                  </a:lnTo>
                  <a:cubicBezTo>
                    <a:pt x="3798985" y="45364"/>
                    <a:pt x="3509190" y="121369"/>
                    <a:pt x="3229262" y="229075"/>
                  </a:cubicBezTo>
                  <a:cubicBezTo>
                    <a:pt x="2786315" y="399518"/>
                    <a:pt x="2364564" y="650390"/>
                    <a:pt x="2009741" y="954400"/>
                  </a:cubicBezTo>
                  <a:cubicBezTo>
                    <a:pt x="1655354" y="1257973"/>
                    <a:pt x="1365573" y="1617151"/>
                    <a:pt x="1171466" y="1993025"/>
                  </a:cubicBezTo>
                  <a:cubicBezTo>
                    <a:pt x="972132" y="2379061"/>
                    <a:pt x="871086" y="2780487"/>
                    <a:pt x="871086" y="3186123"/>
                  </a:cubicBezTo>
                  <a:cubicBezTo>
                    <a:pt x="871086" y="3573756"/>
                    <a:pt x="1023091" y="3798642"/>
                    <a:pt x="1367025" y="4270190"/>
                  </a:cubicBezTo>
                  <a:cubicBezTo>
                    <a:pt x="1453117" y="4388222"/>
                    <a:pt x="1542113" y="4510319"/>
                    <a:pt x="1633868" y="4645483"/>
                  </a:cubicBezTo>
                  <a:cubicBezTo>
                    <a:pt x="1958347" y="5123709"/>
                    <a:pt x="2291248" y="5463723"/>
                    <a:pt x="2651877" y="5684689"/>
                  </a:cubicBezTo>
                  <a:cubicBezTo>
                    <a:pt x="3034139" y="5919011"/>
                    <a:pt x="3472005" y="6032833"/>
                    <a:pt x="3990301" y="6032833"/>
                  </a:cubicBezTo>
                  <a:cubicBezTo>
                    <a:pt x="4284438" y="6032833"/>
                    <a:pt x="4557959" y="5962420"/>
                    <a:pt x="4851225" y="5811141"/>
                  </a:cubicBezTo>
                  <a:cubicBezTo>
                    <a:pt x="5152330" y="5655798"/>
                    <a:pt x="5450387" y="5429315"/>
                    <a:pt x="5780965" y="5171038"/>
                  </a:cubicBezTo>
                  <a:cubicBezTo>
                    <a:pt x="5858491" y="5110498"/>
                    <a:pt x="5935727" y="5050828"/>
                    <a:pt x="6010496" y="4993191"/>
                  </a:cubicBezTo>
                  <a:lnTo>
                    <a:pt x="6230408" y="4822117"/>
                  </a:lnTo>
                  <a:lnTo>
                    <a:pt x="6230408" y="5924457"/>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id="{EC3445B6-9C0D-4865-BF68-CD74892D0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05128" y="0"/>
              <a:ext cx="6648564" cy="6858000"/>
            </a:xfrm>
            <a:custGeom>
              <a:avLst/>
              <a:gdLst>
                <a:gd name="connsiteX0" fmla="*/ 1242460 w 6394458"/>
                <a:gd name="connsiteY0" fmla="*/ 0 h 6858000"/>
                <a:gd name="connsiteX1" fmla="*/ 2160732 w 6394458"/>
                <a:gd name="connsiteY1" fmla="*/ 0 h 6858000"/>
                <a:gd name="connsiteX2" fmla="*/ 2096124 w 6394458"/>
                <a:gd name="connsiteY2" fmla="*/ 41936 h 6858000"/>
                <a:gd name="connsiteX3" fmla="*/ 1942232 w 6394458"/>
                <a:gd name="connsiteY3" fmla="*/ 154451 h 6858000"/>
                <a:gd name="connsiteX4" fmla="*/ 1941942 w 6394458"/>
                <a:gd name="connsiteY4" fmla="*/ 154741 h 6858000"/>
                <a:gd name="connsiteX5" fmla="*/ 1941652 w 6394458"/>
                <a:gd name="connsiteY5" fmla="*/ 155032 h 6858000"/>
                <a:gd name="connsiteX6" fmla="*/ 1878498 w 6394458"/>
                <a:gd name="connsiteY6" fmla="*/ 203377 h 6858000"/>
                <a:gd name="connsiteX7" fmla="*/ 1865722 w 6394458"/>
                <a:gd name="connsiteY7" fmla="*/ 213395 h 6858000"/>
                <a:gd name="connsiteX8" fmla="*/ 1791679 w 6394458"/>
                <a:gd name="connsiteY8" fmla="*/ 272483 h 6858000"/>
                <a:gd name="connsiteX9" fmla="*/ 1503495 w 6394458"/>
                <a:gd name="connsiteY9" fmla="*/ 525389 h 6858000"/>
                <a:gd name="connsiteX10" fmla="*/ 990135 w 6394458"/>
                <a:gd name="connsiteY10" fmla="*/ 1098128 h 6858000"/>
                <a:gd name="connsiteX11" fmla="*/ 771637 w 6394458"/>
                <a:gd name="connsiteY11" fmla="*/ 1416800 h 6858000"/>
                <a:gd name="connsiteX12" fmla="*/ 585660 w 6394458"/>
                <a:gd name="connsiteY12" fmla="*/ 1756960 h 6858000"/>
                <a:gd name="connsiteX13" fmla="*/ 585515 w 6394458"/>
                <a:gd name="connsiteY13" fmla="*/ 1757395 h 6858000"/>
                <a:gd name="connsiteX14" fmla="*/ 585370 w 6394458"/>
                <a:gd name="connsiteY14" fmla="*/ 1757831 h 6858000"/>
                <a:gd name="connsiteX15" fmla="*/ 544574 w 6394458"/>
                <a:gd name="connsiteY15" fmla="*/ 1845230 h 6858000"/>
                <a:gd name="connsiteX16" fmla="*/ 524539 w 6394458"/>
                <a:gd name="connsiteY16" fmla="*/ 1889510 h 6858000"/>
                <a:gd name="connsiteX17" fmla="*/ 505666 w 6394458"/>
                <a:gd name="connsiteY17" fmla="*/ 1933935 h 6858000"/>
                <a:gd name="connsiteX18" fmla="*/ 502762 w 6394458"/>
                <a:gd name="connsiteY18" fmla="*/ 1940904 h 6858000"/>
                <a:gd name="connsiteX19" fmla="*/ 469661 w 6394458"/>
                <a:gd name="connsiteY19" fmla="*/ 2023512 h 6858000"/>
                <a:gd name="connsiteX20" fmla="*/ 456885 w 6394458"/>
                <a:gd name="connsiteY20" fmla="*/ 2057049 h 6858000"/>
                <a:gd name="connsiteX21" fmla="*/ 435688 w 6394458"/>
                <a:gd name="connsiteY21" fmla="*/ 2114395 h 6858000"/>
                <a:gd name="connsiteX22" fmla="*/ 435543 w 6394458"/>
                <a:gd name="connsiteY22" fmla="*/ 2114976 h 6858000"/>
                <a:gd name="connsiteX23" fmla="*/ 435253 w 6394458"/>
                <a:gd name="connsiteY23" fmla="*/ 2115557 h 6858000"/>
                <a:gd name="connsiteX24" fmla="*/ 324770 w 6394458"/>
                <a:gd name="connsiteY24" fmla="*/ 2488382 h 6858000"/>
                <a:gd name="connsiteX25" fmla="*/ 235338 w 6394458"/>
                <a:gd name="connsiteY25" fmla="*/ 3261036 h 6858000"/>
                <a:gd name="connsiteX26" fmla="*/ 272505 w 6394458"/>
                <a:gd name="connsiteY26" fmla="*/ 3641991 h 6858000"/>
                <a:gd name="connsiteX27" fmla="*/ 385891 w 6394458"/>
                <a:gd name="connsiteY27" fmla="*/ 4006104 h 6858000"/>
                <a:gd name="connsiteX28" fmla="*/ 386182 w 6394458"/>
                <a:gd name="connsiteY28" fmla="*/ 4006685 h 6858000"/>
                <a:gd name="connsiteX29" fmla="*/ 386472 w 6394458"/>
                <a:gd name="connsiteY29" fmla="*/ 4007266 h 6858000"/>
                <a:gd name="connsiteX30" fmla="*/ 413911 w 6394458"/>
                <a:gd name="connsiteY30" fmla="*/ 4068823 h 6858000"/>
                <a:gd name="connsiteX31" fmla="*/ 425380 w 6394458"/>
                <a:gd name="connsiteY31" fmla="*/ 4093794 h 6858000"/>
                <a:gd name="connsiteX32" fmla="*/ 435834 w 6394458"/>
                <a:gd name="connsiteY32" fmla="*/ 4114845 h 6858000"/>
                <a:gd name="connsiteX33" fmla="*/ 468644 w 6394458"/>
                <a:gd name="connsiteY33" fmla="*/ 4178435 h 6858000"/>
                <a:gd name="connsiteX34" fmla="*/ 468935 w 6394458"/>
                <a:gd name="connsiteY34" fmla="*/ 4179015 h 6858000"/>
                <a:gd name="connsiteX35" fmla="*/ 469225 w 6394458"/>
                <a:gd name="connsiteY35" fmla="*/ 4179596 h 6858000"/>
                <a:gd name="connsiteX36" fmla="*/ 566496 w 6394458"/>
                <a:gd name="connsiteY36" fmla="*/ 4345828 h 6858000"/>
                <a:gd name="connsiteX37" fmla="*/ 674366 w 6394458"/>
                <a:gd name="connsiteY37" fmla="*/ 4507124 h 6858000"/>
                <a:gd name="connsiteX38" fmla="*/ 790946 w 6394458"/>
                <a:gd name="connsiteY38" fmla="*/ 4665372 h 6858000"/>
                <a:gd name="connsiteX39" fmla="*/ 938015 w 6394458"/>
                <a:gd name="connsiteY39" fmla="*/ 4855559 h 6858000"/>
                <a:gd name="connsiteX40" fmla="*/ 1035286 w 6394458"/>
                <a:gd name="connsiteY40" fmla="*/ 4980269 h 6858000"/>
                <a:gd name="connsiteX41" fmla="*/ 1158254 w 6394458"/>
                <a:gd name="connsiteY41" fmla="*/ 5140985 h 6858000"/>
                <a:gd name="connsiteX42" fmla="*/ 1221118 w 6394458"/>
                <a:gd name="connsiteY42" fmla="*/ 5226351 h 6858000"/>
                <a:gd name="connsiteX43" fmla="*/ 1277448 w 6394458"/>
                <a:gd name="connsiteY43" fmla="*/ 5303007 h 6858000"/>
                <a:gd name="connsiteX44" fmla="*/ 1277739 w 6394458"/>
                <a:gd name="connsiteY44" fmla="*/ 5303297 h 6858000"/>
                <a:gd name="connsiteX45" fmla="*/ 1278029 w 6394458"/>
                <a:gd name="connsiteY45" fmla="*/ 5303588 h 6858000"/>
                <a:gd name="connsiteX46" fmla="*/ 1376607 w 6394458"/>
                <a:gd name="connsiteY46" fmla="*/ 5433525 h 6858000"/>
                <a:gd name="connsiteX47" fmla="*/ 1395625 w 6394458"/>
                <a:gd name="connsiteY47" fmla="*/ 5458060 h 6858000"/>
                <a:gd name="connsiteX48" fmla="*/ 1405207 w 6394458"/>
                <a:gd name="connsiteY48" fmla="*/ 5469965 h 6858000"/>
                <a:gd name="connsiteX49" fmla="*/ 1518739 w 6394458"/>
                <a:gd name="connsiteY49" fmla="*/ 5607597 h 6858000"/>
                <a:gd name="connsiteX50" fmla="*/ 1779194 w 6394458"/>
                <a:gd name="connsiteY50" fmla="*/ 5888957 h 6858000"/>
                <a:gd name="connsiteX51" fmla="*/ 2361805 w 6394458"/>
                <a:gd name="connsiteY51" fmla="*/ 6356876 h 6858000"/>
                <a:gd name="connsiteX52" fmla="*/ 2682656 w 6394458"/>
                <a:gd name="connsiteY52" fmla="*/ 6532110 h 6858000"/>
                <a:gd name="connsiteX53" fmla="*/ 2682946 w 6394458"/>
                <a:gd name="connsiteY53" fmla="*/ 6532255 h 6858000"/>
                <a:gd name="connsiteX54" fmla="*/ 2683236 w 6394458"/>
                <a:gd name="connsiteY54" fmla="*/ 6532400 h 6858000"/>
                <a:gd name="connsiteX55" fmla="*/ 3021944 w 6394458"/>
                <a:gd name="connsiteY55" fmla="*/ 6664805 h 6858000"/>
                <a:gd name="connsiteX56" fmla="*/ 3375605 w 6394458"/>
                <a:gd name="connsiteY56" fmla="*/ 6756415 h 6858000"/>
                <a:gd name="connsiteX57" fmla="*/ 3555048 w 6394458"/>
                <a:gd name="connsiteY57" fmla="*/ 6786612 h 6858000"/>
                <a:gd name="connsiteX58" fmla="*/ 3735218 w 6394458"/>
                <a:gd name="connsiteY58" fmla="*/ 6807083 h 6858000"/>
                <a:gd name="connsiteX59" fmla="*/ 4108188 w 6394458"/>
                <a:gd name="connsiteY59" fmla="*/ 6823343 h 6858000"/>
                <a:gd name="connsiteX60" fmla="*/ 4126917 w 6394458"/>
                <a:gd name="connsiteY60" fmla="*/ 6823343 h 6858000"/>
                <a:gd name="connsiteX61" fmla="*/ 4151597 w 6394458"/>
                <a:gd name="connsiteY61" fmla="*/ 6823488 h 6858000"/>
                <a:gd name="connsiteX62" fmla="*/ 4199652 w 6394458"/>
                <a:gd name="connsiteY62" fmla="*/ 6822763 h 6858000"/>
                <a:gd name="connsiteX63" fmla="*/ 4200088 w 6394458"/>
                <a:gd name="connsiteY63" fmla="*/ 6822763 h 6858000"/>
                <a:gd name="connsiteX64" fmla="*/ 4200523 w 6394458"/>
                <a:gd name="connsiteY64" fmla="*/ 6822763 h 6858000"/>
                <a:gd name="connsiteX65" fmla="*/ 4245675 w 6394458"/>
                <a:gd name="connsiteY65" fmla="*/ 6821601 h 6858000"/>
                <a:gd name="connsiteX66" fmla="*/ 4291117 w 6394458"/>
                <a:gd name="connsiteY66" fmla="*/ 6819277 h 6858000"/>
                <a:gd name="connsiteX67" fmla="*/ 4469108 w 6394458"/>
                <a:gd name="connsiteY67" fmla="*/ 6803743 h 6858000"/>
                <a:gd name="connsiteX68" fmla="*/ 5157267 w 6394458"/>
                <a:gd name="connsiteY68" fmla="*/ 6617766 h 6858000"/>
                <a:gd name="connsiteX69" fmla="*/ 5484069 w 6394458"/>
                <a:gd name="connsiteY69" fmla="*/ 6455744 h 6858000"/>
                <a:gd name="connsiteX70" fmla="*/ 5801144 w 6394458"/>
                <a:gd name="connsiteY70" fmla="*/ 6257717 h 6858000"/>
                <a:gd name="connsiteX71" fmla="*/ 6111106 w 6394458"/>
                <a:gd name="connsiteY71" fmla="*/ 6032542 h 6858000"/>
                <a:gd name="connsiteX72" fmla="*/ 6264127 w 6394458"/>
                <a:gd name="connsiteY72" fmla="*/ 5913203 h 6858000"/>
                <a:gd name="connsiteX73" fmla="*/ 6394458 w 6394458"/>
                <a:gd name="connsiteY73" fmla="*/ 5808939 h 6858000"/>
                <a:gd name="connsiteX74" fmla="*/ 6394458 w 6394458"/>
                <a:gd name="connsiteY74" fmla="*/ 6858000 h 6858000"/>
                <a:gd name="connsiteX75" fmla="*/ 2234128 w 6394458"/>
                <a:gd name="connsiteY75" fmla="*/ 6858000 h 6858000"/>
                <a:gd name="connsiteX76" fmla="*/ 2151583 w 6394458"/>
                <a:gd name="connsiteY76" fmla="*/ 6802146 h 6858000"/>
                <a:gd name="connsiteX77" fmla="*/ 593791 w 6394458"/>
                <a:gd name="connsiteY77" fmla="*/ 5241450 h 6858000"/>
                <a:gd name="connsiteX78" fmla="*/ 0 w 6394458"/>
                <a:gd name="connsiteY78" fmla="*/ 3044861 h 6858000"/>
                <a:gd name="connsiteX79" fmla="*/ 342337 w 6394458"/>
                <a:gd name="connsiteY79" fmla="*/ 1349581 h 6858000"/>
                <a:gd name="connsiteX80" fmla="*/ 1129762 w 6394458"/>
                <a:gd name="connsiteY80" fmla="*/ 1181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394458" h="6858000">
                  <a:moveTo>
                    <a:pt x="1242460" y="0"/>
                  </a:moveTo>
                  <a:lnTo>
                    <a:pt x="2160732" y="0"/>
                  </a:lnTo>
                  <a:lnTo>
                    <a:pt x="2096124" y="41936"/>
                  </a:lnTo>
                  <a:cubicBezTo>
                    <a:pt x="2053586" y="71988"/>
                    <a:pt x="1997691" y="111913"/>
                    <a:pt x="1942232" y="154451"/>
                  </a:cubicBezTo>
                  <a:lnTo>
                    <a:pt x="1941942" y="154741"/>
                  </a:lnTo>
                  <a:lnTo>
                    <a:pt x="1941652" y="155032"/>
                  </a:lnTo>
                  <a:cubicBezTo>
                    <a:pt x="1920455" y="170711"/>
                    <a:pt x="1899113" y="187262"/>
                    <a:pt x="1878498" y="203377"/>
                  </a:cubicBezTo>
                  <a:lnTo>
                    <a:pt x="1865722" y="213395"/>
                  </a:lnTo>
                  <a:cubicBezTo>
                    <a:pt x="1838863" y="233865"/>
                    <a:pt x="1813311" y="254771"/>
                    <a:pt x="1791679" y="272483"/>
                  </a:cubicBezTo>
                  <a:cubicBezTo>
                    <a:pt x="1684245" y="360463"/>
                    <a:pt x="1590023" y="443216"/>
                    <a:pt x="1503495" y="525389"/>
                  </a:cubicBezTo>
                  <a:cubicBezTo>
                    <a:pt x="1315050" y="703090"/>
                    <a:pt x="1142430" y="895746"/>
                    <a:pt x="990135" y="1098128"/>
                  </a:cubicBezTo>
                  <a:cubicBezTo>
                    <a:pt x="911301" y="1202949"/>
                    <a:pt x="837695" y="1310238"/>
                    <a:pt x="771637" y="1416800"/>
                  </a:cubicBezTo>
                  <a:cubicBezTo>
                    <a:pt x="697595" y="1538898"/>
                    <a:pt x="636764" y="1650106"/>
                    <a:pt x="585660" y="1756960"/>
                  </a:cubicBezTo>
                  <a:lnTo>
                    <a:pt x="585515" y="1757395"/>
                  </a:lnTo>
                  <a:lnTo>
                    <a:pt x="585370" y="1757831"/>
                  </a:lnTo>
                  <a:cubicBezTo>
                    <a:pt x="570271" y="1788174"/>
                    <a:pt x="556334" y="1818952"/>
                    <a:pt x="544574" y="1845230"/>
                  </a:cubicBezTo>
                  <a:lnTo>
                    <a:pt x="524539" y="1889510"/>
                  </a:lnTo>
                  <a:lnTo>
                    <a:pt x="505666" y="1933935"/>
                  </a:lnTo>
                  <a:lnTo>
                    <a:pt x="502762" y="1940904"/>
                  </a:lnTo>
                  <a:cubicBezTo>
                    <a:pt x="491002" y="1969214"/>
                    <a:pt x="479823" y="1996073"/>
                    <a:pt x="469661" y="2023512"/>
                  </a:cubicBezTo>
                  <a:cubicBezTo>
                    <a:pt x="465450" y="2034691"/>
                    <a:pt x="461240" y="2045870"/>
                    <a:pt x="456885" y="2057049"/>
                  </a:cubicBezTo>
                  <a:cubicBezTo>
                    <a:pt x="449190" y="2076794"/>
                    <a:pt x="442076" y="2095522"/>
                    <a:pt x="435688" y="2114395"/>
                  </a:cubicBezTo>
                  <a:lnTo>
                    <a:pt x="435543" y="2114976"/>
                  </a:lnTo>
                  <a:lnTo>
                    <a:pt x="435253" y="2115557"/>
                  </a:lnTo>
                  <a:cubicBezTo>
                    <a:pt x="390392" y="2239687"/>
                    <a:pt x="353226" y="2365123"/>
                    <a:pt x="324770" y="2488382"/>
                  </a:cubicBezTo>
                  <a:cubicBezTo>
                    <a:pt x="265391" y="2742158"/>
                    <a:pt x="235193" y="3002178"/>
                    <a:pt x="235338" y="3261036"/>
                  </a:cubicBezTo>
                  <a:cubicBezTo>
                    <a:pt x="236210" y="3391989"/>
                    <a:pt x="248695" y="3520474"/>
                    <a:pt x="272505" y="3641991"/>
                  </a:cubicBezTo>
                  <a:cubicBezTo>
                    <a:pt x="299073" y="3770621"/>
                    <a:pt x="337110" y="3893154"/>
                    <a:pt x="385891" y="4006104"/>
                  </a:cubicBezTo>
                  <a:lnTo>
                    <a:pt x="386182" y="4006685"/>
                  </a:lnTo>
                  <a:lnTo>
                    <a:pt x="386472" y="4007266"/>
                  </a:lnTo>
                  <a:cubicBezTo>
                    <a:pt x="394747" y="4027591"/>
                    <a:pt x="404039" y="4047626"/>
                    <a:pt x="413911" y="4068823"/>
                  </a:cubicBezTo>
                  <a:cubicBezTo>
                    <a:pt x="417686" y="4077098"/>
                    <a:pt x="421606" y="4085374"/>
                    <a:pt x="425380" y="4093794"/>
                  </a:cubicBezTo>
                  <a:cubicBezTo>
                    <a:pt x="428865" y="4100908"/>
                    <a:pt x="432349" y="4107876"/>
                    <a:pt x="435834" y="4114845"/>
                  </a:cubicBezTo>
                  <a:cubicBezTo>
                    <a:pt x="446867" y="4136913"/>
                    <a:pt x="457320" y="4157819"/>
                    <a:pt x="468644" y="4178435"/>
                  </a:cubicBezTo>
                  <a:lnTo>
                    <a:pt x="468935" y="4179015"/>
                  </a:lnTo>
                  <a:lnTo>
                    <a:pt x="469225" y="4179596"/>
                  </a:lnTo>
                  <a:cubicBezTo>
                    <a:pt x="495213" y="4229103"/>
                    <a:pt x="525120" y="4280352"/>
                    <a:pt x="566496" y="4345828"/>
                  </a:cubicBezTo>
                  <a:cubicBezTo>
                    <a:pt x="598727" y="4397368"/>
                    <a:pt x="633135" y="4447745"/>
                    <a:pt x="674366" y="4507124"/>
                  </a:cubicBezTo>
                  <a:cubicBezTo>
                    <a:pt x="713129" y="4561713"/>
                    <a:pt x="753199" y="4615139"/>
                    <a:pt x="790946" y="4665372"/>
                  </a:cubicBezTo>
                  <a:cubicBezTo>
                    <a:pt x="839001" y="4729106"/>
                    <a:pt x="889379" y="4793421"/>
                    <a:pt x="938015" y="4855559"/>
                  </a:cubicBezTo>
                  <a:cubicBezTo>
                    <a:pt x="969955" y="4896355"/>
                    <a:pt x="1003056" y="4938457"/>
                    <a:pt x="1035286" y="4980269"/>
                  </a:cubicBezTo>
                  <a:cubicBezTo>
                    <a:pt x="1069113" y="5023969"/>
                    <a:pt x="1113684" y="5081606"/>
                    <a:pt x="1158254" y="5140985"/>
                  </a:cubicBezTo>
                  <a:cubicBezTo>
                    <a:pt x="1179451" y="5169005"/>
                    <a:pt x="1200647" y="5198186"/>
                    <a:pt x="1221118" y="5226351"/>
                  </a:cubicBezTo>
                  <a:cubicBezTo>
                    <a:pt x="1240572" y="5253065"/>
                    <a:pt x="1259010" y="5278471"/>
                    <a:pt x="1277448" y="5303007"/>
                  </a:cubicBezTo>
                  <a:lnTo>
                    <a:pt x="1277739" y="5303297"/>
                  </a:lnTo>
                  <a:lnTo>
                    <a:pt x="1278029" y="5303588"/>
                  </a:lnTo>
                  <a:cubicBezTo>
                    <a:pt x="1309824" y="5347287"/>
                    <a:pt x="1343796" y="5391132"/>
                    <a:pt x="1376607" y="5433525"/>
                  </a:cubicBezTo>
                  <a:lnTo>
                    <a:pt x="1395625" y="5458060"/>
                  </a:lnTo>
                  <a:lnTo>
                    <a:pt x="1405207" y="5469965"/>
                  </a:lnTo>
                  <a:cubicBezTo>
                    <a:pt x="1442083" y="5515552"/>
                    <a:pt x="1479976" y="5562736"/>
                    <a:pt x="1518739" y="5607597"/>
                  </a:cubicBezTo>
                  <a:cubicBezTo>
                    <a:pt x="1603960" y="5707481"/>
                    <a:pt x="1691650" y="5802139"/>
                    <a:pt x="1779194" y="5888957"/>
                  </a:cubicBezTo>
                  <a:cubicBezTo>
                    <a:pt x="1965606" y="6072902"/>
                    <a:pt x="2161746" y="6230423"/>
                    <a:pt x="2361805" y="6356876"/>
                  </a:cubicBezTo>
                  <a:cubicBezTo>
                    <a:pt x="2475047" y="6427870"/>
                    <a:pt x="2579867" y="6485217"/>
                    <a:pt x="2682656" y="6532110"/>
                  </a:cubicBezTo>
                  <a:lnTo>
                    <a:pt x="2682946" y="6532255"/>
                  </a:lnTo>
                  <a:lnTo>
                    <a:pt x="2683236" y="6532400"/>
                  </a:lnTo>
                  <a:cubicBezTo>
                    <a:pt x="2787767" y="6581616"/>
                    <a:pt x="2901734" y="6626187"/>
                    <a:pt x="3021944" y="6664805"/>
                  </a:cubicBezTo>
                  <a:cubicBezTo>
                    <a:pt x="3132572" y="6700374"/>
                    <a:pt x="3251620" y="6731298"/>
                    <a:pt x="3375605" y="6756415"/>
                  </a:cubicBezTo>
                  <a:cubicBezTo>
                    <a:pt x="3432661" y="6767738"/>
                    <a:pt x="3493201" y="6777901"/>
                    <a:pt x="3555048" y="6786612"/>
                  </a:cubicBezTo>
                  <a:cubicBezTo>
                    <a:pt x="3613121" y="6794742"/>
                    <a:pt x="3673807" y="6801566"/>
                    <a:pt x="3735218" y="6807083"/>
                  </a:cubicBezTo>
                  <a:cubicBezTo>
                    <a:pt x="3852670" y="6817826"/>
                    <a:pt x="3974622" y="6823052"/>
                    <a:pt x="4108188" y="6823343"/>
                  </a:cubicBezTo>
                  <a:lnTo>
                    <a:pt x="4126917" y="6823343"/>
                  </a:lnTo>
                  <a:cubicBezTo>
                    <a:pt x="4135192" y="6823488"/>
                    <a:pt x="4143322" y="6823488"/>
                    <a:pt x="4151597" y="6823488"/>
                  </a:cubicBezTo>
                  <a:cubicBezTo>
                    <a:pt x="4171487" y="6823488"/>
                    <a:pt x="4186296" y="6823343"/>
                    <a:pt x="4199652" y="6822763"/>
                  </a:cubicBezTo>
                  <a:lnTo>
                    <a:pt x="4200088" y="6822763"/>
                  </a:lnTo>
                  <a:lnTo>
                    <a:pt x="4200523" y="6822763"/>
                  </a:lnTo>
                  <a:lnTo>
                    <a:pt x="4245675" y="6821601"/>
                  </a:lnTo>
                  <a:lnTo>
                    <a:pt x="4291117" y="6819277"/>
                  </a:lnTo>
                  <a:cubicBezTo>
                    <a:pt x="4342801" y="6816955"/>
                    <a:pt x="4397825" y="6812164"/>
                    <a:pt x="4469108" y="6803743"/>
                  </a:cubicBezTo>
                  <a:cubicBezTo>
                    <a:pt x="4700672" y="6775433"/>
                    <a:pt x="4932236" y="6712860"/>
                    <a:pt x="5157267" y="6617766"/>
                  </a:cubicBezTo>
                  <a:cubicBezTo>
                    <a:pt x="5260490" y="6574648"/>
                    <a:pt x="5367344" y="6521656"/>
                    <a:pt x="5484069" y="6455744"/>
                  </a:cubicBezTo>
                  <a:cubicBezTo>
                    <a:pt x="5584535" y="6399414"/>
                    <a:pt x="5688194" y="6334663"/>
                    <a:pt x="5801144" y="6257717"/>
                  </a:cubicBezTo>
                  <a:cubicBezTo>
                    <a:pt x="5894061" y="6194419"/>
                    <a:pt x="5992638" y="6122844"/>
                    <a:pt x="6111106" y="6032542"/>
                  </a:cubicBezTo>
                  <a:cubicBezTo>
                    <a:pt x="6163081" y="5993052"/>
                    <a:pt x="6215491" y="5951676"/>
                    <a:pt x="6264127" y="5913203"/>
                  </a:cubicBezTo>
                  <a:lnTo>
                    <a:pt x="6394458" y="5808939"/>
                  </a:lnTo>
                  <a:lnTo>
                    <a:pt x="6394458" y="6858000"/>
                  </a:lnTo>
                  <a:lnTo>
                    <a:pt x="2234128" y="6858000"/>
                  </a:lnTo>
                  <a:lnTo>
                    <a:pt x="2151583" y="6802146"/>
                  </a:lnTo>
                  <a:cubicBezTo>
                    <a:pt x="1509012" y="6424386"/>
                    <a:pt x="970245" y="5884748"/>
                    <a:pt x="593791" y="5241450"/>
                  </a:cubicBezTo>
                  <a:cubicBezTo>
                    <a:pt x="205286" y="4577683"/>
                    <a:pt x="0" y="3818240"/>
                    <a:pt x="0" y="3044861"/>
                  </a:cubicBezTo>
                  <a:cubicBezTo>
                    <a:pt x="0" y="2457023"/>
                    <a:pt x="115129" y="1886606"/>
                    <a:pt x="342337" y="1349581"/>
                  </a:cubicBezTo>
                  <a:cubicBezTo>
                    <a:pt x="534284" y="895692"/>
                    <a:pt x="798705" y="482372"/>
                    <a:pt x="1129762" y="11818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1905757E-C772-4187-BD34-A12DC33F3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4266" y="0"/>
              <a:ext cx="6419426" cy="6858000"/>
            </a:xfrm>
            <a:custGeom>
              <a:avLst/>
              <a:gdLst>
                <a:gd name="connsiteX0" fmla="*/ 6419426 w 6419426"/>
                <a:gd name="connsiteY0" fmla="*/ 6276207 h 6858000"/>
                <a:gd name="connsiteX1" fmla="*/ 6419426 w 6419426"/>
                <a:gd name="connsiteY1" fmla="*/ 6858000 h 6858000"/>
                <a:gd name="connsiteX2" fmla="*/ 5377226 w 6419426"/>
                <a:gd name="connsiteY2" fmla="*/ 6858000 h 6858000"/>
                <a:gd name="connsiteX3" fmla="*/ 5526079 w 6419426"/>
                <a:gd name="connsiteY3" fmla="*/ 6799309 h 6858000"/>
                <a:gd name="connsiteX4" fmla="*/ 6372097 w 6419426"/>
                <a:gd name="connsiteY4" fmla="*/ 6313400 h 6858000"/>
                <a:gd name="connsiteX5" fmla="*/ 0 w 6419426"/>
                <a:gd name="connsiteY5" fmla="*/ 3944218 h 6858000"/>
                <a:gd name="connsiteX6" fmla="*/ 31811 w 6419426"/>
                <a:gd name="connsiteY6" fmla="*/ 4082046 h 6858000"/>
                <a:gd name="connsiteX7" fmla="*/ 2375871 w 6419426"/>
                <a:gd name="connsiteY7" fmla="*/ 6799309 h 6858000"/>
                <a:gd name="connsiteX8" fmla="*/ 2524724 w 6419426"/>
                <a:gd name="connsiteY8" fmla="*/ 6858000 h 6858000"/>
                <a:gd name="connsiteX9" fmla="*/ 0 w 6419426"/>
                <a:gd name="connsiteY9" fmla="*/ 6858000 h 6858000"/>
                <a:gd name="connsiteX10" fmla="*/ 0 w 6419426"/>
                <a:gd name="connsiteY10" fmla="*/ 0 h 6858000"/>
                <a:gd name="connsiteX11" fmla="*/ 1320019 w 6419426"/>
                <a:gd name="connsiteY11" fmla="*/ 0 h 6858000"/>
                <a:gd name="connsiteX12" fmla="*/ 1089625 w 6419426"/>
                <a:gd name="connsiteY12" fmla="*/ 209396 h 6858000"/>
                <a:gd name="connsiteX13" fmla="*/ 31811 w 6419426"/>
                <a:gd name="connsiteY13" fmla="*/ 2059448 h 6858000"/>
                <a:gd name="connsiteX14" fmla="*/ 0 w 6419426"/>
                <a:gd name="connsiteY14" fmla="*/ 21972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9426" h="6858000">
                  <a:moveTo>
                    <a:pt x="6419426" y="6276207"/>
                  </a:moveTo>
                  <a:lnTo>
                    <a:pt x="6419426" y="6858000"/>
                  </a:lnTo>
                  <a:lnTo>
                    <a:pt x="5377226" y="6858000"/>
                  </a:lnTo>
                  <a:lnTo>
                    <a:pt x="5526079" y="6799309"/>
                  </a:lnTo>
                  <a:cubicBezTo>
                    <a:pt x="5828657" y="6671330"/>
                    <a:pt x="6112428" y="6507594"/>
                    <a:pt x="6372097" y="6313400"/>
                  </a:cubicBezTo>
                  <a:close/>
                  <a:moveTo>
                    <a:pt x="0" y="3944218"/>
                  </a:moveTo>
                  <a:lnTo>
                    <a:pt x="31811" y="4082046"/>
                  </a:lnTo>
                  <a:cubicBezTo>
                    <a:pt x="347839" y="5310348"/>
                    <a:pt x="1226077" y="6312987"/>
                    <a:pt x="2375871" y="6799309"/>
                  </a:cubicBezTo>
                  <a:lnTo>
                    <a:pt x="2524724" y="6858000"/>
                  </a:lnTo>
                  <a:lnTo>
                    <a:pt x="0" y="6858000"/>
                  </a:lnTo>
                  <a:close/>
                  <a:moveTo>
                    <a:pt x="0" y="0"/>
                  </a:moveTo>
                  <a:lnTo>
                    <a:pt x="1320019" y="0"/>
                  </a:lnTo>
                  <a:lnTo>
                    <a:pt x="1089625" y="209396"/>
                  </a:lnTo>
                  <a:cubicBezTo>
                    <a:pt x="586180" y="712841"/>
                    <a:pt x="214775" y="1348326"/>
                    <a:pt x="31811" y="2059448"/>
                  </a:cubicBezTo>
                  <a:lnTo>
                    <a:pt x="0" y="21972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olo 1">
            <a:extLst>
              <a:ext uri="{FF2B5EF4-FFF2-40B4-BE49-F238E27FC236}">
                <a16:creationId xmlns:a16="http://schemas.microsoft.com/office/drawing/2014/main" id="{406C5760-C85B-4425-9DF1-993158E1D8DA}"/>
              </a:ext>
            </a:extLst>
          </p:cNvPr>
          <p:cNvSpPr>
            <a:spLocks noGrp="1"/>
          </p:cNvSpPr>
          <p:nvPr>
            <p:ph type="title"/>
          </p:nvPr>
        </p:nvSpPr>
        <p:spPr>
          <a:xfrm>
            <a:off x="804672" y="798445"/>
            <a:ext cx="4803636" cy="1311664"/>
          </a:xfrm>
        </p:spPr>
        <p:txBody>
          <a:bodyPr anchor="b">
            <a:normAutofit/>
          </a:bodyPr>
          <a:lstStyle/>
          <a:p>
            <a:r>
              <a:rPr lang="it-IT" sz="3600" b="1">
                <a:solidFill>
                  <a:schemeClr val="tx2"/>
                </a:solidFill>
              </a:rPr>
              <a:t>Art. 97 Cost.</a:t>
            </a:r>
          </a:p>
        </p:txBody>
      </p:sp>
      <p:sp>
        <p:nvSpPr>
          <p:cNvPr id="3" name="Segnaposto contenuto 2">
            <a:extLst>
              <a:ext uri="{FF2B5EF4-FFF2-40B4-BE49-F238E27FC236}">
                <a16:creationId xmlns:a16="http://schemas.microsoft.com/office/drawing/2014/main" id="{9A0F6F45-E672-45D3-AFE2-A36BB79C80CF}"/>
              </a:ext>
            </a:extLst>
          </p:cNvPr>
          <p:cNvSpPr>
            <a:spLocks noGrp="1"/>
          </p:cNvSpPr>
          <p:nvPr>
            <p:ph idx="1"/>
          </p:nvPr>
        </p:nvSpPr>
        <p:spPr>
          <a:xfrm>
            <a:off x="804672" y="2272143"/>
            <a:ext cx="4706803" cy="3788830"/>
          </a:xfrm>
        </p:spPr>
        <p:txBody>
          <a:bodyPr anchor="ctr">
            <a:normAutofit/>
          </a:bodyPr>
          <a:lstStyle/>
          <a:p>
            <a:pPr marL="0" indent="0">
              <a:buNone/>
            </a:pPr>
            <a:r>
              <a:rPr lang="it-IT" sz="1800">
                <a:solidFill>
                  <a:schemeClr val="tx2"/>
                </a:solidFill>
              </a:rPr>
              <a:t>[…]</a:t>
            </a:r>
          </a:p>
          <a:p>
            <a:pPr marL="0" indent="0">
              <a:buNone/>
            </a:pPr>
            <a:r>
              <a:rPr lang="it-IT" sz="1800">
                <a:solidFill>
                  <a:schemeClr val="tx2"/>
                </a:solidFill>
              </a:rPr>
              <a:t>2. I pubblici uffici sono organizzati </a:t>
            </a:r>
            <a:r>
              <a:rPr lang="it-IT" sz="1800" b="1">
                <a:solidFill>
                  <a:schemeClr val="tx2"/>
                </a:solidFill>
              </a:rPr>
              <a:t>secondo disposizioni di legge </a:t>
            </a:r>
            <a:r>
              <a:rPr lang="it-IT" sz="1800">
                <a:solidFill>
                  <a:schemeClr val="tx2"/>
                </a:solidFill>
              </a:rPr>
              <a:t>in modo che siano assicurati il buon andamento e l'imparzialità dell'amministrazione.</a:t>
            </a:r>
          </a:p>
          <a:p>
            <a:pPr marL="0" indent="0">
              <a:buNone/>
            </a:pPr>
            <a:r>
              <a:rPr lang="it-IT" sz="1800">
                <a:solidFill>
                  <a:schemeClr val="tx2"/>
                </a:solidFill>
              </a:rPr>
              <a:t>3. Nell'ordinamento degli uffici sono determinate le sfere di competenza, le attribuzioni e le responsabilità proprie dei funzionari.</a:t>
            </a:r>
          </a:p>
          <a:p>
            <a:pPr marL="0" indent="0">
              <a:buNone/>
            </a:pPr>
            <a:r>
              <a:rPr lang="it-IT" sz="1800">
                <a:solidFill>
                  <a:schemeClr val="tx2"/>
                </a:solidFill>
              </a:rPr>
              <a:t>[…]</a:t>
            </a:r>
          </a:p>
          <a:p>
            <a:pPr marL="0" indent="0">
              <a:buNone/>
            </a:pPr>
            <a:endParaRPr lang="it-IT" sz="1800">
              <a:solidFill>
                <a:schemeClr val="tx2"/>
              </a:solidFill>
            </a:endParaRPr>
          </a:p>
        </p:txBody>
      </p:sp>
    </p:spTree>
    <p:extLst>
      <p:ext uri="{BB962C8B-B14F-4D97-AF65-F5344CB8AC3E}">
        <p14:creationId xmlns:p14="http://schemas.microsoft.com/office/powerpoint/2010/main" val="1285445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0DFA0FD-AB28-4B25-B870-4D2BBC35B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alinata e colonne anteriori di un maestoso edificio della città">
            <a:extLst>
              <a:ext uri="{FF2B5EF4-FFF2-40B4-BE49-F238E27FC236}">
                <a16:creationId xmlns:a16="http://schemas.microsoft.com/office/drawing/2014/main" id="{CCE867FC-7DD6-9355-8794-2420E936CDFF}"/>
              </a:ext>
            </a:extLst>
          </p:cNvPr>
          <p:cNvPicPr>
            <a:picLocks noChangeAspect="1"/>
          </p:cNvPicPr>
          <p:nvPr/>
        </p:nvPicPr>
        <p:blipFill rotWithShape="1">
          <a:blip r:embed="rId2">
            <a:alphaModFix/>
          </a:blip>
          <a:srcRect l="24972" r="12883" b="-3"/>
          <a:stretch/>
        </p:blipFill>
        <p:spPr>
          <a:xfrm>
            <a:off x="5833976" y="10"/>
            <a:ext cx="6394152" cy="6857990"/>
          </a:xfrm>
          <a:prstGeom prst="rect">
            <a:avLst/>
          </a:prstGeom>
        </p:spPr>
      </p:pic>
      <p:grpSp>
        <p:nvGrpSpPr>
          <p:cNvPr id="11" name="Group 10">
            <a:extLst>
              <a:ext uri="{FF2B5EF4-FFF2-40B4-BE49-F238E27FC236}">
                <a16:creationId xmlns:a16="http://schemas.microsoft.com/office/drawing/2014/main" id="{0D628DFB-9CD1-4E2B-8B44-9FDF7E80F6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79564" y="0"/>
            <a:ext cx="6648564" cy="6858000"/>
            <a:chOff x="5705128" y="0"/>
            <a:chExt cx="6648564" cy="6858000"/>
          </a:xfrm>
        </p:grpSpPr>
        <p:sp>
          <p:nvSpPr>
            <p:cNvPr id="12" name="Freeform: Shape 11">
              <a:extLst>
                <a:ext uri="{FF2B5EF4-FFF2-40B4-BE49-F238E27FC236}">
                  <a16:creationId xmlns:a16="http://schemas.microsoft.com/office/drawing/2014/main" id="{4CB07514-66C4-498E-85FA-6CCDFB2531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8018" y="0"/>
              <a:ext cx="6485674" cy="6858000"/>
            </a:xfrm>
            <a:custGeom>
              <a:avLst/>
              <a:gdLst>
                <a:gd name="connsiteX0" fmla="*/ 1720317 w 6237794"/>
                <a:gd name="connsiteY0" fmla="*/ 0 h 6858000"/>
                <a:gd name="connsiteX1" fmla="*/ 2433560 w 6237794"/>
                <a:gd name="connsiteY1" fmla="*/ 0 h 6858000"/>
                <a:gd name="connsiteX2" fmla="*/ 2351473 w 6237794"/>
                <a:gd name="connsiteY2" fmla="*/ 41605 h 6858000"/>
                <a:gd name="connsiteX3" fmla="*/ 1473152 w 6237794"/>
                <a:gd name="connsiteY3" fmla="*/ 667521 h 6858000"/>
                <a:gd name="connsiteX4" fmla="*/ 982876 w 6237794"/>
                <a:gd name="connsiteY4" fmla="*/ 1193803 h 6858000"/>
                <a:gd name="connsiteX5" fmla="*/ 595242 w 6237794"/>
                <a:gd name="connsiteY5" fmla="*/ 1798192 h 6858000"/>
                <a:gd name="connsiteX6" fmla="*/ 332174 w 6237794"/>
                <a:gd name="connsiteY6" fmla="*/ 2466315 h 6858000"/>
                <a:gd name="connsiteX7" fmla="*/ 236500 w 6237794"/>
                <a:gd name="connsiteY7" fmla="*/ 3178573 h 6858000"/>
                <a:gd name="connsiteX8" fmla="*/ 276860 w 6237794"/>
                <a:gd name="connsiteY8" fmla="*/ 3527298 h 6858000"/>
                <a:gd name="connsiteX9" fmla="*/ 396054 w 6237794"/>
                <a:gd name="connsiteY9" fmla="*/ 3853520 h 6858000"/>
                <a:gd name="connsiteX10" fmla="*/ 479243 w 6237794"/>
                <a:gd name="connsiteY10" fmla="*/ 4007121 h 6858000"/>
                <a:gd name="connsiteX11" fmla="*/ 574772 w 6237794"/>
                <a:gd name="connsiteY11" fmla="*/ 4155787 h 6858000"/>
                <a:gd name="connsiteX12" fmla="*/ 795447 w 6237794"/>
                <a:gd name="connsiteY12" fmla="*/ 4443100 h 6858000"/>
                <a:gd name="connsiteX13" fmla="*/ 1034270 w 6237794"/>
                <a:gd name="connsiteY13" fmla="*/ 4732591 h 6858000"/>
                <a:gd name="connsiteX14" fmla="*/ 1153028 w 6237794"/>
                <a:gd name="connsiteY14" fmla="*/ 4883725 h 6858000"/>
                <a:gd name="connsiteX15" fmla="*/ 1210084 w 6237794"/>
                <a:gd name="connsiteY15" fmla="*/ 4957912 h 6858000"/>
                <a:gd name="connsiteX16" fmla="*/ 1265979 w 6237794"/>
                <a:gd name="connsiteY16" fmla="*/ 5028906 h 6858000"/>
                <a:gd name="connsiteX17" fmla="*/ 1746238 w 6237794"/>
                <a:gd name="connsiteY17" fmla="*/ 5553590 h 6858000"/>
                <a:gd name="connsiteX18" fmla="*/ 2001611 w 6237794"/>
                <a:gd name="connsiteY18" fmla="*/ 5789654 h 6858000"/>
                <a:gd name="connsiteX19" fmla="*/ 2269035 w 6237794"/>
                <a:gd name="connsiteY19" fmla="*/ 6007280 h 6858000"/>
                <a:gd name="connsiteX20" fmla="*/ 2866455 w 6237794"/>
                <a:gd name="connsiteY20" fmla="*/ 6351505 h 6858000"/>
                <a:gd name="connsiteX21" fmla="*/ 3200661 w 6237794"/>
                <a:gd name="connsiteY21" fmla="*/ 6448777 h 6858000"/>
                <a:gd name="connsiteX22" fmla="*/ 3286318 w 6237794"/>
                <a:gd name="connsiteY22" fmla="*/ 6465908 h 6858000"/>
                <a:gd name="connsiteX23" fmla="*/ 3372701 w 6237794"/>
                <a:gd name="connsiteY23" fmla="*/ 6480281 h 6858000"/>
                <a:gd name="connsiteX24" fmla="*/ 3547063 w 6237794"/>
                <a:gd name="connsiteY24" fmla="*/ 6500896 h 6858000"/>
                <a:gd name="connsiteX25" fmla="*/ 3634753 w 6237794"/>
                <a:gd name="connsiteY25" fmla="*/ 6507575 h 6858000"/>
                <a:gd name="connsiteX26" fmla="*/ 3722733 w 6237794"/>
                <a:gd name="connsiteY26" fmla="*/ 6512221 h 6858000"/>
                <a:gd name="connsiteX27" fmla="*/ 3811003 w 6237794"/>
                <a:gd name="connsiteY27" fmla="*/ 6514253 h 6858000"/>
                <a:gd name="connsiteX28" fmla="*/ 3899418 w 6237794"/>
                <a:gd name="connsiteY28" fmla="*/ 6513817 h 6858000"/>
                <a:gd name="connsiteX29" fmla="*/ 3943698 w 6237794"/>
                <a:gd name="connsiteY29" fmla="*/ 6513381 h 6858000"/>
                <a:gd name="connsiteX30" fmla="*/ 3986381 w 6237794"/>
                <a:gd name="connsiteY30" fmla="*/ 6511495 h 6858000"/>
                <a:gd name="connsiteX31" fmla="*/ 4028919 w 6237794"/>
                <a:gd name="connsiteY31" fmla="*/ 6509317 h 6858000"/>
                <a:gd name="connsiteX32" fmla="*/ 4071312 w 6237794"/>
                <a:gd name="connsiteY32" fmla="*/ 6505833 h 6858000"/>
                <a:gd name="connsiteX33" fmla="*/ 4239432 w 6237794"/>
                <a:gd name="connsiteY33" fmla="*/ 6485072 h 6858000"/>
                <a:gd name="connsiteX34" fmla="*/ 4879826 w 6237794"/>
                <a:gd name="connsiteY34" fmla="*/ 6274849 h 6858000"/>
                <a:gd name="connsiteX35" fmla="*/ 5471439 w 6237794"/>
                <a:gd name="connsiteY35" fmla="*/ 5906235 h 6858000"/>
                <a:gd name="connsiteX36" fmla="*/ 5614877 w 6237794"/>
                <a:gd name="connsiteY36" fmla="*/ 5797930 h 6858000"/>
                <a:gd name="connsiteX37" fmla="*/ 5758316 w 6237794"/>
                <a:gd name="connsiteY37" fmla="*/ 5685995 h 6858000"/>
                <a:gd name="connsiteX38" fmla="*/ 6048824 w 6237794"/>
                <a:gd name="connsiteY38" fmla="*/ 5453705 h 6858000"/>
                <a:gd name="connsiteX39" fmla="*/ 6237794 w 6237794"/>
                <a:gd name="connsiteY39" fmla="*/ 5308644 h 6858000"/>
                <a:gd name="connsiteX40" fmla="*/ 6237794 w 6237794"/>
                <a:gd name="connsiteY40" fmla="*/ 6081399 h 6858000"/>
                <a:gd name="connsiteX41" fmla="*/ 6123011 w 6237794"/>
                <a:gd name="connsiteY41" fmla="*/ 6166399 h 6858000"/>
                <a:gd name="connsiteX42" fmla="*/ 5965925 w 6237794"/>
                <a:gd name="connsiteY42" fmla="*/ 6278479 h 6858000"/>
                <a:gd name="connsiteX43" fmla="*/ 5803903 w 6237794"/>
                <a:gd name="connsiteY43" fmla="*/ 6387364 h 6858000"/>
                <a:gd name="connsiteX44" fmla="*/ 5463744 w 6237794"/>
                <a:gd name="connsiteY44" fmla="*/ 6591780 h 6858000"/>
                <a:gd name="connsiteX45" fmla="*/ 5097888 w 6237794"/>
                <a:gd name="connsiteY45" fmla="*/ 6765562 h 6858000"/>
                <a:gd name="connsiteX46" fmla="*/ 4905602 w 6237794"/>
                <a:gd name="connsiteY46" fmla="*/ 6836446 h 6858000"/>
                <a:gd name="connsiteX47" fmla="*/ 4831447 w 6237794"/>
                <a:gd name="connsiteY47" fmla="*/ 6858000 h 6858000"/>
                <a:gd name="connsiteX48" fmla="*/ 3036485 w 6237794"/>
                <a:gd name="connsiteY48" fmla="*/ 6858000 h 6858000"/>
                <a:gd name="connsiteX49" fmla="*/ 2911533 w 6237794"/>
                <a:gd name="connsiteY49" fmla="*/ 6825558 h 6858000"/>
                <a:gd name="connsiteX50" fmla="*/ 2719386 w 6237794"/>
                <a:gd name="connsiteY50" fmla="*/ 6767158 h 6858000"/>
                <a:gd name="connsiteX51" fmla="*/ 1980415 w 6237794"/>
                <a:gd name="connsiteY51" fmla="*/ 6440210 h 6858000"/>
                <a:gd name="connsiteX52" fmla="*/ 1357588 w 6237794"/>
                <a:gd name="connsiteY52" fmla="*/ 5931206 h 6858000"/>
                <a:gd name="connsiteX53" fmla="*/ 1105118 w 6237794"/>
                <a:gd name="connsiteY53" fmla="*/ 5624874 h 6858000"/>
                <a:gd name="connsiteX54" fmla="*/ 884588 w 6237794"/>
                <a:gd name="connsiteY54" fmla="*/ 5300539 h 6858000"/>
                <a:gd name="connsiteX55" fmla="*/ 833049 w 6237794"/>
                <a:gd name="connsiteY55" fmla="*/ 5217931 h 6858000"/>
                <a:gd name="connsiteX56" fmla="*/ 783833 w 6237794"/>
                <a:gd name="connsiteY56" fmla="*/ 5137791 h 6858000"/>
                <a:gd name="connsiteX57" fmla="*/ 686706 w 6237794"/>
                <a:gd name="connsiteY57" fmla="*/ 4982447 h 6858000"/>
                <a:gd name="connsiteX58" fmla="*/ 485485 w 6237794"/>
                <a:gd name="connsiteY58" fmla="*/ 4665082 h 6858000"/>
                <a:gd name="connsiteX59" fmla="*/ 289055 w 6237794"/>
                <a:gd name="connsiteY59" fmla="*/ 4329568 h 6858000"/>
                <a:gd name="connsiteX60" fmla="*/ 200495 w 6237794"/>
                <a:gd name="connsiteY60" fmla="*/ 4151721 h 6858000"/>
                <a:gd name="connsiteX61" fmla="*/ 125291 w 6237794"/>
                <a:gd name="connsiteY61" fmla="*/ 3965600 h 6858000"/>
                <a:gd name="connsiteX62" fmla="*/ 67654 w 6237794"/>
                <a:gd name="connsiteY62" fmla="*/ 3772509 h 6858000"/>
                <a:gd name="connsiteX63" fmla="*/ 46168 w 6237794"/>
                <a:gd name="connsiteY63" fmla="*/ 3674076 h 6858000"/>
                <a:gd name="connsiteX64" fmla="*/ 36731 w 6237794"/>
                <a:gd name="connsiteY64" fmla="*/ 3624714 h 6858000"/>
                <a:gd name="connsiteX65" fmla="*/ 28891 w 6237794"/>
                <a:gd name="connsiteY65" fmla="*/ 3575208 h 6858000"/>
                <a:gd name="connsiteX66" fmla="*/ 0 w 6237794"/>
                <a:gd name="connsiteY66" fmla="*/ 3178573 h 6858000"/>
                <a:gd name="connsiteX67" fmla="*/ 80575 w 6237794"/>
                <a:gd name="connsiteY67" fmla="*/ 2405774 h 6858000"/>
                <a:gd name="connsiteX68" fmla="*/ 322737 w 6237794"/>
                <a:gd name="connsiteY68" fmla="*/ 1665351 h 6858000"/>
                <a:gd name="connsiteX69" fmla="*/ 1230700 w 6237794"/>
                <a:gd name="connsiteY69" fmla="*/ 407938 h 6858000"/>
                <a:gd name="connsiteX70" fmla="*/ 1521825 w 6237794"/>
                <a:gd name="connsiteY70" fmla="*/ 149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237794" h="6858000">
                  <a:moveTo>
                    <a:pt x="1720317" y="0"/>
                  </a:moveTo>
                  <a:lnTo>
                    <a:pt x="2433560" y="0"/>
                  </a:lnTo>
                  <a:lnTo>
                    <a:pt x="2351473" y="41605"/>
                  </a:lnTo>
                  <a:cubicBezTo>
                    <a:pt x="2036528" y="216271"/>
                    <a:pt x="1740794" y="426339"/>
                    <a:pt x="1473152" y="667521"/>
                  </a:cubicBezTo>
                  <a:cubicBezTo>
                    <a:pt x="1295305" y="828818"/>
                    <a:pt x="1130525" y="1004777"/>
                    <a:pt x="982876" y="1193803"/>
                  </a:cubicBezTo>
                  <a:cubicBezTo>
                    <a:pt x="834936" y="1382538"/>
                    <a:pt x="704418" y="1584921"/>
                    <a:pt x="595242" y="1798192"/>
                  </a:cubicBezTo>
                  <a:cubicBezTo>
                    <a:pt x="486066" y="2011317"/>
                    <a:pt x="395183" y="2234461"/>
                    <a:pt x="332174" y="2466315"/>
                  </a:cubicBezTo>
                  <a:cubicBezTo>
                    <a:pt x="269166" y="2697588"/>
                    <a:pt x="236355" y="2938008"/>
                    <a:pt x="236500" y="3178573"/>
                  </a:cubicBezTo>
                  <a:cubicBezTo>
                    <a:pt x="237807" y="3296751"/>
                    <a:pt x="249421" y="3414057"/>
                    <a:pt x="276860" y="3527298"/>
                  </a:cubicBezTo>
                  <a:cubicBezTo>
                    <a:pt x="303864" y="3640684"/>
                    <a:pt x="345821" y="3749135"/>
                    <a:pt x="396054" y="3853520"/>
                  </a:cubicBezTo>
                  <a:cubicBezTo>
                    <a:pt x="421461" y="3905640"/>
                    <a:pt x="449626" y="3956743"/>
                    <a:pt x="479243" y="4007121"/>
                  </a:cubicBezTo>
                  <a:cubicBezTo>
                    <a:pt x="509295" y="4057354"/>
                    <a:pt x="541380" y="4106861"/>
                    <a:pt x="574772" y="4155787"/>
                  </a:cubicBezTo>
                  <a:cubicBezTo>
                    <a:pt x="642426" y="4253348"/>
                    <a:pt x="717630" y="4348007"/>
                    <a:pt x="795447" y="4443100"/>
                  </a:cubicBezTo>
                  <a:cubicBezTo>
                    <a:pt x="873264" y="4538339"/>
                    <a:pt x="954565" y="4633577"/>
                    <a:pt x="1034270" y="4732591"/>
                  </a:cubicBezTo>
                  <a:cubicBezTo>
                    <a:pt x="1074195" y="4781952"/>
                    <a:pt x="1113684" y="4832476"/>
                    <a:pt x="1153028" y="4883725"/>
                  </a:cubicBezTo>
                  <a:lnTo>
                    <a:pt x="1210084" y="4957912"/>
                  </a:lnTo>
                  <a:cubicBezTo>
                    <a:pt x="1228813" y="4981576"/>
                    <a:pt x="1246670" y="5005822"/>
                    <a:pt x="1265979" y="5028906"/>
                  </a:cubicBezTo>
                  <a:cubicBezTo>
                    <a:pt x="1416677" y="5216770"/>
                    <a:pt x="1580151" y="5389681"/>
                    <a:pt x="1746238" y="5553590"/>
                  </a:cubicBezTo>
                  <a:cubicBezTo>
                    <a:pt x="1829717" y="5635182"/>
                    <a:pt x="1914648" y="5714015"/>
                    <a:pt x="2001611" y="5789654"/>
                  </a:cubicBezTo>
                  <a:cubicBezTo>
                    <a:pt x="2088575" y="5865293"/>
                    <a:pt x="2177135" y="5938465"/>
                    <a:pt x="2269035" y="6007280"/>
                  </a:cubicBezTo>
                  <a:cubicBezTo>
                    <a:pt x="2452108" y="6145202"/>
                    <a:pt x="2649554" y="6268461"/>
                    <a:pt x="2866455" y="6351505"/>
                  </a:cubicBezTo>
                  <a:cubicBezTo>
                    <a:pt x="2974615" y="6393027"/>
                    <a:pt x="3086694" y="6424821"/>
                    <a:pt x="3200661" y="6448777"/>
                  </a:cubicBezTo>
                  <a:cubicBezTo>
                    <a:pt x="3229262" y="6454438"/>
                    <a:pt x="3257572" y="6460971"/>
                    <a:pt x="3286318" y="6465908"/>
                  </a:cubicBezTo>
                  <a:lnTo>
                    <a:pt x="3372701" y="6480281"/>
                  </a:lnTo>
                  <a:cubicBezTo>
                    <a:pt x="3430628" y="6487975"/>
                    <a:pt x="3488556" y="6496106"/>
                    <a:pt x="3547063" y="6500896"/>
                  </a:cubicBezTo>
                  <a:cubicBezTo>
                    <a:pt x="3576245" y="6503654"/>
                    <a:pt x="3605426" y="6506268"/>
                    <a:pt x="3634753" y="6507575"/>
                  </a:cubicBezTo>
                  <a:cubicBezTo>
                    <a:pt x="3664079" y="6509026"/>
                    <a:pt x="3693261" y="6511350"/>
                    <a:pt x="3722733" y="6512221"/>
                  </a:cubicBezTo>
                  <a:lnTo>
                    <a:pt x="3811003" y="6514253"/>
                  </a:lnTo>
                  <a:cubicBezTo>
                    <a:pt x="3840329" y="6514979"/>
                    <a:pt x="3869946" y="6513963"/>
                    <a:pt x="3899418" y="6513817"/>
                  </a:cubicBezTo>
                  <a:lnTo>
                    <a:pt x="3943698" y="6513381"/>
                  </a:lnTo>
                  <a:cubicBezTo>
                    <a:pt x="3958071" y="6512946"/>
                    <a:pt x="3972154" y="6512075"/>
                    <a:pt x="3986381" y="6511495"/>
                  </a:cubicBezTo>
                  <a:cubicBezTo>
                    <a:pt x="4000609" y="6510768"/>
                    <a:pt x="4014837" y="6510333"/>
                    <a:pt x="4028919" y="6509317"/>
                  </a:cubicBezTo>
                  <a:lnTo>
                    <a:pt x="4071312" y="6505833"/>
                  </a:lnTo>
                  <a:cubicBezTo>
                    <a:pt x="4127788" y="6501332"/>
                    <a:pt x="4183828" y="6493782"/>
                    <a:pt x="4239432" y="6485072"/>
                  </a:cubicBezTo>
                  <a:cubicBezTo>
                    <a:pt x="4461994" y="6448195"/>
                    <a:pt x="4675992" y="6376041"/>
                    <a:pt x="4879826" y="6274849"/>
                  </a:cubicBezTo>
                  <a:cubicBezTo>
                    <a:pt x="5084386" y="6174820"/>
                    <a:pt x="5279074" y="6046770"/>
                    <a:pt x="5471439" y="5906235"/>
                  </a:cubicBezTo>
                  <a:cubicBezTo>
                    <a:pt x="5519494" y="5871246"/>
                    <a:pt x="5567258" y="5834806"/>
                    <a:pt x="5614877" y="5797930"/>
                  </a:cubicBezTo>
                  <a:cubicBezTo>
                    <a:pt x="5662787" y="5761199"/>
                    <a:pt x="5710551" y="5723887"/>
                    <a:pt x="5758316" y="5685995"/>
                  </a:cubicBezTo>
                  <a:lnTo>
                    <a:pt x="6048824" y="5453705"/>
                  </a:lnTo>
                  <a:lnTo>
                    <a:pt x="6237794" y="5308644"/>
                  </a:lnTo>
                  <a:lnTo>
                    <a:pt x="6237794" y="6081399"/>
                  </a:lnTo>
                  <a:lnTo>
                    <a:pt x="6123011" y="6166399"/>
                  </a:lnTo>
                  <a:cubicBezTo>
                    <a:pt x="6071326" y="6204001"/>
                    <a:pt x="6019061" y="6241458"/>
                    <a:pt x="5965925" y="6278479"/>
                  </a:cubicBezTo>
                  <a:cubicBezTo>
                    <a:pt x="5912644" y="6315210"/>
                    <a:pt x="5858927" y="6351650"/>
                    <a:pt x="5803903" y="6387364"/>
                  </a:cubicBezTo>
                  <a:cubicBezTo>
                    <a:pt x="5694437" y="6458938"/>
                    <a:pt x="5581486" y="6528335"/>
                    <a:pt x="5463744" y="6591780"/>
                  </a:cubicBezTo>
                  <a:cubicBezTo>
                    <a:pt x="5346147" y="6655514"/>
                    <a:pt x="5224486" y="6714748"/>
                    <a:pt x="5097888" y="6765562"/>
                  </a:cubicBezTo>
                  <a:cubicBezTo>
                    <a:pt x="5034879" y="6791332"/>
                    <a:pt x="4970700" y="6815005"/>
                    <a:pt x="4905602" y="6836446"/>
                  </a:cubicBezTo>
                  <a:lnTo>
                    <a:pt x="4831447" y="6858000"/>
                  </a:lnTo>
                  <a:lnTo>
                    <a:pt x="3036485" y="6858000"/>
                  </a:lnTo>
                  <a:lnTo>
                    <a:pt x="2911533" y="6825558"/>
                  </a:lnTo>
                  <a:cubicBezTo>
                    <a:pt x="2847182" y="6807410"/>
                    <a:pt x="2783121" y="6787919"/>
                    <a:pt x="2719386" y="6767158"/>
                  </a:cubicBezTo>
                  <a:cubicBezTo>
                    <a:pt x="2464884" y="6683389"/>
                    <a:pt x="2213285" y="6579149"/>
                    <a:pt x="1980415" y="6440210"/>
                  </a:cubicBezTo>
                  <a:cubicBezTo>
                    <a:pt x="1747399" y="6301563"/>
                    <a:pt x="1539355" y="6125749"/>
                    <a:pt x="1357588" y="5931206"/>
                  </a:cubicBezTo>
                  <a:cubicBezTo>
                    <a:pt x="1266269" y="5834080"/>
                    <a:pt x="1183226" y="5730711"/>
                    <a:pt x="1105118" y="5624874"/>
                  </a:cubicBezTo>
                  <a:cubicBezTo>
                    <a:pt x="1027446" y="5518601"/>
                    <a:pt x="953549" y="5410732"/>
                    <a:pt x="884588" y="5300539"/>
                  </a:cubicBezTo>
                  <a:cubicBezTo>
                    <a:pt x="866876" y="5273245"/>
                    <a:pt x="850180" y="5245516"/>
                    <a:pt x="833049" y="5217931"/>
                  </a:cubicBezTo>
                  <a:lnTo>
                    <a:pt x="783833" y="5137791"/>
                  </a:lnTo>
                  <a:cubicBezTo>
                    <a:pt x="752328" y="5085962"/>
                    <a:pt x="719662" y="5034567"/>
                    <a:pt x="686706" y="4982447"/>
                  </a:cubicBezTo>
                  <a:lnTo>
                    <a:pt x="485485" y="4665082"/>
                  </a:lnTo>
                  <a:cubicBezTo>
                    <a:pt x="417976" y="4556922"/>
                    <a:pt x="351338" y="4445568"/>
                    <a:pt x="289055" y="4329568"/>
                  </a:cubicBezTo>
                  <a:cubicBezTo>
                    <a:pt x="257987" y="4271496"/>
                    <a:pt x="227934" y="4212408"/>
                    <a:pt x="200495" y="4151721"/>
                  </a:cubicBezTo>
                  <a:cubicBezTo>
                    <a:pt x="173201" y="4090891"/>
                    <a:pt x="147794" y="4028898"/>
                    <a:pt x="125291" y="3965600"/>
                  </a:cubicBezTo>
                  <a:cubicBezTo>
                    <a:pt x="103224" y="3902155"/>
                    <a:pt x="83624" y="3837840"/>
                    <a:pt x="67654" y="3772509"/>
                  </a:cubicBezTo>
                  <a:cubicBezTo>
                    <a:pt x="60105" y="3739843"/>
                    <a:pt x="52410" y="3707032"/>
                    <a:pt x="46168" y="3674076"/>
                  </a:cubicBezTo>
                  <a:lnTo>
                    <a:pt x="36731" y="3624714"/>
                  </a:lnTo>
                  <a:lnTo>
                    <a:pt x="28891" y="3575208"/>
                  </a:lnTo>
                  <a:cubicBezTo>
                    <a:pt x="8566" y="3442948"/>
                    <a:pt x="0" y="3310252"/>
                    <a:pt x="0" y="3178573"/>
                  </a:cubicBezTo>
                  <a:cubicBezTo>
                    <a:pt x="726" y="2919425"/>
                    <a:pt x="27730" y="2660277"/>
                    <a:pt x="80575" y="2405774"/>
                  </a:cubicBezTo>
                  <a:cubicBezTo>
                    <a:pt x="133276" y="2151417"/>
                    <a:pt x="213997" y="1901996"/>
                    <a:pt x="322737" y="1665351"/>
                  </a:cubicBezTo>
                  <a:cubicBezTo>
                    <a:pt x="541235" y="1192061"/>
                    <a:pt x="857875" y="768568"/>
                    <a:pt x="1230700" y="407938"/>
                  </a:cubicBezTo>
                  <a:cubicBezTo>
                    <a:pt x="1324124" y="317781"/>
                    <a:pt x="1421323" y="231579"/>
                    <a:pt x="1521825" y="14944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3BFB38F-216C-4A75-8C1C-DAF998A5C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634917 w 6230407"/>
                <a:gd name="connsiteY0" fmla="*/ 0 h 6858000"/>
                <a:gd name="connsiteX1" fmla="*/ 6230407 w 6230407"/>
                <a:gd name="connsiteY1" fmla="*/ 0 h 6858000"/>
                <a:gd name="connsiteX2" fmla="*/ 6230407 w 6230407"/>
                <a:gd name="connsiteY2" fmla="*/ 322046 h 6858000"/>
                <a:gd name="connsiteX3" fmla="*/ 6061915 w 6230407"/>
                <a:gd name="connsiteY3" fmla="*/ 206288 h 6858000"/>
                <a:gd name="connsiteX4" fmla="*/ 5814792 w 6230407"/>
                <a:gd name="connsiteY4" fmla="*/ 74312 h 6858000"/>
                <a:gd name="connsiteX5" fmla="*/ 5676576 w 6230407"/>
                <a:gd name="connsiteY5" fmla="*/ 15049 h 6858000"/>
                <a:gd name="connsiteX6" fmla="*/ 1821847 w 6230407"/>
                <a:gd name="connsiteY6" fmla="*/ 0 h 6858000"/>
                <a:gd name="connsiteX7" fmla="*/ 3449591 w 6230407"/>
                <a:gd name="connsiteY7" fmla="*/ 0 h 6858000"/>
                <a:gd name="connsiteX8" fmla="*/ 3354111 w 6230407"/>
                <a:gd name="connsiteY8" fmla="*/ 29819 h 6858000"/>
                <a:gd name="connsiteX9" fmla="*/ 3177287 w 6230407"/>
                <a:gd name="connsiteY9" fmla="*/ 93621 h 6858000"/>
                <a:gd name="connsiteX10" fmla="*/ 1915374 w 6230407"/>
                <a:gd name="connsiteY10" fmla="*/ 844207 h 6858000"/>
                <a:gd name="connsiteX11" fmla="*/ 1042545 w 6230407"/>
                <a:gd name="connsiteY11" fmla="*/ 1926532 h 6858000"/>
                <a:gd name="connsiteX12" fmla="*/ 726050 w 6230407"/>
                <a:gd name="connsiteY12" fmla="*/ 3186123 h 6858000"/>
                <a:gd name="connsiteX13" fmla="*/ 1249864 w 6230407"/>
                <a:gd name="connsiteY13" fmla="*/ 4355701 h 6858000"/>
                <a:gd name="connsiteX14" fmla="*/ 1513803 w 6230407"/>
                <a:gd name="connsiteY14" fmla="*/ 4726929 h 6858000"/>
                <a:gd name="connsiteX15" fmla="*/ 3990446 w 6230407"/>
                <a:gd name="connsiteY15" fmla="*/ 6178014 h 6858000"/>
                <a:gd name="connsiteX16" fmla="*/ 5870541 w 6230407"/>
                <a:gd name="connsiteY16" fmla="*/ 5285296 h 6858000"/>
                <a:gd name="connsiteX17" fmla="*/ 6099347 w 6230407"/>
                <a:gd name="connsiteY17" fmla="*/ 5108030 h 6858000"/>
                <a:gd name="connsiteX18" fmla="*/ 6230407 w 6230407"/>
                <a:gd name="connsiteY18" fmla="*/ 5006078 h 6858000"/>
                <a:gd name="connsiteX19" fmla="*/ 6230407 w 6230407"/>
                <a:gd name="connsiteY19" fmla="*/ 5924458 h 6858000"/>
                <a:gd name="connsiteX20" fmla="*/ 6056186 w 6230407"/>
                <a:gd name="connsiteY20" fmla="*/ 6058925 h 6858000"/>
                <a:gd name="connsiteX21" fmla="*/ 4500343 w 6230407"/>
                <a:gd name="connsiteY21" fmla="*/ 6854086 h 6858000"/>
                <a:gd name="connsiteX22" fmla="*/ 4476760 w 6230407"/>
                <a:gd name="connsiteY22" fmla="*/ 6858000 h 6858000"/>
                <a:gd name="connsiteX23" fmla="*/ 3391617 w 6230407"/>
                <a:gd name="connsiteY23" fmla="*/ 6858000 h 6858000"/>
                <a:gd name="connsiteX24" fmla="*/ 3242986 w 6230407"/>
                <a:gd name="connsiteY24" fmla="*/ 6833894 h 6858000"/>
                <a:gd name="connsiteX25" fmla="*/ 913044 w 6230407"/>
                <a:gd name="connsiteY25" fmla="*/ 5134452 h 6858000"/>
                <a:gd name="connsiteX26" fmla="*/ 0 w 6230407"/>
                <a:gd name="connsiteY26" fmla="*/ 3186123 h 6858000"/>
                <a:gd name="connsiteX27" fmla="*/ 1779764 w 6230407"/>
                <a:gd name="connsiteY27"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30407" h="6858000">
                  <a:moveTo>
                    <a:pt x="5634917" y="0"/>
                  </a:moveTo>
                  <a:lnTo>
                    <a:pt x="6230407" y="0"/>
                  </a:lnTo>
                  <a:lnTo>
                    <a:pt x="6230407" y="322046"/>
                  </a:lnTo>
                  <a:lnTo>
                    <a:pt x="6061915" y="206288"/>
                  </a:lnTo>
                  <a:cubicBezTo>
                    <a:pt x="5982213" y="157828"/>
                    <a:pt x="5899796" y="113801"/>
                    <a:pt x="5814792" y="74312"/>
                  </a:cubicBezTo>
                  <a:cubicBezTo>
                    <a:pt x="5769441" y="53261"/>
                    <a:pt x="5723362" y="33505"/>
                    <a:pt x="5676576" y="15049"/>
                  </a:cubicBezTo>
                  <a:close/>
                  <a:moveTo>
                    <a:pt x="1821847" y="0"/>
                  </a:moveTo>
                  <a:lnTo>
                    <a:pt x="3449591" y="0"/>
                  </a:lnTo>
                  <a:lnTo>
                    <a:pt x="3354111" y="29819"/>
                  </a:lnTo>
                  <a:cubicBezTo>
                    <a:pt x="3295072" y="49686"/>
                    <a:pt x="3236122" y="70955"/>
                    <a:pt x="3177287" y="93621"/>
                  </a:cubicBezTo>
                  <a:cubicBezTo>
                    <a:pt x="2718951" y="269871"/>
                    <a:pt x="2282682" y="529455"/>
                    <a:pt x="1915374" y="844207"/>
                  </a:cubicBezTo>
                  <a:cubicBezTo>
                    <a:pt x="1541678" y="1164331"/>
                    <a:pt x="1247976" y="1528591"/>
                    <a:pt x="1042545" y="1926532"/>
                  </a:cubicBezTo>
                  <a:cubicBezTo>
                    <a:pt x="832613" y="2333329"/>
                    <a:pt x="726050" y="2757113"/>
                    <a:pt x="726050" y="3186123"/>
                  </a:cubicBezTo>
                  <a:cubicBezTo>
                    <a:pt x="726050" y="3618181"/>
                    <a:pt x="896057" y="3870506"/>
                    <a:pt x="1249864" y="4355701"/>
                  </a:cubicBezTo>
                  <a:cubicBezTo>
                    <a:pt x="1335230" y="4472717"/>
                    <a:pt x="1423500" y="4593798"/>
                    <a:pt x="1513803" y="4726929"/>
                  </a:cubicBezTo>
                  <a:cubicBezTo>
                    <a:pt x="2203848" y="5744068"/>
                    <a:pt x="2944562" y="6178014"/>
                    <a:pt x="3990446" y="6178014"/>
                  </a:cubicBezTo>
                  <a:cubicBezTo>
                    <a:pt x="4676863" y="6178014"/>
                    <a:pt x="5180496" y="5824498"/>
                    <a:pt x="5870541" y="5285296"/>
                  </a:cubicBezTo>
                  <a:cubicBezTo>
                    <a:pt x="5947632" y="5225046"/>
                    <a:pt x="6024723" y="5165521"/>
                    <a:pt x="6099347" y="5108030"/>
                  </a:cubicBezTo>
                  <a:lnTo>
                    <a:pt x="6230407" y="5006078"/>
                  </a:lnTo>
                  <a:lnTo>
                    <a:pt x="6230407" y="5924458"/>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DF24F7D-73CE-4EF0-86BC-1C1C4C5CB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698" y="0"/>
              <a:ext cx="6477994" cy="6858000"/>
            </a:xfrm>
            <a:custGeom>
              <a:avLst/>
              <a:gdLst>
                <a:gd name="connsiteX0" fmla="*/ 5061392 w 6230408"/>
                <a:gd name="connsiteY0" fmla="*/ 0 h 6858000"/>
                <a:gd name="connsiteX1" fmla="*/ 6230408 w 6230408"/>
                <a:gd name="connsiteY1" fmla="*/ 0 h 6858000"/>
                <a:gd name="connsiteX2" fmla="*/ 6230408 w 6230408"/>
                <a:gd name="connsiteY2" fmla="*/ 502666 h 6858000"/>
                <a:gd name="connsiteX3" fmla="*/ 6204367 w 6230408"/>
                <a:gd name="connsiteY3" fmla="*/ 480166 h 6858000"/>
                <a:gd name="connsiteX4" fmla="*/ 5753525 w 6230408"/>
                <a:gd name="connsiteY4" fmla="*/ 205991 h 6858000"/>
                <a:gd name="connsiteX5" fmla="*/ 5205685 w 6230408"/>
                <a:gd name="connsiteY5" fmla="*/ 25948 h 6858000"/>
                <a:gd name="connsiteX6" fmla="*/ 1821847 w 6230408"/>
                <a:gd name="connsiteY6" fmla="*/ 0 h 6858000"/>
                <a:gd name="connsiteX7" fmla="*/ 4114919 w 6230408"/>
                <a:gd name="connsiteY7" fmla="*/ 0 h 6858000"/>
                <a:gd name="connsiteX8" fmla="*/ 4086206 w 6230408"/>
                <a:gd name="connsiteY8" fmla="*/ 3507 h 6858000"/>
                <a:gd name="connsiteX9" fmla="*/ 3229262 w 6230408"/>
                <a:gd name="connsiteY9" fmla="*/ 229075 h 6858000"/>
                <a:gd name="connsiteX10" fmla="*/ 2009741 w 6230408"/>
                <a:gd name="connsiteY10" fmla="*/ 954400 h 6858000"/>
                <a:gd name="connsiteX11" fmla="*/ 1171466 w 6230408"/>
                <a:gd name="connsiteY11" fmla="*/ 1993025 h 6858000"/>
                <a:gd name="connsiteX12" fmla="*/ 871086 w 6230408"/>
                <a:gd name="connsiteY12" fmla="*/ 3186123 h 6858000"/>
                <a:gd name="connsiteX13" fmla="*/ 1367025 w 6230408"/>
                <a:gd name="connsiteY13" fmla="*/ 4270190 h 6858000"/>
                <a:gd name="connsiteX14" fmla="*/ 1633868 w 6230408"/>
                <a:gd name="connsiteY14" fmla="*/ 4645483 h 6858000"/>
                <a:gd name="connsiteX15" fmla="*/ 2651877 w 6230408"/>
                <a:gd name="connsiteY15" fmla="*/ 5684689 h 6858000"/>
                <a:gd name="connsiteX16" fmla="*/ 3990301 w 6230408"/>
                <a:gd name="connsiteY16" fmla="*/ 6032833 h 6858000"/>
                <a:gd name="connsiteX17" fmla="*/ 4851225 w 6230408"/>
                <a:gd name="connsiteY17" fmla="*/ 5811141 h 6858000"/>
                <a:gd name="connsiteX18" fmla="*/ 5780965 w 6230408"/>
                <a:gd name="connsiteY18" fmla="*/ 5171038 h 6858000"/>
                <a:gd name="connsiteX19" fmla="*/ 6010496 w 6230408"/>
                <a:gd name="connsiteY19" fmla="*/ 4993191 h 6858000"/>
                <a:gd name="connsiteX20" fmla="*/ 6230408 w 6230408"/>
                <a:gd name="connsiteY20" fmla="*/ 4822117 h 6858000"/>
                <a:gd name="connsiteX21" fmla="*/ 6230408 w 6230408"/>
                <a:gd name="connsiteY21" fmla="*/ 5924457 h 6858000"/>
                <a:gd name="connsiteX22" fmla="*/ 6056186 w 6230408"/>
                <a:gd name="connsiteY22" fmla="*/ 6058925 h 6858000"/>
                <a:gd name="connsiteX23" fmla="*/ 4500343 w 6230408"/>
                <a:gd name="connsiteY23" fmla="*/ 6854086 h 6858000"/>
                <a:gd name="connsiteX24" fmla="*/ 4476760 w 6230408"/>
                <a:gd name="connsiteY24" fmla="*/ 6858000 h 6858000"/>
                <a:gd name="connsiteX25" fmla="*/ 3391617 w 6230408"/>
                <a:gd name="connsiteY25" fmla="*/ 6858000 h 6858000"/>
                <a:gd name="connsiteX26" fmla="*/ 3242986 w 6230408"/>
                <a:gd name="connsiteY26" fmla="*/ 6833894 h 6858000"/>
                <a:gd name="connsiteX27" fmla="*/ 913044 w 6230408"/>
                <a:gd name="connsiteY27" fmla="*/ 5134452 h 6858000"/>
                <a:gd name="connsiteX28" fmla="*/ 0 w 6230408"/>
                <a:gd name="connsiteY28" fmla="*/ 3186123 h 6858000"/>
                <a:gd name="connsiteX29" fmla="*/ 1779764 w 6230408"/>
                <a:gd name="connsiteY29" fmla="*/ 288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30408" h="6858000">
                  <a:moveTo>
                    <a:pt x="5061392" y="0"/>
                  </a:moveTo>
                  <a:lnTo>
                    <a:pt x="6230408" y="0"/>
                  </a:lnTo>
                  <a:lnTo>
                    <a:pt x="6230408" y="502666"/>
                  </a:lnTo>
                  <a:lnTo>
                    <a:pt x="6204367" y="480166"/>
                  </a:lnTo>
                  <a:cubicBezTo>
                    <a:pt x="6064466" y="372115"/>
                    <a:pt x="5913877" y="280469"/>
                    <a:pt x="5753525" y="205991"/>
                  </a:cubicBezTo>
                  <a:cubicBezTo>
                    <a:pt x="5581848" y="126214"/>
                    <a:pt x="5398775" y="66109"/>
                    <a:pt x="5205685" y="25948"/>
                  </a:cubicBezTo>
                  <a:close/>
                  <a:moveTo>
                    <a:pt x="1821847" y="0"/>
                  </a:moveTo>
                  <a:lnTo>
                    <a:pt x="4114919" y="0"/>
                  </a:lnTo>
                  <a:lnTo>
                    <a:pt x="4086206" y="3507"/>
                  </a:lnTo>
                  <a:cubicBezTo>
                    <a:pt x="3798985" y="45364"/>
                    <a:pt x="3509190" y="121369"/>
                    <a:pt x="3229262" y="229075"/>
                  </a:cubicBezTo>
                  <a:cubicBezTo>
                    <a:pt x="2786315" y="399518"/>
                    <a:pt x="2364564" y="650390"/>
                    <a:pt x="2009741" y="954400"/>
                  </a:cubicBezTo>
                  <a:cubicBezTo>
                    <a:pt x="1655354" y="1257973"/>
                    <a:pt x="1365573" y="1617151"/>
                    <a:pt x="1171466" y="1993025"/>
                  </a:cubicBezTo>
                  <a:cubicBezTo>
                    <a:pt x="972132" y="2379061"/>
                    <a:pt x="871086" y="2780487"/>
                    <a:pt x="871086" y="3186123"/>
                  </a:cubicBezTo>
                  <a:cubicBezTo>
                    <a:pt x="871086" y="3573756"/>
                    <a:pt x="1023091" y="3798642"/>
                    <a:pt x="1367025" y="4270190"/>
                  </a:cubicBezTo>
                  <a:cubicBezTo>
                    <a:pt x="1453117" y="4388222"/>
                    <a:pt x="1542113" y="4510319"/>
                    <a:pt x="1633868" y="4645483"/>
                  </a:cubicBezTo>
                  <a:cubicBezTo>
                    <a:pt x="1958347" y="5123709"/>
                    <a:pt x="2291248" y="5463723"/>
                    <a:pt x="2651877" y="5684689"/>
                  </a:cubicBezTo>
                  <a:cubicBezTo>
                    <a:pt x="3034139" y="5919011"/>
                    <a:pt x="3472005" y="6032833"/>
                    <a:pt x="3990301" y="6032833"/>
                  </a:cubicBezTo>
                  <a:cubicBezTo>
                    <a:pt x="4284438" y="6032833"/>
                    <a:pt x="4557959" y="5962420"/>
                    <a:pt x="4851225" y="5811141"/>
                  </a:cubicBezTo>
                  <a:cubicBezTo>
                    <a:pt x="5152330" y="5655798"/>
                    <a:pt x="5450387" y="5429315"/>
                    <a:pt x="5780965" y="5171038"/>
                  </a:cubicBezTo>
                  <a:cubicBezTo>
                    <a:pt x="5858491" y="5110498"/>
                    <a:pt x="5935727" y="5050828"/>
                    <a:pt x="6010496" y="4993191"/>
                  </a:cubicBezTo>
                  <a:lnTo>
                    <a:pt x="6230408" y="4822117"/>
                  </a:lnTo>
                  <a:lnTo>
                    <a:pt x="6230408" y="5924457"/>
                  </a:lnTo>
                  <a:lnTo>
                    <a:pt x="6056186" y="6058925"/>
                  </a:lnTo>
                  <a:cubicBezTo>
                    <a:pt x="5577260" y="6421454"/>
                    <a:pt x="5092142" y="6735949"/>
                    <a:pt x="4500343" y="6854086"/>
                  </a:cubicBezTo>
                  <a:lnTo>
                    <a:pt x="4476760" y="6858000"/>
                  </a:lnTo>
                  <a:lnTo>
                    <a:pt x="3391617" y="6858000"/>
                  </a:lnTo>
                  <a:lnTo>
                    <a:pt x="3242986" y="6833894"/>
                  </a:lnTo>
                  <a:cubicBezTo>
                    <a:pt x="2233307" y="6634206"/>
                    <a:pt x="1512986" y="6018796"/>
                    <a:pt x="913044" y="5134452"/>
                  </a:cubicBezTo>
                  <a:cubicBezTo>
                    <a:pt x="469951" y="4481428"/>
                    <a:pt x="0" y="4033545"/>
                    <a:pt x="0" y="3186123"/>
                  </a:cubicBezTo>
                  <a:cubicBezTo>
                    <a:pt x="0" y="1915018"/>
                    <a:pt x="732545" y="779286"/>
                    <a:pt x="1779764" y="2881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id="{EC3445B6-9C0D-4865-BF68-CD74892D0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05128" y="0"/>
              <a:ext cx="6648564" cy="6858000"/>
            </a:xfrm>
            <a:custGeom>
              <a:avLst/>
              <a:gdLst>
                <a:gd name="connsiteX0" fmla="*/ 1242460 w 6394458"/>
                <a:gd name="connsiteY0" fmla="*/ 0 h 6858000"/>
                <a:gd name="connsiteX1" fmla="*/ 2160732 w 6394458"/>
                <a:gd name="connsiteY1" fmla="*/ 0 h 6858000"/>
                <a:gd name="connsiteX2" fmla="*/ 2096124 w 6394458"/>
                <a:gd name="connsiteY2" fmla="*/ 41936 h 6858000"/>
                <a:gd name="connsiteX3" fmla="*/ 1942232 w 6394458"/>
                <a:gd name="connsiteY3" fmla="*/ 154451 h 6858000"/>
                <a:gd name="connsiteX4" fmla="*/ 1941942 w 6394458"/>
                <a:gd name="connsiteY4" fmla="*/ 154741 h 6858000"/>
                <a:gd name="connsiteX5" fmla="*/ 1941652 w 6394458"/>
                <a:gd name="connsiteY5" fmla="*/ 155032 h 6858000"/>
                <a:gd name="connsiteX6" fmla="*/ 1878498 w 6394458"/>
                <a:gd name="connsiteY6" fmla="*/ 203377 h 6858000"/>
                <a:gd name="connsiteX7" fmla="*/ 1865722 w 6394458"/>
                <a:gd name="connsiteY7" fmla="*/ 213395 h 6858000"/>
                <a:gd name="connsiteX8" fmla="*/ 1791679 w 6394458"/>
                <a:gd name="connsiteY8" fmla="*/ 272483 h 6858000"/>
                <a:gd name="connsiteX9" fmla="*/ 1503495 w 6394458"/>
                <a:gd name="connsiteY9" fmla="*/ 525389 h 6858000"/>
                <a:gd name="connsiteX10" fmla="*/ 990135 w 6394458"/>
                <a:gd name="connsiteY10" fmla="*/ 1098128 h 6858000"/>
                <a:gd name="connsiteX11" fmla="*/ 771637 w 6394458"/>
                <a:gd name="connsiteY11" fmla="*/ 1416800 h 6858000"/>
                <a:gd name="connsiteX12" fmla="*/ 585660 w 6394458"/>
                <a:gd name="connsiteY12" fmla="*/ 1756960 h 6858000"/>
                <a:gd name="connsiteX13" fmla="*/ 585515 w 6394458"/>
                <a:gd name="connsiteY13" fmla="*/ 1757395 h 6858000"/>
                <a:gd name="connsiteX14" fmla="*/ 585370 w 6394458"/>
                <a:gd name="connsiteY14" fmla="*/ 1757831 h 6858000"/>
                <a:gd name="connsiteX15" fmla="*/ 544574 w 6394458"/>
                <a:gd name="connsiteY15" fmla="*/ 1845230 h 6858000"/>
                <a:gd name="connsiteX16" fmla="*/ 524539 w 6394458"/>
                <a:gd name="connsiteY16" fmla="*/ 1889510 h 6858000"/>
                <a:gd name="connsiteX17" fmla="*/ 505666 w 6394458"/>
                <a:gd name="connsiteY17" fmla="*/ 1933935 h 6858000"/>
                <a:gd name="connsiteX18" fmla="*/ 502762 w 6394458"/>
                <a:gd name="connsiteY18" fmla="*/ 1940904 h 6858000"/>
                <a:gd name="connsiteX19" fmla="*/ 469661 w 6394458"/>
                <a:gd name="connsiteY19" fmla="*/ 2023512 h 6858000"/>
                <a:gd name="connsiteX20" fmla="*/ 456885 w 6394458"/>
                <a:gd name="connsiteY20" fmla="*/ 2057049 h 6858000"/>
                <a:gd name="connsiteX21" fmla="*/ 435688 w 6394458"/>
                <a:gd name="connsiteY21" fmla="*/ 2114395 h 6858000"/>
                <a:gd name="connsiteX22" fmla="*/ 435543 w 6394458"/>
                <a:gd name="connsiteY22" fmla="*/ 2114976 h 6858000"/>
                <a:gd name="connsiteX23" fmla="*/ 435253 w 6394458"/>
                <a:gd name="connsiteY23" fmla="*/ 2115557 h 6858000"/>
                <a:gd name="connsiteX24" fmla="*/ 324770 w 6394458"/>
                <a:gd name="connsiteY24" fmla="*/ 2488382 h 6858000"/>
                <a:gd name="connsiteX25" fmla="*/ 235338 w 6394458"/>
                <a:gd name="connsiteY25" fmla="*/ 3261036 h 6858000"/>
                <a:gd name="connsiteX26" fmla="*/ 272505 w 6394458"/>
                <a:gd name="connsiteY26" fmla="*/ 3641991 h 6858000"/>
                <a:gd name="connsiteX27" fmla="*/ 385891 w 6394458"/>
                <a:gd name="connsiteY27" fmla="*/ 4006104 h 6858000"/>
                <a:gd name="connsiteX28" fmla="*/ 386182 w 6394458"/>
                <a:gd name="connsiteY28" fmla="*/ 4006685 h 6858000"/>
                <a:gd name="connsiteX29" fmla="*/ 386472 w 6394458"/>
                <a:gd name="connsiteY29" fmla="*/ 4007266 h 6858000"/>
                <a:gd name="connsiteX30" fmla="*/ 413911 w 6394458"/>
                <a:gd name="connsiteY30" fmla="*/ 4068823 h 6858000"/>
                <a:gd name="connsiteX31" fmla="*/ 425380 w 6394458"/>
                <a:gd name="connsiteY31" fmla="*/ 4093794 h 6858000"/>
                <a:gd name="connsiteX32" fmla="*/ 435834 w 6394458"/>
                <a:gd name="connsiteY32" fmla="*/ 4114845 h 6858000"/>
                <a:gd name="connsiteX33" fmla="*/ 468644 w 6394458"/>
                <a:gd name="connsiteY33" fmla="*/ 4178435 h 6858000"/>
                <a:gd name="connsiteX34" fmla="*/ 468935 w 6394458"/>
                <a:gd name="connsiteY34" fmla="*/ 4179015 h 6858000"/>
                <a:gd name="connsiteX35" fmla="*/ 469225 w 6394458"/>
                <a:gd name="connsiteY35" fmla="*/ 4179596 h 6858000"/>
                <a:gd name="connsiteX36" fmla="*/ 566496 w 6394458"/>
                <a:gd name="connsiteY36" fmla="*/ 4345828 h 6858000"/>
                <a:gd name="connsiteX37" fmla="*/ 674366 w 6394458"/>
                <a:gd name="connsiteY37" fmla="*/ 4507124 h 6858000"/>
                <a:gd name="connsiteX38" fmla="*/ 790946 w 6394458"/>
                <a:gd name="connsiteY38" fmla="*/ 4665372 h 6858000"/>
                <a:gd name="connsiteX39" fmla="*/ 938015 w 6394458"/>
                <a:gd name="connsiteY39" fmla="*/ 4855559 h 6858000"/>
                <a:gd name="connsiteX40" fmla="*/ 1035286 w 6394458"/>
                <a:gd name="connsiteY40" fmla="*/ 4980269 h 6858000"/>
                <a:gd name="connsiteX41" fmla="*/ 1158254 w 6394458"/>
                <a:gd name="connsiteY41" fmla="*/ 5140985 h 6858000"/>
                <a:gd name="connsiteX42" fmla="*/ 1221118 w 6394458"/>
                <a:gd name="connsiteY42" fmla="*/ 5226351 h 6858000"/>
                <a:gd name="connsiteX43" fmla="*/ 1277448 w 6394458"/>
                <a:gd name="connsiteY43" fmla="*/ 5303007 h 6858000"/>
                <a:gd name="connsiteX44" fmla="*/ 1277739 w 6394458"/>
                <a:gd name="connsiteY44" fmla="*/ 5303297 h 6858000"/>
                <a:gd name="connsiteX45" fmla="*/ 1278029 w 6394458"/>
                <a:gd name="connsiteY45" fmla="*/ 5303588 h 6858000"/>
                <a:gd name="connsiteX46" fmla="*/ 1376607 w 6394458"/>
                <a:gd name="connsiteY46" fmla="*/ 5433525 h 6858000"/>
                <a:gd name="connsiteX47" fmla="*/ 1395625 w 6394458"/>
                <a:gd name="connsiteY47" fmla="*/ 5458060 h 6858000"/>
                <a:gd name="connsiteX48" fmla="*/ 1405207 w 6394458"/>
                <a:gd name="connsiteY48" fmla="*/ 5469965 h 6858000"/>
                <a:gd name="connsiteX49" fmla="*/ 1518739 w 6394458"/>
                <a:gd name="connsiteY49" fmla="*/ 5607597 h 6858000"/>
                <a:gd name="connsiteX50" fmla="*/ 1779194 w 6394458"/>
                <a:gd name="connsiteY50" fmla="*/ 5888957 h 6858000"/>
                <a:gd name="connsiteX51" fmla="*/ 2361805 w 6394458"/>
                <a:gd name="connsiteY51" fmla="*/ 6356876 h 6858000"/>
                <a:gd name="connsiteX52" fmla="*/ 2682656 w 6394458"/>
                <a:gd name="connsiteY52" fmla="*/ 6532110 h 6858000"/>
                <a:gd name="connsiteX53" fmla="*/ 2682946 w 6394458"/>
                <a:gd name="connsiteY53" fmla="*/ 6532255 h 6858000"/>
                <a:gd name="connsiteX54" fmla="*/ 2683236 w 6394458"/>
                <a:gd name="connsiteY54" fmla="*/ 6532400 h 6858000"/>
                <a:gd name="connsiteX55" fmla="*/ 3021944 w 6394458"/>
                <a:gd name="connsiteY55" fmla="*/ 6664805 h 6858000"/>
                <a:gd name="connsiteX56" fmla="*/ 3375605 w 6394458"/>
                <a:gd name="connsiteY56" fmla="*/ 6756415 h 6858000"/>
                <a:gd name="connsiteX57" fmla="*/ 3555048 w 6394458"/>
                <a:gd name="connsiteY57" fmla="*/ 6786612 h 6858000"/>
                <a:gd name="connsiteX58" fmla="*/ 3735218 w 6394458"/>
                <a:gd name="connsiteY58" fmla="*/ 6807083 h 6858000"/>
                <a:gd name="connsiteX59" fmla="*/ 4108188 w 6394458"/>
                <a:gd name="connsiteY59" fmla="*/ 6823343 h 6858000"/>
                <a:gd name="connsiteX60" fmla="*/ 4126917 w 6394458"/>
                <a:gd name="connsiteY60" fmla="*/ 6823343 h 6858000"/>
                <a:gd name="connsiteX61" fmla="*/ 4151597 w 6394458"/>
                <a:gd name="connsiteY61" fmla="*/ 6823488 h 6858000"/>
                <a:gd name="connsiteX62" fmla="*/ 4199652 w 6394458"/>
                <a:gd name="connsiteY62" fmla="*/ 6822763 h 6858000"/>
                <a:gd name="connsiteX63" fmla="*/ 4200088 w 6394458"/>
                <a:gd name="connsiteY63" fmla="*/ 6822763 h 6858000"/>
                <a:gd name="connsiteX64" fmla="*/ 4200523 w 6394458"/>
                <a:gd name="connsiteY64" fmla="*/ 6822763 h 6858000"/>
                <a:gd name="connsiteX65" fmla="*/ 4245675 w 6394458"/>
                <a:gd name="connsiteY65" fmla="*/ 6821601 h 6858000"/>
                <a:gd name="connsiteX66" fmla="*/ 4291117 w 6394458"/>
                <a:gd name="connsiteY66" fmla="*/ 6819277 h 6858000"/>
                <a:gd name="connsiteX67" fmla="*/ 4469108 w 6394458"/>
                <a:gd name="connsiteY67" fmla="*/ 6803743 h 6858000"/>
                <a:gd name="connsiteX68" fmla="*/ 5157267 w 6394458"/>
                <a:gd name="connsiteY68" fmla="*/ 6617766 h 6858000"/>
                <a:gd name="connsiteX69" fmla="*/ 5484069 w 6394458"/>
                <a:gd name="connsiteY69" fmla="*/ 6455744 h 6858000"/>
                <a:gd name="connsiteX70" fmla="*/ 5801144 w 6394458"/>
                <a:gd name="connsiteY70" fmla="*/ 6257717 h 6858000"/>
                <a:gd name="connsiteX71" fmla="*/ 6111106 w 6394458"/>
                <a:gd name="connsiteY71" fmla="*/ 6032542 h 6858000"/>
                <a:gd name="connsiteX72" fmla="*/ 6264127 w 6394458"/>
                <a:gd name="connsiteY72" fmla="*/ 5913203 h 6858000"/>
                <a:gd name="connsiteX73" fmla="*/ 6394458 w 6394458"/>
                <a:gd name="connsiteY73" fmla="*/ 5808939 h 6858000"/>
                <a:gd name="connsiteX74" fmla="*/ 6394458 w 6394458"/>
                <a:gd name="connsiteY74" fmla="*/ 6858000 h 6858000"/>
                <a:gd name="connsiteX75" fmla="*/ 2234128 w 6394458"/>
                <a:gd name="connsiteY75" fmla="*/ 6858000 h 6858000"/>
                <a:gd name="connsiteX76" fmla="*/ 2151583 w 6394458"/>
                <a:gd name="connsiteY76" fmla="*/ 6802146 h 6858000"/>
                <a:gd name="connsiteX77" fmla="*/ 593791 w 6394458"/>
                <a:gd name="connsiteY77" fmla="*/ 5241450 h 6858000"/>
                <a:gd name="connsiteX78" fmla="*/ 0 w 6394458"/>
                <a:gd name="connsiteY78" fmla="*/ 3044861 h 6858000"/>
                <a:gd name="connsiteX79" fmla="*/ 342337 w 6394458"/>
                <a:gd name="connsiteY79" fmla="*/ 1349581 h 6858000"/>
                <a:gd name="connsiteX80" fmla="*/ 1129762 w 6394458"/>
                <a:gd name="connsiteY80" fmla="*/ 1181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394458" h="6858000">
                  <a:moveTo>
                    <a:pt x="1242460" y="0"/>
                  </a:moveTo>
                  <a:lnTo>
                    <a:pt x="2160732" y="0"/>
                  </a:lnTo>
                  <a:lnTo>
                    <a:pt x="2096124" y="41936"/>
                  </a:lnTo>
                  <a:cubicBezTo>
                    <a:pt x="2053586" y="71988"/>
                    <a:pt x="1997691" y="111913"/>
                    <a:pt x="1942232" y="154451"/>
                  </a:cubicBezTo>
                  <a:lnTo>
                    <a:pt x="1941942" y="154741"/>
                  </a:lnTo>
                  <a:lnTo>
                    <a:pt x="1941652" y="155032"/>
                  </a:lnTo>
                  <a:cubicBezTo>
                    <a:pt x="1920455" y="170711"/>
                    <a:pt x="1899113" y="187262"/>
                    <a:pt x="1878498" y="203377"/>
                  </a:cubicBezTo>
                  <a:lnTo>
                    <a:pt x="1865722" y="213395"/>
                  </a:lnTo>
                  <a:cubicBezTo>
                    <a:pt x="1838863" y="233865"/>
                    <a:pt x="1813311" y="254771"/>
                    <a:pt x="1791679" y="272483"/>
                  </a:cubicBezTo>
                  <a:cubicBezTo>
                    <a:pt x="1684245" y="360463"/>
                    <a:pt x="1590023" y="443216"/>
                    <a:pt x="1503495" y="525389"/>
                  </a:cubicBezTo>
                  <a:cubicBezTo>
                    <a:pt x="1315050" y="703090"/>
                    <a:pt x="1142430" y="895746"/>
                    <a:pt x="990135" y="1098128"/>
                  </a:cubicBezTo>
                  <a:cubicBezTo>
                    <a:pt x="911301" y="1202949"/>
                    <a:pt x="837695" y="1310238"/>
                    <a:pt x="771637" y="1416800"/>
                  </a:cubicBezTo>
                  <a:cubicBezTo>
                    <a:pt x="697595" y="1538898"/>
                    <a:pt x="636764" y="1650106"/>
                    <a:pt x="585660" y="1756960"/>
                  </a:cubicBezTo>
                  <a:lnTo>
                    <a:pt x="585515" y="1757395"/>
                  </a:lnTo>
                  <a:lnTo>
                    <a:pt x="585370" y="1757831"/>
                  </a:lnTo>
                  <a:cubicBezTo>
                    <a:pt x="570271" y="1788174"/>
                    <a:pt x="556334" y="1818952"/>
                    <a:pt x="544574" y="1845230"/>
                  </a:cubicBezTo>
                  <a:lnTo>
                    <a:pt x="524539" y="1889510"/>
                  </a:lnTo>
                  <a:lnTo>
                    <a:pt x="505666" y="1933935"/>
                  </a:lnTo>
                  <a:lnTo>
                    <a:pt x="502762" y="1940904"/>
                  </a:lnTo>
                  <a:cubicBezTo>
                    <a:pt x="491002" y="1969214"/>
                    <a:pt x="479823" y="1996073"/>
                    <a:pt x="469661" y="2023512"/>
                  </a:cubicBezTo>
                  <a:cubicBezTo>
                    <a:pt x="465450" y="2034691"/>
                    <a:pt x="461240" y="2045870"/>
                    <a:pt x="456885" y="2057049"/>
                  </a:cubicBezTo>
                  <a:cubicBezTo>
                    <a:pt x="449190" y="2076794"/>
                    <a:pt x="442076" y="2095522"/>
                    <a:pt x="435688" y="2114395"/>
                  </a:cubicBezTo>
                  <a:lnTo>
                    <a:pt x="435543" y="2114976"/>
                  </a:lnTo>
                  <a:lnTo>
                    <a:pt x="435253" y="2115557"/>
                  </a:lnTo>
                  <a:cubicBezTo>
                    <a:pt x="390392" y="2239687"/>
                    <a:pt x="353226" y="2365123"/>
                    <a:pt x="324770" y="2488382"/>
                  </a:cubicBezTo>
                  <a:cubicBezTo>
                    <a:pt x="265391" y="2742158"/>
                    <a:pt x="235193" y="3002178"/>
                    <a:pt x="235338" y="3261036"/>
                  </a:cubicBezTo>
                  <a:cubicBezTo>
                    <a:pt x="236210" y="3391989"/>
                    <a:pt x="248695" y="3520474"/>
                    <a:pt x="272505" y="3641991"/>
                  </a:cubicBezTo>
                  <a:cubicBezTo>
                    <a:pt x="299073" y="3770621"/>
                    <a:pt x="337110" y="3893154"/>
                    <a:pt x="385891" y="4006104"/>
                  </a:cubicBezTo>
                  <a:lnTo>
                    <a:pt x="386182" y="4006685"/>
                  </a:lnTo>
                  <a:lnTo>
                    <a:pt x="386472" y="4007266"/>
                  </a:lnTo>
                  <a:cubicBezTo>
                    <a:pt x="394747" y="4027591"/>
                    <a:pt x="404039" y="4047626"/>
                    <a:pt x="413911" y="4068823"/>
                  </a:cubicBezTo>
                  <a:cubicBezTo>
                    <a:pt x="417686" y="4077098"/>
                    <a:pt x="421606" y="4085374"/>
                    <a:pt x="425380" y="4093794"/>
                  </a:cubicBezTo>
                  <a:cubicBezTo>
                    <a:pt x="428865" y="4100908"/>
                    <a:pt x="432349" y="4107876"/>
                    <a:pt x="435834" y="4114845"/>
                  </a:cubicBezTo>
                  <a:cubicBezTo>
                    <a:pt x="446867" y="4136913"/>
                    <a:pt x="457320" y="4157819"/>
                    <a:pt x="468644" y="4178435"/>
                  </a:cubicBezTo>
                  <a:lnTo>
                    <a:pt x="468935" y="4179015"/>
                  </a:lnTo>
                  <a:lnTo>
                    <a:pt x="469225" y="4179596"/>
                  </a:lnTo>
                  <a:cubicBezTo>
                    <a:pt x="495213" y="4229103"/>
                    <a:pt x="525120" y="4280352"/>
                    <a:pt x="566496" y="4345828"/>
                  </a:cubicBezTo>
                  <a:cubicBezTo>
                    <a:pt x="598727" y="4397368"/>
                    <a:pt x="633135" y="4447745"/>
                    <a:pt x="674366" y="4507124"/>
                  </a:cubicBezTo>
                  <a:cubicBezTo>
                    <a:pt x="713129" y="4561713"/>
                    <a:pt x="753199" y="4615139"/>
                    <a:pt x="790946" y="4665372"/>
                  </a:cubicBezTo>
                  <a:cubicBezTo>
                    <a:pt x="839001" y="4729106"/>
                    <a:pt x="889379" y="4793421"/>
                    <a:pt x="938015" y="4855559"/>
                  </a:cubicBezTo>
                  <a:cubicBezTo>
                    <a:pt x="969955" y="4896355"/>
                    <a:pt x="1003056" y="4938457"/>
                    <a:pt x="1035286" y="4980269"/>
                  </a:cubicBezTo>
                  <a:cubicBezTo>
                    <a:pt x="1069113" y="5023969"/>
                    <a:pt x="1113684" y="5081606"/>
                    <a:pt x="1158254" y="5140985"/>
                  </a:cubicBezTo>
                  <a:cubicBezTo>
                    <a:pt x="1179451" y="5169005"/>
                    <a:pt x="1200647" y="5198186"/>
                    <a:pt x="1221118" y="5226351"/>
                  </a:cubicBezTo>
                  <a:cubicBezTo>
                    <a:pt x="1240572" y="5253065"/>
                    <a:pt x="1259010" y="5278471"/>
                    <a:pt x="1277448" y="5303007"/>
                  </a:cubicBezTo>
                  <a:lnTo>
                    <a:pt x="1277739" y="5303297"/>
                  </a:lnTo>
                  <a:lnTo>
                    <a:pt x="1278029" y="5303588"/>
                  </a:lnTo>
                  <a:cubicBezTo>
                    <a:pt x="1309824" y="5347287"/>
                    <a:pt x="1343796" y="5391132"/>
                    <a:pt x="1376607" y="5433525"/>
                  </a:cubicBezTo>
                  <a:lnTo>
                    <a:pt x="1395625" y="5458060"/>
                  </a:lnTo>
                  <a:lnTo>
                    <a:pt x="1405207" y="5469965"/>
                  </a:lnTo>
                  <a:cubicBezTo>
                    <a:pt x="1442083" y="5515552"/>
                    <a:pt x="1479976" y="5562736"/>
                    <a:pt x="1518739" y="5607597"/>
                  </a:cubicBezTo>
                  <a:cubicBezTo>
                    <a:pt x="1603960" y="5707481"/>
                    <a:pt x="1691650" y="5802139"/>
                    <a:pt x="1779194" y="5888957"/>
                  </a:cubicBezTo>
                  <a:cubicBezTo>
                    <a:pt x="1965606" y="6072902"/>
                    <a:pt x="2161746" y="6230423"/>
                    <a:pt x="2361805" y="6356876"/>
                  </a:cubicBezTo>
                  <a:cubicBezTo>
                    <a:pt x="2475047" y="6427870"/>
                    <a:pt x="2579867" y="6485217"/>
                    <a:pt x="2682656" y="6532110"/>
                  </a:cubicBezTo>
                  <a:lnTo>
                    <a:pt x="2682946" y="6532255"/>
                  </a:lnTo>
                  <a:lnTo>
                    <a:pt x="2683236" y="6532400"/>
                  </a:lnTo>
                  <a:cubicBezTo>
                    <a:pt x="2787767" y="6581616"/>
                    <a:pt x="2901734" y="6626187"/>
                    <a:pt x="3021944" y="6664805"/>
                  </a:cubicBezTo>
                  <a:cubicBezTo>
                    <a:pt x="3132572" y="6700374"/>
                    <a:pt x="3251620" y="6731298"/>
                    <a:pt x="3375605" y="6756415"/>
                  </a:cubicBezTo>
                  <a:cubicBezTo>
                    <a:pt x="3432661" y="6767738"/>
                    <a:pt x="3493201" y="6777901"/>
                    <a:pt x="3555048" y="6786612"/>
                  </a:cubicBezTo>
                  <a:cubicBezTo>
                    <a:pt x="3613121" y="6794742"/>
                    <a:pt x="3673807" y="6801566"/>
                    <a:pt x="3735218" y="6807083"/>
                  </a:cubicBezTo>
                  <a:cubicBezTo>
                    <a:pt x="3852670" y="6817826"/>
                    <a:pt x="3974622" y="6823052"/>
                    <a:pt x="4108188" y="6823343"/>
                  </a:cubicBezTo>
                  <a:lnTo>
                    <a:pt x="4126917" y="6823343"/>
                  </a:lnTo>
                  <a:cubicBezTo>
                    <a:pt x="4135192" y="6823488"/>
                    <a:pt x="4143322" y="6823488"/>
                    <a:pt x="4151597" y="6823488"/>
                  </a:cubicBezTo>
                  <a:cubicBezTo>
                    <a:pt x="4171487" y="6823488"/>
                    <a:pt x="4186296" y="6823343"/>
                    <a:pt x="4199652" y="6822763"/>
                  </a:cubicBezTo>
                  <a:lnTo>
                    <a:pt x="4200088" y="6822763"/>
                  </a:lnTo>
                  <a:lnTo>
                    <a:pt x="4200523" y="6822763"/>
                  </a:lnTo>
                  <a:lnTo>
                    <a:pt x="4245675" y="6821601"/>
                  </a:lnTo>
                  <a:lnTo>
                    <a:pt x="4291117" y="6819277"/>
                  </a:lnTo>
                  <a:cubicBezTo>
                    <a:pt x="4342801" y="6816955"/>
                    <a:pt x="4397825" y="6812164"/>
                    <a:pt x="4469108" y="6803743"/>
                  </a:cubicBezTo>
                  <a:cubicBezTo>
                    <a:pt x="4700672" y="6775433"/>
                    <a:pt x="4932236" y="6712860"/>
                    <a:pt x="5157267" y="6617766"/>
                  </a:cubicBezTo>
                  <a:cubicBezTo>
                    <a:pt x="5260490" y="6574648"/>
                    <a:pt x="5367344" y="6521656"/>
                    <a:pt x="5484069" y="6455744"/>
                  </a:cubicBezTo>
                  <a:cubicBezTo>
                    <a:pt x="5584535" y="6399414"/>
                    <a:pt x="5688194" y="6334663"/>
                    <a:pt x="5801144" y="6257717"/>
                  </a:cubicBezTo>
                  <a:cubicBezTo>
                    <a:pt x="5894061" y="6194419"/>
                    <a:pt x="5992638" y="6122844"/>
                    <a:pt x="6111106" y="6032542"/>
                  </a:cubicBezTo>
                  <a:cubicBezTo>
                    <a:pt x="6163081" y="5993052"/>
                    <a:pt x="6215491" y="5951676"/>
                    <a:pt x="6264127" y="5913203"/>
                  </a:cubicBezTo>
                  <a:lnTo>
                    <a:pt x="6394458" y="5808939"/>
                  </a:lnTo>
                  <a:lnTo>
                    <a:pt x="6394458" y="6858000"/>
                  </a:lnTo>
                  <a:lnTo>
                    <a:pt x="2234128" y="6858000"/>
                  </a:lnTo>
                  <a:lnTo>
                    <a:pt x="2151583" y="6802146"/>
                  </a:lnTo>
                  <a:cubicBezTo>
                    <a:pt x="1509012" y="6424386"/>
                    <a:pt x="970245" y="5884748"/>
                    <a:pt x="593791" y="5241450"/>
                  </a:cubicBezTo>
                  <a:cubicBezTo>
                    <a:pt x="205286" y="4577683"/>
                    <a:pt x="0" y="3818240"/>
                    <a:pt x="0" y="3044861"/>
                  </a:cubicBezTo>
                  <a:cubicBezTo>
                    <a:pt x="0" y="2457023"/>
                    <a:pt x="115129" y="1886606"/>
                    <a:pt x="342337" y="1349581"/>
                  </a:cubicBezTo>
                  <a:cubicBezTo>
                    <a:pt x="534284" y="895692"/>
                    <a:pt x="798705" y="482372"/>
                    <a:pt x="1129762" y="11818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1905757E-C772-4187-BD34-A12DC33F3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4266" y="0"/>
              <a:ext cx="6419426" cy="6858000"/>
            </a:xfrm>
            <a:custGeom>
              <a:avLst/>
              <a:gdLst>
                <a:gd name="connsiteX0" fmla="*/ 6419426 w 6419426"/>
                <a:gd name="connsiteY0" fmla="*/ 6276207 h 6858000"/>
                <a:gd name="connsiteX1" fmla="*/ 6419426 w 6419426"/>
                <a:gd name="connsiteY1" fmla="*/ 6858000 h 6858000"/>
                <a:gd name="connsiteX2" fmla="*/ 5377226 w 6419426"/>
                <a:gd name="connsiteY2" fmla="*/ 6858000 h 6858000"/>
                <a:gd name="connsiteX3" fmla="*/ 5526079 w 6419426"/>
                <a:gd name="connsiteY3" fmla="*/ 6799309 h 6858000"/>
                <a:gd name="connsiteX4" fmla="*/ 6372097 w 6419426"/>
                <a:gd name="connsiteY4" fmla="*/ 6313400 h 6858000"/>
                <a:gd name="connsiteX5" fmla="*/ 0 w 6419426"/>
                <a:gd name="connsiteY5" fmla="*/ 3944218 h 6858000"/>
                <a:gd name="connsiteX6" fmla="*/ 31811 w 6419426"/>
                <a:gd name="connsiteY6" fmla="*/ 4082046 h 6858000"/>
                <a:gd name="connsiteX7" fmla="*/ 2375871 w 6419426"/>
                <a:gd name="connsiteY7" fmla="*/ 6799309 h 6858000"/>
                <a:gd name="connsiteX8" fmla="*/ 2524724 w 6419426"/>
                <a:gd name="connsiteY8" fmla="*/ 6858000 h 6858000"/>
                <a:gd name="connsiteX9" fmla="*/ 0 w 6419426"/>
                <a:gd name="connsiteY9" fmla="*/ 6858000 h 6858000"/>
                <a:gd name="connsiteX10" fmla="*/ 0 w 6419426"/>
                <a:gd name="connsiteY10" fmla="*/ 0 h 6858000"/>
                <a:gd name="connsiteX11" fmla="*/ 1320019 w 6419426"/>
                <a:gd name="connsiteY11" fmla="*/ 0 h 6858000"/>
                <a:gd name="connsiteX12" fmla="*/ 1089625 w 6419426"/>
                <a:gd name="connsiteY12" fmla="*/ 209396 h 6858000"/>
                <a:gd name="connsiteX13" fmla="*/ 31811 w 6419426"/>
                <a:gd name="connsiteY13" fmla="*/ 2059448 h 6858000"/>
                <a:gd name="connsiteX14" fmla="*/ 0 w 6419426"/>
                <a:gd name="connsiteY14" fmla="*/ 21972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19426" h="6858000">
                  <a:moveTo>
                    <a:pt x="6419426" y="6276207"/>
                  </a:moveTo>
                  <a:lnTo>
                    <a:pt x="6419426" y="6858000"/>
                  </a:lnTo>
                  <a:lnTo>
                    <a:pt x="5377226" y="6858000"/>
                  </a:lnTo>
                  <a:lnTo>
                    <a:pt x="5526079" y="6799309"/>
                  </a:lnTo>
                  <a:cubicBezTo>
                    <a:pt x="5828657" y="6671330"/>
                    <a:pt x="6112428" y="6507594"/>
                    <a:pt x="6372097" y="6313400"/>
                  </a:cubicBezTo>
                  <a:close/>
                  <a:moveTo>
                    <a:pt x="0" y="3944218"/>
                  </a:moveTo>
                  <a:lnTo>
                    <a:pt x="31811" y="4082046"/>
                  </a:lnTo>
                  <a:cubicBezTo>
                    <a:pt x="347839" y="5310348"/>
                    <a:pt x="1226077" y="6312987"/>
                    <a:pt x="2375871" y="6799309"/>
                  </a:cubicBezTo>
                  <a:lnTo>
                    <a:pt x="2524724" y="6858000"/>
                  </a:lnTo>
                  <a:lnTo>
                    <a:pt x="0" y="6858000"/>
                  </a:lnTo>
                  <a:close/>
                  <a:moveTo>
                    <a:pt x="0" y="0"/>
                  </a:moveTo>
                  <a:lnTo>
                    <a:pt x="1320019" y="0"/>
                  </a:lnTo>
                  <a:lnTo>
                    <a:pt x="1089625" y="209396"/>
                  </a:lnTo>
                  <a:cubicBezTo>
                    <a:pt x="586180" y="712841"/>
                    <a:pt x="214775" y="1348326"/>
                    <a:pt x="31811" y="2059448"/>
                  </a:cubicBezTo>
                  <a:lnTo>
                    <a:pt x="0" y="21972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olo 1">
            <a:extLst>
              <a:ext uri="{FF2B5EF4-FFF2-40B4-BE49-F238E27FC236}">
                <a16:creationId xmlns:a16="http://schemas.microsoft.com/office/drawing/2014/main" id="{596090CE-BC97-4C8C-BFAD-148C7376D8FC}"/>
              </a:ext>
            </a:extLst>
          </p:cNvPr>
          <p:cNvSpPr>
            <a:spLocks noGrp="1"/>
          </p:cNvSpPr>
          <p:nvPr>
            <p:ph type="title"/>
          </p:nvPr>
        </p:nvSpPr>
        <p:spPr>
          <a:xfrm>
            <a:off x="804672" y="798445"/>
            <a:ext cx="4803636" cy="1311664"/>
          </a:xfrm>
        </p:spPr>
        <p:txBody>
          <a:bodyPr anchor="b">
            <a:normAutofit/>
          </a:bodyPr>
          <a:lstStyle/>
          <a:p>
            <a:br>
              <a:rPr lang="it-IT" sz="1400" b="1">
                <a:solidFill>
                  <a:schemeClr val="tx2"/>
                </a:solidFill>
                <a:latin typeface="Calibri" panose="020F0502020204030204" pitchFamily="34" charset="0"/>
              </a:rPr>
            </a:br>
            <a:r>
              <a:rPr lang="it-IT" sz="1400" b="1">
                <a:solidFill>
                  <a:schemeClr val="tx2"/>
                </a:solidFill>
                <a:latin typeface="Calibri" panose="020F0502020204030204" pitchFamily="34" charset="0"/>
              </a:rPr>
              <a:t>Legge 7 agosto 1990, n. 241</a:t>
            </a:r>
            <a:br>
              <a:rPr lang="it-IT" sz="1400" b="1">
                <a:solidFill>
                  <a:schemeClr val="tx2"/>
                </a:solidFill>
                <a:latin typeface="Calibri" panose="020F0502020204030204" pitchFamily="34" charset="0"/>
              </a:rPr>
            </a:br>
            <a:r>
              <a:rPr lang="it-IT" sz="1400" b="1">
                <a:solidFill>
                  <a:schemeClr val="tx2"/>
                </a:solidFill>
                <a:latin typeface="Calibri" panose="020F0502020204030204" pitchFamily="34" charset="0"/>
              </a:rPr>
              <a:t>Nuove norme in materia di procedimento amministrativo e di diritto di accesso ai documenti amministrativi</a:t>
            </a:r>
            <a:br>
              <a:rPr lang="it-IT" sz="1400">
                <a:solidFill>
                  <a:schemeClr val="tx2"/>
                </a:solidFill>
                <a:latin typeface="Times New Roman" panose="02020603050405020304" pitchFamily="18" charset="0"/>
              </a:rPr>
            </a:br>
            <a:endParaRPr lang="it-IT" sz="1400">
              <a:solidFill>
                <a:schemeClr val="tx2"/>
              </a:solidFill>
            </a:endParaRPr>
          </a:p>
        </p:txBody>
      </p:sp>
      <p:sp>
        <p:nvSpPr>
          <p:cNvPr id="3" name="Segnaposto contenuto 2">
            <a:extLst>
              <a:ext uri="{FF2B5EF4-FFF2-40B4-BE49-F238E27FC236}">
                <a16:creationId xmlns:a16="http://schemas.microsoft.com/office/drawing/2014/main" id="{9E1A933A-FCE9-4830-9C0A-A560D480BF1B}"/>
              </a:ext>
            </a:extLst>
          </p:cNvPr>
          <p:cNvSpPr>
            <a:spLocks noGrp="1"/>
          </p:cNvSpPr>
          <p:nvPr>
            <p:ph idx="1"/>
          </p:nvPr>
        </p:nvSpPr>
        <p:spPr>
          <a:xfrm>
            <a:off x="804672" y="2272143"/>
            <a:ext cx="4706803" cy="3788830"/>
          </a:xfrm>
        </p:spPr>
        <p:txBody>
          <a:bodyPr anchor="ctr">
            <a:normAutofit/>
          </a:bodyPr>
          <a:lstStyle/>
          <a:p>
            <a:pPr marL="0" indent="0">
              <a:buNone/>
            </a:pPr>
            <a:r>
              <a:rPr lang="it-IT" sz="2000" b="1" dirty="0">
                <a:solidFill>
                  <a:schemeClr val="tx2"/>
                </a:solidFill>
                <a:latin typeface="Calibri"/>
                <a:ea typeface="Calibri"/>
                <a:cs typeface="Calibri"/>
              </a:rPr>
              <a:t>Art. 1. (Principi generali dell'attività amministrativa)</a:t>
            </a:r>
            <a:endParaRPr lang="it-IT" sz="2000" dirty="0">
              <a:solidFill>
                <a:schemeClr val="tx2"/>
              </a:solidFill>
              <a:latin typeface="Calibri"/>
              <a:ea typeface="Calibri"/>
              <a:cs typeface="Calibri"/>
            </a:endParaRPr>
          </a:p>
          <a:p>
            <a:pPr marL="0" indent="0">
              <a:buNone/>
            </a:pPr>
            <a:r>
              <a:rPr lang="it-IT" sz="2000" dirty="0">
                <a:solidFill>
                  <a:schemeClr val="tx2"/>
                </a:solidFill>
                <a:latin typeface="Calibri"/>
                <a:ea typeface="Calibri"/>
                <a:cs typeface="Calibri"/>
              </a:rPr>
              <a:t>1. L’attività amministrativa persegue </a:t>
            </a:r>
            <a:r>
              <a:rPr lang="it-IT" sz="2000" b="1" dirty="0">
                <a:solidFill>
                  <a:schemeClr val="tx2"/>
                </a:solidFill>
                <a:latin typeface="Calibri"/>
                <a:ea typeface="Calibri"/>
                <a:cs typeface="Calibri"/>
              </a:rPr>
              <a:t>i fini determinati dalla legge </a:t>
            </a:r>
            <a:r>
              <a:rPr lang="it-IT" sz="2000" dirty="0">
                <a:solidFill>
                  <a:schemeClr val="tx2"/>
                </a:solidFill>
                <a:latin typeface="Calibri"/>
                <a:ea typeface="Calibri"/>
                <a:cs typeface="Calibri"/>
              </a:rPr>
              <a:t>ed è retta da criteri di economicità, di efficacia, di imparzialità, di pubblicità e di trasparenza, secondo le modalità previste dalla presente legge e dalle altre disposizioni che disciplinano singoli procedimenti, nonché dai principi dell'ordinamento comunitario.</a:t>
            </a:r>
          </a:p>
          <a:p>
            <a:endParaRPr lang="it-IT" sz="1800">
              <a:solidFill>
                <a:schemeClr val="tx2"/>
              </a:solidFill>
            </a:endParaRPr>
          </a:p>
        </p:txBody>
      </p:sp>
    </p:spTree>
    <p:extLst>
      <p:ext uri="{BB962C8B-B14F-4D97-AF65-F5344CB8AC3E}">
        <p14:creationId xmlns:p14="http://schemas.microsoft.com/office/powerpoint/2010/main" val="200686375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4" ma:contentTypeDescription="Creare un nuovo documento." ma:contentTypeScope="" ma:versionID="15c617c41f4a1d49f60dbf4fe10fc4f8">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e3d1058faf3fc56d11356d734c8e6c6"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13F446-78EE-490D-A9A5-33A03C38E3A6}">
  <ds:schemaRefs>
    <ds:schemaRef ds:uri="http://schemas.microsoft.com/sharepoint/v3/contenttype/forms"/>
  </ds:schemaRefs>
</ds:datastoreItem>
</file>

<file path=customXml/itemProps2.xml><?xml version="1.0" encoding="utf-8"?>
<ds:datastoreItem xmlns:ds="http://schemas.openxmlformats.org/officeDocument/2006/customXml" ds:itemID="{AAC803C9-02A2-46DA-940D-ACCF46C083A7}">
  <ds:schemaRefs>
    <ds:schemaRef ds:uri="http://purl.org/dc/elements/1.1/"/>
    <ds:schemaRef ds:uri="9a536f0b-aa8c-407c-8def-cd362d2cdfad"/>
    <ds:schemaRef ds:uri="http://purl.org/dc/terms/"/>
    <ds:schemaRef ds:uri="http://purl.org/dc/dcmitype/"/>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b1a9100a-0d37-4a2a-9e4c-e6d1a22e5d27"/>
  </ds:schemaRefs>
</ds:datastoreItem>
</file>

<file path=customXml/itemProps3.xml><?xml version="1.0" encoding="utf-8"?>
<ds:datastoreItem xmlns:ds="http://schemas.openxmlformats.org/officeDocument/2006/customXml" ds:itemID="{D884F34B-224D-42EF-80CD-A32E157235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1524</TotalTime>
  <Words>5085</Words>
  <Application>Microsoft Office PowerPoint</Application>
  <PresentationFormat>Widescreen</PresentationFormat>
  <Paragraphs>235</Paragraphs>
  <Slides>49</Slides>
  <Notes>0</Notes>
  <HiddenSlides>0</HiddenSlides>
  <MMClips>0</MMClips>
  <ScaleCrop>false</ScaleCrop>
  <HeadingPairs>
    <vt:vector size="4" baseType="variant">
      <vt:variant>
        <vt:lpstr>Tema</vt:lpstr>
      </vt:variant>
      <vt:variant>
        <vt:i4>1</vt:i4>
      </vt:variant>
      <vt:variant>
        <vt:lpstr>Titoli diapositive</vt:lpstr>
      </vt:variant>
      <vt:variant>
        <vt:i4>49</vt:i4>
      </vt:variant>
    </vt:vector>
  </HeadingPairs>
  <TitlesOfParts>
    <vt:vector size="50" baseType="lpstr">
      <vt:lpstr>Tema di Office</vt:lpstr>
      <vt:lpstr>Le fonti del diritto amministrativo</vt:lpstr>
      <vt:lpstr>Specificità legate all'ambito disciplinare</vt:lpstr>
      <vt:lpstr>Fonti primarie</vt:lpstr>
      <vt:lpstr>Quali fonti nel diritto amministrativo</vt:lpstr>
      <vt:lpstr>Quali fonti nel diritto amministrativo</vt:lpstr>
      <vt:lpstr>La struttura del diritto amministrativo e la duplicità di punti di vista ordinanti</vt:lpstr>
      <vt:lpstr>La rilevanza delle fonti nel e per il diritto amministrativo Come e perché studiamo le fonti</vt:lpstr>
      <vt:lpstr>Art. 97 Cost.</vt:lpstr>
      <vt:lpstr> Legge 7 agosto 1990, n. 241 Nuove norme in materia di procedimento amministrativo e di diritto di accesso ai documenti amministrativi </vt:lpstr>
      <vt:lpstr>Le riserve di legge</vt:lpstr>
      <vt:lpstr>Problema della reale portata della riserva di cui all’art. 97 Cost.</vt:lpstr>
      <vt:lpstr>Problema della reale portata della riserva di cui all’art. 97 Cost.</vt:lpstr>
      <vt:lpstr>Riserva relativa</vt:lpstr>
      <vt:lpstr>La disciplina puntuale oltre la legge … nel rispetto della legalità</vt:lpstr>
      <vt:lpstr>I caratteri della normazione secondaria</vt:lpstr>
      <vt:lpstr>I caratteri della normazione secondaria</vt:lpstr>
      <vt:lpstr>Il criterio dell’indeterminabilità a priori ma non a posteriori</vt:lpstr>
      <vt:lpstr>Il criterio dell’indeterminabilità a priori ma non a posteriori</vt:lpstr>
      <vt:lpstr>Il problema della differenza tra fonti secondarie e atti amministrativi generali</vt:lpstr>
      <vt:lpstr>Tratti comuni con gli atti amministrativi generali</vt:lpstr>
      <vt:lpstr>Tratti comuni con gli atti amministrativi generali</vt:lpstr>
      <vt:lpstr>I regolamenti</vt:lpstr>
      <vt:lpstr>I regolamenti</vt:lpstr>
      <vt:lpstr>Chi emana i regolamenti e perché?</vt:lpstr>
      <vt:lpstr>Chi emana i regolamenti e perché?</vt:lpstr>
      <vt:lpstr>segue</vt:lpstr>
      <vt:lpstr>segue</vt:lpstr>
      <vt:lpstr>segue</vt:lpstr>
      <vt:lpstr>Tipologie di regolamenti</vt:lpstr>
      <vt:lpstr>Regolamenti di delegificazione</vt:lpstr>
      <vt:lpstr> Articolo 4 Preleggi Limiti della disciplina regolamentare </vt:lpstr>
      <vt:lpstr>Delegificazione</vt:lpstr>
      <vt:lpstr>Problema:  Centralità della legge vs crisi della legge </vt:lpstr>
      <vt:lpstr>Le cause </vt:lpstr>
      <vt:lpstr>Le cause </vt:lpstr>
      <vt:lpstr>… e le conseguenze</vt:lpstr>
      <vt:lpstr>Il rischio di fuga dal regolamento</vt:lpstr>
      <vt:lpstr>Posso impugnare un regolamento?</vt:lpstr>
      <vt:lpstr>Le norme interne</vt:lpstr>
      <vt:lpstr>I regolamenti interni</vt:lpstr>
      <vt:lpstr>Direttive e atti di indirizzo </vt:lpstr>
      <vt:lpstr>Le circolari</vt:lpstr>
      <vt:lpstr>Il contenuto e le tipologie di circolari</vt:lpstr>
      <vt:lpstr>Un esempio Circolare 17 settembre 2008 - Regolamento interno per gli istituti e le sezioni femminili 17 settembre 2008 - PU-GDAP-1a00-17/09/2008-0308208-2008 </vt:lpstr>
      <vt:lpstr>La tutela a fronte di circolari</vt:lpstr>
      <vt:lpstr>Gli atti amministrativi generali</vt:lpstr>
      <vt:lpstr>Il bando di gara</vt:lpstr>
      <vt:lpstr>Il P.R.G.</vt:lpstr>
      <vt:lpstr>Ordinanze contingibili e urgenti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fonti del diritto amministrativo</dc:title>
  <dc:creator>Sveva Del Gatto</dc:creator>
  <cp:lastModifiedBy>Sveva Del Gatto</cp:lastModifiedBy>
  <cp:revision>307</cp:revision>
  <cp:lastPrinted>2022-10-24T07:33:02Z</cp:lastPrinted>
  <dcterms:created xsi:type="dcterms:W3CDTF">2022-10-20T13:31:35Z</dcterms:created>
  <dcterms:modified xsi:type="dcterms:W3CDTF">2024-02-15T07:41:53Z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