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0"/>
  </p:notesMasterIdLst>
  <p:sldIdLst>
    <p:sldId id="256" r:id="rId5"/>
    <p:sldId id="339" r:id="rId6"/>
    <p:sldId id="350" r:id="rId7"/>
    <p:sldId id="340" r:id="rId8"/>
    <p:sldId id="351" r:id="rId9"/>
    <p:sldId id="352" r:id="rId10"/>
    <p:sldId id="353" r:id="rId11"/>
    <p:sldId id="354" r:id="rId12"/>
    <p:sldId id="355" r:id="rId13"/>
    <p:sldId id="356" r:id="rId14"/>
    <p:sldId id="341" r:id="rId15"/>
    <p:sldId id="342" r:id="rId16"/>
    <p:sldId id="337" r:id="rId17"/>
    <p:sldId id="358" r:id="rId18"/>
    <p:sldId id="359" r:id="rId19"/>
    <p:sldId id="360" r:id="rId20"/>
    <p:sldId id="343" r:id="rId21"/>
    <p:sldId id="362" r:id="rId22"/>
    <p:sldId id="363" r:id="rId23"/>
    <p:sldId id="364" r:id="rId24"/>
    <p:sldId id="361" r:id="rId25"/>
    <p:sldId id="257" r:id="rId26"/>
    <p:sldId id="261" r:id="rId27"/>
    <p:sldId id="365" r:id="rId28"/>
    <p:sldId id="271" r:id="rId29"/>
    <p:sldId id="345" r:id="rId30"/>
    <p:sldId id="294" r:id="rId31"/>
    <p:sldId id="310" r:id="rId32"/>
    <p:sldId id="295" r:id="rId33"/>
    <p:sldId id="292" r:id="rId34"/>
    <p:sldId id="298" r:id="rId35"/>
    <p:sldId id="312" r:id="rId36"/>
    <p:sldId id="344" r:id="rId37"/>
    <p:sldId id="266" r:id="rId38"/>
    <p:sldId id="336" r:id="rId39"/>
    <p:sldId id="328" r:id="rId40"/>
    <p:sldId id="275" r:id="rId41"/>
    <p:sldId id="322" r:id="rId42"/>
    <p:sldId id="323" r:id="rId43"/>
    <p:sldId id="277" r:id="rId44"/>
    <p:sldId id="283" r:id="rId45"/>
    <p:sldId id="288" r:id="rId46"/>
    <p:sldId id="284" r:id="rId47"/>
    <p:sldId id="309" r:id="rId48"/>
    <p:sldId id="282" r:id="rId4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394C3C98-DC93-438D-8CF4-6ADB2EC0C262}">
          <p14:sldIdLst>
            <p14:sldId id="256"/>
            <p14:sldId id="339"/>
            <p14:sldId id="350"/>
            <p14:sldId id="340"/>
            <p14:sldId id="351"/>
            <p14:sldId id="352"/>
            <p14:sldId id="353"/>
            <p14:sldId id="354"/>
            <p14:sldId id="355"/>
            <p14:sldId id="356"/>
            <p14:sldId id="341"/>
            <p14:sldId id="342"/>
            <p14:sldId id="337"/>
            <p14:sldId id="358"/>
            <p14:sldId id="359"/>
            <p14:sldId id="360"/>
            <p14:sldId id="343"/>
            <p14:sldId id="362"/>
            <p14:sldId id="363"/>
            <p14:sldId id="364"/>
            <p14:sldId id="361"/>
            <p14:sldId id="257"/>
            <p14:sldId id="261"/>
            <p14:sldId id="365"/>
            <p14:sldId id="271"/>
            <p14:sldId id="345"/>
            <p14:sldId id="294"/>
            <p14:sldId id="310"/>
            <p14:sldId id="295"/>
            <p14:sldId id="292"/>
            <p14:sldId id="298"/>
            <p14:sldId id="312"/>
            <p14:sldId id="344"/>
            <p14:sldId id="266"/>
            <p14:sldId id="336"/>
            <p14:sldId id="328"/>
            <p14:sldId id="275"/>
            <p14:sldId id="322"/>
            <p14:sldId id="323"/>
            <p14:sldId id="277"/>
            <p14:sldId id="283"/>
            <p14:sldId id="288"/>
            <p14:sldId id="284"/>
            <p14:sldId id="309"/>
            <p14:sldId id="282"/>
          </p14:sldIdLst>
        </p14:section>
        <p14:section name="Sezione senza titolo" id="{C2C78036-9AAE-40F3-986A-EE24831A075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91400B-170E-8473-6C08-D7669DDC473D}" v="6" dt="2024-02-29T09:34:51.462"/>
    <p1510:client id="{9F1184AE-DA5C-2714-C023-74E26B7A92FC}" v="14" dt="2024-02-27T13:24:34.381"/>
    <p1510:client id="{A6FF3930-8B22-9843-3E76-960691EED1F4}" v="26" dt="2024-02-29T07:25:03.551"/>
    <p1510:client id="{DB2F78F9-1D82-11A5-C7DD-5615E2AF6E65}" v="827" dt="2024-02-27T13:10:44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9F1184AE-DA5C-2714-C023-74E26B7A92FC}"/>
    <pc:docChg chg="addSld delSld modSld sldOrd modSection">
      <pc:chgData name="sveva.delgatto@unimc.it" userId="S::sveva.delgatto@unimc.it::b0dff882-4194-43a0-8b10-1068c4ea61a2" providerId="AD" clId="Web-{9F1184AE-DA5C-2714-C023-74E26B7A92FC}" dt="2024-02-27T13:24:34.381" v="14"/>
      <pc:docMkLst>
        <pc:docMk/>
      </pc:docMkLst>
      <pc:sldChg chg="addSp modSp mod setBg">
        <pc:chgData name="sveva.delgatto@unimc.it" userId="S::sveva.delgatto@unimc.it::b0dff882-4194-43a0-8b10-1068c4ea61a2" providerId="AD" clId="Web-{9F1184AE-DA5C-2714-C023-74E26B7A92FC}" dt="2024-02-27T13:12:14.217" v="1"/>
        <pc:sldMkLst>
          <pc:docMk/>
          <pc:sldMk cId="4272379488" sldId="256"/>
        </pc:sldMkLst>
        <pc:spChg chg="mod">
          <ac:chgData name="sveva.delgatto@unimc.it" userId="S::sveva.delgatto@unimc.it::b0dff882-4194-43a0-8b10-1068c4ea61a2" providerId="AD" clId="Web-{9F1184AE-DA5C-2714-C023-74E26B7A92FC}" dt="2024-02-27T13:12:14.217" v="1"/>
          <ac:spMkLst>
            <pc:docMk/>
            <pc:sldMk cId="4272379488" sldId="256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9F1184AE-DA5C-2714-C023-74E26B7A92FC}" dt="2024-02-27T13:12:14.217" v="1"/>
          <ac:spMkLst>
            <pc:docMk/>
            <pc:sldMk cId="4272379488" sldId="256"/>
            <ac:spMk id="3" creationId="{00000000-0000-0000-0000-000000000000}"/>
          </ac:spMkLst>
        </pc:spChg>
        <pc:spChg chg="add">
          <ac:chgData name="sveva.delgatto@unimc.it" userId="S::sveva.delgatto@unimc.it::b0dff882-4194-43a0-8b10-1068c4ea61a2" providerId="AD" clId="Web-{9F1184AE-DA5C-2714-C023-74E26B7A92FC}" dt="2024-02-27T13:12:14.217" v="1"/>
          <ac:spMkLst>
            <pc:docMk/>
            <pc:sldMk cId="4272379488" sldId="256"/>
            <ac:spMk id="9" creationId="{93245F62-CCC4-49E4-B95B-EA6C1E790510}"/>
          </ac:spMkLst>
        </pc:spChg>
        <pc:spChg chg="add">
          <ac:chgData name="sveva.delgatto@unimc.it" userId="S::sveva.delgatto@unimc.it::b0dff882-4194-43a0-8b10-1068c4ea61a2" providerId="AD" clId="Web-{9F1184AE-DA5C-2714-C023-74E26B7A92FC}" dt="2024-02-27T13:12:14.217" v="1"/>
          <ac:spMkLst>
            <pc:docMk/>
            <pc:sldMk cId="4272379488" sldId="256"/>
            <ac:spMk id="11" creationId="{E6C0DD6B-6AA3-448F-9B99-8386295BC1B4}"/>
          </ac:spMkLst>
        </pc:spChg>
        <pc:picChg chg="add mod">
          <ac:chgData name="sveva.delgatto@unimc.it" userId="S::sveva.delgatto@unimc.it::b0dff882-4194-43a0-8b10-1068c4ea61a2" providerId="AD" clId="Web-{9F1184AE-DA5C-2714-C023-74E26B7A92FC}" dt="2024-02-27T13:12:14.217" v="1"/>
          <ac:picMkLst>
            <pc:docMk/>
            <pc:sldMk cId="4272379488" sldId="256"/>
            <ac:picMk id="4" creationId="{CE8BA805-6007-2AC1-D759-04C209F4FB92}"/>
          </ac:picMkLst>
        </pc:picChg>
      </pc:sldChg>
      <pc:sldChg chg="add del">
        <pc:chgData name="sveva.delgatto@unimc.it" userId="S::sveva.delgatto@unimc.it::b0dff882-4194-43a0-8b10-1068c4ea61a2" providerId="AD" clId="Web-{9F1184AE-DA5C-2714-C023-74E26B7A92FC}" dt="2024-02-27T13:24:34.381" v="14"/>
        <pc:sldMkLst>
          <pc:docMk/>
          <pc:sldMk cId="826774011" sldId="271"/>
        </pc:sldMkLst>
      </pc:sldChg>
      <pc:sldChg chg="del">
        <pc:chgData name="sveva.delgatto@unimc.it" userId="S::sveva.delgatto@unimc.it::b0dff882-4194-43a0-8b10-1068c4ea61a2" providerId="AD" clId="Web-{9F1184AE-DA5C-2714-C023-74E26B7A92FC}" dt="2024-02-27T13:23:14.457" v="11"/>
        <pc:sldMkLst>
          <pc:docMk/>
          <pc:sldMk cId="4074462531" sldId="276"/>
        </pc:sldMkLst>
      </pc:sldChg>
      <pc:sldChg chg="modSp">
        <pc:chgData name="sveva.delgatto@unimc.it" userId="S::sveva.delgatto@unimc.it::b0dff882-4194-43a0-8b10-1068c4ea61a2" providerId="AD" clId="Web-{9F1184AE-DA5C-2714-C023-74E26B7A92FC}" dt="2024-02-27T13:22:59.409" v="9" actId="20577"/>
        <pc:sldMkLst>
          <pc:docMk/>
          <pc:sldMk cId="2567567035" sldId="277"/>
        </pc:sldMkLst>
        <pc:spChg chg="mod">
          <ac:chgData name="sveva.delgatto@unimc.it" userId="S::sveva.delgatto@unimc.it::b0dff882-4194-43a0-8b10-1068c4ea61a2" providerId="AD" clId="Web-{9F1184AE-DA5C-2714-C023-74E26B7A92FC}" dt="2024-02-27T13:22:59.409" v="9" actId="20577"/>
          <ac:spMkLst>
            <pc:docMk/>
            <pc:sldMk cId="2567567035" sldId="277"/>
            <ac:spMk id="2" creationId="{00000000-0000-0000-0000-000000000000}"/>
          </ac:spMkLst>
        </pc:spChg>
      </pc:sldChg>
      <pc:sldChg chg="del ord">
        <pc:chgData name="sveva.delgatto@unimc.it" userId="S::sveva.delgatto@unimc.it::b0dff882-4194-43a0-8b10-1068c4ea61a2" providerId="AD" clId="Web-{9F1184AE-DA5C-2714-C023-74E26B7A92FC}" dt="2024-02-27T13:23:02.972" v="10"/>
        <pc:sldMkLst>
          <pc:docMk/>
          <pc:sldMk cId="0" sldId="305"/>
        </pc:sldMkLst>
      </pc:sldChg>
      <pc:sldChg chg="del">
        <pc:chgData name="sveva.delgatto@unimc.it" userId="S::sveva.delgatto@unimc.it::b0dff882-4194-43a0-8b10-1068c4ea61a2" providerId="AD" clId="Web-{9F1184AE-DA5C-2714-C023-74E26B7A92FC}" dt="2024-02-27T13:24:07.255" v="12"/>
        <pc:sldMkLst>
          <pc:docMk/>
          <pc:sldMk cId="299857237" sldId="318"/>
        </pc:sldMkLst>
      </pc:sldChg>
      <pc:sldChg chg="modSp">
        <pc:chgData name="sveva.delgatto@unimc.it" userId="S::sveva.delgatto@unimc.it::b0dff882-4194-43a0-8b10-1068c4ea61a2" providerId="AD" clId="Web-{9F1184AE-DA5C-2714-C023-74E26B7A92FC}" dt="2024-02-27T13:22:46.440" v="5" actId="20577"/>
        <pc:sldMkLst>
          <pc:docMk/>
          <pc:sldMk cId="4294814189" sldId="323"/>
        </pc:sldMkLst>
        <pc:spChg chg="mod">
          <ac:chgData name="sveva.delgatto@unimc.it" userId="S::sveva.delgatto@unimc.it::b0dff882-4194-43a0-8b10-1068c4ea61a2" providerId="AD" clId="Web-{9F1184AE-DA5C-2714-C023-74E26B7A92FC}" dt="2024-02-27T13:22:46.440" v="5" actId="20577"/>
          <ac:spMkLst>
            <pc:docMk/>
            <pc:sldMk cId="4294814189" sldId="323"/>
            <ac:spMk id="2" creationId="{87D575D6-9738-3B42-B644-E2448B9C3E87}"/>
          </ac:spMkLst>
        </pc:spChg>
      </pc:sldChg>
      <pc:sldChg chg="del">
        <pc:chgData name="sveva.delgatto@unimc.it" userId="S::sveva.delgatto@unimc.it::b0dff882-4194-43a0-8b10-1068c4ea61a2" providerId="AD" clId="Web-{9F1184AE-DA5C-2714-C023-74E26B7A92FC}" dt="2024-02-27T13:22:20.502" v="2"/>
        <pc:sldMkLst>
          <pc:docMk/>
          <pc:sldMk cId="1053452943" sldId="331"/>
        </pc:sldMkLst>
      </pc:sldChg>
    </pc:docChg>
  </pc:docChgLst>
  <pc:docChgLst>
    <pc:chgData name="sveva.delgatto@unimc.it" userId="S::sveva.delgatto@unimc.it::b0dff882-4194-43a0-8b10-1068c4ea61a2" providerId="AD" clId="Web-{A6FF3930-8B22-9843-3E76-960691EED1F4}"/>
    <pc:docChg chg="modSld">
      <pc:chgData name="sveva.delgatto@unimc.it" userId="S::sveva.delgatto@unimc.it::b0dff882-4194-43a0-8b10-1068c4ea61a2" providerId="AD" clId="Web-{A6FF3930-8B22-9843-3E76-960691EED1F4}" dt="2024-02-29T07:25:03.551" v="21" actId="14100"/>
      <pc:docMkLst>
        <pc:docMk/>
      </pc:docMkLst>
      <pc:sldChg chg="modSp">
        <pc:chgData name="sveva.delgatto@unimc.it" userId="S::sveva.delgatto@unimc.it::b0dff882-4194-43a0-8b10-1068c4ea61a2" providerId="AD" clId="Web-{A6FF3930-8B22-9843-3E76-960691EED1F4}" dt="2024-02-29T07:19:44.134" v="1" actId="20577"/>
        <pc:sldMkLst>
          <pc:docMk/>
          <pc:sldMk cId="788487602" sldId="339"/>
        </pc:sldMkLst>
        <pc:spChg chg="mod">
          <ac:chgData name="sveva.delgatto@unimc.it" userId="S::sveva.delgatto@unimc.it::b0dff882-4194-43a0-8b10-1068c4ea61a2" providerId="AD" clId="Web-{A6FF3930-8B22-9843-3E76-960691EED1F4}" dt="2024-02-29T07:19:44.134" v="1" actId="20577"/>
          <ac:spMkLst>
            <pc:docMk/>
            <pc:sldMk cId="788487602" sldId="339"/>
            <ac:spMk id="3" creationId="{4D635E6D-C739-4220-99B0-BBDF0A71269E}"/>
          </ac:spMkLst>
        </pc:spChg>
      </pc:sldChg>
      <pc:sldChg chg="modSp">
        <pc:chgData name="sveva.delgatto@unimc.it" userId="S::sveva.delgatto@unimc.it::b0dff882-4194-43a0-8b10-1068c4ea61a2" providerId="AD" clId="Web-{A6FF3930-8B22-9843-3E76-960691EED1F4}" dt="2024-02-29T07:23:18.188" v="14" actId="14100"/>
        <pc:sldMkLst>
          <pc:docMk/>
          <pc:sldMk cId="1489538601" sldId="341"/>
        </pc:sldMkLst>
        <pc:spChg chg="mod">
          <ac:chgData name="sveva.delgatto@unimc.it" userId="S::sveva.delgatto@unimc.it::b0dff882-4194-43a0-8b10-1068c4ea61a2" providerId="AD" clId="Web-{A6FF3930-8B22-9843-3E76-960691EED1F4}" dt="2024-02-29T07:23:18.188" v="14" actId="14100"/>
          <ac:spMkLst>
            <pc:docMk/>
            <pc:sldMk cId="1489538601" sldId="341"/>
            <ac:spMk id="2" creationId="{E5EF72C8-EC1D-49AA-A333-AECD0200CEFB}"/>
          </ac:spMkLst>
        </pc:spChg>
      </pc:sldChg>
      <pc:sldChg chg="modSp">
        <pc:chgData name="sveva.delgatto@unimc.it" userId="S::sveva.delgatto@unimc.it::b0dff882-4194-43a0-8b10-1068c4ea61a2" providerId="AD" clId="Web-{A6FF3930-8B22-9843-3E76-960691EED1F4}" dt="2024-02-29T07:21:11.481" v="3" actId="20577"/>
        <pc:sldMkLst>
          <pc:docMk/>
          <pc:sldMk cId="2609160128" sldId="352"/>
        </pc:sldMkLst>
        <pc:spChg chg="mod">
          <ac:chgData name="sveva.delgatto@unimc.it" userId="S::sveva.delgatto@unimc.it::b0dff882-4194-43a0-8b10-1068c4ea61a2" providerId="AD" clId="Web-{A6FF3930-8B22-9843-3E76-960691EED1F4}" dt="2024-02-29T07:21:11.481" v="3" actId="20577"/>
          <ac:spMkLst>
            <pc:docMk/>
            <pc:sldMk cId="2609160128" sldId="352"/>
            <ac:spMk id="3" creationId="{89696FB8-467F-EE50-6049-678D1AC333BD}"/>
          </ac:spMkLst>
        </pc:spChg>
      </pc:sldChg>
      <pc:sldChg chg="modSp">
        <pc:chgData name="sveva.delgatto@unimc.it" userId="S::sveva.delgatto@unimc.it::b0dff882-4194-43a0-8b10-1068c4ea61a2" providerId="AD" clId="Web-{A6FF3930-8B22-9843-3E76-960691EED1F4}" dt="2024-02-29T07:21:47.294" v="5" actId="20577"/>
        <pc:sldMkLst>
          <pc:docMk/>
          <pc:sldMk cId="3192070056" sldId="354"/>
        </pc:sldMkLst>
        <pc:spChg chg="mod">
          <ac:chgData name="sveva.delgatto@unimc.it" userId="S::sveva.delgatto@unimc.it::b0dff882-4194-43a0-8b10-1068c4ea61a2" providerId="AD" clId="Web-{A6FF3930-8B22-9843-3E76-960691EED1F4}" dt="2024-02-29T07:21:47.294" v="5" actId="20577"/>
          <ac:spMkLst>
            <pc:docMk/>
            <pc:sldMk cId="3192070056" sldId="354"/>
            <ac:spMk id="3" creationId="{24D4472F-1713-D564-11BF-EE4635163FC1}"/>
          </ac:spMkLst>
        </pc:spChg>
      </pc:sldChg>
      <pc:sldChg chg="modSp">
        <pc:chgData name="sveva.delgatto@unimc.it" userId="S::sveva.delgatto@unimc.it::b0dff882-4194-43a0-8b10-1068c4ea61a2" providerId="AD" clId="Web-{A6FF3930-8B22-9843-3E76-960691EED1F4}" dt="2024-02-29T07:23:59.095" v="16" actId="20577"/>
        <pc:sldMkLst>
          <pc:docMk/>
          <pc:sldMk cId="95813716" sldId="355"/>
        </pc:sldMkLst>
        <pc:spChg chg="mod">
          <ac:chgData name="sveva.delgatto@unimc.it" userId="S::sveva.delgatto@unimc.it::b0dff882-4194-43a0-8b10-1068c4ea61a2" providerId="AD" clId="Web-{A6FF3930-8B22-9843-3E76-960691EED1F4}" dt="2024-02-29T07:23:59.095" v="16" actId="20577"/>
          <ac:spMkLst>
            <pc:docMk/>
            <pc:sldMk cId="95813716" sldId="355"/>
            <ac:spMk id="2" creationId="{59813638-82A0-BCD9-CE51-52912DF46787}"/>
          </ac:spMkLst>
        </pc:spChg>
      </pc:sldChg>
      <pc:sldChg chg="modSp">
        <pc:chgData name="sveva.delgatto@unimc.it" userId="S::sveva.delgatto@unimc.it::b0dff882-4194-43a0-8b10-1068c4ea61a2" providerId="AD" clId="Web-{A6FF3930-8B22-9843-3E76-960691EED1F4}" dt="2024-02-29T07:25:03.551" v="21" actId="14100"/>
        <pc:sldMkLst>
          <pc:docMk/>
          <pc:sldMk cId="1795332290" sldId="360"/>
        </pc:sldMkLst>
        <pc:spChg chg="mod">
          <ac:chgData name="sveva.delgatto@unimc.it" userId="S::sveva.delgatto@unimc.it::b0dff882-4194-43a0-8b10-1068c4ea61a2" providerId="AD" clId="Web-{A6FF3930-8B22-9843-3E76-960691EED1F4}" dt="2024-02-29T07:25:03.551" v="21" actId="14100"/>
          <ac:spMkLst>
            <pc:docMk/>
            <pc:sldMk cId="1795332290" sldId="360"/>
            <ac:spMk id="3" creationId="{07FD6B25-53DD-E666-E843-A3A0418452C8}"/>
          </ac:spMkLst>
        </pc:spChg>
      </pc:sldChg>
    </pc:docChg>
  </pc:docChgLst>
  <pc:docChgLst>
    <pc:chgData name="sveva.delgatto@unimc.it" userId="S::sveva.delgatto@unimc.it::b0dff882-4194-43a0-8b10-1068c4ea61a2" providerId="AD" clId="Web-{5A91400B-170E-8473-6C08-D7669DDC473D}"/>
    <pc:docChg chg="modSld">
      <pc:chgData name="sveva.delgatto@unimc.it" userId="S::sveva.delgatto@unimc.it::b0dff882-4194-43a0-8b10-1068c4ea61a2" providerId="AD" clId="Web-{5A91400B-170E-8473-6C08-D7669DDC473D}" dt="2024-02-29T09:34:48.196" v="3" actId="20577"/>
      <pc:docMkLst>
        <pc:docMk/>
      </pc:docMkLst>
      <pc:sldChg chg="modSp">
        <pc:chgData name="sveva.delgatto@unimc.it" userId="S::sveva.delgatto@unimc.it::b0dff882-4194-43a0-8b10-1068c4ea61a2" providerId="AD" clId="Web-{5A91400B-170E-8473-6C08-D7669DDC473D}" dt="2024-02-29T09:34:48.196" v="3" actId="20577"/>
        <pc:sldMkLst>
          <pc:docMk/>
          <pc:sldMk cId="71482741" sldId="266"/>
        </pc:sldMkLst>
        <pc:spChg chg="mod">
          <ac:chgData name="sveva.delgatto@unimc.it" userId="S::sveva.delgatto@unimc.it::b0dff882-4194-43a0-8b10-1068c4ea61a2" providerId="AD" clId="Web-{5A91400B-170E-8473-6C08-D7669DDC473D}" dt="2024-02-29T09:34:48.196" v="3" actId="20577"/>
          <ac:spMkLst>
            <pc:docMk/>
            <pc:sldMk cId="71482741" sldId="266"/>
            <ac:spMk id="2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5A91400B-170E-8473-6C08-D7669DDC473D}" dt="2024-02-29T09:28:37.345" v="1" actId="20577"/>
        <pc:sldMkLst>
          <pc:docMk/>
          <pc:sldMk cId="363210159" sldId="298"/>
        </pc:sldMkLst>
        <pc:spChg chg="mod">
          <ac:chgData name="sveva.delgatto@unimc.it" userId="S::sveva.delgatto@unimc.it::b0dff882-4194-43a0-8b10-1068c4ea61a2" providerId="AD" clId="Web-{5A91400B-170E-8473-6C08-D7669DDC473D}" dt="2024-02-29T09:28:37.345" v="1" actId="20577"/>
          <ac:spMkLst>
            <pc:docMk/>
            <pc:sldMk cId="363210159" sldId="298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5A91400B-170E-8473-6C08-D7669DDC473D}" dt="2024-02-29T09:32:14.859" v="2" actId="20577"/>
        <pc:sldMkLst>
          <pc:docMk/>
          <pc:sldMk cId="419660068" sldId="344"/>
        </pc:sldMkLst>
        <pc:spChg chg="mod">
          <ac:chgData name="sveva.delgatto@unimc.it" userId="S::sveva.delgatto@unimc.it::b0dff882-4194-43a0-8b10-1068c4ea61a2" providerId="AD" clId="Web-{5A91400B-170E-8473-6C08-D7669DDC473D}" dt="2024-02-29T09:32:14.859" v="2" actId="20577"/>
          <ac:spMkLst>
            <pc:docMk/>
            <pc:sldMk cId="419660068" sldId="344"/>
            <ac:spMk id="2" creationId="{9EACBC37-6505-47A8-9F49-B1CF3A703037}"/>
          </ac:spMkLst>
        </pc:spChg>
      </pc:sldChg>
    </pc:docChg>
  </pc:docChgLst>
  <pc:docChgLst>
    <pc:chgData name="Sveva Del Gatto" userId="367def1b-d29b-45da-a45c-77b376ce0fbd" providerId="ADAL" clId="{F04DEB62-FCB8-46BC-ABED-30E406ED98D1}"/>
    <pc:docChg chg="undo custSel addSld delSld modSld sldOrd modSection">
      <pc:chgData name="Sveva Del Gatto" userId="367def1b-d29b-45da-a45c-77b376ce0fbd" providerId="ADAL" clId="{F04DEB62-FCB8-46BC-ABED-30E406ED98D1}" dt="2022-03-23T14:24:26.849" v="887" actId="2696"/>
      <pc:docMkLst>
        <pc:docMk/>
      </pc:docMkLst>
      <pc:sldChg chg="modSp">
        <pc:chgData name="Sveva Del Gatto" userId="367def1b-d29b-45da-a45c-77b376ce0fbd" providerId="ADAL" clId="{F04DEB62-FCB8-46BC-ABED-30E406ED98D1}" dt="2022-03-23T08:14:38.694" v="23" actId="20577"/>
        <pc:sldMkLst>
          <pc:docMk/>
          <pc:sldMk cId="4272379488" sldId="256"/>
        </pc:sldMkLst>
        <pc:spChg chg="mod">
          <ac:chgData name="Sveva Del Gatto" userId="367def1b-d29b-45da-a45c-77b376ce0fbd" providerId="ADAL" clId="{F04DEB62-FCB8-46BC-ABED-30E406ED98D1}" dt="2022-03-23T08:14:38.694" v="23" actId="20577"/>
          <ac:spMkLst>
            <pc:docMk/>
            <pc:sldMk cId="4272379488" sldId="256"/>
            <ac:spMk id="3" creationId="{00000000-0000-0000-0000-000000000000}"/>
          </ac:spMkLst>
        </pc:spChg>
      </pc:sldChg>
      <pc:sldChg chg="modSp del">
        <pc:chgData name="Sveva Del Gatto" userId="367def1b-d29b-45da-a45c-77b376ce0fbd" providerId="ADAL" clId="{F04DEB62-FCB8-46BC-ABED-30E406ED98D1}" dt="2022-03-23T08:25:22.663" v="330" actId="2696"/>
        <pc:sldMkLst>
          <pc:docMk/>
          <pc:sldMk cId="302322509" sldId="257"/>
        </pc:sldMkLst>
        <pc:spChg chg="mod">
          <ac:chgData name="Sveva Del Gatto" userId="367def1b-d29b-45da-a45c-77b376ce0fbd" providerId="ADAL" clId="{F04DEB62-FCB8-46BC-ABED-30E406ED98D1}" dt="2022-03-23T08:16:03.334" v="31" actId="20577"/>
          <ac:spMkLst>
            <pc:docMk/>
            <pc:sldMk cId="302322509" sldId="257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25:42.163" v="332"/>
        <pc:sldMkLst>
          <pc:docMk/>
          <pc:sldMk cId="3843074075" sldId="257"/>
        </pc:sldMkLst>
        <pc:spChg chg="mod">
          <ac:chgData name="Sveva Del Gatto" userId="367def1b-d29b-45da-a45c-77b376ce0fbd" providerId="ADAL" clId="{F04DEB62-FCB8-46BC-ABED-30E406ED98D1}" dt="2022-03-23T08:25:38.539" v="331" actId="6549"/>
          <ac:spMkLst>
            <pc:docMk/>
            <pc:sldMk cId="3843074075" sldId="257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25:42.163" v="332"/>
          <ac:spMkLst>
            <pc:docMk/>
            <pc:sldMk cId="3843074075" sldId="257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F04DEB62-FCB8-46BC-ABED-30E406ED98D1}" dt="2022-03-23T08:24:58.601" v="328"/>
        <pc:sldMkLst>
          <pc:docMk/>
          <pc:sldMk cId="754022330" sldId="261"/>
        </pc:sldMkLst>
      </pc:sldChg>
      <pc:sldChg chg="del ord">
        <pc:chgData name="Sveva Del Gatto" userId="367def1b-d29b-45da-a45c-77b376ce0fbd" providerId="ADAL" clId="{F04DEB62-FCB8-46BC-ABED-30E406ED98D1}" dt="2022-03-23T08:27:29.485" v="352" actId="2696"/>
        <pc:sldMkLst>
          <pc:docMk/>
          <pc:sldMk cId="1003796428" sldId="262"/>
        </pc:sldMkLst>
      </pc:sldChg>
      <pc:sldChg chg="modSp">
        <pc:chgData name="Sveva Del Gatto" userId="367def1b-d29b-45da-a45c-77b376ce0fbd" providerId="ADAL" clId="{F04DEB62-FCB8-46BC-ABED-30E406ED98D1}" dt="2022-03-23T08:38:23.447" v="840" actId="5793"/>
        <pc:sldMkLst>
          <pc:docMk/>
          <pc:sldMk cId="71482741" sldId="266"/>
        </pc:sldMkLst>
        <pc:spChg chg="mod">
          <ac:chgData name="Sveva Del Gatto" userId="367def1b-d29b-45da-a45c-77b376ce0fbd" providerId="ADAL" clId="{F04DEB62-FCB8-46BC-ABED-30E406ED98D1}" dt="2022-03-23T08:38:07.885" v="837" actId="20577"/>
          <ac:spMkLst>
            <pc:docMk/>
            <pc:sldMk cId="71482741" sldId="266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38:23.447" v="840" actId="5793"/>
          <ac:spMkLst>
            <pc:docMk/>
            <pc:sldMk cId="71482741" sldId="26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28:15.448" v="424" actId="5793"/>
        <pc:sldMkLst>
          <pc:docMk/>
          <pc:sldMk cId="826774011" sldId="271"/>
        </pc:sldMkLst>
        <pc:spChg chg="mod">
          <ac:chgData name="Sveva Del Gatto" userId="367def1b-d29b-45da-a45c-77b376ce0fbd" providerId="ADAL" clId="{F04DEB62-FCB8-46BC-ABED-30E406ED98D1}" dt="2022-03-23T08:28:12.481" v="423" actId="20577"/>
          <ac:spMkLst>
            <pc:docMk/>
            <pc:sldMk cId="826774011" sldId="271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28:15.448" v="424" actId="5793"/>
          <ac:spMkLst>
            <pc:docMk/>
            <pc:sldMk cId="826774011" sldId="271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31:46.697" v="569" actId="12"/>
        <pc:sldMkLst>
          <pc:docMk/>
          <pc:sldMk cId="1245765553" sldId="272"/>
        </pc:sldMkLst>
        <pc:spChg chg="mod">
          <ac:chgData name="Sveva Del Gatto" userId="367def1b-d29b-45da-a45c-77b376ce0fbd" providerId="ADAL" clId="{F04DEB62-FCB8-46BC-ABED-30E406ED98D1}" dt="2022-03-23T08:28:35.508" v="448" actId="6549"/>
          <ac:spMkLst>
            <pc:docMk/>
            <pc:sldMk cId="1245765553" sldId="272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31:46.697" v="569" actId="12"/>
          <ac:spMkLst>
            <pc:docMk/>
            <pc:sldMk cId="1245765553" sldId="272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38:43.081" v="855" actId="20577"/>
        <pc:sldMkLst>
          <pc:docMk/>
          <pc:sldMk cId="2887988815" sldId="275"/>
        </pc:sldMkLst>
        <pc:spChg chg="mod">
          <ac:chgData name="Sveva Del Gatto" userId="367def1b-d29b-45da-a45c-77b376ce0fbd" providerId="ADAL" clId="{F04DEB62-FCB8-46BC-ABED-30E406ED98D1}" dt="2022-03-23T08:38:43.081" v="855" actId="20577"/>
          <ac:spMkLst>
            <pc:docMk/>
            <pc:sldMk cId="2887988815" sldId="275"/>
            <ac:spMk id="2" creationId="{00000000-0000-0000-0000-000000000000}"/>
          </ac:spMkLst>
        </pc:spChg>
      </pc:sldChg>
      <pc:sldChg chg="del">
        <pc:chgData name="Sveva Del Gatto" userId="367def1b-d29b-45da-a45c-77b376ce0fbd" providerId="ADAL" clId="{F04DEB62-FCB8-46BC-ABED-30E406ED98D1}" dt="2022-03-23T08:39:16.862" v="857" actId="2696"/>
        <pc:sldMkLst>
          <pc:docMk/>
          <pc:sldMk cId="565034734" sldId="278"/>
        </pc:sldMkLst>
      </pc:sldChg>
      <pc:sldChg chg="modSp">
        <pc:chgData name="Sveva Del Gatto" userId="367def1b-d29b-45da-a45c-77b376ce0fbd" providerId="ADAL" clId="{F04DEB62-FCB8-46BC-ABED-30E406ED98D1}" dt="2022-03-23T08:40:42.166" v="885" actId="113"/>
        <pc:sldMkLst>
          <pc:docMk/>
          <pc:sldMk cId="1563633302" sldId="282"/>
        </pc:sldMkLst>
        <pc:spChg chg="mod">
          <ac:chgData name="Sveva Del Gatto" userId="367def1b-d29b-45da-a45c-77b376ce0fbd" providerId="ADAL" clId="{F04DEB62-FCB8-46BC-ABED-30E406ED98D1}" dt="2022-03-23T08:40:42.166" v="885" actId="113"/>
          <ac:spMkLst>
            <pc:docMk/>
            <pc:sldMk cId="1563633302" sldId="282"/>
            <ac:spMk id="2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39:39.244" v="881" actId="113"/>
        <pc:sldMkLst>
          <pc:docMk/>
          <pc:sldMk cId="165812001" sldId="283"/>
        </pc:sldMkLst>
        <pc:spChg chg="mod">
          <ac:chgData name="Sveva Del Gatto" userId="367def1b-d29b-45da-a45c-77b376ce0fbd" providerId="ADAL" clId="{F04DEB62-FCB8-46BC-ABED-30E406ED98D1}" dt="2022-03-23T08:39:39.244" v="881" actId="113"/>
          <ac:spMkLst>
            <pc:docMk/>
            <pc:sldMk cId="165812001" sldId="283"/>
            <ac:spMk id="2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40:25.003" v="883" actId="113"/>
        <pc:sldMkLst>
          <pc:docMk/>
          <pc:sldMk cId="1668232234" sldId="284"/>
        </pc:sldMkLst>
        <pc:spChg chg="mod">
          <ac:chgData name="Sveva Del Gatto" userId="367def1b-d29b-45da-a45c-77b376ce0fbd" providerId="ADAL" clId="{F04DEB62-FCB8-46BC-ABED-30E406ED98D1}" dt="2022-03-23T08:40:25.003" v="883" actId="113"/>
          <ac:spMkLst>
            <pc:docMk/>
            <pc:sldMk cId="1668232234" sldId="284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F04DEB62-FCB8-46BC-ABED-30E406ED98D1}" dt="2022-03-23T08:39:23.102" v="860" actId="2696"/>
        <pc:sldMkLst>
          <pc:docMk/>
          <pc:sldMk cId="0" sldId="291"/>
        </pc:sldMkLst>
      </pc:sldChg>
      <pc:sldChg chg="del">
        <pc:chgData name="Sveva Del Gatto" userId="367def1b-d29b-45da-a45c-77b376ce0fbd" providerId="ADAL" clId="{F04DEB62-FCB8-46BC-ABED-30E406ED98D1}" dt="2022-03-23T08:39:18.917" v="858" actId="2696"/>
        <pc:sldMkLst>
          <pc:docMk/>
          <pc:sldMk cId="3769941375" sldId="293"/>
        </pc:sldMkLst>
      </pc:sldChg>
      <pc:sldChg chg="modSp ord">
        <pc:chgData name="Sveva Del Gatto" userId="367def1b-d29b-45da-a45c-77b376ce0fbd" providerId="ADAL" clId="{F04DEB62-FCB8-46BC-ABED-30E406ED98D1}" dt="2022-03-23T08:24:13.420" v="327"/>
        <pc:sldMkLst>
          <pc:docMk/>
          <pc:sldMk cId="490299308" sldId="294"/>
        </pc:sldMkLst>
        <pc:spChg chg="mod">
          <ac:chgData name="Sveva Del Gatto" userId="367def1b-d29b-45da-a45c-77b376ce0fbd" providerId="ADAL" clId="{F04DEB62-FCB8-46BC-ABED-30E406ED98D1}" dt="2022-03-23T08:24:08.777" v="326" actId="14100"/>
          <ac:spMkLst>
            <pc:docMk/>
            <pc:sldMk cId="490299308" sldId="294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24:04.237" v="324" actId="14100"/>
          <ac:spMkLst>
            <pc:docMk/>
            <pc:sldMk cId="490299308" sldId="294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F04DEB62-FCB8-46BC-ABED-30E406ED98D1}" dt="2022-03-23T08:39:20.952" v="859" actId="2696"/>
        <pc:sldMkLst>
          <pc:docMk/>
          <pc:sldMk cId="0" sldId="307"/>
        </pc:sldMkLst>
      </pc:sldChg>
      <pc:sldChg chg="modSp">
        <pc:chgData name="Sveva Del Gatto" userId="367def1b-d29b-45da-a45c-77b376ce0fbd" providerId="ADAL" clId="{F04DEB62-FCB8-46BC-ABED-30E406ED98D1}" dt="2022-03-23T08:40:31.965" v="884" actId="113"/>
        <pc:sldMkLst>
          <pc:docMk/>
          <pc:sldMk cId="0" sldId="309"/>
        </pc:sldMkLst>
        <pc:spChg chg="mod">
          <ac:chgData name="Sveva Del Gatto" userId="367def1b-d29b-45da-a45c-77b376ce0fbd" providerId="ADAL" clId="{F04DEB62-FCB8-46BC-ABED-30E406ED98D1}" dt="2022-03-23T08:40:31.965" v="884" actId="113"/>
          <ac:spMkLst>
            <pc:docMk/>
            <pc:sldMk cId="0" sldId="30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F04DEB62-FCB8-46BC-ABED-30E406ED98D1}" dt="2022-03-23T08:27:56.138" v="379" actId="113"/>
        <pc:sldMkLst>
          <pc:docMk/>
          <pc:sldMk cId="299857237" sldId="318"/>
        </pc:sldMkLst>
        <pc:spChg chg="mod">
          <ac:chgData name="Sveva Del Gatto" userId="367def1b-d29b-45da-a45c-77b376ce0fbd" providerId="ADAL" clId="{F04DEB62-FCB8-46BC-ABED-30E406ED98D1}" dt="2022-03-23T08:27:52.847" v="378" actId="5793"/>
          <ac:spMkLst>
            <pc:docMk/>
            <pc:sldMk cId="299857237" sldId="318"/>
            <ac:spMk id="3" creationId="{2693D23C-AD67-1947-AFBF-550EA0F40F31}"/>
          </ac:spMkLst>
        </pc:spChg>
        <pc:spChg chg="mod">
          <ac:chgData name="Sveva Del Gatto" userId="367def1b-d29b-45da-a45c-77b376ce0fbd" providerId="ADAL" clId="{F04DEB62-FCB8-46BC-ABED-30E406ED98D1}" dt="2022-03-23T08:27:56.138" v="379" actId="113"/>
          <ac:spMkLst>
            <pc:docMk/>
            <pc:sldMk cId="299857237" sldId="318"/>
            <ac:spMk id="4" creationId="{5AD9E415-6ADA-F041-8F46-E27653449A71}"/>
          </ac:spMkLst>
        </pc:spChg>
      </pc:sldChg>
      <pc:sldChg chg="del ord">
        <pc:chgData name="Sveva Del Gatto" userId="367def1b-d29b-45da-a45c-77b376ce0fbd" providerId="ADAL" clId="{F04DEB62-FCB8-46BC-ABED-30E406ED98D1}" dt="2022-03-23T08:27:29.485" v="351" actId="2696"/>
        <pc:sldMkLst>
          <pc:docMk/>
          <pc:sldMk cId="1964706149" sldId="327"/>
        </pc:sldMkLst>
      </pc:sldChg>
      <pc:sldChg chg="del ord">
        <pc:chgData name="Sveva Del Gatto" userId="367def1b-d29b-45da-a45c-77b376ce0fbd" providerId="ADAL" clId="{F04DEB62-FCB8-46BC-ABED-30E406ED98D1}" dt="2022-03-23T08:27:29.478" v="350" actId="2696"/>
        <pc:sldMkLst>
          <pc:docMk/>
          <pc:sldMk cId="923998527" sldId="329"/>
        </pc:sldMkLst>
      </pc:sldChg>
      <pc:sldChg chg="delSp modSp ord">
        <pc:chgData name="Sveva Del Gatto" userId="367def1b-d29b-45da-a45c-77b376ce0fbd" providerId="ADAL" clId="{F04DEB62-FCB8-46BC-ABED-30E406ED98D1}" dt="2022-03-23T08:25:53.013" v="333"/>
        <pc:sldMkLst>
          <pc:docMk/>
          <pc:sldMk cId="1534106392" sldId="330"/>
        </pc:sldMkLst>
        <pc:spChg chg="mod">
          <ac:chgData name="Sveva Del Gatto" userId="367def1b-d29b-45da-a45c-77b376ce0fbd" providerId="ADAL" clId="{F04DEB62-FCB8-46BC-ABED-30E406ED98D1}" dt="2022-03-23T08:22:47.054" v="231" actId="113"/>
          <ac:spMkLst>
            <pc:docMk/>
            <pc:sldMk cId="1534106392" sldId="330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17:48.134" v="68" actId="27636"/>
          <ac:spMkLst>
            <pc:docMk/>
            <pc:sldMk cId="1534106392" sldId="330"/>
            <ac:spMk id="3" creationId="{00000000-0000-0000-0000-000000000000}"/>
          </ac:spMkLst>
        </pc:spChg>
        <pc:spChg chg="del">
          <ac:chgData name="Sveva Del Gatto" userId="367def1b-d29b-45da-a45c-77b376ce0fbd" providerId="ADAL" clId="{F04DEB62-FCB8-46BC-ABED-30E406ED98D1}" dt="2022-03-23T08:25:53.013" v="333"/>
          <ac:spMkLst>
            <pc:docMk/>
            <pc:sldMk cId="1534106392" sldId="330"/>
            <ac:spMk id="4" creationId="{A25F614A-43E6-4003-84C1-7BED0709CD25}"/>
          </ac:spMkLst>
        </pc:spChg>
      </pc:sldChg>
      <pc:sldChg chg="del ord">
        <pc:chgData name="Sveva Del Gatto" userId="367def1b-d29b-45da-a45c-77b376ce0fbd" providerId="ADAL" clId="{F04DEB62-FCB8-46BC-ABED-30E406ED98D1}" dt="2022-03-23T08:27:29.478" v="349" actId="2696"/>
        <pc:sldMkLst>
          <pc:docMk/>
          <pc:sldMk cId="711264674" sldId="332"/>
        </pc:sldMkLst>
      </pc:sldChg>
      <pc:sldChg chg="del">
        <pc:chgData name="Sveva Del Gatto" userId="367def1b-d29b-45da-a45c-77b376ce0fbd" providerId="ADAL" clId="{F04DEB62-FCB8-46BC-ABED-30E406ED98D1}" dt="2022-03-23T08:39:14.627" v="856" actId="2696"/>
        <pc:sldMkLst>
          <pc:docMk/>
          <pc:sldMk cId="348297354" sldId="333"/>
        </pc:sldMkLst>
      </pc:sldChg>
      <pc:sldChg chg="modSp del">
        <pc:chgData name="Sveva Del Gatto" userId="367def1b-d29b-45da-a45c-77b376ce0fbd" providerId="ADAL" clId="{F04DEB62-FCB8-46BC-ABED-30E406ED98D1}" dt="2022-03-23T14:24:26.849" v="887" actId="2696"/>
        <pc:sldMkLst>
          <pc:docMk/>
          <pc:sldMk cId="1572886948" sldId="334"/>
        </pc:sldMkLst>
        <pc:spChg chg="mod">
          <ac:chgData name="Sveva Del Gatto" userId="367def1b-d29b-45da-a45c-77b376ce0fbd" providerId="ADAL" clId="{F04DEB62-FCB8-46BC-ABED-30E406ED98D1}" dt="2022-03-23T08:36:48.794" v="708" actId="5793"/>
          <ac:spMkLst>
            <pc:docMk/>
            <pc:sldMk cId="1572886948" sldId="334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F04DEB62-FCB8-46BC-ABED-30E406ED98D1}" dt="2022-03-23T08:17:52.359" v="69"/>
        <pc:sldMkLst>
          <pc:docMk/>
          <pc:sldMk cId="294184100" sldId="337"/>
        </pc:sldMkLst>
      </pc:sldChg>
      <pc:sldChg chg="del">
        <pc:chgData name="Sveva Del Gatto" userId="367def1b-d29b-45da-a45c-77b376ce0fbd" providerId="ADAL" clId="{F04DEB62-FCB8-46BC-ABED-30E406ED98D1}" dt="2022-03-23T14:24:20.941" v="886" actId="2696"/>
        <pc:sldMkLst>
          <pc:docMk/>
          <pc:sldMk cId="369829623" sldId="338"/>
        </pc:sldMkLst>
      </pc:sldChg>
      <pc:sldChg chg="modSp ord">
        <pc:chgData name="Sveva Del Gatto" userId="367def1b-d29b-45da-a45c-77b376ce0fbd" providerId="ADAL" clId="{F04DEB62-FCB8-46BC-ABED-30E406ED98D1}" dt="2022-03-23T08:18:36.795" v="110" actId="20577"/>
        <pc:sldMkLst>
          <pc:docMk/>
          <pc:sldMk cId="788487602" sldId="339"/>
        </pc:sldMkLst>
        <pc:spChg chg="mod">
          <ac:chgData name="Sveva Del Gatto" userId="367def1b-d29b-45da-a45c-77b376ce0fbd" providerId="ADAL" clId="{F04DEB62-FCB8-46BC-ABED-30E406ED98D1}" dt="2022-03-23T08:18:28.983" v="108"/>
          <ac:spMkLst>
            <pc:docMk/>
            <pc:sldMk cId="788487602" sldId="339"/>
            <ac:spMk id="2" creationId="{E2A58183-EE00-408C-9BAB-602F7AE862EC}"/>
          </ac:spMkLst>
        </pc:spChg>
        <pc:spChg chg="mod">
          <ac:chgData name="Sveva Del Gatto" userId="367def1b-d29b-45da-a45c-77b376ce0fbd" providerId="ADAL" clId="{F04DEB62-FCB8-46BC-ABED-30E406ED98D1}" dt="2022-03-23T08:18:36.795" v="110" actId="20577"/>
          <ac:spMkLst>
            <pc:docMk/>
            <pc:sldMk cId="788487602" sldId="339"/>
            <ac:spMk id="3" creationId="{4D635E6D-C739-4220-99B0-BBDF0A71269E}"/>
          </ac:spMkLst>
        </pc:spChg>
      </pc:sldChg>
      <pc:sldChg chg="modSp ord">
        <pc:chgData name="Sveva Del Gatto" userId="367def1b-d29b-45da-a45c-77b376ce0fbd" providerId="ADAL" clId="{F04DEB62-FCB8-46BC-ABED-30E406ED98D1}" dt="2022-03-23T08:18:57.708" v="118" actId="113"/>
        <pc:sldMkLst>
          <pc:docMk/>
          <pc:sldMk cId="776402505" sldId="340"/>
        </pc:sldMkLst>
        <pc:spChg chg="mod">
          <ac:chgData name="Sveva Del Gatto" userId="367def1b-d29b-45da-a45c-77b376ce0fbd" providerId="ADAL" clId="{F04DEB62-FCB8-46BC-ABED-30E406ED98D1}" dt="2022-03-23T08:18:45.470" v="116" actId="20577"/>
          <ac:spMkLst>
            <pc:docMk/>
            <pc:sldMk cId="776402505" sldId="340"/>
            <ac:spMk id="2" creationId="{8B36F52C-9044-4783-9820-A7B4E1DF27CC}"/>
          </ac:spMkLst>
        </pc:spChg>
        <pc:spChg chg="mod">
          <ac:chgData name="Sveva Del Gatto" userId="367def1b-d29b-45da-a45c-77b376ce0fbd" providerId="ADAL" clId="{F04DEB62-FCB8-46BC-ABED-30E406ED98D1}" dt="2022-03-23T08:18:57.708" v="118" actId="113"/>
          <ac:spMkLst>
            <pc:docMk/>
            <pc:sldMk cId="776402505" sldId="340"/>
            <ac:spMk id="3" creationId="{157008E0-D216-473E-8775-CE3D95F526F3}"/>
          </ac:spMkLst>
        </pc:spChg>
      </pc:sldChg>
      <pc:sldChg chg="modSp ord">
        <pc:chgData name="Sveva Del Gatto" userId="367def1b-d29b-45da-a45c-77b376ce0fbd" providerId="ADAL" clId="{F04DEB62-FCB8-46BC-ABED-30E406ED98D1}" dt="2022-03-23T08:19:32.363" v="151" actId="123"/>
        <pc:sldMkLst>
          <pc:docMk/>
          <pc:sldMk cId="1489538601" sldId="341"/>
        </pc:sldMkLst>
        <pc:spChg chg="mod">
          <ac:chgData name="Sveva Del Gatto" userId="367def1b-d29b-45da-a45c-77b376ce0fbd" providerId="ADAL" clId="{F04DEB62-FCB8-46BC-ABED-30E406ED98D1}" dt="2022-03-23T08:19:15.474" v="147" actId="113"/>
          <ac:spMkLst>
            <pc:docMk/>
            <pc:sldMk cId="1489538601" sldId="341"/>
            <ac:spMk id="2" creationId="{E5EF72C8-EC1D-49AA-A333-AECD0200CEFB}"/>
          </ac:spMkLst>
        </pc:spChg>
        <pc:spChg chg="mod">
          <ac:chgData name="Sveva Del Gatto" userId="367def1b-d29b-45da-a45c-77b376ce0fbd" providerId="ADAL" clId="{F04DEB62-FCB8-46BC-ABED-30E406ED98D1}" dt="2022-03-23T08:19:32.363" v="151" actId="123"/>
          <ac:spMkLst>
            <pc:docMk/>
            <pc:sldMk cId="1489538601" sldId="341"/>
            <ac:spMk id="3" creationId="{1232A2AC-6784-41AF-8E2E-7443453F9087}"/>
          </ac:spMkLst>
        </pc:spChg>
      </pc:sldChg>
      <pc:sldChg chg="modSp ord">
        <pc:chgData name="Sveva Del Gatto" userId="367def1b-d29b-45da-a45c-77b376ce0fbd" providerId="ADAL" clId="{F04DEB62-FCB8-46BC-ABED-30E406ED98D1}" dt="2022-03-23T08:20:35.220" v="198" actId="20577"/>
        <pc:sldMkLst>
          <pc:docMk/>
          <pc:sldMk cId="2400841339" sldId="342"/>
        </pc:sldMkLst>
        <pc:spChg chg="mod">
          <ac:chgData name="Sveva Del Gatto" userId="367def1b-d29b-45da-a45c-77b376ce0fbd" providerId="ADAL" clId="{F04DEB62-FCB8-46BC-ABED-30E406ED98D1}" dt="2022-03-23T08:20:04.959" v="190" actId="113"/>
          <ac:spMkLst>
            <pc:docMk/>
            <pc:sldMk cId="2400841339" sldId="342"/>
            <ac:spMk id="2" creationId="{14927472-3413-4BB5-B808-39292DEE9CC3}"/>
          </ac:spMkLst>
        </pc:spChg>
        <pc:spChg chg="mod">
          <ac:chgData name="Sveva Del Gatto" userId="367def1b-d29b-45da-a45c-77b376ce0fbd" providerId="ADAL" clId="{F04DEB62-FCB8-46BC-ABED-30E406ED98D1}" dt="2022-03-23T08:20:35.220" v="198" actId="20577"/>
          <ac:spMkLst>
            <pc:docMk/>
            <pc:sldMk cId="2400841339" sldId="342"/>
            <ac:spMk id="3" creationId="{B2AE3FDE-6149-467E-AD52-A18479C49A35}"/>
          </ac:spMkLst>
        </pc:spChg>
      </pc:sldChg>
      <pc:sldChg chg="modSp ord">
        <pc:chgData name="Sveva Del Gatto" userId="367def1b-d29b-45da-a45c-77b376ce0fbd" providerId="ADAL" clId="{F04DEB62-FCB8-46BC-ABED-30E406ED98D1}" dt="2022-03-23T08:22:00.321" v="230" actId="12"/>
        <pc:sldMkLst>
          <pc:docMk/>
          <pc:sldMk cId="189296091" sldId="343"/>
        </pc:sldMkLst>
        <pc:spChg chg="mod">
          <ac:chgData name="Sveva Del Gatto" userId="367def1b-d29b-45da-a45c-77b376ce0fbd" providerId="ADAL" clId="{F04DEB62-FCB8-46BC-ABED-30E406ED98D1}" dt="2022-03-23T08:21:39.543" v="211" actId="20577"/>
          <ac:spMkLst>
            <pc:docMk/>
            <pc:sldMk cId="189296091" sldId="343"/>
            <ac:spMk id="2" creationId="{A6594E73-8216-4A15-AB3C-CC41B7C9BE56}"/>
          </ac:spMkLst>
        </pc:spChg>
        <pc:spChg chg="mod">
          <ac:chgData name="Sveva Del Gatto" userId="367def1b-d29b-45da-a45c-77b376ce0fbd" providerId="ADAL" clId="{F04DEB62-FCB8-46BC-ABED-30E406ED98D1}" dt="2022-03-23T08:22:00.321" v="230" actId="12"/>
          <ac:spMkLst>
            <pc:docMk/>
            <pc:sldMk cId="189296091" sldId="343"/>
            <ac:spMk id="3" creationId="{613542E7-2594-4648-B032-B54504EEBC76}"/>
          </ac:spMkLst>
        </pc:spChg>
      </pc:sldChg>
      <pc:sldChg chg="modSp">
        <pc:chgData name="Sveva Del Gatto" userId="367def1b-d29b-45da-a45c-77b376ce0fbd" providerId="ADAL" clId="{F04DEB62-FCB8-46BC-ABED-30E406ED98D1}" dt="2022-03-23T08:37:46.948" v="808" actId="20577"/>
        <pc:sldMkLst>
          <pc:docMk/>
          <pc:sldMk cId="419660068" sldId="344"/>
        </pc:sldMkLst>
        <pc:spChg chg="mod">
          <ac:chgData name="Sveva Del Gatto" userId="367def1b-d29b-45da-a45c-77b376ce0fbd" providerId="ADAL" clId="{F04DEB62-FCB8-46BC-ABED-30E406ED98D1}" dt="2022-03-23T08:37:24.244" v="720" actId="14100"/>
          <ac:spMkLst>
            <pc:docMk/>
            <pc:sldMk cId="419660068" sldId="344"/>
            <ac:spMk id="2" creationId="{9EACBC37-6505-47A8-9F49-B1CF3A703037}"/>
          </ac:spMkLst>
        </pc:spChg>
        <pc:spChg chg="mod">
          <ac:chgData name="Sveva Del Gatto" userId="367def1b-d29b-45da-a45c-77b376ce0fbd" providerId="ADAL" clId="{F04DEB62-FCB8-46BC-ABED-30E406ED98D1}" dt="2022-03-23T08:37:46.948" v="808" actId="20577"/>
          <ac:spMkLst>
            <pc:docMk/>
            <pc:sldMk cId="419660068" sldId="344"/>
            <ac:spMk id="3" creationId="{6ADC92A7-7DC0-4311-ABFD-2102D9FCA489}"/>
          </ac:spMkLst>
        </pc:spChg>
      </pc:sldChg>
      <pc:sldChg chg="modSp del">
        <pc:chgData name="Sveva Del Gatto" userId="367def1b-d29b-45da-a45c-77b376ce0fbd" providerId="ADAL" clId="{F04DEB62-FCB8-46BC-ABED-30E406ED98D1}" dt="2022-03-23T08:37:03.457" v="709" actId="2696"/>
        <pc:sldMkLst>
          <pc:docMk/>
          <pc:sldMk cId="2186215946" sldId="344"/>
        </pc:sldMkLst>
        <pc:spChg chg="mod">
          <ac:chgData name="Sveva Del Gatto" userId="367def1b-d29b-45da-a45c-77b376ce0fbd" providerId="ADAL" clId="{F04DEB62-FCB8-46BC-ABED-30E406ED98D1}" dt="2022-03-23T08:23:40.582" v="279" actId="6549"/>
          <ac:spMkLst>
            <pc:docMk/>
            <pc:sldMk cId="2186215946" sldId="344"/>
            <ac:spMk id="2" creationId="{9EACBC37-6505-47A8-9F49-B1CF3A703037}"/>
          </ac:spMkLst>
        </pc:spChg>
      </pc:sldChg>
      <pc:sldChg chg="del">
        <pc:chgData name="Sveva Del Gatto" userId="367def1b-d29b-45da-a45c-77b376ce0fbd" providerId="ADAL" clId="{F04DEB62-FCB8-46BC-ABED-30E406ED98D1}" dt="2022-03-23T08:21:24.490" v="200" actId="2696"/>
        <pc:sldMkLst>
          <pc:docMk/>
          <pc:sldMk cId="3412353930" sldId="344"/>
        </pc:sldMkLst>
      </pc:sldChg>
      <pc:sldChg chg="modSp add">
        <pc:chgData name="Sveva Del Gatto" userId="367def1b-d29b-45da-a45c-77b376ce0fbd" providerId="ADAL" clId="{F04DEB62-FCB8-46BC-ABED-30E406ED98D1}" dt="2022-03-23T08:26:06.035" v="346"/>
        <pc:sldMkLst>
          <pc:docMk/>
          <pc:sldMk cId="382790871" sldId="345"/>
        </pc:sldMkLst>
        <pc:spChg chg="mod">
          <ac:chgData name="Sveva Del Gatto" userId="367def1b-d29b-45da-a45c-77b376ce0fbd" providerId="ADAL" clId="{F04DEB62-FCB8-46BC-ABED-30E406ED98D1}" dt="2022-03-23T08:26:03.161" v="345" actId="113"/>
          <ac:spMkLst>
            <pc:docMk/>
            <pc:sldMk cId="382790871" sldId="345"/>
            <ac:spMk id="2" creationId="{2566EEB5-C04C-4BDB-B721-3D4ED2097671}"/>
          </ac:spMkLst>
        </pc:spChg>
        <pc:spChg chg="mod">
          <ac:chgData name="Sveva Del Gatto" userId="367def1b-d29b-45da-a45c-77b376ce0fbd" providerId="ADAL" clId="{F04DEB62-FCB8-46BC-ABED-30E406ED98D1}" dt="2022-03-23T08:26:06.035" v="346"/>
          <ac:spMkLst>
            <pc:docMk/>
            <pc:sldMk cId="382790871" sldId="345"/>
            <ac:spMk id="3" creationId="{F08843B6-F6C8-4866-828E-CECE46C2F312}"/>
          </ac:spMkLst>
        </pc:spChg>
      </pc:sldChg>
      <pc:sldChg chg="del">
        <pc:chgData name="Sveva Del Gatto" userId="367def1b-d29b-45da-a45c-77b376ce0fbd" providerId="ADAL" clId="{F04DEB62-FCB8-46BC-ABED-30E406ED98D1}" dt="2022-03-23T08:25:16.483" v="329"/>
        <pc:sldMkLst>
          <pc:docMk/>
          <pc:sldMk cId="599298845" sldId="345"/>
        </pc:sldMkLst>
      </pc:sldChg>
      <pc:sldChg chg="modSp add">
        <pc:chgData name="Sveva Del Gatto" userId="367def1b-d29b-45da-a45c-77b376ce0fbd" providerId="ADAL" clId="{F04DEB62-FCB8-46BC-ABED-30E406ED98D1}" dt="2022-03-23T08:33:11.491" v="610" actId="113"/>
        <pc:sldMkLst>
          <pc:docMk/>
          <pc:sldMk cId="3198198545" sldId="346"/>
        </pc:sldMkLst>
        <pc:spChg chg="mod">
          <ac:chgData name="Sveva Del Gatto" userId="367def1b-d29b-45da-a45c-77b376ce0fbd" providerId="ADAL" clId="{F04DEB62-FCB8-46BC-ABED-30E406ED98D1}" dt="2022-03-23T08:32:36.950" v="602" actId="20577"/>
          <ac:spMkLst>
            <pc:docMk/>
            <pc:sldMk cId="3198198545" sldId="346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33:11.491" v="610" actId="113"/>
          <ac:spMkLst>
            <pc:docMk/>
            <pc:sldMk cId="3198198545" sldId="346"/>
            <ac:spMk id="3" creationId="{00000000-0000-0000-0000-000000000000}"/>
          </ac:spMkLst>
        </pc:spChg>
      </pc:sldChg>
      <pc:sldChg chg="modSp add ord">
        <pc:chgData name="Sveva Del Gatto" userId="367def1b-d29b-45da-a45c-77b376ce0fbd" providerId="ADAL" clId="{F04DEB62-FCB8-46BC-ABED-30E406ED98D1}" dt="2022-03-23T08:34:27.703" v="651" actId="27636"/>
        <pc:sldMkLst>
          <pc:docMk/>
          <pc:sldMk cId="2142118192" sldId="347"/>
        </pc:sldMkLst>
        <pc:spChg chg="mod">
          <ac:chgData name="Sveva Del Gatto" userId="367def1b-d29b-45da-a45c-77b376ce0fbd" providerId="ADAL" clId="{F04DEB62-FCB8-46BC-ABED-30E406ED98D1}" dt="2022-03-23T08:33:28.613" v="638" actId="20577"/>
          <ac:spMkLst>
            <pc:docMk/>
            <pc:sldMk cId="2142118192" sldId="347"/>
            <ac:spMk id="2" creationId="{00000000-0000-0000-0000-000000000000}"/>
          </ac:spMkLst>
        </pc:spChg>
        <pc:spChg chg="mod">
          <ac:chgData name="Sveva Del Gatto" userId="367def1b-d29b-45da-a45c-77b376ce0fbd" providerId="ADAL" clId="{F04DEB62-FCB8-46BC-ABED-30E406ED98D1}" dt="2022-03-23T08:34:27.703" v="651" actId="27636"/>
          <ac:spMkLst>
            <pc:docMk/>
            <pc:sldMk cId="2142118192" sldId="347"/>
            <ac:spMk id="3" creationId="{00000000-0000-0000-0000-000000000000}"/>
          </ac:spMkLst>
        </pc:spChg>
      </pc:sldChg>
      <pc:sldChg chg="addSp delSp modSp add">
        <pc:chgData name="Sveva Del Gatto" userId="367def1b-d29b-45da-a45c-77b376ce0fbd" providerId="ADAL" clId="{F04DEB62-FCB8-46BC-ABED-30E406ED98D1}" dt="2022-03-23T08:35:59.100" v="679"/>
        <pc:sldMkLst>
          <pc:docMk/>
          <pc:sldMk cId="96501064" sldId="348"/>
        </pc:sldMkLst>
        <pc:spChg chg="mod">
          <ac:chgData name="Sveva Del Gatto" userId="367def1b-d29b-45da-a45c-77b376ce0fbd" providerId="ADAL" clId="{F04DEB62-FCB8-46BC-ABED-30E406ED98D1}" dt="2022-03-23T08:34:35.931" v="658" actId="113"/>
          <ac:spMkLst>
            <pc:docMk/>
            <pc:sldMk cId="96501064" sldId="348"/>
            <ac:spMk id="2" creationId="{8E1BA8D2-64FD-402F-BF51-8DF2ABC733E0}"/>
          </ac:spMkLst>
        </pc:spChg>
        <pc:spChg chg="mod">
          <ac:chgData name="Sveva Del Gatto" userId="367def1b-d29b-45da-a45c-77b376ce0fbd" providerId="ADAL" clId="{F04DEB62-FCB8-46BC-ABED-30E406ED98D1}" dt="2022-03-23T08:35:56.266" v="678"/>
          <ac:spMkLst>
            <pc:docMk/>
            <pc:sldMk cId="96501064" sldId="348"/>
            <ac:spMk id="3" creationId="{D55CBFBC-E295-4970-AD48-B13038FE597C}"/>
          </ac:spMkLst>
        </pc:spChg>
        <pc:spChg chg="add del mod">
          <ac:chgData name="Sveva Del Gatto" userId="367def1b-d29b-45da-a45c-77b376ce0fbd" providerId="ADAL" clId="{F04DEB62-FCB8-46BC-ABED-30E406ED98D1}" dt="2022-03-23T08:35:59.100" v="679"/>
          <ac:spMkLst>
            <pc:docMk/>
            <pc:sldMk cId="96501064" sldId="348"/>
            <ac:spMk id="4" creationId="{94E728C8-904A-4D73-9439-54CF8855E69C}"/>
          </ac:spMkLst>
        </pc:spChg>
      </pc:sldChg>
      <pc:sldChg chg="modSp add">
        <pc:chgData name="Sveva Del Gatto" userId="367def1b-d29b-45da-a45c-77b376ce0fbd" providerId="ADAL" clId="{F04DEB62-FCB8-46BC-ABED-30E406ED98D1}" dt="2022-03-23T08:36:34.889" v="706" actId="113"/>
        <pc:sldMkLst>
          <pc:docMk/>
          <pc:sldMk cId="489801985" sldId="349"/>
        </pc:sldMkLst>
        <pc:spChg chg="mod">
          <ac:chgData name="Sveva Del Gatto" userId="367def1b-d29b-45da-a45c-77b376ce0fbd" providerId="ADAL" clId="{F04DEB62-FCB8-46BC-ABED-30E406ED98D1}" dt="2022-03-23T08:36:34.889" v="706" actId="113"/>
          <ac:spMkLst>
            <pc:docMk/>
            <pc:sldMk cId="489801985" sldId="349"/>
            <ac:spMk id="2" creationId="{F4067C20-6508-48C2-9F64-AC624F7D5F46}"/>
          </ac:spMkLst>
        </pc:spChg>
        <pc:spChg chg="mod">
          <ac:chgData name="Sveva Del Gatto" userId="367def1b-d29b-45da-a45c-77b376ce0fbd" providerId="ADAL" clId="{F04DEB62-FCB8-46BC-ABED-30E406ED98D1}" dt="2022-03-23T08:36:12.886" v="683"/>
          <ac:spMkLst>
            <pc:docMk/>
            <pc:sldMk cId="489801985" sldId="349"/>
            <ac:spMk id="3" creationId="{16D20681-A700-4F73-9142-334765238D81}"/>
          </ac:spMkLst>
        </pc:spChg>
      </pc:sldChg>
    </pc:docChg>
  </pc:docChgLst>
  <pc:docChgLst>
    <pc:chgData name="sveva.delgatto@unimc.it" userId="S::sveva.delgatto@unimc.it::b0dff882-4194-43a0-8b10-1068c4ea61a2" providerId="AD" clId="Web-{30F4A053-CEB4-1293-4C02-116469731E44}"/>
    <pc:docChg chg="addSld delSld modSld modSection">
      <pc:chgData name="sveva.delgatto@unimc.it" userId="S::sveva.delgatto@unimc.it::b0dff882-4194-43a0-8b10-1068c4ea61a2" providerId="AD" clId="Web-{30F4A053-CEB4-1293-4C02-116469731E44}" dt="2024-02-26T18:41:50.305" v="701" actId="20577"/>
      <pc:docMkLst>
        <pc:docMk/>
      </pc:docMkLst>
      <pc:sldChg chg="modSp">
        <pc:chgData name="sveva.delgatto@unimc.it" userId="S::sveva.delgatto@unimc.it::b0dff882-4194-43a0-8b10-1068c4ea61a2" providerId="AD" clId="Web-{30F4A053-CEB4-1293-4C02-116469731E44}" dt="2024-02-26T18:15:47.047" v="13" actId="20577"/>
        <pc:sldMkLst>
          <pc:docMk/>
          <pc:sldMk cId="4272379488" sldId="256"/>
        </pc:sldMkLst>
        <pc:spChg chg="mod">
          <ac:chgData name="sveva.delgatto@unimc.it" userId="S::sveva.delgatto@unimc.it::b0dff882-4194-43a0-8b10-1068c4ea61a2" providerId="AD" clId="Web-{30F4A053-CEB4-1293-4C02-116469731E44}" dt="2024-02-26T18:15:47.047" v="13" actId="20577"/>
          <ac:spMkLst>
            <pc:docMk/>
            <pc:sldMk cId="4272379488" sldId="256"/>
            <ac:spMk id="2" creationId="{00000000-0000-0000-0000-000000000000}"/>
          </ac:spMkLst>
        </pc:spChg>
      </pc:sldChg>
      <pc:sldChg chg="addSp delSp modSp add del">
        <pc:chgData name="sveva.delgatto@unimc.it" userId="S::sveva.delgatto@unimc.it::b0dff882-4194-43a0-8b10-1068c4ea61a2" providerId="AD" clId="Web-{30F4A053-CEB4-1293-4C02-116469731E44}" dt="2024-02-26T18:16:12.423" v="19"/>
        <pc:sldMkLst>
          <pc:docMk/>
          <pc:sldMk cId="788487602" sldId="339"/>
        </pc:sldMkLst>
        <pc:spChg chg="mod">
          <ac:chgData name="sveva.delgatto@unimc.it" userId="S::sveva.delgatto@unimc.it::b0dff882-4194-43a0-8b10-1068c4ea61a2" providerId="AD" clId="Web-{30F4A053-CEB4-1293-4C02-116469731E44}" dt="2024-02-26T18:15:54.360" v="15" actId="20577"/>
          <ac:spMkLst>
            <pc:docMk/>
            <pc:sldMk cId="788487602" sldId="339"/>
            <ac:spMk id="2" creationId="{E2A58183-EE00-408C-9BAB-602F7AE862EC}"/>
          </ac:spMkLst>
        </pc:spChg>
        <pc:spChg chg="add del mod">
          <ac:chgData name="sveva.delgatto@unimc.it" userId="S::sveva.delgatto@unimc.it::b0dff882-4194-43a0-8b10-1068c4ea61a2" providerId="AD" clId="Web-{30F4A053-CEB4-1293-4C02-116469731E44}" dt="2024-02-26T18:16:12.423" v="19"/>
          <ac:spMkLst>
            <pc:docMk/>
            <pc:sldMk cId="788487602" sldId="339"/>
            <ac:spMk id="4" creationId="{BE52DE69-98CF-44E4-6129-E8355DBDA022}"/>
          </ac:spMkLst>
        </pc:spChg>
      </pc:sldChg>
      <pc:sldChg chg="add del">
        <pc:chgData name="sveva.delgatto@unimc.it" userId="S::sveva.delgatto@unimc.it::b0dff882-4194-43a0-8b10-1068c4ea61a2" providerId="AD" clId="Web-{30F4A053-CEB4-1293-4C02-116469731E44}" dt="2024-02-26T18:11:04.725" v="2"/>
        <pc:sldMkLst>
          <pc:docMk/>
          <pc:sldMk cId="776402505" sldId="340"/>
        </pc:sldMkLst>
      </pc:sldChg>
      <pc:sldChg chg="add del">
        <pc:chgData name="sveva.delgatto@unimc.it" userId="S::sveva.delgatto@unimc.it::b0dff882-4194-43a0-8b10-1068c4ea61a2" providerId="AD" clId="Web-{30F4A053-CEB4-1293-4C02-116469731E44}" dt="2024-02-26T18:11:34.429" v="5"/>
        <pc:sldMkLst>
          <pc:docMk/>
          <pc:sldMk cId="1489538601" sldId="341"/>
        </pc:sldMkLst>
      </pc:sldChg>
      <pc:sldChg chg="add del">
        <pc:chgData name="sveva.delgatto@unimc.it" userId="S::sveva.delgatto@unimc.it::b0dff882-4194-43a0-8b10-1068c4ea61a2" providerId="AD" clId="Web-{30F4A053-CEB4-1293-4C02-116469731E44}" dt="2024-02-26T18:11:52.461" v="7"/>
        <pc:sldMkLst>
          <pc:docMk/>
          <pc:sldMk cId="2400841339" sldId="342"/>
        </pc:sldMkLst>
      </pc:sldChg>
      <pc:sldChg chg="modSp new">
        <pc:chgData name="sveva.delgatto@unimc.it" userId="S::sveva.delgatto@unimc.it::b0dff882-4194-43a0-8b10-1068c4ea61a2" providerId="AD" clId="Web-{30F4A053-CEB4-1293-4C02-116469731E44}" dt="2024-02-26T18:18:15.896" v="117" actId="20577"/>
        <pc:sldMkLst>
          <pc:docMk/>
          <pc:sldMk cId="2318037854" sldId="350"/>
        </pc:sldMkLst>
        <pc:spChg chg="mod">
          <ac:chgData name="sveva.delgatto@unimc.it" userId="S::sveva.delgatto@unimc.it::b0dff882-4194-43a0-8b10-1068c4ea61a2" providerId="AD" clId="Web-{30F4A053-CEB4-1293-4C02-116469731E44}" dt="2024-02-26T18:16:39.580" v="34" actId="20577"/>
          <ac:spMkLst>
            <pc:docMk/>
            <pc:sldMk cId="2318037854" sldId="350"/>
            <ac:spMk id="2" creationId="{BF252F41-509C-1285-AC67-91348834BD63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18:15.896" v="117" actId="20577"/>
          <ac:spMkLst>
            <pc:docMk/>
            <pc:sldMk cId="2318037854" sldId="350"/>
            <ac:spMk id="3" creationId="{E7F245DA-3874-F778-8F96-4F64A1C248DA}"/>
          </ac:spMkLst>
        </pc:spChg>
      </pc:sldChg>
      <pc:sldChg chg="modSp new">
        <pc:chgData name="sveva.delgatto@unimc.it" userId="S::sveva.delgatto@unimc.it::b0dff882-4194-43a0-8b10-1068c4ea61a2" providerId="AD" clId="Web-{30F4A053-CEB4-1293-4C02-116469731E44}" dt="2024-02-26T18:20:06.697" v="230" actId="20577"/>
        <pc:sldMkLst>
          <pc:docMk/>
          <pc:sldMk cId="4003151900" sldId="351"/>
        </pc:sldMkLst>
        <pc:spChg chg="mod">
          <ac:chgData name="sveva.delgatto@unimc.it" userId="S::sveva.delgatto@unimc.it::b0dff882-4194-43a0-8b10-1068c4ea61a2" providerId="AD" clId="Web-{30F4A053-CEB4-1293-4C02-116469731E44}" dt="2024-02-26T18:18:24.006" v="125" actId="20577"/>
          <ac:spMkLst>
            <pc:docMk/>
            <pc:sldMk cId="4003151900" sldId="351"/>
            <ac:spMk id="2" creationId="{5A04CE0A-99D3-71C1-29B6-128A66E4D432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20:06.697" v="230" actId="20577"/>
          <ac:spMkLst>
            <pc:docMk/>
            <pc:sldMk cId="4003151900" sldId="351"/>
            <ac:spMk id="3" creationId="{C648D3F4-E614-8DB6-968A-8E48F31621CF}"/>
          </ac:spMkLst>
        </pc:spChg>
      </pc:sldChg>
      <pc:sldChg chg="modSp new">
        <pc:chgData name="sveva.delgatto@unimc.it" userId="S::sveva.delgatto@unimc.it::b0dff882-4194-43a0-8b10-1068c4ea61a2" providerId="AD" clId="Web-{30F4A053-CEB4-1293-4C02-116469731E44}" dt="2024-02-26T18:21:47.544" v="281" actId="20577"/>
        <pc:sldMkLst>
          <pc:docMk/>
          <pc:sldMk cId="2609160128" sldId="352"/>
        </pc:sldMkLst>
        <pc:spChg chg="mod">
          <ac:chgData name="sveva.delgatto@unimc.it" userId="S::sveva.delgatto@unimc.it::b0dff882-4194-43a0-8b10-1068c4ea61a2" providerId="AD" clId="Web-{30F4A053-CEB4-1293-4C02-116469731E44}" dt="2024-02-26T18:21:47.544" v="281" actId="20577"/>
          <ac:spMkLst>
            <pc:docMk/>
            <pc:sldMk cId="2609160128" sldId="352"/>
            <ac:spMk id="2" creationId="{1988AD47-AA78-3F8C-E394-E55E3672978D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21:45.232" v="280" actId="20577"/>
          <ac:spMkLst>
            <pc:docMk/>
            <pc:sldMk cId="2609160128" sldId="352"/>
            <ac:spMk id="3" creationId="{89696FB8-467F-EE50-6049-678D1AC333BD}"/>
          </ac:spMkLst>
        </pc:spChg>
      </pc:sldChg>
      <pc:sldChg chg="modSp new">
        <pc:chgData name="sveva.delgatto@unimc.it" userId="S::sveva.delgatto@unimc.it::b0dff882-4194-43a0-8b10-1068c4ea61a2" providerId="AD" clId="Web-{30F4A053-CEB4-1293-4C02-116469731E44}" dt="2024-02-26T18:25:03.317" v="402" actId="20577"/>
        <pc:sldMkLst>
          <pc:docMk/>
          <pc:sldMk cId="934340644" sldId="353"/>
        </pc:sldMkLst>
        <pc:spChg chg="mod">
          <ac:chgData name="sveva.delgatto@unimc.it" userId="S::sveva.delgatto@unimc.it::b0dff882-4194-43a0-8b10-1068c4ea61a2" providerId="AD" clId="Web-{30F4A053-CEB4-1293-4C02-116469731E44}" dt="2024-02-26T18:22:15.326" v="293" actId="20577"/>
          <ac:spMkLst>
            <pc:docMk/>
            <pc:sldMk cId="934340644" sldId="353"/>
            <ac:spMk id="2" creationId="{C075CA36-AD84-8656-E136-5375DE14A252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25:03.317" v="402" actId="20577"/>
          <ac:spMkLst>
            <pc:docMk/>
            <pc:sldMk cId="934340644" sldId="353"/>
            <ac:spMk id="3" creationId="{4610C731-A11F-9049-8533-9D4C89E250A7}"/>
          </ac:spMkLst>
        </pc:spChg>
      </pc:sldChg>
      <pc:sldChg chg="modSp new">
        <pc:chgData name="sveva.delgatto@unimc.it" userId="S::sveva.delgatto@unimc.it::b0dff882-4194-43a0-8b10-1068c4ea61a2" providerId="AD" clId="Web-{30F4A053-CEB4-1293-4C02-116469731E44}" dt="2024-02-26T18:27:49.104" v="555" actId="20577"/>
        <pc:sldMkLst>
          <pc:docMk/>
          <pc:sldMk cId="3192070056" sldId="354"/>
        </pc:sldMkLst>
        <pc:spChg chg="mod">
          <ac:chgData name="sveva.delgatto@unimc.it" userId="S::sveva.delgatto@unimc.it::b0dff882-4194-43a0-8b10-1068c4ea61a2" providerId="AD" clId="Web-{30F4A053-CEB4-1293-4C02-116469731E44}" dt="2024-02-26T18:25:14.161" v="410" actId="20577"/>
          <ac:spMkLst>
            <pc:docMk/>
            <pc:sldMk cId="3192070056" sldId="354"/>
            <ac:spMk id="2" creationId="{59813638-82A0-BCD9-CE51-52912DF46787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27:49.104" v="555" actId="20577"/>
          <ac:spMkLst>
            <pc:docMk/>
            <pc:sldMk cId="3192070056" sldId="354"/>
            <ac:spMk id="3" creationId="{24D4472F-1713-D564-11BF-EE4635163FC1}"/>
          </ac:spMkLst>
        </pc:spChg>
      </pc:sldChg>
      <pc:sldChg chg="modSp add replId">
        <pc:chgData name="sveva.delgatto@unimc.it" userId="S::sveva.delgatto@unimc.it::b0dff882-4194-43a0-8b10-1068c4ea61a2" providerId="AD" clId="Web-{30F4A053-CEB4-1293-4C02-116469731E44}" dt="2024-02-26T18:28:42.980" v="598" actId="20577"/>
        <pc:sldMkLst>
          <pc:docMk/>
          <pc:sldMk cId="95813716" sldId="355"/>
        </pc:sldMkLst>
        <pc:spChg chg="mod">
          <ac:chgData name="sveva.delgatto@unimc.it" userId="S::sveva.delgatto@unimc.it::b0dff882-4194-43a0-8b10-1068c4ea61a2" providerId="AD" clId="Web-{30F4A053-CEB4-1293-4C02-116469731E44}" dt="2024-02-26T18:28:42.980" v="598" actId="20577"/>
          <ac:spMkLst>
            <pc:docMk/>
            <pc:sldMk cId="95813716" sldId="355"/>
            <ac:spMk id="3" creationId="{24D4472F-1713-D564-11BF-EE4635163FC1}"/>
          </ac:spMkLst>
        </pc:spChg>
      </pc:sldChg>
      <pc:sldChg chg="modSp new">
        <pc:chgData name="sveva.delgatto@unimc.it" userId="S::sveva.delgatto@unimc.it::b0dff882-4194-43a0-8b10-1068c4ea61a2" providerId="AD" clId="Web-{30F4A053-CEB4-1293-4C02-116469731E44}" dt="2024-02-26T18:41:50.305" v="701" actId="20577"/>
        <pc:sldMkLst>
          <pc:docMk/>
          <pc:sldMk cId="420395410" sldId="356"/>
        </pc:sldMkLst>
        <pc:spChg chg="mod">
          <ac:chgData name="sveva.delgatto@unimc.it" userId="S::sveva.delgatto@unimc.it::b0dff882-4194-43a0-8b10-1068c4ea61a2" providerId="AD" clId="Web-{30F4A053-CEB4-1293-4C02-116469731E44}" dt="2024-02-26T18:29:01.372" v="607" actId="20577"/>
          <ac:spMkLst>
            <pc:docMk/>
            <pc:sldMk cId="420395410" sldId="356"/>
            <ac:spMk id="2" creationId="{31DD060D-7B99-6870-F5DF-5C2105AA0ACC}"/>
          </ac:spMkLst>
        </pc:spChg>
        <pc:spChg chg="mod">
          <ac:chgData name="sveva.delgatto@unimc.it" userId="S::sveva.delgatto@unimc.it::b0dff882-4194-43a0-8b10-1068c4ea61a2" providerId="AD" clId="Web-{30F4A053-CEB4-1293-4C02-116469731E44}" dt="2024-02-26T18:41:50.305" v="701" actId="20577"/>
          <ac:spMkLst>
            <pc:docMk/>
            <pc:sldMk cId="420395410" sldId="356"/>
            <ac:spMk id="3" creationId="{B35D0742-1FC2-9323-12D2-292CE844CDD4}"/>
          </ac:spMkLst>
        </pc:spChg>
      </pc:sldChg>
      <pc:sldChg chg="add del replId">
        <pc:chgData name="sveva.delgatto@unimc.it" userId="S::sveva.delgatto@unimc.it::b0dff882-4194-43a0-8b10-1068c4ea61a2" providerId="AD" clId="Web-{30F4A053-CEB4-1293-4C02-116469731E44}" dt="2024-02-26T18:28:52.137" v="600"/>
        <pc:sldMkLst>
          <pc:docMk/>
          <pc:sldMk cId="2765730587" sldId="356"/>
        </pc:sldMkLst>
      </pc:sldChg>
    </pc:docChg>
  </pc:docChgLst>
  <pc:docChgLst>
    <pc:chgData name="sveva.delgatto@unimc.it" userId="S::sveva.delgatto@unimc.it::b0dff882-4194-43a0-8b10-1068c4ea61a2" providerId="AD" clId="Web-{DB2F78F9-1D82-11A5-C7DD-5615E2AF6E65}"/>
    <pc:docChg chg="addSld delSld modSld sldOrd modSection">
      <pc:chgData name="sveva.delgatto@unimc.it" userId="S::sveva.delgatto@unimc.it::b0dff882-4194-43a0-8b10-1068c4ea61a2" providerId="AD" clId="Web-{DB2F78F9-1D82-11A5-C7DD-5615E2AF6E65}" dt="2024-02-27T13:10:44.356" v="829"/>
      <pc:docMkLst>
        <pc:docMk/>
      </pc:docMkLst>
      <pc:sldChg chg="ord">
        <pc:chgData name="sveva.delgatto@unimc.it" userId="S::sveva.delgatto@unimc.it::b0dff882-4194-43a0-8b10-1068c4ea61a2" providerId="AD" clId="Web-{DB2F78F9-1D82-11A5-C7DD-5615E2AF6E65}" dt="2024-02-27T13:07:15.754" v="769"/>
        <pc:sldMkLst>
          <pc:docMk/>
          <pc:sldMk cId="3843074075" sldId="257"/>
        </pc:sldMkLst>
      </pc:sldChg>
      <pc:sldChg chg="ord">
        <pc:chgData name="sveva.delgatto@unimc.it" userId="S::sveva.delgatto@unimc.it::b0dff882-4194-43a0-8b10-1068c4ea61a2" providerId="AD" clId="Web-{DB2F78F9-1D82-11A5-C7DD-5615E2AF6E65}" dt="2024-02-27T13:07:17.895" v="770"/>
        <pc:sldMkLst>
          <pc:docMk/>
          <pc:sldMk cId="754022330" sldId="261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1.166" v="823"/>
        <pc:sldMkLst>
          <pc:docMk/>
          <pc:sldMk cId="71482741" sldId="266"/>
        </pc:sldMkLst>
      </pc:sldChg>
      <pc:sldChg chg="del">
        <pc:chgData name="sveva.delgatto@unimc.it" userId="S::sveva.delgatto@unimc.it::b0dff882-4194-43a0-8b10-1068c4ea61a2" providerId="AD" clId="Web-{DB2F78F9-1D82-11A5-C7DD-5615E2AF6E65}" dt="2024-02-27T13:10:44.356" v="829"/>
        <pc:sldMkLst>
          <pc:docMk/>
          <pc:sldMk cId="1245765553" sldId="272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1.041" v="820"/>
        <pc:sldMkLst>
          <pc:docMk/>
          <pc:sldMk cId="2887988815" sldId="275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916" v="818"/>
        <pc:sldMkLst>
          <pc:docMk/>
          <pc:sldMk cId="4074462531" sldId="276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744" v="815"/>
        <pc:sldMkLst>
          <pc:docMk/>
          <pc:sldMk cId="2567567035" sldId="277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322" v="809"/>
        <pc:sldMkLst>
          <pc:docMk/>
          <pc:sldMk cId="1563633302" sldId="282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572" v="813"/>
        <pc:sldMkLst>
          <pc:docMk/>
          <pc:sldMk cId="165812001" sldId="283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447" v="811"/>
        <pc:sldMkLst>
          <pc:docMk/>
          <pc:sldMk cId="1668232234" sldId="284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510" v="812"/>
        <pc:sldMkLst>
          <pc:docMk/>
          <pc:sldMk cId="0" sldId="288"/>
        </pc:sldMkLst>
      </pc:sldChg>
      <pc:sldChg chg="modSp">
        <pc:chgData name="sveva.delgatto@unimc.it" userId="S::sveva.delgatto@unimc.it::b0dff882-4194-43a0-8b10-1068c4ea61a2" providerId="AD" clId="Web-{DB2F78F9-1D82-11A5-C7DD-5615E2AF6E65}" dt="2024-02-27T13:08:20.960" v="791" actId="20577"/>
        <pc:sldMkLst>
          <pc:docMk/>
          <pc:sldMk cId="490299308" sldId="294"/>
        </pc:sldMkLst>
        <pc:spChg chg="mod">
          <ac:chgData name="sveva.delgatto@unimc.it" userId="S::sveva.delgatto@unimc.it::b0dff882-4194-43a0-8b10-1068c4ea61a2" providerId="AD" clId="Web-{DB2F78F9-1D82-11A5-C7DD-5615E2AF6E65}" dt="2024-02-27T13:08:20.960" v="791" actId="20577"/>
          <ac:spMkLst>
            <pc:docMk/>
            <pc:sldMk cId="490299308" sldId="294"/>
            <ac:spMk id="2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DB2F78F9-1D82-11A5-C7DD-5615E2AF6E65}" dt="2024-02-27T13:09:40.650" v="814"/>
        <pc:sldMkLst>
          <pc:docMk/>
          <pc:sldMk cId="0" sldId="305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400" v="810"/>
        <pc:sldMkLst>
          <pc:docMk/>
          <pc:sldMk cId="0" sldId="309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979" v="819"/>
        <pc:sldMkLst>
          <pc:docMk/>
          <pc:sldMk cId="1733336003" sldId="322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885" v="817"/>
        <pc:sldMkLst>
          <pc:docMk/>
          <pc:sldMk cId="4294814189" sldId="323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1.088" v="821"/>
        <pc:sldMkLst>
          <pc:docMk/>
          <pc:sldMk cId="850777585" sldId="328"/>
        </pc:sldMkLst>
      </pc:sldChg>
      <pc:sldChg chg="del">
        <pc:chgData name="sveva.delgatto@unimc.it" userId="S::sveva.delgatto@unimc.it::b0dff882-4194-43a0-8b10-1068c4ea61a2" providerId="AD" clId="Web-{DB2F78F9-1D82-11A5-C7DD-5615E2AF6E65}" dt="2024-02-27T13:07:23.223" v="771"/>
        <pc:sldMkLst>
          <pc:docMk/>
          <pc:sldMk cId="1534106392" sldId="330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0.822" v="816"/>
        <pc:sldMkLst>
          <pc:docMk/>
          <pc:sldMk cId="1053452943" sldId="331"/>
        </pc:sldMkLst>
      </pc:sldChg>
      <pc:sldChg chg="add del">
        <pc:chgData name="sveva.delgatto@unimc.it" userId="S::sveva.delgatto@unimc.it::b0dff882-4194-43a0-8b10-1068c4ea61a2" providerId="AD" clId="Web-{DB2F78F9-1D82-11A5-C7DD-5615E2AF6E65}" dt="2024-02-27T13:09:41.135" v="822"/>
        <pc:sldMkLst>
          <pc:docMk/>
          <pc:sldMk cId="2125374675" sldId="336"/>
        </pc:sldMkLst>
      </pc:sldChg>
      <pc:sldChg chg="modSp">
        <pc:chgData name="sveva.delgatto@unimc.it" userId="S::sveva.delgatto@unimc.it::b0dff882-4194-43a0-8b10-1068c4ea61a2" providerId="AD" clId="Web-{DB2F78F9-1D82-11A5-C7DD-5615E2AF6E65}" dt="2024-02-27T12:50:44.139" v="109" actId="20577"/>
        <pc:sldMkLst>
          <pc:docMk/>
          <pc:sldMk cId="294184100" sldId="337"/>
        </pc:sldMkLst>
        <pc:spChg chg="mod">
          <ac:chgData name="sveva.delgatto@unimc.it" userId="S::sveva.delgatto@unimc.it::b0dff882-4194-43a0-8b10-1068c4ea61a2" providerId="AD" clId="Web-{DB2F78F9-1D82-11A5-C7DD-5615E2AF6E65}" dt="2024-02-27T12:49:26.277" v="28" actId="20577"/>
          <ac:spMkLst>
            <pc:docMk/>
            <pc:sldMk cId="294184100" sldId="337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DB2F78F9-1D82-11A5-C7DD-5615E2AF6E65}" dt="2024-02-27T12:50:44.139" v="109" actId="20577"/>
          <ac:spMkLst>
            <pc:docMk/>
            <pc:sldMk cId="294184100" sldId="337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DB2F78F9-1D82-11A5-C7DD-5615E2AF6E65}" dt="2024-02-27T12:57:30.404" v="341" actId="20577"/>
        <pc:sldMkLst>
          <pc:docMk/>
          <pc:sldMk cId="189296091" sldId="343"/>
        </pc:sldMkLst>
        <pc:spChg chg="mod">
          <ac:chgData name="sveva.delgatto@unimc.it" userId="S::sveva.delgatto@unimc.it::b0dff882-4194-43a0-8b10-1068c4ea61a2" providerId="AD" clId="Web-{DB2F78F9-1D82-11A5-C7DD-5615E2AF6E65}" dt="2024-02-27T12:55:14.087" v="257" actId="20577"/>
          <ac:spMkLst>
            <pc:docMk/>
            <pc:sldMk cId="189296091" sldId="343"/>
            <ac:spMk id="2" creationId="{A6594E73-8216-4A15-AB3C-CC41B7C9BE56}"/>
          </ac:spMkLst>
        </pc:spChg>
        <pc:spChg chg="mod">
          <ac:chgData name="sveva.delgatto@unimc.it" userId="S::sveva.delgatto@unimc.it::b0dff882-4194-43a0-8b10-1068c4ea61a2" providerId="AD" clId="Web-{DB2F78F9-1D82-11A5-C7DD-5615E2AF6E65}" dt="2024-02-27T12:57:30.404" v="341" actId="20577"/>
          <ac:spMkLst>
            <pc:docMk/>
            <pc:sldMk cId="189296091" sldId="343"/>
            <ac:spMk id="3" creationId="{613542E7-2594-4648-B032-B54504EEBC76}"/>
          </ac:spMkLst>
        </pc:spChg>
      </pc:sldChg>
      <pc:sldChg chg="add del">
        <pc:chgData name="sveva.delgatto@unimc.it" userId="S::sveva.delgatto@unimc.it::b0dff882-4194-43a0-8b10-1068c4ea61a2" providerId="AD" clId="Web-{DB2F78F9-1D82-11A5-C7DD-5615E2AF6E65}" dt="2024-02-27T13:09:41.197" v="824"/>
        <pc:sldMkLst>
          <pc:docMk/>
          <pc:sldMk cId="419660068" sldId="344"/>
        </pc:sldMkLst>
      </pc:sldChg>
      <pc:sldChg chg="modSp">
        <pc:chgData name="sveva.delgatto@unimc.it" userId="S::sveva.delgatto@unimc.it::b0dff882-4194-43a0-8b10-1068c4ea61a2" providerId="AD" clId="Web-{DB2F78F9-1D82-11A5-C7DD-5615E2AF6E65}" dt="2024-02-27T13:08:26.804" v="792" actId="20577"/>
        <pc:sldMkLst>
          <pc:docMk/>
          <pc:sldMk cId="382790871" sldId="345"/>
        </pc:sldMkLst>
        <pc:spChg chg="mod">
          <ac:chgData name="sveva.delgatto@unimc.it" userId="S::sveva.delgatto@unimc.it::b0dff882-4194-43a0-8b10-1068c4ea61a2" providerId="AD" clId="Web-{DB2F78F9-1D82-11A5-C7DD-5615E2AF6E65}" dt="2024-02-27T13:07:52.693" v="789" actId="20577"/>
          <ac:spMkLst>
            <pc:docMk/>
            <pc:sldMk cId="382790871" sldId="345"/>
            <ac:spMk id="2" creationId="{2566EEB5-C04C-4BDB-B721-3D4ED2097671}"/>
          </ac:spMkLst>
        </pc:spChg>
        <pc:spChg chg="mod">
          <ac:chgData name="sveva.delgatto@unimc.it" userId="S::sveva.delgatto@unimc.it::b0dff882-4194-43a0-8b10-1068c4ea61a2" providerId="AD" clId="Web-{DB2F78F9-1D82-11A5-C7DD-5615E2AF6E65}" dt="2024-02-27T13:08:26.804" v="792" actId="20577"/>
          <ac:spMkLst>
            <pc:docMk/>
            <pc:sldMk cId="382790871" sldId="345"/>
            <ac:spMk id="3" creationId="{F08843B6-F6C8-4866-828E-CECE46C2F312}"/>
          </ac:spMkLst>
        </pc:spChg>
      </pc:sldChg>
      <pc:sldChg chg="del">
        <pc:chgData name="sveva.delgatto@unimc.it" userId="S::sveva.delgatto@unimc.it::b0dff882-4194-43a0-8b10-1068c4ea61a2" providerId="AD" clId="Web-{DB2F78F9-1D82-11A5-C7DD-5615E2AF6E65}" dt="2024-02-27T13:10:44.356" v="825"/>
        <pc:sldMkLst>
          <pc:docMk/>
          <pc:sldMk cId="3198198545" sldId="346"/>
        </pc:sldMkLst>
      </pc:sldChg>
      <pc:sldChg chg="del">
        <pc:chgData name="sveva.delgatto@unimc.it" userId="S::sveva.delgatto@unimc.it::b0dff882-4194-43a0-8b10-1068c4ea61a2" providerId="AD" clId="Web-{DB2F78F9-1D82-11A5-C7DD-5615E2AF6E65}" dt="2024-02-27T13:10:44.356" v="828"/>
        <pc:sldMkLst>
          <pc:docMk/>
          <pc:sldMk cId="2142118192" sldId="347"/>
        </pc:sldMkLst>
      </pc:sldChg>
      <pc:sldChg chg="del">
        <pc:chgData name="sveva.delgatto@unimc.it" userId="S::sveva.delgatto@unimc.it::b0dff882-4194-43a0-8b10-1068c4ea61a2" providerId="AD" clId="Web-{DB2F78F9-1D82-11A5-C7DD-5615E2AF6E65}" dt="2024-02-27T13:10:44.356" v="827"/>
        <pc:sldMkLst>
          <pc:docMk/>
          <pc:sldMk cId="96501064" sldId="348"/>
        </pc:sldMkLst>
      </pc:sldChg>
      <pc:sldChg chg="del">
        <pc:chgData name="sveva.delgatto@unimc.it" userId="S::sveva.delgatto@unimc.it::b0dff882-4194-43a0-8b10-1068c4ea61a2" providerId="AD" clId="Web-{DB2F78F9-1D82-11A5-C7DD-5615E2AF6E65}" dt="2024-02-27T13:10:44.356" v="826"/>
        <pc:sldMkLst>
          <pc:docMk/>
          <pc:sldMk cId="489801985" sldId="349"/>
        </pc:sldMkLst>
      </pc:sldChg>
      <pc:sldChg chg="modSp add del replId">
        <pc:chgData name="sveva.delgatto@unimc.it" userId="S::sveva.delgatto@unimc.it::b0dff882-4194-43a0-8b10-1068c4ea61a2" providerId="AD" clId="Web-{DB2F78F9-1D82-11A5-C7DD-5615E2AF6E65}" dt="2024-02-27T12:52:42.331" v="196"/>
        <pc:sldMkLst>
          <pc:docMk/>
          <pc:sldMk cId="2399442090" sldId="357"/>
        </pc:sldMkLst>
        <pc:spChg chg="mod">
          <ac:chgData name="sveva.delgatto@unimc.it" userId="S::sveva.delgatto@unimc.it::b0dff882-4194-43a0-8b10-1068c4ea61a2" providerId="AD" clId="Web-{DB2F78F9-1D82-11A5-C7DD-5615E2AF6E65}" dt="2024-02-27T12:49:06.979" v="11" actId="20577"/>
          <ac:spMkLst>
            <pc:docMk/>
            <pc:sldMk cId="2399442090" sldId="357"/>
            <ac:spMk id="2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DB2F78F9-1D82-11A5-C7DD-5615E2AF6E65}" dt="2024-02-27T12:52:30.596" v="194" actId="20577"/>
        <pc:sldMkLst>
          <pc:docMk/>
          <pc:sldMk cId="560422910" sldId="358"/>
        </pc:sldMkLst>
        <pc:spChg chg="mod">
          <ac:chgData name="sveva.delgatto@unimc.it" userId="S::sveva.delgatto@unimc.it::b0dff882-4194-43a0-8b10-1068c4ea61a2" providerId="AD" clId="Web-{DB2F78F9-1D82-11A5-C7DD-5615E2AF6E65}" dt="2024-02-27T12:52:30.596" v="194" actId="20577"/>
          <ac:spMkLst>
            <pc:docMk/>
            <pc:sldMk cId="560422910" sldId="358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DB2F78F9-1D82-11A5-C7DD-5615E2AF6E65}" dt="2024-02-27T12:52:34.815" v="195" actId="20577"/>
        <pc:sldMkLst>
          <pc:docMk/>
          <pc:sldMk cId="2650100958" sldId="359"/>
        </pc:sldMkLst>
        <pc:spChg chg="mod">
          <ac:chgData name="sveva.delgatto@unimc.it" userId="S::sveva.delgatto@unimc.it::b0dff882-4194-43a0-8b10-1068c4ea61a2" providerId="AD" clId="Web-{DB2F78F9-1D82-11A5-C7DD-5615E2AF6E65}" dt="2024-02-27T12:52:34.815" v="195" actId="20577"/>
          <ac:spMkLst>
            <pc:docMk/>
            <pc:sldMk cId="2650100958" sldId="359"/>
            <ac:spMk id="3" creationId="{00000000-0000-0000-0000-000000000000}"/>
          </ac:spMkLst>
        </pc:spChg>
      </pc:sldChg>
      <pc:sldChg chg="modSp new">
        <pc:chgData name="sveva.delgatto@unimc.it" userId="S::sveva.delgatto@unimc.it::b0dff882-4194-43a0-8b10-1068c4ea61a2" providerId="AD" clId="Web-{DB2F78F9-1D82-11A5-C7DD-5615E2AF6E65}" dt="2024-02-27T12:54:40.835" v="247" actId="14100"/>
        <pc:sldMkLst>
          <pc:docMk/>
          <pc:sldMk cId="1795332290" sldId="360"/>
        </pc:sldMkLst>
        <pc:spChg chg="mod">
          <ac:chgData name="sveva.delgatto@unimc.it" userId="S::sveva.delgatto@unimc.it::b0dff882-4194-43a0-8b10-1068c4ea61a2" providerId="AD" clId="Web-{DB2F78F9-1D82-11A5-C7DD-5615E2AF6E65}" dt="2024-02-27T12:54:37.195" v="246" actId="20577"/>
          <ac:spMkLst>
            <pc:docMk/>
            <pc:sldMk cId="1795332290" sldId="360"/>
            <ac:spMk id="2" creationId="{20CD62D4-F316-A421-0252-B4A5DAA47B34}"/>
          </ac:spMkLst>
        </pc:spChg>
        <pc:spChg chg="mod">
          <ac:chgData name="sveva.delgatto@unimc.it" userId="S::sveva.delgatto@unimc.it::b0dff882-4194-43a0-8b10-1068c4ea61a2" providerId="AD" clId="Web-{DB2F78F9-1D82-11A5-C7DD-5615E2AF6E65}" dt="2024-02-27T12:54:40.835" v="247" actId="14100"/>
          <ac:spMkLst>
            <pc:docMk/>
            <pc:sldMk cId="1795332290" sldId="360"/>
            <ac:spMk id="3" creationId="{07FD6B25-53DD-E666-E843-A3A0418452C8}"/>
          </ac:spMkLst>
        </pc:spChg>
      </pc:sldChg>
      <pc:sldChg chg="modSp add replId">
        <pc:chgData name="sveva.delgatto@unimc.it" userId="S::sveva.delgatto@unimc.it::b0dff882-4194-43a0-8b10-1068c4ea61a2" providerId="AD" clId="Web-{DB2F78F9-1D82-11A5-C7DD-5615E2AF6E65}" dt="2024-02-27T13:04:41.670" v="677" actId="20577"/>
        <pc:sldMkLst>
          <pc:docMk/>
          <pc:sldMk cId="1958509612" sldId="361"/>
        </pc:sldMkLst>
        <pc:spChg chg="mod">
          <ac:chgData name="sveva.delgatto@unimc.it" userId="S::sveva.delgatto@unimc.it::b0dff882-4194-43a0-8b10-1068c4ea61a2" providerId="AD" clId="Web-{DB2F78F9-1D82-11A5-C7DD-5615E2AF6E65}" dt="2024-02-27T13:04:41.670" v="677" actId="20577"/>
          <ac:spMkLst>
            <pc:docMk/>
            <pc:sldMk cId="1958509612" sldId="361"/>
            <ac:spMk id="2" creationId="{A6594E73-8216-4A15-AB3C-CC41B7C9BE56}"/>
          </ac:spMkLst>
        </pc:spChg>
      </pc:sldChg>
      <pc:sldChg chg="new del">
        <pc:chgData name="sveva.delgatto@unimc.it" userId="S::sveva.delgatto@unimc.it::b0dff882-4194-43a0-8b10-1068c4ea61a2" providerId="AD" clId="Web-{DB2F78F9-1D82-11A5-C7DD-5615E2AF6E65}" dt="2024-02-27T12:57:35.201" v="343"/>
        <pc:sldMkLst>
          <pc:docMk/>
          <pc:sldMk cId="185509893" sldId="362"/>
        </pc:sldMkLst>
      </pc:sldChg>
      <pc:sldChg chg="modSp add replId">
        <pc:chgData name="sveva.delgatto@unimc.it" userId="S::sveva.delgatto@unimc.it::b0dff882-4194-43a0-8b10-1068c4ea61a2" providerId="AD" clId="Web-{DB2F78F9-1D82-11A5-C7DD-5615E2AF6E65}" dt="2024-02-27T12:59:31.706" v="442" actId="20577"/>
        <pc:sldMkLst>
          <pc:docMk/>
          <pc:sldMk cId="1753082418" sldId="362"/>
        </pc:sldMkLst>
        <pc:spChg chg="mod">
          <ac:chgData name="sveva.delgatto@unimc.it" userId="S::sveva.delgatto@unimc.it::b0dff882-4194-43a0-8b10-1068c4ea61a2" providerId="AD" clId="Web-{DB2F78F9-1D82-11A5-C7DD-5615E2AF6E65}" dt="2024-02-27T12:59:31.706" v="442" actId="20577"/>
          <ac:spMkLst>
            <pc:docMk/>
            <pc:sldMk cId="1753082418" sldId="362"/>
            <ac:spMk id="3" creationId="{613542E7-2594-4648-B032-B54504EEBC76}"/>
          </ac:spMkLst>
        </pc:spChg>
      </pc:sldChg>
      <pc:sldChg chg="modSp add replId">
        <pc:chgData name="sveva.delgatto@unimc.it" userId="S::sveva.delgatto@unimc.it::b0dff882-4194-43a0-8b10-1068c4ea61a2" providerId="AD" clId="Web-{DB2F78F9-1D82-11A5-C7DD-5615E2AF6E65}" dt="2024-02-27T13:01:32.086" v="525" actId="20577"/>
        <pc:sldMkLst>
          <pc:docMk/>
          <pc:sldMk cId="3738073944" sldId="363"/>
        </pc:sldMkLst>
        <pc:spChg chg="mod">
          <ac:chgData name="sveva.delgatto@unimc.it" userId="S::sveva.delgatto@unimc.it::b0dff882-4194-43a0-8b10-1068c4ea61a2" providerId="AD" clId="Web-{DB2F78F9-1D82-11A5-C7DD-5615E2AF6E65}" dt="2024-02-27T13:01:32.086" v="525" actId="20577"/>
          <ac:spMkLst>
            <pc:docMk/>
            <pc:sldMk cId="3738073944" sldId="363"/>
            <ac:spMk id="3" creationId="{613542E7-2594-4648-B032-B54504EEBC76}"/>
          </ac:spMkLst>
        </pc:spChg>
      </pc:sldChg>
      <pc:sldChg chg="modSp add replId">
        <pc:chgData name="sveva.delgatto@unimc.it" userId="S::sveva.delgatto@unimc.it::b0dff882-4194-43a0-8b10-1068c4ea61a2" providerId="AD" clId="Web-{DB2F78F9-1D82-11A5-C7DD-5615E2AF6E65}" dt="2024-02-27T13:04:14.123" v="669" actId="20577"/>
        <pc:sldMkLst>
          <pc:docMk/>
          <pc:sldMk cId="157353283" sldId="364"/>
        </pc:sldMkLst>
        <pc:spChg chg="mod">
          <ac:chgData name="sveva.delgatto@unimc.it" userId="S::sveva.delgatto@unimc.it::b0dff882-4194-43a0-8b10-1068c4ea61a2" providerId="AD" clId="Web-{DB2F78F9-1D82-11A5-C7DD-5615E2AF6E65}" dt="2024-02-27T13:04:14.123" v="669" actId="20577"/>
          <ac:spMkLst>
            <pc:docMk/>
            <pc:sldMk cId="157353283" sldId="364"/>
            <ac:spMk id="3" creationId="{613542E7-2594-4648-B032-B54504EEBC76}"/>
          </ac:spMkLst>
        </pc:spChg>
      </pc:sldChg>
      <pc:sldChg chg="modSp new">
        <pc:chgData name="sveva.delgatto@unimc.it" userId="S::sveva.delgatto@unimc.it::b0dff882-4194-43a0-8b10-1068c4ea61a2" providerId="AD" clId="Web-{DB2F78F9-1D82-11A5-C7DD-5615E2AF6E65}" dt="2024-02-27T13:06:49.003" v="766" actId="20577"/>
        <pc:sldMkLst>
          <pc:docMk/>
          <pc:sldMk cId="1905065912" sldId="365"/>
        </pc:sldMkLst>
        <pc:spChg chg="mod">
          <ac:chgData name="sveva.delgatto@unimc.it" userId="S::sveva.delgatto@unimc.it::b0dff882-4194-43a0-8b10-1068c4ea61a2" providerId="AD" clId="Web-{DB2F78F9-1D82-11A5-C7DD-5615E2AF6E65}" dt="2024-02-27T13:05:37.814" v="704" actId="20577"/>
          <ac:spMkLst>
            <pc:docMk/>
            <pc:sldMk cId="1905065912" sldId="365"/>
            <ac:spMk id="2" creationId="{5B4D3AD3-D5C7-29B2-C4B2-6D32E5777B29}"/>
          </ac:spMkLst>
        </pc:spChg>
        <pc:spChg chg="mod">
          <ac:chgData name="sveva.delgatto@unimc.it" userId="S::sveva.delgatto@unimc.it::b0dff882-4194-43a0-8b10-1068c4ea61a2" providerId="AD" clId="Web-{DB2F78F9-1D82-11A5-C7DD-5615E2AF6E65}" dt="2024-02-27T13:06:49.003" v="766" actId="20577"/>
          <ac:spMkLst>
            <pc:docMk/>
            <pc:sldMk cId="1905065912" sldId="365"/>
            <ac:spMk id="3" creationId="{71453EE5-D998-A136-A8F2-14C4FB6DC9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99894-7DCB-A348-BEA8-05104AAD05D5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8E95E-5B7B-1043-A284-A491E0771C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79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06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10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8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21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24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11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71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82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1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43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6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DC5B-5187-4ACE-B92D-359A86AEBF79}" type="datetimeFigureOut">
              <a:rPr lang="it-IT" smtClean="0"/>
              <a:pPr/>
              <a:t>29/02/2024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AD77-2533-4B1D-A982-9BCF678863C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517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79161" y="3577456"/>
            <a:ext cx="8182230" cy="168781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5700" b="1"/>
              <a:t>Enti pubblici e società pubbliche</a:t>
            </a:r>
            <a:endParaRPr lang="it-IT" sz="570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79160" y="5660607"/>
            <a:ext cx="8182233" cy="55265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it-IT"/>
              <a:t>Prof.ssa Sveva Del Gatto</a:t>
            </a:r>
          </a:p>
        </p:txBody>
      </p:sp>
      <p:pic>
        <p:nvPicPr>
          <p:cNvPr id="4" name="Immagine 3" descr="Università degli studi di Macerata">
            <a:extLst>
              <a:ext uri="{FF2B5EF4-FFF2-40B4-BE49-F238E27FC236}">
                <a16:creationId xmlns:a16="http://schemas.microsoft.com/office/drawing/2014/main" id="{CE8BA805-6007-2AC1-D759-04C209F4F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431" y="1035942"/>
            <a:ext cx="4829691" cy="1853460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5509052"/>
            <a:ext cx="3429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custGeom>
                    <a:avLst/>
                    <a:gdLst>
                      <a:gd name="connsiteX0" fmla="*/ 0 w 3429000"/>
                      <a:gd name="connsiteY0" fmla="*/ 0 h 18288"/>
                      <a:gd name="connsiteX1" fmla="*/ 685800 w 3429000"/>
                      <a:gd name="connsiteY1" fmla="*/ 0 h 18288"/>
                      <a:gd name="connsiteX2" fmla="*/ 1371600 w 3429000"/>
                      <a:gd name="connsiteY2" fmla="*/ 0 h 18288"/>
                      <a:gd name="connsiteX3" fmla="*/ 2057400 w 3429000"/>
                      <a:gd name="connsiteY3" fmla="*/ 0 h 18288"/>
                      <a:gd name="connsiteX4" fmla="*/ 2674620 w 3429000"/>
                      <a:gd name="connsiteY4" fmla="*/ 0 h 18288"/>
                      <a:gd name="connsiteX5" fmla="*/ 3429000 w 3429000"/>
                      <a:gd name="connsiteY5" fmla="*/ 0 h 18288"/>
                      <a:gd name="connsiteX6" fmla="*/ 3429000 w 3429000"/>
                      <a:gd name="connsiteY6" fmla="*/ 18288 h 18288"/>
                      <a:gd name="connsiteX7" fmla="*/ 2811780 w 3429000"/>
                      <a:gd name="connsiteY7" fmla="*/ 18288 h 18288"/>
                      <a:gd name="connsiteX8" fmla="*/ 2228850 w 3429000"/>
                      <a:gd name="connsiteY8" fmla="*/ 18288 h 18288"/>
                      <a:gd name="connsiteX9" fmla="*/ 1543050 w 3429000"/>
                      <a:gd name="connsiteY9" fmla="*/ 18288 h 18288"/>
                      <a:gd name="connsiteX10" fmla="*/ 925830 w 3429000"/>
                      <a:gd name="connsiteY10" fmla="*/ 18288 h 18288"/>
                      <a:gd name="connsiteX11" fmla="*/ 0 w 3429000"/>
                      <a:gd name="connsiteY11" fmla="*/ 18288 h 18288"/>
                      <a:gd name="connsiteX12" fmla="*/ 0 w 3429000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429000" h="18288" fill="none" extrusionOk="0">
                        <a:moveTo>
                          <a:pt x="0" y="0"/>
                        </a:moveTo>
                        <a:cubicBezTo>
                          <a:pt x="219865" y="20479"/>
                          <a:pt x="493281" y="26186"/>
                          <a:pt x="685800" y="0"/>
                        </a:cubicBezTo>
                        <a:cubicBezTo>
                          <a:pt x="878319" y="-26186"/>
                          <a:pt x="1121382" y="-11869"/>
                          <a:pt x="1371600" y="0"/>
                        </a:cubicBezTo>
                        <a:cubicBezTo>
                          <a:pt x="1621818" y="11869"/>
                          <a:pt x="1878793" y="32281"/>
                          <a:pt x="2057400" y="0"/>
                        </a:cubicBezTo>
                        <a:cubicBezTo>
                          <a:pt x="2236007" y="-32281"/>
                          <a:pt x="2433797" y="-18251"/>
                          <a:pt x="2674620" y="0"/>
                        </a:cubicBezTo>
                        <a:cubicBezTo>
                          <a:pt x="2915443" y="18251"/>
                          <a:pt x="3205923" y="-1443"/>
                          <a:pt x="3429000" y="0"/>
                        </a:cubicBezTo>
                        <a:cubicBezTo>
                          <a:pt x="3429442" y="4516"/>
                          <a:pt x="3428173" y="12266"/>
                          <a:pt x="3429000" y="18288"/>
                        </a:cubicBezTo>
                        <a:cubicBezTo>
                          <a:pt x="3221081" y="48608"/>
                          <a:pt x="3088001" y="8066"/>
                          <a:pt x="2811780" y="18288"/>
                        </a:cubicBezTo>
                        <a:cubicBezTo>
                          <a:pt x="2535559" y="28510"/>
                          <a:pt x="2481355" y="24898"/>
                          <a:pt x="2228850" y="18288"/>
                        </a:cubicBezTo>
                        <a:cubicBezTo>
                          <a:pt x="1976345" y="11679"/>
                          <a:pt x="1807520" y="48356"/>
                          <a:pt x="1543050" y="18288"/>
                        </a:cubicBezTo>
                        <a:cubicBezTo>
                          <a:pt x="1278580" y="-11780"/>
                          <a:pt x="1181944" y="5123"/>
                          <a:pt x="925830" y="18288"/>
                        </a:cubicBezTo>
                        <a:cubicBezTo>
                          <a:pt x="669716" y="31453"/>
                          <a:pt x="410304" y="34815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429000" h="18288" stroke="0" extrusionOk="0">
                        <a:moveTo>
                          <a:pt x="0" y="0"/>
                        </a:moveTo>
                        <a:cubicBezTo>
                          <a:pt x="174095" y="-12874"/>
                          <a:pt x="443087" y="-14090"/>
                          <a:pt x="617220" y="0"/>
                        </a:cubicBezTo>
                        <a:cubicBezTo>
                          <a:pt x="791353" y="14090"/>
                          <a:pt x="1072677" y="8451"/>
                          <a:pt x="1200150" y="0"/>
                        </a:cubicBezTo>
                        <a:cubicBezTo>
                          <a:pt x="1327623" y="-8451"/>
                          <a:pt x="1526638" y="19866"/>
                          <a:pt x="1817370" y="0"/>
                        </a:cubicBezTo>
                        <a:cubicBezTo>
                          <a:pt x="2108102" y="-19866"/>
                          <a:pt x="2221289" y="26161"/>
                          <a:pt x="2503170" y="0"/>
                        </a:cubicBezTo>
                        <a:cubicBezTo>
                          <a:pt x="2785051" y="-26161"/>
                          <a:pt x="3022134" y="39178"/>
                          <a:pt x="3429000" y="0"/>
                        </a:cubicBezTo>
                        <a:cubicBezTo>
                          <a:pt x="3429577" y="4624"/>
                          <a:pt x="3429819" y="11191"/>
                          <a:pt x="3429000" y="18288"/>
                        </a:cubicBezTo>
                        <a:cubicBezTo>
                          <a:pt x="3103464" y="593"/>
                          <a:pt x="2887909" y="22940"/>
                          <a:pt x="2743200" y="18288"/>
                        </a:cubicBezTo>
                        <a:cubicBezTo>
                          <a:pt x="2598491" y="13636"/>
                          <a:pt x="2362615" y="10656"/>
                          <a:pt x="1988820" y="18288"/>
                        </a:cubicBezTo>
                        <a:cubicBezTo>
                          <a:pt x="1615025" y="25920"/>
                          <a:pt x="1580494" y="3693"/>
                          <a:pt x="1405890" y="18288"/>
                        </a:cubicBezTo>
                        <a:cubicBezTo>
                          <a:pt x="1231286" y="32884"/>
                          <a:pt x="885259" y="-16285"/>
                          <a:pt x="651510" y="18288"/>
                        </a:cubicBezTo>
                        <a:cubicBezTo>
                          <a:pt x="417761" y="52861"/>
                          <a:pt x="138362" y="-13856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79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DD060D-7B99-6870-F5DF-5C2105AA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"/>
                <a:cs typeface="Calibri"/>
              </a:rPr>
              <a:t>Enti pubblici economici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5D0742-1FC2-9323-12D2-292CE844C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Ente pubblico che ha "per oggetto esclusivo o principale un'attività economica" (art. 2201 cc).</a:t>
            </a:r>
          </a:p>
          <a:p>
            <a:r>
              <a:rPr lang="it-IT">
                <a:ea typeface="Calibri"/>
                <a:cs typeface="Calibri"/>
              </a:rPr>
              <a:t>Connubio tra attività economica (non autoritativa) e finalità pubblicistiche</a:t>
            </a:r>
          </a:p>
          <a:p>
            <a:r>
              <a:rPr lang="it-IT">
                <a:ea typeface="Calibri"/>
                <a:cs typeface="Calibri"/>
              </a:rPr>
              <a:t>Fine di lucro: essenziale per le società, non essenziale per l'impresa</a:t>
            </a:r>
          </a:p>
        </p:txBody>
      </p:sp>
    </p:spTree>
    <p:extLst>
      <p:ext uri="{BB962C8B-B14F-4D97-AF65-F5344CB8AC3E}">
        <p14:creationId xmlns:p14="http://schemas.microsoft.com/office/powerpoint/2010/main" val="420395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F72C8-EC1D-49AA-A333-AECD0200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74588" cy="114300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Amministrazioni parallele:</a:t>
            </a:r>
            <a:br>
              <a:rPr lang="it-IT" b="1" dirty="0">
                <a:ea typeface="Calibri"/>
                <a:cs typeface="Calibri"/>
              </a:rPr>
            </a:br>
            <a:r>
              <a:rPr lang="it-IT" b="1" dirty="0"/>
              <a:t> dimensioni e i problemi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32A2AC-6784-41AF-8E2E-7443453F9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it-IT" b="1" kern="0">
                <a:solidFill>
                  <a:srgbClr val="000000"/>
                </a:solidFill>
                <a:latin typeface="Arial"/>
              </a:rPr>
              <a:t>1971</a:t>
            </a:r>
            <a:r>
              <a:rPr lang="it-IT" kern="0">
                <a:solidFill>
                  <a:srgbClr val="000000"/>
                </a:solidFill>
                <a:latin typeface="Arial"/>
              </a:rPr>
              <a:t> – Il CIRIEC ne censì </a:t>
            </a:r>
            <a:r>
              <a:rPr lang="it-IT" b="1" kern="0">
                <a:solidFill>
                  <a:srgbClr val="000000"/>
                </a:solidFill>
                <a:latin typeface="Arial"/>
              </a:rPr>
              <a:t>59,680 </a:t>
            </a:r>
            <a:r>
              <a:rPr lang="it-IT" kern="0">
                <a:solidFill>
                  <a:srgbClr val="000000"/>
                </a:solidFill>
                <a:latin typeface="Arial"/>
              </a:rPr>
              <a:t>di cui </a:t>
            </a:r>
            <a:r>
              <a:rPr lang="it-IT" b="1" kern="0">
                <a:solidFill>
                  <a:srgbClr val="000000"/>
                </a:solidFill>
                <a:latin typeface="Arial"/>
              </a:rPr>
              <a:t>12,902 enti territoriali</a:t>
            </a:r>
            <a:r>
              <a:rPr lang="it-IT" kern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it-IT" kern="0">
              <a:solidFill>
                <a:srgbClr val="000000"/>
              </a:solidFill>
              <a:latin typeface="Arial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it-IT" u="sng" kern="0">
                <a:solidFill>
                  <a:srgbClr val="C00000"/>
                </a:solidFill>
                <a:latin typeface="Arial"/>
              </a:rPr>
              <a:t>Problemi</a:t>
            </a:r>
            <a:r>
              <a:rPr lang="it-IT" kern="0">
                <a:solidFill>
                  <a:srgbClr val="C00000"/>
                </a:solidFill>
                <a:latin typeface="Arial"/>
              </a:rPr>
              <a:t>:</a:t>
            </a:r>
          </a:p>
          <a:p>
            <a:pPr lvl="0" eaLnBrk="0" fontAlgn="base" hangingPunct="0">
              <a:spcAft>
                <a:spcPct val="0"/>
              </a:spcAft>
              <a:buFontTx/>
              <a:buChar char="•"/>
              <a:defRPr/>
            </a:pPr>
            <a:r>
              <a:rPr lang="it-IT" kern="0">
                <a:solidFill>
                  <a:srgbClr val="000000"/>
                </a:solidFill>
                <a:latin typeface="Arial"/>
              </a:rPr>
              <a:t>Spesa pubblica eccessiva</a:t>
            </a:r>
          </a:p>
          <a:p>
            <a:pPr lvl="0" algn="just" eaLnBrk="0" fontAlgn="base" hangingPunct="0">
              <a:spcAft>
                <a:spcPct val="0"/>
              </a:spcAft>
              <a:buFontTx/>
              <a:buChar char="•"/>
              <a:defRPr/>
            </a:pPr>
            <a:r>
              <a:rPr lang="it-IT" kern="0">
                <a:solidFill>
                  <a:srgbClr val="000000"/>
                </a:solidFill>
                <a:latin typeface="Arial"/>
              </a:rPr>
              <a:t>Normativa pubblicistica (controlli) troppo rigida</a:t>
            </a:r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53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927472-3413-4BB5-B808-39292DEE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b="1" kern="0">
                <a:solidFill>
                  <a:srgbClr val="000000"/>
                </a:solidFill>
                <a:latin typeface="Arial"/>
              </a:rPr>
              <a:t>Anni novanta dello scorso secolo 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AE3FDE-6149-467E-AD52-A18479C49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</a:pPr>
            <a:r>
              <a:rPr lang="it-IT" altLang="it-IT" kern="0">
                <a:solidFill>
                  <a:srgbClr val="000000"/>
                </a:solidFill>
                <a:latin typeface="Arial"/>
              </a:rPr>
              <a:t>La sfiducia per il modello organizzativo cd. dell’ «amministrazione per enti» dà luogo a </a:t>
            </a:r>
            <a:r>
              <a:rPr lang="it-IT" altLang="it-IT" b="1" kern="0">
                <a:solidFill>
                  <a:srgbClr val="000000"/>
                </a:solidFill>
                <a:latin typeface="Arial"/>
              </a:rPr>
              <a:t>due processi di riforma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:</a:t>
            </a:r>
          </a:p>
          <a:p>
            <a:pPr marL="0" lvl="0" indent="0" algn="just" eaLnBrk="0" fontAlgn="base" hangingPunct="0">
              <a:spcAft>
                <a:spcPct val="0"/>
              </a:spcAft>
              <a:buFontTx/>
              <a:buAutoNum type="arabicPeriod"/>
            </a:pPr>
            <a:r>
              <a:rPr lang="it-IT" altLang="it-IT" b="1" kern="0">
                <a:solidFill>
                  <a:srgbClr val="000000"/>
                </a:solidFill>
                <a:latin typeface="Arial"/>
              </a:rPr>
              <a:t>Interventi di riordino 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(soppressione enti inutili, accorpamenti e soprattutto, privatizzazione).</a:t>
            </a:r>
          </a:p>
          <a:p>
            <a:pPr marL="0" lvl="0" indent="0" algn="just" eaLnBrk="0" fontAlgn="base" hangingPunct="0">
              <a:spcAft>
                <a:spcPct val="0"/>
              </a:spcAft>
              <a:buFontTx/>
              <a:buAutoNum type="arabicPeriod"/>
            </a:pPr>
            <a:r>
              <a:rPr lang="it-IT" altLang="it-IT" b="1" kern="0">
                <a:solidFill>
                  <a:srgbClr val="000000"/>
                </a:solidFill>
                <a:latin typeface="Arial"/>
              </a:rPr>
              <a:t>Ricorso a modelli organizzativi più snelli 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e ritenuti </a:t>
            </a:r>
            <a:r>
              <a:rPr lang="it-IT" altLang="it-IT" b="1" kern="0">
                <a:solidFill>
                  <a:srgbClr val="000000"/>
                </a:solidFill>
                <a:latin typeface="Arial"/>
              </a:rPr>
              <a:t>più efficienti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, mutuati dal </a:t>
            </a:r>
            <a:r>
              <a:rPr lang="it-IT" altLang="it-IT" b="1" kern="0">
                <a:solidFill>
                  <a:srgbClr val="000000"/>
                </a:solidFill>
                <a:latin typeface="Arial"/>
              </a:rPr>
              <a:t>diritto privato.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841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/>
              <a:t>Due processi di trasformazione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00050" lvl="1" indent="0" algn="just">
              <a:buNone/>
            </a:pPr>
            <a:endParaRPr lang="it-IT" sz="4500"/>
          </a:p>
          <a:p>
            <a:pPr marL="914400" lvl="1" indent="-514350" algn="just">
              <a:buFont typeface="Wingdings" panose="05000000000000000000" pitchFamily="2" charset="2"/>
              <a:buChar char="ü"/>
            </a:pPr>
            <a:r>
              <a:rPr lang="it-IT">
                <a:ea typeface="Calibri"/>
                <a:cs typeface="Calibri"/>
              </a:rPr>
              <a:t>Liberalizzazione dei servizi pubblici – politiche UE – apertura alla concorrenza</a:t>
            </a:r>
            <a:endParaRPr lang="it-IT"/>
          </a:p>
          <a:p>
            <a:pPr marL="1314450" lvl="2" indent="-514350" algn="just">
              <a:buFont typeface="Wingdings" panose="05000000000000000000" pitchFamily="2" charset="2"/>
              <a:buChar char="§"/>
            </a:pPr>
            <a:r>
              <a:rPr lang="it-IT">
                <a:ea typeface="Calibri"/>
                <a:cs typeface="Calibri"/>
              </a:rPr>
              <a:t>Processo che riguarda </a:t>
            </a:r>
            <a:r>
              <a:rPr lang="it-IT" b="1" i="1">
                <a:ea typeface="Calibri"/>
                <a:cs typeface="Calibri"/>
              </a:rPr>
              <a:t>l'attività</a:t>
            </a:r>
            <a:endParaRPr lang="it-IT">
              <a:ea typeface="Calibri"/>
              <a:cs typeface="Calibri"/>
            </a:endParaRPr>
          </a:p>
          <a:p>
            <a:pPr marL="800100" lvl="2" indent="0" algn="just">
              <a:buNone/>
            </a:pPr>
            <a:endParaRPr lang="it-IT" b="1" i="1">
              <a:ea typeface="Calibri"/>
              <a:cs typeface="Calibri"/>
            </a:endParaRPr>
          </a:p>
          <a:p>
            <a:pPr marL="914400" lvl="1" indent="-514350" algn="just">
              <a:buFont typeface="Wingdings" panose="05000000000000000000" pitchFamily="2" charset="2"/>
              <a:buChar char="ü"/>
            </a:pPr>
            <a:r>
              <a:rPr lang="it-IT">
                <a:ea typeface="Calibri"/>
                <a:cs typeface="Calibri"/>
              </a:rPr>
              <a:t>Privatizzazione degli enti pubblici</a:t>
            </a:r>
          </a:p>
          <a:p>
            <a:pPr marL="1314450" lvl="2" indent="-514350" algn="just">
              <a:buFont typeface="Wingdings" panose="05000000000000000000" pitchFamily="2" charset="2"/>
              <a:buChar char="§"/>
            </a:pPr>
            <a:r>
              <a:rPr lang="it-IT">
                <a:ea typeface="Calibri"/>
                <a:cs typeface="Calibri"/>
              </a:rPr>
              <a:t>Processo che riguarda </a:t>
            </a:r>
            <a:r>
              <a:rPr lang="it-IT" b="1" i="1">
                <a:ea typeface="Calibri"/>
                <a:cs typeface="Calibri"/>
              </a:rPr>
              <a:t>l'organizzazione</a:t>
            </a:r>
            <a:endParaRPr lang="it-IT">
              <a:ea typeface="Calibri"/>
              <a:cs typeface="Calibri"/>
            </a:endParaRPr>
          </a:p>
          <a:p>
            <a:pPr algn="just"/>
            <a:endParaRPr lang="it-IT">
              <a:ea typeface="Calibri"/>
              <a:cs typeface="Calibri"/>
            </a:endParaRPr>
          </a:p>
          <a:p>
            <a:pPr algn="just"/>
            <a:endParaRPr lang="it-IT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184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/>
              <a:t>La privatizzazione degli enti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4900"/>
              <a:t>Ha riguardato:</a:t>
            </a:r>
            <a:endParaRPr lang="it-IT">
              <a:ea typeface="Calibri"/>
              <a:cs typeface="Calibri"/>
            </a:endParaRPr>
          </a:p>
          <a:p>
            <a:pPr algn="just">
              <a:buFont typeface="Arial"/>
              <a:buChar char="•"/>
            </a:pPr>
            <a:r>
              <a:rPr lang="it-IT" sz="2800" b="1"/>
              <a:t>Enti pubblici economici</a:t>
            </a:r>
            <a:r>
              <a:rPr lang="it-IT" sz="2800"/>
              <a:t> – trasformati in società di capitali</a:t>
            </a:r>
            <a:endParaRPr lang="it-IT" sz="2800">
              <a:ea typeface="Calibri"/>
              <a:cs typeface="Calibri"/>
            </a:endParaRPr>
          </a:p>
          <a:p>
            <a:pPr marL="0" indent="0" algn="just">
              <a:buNone/>
            </a:pPr>
            <a:endParaRPr lang="it-IT" sz="2800">
              <a:ea typeface="Calibri"/>
              <a:cs typeface="Calibri"/>
            </a:endParaRPr>
          </a:p>
          <a:p>
            <a:pPr algn="just">
              <a:buFont typeface="Arial"/>
              <a:buChar char="•"/>
            </a:pPr>
            <a:r>
              <a:rPr lang="it-IT" sz="2800" b="1"/>
              <a:t>Enti pubblici non economici</a:t>
            </a:r>
            <a:r>
              <a:rPr lang="it-IT" sz="2800"/>
              <a:t> – trasformati in associazioni e fondazioni (Casse di previdenza liberi professionisti)</a:t>
            </a:r>
          </a:p>
          <a:p>
            <a:pPr marL="914400" lvl="1" indent="-514350" algn="just">
              <a:buFont typeface="Wingdings" panose="05000000000000000000" pitchFamily="2" charset="2"/>
              <a:buChar char="ü"/>
            </a:pPr>
            <a:endParaRPr lang="it-IT"/>
          </a:p>
          <a:p>
            <a:pPr algn="just"/>
            <a:endParaRPr lang="it-IT"/>
          </a:p>
          <a:p>
            <a:pPr algn="just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422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/>
              <a:t>La privatizzazione degli enti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400050" lvl="1" indent="0" algn="just">
              <a:buNone/>
            </a:pPr>
            <a:endParaRPr lang="it-IT" sz="4500"/>
          </a:p>
          <a:p>
            <a:pPr marL="0" indent="0" algn="just">
              <a:buNone/>
            </a:pPr>
            <a:r>
              <a:rPr lang="it-IT" sz="4900"/>
              <a:t>Molte società pubbliche sono frutto della </a:t>
            </a:r>
            <a:r>
              <a:rPr lang="it-IT" sz="4900" b="1"/>
              <a:t>privatizzazione di enti pubblici economici</a:t>
            </a:r>
            <a:r>
              <a:rPr lang="it-IT" sz="4900"/>
              <a:t>:</a:t>
            </a:r>
            <a:endParaRPr lang="it-IT" sz="4900">
              <a:ea typeface="Calibri"/>
              <a:cs typeface="Calibri"/>
            </a:endParaRPr>
          </a:p>
          <a:p>
            <a:pPr algn="just"/>
            <a:endParaRPr lang="it-IT" sz="4500"/>
          </a:p>
          <a:p>
            <a:pPr algn="just">
              <a:buFontTx/>
              <a:buChar char="-"/>
            </a:pPr>
            <a:r>
              <a:rPr lang="it-IT" sz="4500"/>
              <a:t>la </a:t>
            </a:r>
            <a:r>
              <a:rPr lang="it-IT" sz="4500" b="1"/>
              <a:t>privatizzazione</a:t>
            </a:r>
            <a:r>
              <a:rPr lang="it-IT" sz="4500"/>
              <a:t> </a:t>
            </a:r>
            <a:r>
              <a:rPr lang="it-IT" sz="4500" b="1" u="sng"/>
              <a:t>formale</a:t>
            </a:r>
            <a:r>
              <a:rPr lang="it-IT" sz="4500"/>
              <a:t> consiste nella trasformazione da ente pubblico a società di capitali e prevede il mantenimento della partecipazione pubblica (es. Ferrovie dello State italiane);</a:t>
            </a:r>
          </a:p>
          <a:p>
            <a:pPr marL="0" indent="0" algn="just">
              <a:buNone/>
            </a:pPr>
            <a:endParaRPr lang="it-IT" sz="4500"/>
          </a:p>
          <a:p>
            <a:pPr algn="just">
              <a:buFontTx/>
              <a:buChar char="-"/>
            </a:pPr>
            <a:r>
              <a:rPr lang="it-IT" sz="4500"/>
              <a:t>la</a:t>
            </a:r>
            <a:r>
              <a:rPr lang="it-IT" sz="4500" b="1"/>
              <a:t> privatizzazione</a:t>
            </a:r>
            <a:r>
              <a:rPr lang="it-IT" sz="4500"/>
              <a:t> </a:t>
            </a:r>
            <a:r>
              <a:rPr lang="it-IT" sz="4500" b="1" u="sng"/>
              <a:t>sostanziale</a:t>
            </a:r>
            <a:r>
              <a:rPr lang="it-IT" sz="4500" b="1"/>
              <a:t> </a:t>
            </a:r>
            <a:r>
              <a:rPr lang="it-IT" sz="4500"/>
              <a:t>consiste nella dismissione totale o parziale della proprietà pubblica delle quote o delle azioni a favore di soggetti privati (es. Alitalia).</a:t>
            </a:r>
          </a:p>
          <a:p>
            <a:pPr marL="914400" lvl="1" indent="-514350" algn="just">
              <a:buFont typeface="Wingdings" panose="05000000000000000000" pitchFamily="2" charset="2"/>
              <a:buChar char="ü"/>
            </a:pPr>
            <a:endParaRPr lang="it-IT"/>
          </a:p>
          <a:p>
            <a:pPr algn="just"/>
            <a:endParaRPr lang="it-IT"/>
          </a:p>
          <a:p>
            <a:pPr algn="just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100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CD62D4-F316-A421-0252-B4A5DAA4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>
                <a:ea typeface="Calibri"/>
                <a:cs typeface="Calibri"/>
              </a:rPr>
              <a:t>I cambiamenti conseguenti alla crisi del sistema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FD6B25-53DD-E666-E843-A3A041845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095"/>
            <a:ext cx="8161624" cy="402234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it-IT" dirty="0">
                <a:ea typeface="Calibri"/>
                <a:cs typeface="Calibri"/>
              </a:rPr>
              <a:t>La figura dell'ente pubblico economico molto diffusa nel ventesimo secolo ha oggi un ruolo del tutto </a:t>
            </a:r>
            <a:r>
              <a:rPr lang="it-IT" b="1" dirty="0">
                <a:ea typeface="Calibri"/>
                <a:cs typeface="Calibri"/>
              </a:rPr>
              <a:t>marginale</a:t>
            </a:r>
            <a:r>
              <a:rPr lang="it-IT" dirty="0">
                <a:ea typeface="Calibri"/>
                <a:cs typeface="Calibri"/>
              </a:rPr>
              <a:t>.</a:t>
            </a:r>
          </a:p>
          <a:p>
            <a:pPr algn="just"/>
            <a:r>
              <a:rPr lang="it-IT" dirty="0">
                <a:ea typeface="Calibri"/>
                <a:cs typeface="Calibri"/>
              </a:rPr>
              <a:t>Analogamente le aziende speciali, ex municipalizzate, che rappresentavano una sorta di equivalente a livello comunale sono oggi trasformate in società per azioni (art. 115 TUEL)</a:t>
            </a:r>
          </a:p>
        </p:txBody>
      </p:sp>
    </p:spTree>
    <p:extLst>
      <p:ext uri="{BB962C8B-B14F-4D97-AF65-F5344CB8AC3E}">
        <p14:creationId xmlns:p14="http://schemas.microsoft.com/office/powerpoint/2010/main" val="1795332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94E73-8216-4A15-AB3C-CC41B7C9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</a:rPr>
              <a:t>Le «società pubbliche»</a:t>
            </a:r>
            <a:b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  <a:t>La c.d. pseudo-pubblicità</a:t>
            </a: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542E7-2594-4648-B032-B54504EE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spcAft>
                <a:spcPct val="0"/>
              </a:spcAft>
              <a:buNone/>
            </a:pPr>
            <a:r>
              <a:rPr lang="it-IT" altLang="it-IT" kern="0">
                <a:solidFill>
                  <a:srgbClr val="000000"/>
                </a:solidFill>
                <a:latin typeface="Arial"/>
              </a:rPr>
              <a:t>Già diffuse negli anni 20 del 1900 per lo svolgimento di attività economiche.</a:t>
            </a:r>
          </a:p>
          <a:p>
            <a:pPr algn="just">
              <a:spcAft>
                <a:spcPct val="0"/>
              </a:spcAft>
            </a:pPr>
            <a:r>
              <a:rPr lang="it-IT" altLang="it-IT" kern="0">
                <a:latin typeface="Arial"/>
                <a:cs typeface="Arial"/>
              </a:rPr>
              <a:t>Società istituite </a:t>
            </a:r>
            <a:r>
              <a:rPr lang="it-IT" altLang="it-IT" i="1" kern="0">
                <a:latin typeface="Arial"/>
                <a:cs typeface="Arial"/>
              </a:rPr>
              <a:t>ex novo</a:t>
            </a:r>
            <a:endParaRPr lang="it-IT" altLang="it-IT" kern="0">
              <a:latin typeface="Arial"/>
              <a:cs typeface="Arial"/>
            </a:endParaRPr>
          </a:p>
          <a:p>
            <a:pPr algn="just">
              <a:spcAft>
                <a:spcPct val="0"/>
              </a:spcAft>
            </a:pPr>
            <a:r>
              <a:rPr lang="it-IT" altLang="it-IT" kern="0">
                <a:latin typeface="Arial"/>
                <a:cs typeface="Arial"/>
              </a:rPr>
              <a:t>Partecipazioni in società già esistenti</a:t>
            </a:r>
            <a:endParaRPr lang="it-IT" altLang="it-IT" i="1" kern="0">
              <a:latin typeface="Arial"/>
              <a:cs typeface="Arial"/>
            </a:endParaRPr>
          </a:p>
          <a:p>
            <a:pPr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>
                <a:latin typeface="Arial"/>
                <a:cs typeface="Arial"/>
              </a:rPr>
              <a:t>Agip; ANIC; Ricerche minerali ferrosi s.p.a.</a:t>
            </a:r>
          </a:p>
        </p:txBody>
      </p:sp>
    </p:spTree>
    <p:extLst>
      <p:ext uri="{BB962C8B-B14F-4D97-AF65-F5344CB8AC3E}">
        <p14:creationId xmlns:p14="http://schemas.microsoft.com/office/powerpoint/2010/main" val="189296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94E73-8216-4A15-AB3C-CC41B7C9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</a:rPr>
              <a:t>Le «società pubbliche»</a:t>
            </a:r>
            <a:b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  <a:t>La c.d. pseudo-pubblicità</a:t>
            </a: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542E7-2594-4648-B032-B54504EE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Crisi del 1929-1933, dissesto delle banche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Creazione dell'IRI: acquista le azioni detenute dalle banche con l'obiettivo di risanare e rivendere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1937: l'IRI diviene ente stabile con il controllo delle società</a:t>
            </a:r>
          </a:p>
        </p:txBody>
      </p:sp>
    </p:spTree>
    <p:extLst>
      <p:ext uri="{BB962C8B-B14F-4D97-AF65-F5344CB8AC3E}">
        <p14:creationId xmlns:p14="http://schemas.microsoft.com/office/powerpoint/2010/main" val="1753082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94E73-8216-4A15-AB3C-CC41B7C9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</a:rPr>
              <a:t>Le «società pubbliche»</a:t>
            </a:r>
            <a:b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  <a:t>La c.d. pseudo-pubblicità</a:t>
            </a: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542E7-2594-4648-B032-B54504EE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Si costituiscono altre società controllate dall'IRI nei vari settori di attività produttiva: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>
                <a:latin typeface="Arial"/>
                <a:cs typeface="Arial"/>
              </a:rPr>
              <a:t>Stet – Comunicazioni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>
                <a:latin typeface="Arial"/>
                <a:cs typeface="Arial"/>
              </a:rPr>
              <a:t>Finsider – siderurgia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>
                <a:latin typeface="Arial"/>
                <a:cs typeface="Arial"/>
              </a:rPr>
              <a:t>Finmeccanica – meccanica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 err="1">
                <a:latin typeface="Arial"/>
                <a:cs typeface="Arial"/>
              </a:rPr>
              <a:t>Finelettrica</a:t>
            </a:r>
            <a:r>
              <a:rPr lang="it-IT" altLang="it-IT" kern="0">
                <a:latin typeface="Arial"/>
                <a:cs typeface="Arial"/>
              </a:rPr>
              <a:t> - elettricità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r>
              <a:rPr lang="it-IT" altLang="it-IT" kern="0">
                <a:latin typeface="Arial"/>
                <a:cs typeface="Arial"/>
              </a:rPr>
              <a:t>Fincantieri - cantieri</a:t>
            </a: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endParaRPr lang="it-IT" altLang="it-IT" ker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07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A58183-EE00-408C-9BAB-602F7AE86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kern="0">
                <a:solidFill>
                  <a:srgbClr val="000000"/>
                </a:solidFill>
                <a:latin typeface="Arial"/>
              </a:rPr>
            </a:br>
            <a:br>
              <a:rPr lang="it-IT" b="1" kern="0">
                <a:solidFill>
                  <a:srgbClr val="000000"/>
                </a:solidFill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635E6D-C739-4220-99B0-BBDF0A712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None/>
              <a:defRPr/>
            </a:pPr>
            <a:r>
              <a:rPr lang="it-IT" b="1" kern="0" dirty="0">
                <a:solidFill>
                  <a:srgbClr val="000000"/>
                </a:solidFill>
                <a:latin typeface="Arial"/>
              </a:rPr>
              <a:t>L’amministrazione per enti pubblici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it-IT" sz="2400" kern="0">
              <a:solidFill>
                <a:srgbClr val="000000"/>
              </a:solidFill>
              <a:latin typeface="Arial"/>
            </a:endParaRPr>
          </a:p>
          <a:p>
            <a:pPr marL="0" indent="0" eaLnBrk="0" fontAlgn="base" hangingPunct="0">
              <a:spcAft>
                <a:spcPct val="0"/>
              </a:spcAft>
              <a:buNone/>
              <a:defRPr/>
            </a:pPr>
            <a:r>
              <a:rPr lang="it-IT" sz="2400" kern="0" dirty="0">
                <a:solidFill>
                  <a:srgbClr val="000000"/>
                </a:solidFill>
                <a:latin typeface="Arial"/>
              </a:rPr>
              <a:t>Nel 1800 gli enti pubblici diversi dallo Stato o dalle persone giuridiche  erano pochi. </a:t>
            </a:r>
            <a:br>
              <a:rPr lang="it-IT" sz="2400" kern="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it-IT" sz="2400" kern="0" dirty="0">
                <a:solidFill>
                  <a:srgbClr val="000000"/>
                </a:solidFill>
                <a:latin typeface="Arial"/>
              </a:rPr>
              <a:t>Nel 1900 la situazione mutò radicalmente:</a:t>
            </a:r>
            <a:endParaRPr lang="it-IT" sz="24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eaLnBrk="0" fontAlgn="base" hangingPunct="0">
              <a:spcAft>
                <a:spcPct val="0"/>
              </a:spcAft>
              <a:buFontTx/>
              <a:buChar char="•"/>
              <a:defRPr/>
            </a:pPr>
            <a:r>
              <a:rPr lang="it-IT" sz="2400" kern="0" dirty="0">
                <a:solidFill>
                  <a:srgbClr val="000000"/>
                </a:solidFill>
                <a:latin typeface="Arial"/>
              </a:rPr>
              <a:t>diffusione degli enti c.d. parastatali </a:t>
            </a:r>
            <a:endParaRPr lang="it-IT" sz="24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lvl="0" eaLnBrk="0" fontAlgn="base" hangingPunct="0">
              <a:spcAft>
                <a:spcPct val="0"/>
              </a:spcAft>
              <a:buFontTx/>
              <a:buChar char="•"/>
              <a:defRPr/>
            </a:pPr>
            <a:r>
              <a:rPr lang="it-IT" sz="2400" kern="0" dirty="0">
                <a:solidFill>
                  <a:srgbClr val="000000"/>
                </a:solidFill>
                <a:latin typeface="Arial"/>
              </a:rPr>
              <a:t>“pubblicizzazione” di preesistenti enti pubblici privati alcuni di carattere economico (BI e istituti di credito), altri di carattere culturale (come le accademie nazionali) e delle associazioni sindacali.</a:t>
            </a:r>
            <a:endParaRPr lang="it-IT" sz="24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84876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94E73-8216-4A15-AB3C-CC41B7C9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</a:rPr>
              <a:t>Le «società pubbliche»</a:t>
            </a:r>
            <a:b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  <a:cs typeface="Arial"/>
              </a:rPr>
              <a:t>La c.d. pseudo-pubblicità</a:t>
            </a: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542E7-2594-4648-B032-B54504EE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Nel 1953 è istituito l'ENI e si crea un sistema analogo con le società Agip, Snam, </a:t>
            </a:r>
            <a:r>
              <a:rPr lang="it-IT" altLang="it-IT" kern="0" err="1">
                <a:latin typeface="Arial"/>
                <a:cs typeface="Arial"/>
              </a:rPr>
              <a:t>Romsa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Nel 1956 è costituito il Ministero delle Partecipazioni statali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Abuso dello strumento societario (cattura dei managers pubblici da parte dei politici e crisi)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r>
              <a:rPr lang="it-IT" altLang="it-IT" kern="0">
                <a:latin typeface="Arial"/>
                <a:cs typeface="Arial"/>
              </a:rPr>
              <a:t>Referendum per la soppressione del </a:t>
            </a:r>
            <a:r>
              <a:rPr lang="it-IT" altLang="it-IT" kern="0" err="1">
                <a:latin typeface="Arial"/>
                <a:cs typeface="Arial"/>
              </a:rPr>
              <a:t>Min.Part.Stat</a:t>
            </a:r>
            <a:r>
              <a:rPr lang="it-IT" altLang="it-IT" kern="0">
                <a:latin typeface="Arial"/>
                <a:cs typeface="Arial"/>
              </a:rPr>
              <a:t>. - 1993</a:t>
            </a: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endParaRPr lang="it-IT" altLang="it-IT" kern="0">
              <a:latin typeface="Arial"/>
              <a:cs typeface="Arial"/>
            </a:endParaRPr>
          </a:p>
          <a:p>
            <a:pPr marL="457200" indent="-457200" algn="just">
              <a:spcAft>
                <a:spcPct val="0"/>
              </a:spcAft>
              <a:buFont typeface="Calibri" panose="020B0604020202020204" pitchFamily="34" charset="0"/>
              <a:buChar char="-"/>
            </a:pPr>
            <a:endParaRPr lang="it-IT" altLang="it-IT" kern="0">
              <a:latin typeface="Arial"/>
              <a:cs typeface="Arial"/>
            </a:endParaRPr>
          </a:p>
          <a:p>
            <a:pPr marL="857250" lvl="1" algn="just">
              <a:spcAft>
                <a:spcPct val="0"/>
              </a:spcAft>
              <a:buFont typeface="Courier New" panose="020B0604020202020204" pitchFamily="34" charset="0"/>
              <a:buChar char="o"/>
            </a:pPr>
            <a:endParaRPr lang="it-IT" altLang="it-IT" ker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353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94E73-8216-4A15-AB3C-CC41B7C9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r>
              <a:rPr lang="it-IT" altLang="it-IT" b="1" kern="0">
                <a:solidFill>
                  <a:srgbClr val="000000"/>
                </a:solidFill>
                <a:latin typeface="Arial"/>
              </a:rPr>
              <a:t>Il nuovo azionariato di Stato</a:t>
            </a: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br>
              <a:rPr lang="it-IT" altLang="it-IT" kern="0">
                <a:solidFill>
                  <a:srgbClr val="000000"/>
                </a:solidFill>
                <a:latin typeface="Arial"/>
              </a:rPr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542E7-2594-4648-B032-B54504EE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</a:pPr>
            <a:r>
              <a:rPr lang="it-IT" altLang="it-IT" kern="0">
                <a:solidFill>
                  <a:srgbClr val="000000"/>
                </a:solidFill>
                <a:latin typeface="Arial"/>
              </a:rPr>
              <a:t>Derivano da:</a:t>
            </a:r>
          </a:p>
          <a:p>
            <a:pPr algn="just" eaLnBrk="0" fontAlgn="base" hangingPunct="0">
              <a:spcAft>
                <a:spcPct val="0"/>
              </a:spcAft>
            </a:pPr>
            <a:r>
              <a:rPr lang="it-IT" altLang="it-IT" sz="2400" kern="0">
                <a:solidFill>
                  <a:srgbClr val="000000"/>
                </a:solidFill>
                <a:latin typeface="Arial"/>
              </a:rPr>
              <a:t>La </a:t>
            </a:r>
            <a:r>
              <a:rPr lang="it-IT" altLang="it-IT" sz="2400" b="1" kern="0">
                <a:solidFill>
                  <a:srgbClr val="000000"/>
                </a:solidFill>
                <a:latin typeface="Arial"/>
              </a:rPr>
              <a:t>trasformazione</a:t>
            </a:r>
            <a:r>
              <a:rPr lang="it-IT" altLang="it-IT" sz="2400" kern="0">
                <a:solidFill>
                  <a:srgbClr val="000000"/>
                </a:solidFill>
                <a:latin typeface="Arial"/>
              </a:rPr>
              <a:t> di preesistenti </a:t>
            </a:r>
            <a:r>
              <a:rPr lang="it-IT" altLang="it-IT" sz="2400" b="1" kern="0">
                <a:solidFill>
                  <a:srgbClr val="000000"/>
                </a:solidFill>
                <a:latin typeface="Arial"/>
              </a:rPr>
              <a:t>enti pubblici </a:t>
            </a:r>
            <a:r>
              <a:rPr lang="it-IT" altLang="it-IT" sz="2400" kern="0">
                <a:solidFill>
                  <a:srgbClr val="000000"/>
                </a:solidFill>
                <a:latin typeface="Arial"/>
              </a:rPr>
              <a:t>in società per azioni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</a:pPr>
            <a:r>
              <a:rPr lang="it-IT" altLang="it-IT" sz="2400" kern="0">
                <a:solidFill>
                  <a:srgbClr val="000000"/>
                </a:solidFill>
                <a:latin typeface="Arial"/>
              </a:rPr>
              <a:t>Ma anche da</a:t>
            </a:r>
          </a:p>
          <a:p>
            <a:pPr algn="just" eaLnBrk="0" fontAlgn="base" hangingPunct="0">
              <a:spcAft>
                <a:spcPct val="0"/>
              </a:spcAft>
            </a:pPr>
            <a:r>
              <a:rPr lang="it-IT" altLang="it-IT" sz="2400" b="1" kern="0">
                <a:solidFill>
                  <a:srgbClr val="000000"/>
                </a:solidFill>
                <a:latin typeface="Arial"/>
              </a:rPr>
              <a:t>Costituzione </a:t>
            </a:r>
            <a:r>
              <a:rPr lang="it-IT" altLang="it-IT" sz="2400" b="1" i="1" kern="0">
                <a:solidFill>
                  <a:srgbClr val="000000"/>
                </a:solidFill>
                <a:latin typeface="Arial"/>
              </a:rPr>
              <a:t>ex novo</a:t>
            </a:r>
            <a:r>
              <a:rPr lang="it-IT" altLang="it-IT" sz="2400" b="1" kern="0">
                <a:solidFill>
                  <a:srgbClr val="000000"/>
                </a:solidFill>
                <a:latin typeface="Arial"/>
              </a:rPr>
              <a:t> </a:t>
            </a:r>
            <a:r>
              <a:rPr lang="it-IT" altLang="it-IT" sz="2400" kern="0">
                <a:solidFill>
                  <a:srgbClr val="000000"/>
                </a:solidFill>
                <a:latin typeface="Arial"/>
              </a:rPr>
              <a:t>di società per azioni (o trasformazione di preesistenti enti pubblici non economici) per lo svolgimento di funzioni amministrative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509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it-IT"/>
              <a:t>Le società a partecipazione pubblica sono </a:t>
            </a:r>
            <a:r>
              <a:rPr lang="it-IT" b="1"/>
              <a:t>società di capitali le cui quote o azioni sono di proprietà di amministrazioni pubbliche</a:t>
            </a:r>
            <a:r>
              <a:rPr lang="it-IT"/>
              <a:t>.</a:t>
            </a:r>
          </a:p>
          <a:p>
            <a:pPr marL="0" indent="0" algn="just">
              <a:buNone/>
            </a:pPr>
            <a:endParaRPr lang="it-IT"/>
          </a:p>
          <a:p>
            <a:pPr algn="just"/>
            <a:endParaRPr lang="it-IT" sz="4500"/>
          </a:p>
          <a:p>
            <a:pPr algn="just"/>
            <a:endParaRPr lang="it-IT" sz="4200"/>
          </a:p>
          <a:p>
            <a:pPr marL="400050" lvl="1" indent="0" algn="just">
              <a:buNone/>
            </a:pPr>
            <a:endParaRPr lang="it-IT"/>
          </a:p>
          <a:p>
            <a:pPr algn="just"/>
            <a:endParaRPr lang="it-IT"/>
          </a:p>
          <a:p>
            <a:pPr algn="just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3074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La partecipazione pubblica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/>
              <a:t>La partecipazione pubblica può essere: </a:t>
            </a:r>
            <a:r>
              <a:rPr lang="it-IT" b="1"/>
              <a:t>totalitaria</a:t>
            </a:r>
            <a:endParaRPr lang="it-IT"/>
          </a:p>
          <a:p>
            <a:pPr algn="just"/>
            <a:r>
              <a:rPr lang="it-IT" b="1"/>
              <a:t>maggioritaria</a:t>
            </a:r>
            <a:endParaRPr lang="it-IT"/>
          </a:p>
          <a:p>
            <a:pPr algn="just"/>
            <a:r>
              <a:rPr lang="it-IT" b="1"/>
              <a:t>minoritaria</a:t>
            </a:r>
          </a:p>
          <a:p>
            <a:pPr algn="just"/>
            <a:r>
              <a:rPr lang="it-IT" b="1"/>
              <a:t>diretta</a:t>
            </a:r>
            <a:r>
              <a:rPr lang="it-IT"/>
              <a:t> o</a:t>
            </a:r>
            <a:r>
              <a:rPr lang="it-IT" b="1"/>
              <a:t> indiretta.</a:t>
            </a:r>
          </a:p>
          <a:p>
            <a:pPr algn="just"/>
            <a:r>
              <a:rPr lang="it-IT" b="1"/>
              <a:t>Statale o locale</a:t>
            </a:r>
          </a:p>
          <a:p>
            <a:pPr marL="0" indent="0" algn="just">
              <a:buNone/>
            </a:pPr>
            <a:endParaRPr lang="it-IT" b="1"/>
          </a:p>
          <a:p>
            <a:pPr algn="just"/>
            <a:endParaRPr lang="it-IT" b="1"/>
          </a:p>
        </p:txBody>
      </p:sp>
    </p:spTree>
    <p:extLst>
      <p:ext uri="{BB962C8B-B14F-4D97-AF65-F5344CB8AC3E}">
        <p14:creationId xmlns:p14="http://schemas.microsoft.com/office/powerpoint/2010/main" val="754022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D3AD3-D5C7-29B2-C4B2-6D32E577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"/>
                <a:cs typeface="Calibri"/>
              </a:rPr>
              <a:t>L'azionariato regionale e locale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453EE5-D998-A136-A8F2-14C4FB6D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Trasformazione delle aziende speciali in s.p.a.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>
                <a:ea typeface="Calibri"/>
                <a:cs typeface="Calibri"/>
              </a:rPr>
              <a:t>Moltiplicazione poltrone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>
                <a:ea typeface="Calibri"/>
                <a:cs typeface="Calibri"/>
              </a:rPr>
              <a:t>Utilizzo per scopi elettorali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>
                <a:ea typeface="Calibri"/>
                <a:cs typeface="Calibri"/>
              </a:rPr>
              <a:t>Elusione evidenza pubblica</a:t>
            </a:r>
          </a:p>
        </p:txBody>
      </p:sp>
    </p:spTree>
    <p:extLst>
      <p:ext uri="{BB962C8B-B14F-4D97-AF65-F5344CB8AC3E}">
        <p14:creationId xmlns:p14="http://schemas.microsoft.com/office/powerpoint/2010/main" val="19050659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Società pubbliche e </a:t>
            </a:r>
            <a:r>
              <a:rPr lang="it-IT" i="1"/>
              <a:t>in house providing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68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it-IT" sz="8000"/>
              <a:t>Le c.d. società </a:t>
            </a:r>
            <a:r>
              <a:rPr lang="it-IT" sz="8000" i="1"/>
              <a:t>in house </a:t>
            </a:r>
            <a:r>
              <a:rPr lang="it-IT" sz="8000"/>
              <a:t>ricevono dall’amministrazione pubblica socia affidamenti diretti di uno o più contratti pubblici senza alcuna procedura competitiva (c.d. </a:t>
            </a:r>
            <a:r>
              <a:rPr lang="it-IT" sz="8000" u="sng"/>
              <a:t>«</a:t>
            </a:r>
            <a:r>
              <a:rPr lang="it-IT" sz="8000" b="1" u="sng"/>
              <a:t>autoproduzione</a:t>
            </a:r>
            <a:r>
              <a:rPr lang="it-IT" sz="8000" u="sng"/>
              <a:t>»</a:t>
            </a:r>
            <a:r>
              <a:rPr lang="it-IT" sz="8000"/>
              <a:t> o </a:t>
            </a:r>
            <a:r>
              <a:rPr lang="it-IT" sz="8000" i="1" u="sng"/>
              <a:t>in house providing</a:t>
            </a:r>
            <a:r>
              <a:rPr lang="it-IT" sz="8000"/>
              <a:t>).</a:t>
            </a:r>
          </a:p>
          <a:p>
            <a:pPr algn="just"/>
            <a:endParaRPr lang="it-IT" sz="8000"/>
          </a:p>
          <a:p>
            <a:pPr algn="just"/>
            <a:r>
              <a:rPr lang="it-IT" sz="8000"/>
              <a:t>Sono necessari </a:t>
            </a:r>
            <a:r>
              <a:rPr lang="it-IT" sz="8000" b="1" u="sng"/>
              <a:t>tre requisiti cumulativi</a:t>
            </a:r>
            <a:r>
              <a:rPr lang="it-IT" sz="8000"/>
              <a:t>:</a:t>
            </a:r>
          </a:p>
          <a:p>
            <a:pPr algn="just"/>
            <a:endParaRPr lang="it-IT" sz="8000"/>
          </a:p>
          <a:p>
            <a:pPr algn="just">
              <a:buFontTx/>
              <a:buChar char="-"/>
            </a:pPr>
            <a:r>
              <a:rPr lang="it-IT" sz="8000"/>
              <a:t>il </a:t>
            </a:r>
            <a:r>
              <a:rPr lang="it-IT" sz="8000" u="sng"/>
              <a:t>controllo analogo </a:t>
            </a:r>
            <a:r>
              <a:rPr lang="it-IT" sz="8000"/>
              <a:t>a quello esercitato sui propri servizi: la pubblica amministrazione esercita un'influenza determinante sugli obiettivi strategici e sulle decisioni significative della società controllata;</a:t>
            </a:r>
          </a:p>
          <a:p>
            <a:pPr marL="0" indent="0" algn="just">
              <a:buNone/>
            </a:pPr>
            <a:endParaRPr lang="it-IT" sz="8000"/>
          </a:p>
          <a:p>
            <a:pPr algn="just">
              <a:buFontTx/>
              <a:buChar char="-"/>
            </a:pPr>
            <a:r>
              <a:rPr lang="it-IT" sz="8000" u="sng"/>
              <a:t>l’attività prevalente</a:t>
            </a:r>
            <a:r>
              <a:rPr lang="it-IT" sz="8000"/>
              <a:t>: oltre l’80% del fatturato deve provenire dallo svolgimento dei compiti affidati dall'ente o dagli enti pubblici soci;</a:t>
            </a:r>
          </a:p>
          <a:p>
            <a:pPr algn="just">
              <a:buFontTx/>
              <a:buChar char="-"/>
            </a:pPr>
            <a:endParaRPr lang="it-IT" sz="8000"/>
          </a:p>
          <a:p>
            <a:pPr algn="just">
              <a:buFontTx/>
              <a:buChar char="-"/>
            </a:pPr>
            <a:r>
              <a:rPr lang="it-IT" sz="8000" u="sng"/>
              <a:t>la partecipazione pubblica</a:t>
            </a:r>
            <a:r>
              <a:rPr lang="it-IT" sz="8000"/>
              <a:t>: di regola, non è prevista alcuna partecipazione di capitali privati, ad eccezione di quella prescritta da norme di legge e che avvenga in forme che non comportino controllo o potere di veto, né l'esercizio di un'influenza determinante sulla società controllata. </a:t>
            </a:r>
          </a:p>
          <a:p>
            <a:pPr marL="514350" indent="-514350" algn="just">
              <a:buFont typeface="+mj-lt"/>
              <a:buAutoNum type="arabicPeriod"/>
            </a:pPr>
            <a:endParaRPr lang="it-IT"/>
          </a:p>
          <a:p>
            <a:pPr algn="just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67740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66EEB5-C04C-4BDB-B721-3D4ED209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/>
              <a:t>Le dimensioni del fenomeno e i tentativi di riduzione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8843B6-F6C8-4866-828E-CECE46C2F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>
                <a:solidFill>
                  <a:prstClr val="black"/>
                </a:solidFill>
              </a:rPr>
              <a:t>Dal Rapporto MEF  risulta un totale di </a:t>
            </a:r>
            <a:r>
              <a:rPr lang="it-IT" b="1">
                <a:solidFill>
                  <a:prstClr val="black"/>
                </a:solidFill>
              </a:rPr>
              <a:t>32.427 partecipazioni pubbliche</a:t>
            </a:r>
            <a:r>
              <a:rPr lang="it-IT">
                <a:solidFill>
                  <a:prstClr val="black"/>
                </a:solidFill>
              </a:rPr>
              <a:t>,</a:t>
            </a:r>
            <a:r>
              <a:rPr lang="it-IT" b="1">
                <a:solidFill>
                  <a:prstClr val="black"/>
                </a:solidFill>
              </a:rPr>
              <a:t> </a:t>
            </a:r>
            <a:r>
              <a:rPr lang="it-IT">
                <a:solidFill>
                  <a:prstClr val="black"/>
                </a:solidFill>
              </a:rPr>
              <a:t>di cui 18.124 avrebbero dovuto essere oggetto di </a:t>
            </a:r>
            <a:r>
              <a:rPr lang="it-IT" b="1">
                <a:solidFill>
                  <a:prstClr val="black"/>
                </a:solidFill>
              </a:rPr>
              <a:t>razionalizzazione.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90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it-IT"/>
              <a:t>I limiti alla costituzione di spa pubbliche legati all’attività 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just"/>
            <a:r>
              <a:rPr lang="it-IT"/>
              <a:t>«</a:t>
            </a:r>
            <a:r>
              <a:rPr lang="it-IT" i="1"/>
              <a:t>Le amministrazioni pubbliche non possono, direttamente o indirettamente, costituire società aventi per oggetto </a:t>
            </a:r>
            <a:r>
              <a:rPr lang="it-IT" i="1" u="sng"/>
              <a:t>attività di produzione di beni e servizi </a:t>
            </a:r>
            <a:r>
              <a:rPr lang="it-IT" b="1" i="1" u="sng"/>
              <a:t>non strettamente necessarie</a:t>
            </a:r>
            <a:r>
              <a:rPr lang="it-IT" i="1" u="sng"/>
              <a:t> per il perseguimento delle proprie finalità istituzionali</a:t>
            </a:r>
            <a:r>
              <a:rPr lang="it-IT" i="1"/>
              <a:t>, né acquisire o mantenere partecipazioni, anche di minoranza, in tali società</a:t>
            </a:r>
            <a:r>
              <a:rPr lang="it-IT"/>
              <a:t>» (art. 4, comma 1, Testo Unico)</a:t>
            </a:r>
          </a:p>
        </p:txBody>
      </p:sp>
    </p:spTree>
    <p:extLst>
      <p:ext uri="{BB962C8B-B14F-4D97-AF65-F5344CB8AC3E}">
        <p14:creationId xmlns:p14="http://schemas.microsoft.com/office/powerpoint/2010/main" val="490299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limiti all’attività 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it-IT"/>
              <a:t>Le amministrazioni pubbliche possono costituire società e acquisire o mantenere partecipazioni in società </a:t>
            </a:r>
            <a:r>
              <a:rPr lang="it-IT" b="1"/>
              <a:t>esclusivamente</a:t>
            </a:r>
            <a:r>
              <a:rPr lang="it-IT"/>
              <a:t> per lo svolgimento delle seguenti attività: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it-IT"/>
          </a:p>
          <a:p>
            <a:pPr marL="457200" lvl="1" indent="-457200" algn="just">
              <a:buFontTx/>
              <a:buChar char="-"/>
            </a:pPr>
            <a:r>
              <a:rPr lang="it-IT"/>
              <a:t>produzione di un </a:t>
            </a:r>
            <a:r>
              <a:rPr lang="it-IT" u="sng"/>
              <a:t>servizio di interesse generale</a:t>
            </a:r>
            <a:r>
              <a:rPr lang="it-IT"/>
              <a:t>; </a:t>
            </a:r>
          </a:p>
          <a:p>
            <a:pPr marL="457200" lvl="1" indent="-457200" algn="just">
              <a:buFontTx/>
              <a:buChar char="-"/>
            </a:pPr>
            <a:r>
              <a:rPr lang="it-IT" u="sng"/>
              <a:t>progettazione e realizzazione di un'opera pubblica </a:t>
            </a:r>
            <a:r>
              <a:rPr lang="it-IT"/>
              <a:t>sulla base di un accordo di programma fra pubbliche amministrazioni;</a:t>
            </a:r>
          </a:p>
          <a:p>
            <a:pPr marL="457200" lvl="1" indent="-457200" algn="just">
              <a:buFontTx/>
              <a:buChar char="-"/>
            </a:pPr>
            <a:r>
              <a:rPr lang="it-IT" u="sng"/>
              <a:t>realizzazione e gestione di un'opera pubblica </a:t>
            </a:r>
            <a:r>
              <a:rPr lang="it-IT"/>
              <a:t>ovvero organizzazione e gestione di un servizio d'interesse generale attraverso un contratto di partenariato; </a:t>
            </a:r>
          </a:p>
          <a:p>
            <a:pPr marL="457200" lvl="1" indent="-457200" algn="just">
              <a:buFontTx/>
              <a:buChar char="-"/>
            </a:pPr>
            <a:r>
              <a:rPr lang="it-IT" u="sng"/>
              <a:t>autoproduzione di beni o servizi </a:t>
            </a:r>
            <a:r>
              <a:rPr lang="it-IT"/>
              <a:t>strumentali all'ente;</a:t>
            </a:r>
          </a:p>
          <a:p>
            <a:pPr marL="457200" lvl="1" indent="-457200" algn="just">
              <a:buFontTx/>
              <a:buChar char="-"/>
            </a:pPr>
            <a:r>
              <a:rPr lang="it-IT" u="sng"/>
              <a:t>servizi di committenza </a:t>
            </a:r>
            <a:r>
              <a:rPr lang="it-IT"/>
              <a:t>apprestati a supporto di enti senza scopo di lucro.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17442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 casi di deroga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/>
              <a:t>«Con decreto del Presidente del Consiglio dei ministri, su proposta del Ministro dell'economia e delle finanze o dell'organo di vertice dell'amministrazione partecipante, </a:t>
            </a:r>
            <a:r>
              <a:rPr lang="it-IT" u="sng"/>
              <a:t>motivato con riferimento alla misura e qualità della partecipazione pubblica</a:t>
            </a:r>
            <a:r>
              <a:rPr lang="it-IT"/>
              <a:t>, </a:t>
            </a:r>
            <a:r>
              <a:rPr lang="it-IT" u="sng"/>
              <a:t>agli interessi pubblici a essa connessi e al tipo di attività svolta</a:t>
            </a:r>
            <a:r>
              <a:rPr lang="it-IT"/>
              <a:t> (…), può essere deliberata l'esclusione totale o parziale dell'applicazione delle disposizioni del presente articolo a singole società a partecipazione pubblica» (art. 4, comma 9, del Testo Unico). </a:t>
            </a:r>
          </a:p>
        </p:txBody>
      </p:sp>
    </p:spTree>
    <p:extLst>
      <p:ext uri="{BB962C8B-B14F-4D97-AF65-F5344CB8AC3E}">
        <p14:creationId xmlns:p14="http://schemas.microsoft.com/office/powerpoint/2010/main" val="867386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252F41-509C-1285-AC67-91348834B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"/>
                <a:cs typeface="Calibri"/>
              </a:rPr>
              <a:t>L'amministrazione per enti pubblici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F245DA-3874-F778-8F96-4F64A1C24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>
                <a:ea typeface="Calibri"/>
                <a:cs typeface="Calibri"/>
              </a:rPr>
              <a:t>Primi anni del 1900: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it-IT">
                <a:ea typeface="Calibri"/>
                <a:cs typeface="Calibri"/>
              </a:rPr>
              <a:t>INA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it-IT">
                <a:ea typeface="Calibri"/>
                <a:cs typeface="Calibri"/>
              </a:rPr>
              <a:t>Enti autonomi di consumo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it-IT">
                <a:ea typeface="Calibri"/>
                <a:cs typeface="Calibri"/>
              </a:rPr>
              <a:t>Istituti di ricerca e sperimentazione agraria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it-IT">
                <a:ea typeface="Calibri"/>
                <a:cs typeface="Calibri"/>
              </a:rPr>
              <a:t>Casse mutue per l'assicurazione contro gli infortuni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it-IT">
                <a:ea typeface="Calibri"/>
                <a:cs typeface="Calibri"/>
              </a:rPr>
              <a:t>Istituti di patronato e assistenza sociale</a:t>
            </a:r>
          </a:p>
        </p:txBody>
      </p:sp>
    </p:spTree>
    <p:extLst>
      <p:ext uri="{BB962C8B-B14F-4D97-AF65-F5344CB8AC3E}">
        <p14:creationId xmlns:p14="http://schemas.microsoft.com/office/powerpoint/2010/main" val="2318037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Gli adempimenti procedimentali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/>
              <a:t>Il Testo Unico cerca di </a:t>
            </a:r>
            <a:r>
              <a:rPr lang="it-IT" b="1"/>
              <a:t>limitare il ricorso allo strumento societario</a:t>
            </a:r>
            <a:r>
              <a:rPr lang="it-IT"/>
              <a:t> da parte degli enti pubblici, soprattutto regioni ed enti locali, attraverso un percorso decisionale complesso;</a:t>
            </a:r>
          </a:p>
          <a:p>
            <a:pPr algn="just"/>
            <a:endParaRPr lang="it-IT"/>
          </a:p>
          <a:p>
            <a:pPr algn="just"/>
            <a:r>
              <a:rPr lang="it-IT"/>
              <a:t>La partecipazione pubblica è ammessa solo in riferimento a:</a:t>
            </a:r>
          </a:p>
          <a:p>
            <a:pPr algn="just">
              <a:buFontTx/>
              <a:buChar char="-"/>
            </a:pPr>
            <a:r>
              <a:rPr lang="it-IT"/>
              <a:t>società per azioni;</a:t>
            </a:r>
          </a:p>
          <a:p>
            <a:pPr algn="just">
              <a:buFontTx/>
              <a:buChar char="-"/>
            </a:pPr>
            <a:r>
              <a:rPr lang="it-IT"/>
              <a:t>società a responsabilità limitata.</a:t>
            </a:r>
          </a:p>
        </p:txBody>
      </p:sp>
    </p:spTree>
    <p:extLst>
      <p:ext uri="{BB962C8B-B14F-4D97-AF65-F5344CB8AC3E}">
        <p14:creationId xmlns:p14="http://schemas.microsoft.com/office/powerpoint/2010/main" val="4095768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Gli adempimenti procedimentali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it-IT" sz="3000" dirty="0"/>
              <a:t>Ai sensi dell’art. 5 del Testo Unico, si prevede l’adozione di </a:t>
            </a:r>
            <a:r>
              <a:rPr lang="it-IT" sz="3000" b="1" dirty="0"/>
              <a:t>un atto deliberativo </a:t>
            </a:r>
            <a:r>
              <a:rPr lang="it-IT" sz="3000" dirty="0"/>
              <a:t>(DPCM in caso di partecipazioni statali o provvedimento del competente organo regionale, del consiglio comunale o dell’organo amministrativo dell’ente) di costituzione di una società a partecipazione pubblica o di </a:t>
            </a:r>
            <a:r>
              <a:rPr lang="it-IT" sz="3000" b="1" dirty="0"/>
              <a:t>un atto costitutivo negoziale </a:t>
            </a:r>
            <a:r>
              <a:rPr lang="it-IT" sz="3000" dirty="0"/>
              <a:t>di acquisto di partecipazioni in società già costituite.</a:t>
            </a:r>
          </a:p>
          <a:p>
            <a:pPr algn="just"/>
            <a:endParaRPr lang="it-IT" sz="3000"/>
          </a:p>
        </p:txBody>
      </p:sp>
    </p:spTree>
    <p:extLst>
      <p:ext uri="{BB962C8B-B14F-4D97-AF65-F5344CB8AC3E}">
        <p14:creationId xmlns:p14="http://schemas.microsoft.com/office/powerpoint/2010/main" val="3632101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Gli adempimenti procedimentali 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-457200" algn="just">
              <a:buFont typeface="Arial" panose="020B0604020202020204" pitchFamily="34" charset="0"/>
              <a:buChar char="•"/>
              <a:tabLst>
                <a:tab pos="265113" algn="l"/>
              </a:tabLst>
            </a:pPr>
            <a:r>
              <a:rPr lang="it-IT" sz="3000"/>
              <a:t>L'amministrazione deve inviare l'atto deliberativo di costituzione della società o di acquisizione della partecipazione diretta o indiretta:</a:t>
            </a:r>
          </a:p>
          <a:p>
            <a:pPr marL="457200" lvl="1" indent="-457200" algn="just">
              <a:buFontTx/>
              <a:buChar char="-"/>
              <a:tabLst>
                <a:tab pos="265113" algn="l"/>
              </a:tabLst>
            </a:pPr>
            <a:r>
              <a:rPr lang="it-IT" sz="3000"/>
              <a:t>alla </a:t>
            </a:r>
            <a:r>
              <a:rPr lang="it-IT" sz="3000" u="sng"/>
              <a:t>Corte dei conti</a:t>
            </a:r>
            <a:r>
              <a:rPr lang="it-IT" sz="3000"/>
              <a:t>, a fini conoscitivi;</a:t>
            </a:r>
          </a:p>
          <a:p>
            <a:pPr marL="457200" lvl="1" indent="-457200" algn="just">
              <a:buFontTx/>
              <a:buChar char="-"/>
              <a:tabLst>
                <a:tab pos="265113" algn="l"/>
              </a:tabLst>
            </a:pPr>
            <a:r>
              <a:rPr lang="it-IT" sz="3000"/>
              <a:t>all’ </a:t>
            </a:r>
            <a:r>
              <a:rPr lang="it-IT" sz="3000" u="sng"/>
              <a:t>AGCM</a:t>
            </a:r>
            <a:r>
              <a:rPr lang="it-IT" sz="3000"/>
              <a:t>, che può fare osservazioni e, nel caso in cui queste non siano accolte, impugnare l’atto dinanzi al giudice amministrativo.</a:t>
            </a:r>
          </a:p>
          <a:p>
            <a:pPr marL="0" lvl="1" indent="0" algn="just">
              <a:buNone/>
              <a:tabLst>
                <a:tab pos="265113" algn="l"/>
              </a:tabLst>
            </a:pPr>
            <a:endParaRPr lang="it-IT" sz="3000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649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ACBC37-6505-47A8-9F49-B1CF3A703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it-IT" altLang="it-IT" sz="3600" b="1" kern="0" dirty="0">
                <a:latin typeface="Arial"/>
              </a:rPr>
              <a:t>Il problema della disciplina applicabile</a:t>
            </a:r>
            <a:br>
              <a:rPr lang="it-IT" altLang="it-IT" sz="3600" b="1" kern="0" dirty="0">
                <a:latin typeface="Arial"/>
              </a:rPr>
            </a:br>
            <a:r>
              <a:rPr lang="it-IT" altLang="it-IT" sz="3600" b="1" kern="0" dirty="0">
                <a:latin typeface="Arial"/>
              </a:rPr>
              <a:t>e il TUSPP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DC92A7-7DC0-4311-ABFD-2102D9FCA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lvl="0" indent="0" eaLnBrk="0" fontAlgn="base" hangingPunct="0">
              <a:lnSpc>
                <a:spcPct val="90000"/>
              </a:lnSpc>
              <a:spcAft>
                <a:spcPct val="0"/>
              </a:spcAft>
              <a:buNone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Inizialmente dottrina e giurisprudenza si sono interrogate sulle seguenti questioni:</a:t>
            </a: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endParaRPr lang="it-IT" altLang="it-IT" sz="2000" kern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Quale è la natura di questi soggetti?</a:t>
            </a: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Quale regime giuridico è applicabile: la disciplina pubblicistica, quella privatistica o entrambe?</a:t>
            </a: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Quali sono le ragioni che giustificano il ricorso all’una o all’altra? </a:t>
            </a: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Quali ragioni sono alla base dell’estensione della disciplina pubblicistica a scapito di quella privatistica e viceversa?</a:t>
            </a:r>
          </a:p>
          <a:p>
            <a:pPr lvl="0" eaLnBrk="0" fontAlgn="base" hangingPunct="0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it-IT" altLang="it-IT" sz="2000" kern="0">
                <a:solidFill>
                  <a:srgbClr val="000000"/>
                </a:solidFill>
                <a:latin typeface="Arial"/>
              </a:rPr>
              <a:t>Quali obiettivi deve perseguire la ricerca della corretta disciplina?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6600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L’entrata in vigore del TUSPP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/>
              <a:t>Le norme applicabili sono contenute nel </a:t>
            </a:r>
            <a:r>
              <a:rPr lang="it-IT" b="1"/>
              <a:t>Testo unico </a:t>
            </a:r>
            <a:r>
              <a:rPr lang="it-IT"/>
              <a:t>in materia di società a partecipazione pubblica (d.lgs. n. 175/2016).</a:t>
            </a:r>
          </a:p>
          <a:p>
            <a:pPr marL="0" indent="0" algn="just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827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/>
              <a:t>La disciplina applicabile- Il rinvio al diritto privato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/>
              <a:t>Il Testo unico stabilisce un </a:t>
            </a:r>
            <a:r>
              <a:rPr lang="it-IT" b="1"/>
              <a:t>principio generale</a:t>
            </a:r>
            <a:r>
              <a:rPr lang="it-IT"/>
              <a:t>, contenuto nell’art. 1, comma 3: </a:t>
            </a:r>
          </a:p>
          <a:p>
            <a:pPr marL="0" indent="0" algn="just">
              <a:buNone/>
            </a:pPr>
            <a:r>
              <a:rPr lang="it-IT"/>
              <a:t>“</a:t>
            </a:r>
            <a:r>
              <a:rPr lang="it-IT" b="1"/>
              <a:t>Per tutto quanto non derogato</a:t>
            </a:r>
            <a:r>
              <a:rPr lang="it-IT"/>
              <a:t> dalle disposizioni del presente decreto, si applicano alle società a partecipazione pubblica le norme sulle società contenute </a:t>
            </a:r>
            <a:r>
              <a:rPr lang="it-IT" b="1"/>
              <a:t>nel codice civile e le norme generali di diritto privato</a:t>
            </a:r>
            <a:r>
              <a:rPr lang="it-IT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21253746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disciplina applicabile – Le deroghe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/>
              <a:t>Il Testo unico contiene, inoltre, una </a:t>
            </a:r>
            <a:r>
              <a:rPr lang="it-IT" b="1"/>
              <a:t>regola specifica </a:t>
            </a:r>
            <a:r>
              <a:rPr lang="it-IT"/>
              <a:t>nell’art. 1, comma 4, lett. a): </a:t>
            </a:r>
          </a:p>
          <a:p>
            <a:pPr marL="0" indent="0" algn="just">
              <a:buNone/>
            </a:pPr>
            <a:r>
              <a:rPr lang="it-IT"/>
              <a:t>“restano ferme: </a:t>
            </a:r>
            <a:r>
              <a:rPr lang="it-IT" b="1"/>
              <a:t>le specifiche disposizioni</a:t>
            </a:r>
            <a:r>
              <a:rPr lang="it-IT"/>
              <a:t>, contenute in leggi o regolamenti governativi o ministeriali, che disciplinano società a partecipazione pubblica di diritto singolare</a:t>
            </a:r>
            <a:r>
              <a:rPr lang="it-IT" b="1"/>
              <a:t> costituite per l'esercizio della gestione di servizi di interesse generale o di interesse economico generale o per il perseguimento di una specifica missione di pubblico interesse</a:t>
            </a:r>
            <a:r>
              <a:rPr lang="it-IT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8507775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Le eccezioni: I poteri pubblici speciali 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/>
              <a:t>Il decreto legge n. 21/2012 contiene la disciplina dei poteri speciali del Governo (c.d. </a:t>
            </a:r>
            <a:r>
              <a:rPr lang="it-IT" i="1" err="1"/>
              <a:t>golden</a:t>
            </a:r>
            <a:r>
              <a:rPr lang="it-IT" i="1"/>
              <a:t> </a:t>
            </a:r>
            <a:r>
              <a:rPr lang="it-IT" i="1" err="1"/>
              <a:t>powers</a:t>
            </a:r>
            <a:r>
              <a:rPr lang="it-IT"/>
              <a:t>), che sostituisce la precedente disciplina della c.d. </a:t>
            </a:r>
            <a:r>
              <a:rPr lang="it-IT" i="1" err="1"/>
              <a:t>golden</a:t>
            </a:r>
            <a:r>
              <a:rPr lang="it-IT" i="1"/>
              <a:t> share </a:t>
            </a:r>
            <a:r>
              <a:rPr lang="it-IT"/>
              <a:t>del 1994.</a:t>
            </a:r>
          </a:p>
          <a:p>
            <a:pPr algn="just"/>
            <a:endParaRPr lang="it-IT"/>
          </a:p>
          <a:p>
            <a:pPr algn="just"/>
            <a:r>
              <a:rPr lang="it-IT"/>
              <a:t>La </a:t>
            </a:r>
            <a:r>
              <a:rPr lang="it-IT" i="1" err="1"/>
              <a:t>golden</a:t>
            </a:r>
            <a:r>
              <a:rPr lang="it-IT" i="1"/>
              <a:t> share </a:t>
            </a:r>
            <a:r>
              <a:rPr lang="it-IT"/>
              <a:t>è stata ritenuta dal giudice europeo lesiva della libera circolazione dei capitali e della libertà di stabilimento.</a:t>
            </a:r>
          </a:p>
          <a:p>
            <a:pPr algn="just"/>
            <a:endParaRPr lang="it-IT"/>
          </a:p>
          <a:p>
            <a:pPr algn="just"/>
            <a:r>
              <a:rPr lang="it-IT"/>
              <a:t>La nuova normativa ha un ambito di applicazione soggettivo più ampio, in quanto si applica: </a:t>
            </a:r>
          </a:p>
          <a:p>
            <a:pPr lvl="1" algn="just"/>
            <a:r>
              <a:rPr lang="it-IT"/>
              <a:t>alle </a:t>
            </a:r>
            <a:r>
              <a:rPr lang="it-IT" u="sng"/>
              <a:t>società partecipate dallo Stato</a:t>
            </a:r>
            <a:r>
              <a:rPr lang="it-IT"/>
              <a:t> o da altri enti pubblici; </a:t>
            </a:r>
          </a:p>
          <a:p>
            <a:pPr lvl="1" algn="just"/>
            <a:r>
              <a:rPr lang="it-IT"/>
              <a:t>alle </a:t>
            </a:r>
            <a:r>
              <a:rPr lang="it-IT" u="sng"/>
              <a:t>società completamente private</a:t>
            </a:r>
            <a:r>
              <a:rPr lang="it-IT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9888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3E3EBA-25BB-714C-9DEA-6506A1684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poteri pubblici speciali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F0E053-21E4-7643-9306-B1672BA00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/>
              <a:t>Dal punto di vista oggettivo, la legge distingue i poteri pubblici speciali inerenti: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it-IT" u="sng"/>
              <a:t>i settori della </a:t>
            </a:r>
            <a:r>
              <a:rPr lang="it-IT" b="1" u="sng"/>
              <a:t>difesa</a:t>
            </a:r>
            <a:r>
              <a:rPr lang="it-IT" u="sng"/>
              <a:t> e della </a:t>
            </a:r>
            <a:r>
              <a:rPr lang="it-IT" b="1" u="sng"/>
              <a:t>sicurezza nazionale</a:t>
            </a:r>
            <a:r>
              <a:rPr lang="it-IT"/>
              <a:t>;</a:t>
            </a:r>
          </a:p>
          <a:p>
            <a:pPr marL="971550" lvl="1" indent="-514350" algn="just">
              <a:buFont typeface="+mj-lt"/>
              <a:buAutoNum type="arabicPeriod"/>
            </a:pPr>
            <a:endParaRPr lang="it-IT"/>
          </a:p>
          <a:p>
            <a:pPr marL="971550" lvl="1" indent="-514350" algn="just">
              <a:buFont typeface="+mj-lt"/>
              <a:buAutoNum type="arabicPeriod"/>
            </a:pPr>
            <a:r>
              <a:rPr lang="it-IT" u="sng"/>
              <a:t>le reti di telecomunicazione elettronica a banda larga con tecnologia </a:t>
            </a:r>
            <a:r>
              <a:rPr lang="it-IT" b="1" u="sng"/>
              <a:t>5G</a:t>
            </a:r>
            <a:r>
              <a:rPr lang="it-IT"/>
              <a:t>;</a:t>
            </a:r>
          </a:p>
          <a:p>
            <a:pPr marL="971550" lvl="1" indent="-514350" algn="just">
              <a:buFont typeface="+mj-lt"/>
              <a:buAutoNum type="arabicPeriod"/>
            </a:pPr>
            <a:endParaRPr lang="it-IT"/>
          </a:p>
          <a:p>
            <a:pPr marL="971550" lvl="1" indent="-514350" algn="just">
              <a:buFont typeface="+mj-lt"/>
              <a:buAutoNum type="arabicPeriod"/>
            </a:pPr>
            <a:r>
              <a:rPr lang="it-IT" u="sng"/>
              <a:t>gli </a:t>
            </a:r>
            <a:r>
              <a:rPr lang="it-IT" b="1" u="sng"/>
              <a:t>attivi strategici </a:t>
            </a:r>
            <a:r>
              <a:rPr lang="it-IT" u="sng"/>
              <a:t>nei settori </a:t>
            </a:r>
            <a:r>
              <a:rPr lang="it-IT" b="1" u="sng"/>
              <a:t>energia</a:t>
            </a:r>
            <a:r>
              <a:rPr lang="it-IT" u="sng"/>
              <a:t>, </a:t>
            </a:r>
            <a:r>
              <a:rPr lang="it-IT" b="1" u="sng"/>
              <a:t>trasporti</a:t>
            </a:r>
            <a:r>
              <a:rPr lang="it-IT" u="sng"/>
              <a:t> e </a:t>
            </a:r>
            <a:r>
              <a:rPr lang="it-IT" b="1" u="sng"/>
              <a:t>comunicazioni</a:t>
            </a:r>
            <a:r>
              <a:rPr lang="it-IT"/>
              <a:t>.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3360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D575D6-9738-3B42-B644-E2448B9C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Poteri speciali </a:t>
            </a:r>
            <a:endParaRPr lang="it-IT">
              <a:ea typeface="Calibri"/>
              <a:cs typeface="Calibri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2DD685-E2FF-D941-9139-6D7D12149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/>
              <a:t>I poteri pubblici esercitabili sono:</a:t>
            </a:r>
          </a:p>
          <a:p>
            <a:pPr algn="just"/>
            <a:endParaRPr lang="it-IT"/>
          </a:p>
          <a:p>
            <a:pPr lvl="1" algn="just"/>
            <a:r>
              <a:rPr lang="it-IT" b="1"/>
              <a:t>potere di imposizione di specifiche condizioni </a:t>
            </a:r>
            <a:r>
              <a:rPr lang="it-IT"/>
              <a:t>nel caso di acquisto di partecipazioni in imprese che svolgono attività di rilevanza strategica; </a:t>
            </a:r>
          </a:p>
          <a:p>
            <a:pPr lvl="1" algn="just"/>
            <a:r>
              <a:rPr lang="it-IT" b="1"/>
              <a:t>potere di porre il veto </a:t>
            </a:r>
            <a:r>
              <a:rPr lang="it-IT"/>
              <a:t>all’adozione di delibere societarie fondamentali (fusione, scissione o scioglimento della società, il mutamento dell’oggetto sociale, ecc.); </a:t>
            </a:r>
          </a:p>
          <a:p>
            <a:pPr lvl="1" algn="just"/>
            <a:r>
              <a:rPr lang="it-IT" b="1"/>
              <a:t>potere di opposizione </a:t>
            </a:r>
            <a:r>
              <a:rPr lang="it-IT"/>
              <a:t>all’acquisto di partecipazioni da parte di un soggetto diverso dallo Stato, enti pubblici o soggetti da essi controllati, qualora l’acquirente venga a detenere, direttamente o indirettamente, un livello di partecipazioni con diritto di voto tale da compromettere gli interessi della difesa e sicurezza nazionale.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481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36F52C-9044-4783-9820-A7B4E1DF2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7008E0-D216-473E-8775-CE3D95F52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eaLnBrk="0" fontAlgn="base" hangingPunct="0">
              <a:spcAft>
                <a:spcPct val="0"/>
              </a:spcAft>
              <a:buNone/>
            </a:pPr>
            <a:r>
              <a:rPr lang="it-IT" altLang="it-IT" kern="0">
                <a:solidFill>
                  <a:srgbClr val="000000"/>
                </a:solidFill>
                <a:latin typeface="Arial"/>
              </a:rPr>
              <a:t>Con la guerra il </a:t>
            </a:r>
            <a:r>
              <a:rPr lang="it-IT" altLang="it-IT" b="1" kern="0">
                <a:solidFill>
                  <a:srgbClr val="000000"/>
                </a:solidFill>
                <a:latin typeface="Arial"/>
              </a:rPr>
              <a:t>numero degli enti pubblici crebbe ulteriormente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: 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</a:pPr>
            <a:r>
              <a:rPr lang="it-IT" altLang="it-IT" kern="0">
                <a:solidFill>
                  <a:srgbClr val="000000"/>
                </a:solidFill>
                <a:latin typeface="Arial"/>
              </a:rPr>
              <a:t>Furono </a:t>
            </a:r>
            <a:r>
              <a:rPr lang="it-IT" altLang="it-IT" b="1" kern="0">
                <a:solidFill>
                  <a:srgbClr val="000000"/>
                </a:solidFill>
                <a:latin typeface="Arial"/>
              </a:rPr>
              <a:t>pubblicizzati o creati </a:t>
            </a:r>
            <a:r>
              <a:rPr lang="it-IT" altLang="it-IT" b="1" i="1" kern="0">
                <a:solidFill>
                  <a:srgbClr val="000000"/>
                </a:solidFill>
                <a:latin typeface="Arial"/>
              </a:rPr>
              <a:t>ex novo</a:t>
            </a:r>
            <a:r>
              <a:rPr lang="it-IT" altLang="it-IT" i="1" kern="0">
                <a:solidFill>
                  <a:srgbClr val="000000"/>
                </a:solidFill>
                <a:latin typeface="Arial"/>
              </a:rPr>
              <a:t> </a:t>
            </a:r>
            <a:r>
              <a:rPr lang="it-IT" altLang="it-IT" kern="0">
                <a:solidFill>
                  <a:srgbClr val="000000"/>
                </a:solidFill>
                <a:latin typeface="Arial"/>
              </a:rPr>
              <a:t>come enti pubblici, organizzazioni di settore che provvedevano ad assegnazioni e ripartizioni di materie prime e merci di consumo. </a:t>
            </a:r>
          </a:p>
          <a:p>
            <a:pPr marL="0" indent="0">
              <a:buNone/>
            </a:pPr>
            <a:endParaRPr lang="it-IT"/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64025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Poteri speciali </a:t>
            </a:r>
            <a:endParaRPr lang="it-IT">
              <a:ea typeface="Calibri"/>
              <a:cs typeface="Calibri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u="sng"/>
              <a:t>Presupposti</a:t>
            </a:r>
            <a:r>
              <a:rPr lang="it-IT"/>
              <a:t>: i poteri pubblici sono vincolati all’esistenza di una </a:t>
            </a:r>
            <a:r>
              <a:rPr lang="it-IT" b="1"/>
              <a:t>minaccia effettiva di grave pregiudizio </a:t>
            </a:r>
            <a:r>
              <a:rPr lang="it-IT"/>
              <a:t>per gli interessi strategici relativi alla sicurezza e al funzionamento di </a:t>
            </a:r>
            <a:r>
              <a:rPr lang="it-IT" b="1"/>
              <a:t>reti e impianti </a:t>
            </a:r>
            <a:r>
              <a:rPr lang="it-IT"/>
              <a:t>e alla </a:t>
            </a:r>
            <a:r>
              <a:rPr lang="it-IT" b="1"/>
              <a:t>continuità degli approvvigionamenti</a:t>
            </a:r>
            <a:r>
              <a:rPr lang="it-IT"/>
              <a:t>, nei settori dell’energia, dei trasporti e delle comunicazioni.</a:t>
            </a:r>
          </a:p>
          <a:p>
            <a:pPr algn="just"/>
            <a:endParaRPr lang="it-IT"/>
          </a:p>
          <a:p>
            <a:pPr algn="just"/>
            <a:r>
              <a:rPr lang="it-IT"/>
              <a:t>È stato esteso l’esercizio dei poteri speciali al settore della c.d. </a:t>
            </a:r>
            <a:r>
              <a:rPr lang="it-IT" b="1"/>
              <a:t>alta tecnologia</a:t>
            </a:r>
            <a:r>
              <a:rPr lang="it-IT"/>
              <a:t>. In tali casi, il Governo deve valutare, oltre alla minaccia di grave pregiudizio, anche il pericolo per la sicurezza o per l'ordine pubblico. </a:t>
            </a:r>
          </a:p>
        </p:txBody>
      </p:sp>
    </p:spTree>
    <p:extLst>
      <p:ext uri="{BB962C8B-B14F-4D97-AF65-F5344CB8AC3E}">
        <p14:creationId xmlns:p14="http://schemas.microsoft.com/office/powerpoint/2010/main" val="25675670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/>
              <a:t>Le eccezioni: La responsabilità degli amministratori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sz="3600"/>
              <a:t>In base all’orientamento dominante della Corte di Cassazione, </a:t>
            </a:r>
            <a:r>
              <a:rPr lang="it-IT" sz="3600" b="1"/>
              <a:t>gli amministratori delle società pubbliche sono soggetti alla responsabilità civilistica </a:t>
            </a:r>
            <a:r>
              <a:rPr lang="it-IT" sz="3600"/>
              <a:t>perché:</a:t>
            </a:r>
          </a:p>
          <a:p>
            <a:pPr algn="just">
              <a:buFontTx/>
              <a:buChar char="-"/>
            </a:pPr>
            <a:r>
              <a:rPr lang="it-IT" sz="3600"/>
              <a:t>le società pubbliche non smettono di essere soggetti di diritto privato anche se il loro capitale è composto anche da conferimenti provenienti dallo Stato;</a:t>
            </a:r>
          </a:p>
          <a:p>
            <a:pPr algn="just">
              <a:buFontTx/>
              <a:buChar char="-"/>
            </a:pPr>
            <a:r>
              <a:rPr lang="it-IT" sz="3600"/>
              <a:t>manca il rapporto di servizio tra il socio pubblico e gli amministratori della società partecipata;</a:t>
            </a:r>
          </a:p>
          <a:p>
            <a:pPr algn="just">
              <a:buFontTx/>
              <a:buChar char="-"/>
            </a:pPr>
            <a:r>
              <a:rPr lang="it-IT" sz="3600"/>
              <a:t>non sussiste un danno qualificabile come «erariale», stante la piena autonomia patrimoniale tra la società di capitali e i singoli soci. </a:t>
            </a:r>
          </a:p>
        </p:txBody>
      </p:sp>
    </p:spTree>
    <p:extLst>
      <p:ext uri="{BB962C8B-B14F-4D97-AF65-F5344CB8AC3E}">
        <p14:creationId xmlns:p14="http://schemas.microsoft.com/office/powerpoint/2010/main" val="1658120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responsabilità degli amministratori 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/>
              <a:t>La responsabilità contabile può essere fatta valere solo quando gli amministratori abbiano cagionato un </a:t>
            </a:r>
            <a:r>
              <a:rPr lang="it-IT" b="1"/>
              <a:t>danno direttamente al patrimonio dell’ente pubblico</a:t>
            </a:r>
            <a:r>
              <a:rPr lang="it-IT"/>
              <a:t> partecipante. </a:t>
            </a:r>
          </a:p>
          <a:p>
            <a:pPr lvl="1" algn="just"/>
            <a:r>
              <a:rPr lang="it-IT"/>
              <a:t>Es. danno all’immagine dell’ente pubblico partecipante.</a:t>
            </a:r>
          </a:p>
          <a:p>
            <a:pPr lvl="1" algn="just"/>
            <a:endParaRPr lang="it-IT"/>
          </a:p>
          <a:p>
            <a:pPr algn="just"/>
            <a:r>
              <a:rPr lang="it-IT"/>
              <a:t>La responsabilità per danno erariale può poi essere fatta valere nel caso in cui il danno subito dal patrimonio della società sia tale da </a:t>
            </a:r>
            <a:r>
              <a:rPr lang="it-IT" b="1"/>
              <a:t>incidere sul valore o sulla redditività della partecipazione</a:t>
            </a:r>
            <a:r>
              <a:rPr lang="it-IT"/>
              <a:t>. </a:t>
            </a:r>
          </a:p>
          <a:p>
            <a:pPr lvl="1" algn="just"/>
            <a:r>
              <a:rPr lang="it-IT"/>
              <a:t>Risponde del danno erariale chi, incaricato di gestire la partecipazione pubblica, non abbia promosso l’azione generale di responsabilità nei confronti degli amministratori.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responsabilità nelle società </a:t>
            </a:r>
            <a:r>
              <a:rPr lang="it-IT" i="1"/>
              <a:t>in </a:t>
            </a:r>
            <a:r>
              <a:rPr lang="it-IT" i="1" err="1"/>
              <a:t>house</a:t>
            </a:r>
            <a:r>
              <a:rPr lang="it-IT" i="1"/>
              <a:t> 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/>
          </a:p>
          <a:p>
            <a:pPr algn="just"/>
            <a:r>
              <a:rPr lang="it-IT"/>
              <a:t>Secondo la giurisprudenza della Cassazione, gli </a:t>
            </a:r>
            <a:r>
              <a:rPr lang="it-IT" b="1"/>
              <a:t>amministratori delle società </a:t>
            </a:r>
            <a:r>
              <a:rPr lang="it-IT" b="1" i="1"/>
              <a:t>in house </a:t>
            </a:r>
            <a:r>
              <a:rPr lang="it-IT" b="1"/>
              <a:t>sono assoggettabili alla responsabilità erariale</a:t>
            </a:r>
            <a:r>
              <a:rPr lang="it-IT"/>
              <a:t>, in quanto </a:t>
            </a:r>
            <a:r>
              <a:rPr lang="it-IT" b="1"/>
              <a:t>tali società sono equiparate </a:t>
            </a:r>
            <a:r>
              <a:rPr lang="it-IT" b="1" i="1"/>
              <a:t>tout court </a:t>
            </a:r>
            <a:r>
              <a:rPr lang="it-IT" b="1"/>
              <a:t>ad un’amministrazione pubblica </a:t>
            </a:r>
            <a:r>
              <a:rPr lang="it-IT"/>
              <a:t>dal punto di vista operativo e patrimoniale. </a:t>
            </a:r>
          </a:p>
        </p:txBody>
      </p:sp>
    </p:spTree>
    <p:extLst>
      <p:ext uri="{BB962C8B-B14F-4D97-AF65-F5344CB8AC3E}">
        <p14:creationId xmlns:p14="http://schemas.microsoft.com/office/powerpoint/2010/main" val="16682322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responsabilità nelle società </a:t>
            </a:r>
            <a:r>
              <a:rPr lang="it-IT" i="1"/>
              <a:t>in </a:t>
            </a:r>
            <a:r>
              <a:rPr lang="it-IT" i="1" err="1"/>
              <a:t>house</a:t>
            </a:r>
            <a:r>
              <a:rPr lang="it-IT" i="1"/>
              <a:t> 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/>
              <a:t>Ne consegue che:</a:t>
            </a:r>
          </a:p>
          <a:p>
            <a:pPr lvl="1" algn="just"/>
            <a:r>
              <a:rPr lang="it-IT"/>
              <a:t>gli amministratori delle società </a:t>
            </a:r>
            <a:r>
              <a:rPr lang="it-IT" i="1"/>
              <a:t>in house </a:t>
            </a:r>
            <a:r>
              <a:rPr lang="it-IT"/>
              <a:t>devono essere considerati </a:t>
            </a:r>
            <a:r>
              <a:rPr lang="it-IT" b="1"/>
              <a:t>organi dell’ente pubblico</a:t>
            </a:r>
            <a:r>
              <a:rPr lang="it-IT"/>
              <a:t>, legati all’amministrazione </a:t>
            </a:r>
            <a:r>
              <a:rPr lang="it-IT" b="1"/>
              <a:t>da un rapporto di servizio</a:t>
            </a:r>
            <a:r>
              <a:rPr lang="it-IT"/>
              <a:t>;</a:t>
            </a:r>
          </a:p>
          <a:p>
            <a:pPr lvl="1" algn="just"/>
            <a:r>
              <a:rPr lang="it-IT"/>
              <a:t>il </a:t>
            </a:r>
            <a:r>
              <a:rPr lang="it-IT" b="1"/>
              <a:t>patrimonio</a:t>
            </a:r>
            <a:r>
              <a:rPr lang="it-IT"/>
              <a:t> della società </a:t>
            </a:r>
            <a:r>
              <a:rPr lang="it-IT" i="1"/>
              <a:t>in house</a:t>
            </a:r>
            <a:r>
              <a:rPr lang="it-IT"/>
              <a:t>, pur separato da quello dei soci, è sempre </a:t>
            </a:r>
            <a:r>
              <a:rPr lang="it-IT" b="1"/>
              <a:t>riconducibile all’ente pubblico</a:t>
            </a:r>
            <a:r>
              <a:rPr lang="it-IT"/>
              <a:t>; </a:t>
            </a:r>
          </a:p>
          <a:p>
            <a:pPr lvl="1" algn="just"/>
            <a:r>
              <a:rPr lang="it-IT"/>
              <a:t>gli amministratori della società </a:t>
            </a:r>
            <a:r>
              <a:rPr lang="it-IT" i="1"/>
              <a:t>in house </a:t>
            </a:r>
            <a:r>
              <a:rPr lang="it-IT"/>
              <a:t>sono soggetti alla responsabilità amministrativa per danno erariale </a:t>
            </a:r>
            <a:r>
              <a:rPr lang="it-IT" b="1"/>
              <a:t>anche per i danni cagionati direttamente al patrimonio sociale</a:t>
            </a:r>
            <a:r>
              <a:rPr lang="it-IT"/>
              <a:t>.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/>
              <a:t>La responsabilità nel Testo unico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algn="just"/>
            <a:r>
              <a:rPr lang="it-IT" b="1"/>
              <a:t>La regola</a:t>
            </a:r>
            <a:r>
              <a:rPr lang="it-IT"/>
              <a:t>: «</a:t>
            </a:r>
            <a:r>
              <a:rPr lang="it-IT" i="1"/>
              <a:t>i componenti degli organi di amministrazione e controllo delle società partecipate sono soggetti alle </a:t>
            </a:r>
            <a:r>
              <a:rPr lang="it-IT" i="1" u="sng"/>
              <a:t>azioni civili di responsabilità previste dalla disciplina ordinaria delle società di capitali</a:t>
            </a:r>
            <a:r>
              <a:rPr lang="it-IT" i="1"/>
              <a:t>»</a:t>
            </a:r>
            <a:r>
              <a:rPr lang="it-IT"/>
              <a:t>(art. 12);</a:t>
            </a:r>
          </a:p>
          <a:p>
            <a:pPr algn="just"/>
            <a:r>
              <a:rPr lang="it-IT" b="1"/>
              <a:t>L’eccezione</a:t>
            </a:r>
            <a:r>
              <a:rPr lang="it-IT"/>
              <a:t>: «</a:t>
            </a:r>
            <a:r>
              <a:rPr lang="it-IT" i="1"/>
              <a:t>è fatta salva la </a:t>
            </a:r>
            <a:r>
              <a:rPr lang="it-IT" i="1" u="sng"/>
              <a:t>giurisdizione della Corte dei conti per il danno erariale causato dagli amministratori e dai dipendenti delle società </a:t>
            </a:r>
            <a:r>
              <a:rPr lang="it-IT" u="sng"/>
              <a:t>in house»</a:t>
            </a:r>
            <a:r>
              <a:rPr lang="it-IT"/>
              <a:t>;</a:t>
            </a:r>
          </a:p>
          <a:p>
            <a:pPr algn="just"/>
            <a:endParaRPr lang="it-IT"/>
          </a:p>
          <a:p>
            <a:pPr algn="just"/>
            <a:endParaRPr lang="it-IT"/>
          </a:p>
          <a:p>
            <a:pPr marL="0" indent="0" algn="just">
              <a:buNone/>
            </a:pPr>
            <a:endParaRPr lang="it-IT" i="1" u="sng"/>
          </a:p>
        </p:txBody>
      </p:sp>
    </p:spTree>
    <p:extLst>
      <p:ext uri="{BB962C8B-B14F-4D97-AF65-F5344CB8AC3E}">
        <p14:creationId xmlns:p14="http://schemas.microsoft.com/office/powerpoint/2010/main" val="1563633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04CE0A-99D3-71C1-29B6-128A66E4D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>
                <a:ea typeface="Calibri"/>
                <a:cs typeface="Calibri"/>
              </a:rPr>
              <a:t>Le ragioni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48D3F4-E614-8DB6-968A-8E48F3162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Gestione più snella di funzioni e servizi dello Stato</a:t>
            </a:r>
          </a:p>
          <a:p>
            <a:r>
              <a:rPr lang="it-IT">
                <a:ea typeface="Calibri"/>
                <a:cs typeface="Calibri"/>
              </a:rPr>
              <a:t>Gestione di servizi e funzioni prima svolti da privati (rilevanza della funzione o per pressione di gruppi di interesse)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>
                <a:ea typeface="Calibri"/>
                <a:cs typeface="Calibri"/>
              </a:rPr>
              <a:t>Es.: previdenza, assistenza (Enti comunali si assistenza per compiti già svolti da organizzazioni caritative private).</a:t>
            </a:r>
          </a:p>
        </p:txBody>
      </p:sp>
    </p:spTree>
    <p:extLst>
      <p:ext uri="{BB962C8B-B14F-4D97-AF65-F5344CB8AC3E}">
        <p14:creationId xmlns:p14="http://schemas.microsoft.com/office/powerpoint/2010/main" val="400315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88AD47-AA78-3F8C-E394-E55E367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"/>
                <a:cs typeface="Calibri"/>
              </a:rPr>
              <a:t>Ente pubblico</a:t>
            </a:r>
            <a:endParaRPr lang="it-IT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696FB8-467F-EE50-6049-678D1AC33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err="1">
                <a:ea typeface="Calibri"/>
                <a:cs typeface="Calibri"/>
              </a:rPr>
              <a:t>Monofunzione</a:t>
            </a:r>
            <a:endParaRPr lang="it-IT" dirty="0">
              <a:ea typeface="Calibri"/>
              <a:cs typeface="Calibri"/>
            </a:endParaRPr>
          </a:p>
          <a:p>
            <a:r>
              <a:rPr lang="it-IT" dirty="0">
                <a:ea typeface="Calibri"/>
                <a:cs typeface="Calibri"/>
              </a:rPr>
              <a:t>Struttura giuridica di tipo fondazione</a:t>
            </a:r>
          </a:p>
          <a:p>
            <a:r>
              <a:rPr lang="it-IT" dirty="0">
                <a:ea typeface="Calibri"/>
                <a:cs typeface="Calibri"/>
              </a:rPr>
              <a:t>Consiglio di amministrazione e presidente</a:t>
            </a:r>
          </a:p>
          <a:p>
            <a:r>
              <a:rPr lang="it-IT" dirty="0">
                <a:ea typeface="Calibri"/>
                <a:cs typeface="Calibri"/>
              </a:rPr>
              <a:t>Personalità giuridica</a:t>
            </a:r>
          </a:p>
        </p:txBody>
      </p:sp>
    </p:spTree>
    <p:extLst>
      <p:ext uri="{BB962C8B-B14F-4D97-AF65-F5344CB8AC3E}">
        <p14:creationId xmlns:p14="http://schemas.microsoft.com/office/powerpoint/2010/main" val="2609160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75CA36-AD84-8656-E136-5375DE14A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>
                <a:ea typeface="Calibri"/>
                <a:cs typeface="Calibri"/>
              </a:rPr>
              <a:t>Ente pubblico e responsabilità ministeriale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10C731-A11F-9049-8533-9D4C89E25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it-IT">
                <a:ea typeface="Calibri"/>
                <a:cs typeface="Calibri"/>
              </a:rPr>
              <a:t>Art. 95 e meccanismo della responsabilità ministeriale</a:t>
            </a:r>
          </a:p>
          <a:p>
            <a:r>
              <a:rPr lang="it-IT">
                <a:ea typeface="Calibri"/>
                <a:cs typeface="Calibri"/>
              </a:rPr>
              <a:t>L. 14/1978: "controllo parlamentare sulle nomine degli enti pubblici"</a:t>
            </a:r>
          </a:p>
          <a:p>
            <a:r>
              <a:rPr lang="it-IT">
                <a:ea typeface="Calibri"/>
                <a:cs typeface="Calibri"/>
              </a:rPr>
              <a:t>Controllo del ministro vigilante (e del MEF) sulle delibere adottate, sui bilanci e sul conto consuntivo.</a:t>
            </a:r>
          </a:p>
          <a:p>
            <a:r>
              <a:rPr lang="it-IT">
                <a:ea typeface="Calibri"/>
                <a:cs typeface="Calibri"/>
              </a:rPr>
              <a:t>Controllo sulla spesa (Art. 100 Cost.) da parte della Corte dei conti mediante un raccordo con il collegio sindacale.</a:t>
            </a:r>
          </a:p>
        </p:txBody>
      </p:sp>
    </p:spTree>
    <p:extLst>
      <p:ext uri="{BB962C8B-B14F-4D97-AF65-F5344CB8AC3E}">
        <p14:creationId xmlns:p14="http://schemas.microsoft.com/office/powerpoint/2010/main" val="93434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813638-82A0-BCD9-CE51-52912DF4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>
                <a:ea typeface="Calibri"/>
                <a:cs typeface="Calibri"/>
              </a:rPr>
              <a:t>Fuga dallo Stato e aziende autonome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4472F-1713-D564-11BF-EE4635163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ea typeface="Calibri"/>
                <a:cs typeface="Calibri"/>
              </a:rPr>
              <a:t>Aziende o amministrazioni autonome create a livello statale o locale</a:t>
            </a:r>
          </a:p>
          <a:p>
            <a:pPr marL="0" indent="0">
              <a:buNone/>
            </a:pPr>
            <a:r>
              <a:rPr lang="it-IT" dirty="0">
                <a:ea typeface="Calibri"/>
                <a:cs typeface="Calibri"/>
              </a:rPr>
              <a:t>Es. Azienda delle FS; azienda delle Poste Italiane; azienda autonoma dei monopoli di Stato.</a:t>
            </a:r>
          </a:p>
          <a:p>
            <a:r>
              <a:rPr lang="it-IT" dirty="0">
                <a:ea typeface="Calibri"/>
                <a:cs typeface="Calibri"/>
              </a:rPr>
              <a:t>Sono organi del Ministero ma sono separate (legittimazione autonoma a stare in giudizio, proprio personale, proprio patrimonio, attività di diritto privato)</a:t>
            </a:r>
          </a:p>
        </p:txBody>
      </p:sp>
    </p:spTree>
    <p:extLst>
      <p:ext uri="{BB962C8B-B14F-4D97-AF65-F5344CB8AC3E}">
        <p14:creationId xmlns:p14="http://schemas.microsoft.com/office/powerpoint/2010/main" val="3192070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813638-82A0-BCD9-CE51-52912DF4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ea typeface="Calibri"/>
                <a:cs typeface="Calibri"/>
              </a:rPr>
              <a:t>La crisi del modello azienda autonoma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4472F-1713-D564-11BF-EE4635163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Anni '90 crisi del modello</a:t>
            </a:r>
          </a:p>
          <a:p>
            <a:r>
              <a:rPr lang="it-IT">
                <a:ea typeface="Calibri"/>
                <a:cs typeface="Calibri"/>
              </a:rPr>
              <a:t>D.lgs. 59/97 delega riforma ministeri – idea mantenuta e posta alla base delle agenzie.</a:t>
            </a:r>
          </a:p>
        </p:txBody>
      </p:sp>
    </p:spTree>
    <p:extLst>
      <p:ext uri="{BB962C8B-B14F-4D97-AF65-F5344CB8AC3E}">
        <p14:creationId xmlns:p14="http://schemas.microsoft.com/office/powerpoint/2010/main" val="95813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D315D4-5F43-42B3-9284-DA04BD477B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8E6963-70BE-4F74-98A5-B6DCBA519D47}">
  <ds:schemaRefs>
    <ds:schemaRef ds:uri="9a536f0b-aa8c-407c-8def-cd362d2cdfad"/>
    <ds:schemaRef ds:uri="b1a9100a-0d37-4a2a-9e4c-e6d1a22e5d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23CF721-EA3C-414C-B1EB-F8F34E4290ED}">
  <ds:schemaRefs>
    <ds:schemaRef ds:uri="9a536f0b-aa8c-407c-8def-cd362d2cdfad"/>
    <ds:schemaRef ds:uri="b1a9100a-0d37-4a2a-9e4c-e6d1a22e5d2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Presentazione su schermo (4:3)</PresentationFormat>
  <Slides>45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45</vt:i4>
      </vt:variant>
    </vt:vector>
  </HeadingPairs>
  <TitlesOfParts>
    <vt:vector size="46" baseType="lpstr">
      <vt:lpstr>Tema di Office</vt:lpstr>
      <vt:lpstr>Enti pubblici e società pubbliche</vt:lpstr>
      <vt:lpstr>  </vt:lpstr>
      <vt:lpstr>L'amministrazione per enti pubblici</vt:lpstr>
      <vt:lpstr>segue</vt:lpstr>
      <vt:lpstr>Le ragioni</vt:lpstr>
      <vt:lpstr>Ente pubblico</vt:lpstr>
      <vt:lpstr>Ente pubblico e responsabilità ministeriale</vt:lpstr>
      <vt:lpstr>Fuga dallo Stato e aziende autonome</vt:lpstr>
      <vt:lpstr>La crisi del modello azienda autonoma </vt:lpstr>
      <vt:lpstr>Enti pubblici economici</vt:lpstr>
      <vt:lpstr>Amministrazioni parallele:  dimensioni e i problemi</vt:lpstr>
      <vt:lpstr>Anni novanta dello scorso secolo </vt:lpstr>
      <vt:lpstr>Due processi di trasformazione</vt:lpstr>
      <vt:lpstr>La privatizzazione degli enti pubblici</vt:lpstr>
      <vt:lpstr>La privatizzazione degli enti pubblici</vt:lpstr>
      <vt:lpstr>I cambiamenti conseguenti alla crisi del sistema</vt:lpstr>
      <vt:lpstr>  Le «società pubbliche» La c.d. pseudo-pubblicità  </vt:lpstr>
      <vt:lpstr>  Le «società pubbliche» La c.d. pseudo-pubblicità  </vt:lpstr>
      <vt:lpstr>  Le «società pubbliche» La c.d. pseudo-pubblicità  </vt:lpstr>
      <vt:lpstr>  Le «società pubbliche» La c.d. pseudo-pubblicità  </vt:lpstr>
      <vt:lpstr>  Il nuovo azionariato di Stato  </vt:lpstr>
      <vt:lpstr>Definizione</vt:lpstr>
      <vt:lpstr>La partecipazione pubblica</vt:lpstr>
      <vt:lpstr>L'azionariato regionale e locale</vt:lpstr>
      <vt:lpstr>Società pubbliche e in house providing</vt:lpstr>
      <vt:lpstr>Le dimensioni del fenomeno e i tentativi di riduzione</vt:lpstr>
      <vt:lpstr>I limiti alla costituzione di spa pubbliche legati all’attività  </vt:lpstr>
      <vt:lpstr>I limiti all’attività </vt:lpstr>
      <vt:lpstr>I casi di deroga</vt:lpstr>
      <vt:lpstr>Gli adempimenti procedimentali</vt:lpstr>
      <vt:lpstr>Gli adempimenti procedimentali </vt:lpstr>
      <vt:lpstr>Gli adempimenti procedimentali </vt:lpstr>
      <vt:lpstr>Il problema della disciplina applicabile e il TUSPP</vt:lpstr>
      <vt:lpstr>L’entrata in vigore del TUSPP</vt:lpstr>
      <vt:lpstr>La disciplina applicabile- Il rinvio al diritto privato</vt:lpstr>
      <vt:lpstr>La disciplina applicabile – Le deroghe</vt:lpstr>
      <vt:lpstr>Le eccezioni: I poteri pubblici speciali </vt:lpstr>
      <vt:lpstr>I poteri pubblici speciali </vt:lpstr>
      <vt:lpstr>Poteri speciali </vt:lpstr>
      <vt:lpstr>Poteri speciali </vt:lpstr>
      <vt:lpstr>Le eccezioni: La responsabilità degli amministratori</vt:lpstr>
      <vt:lpstr>La responsabilità degli amministratori </vt:lpstr>
      <vt:lpstr>La responsabilità nelle società in house </vt:lpstr>
      <vt:lpstr>La responsabilità nelle società in house </vt:lpstr>
      <vt:lpstr>La responsabilità nel Testo unico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LTorchia</dc:creator>
  <cp:revision>24</cp:revision>
  <dcterms:created xsi:type="dcterms:W3CDTF">2017-08-31T10:34:03Z</dcterms:created>
  <dcterms:modified xsi:type="dcterms:W3CDTF">2024-02-29T09:34:58Z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