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6"/>
  </p:notesMasterIdLst>
  <p:sldIdLst>
    <p:sldId id="256" r:id="rId6"/>
    <p:sldId id="257" r:id="rId7"/>
    <p:sldId id="258" r:id="rId8"/>
    <p:sldId id="259" r:id="rId9"/>
    <p:sldId id="261" r:id="rId10"/>
    <p:sldId id="260" r:id="rId11"/>
    <p:sldId id="289" r:id="rId12"/>
    <p:sldId id="263" r:id="rId13"/>
    <p:sldId id="265" r:id="rId14"/>
    <p:sldId id="268" r:id="rId15"/>
    <p:sldId id="269" r:id="rId16"/>
    <p:sldId id="270" r:id="rId17"/>
    <p:sldId id="271" r:id="rId18"/>
    <p:sldId id="272" r:id="rId19"/>
    <p:sldId id="282" r:id="rId20"/>
    <p:sldId id="273" r:id="rId21"/>
    <p:sldId id="274" r:id="rId22"/>
    <p:sldId id="290" r:id="rId23"/>
    <p:sldId id="288" r:id="rId24"/>
    <p:sldId id="275" r:id="rId25"/>
    <p:sldId id="276" r:id="rId26"/>
    <p:sldId id="278" r:id="rId27"/>
    <p:sldId id="279" r:id="rId28"/>
    <p:sldId id="277" r:id="rId29"/>
    <p:sldId id="283" r:id="rId30"/>
    <p:sldId id="280" r:id="rId31"/>
    <p:sldId id="284" r:id="rId32"/>
    <p:sldId id="285" r:id="rId33"/>
    <p:sldId id="286" r:id="rId34"/>
    <p:sldId id="287" r:id="rId3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2D6EA-CE79-D8EA-C148-1F3DC42416D9}" v="1" dt="2024-03-06T18:26:16.786"/>
    <p1510:client id="{A82D317C-833D-735E-1C73-C23821B6E07E}" v="1" dt="2024-03-07T08:46:24.502"/>
    <p1510:client id="{D4FC1AE9-E5F6-6C1F-6EFF-4F3E0D76DBD6}" v="19" dt="2024-03-06T15:45:55.7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va.delgatto@unimc.it" userId="S::sveva.delgatto@unimc.it::b0dff882-4194-43a0-8b10-1068c4ea61a2" providerId="AD" clId="Web-{D4FC1AE9-E5F6-6C1F-6EFF-4F3E0D76DBD6}"/>
    <pc:docChg chg="delSld modSld">
      <pc:chgData name="sveva.delgatto@unimc.it" userId="S::sveva.delgatto@unimc.it::b0dff882-4194-43a0-8b10-1068c4ea61a2" providerId="AD" clId="Web-{D4FC1AE9-E5F6-6C1F-6EFF-4F3E0D76DBD6}" dt="2024-03-06T15:45:55.404" v="19" actId="20577"/>
      <pc:docMkLst>
        <pc:docMk/>
      </pc:docMkLst>
      <pc:sldChg chg="addSp modSp mod setBg">
        <pc:chgData name="sveva.delgatto@unimc.it" userId="S::sveva.delgatto@unimc.it::b0dff882-4194-43a0-8b10-1068c4ea61a2" providerId="AD" clId="Web-{D4FC1AE9-E5F6-6C1F-6EFF-4F3E0D76DBD6}" dt="2024-03-06T15:38:31.984" v="1"/>
        <pc:sldMkLst>
          <pc:docMk/>
          <pc:sldMk cId="3999157935" sldId="256"/>
        </pc:sldMkLst>
        <pc:spChg chg="mod">
          <ac:chgData name="sveva.delgatto@unimc.it" userId="S::sveva.delgatto@unimc.it::b0dff882-4194-43a0-8b10-1068c4ea61a2" providerId="AD" clId="Web-{D4FC1AE9-E5F6-6C1F-6EFF-4F3E0D76DBD6}" dt="2024-03-06T15:38:31.984" v="1"/>
          <ac:spMkLst>
            <pc:docMk/>
            <pc:sldMk cId="3999157935" sldId="256"/>
            <ac:spMk id="2" creationId="{0A3FB90F-463D-45F8-8750-61474991D806}"/>
          </ac:spMkLst>
        </pc:spChg>
        <pc:spChg chg="mod">
          <ac:chgData name="sveva.delgatto@unimc.it" userId="S::sveva.delgatto@unimc.it::b0dff882-4194-43a0-8b10-1068c4ea61a2" providerId="AD" clId="Web-{D4FC1AE9-E5F6-6C1F-6EFF-4F3E0D76DBD6}" dt="2024-03-06T15:38:31.984" v="1"/>
          <ac:spMkLst>
            <pc:docMk/>
            <pc:sldMk cId="3999157935" sldId="256"/>
            <ac:spMk id="3" creationId="{4D52748E-2F41-4534-ABB6-EA71A03DF341}"/>
          </ac:spMkLst>
        </pc:spChg>
        <pc:spChg chg="add">
          <ac:chgData name="sveva.delgatto@unimc.it" userId="S::sveva.delgatto@unimc.it::b0dff882-4194-43a0-8b10-1068c4ea61a2" providerId="AD" clId="Web-{D4FC1AE9-E5F6-6C1F-6EFF-4F3E0D76DBD6}" dt="2024-03-06T15:38:31.984" v="1"/>
          <ac:spMkLst>
            <pc:docMk/>
            <pc:sldMk cId="3999157935" sldId="256"/>
            <ac:spMk id="9" creationId="{8C790BE2-4E4F-4AAF-81A2-4A6F4885EBE6}"/>
          </ac:spMkLst>
        </pc:spChg>
        <pc:spChg chg="add">
          <ac:chgData name="sveva.delgatto@unimc.it" userId="S::sveva.delgatto@unimc.it::b0dff882-4194-43a0-8b10-1068c4ea61a2" providerId="AD" clId="Web-{D4FC1AE9-E5F6-6C1F-6EFF-4F3E0D76DBD6}" dt="2024-03-06T15:38:31.984" v="1"/>
          <ac:spMkLst>
            <pc:docMk/>
            <pc:sldMk cId="3999157935" sldId="256"/>
            <ac:spMk id="11" creationId="{D28B54C3-B57B-472A-B96E-1FCB67093DC2}"/>
          </ac:spMkLst>
        </pc:spChg>
        <pc:spChg chg="add">
          <ac:chgData name="sveva.delgatto@unimc.it" userId="S::sveva.delgatto@unimc.it::b0dff882-4194-43a0-8b10-1068c4ea61a2" providerId="AD" clId="Web-{D4FC1AE9-E5F6-6C1F-6EFF-4F3E0D76DBD6}" dt="2024-03-06T15:38:31.984" v="1"/>
          <ac:spMkLst>
            <pc:docMk/>
            <pc:sldMk cId="3999157935" sldId="256"/>
            <ac:spMk id="13" creationId="{7DB3C429-F8DA-49B9-AF84-21996FCF78B5}"/>
          </ac:spMkLst>
        </pc:spChg>
        <pc:spChg chg="add">
          <ac:chgData name="sveva.delgatto@unimc.it" userId="S::sveva.delgatto@unimc.it::b0dff882-4194-43a0-8b10-1068c4ea61a2" providerId="AD" clId="Web-{D4FC1AE9-E5F6-6C1F-6EFF-4F3E0D76DBD6}" dt="2024-03-06T15:38:31.984" v="1"/>
          <ac:spMkLst>
            <pc:docMk/>
            <pc:sldMk cId="3999157935" sldId="256"/>
            <ac:spMk id="15" creationId="{C4C9F2B0-1044-46EB-8AEB-C3BFFDE6C2CC}"/>
          </ac:spMkLst>
        </pc:spChg>
        <pc:spChg chg="add">
          <ac:chgData name="sveva.delgatto@unimc.it" userId="S::sveva.delgatto@unimc.it::b0dff882-4194-43a0-8b10-1068c4ea61a2" providerId="AD" clId="Web-{D4FC1AE9-E5F6-6C1F-6EFF-4F3E0D76DBD6}" dt="2024-03-06T15:38:31.984" v="1"/>
          <ac:spMkLst>
            <pc:docMk/>
            <pc:sldMk cId="3999157935" sldId="256"/>
            <ac:spMk id="17" creationId="{32B3ACB3-D689-442E-8A40-8680B0FEB8A2}"/>
          </ac:spMkLst>
        </pc:spChg>
        <pc:picChg chg="add mod">
          <ac:chgData name="sveva.delgatto@unimc.it" userId="S::sveva.delgatto@unimc.it::b0dff882-4194-43a0-8b10-1068c4ea61a2" providerId="AD" clId="Web-{D4FC1AE9-E5F6-6C1F-6EFF-4F3E0D76DBD6}" dt="2024-03-06T15:38:31.984" v="1"/>
          <ac:picMkLst>
            <pc:docMk/>
            <pc:sldMk cId="3999157935" sldId="256"/>
            <ac:picMk id="4" creationId="{CC54EFFB-773C-213B-91FF-11C323C76B2F}"/>
          </ac:picMkLst>
        </pc:picChg>
      </pc:sldChg>
      <pc:sldChg chg="del">
        <pc:chgData name="sveva.delgatto@unimc.it" userId="S::sveva.delgatto@unimc.it::b0dff882-4194-43a0-8b10-1068c4ea61a2" providerId="AD" clId="Web-{D4FC1AE9-E5F6-6C1F-6EFF-4F3E0D76DBD6}" dt="2024-03-06T15:42:56.696" v="3"/>
        <pc:sldMkLst>
          <pc:docMk/>
          <pc:sldMk cId="3294616384" sldId="264"/>
        </pc:sldMkLst>
      </pc:sldChg>
      <pc:sldChg chg="modSp">
        <pc:chgData name="sveva.delgatto@unimc.it" userId="S::sveva.delgatto@unimc.it::b0dff882-4194-43a0-8b10-1068c4ea61a2" providerId="AD" clId="Web-{D4FC1AE9-E5F6-6C1F-6EFF-4F3E0D76DBD6}" dt="2024-03-06T15:43:58.041" v="14" actId="20577"/>
        <pc:sldMkLst>
          <pc:docMk/>
          <pc:sldMk cId="2018755826" sldId="265"/>
        </pc:sldMkLst>
        <pc:spChg chg="mod">
          <ac:chgData name="sveva.delgatto@unimc.it" userId="S::sveva.delgatto@unimc.it::b0dff882-4194-43a0-8b10-1068c4ea61a2" providerId="AD" clId="Web-{D4FC1AE9-E5F6-6C1F-6EFF-4F3E0D76DBD6}" dt="2024-03-06T15:43:58.041" v="14" actId="20577"/>
          <ac:spMkLst>
            <pc:docMk/>
            <pc:sldMk cId="2018755826" sldId="265"/>
            <ac:spMk id="3" creationId="{853714A5-F327-4D46-872A-0EB8DF0EA1ED}"/>
          </ac:spMkLst>
        </pc:spChg>
      </pc:sldChg>
      <pc:sldChg chg="modSp">
        <pc:chgData name="sveva.delgatto@unimc.it" userId="S::sveva.delgatto@unimc.it::b0dff882-4194-43a0-8b10-1068c4ea61a2" providerId="AD" clId="Web-{D4FC1AE9-E5F6-6C1F-6EFF-4F3E0D76DBD6}" dt="2024-03-06T15:44:24.089" v="16" actId="20577"/>
        <pc:sldMkLst>
          <pc:docMk/>
          <pc:sldMk cId="3249447509" sldId="268"/>
        </pc:sldMkLst>
        <pc:spChg chg="mod">
          <ac:chgData name="sveva.delgatto@unimc.it" userId="S::sveva.delgatto@unimc.it::b0dff882-4194-43a0-8b10-1068c4ea61a2" providerId="AD" clId="Web-{D4FC1AE9-E5F6-6C1F-6EFF-4F3E0D76DBD6}" dt="2024-03-06T15:44:24.089" v="16" actId="20577"/>
          <ac:spMkLst>
            <pc:docMk/>
            <pc:sldMk cId="3249447509" sldId="268"/>
            <ac:spMk id="3" creationId="{853714A5-F327-4D46-872A-0EB8DF0EA1ED}"/>
          </ac:spMkLst>
        </pc:spChg>
      </pc:sldChg>
      <pc:sldChg chg="modSp">
        <pc:chgData name="sveva.delgatto@unimc.it" userId="S::sveva.delgatto@unimc.it::b0dff882-4194-43a0-8b10-1068c4ea61a2" providerId="AD" clId="Web-{D4FC1AE9-E5F6-6C1F-6EFF-4F3E0D76DBD6}" dt="2024-03-06T15:44:54.340" v="17" actId="20577"/>
        <pc:sldMkLst>
          <pc:docMk/>
          <pc:sldMk cId="3395117106" sldId="271"/>
        </pc:sldMkLst>
        <pc:spChg chg="mod">
          <ac:chgData name="sveva.delgatto@unimc.it" userId="S::sveva.delgatto@unimc.it::b0dff882-4194-43a0-8b10-1068c4ea61a2" providerId="AD" clId="Web-{D4FC1AE9-E5F6-6C1F-6EFF-4F3E0D76DBD6}" dt="2024-03-06T15:44:54.340" v="17" actId="20577"/>
          <ac:spMkLst>
            <pc:docMk/>
            <pc:sldMk cId="3395117106" sldId="271"/>
            <ac:spMk id="3" creationId="{FEB610C7-2EB2-4883-9E39-72F841DE2C36}"/>
          </ac:spMkLst>
        </pc:spChg>
      </pc:sldChg>
      <pc:sldChg chg="modSp">
        <pc:chgData name="sveva.delgatto@unimc.it" userId="S::sveva.delgatto@unimc.it::b0dff882-4194-43a0-8b10-1068c4ea61a2" providerId="AD" clId="Web-{D4FC1AE9-E5F6-6C1F-6EFF-4F3E0D76DBD6}" dt="2024-03-06T15:45:55.404" v="19" actId="20577"/>
        <pc:sldMkLst>
          <pc:docMk/>
          <pc:sldMk cId="1722767302" sldId="279"/>
        </pc:sldMkLst>
        <pc:spChg chg="mod">
          <ac:chgData name="sveva.delgatto@unimc.it" userId="S::sveva.delgatto@unimc.it::b0dff882-4194-43a0-8b10-1068c4ea61a2" providerId="AD" clId="Web-{D4FC1AE9-E5F6-6C1F-6EFF-4F3E0D76DBD6}" dt="2024-03-06T15:45:55.404" v="19" actId="20577"/>
          <ac:spMkLst>
            <pc:docMk/>
            <pc:sldMk cId="1722767302" sldId="279"/>
            <ac:spMk id="3" creationId="{3669CE5F-7CB5-45AD-9C6E-16C140E6C71E}"/>
          </ac:spMkLst>
        </pc:spChg>
      </pc:sldChg>
      <pc:sldChg chg="modSp">
        <pc:chgData name="sveva.delgatto@unimc.it" userId="S::sveva.delgatto@unimc.it::b0dff882-4194-43a0-8b10-1068c4ea61a2" providerId="AD" clId="Web-{D4FC1AE9-E5F6-6C1F-6EFF-4F3E0D76DBD6}" dt="2024-03-06T15:42:46.258" v="2" actId="20577"/>
        <pc:sldMkLst>
          <pc:docMk/>
          <pc:sldMk cId="3362216543" sldId="289"/>
        </pc:sldMkLst>
        <pc:spChg chg="mod">
          <ac:chgData name="sveva.delgatto@unimc.it" userId="S::sveva.delgatto@unimc.it::b0dff882-4194-43a0-8b10-1068c4ea61a2" providerId="AD" clId="Web-{D4FC1AE9-E5F6-6C1F-6EFF-4F3E0D76DBD6}" dt="2024-03-06T15:42:46.258" v="2" actId="20577"/>
          <ac:spMkLst>
            <pc:docMk/>
            <pc:sldMk cId="3362216543" sldId="289"/>
            <ac:spMk id="3" creationId="{C1E6B7AD-7662-401A-88FF-1F8017D8C32E}"/>
          </ac:spMkLst>
        </pc:spChg>
      </pc:sldChg>
    </pc:docChg>
  </pc:docChgLst>
  <pc:docChgLst>
    <pc:chgData name="sveva.delgatto@unimc.it" userId="S::sveva.delgatto@unimc.it::b0dff882-4194-43a0-8b10-1068c4ea61a2" providerId="AD" clId="Web-{9492D6EA-CE79-D8EA-C148-1F3DC42416D9}"/>
    <pc:docChg chg="sldOrd">
      <pc:chgData name="sveva.delgatto@unimc.it" userId="S::sveva.delgatto@unimc.it::b0dff882-4194-43a0-8b10-1068c4ea61a2" providerId="AD" clId="Web-{9492D6EA-CE79-D8EA-C148-1F3DC42416D9}" dt="2024-03-06T18:26:16.786" v="0"/>
      <pc:docMkLst>
        <pc:docMk/>
      </pc:docMkLst>
      <pc:sldChg chg="ord">
        <pc:chgData name="sveva.delgatto@unimc.it" userId="S::sveva.delgatto@unimc.it::b0dff882-4194-43a0-8b10-1068c4ea61a2" providerId="AD" clId="Web-{9492D6EA-CE79-D8EA-C148-1F3DC42416D9}" dt="2024-03-06T18:26:16.786" v="0"/>
        <pc:sldMkLst>
          <pc:docMk/>
          <pc:sldMk cId="3362216543" sldId="289"/>
        </pc:sldMkLst>
      </pc:sldChg>
    </pc:docChg>
  </pc:docChgLst>
  <pc:docChgLst>
    <pc:chgData name="Sveva Del Gatto" userId="367def1b-d29b-45da-a45c-77b376ce0fbd" providerId="ADAL" clId="{5FC2226F-0CE5-41C5-92CD-853E02DE8BDA}"/>
    <pc:docChg chg="undo custSel addSld modSld sldOrd">
      <pc:chgData name="Sveva Del Gatto" userId="367def1b-d29b-45da-a45c-77b376ce0fbd" providerId="ADAL" clId="{5FC2226F-0CE5-41C5-92CD-853E02DE8BDA}" dt="2022-03-08T10:07:51.785" v="639" actId="20577"/>
      <pc:docMkLst>
        <pc:docMk/>
      </pc:docMkLst>
      <pc:sldChg chg="modSp">
        <pc:chgData name="Sveva Del Gatto" userId="367def1b-d29b-45da-a45c-77b376ce0fbd" providerId="ADAL" clId="{5FC2226F-0CE5-41C5-92CD-853E02DE8BDA}" dt="2022-03-08T10:00:19.945" v="427" actId="20577"/>
        <pc:sldMkLst>
          <pc:docMk/>
          <pc:sldMk cId="2217396438" sldId="257"/>
        </pc:sldMkLst>
        <pc:spChg chg="mod">
          <ac:chgData name="Sveva Del Gatto" userId="367def1b-d29b-45da-a45c-77b376ce0fbd" providerId="ADAL" clId="{5FC2226F-0CE5-41C5-92CD-853E02DE8BDA}" dt="2022-03-08T10:00:19.945" v="427" actId="20577"/>
          <ac:spMkLst>
            <pc:docMk/>
            <pc:sldMk cId="2217396438" sldId="257"/>
            <ac:spMk id="3" creationId="{D83050AA-62F1-4B22-BF5C-72739272747A}"/>
          </ac:spMkLst>
        </pc:spChg>
      </pc:sldChg>
      <pc:sldChg chg="modSp">
        <pc:chgData name="Sveva Del Gatto" userId="367def1b-d29b-45da-a45c-77b376ce0fbd" providerId="ADAL" clId="{5FC2226F-0CE5-41C5-92CD-853E02DE8BDA}" dt="2022-03-08T09:17:50.941" v="46" actId="5793"/>
        <pc:sldMkLst>
          <pc:docMk/>
          <pc:sldMk cId="3879937667" sldId="259"/>
        </pc:sldMkLst>
        <pc:spChg chg="mod">
          <ac:chgData name="Sveva Del Gatto" userId="367def1b-d29b-45da-a45c-77b376ce0fbd" providerId="ADAL" clId="{5FC2226F-0CE5-41C5-92CD-853E02DE8BDA}" dt="2022-03-08T09:17:50.941" v="46" actId="5793"/>
          <ac:spMkLst>
            <pc:docMk/>
            <pc:sldMk cId="3879937667" sldId="259"/>
            <ac:spMk id="3" creationId="{7C597624-D23E-4524-9449-76A0C7AD68DC}"/>
          </ac:spMkLst>
        </pc:spChg>
      </pc:sldChg>
      <pc:sldChg chg="modSp">
        <pc:chgData name="Sveva Del Gatto" userId="367def1b-d29b-45da-a45c-77b376ce0fbd" providerId="ADAL" clId="{5FC2226F-0CE5-41C5-92CD-853E02DE8BDA}" dt="2022-03-08T10:01:17.355" v="429" actId="113"/>
        <pc:sldMkLst>
          <pc:docMk/>
          <pc:sldMk cId="3182800002" sldId="260"/>
        </pc:sldMkLst>
        <pc:spChg chg="mod">
          <ac:chgData name="Sveva Del Gatto" userId="367def1b-d29b-45da-a45c-77b376ce0fbd" providerId="ADAL" clId="{5FC2226F-0CE5-41C5-92CD-853E02DE8BDA}" dt="2022-03-08T10:01:17.355" v="429" actId="113"/>
          <ac:spMkLst>
            <pc:docMk/>
            <pc:sldMk cId="3182800002" sldId="260"/>
            <ac:spMk id="3" creationId="{7C597624-D23E-4524-9449-76A0C7AD68DC}"/>
          </ac:spMkLst>
        </pc:spChg>
      </pc:sldChg>
      <pc:sldChg chg="modSp">
        <pc:chgData name="Sveva Del Gatto" userId="367def1b-d29b-45da-a45c-77b376ce0fbd" providerId="ADAL" clId="{5FC2226F-0CE5-41C5-92CD-853E02DE8BDA}" dt="2022-03-08T10:01:10.773" v="428" actId="113"/>
        <pc:sldMkLst>
          <pc:docMk/>
          <pc:sldMk cId="2658286497" sldId="261"/>
        </pc:sldMkLst>
        <pc:spChg chg="mod">
          <ac:chgData name="Sveva Del Gatto" userId="367def1b-d29b-45da-a45c-77b376ce0fbd" providerId="ADAL" clId="{5FC2226F-0CE5-41C5-92CD-853E02DE8BDA}" dt="2022-03-08T09:18:18.724" v="81" actId="20577"/>
          <ac:spMkLst>
            <pc:docMk/>
            <pc:sldMk cId="2658286497" sldId="261"/>
            <ac:spMk id="2" creationId="{FCB119C3-14E5-4573-A9C7-83FEBB058018}"/>
          </ac:spMkLst>
        </pc:spChg>
        <pc:spChg chg="mod">
          <ac:chgData name="Sveva Del Gatto" userId="367def1b-d29b-45da-a45c-77b376ce0fbd" providerId="ADAL" clId="{5FC2226F-0CE5-41C5-92CD-853E02DE8BDA}" dt="2022-03-08T10:01:10.773" v="428" actId="113"/>
          <ac:spMkLst>
            <pc:docMk/>
            <pc:sldMk cId="2658286497" sldId="261"/>
            <ac:spMk id="3" creationId="{1050E05E-6860-43E6-9D35-DDF3AFDCDBF4}"/>
          </ac:spMkLst>
        </pc:spChg>
      </pc:sldChg>
      <pc:sldChg chg="modSp">
        <pc:chgData name="Sveva Del Gatto" userId="367def1b-d29b-45da-a45c-77b376ce0fbd" providerId="ADAL" clId="{5FC2226F-0CE5-41C5-92CD-853E02DE8BDA}" dt="2022-03-08T10:03:29.958" v="448"/>
        <pc:sldMkLst>
          <pc:docMk/>
          <pc:sldMk cId="1214070849" sldId="262"/>
        </pc:sldMkLst>
        <pc:spChg chg="mod">
          <ac:chgData name="Sveva Del Gatto" userId="367def1b-d29b-45da-a45c-77b376ce0fbd" providerId="ADAL" clId="{5FC2226F-0CE5-41C5-92CD-853E02DE8BDA}" dt="2022-03-08T10:03:29.958" v="448"/>
          <ac:spMkLst>
            <pc:docMk/>
            <pc:sldMk cId="1214070849" sldId="262"/>
            <ac:spMk id="3" creationId="{D16F104E-27C4-4DD2-8029-EBB882C0C7D6}"/>
          </ac:spMkLst>
        </pc:spChg>
      </pc:sldChg>
      <pc:sldChg chg="modSp">
        <pc:chgData name="Sveva Del Gatto" userId="367def1b-d29b-45da-a45c-77b376ce0fbd" providerId="ADAL" clId="{5FC2226F-0CE5-41C5-92CD-853E02DE8BDA}" dt="2022-03-08T10:04:22.715" v="463" actId="27636"/>
        <pc:sldMkLst>
          <pc:docMk/>
          <pc:sldMk cId="3717565067" sldId="263"/>
        </pc:sldMkLst>
        <pc:spChg chg="mod">
          <ac:chgData name="Sveva Del Gatto" userId="367def1b-d29b-45da-a45c-77b376ce0fbd" providerId="ADAL" clId="{5FC2226F-0CE5-41C5-92CD-853E02DE8BDA}" dt="2022-03-08T10:04:22.715" v="463" actId="27636"/>
          <ac:spMkLst>
            <pc:docMk/>
            <pc:sldMk cId="3717565067" sldId="263"/>
            <ac:spMk id="3" creationId="{7F94E021-E377-474A-8BC1-F082E9D2A9FC}"/>
          </ac:spMkLst>
        </pc:spChg>
      </pc:sldChg>
      <pc:sldChg chg="modSp ord">
        <pc:chgData name="Sveva Del Gatto" userId="367def1b-d29b-45da-a45c-77b376ce0fbd" providerId="ADAL" clId="{5FC2226F-0CE5-41C5-92CD-853E02DE8BDA}" dt="2022-03-08T10:05:00.746" v="516" actId="20577"/>
        <pc:sldMkLst>
          <pc:docMk/>
          <pc:sldMk cId="3294616384" sldId="264"/>
        </pc:sldMkLst>
        <pc:spChg chg="mod">
          <ac:chgData name="Sveva Del Gatto" userId="367def1b-d29b-45da-a45c-77b376ce0fbd" providerId="ADAL" clId="{5FC2226F-0CE5-41C5-92CD-853E02DE8BDA}" dt="2022-03-08T10:05:00.746" v="516" actId="20577"/>
          <ac:spMkLst>
            <pc:docMk/>
            <pc:sldMk cId="3294616384" sldId="264"/>
            <ac:spMk id="2" creationId="{2A6DCFE1-5A6E-4789-BB33-3282C0DCECAB}"/>
          </ac:spMkLst>
        </pc:spChg>
        <pc:spChg chg="mod">
          <ac:chgData name="Sveva Del Gatto" userId="367def1b-d29b-45da-a45c-77b376ce0fbd" providerId="ADAL" clId="{5FC2226F-0CE5-41C5-92CD-853E02DE8BDA}" dt="2022-03-08T10:01:45.649" v="432" actId="113"/>
          <ac:spMkLst>
            <pc:docMk/>
            <pc:sldMk cId="3294616384" sldId="264"/>
            <ac:spMk id="3" creationId="{D55F2635-B41D-4CC2-A69F-8A9C8BE07C91}"/>
          </ac:spMkLst>
        </pc:spChg>
      </pc:sldChg>
      <pc:sldChg chg="modSp">
        <pc:chgData name="Sveva Del Gatto" userId="367def1b-d29b-45da-a45c-77b376ce0fbd" providerId="ADAL" clId="{5FC2226F-0CE5-41C5-92CD-853E02DE8BDA}" dt="2022-03-08T10:03:21.414" v="447" actId="5793"/>
        <pc:sldMkLst>
          <pc:docMk/>
          <pc:sldMk cId="2018755826" sldId="265"/>
        </pc:sldMkLst>
        <pc:spChg chg="mod">
          <ac:chgData name="Sveva Del Gatto" userId="367def1b-d29b-45da-a45c-77b376ce0fbd" providerId="ADAL" clId="{5FC2226F-0CE5-41C5-92CD-853E02DE8BDA}" dt="2022-03-08T10:03:21.414" v="447" actId="5793"/>
          <ac:spMkLst>
            <pc:docMk/>
            <pc:sldMk cId="2018755826" sldId="265"/>
            <ac:spMk id="3" creationId="{853714A5-F327-4D46-872A-0EB8DF0EA1ED}"/>
          </ac:spMkLst>
        </pc:spChg>
      </pc:sldChg>
      <pc:sldChg chg="modSp">
        <pc:chgData name="Sveva Del Gatto" userId="367def1b-d29b-45da-a45c-77b376ce0fbd" providerId="ADAL" clId="{5FC2226F-0CE5-41C5-92CD-853E02DE8BDA}" dt="2022-03-08T10:05:37.712" v="539" actId="113"/>
        <pc:sldMkLst>
          <pc:docMk/>
          <pc:sldMk cId="1791897287" sldId="267"/>
        </pc:sldMkLst>
        <pc:spChg chg="mod">
          <ac:chgData name="Sveva Del Gatto" userId="367def1b-d29b-45da-a45c-77b376ce0fbd" providerId="ADAL" clId="{5FC2226F-0CE5-41C5-92CD-853E02DE8BDA}" dt="2022-03-08T10:05:37.712" v="539" actId="113"/>
          <ac:spMkLst>
            <pc:docMk/>
            <pc:sldMk cId="1791897287" sldId="267"/>
            <ac:spMk id="3" creationId="{853714A5-F327-4D46-872A-0EB8DF0EA1ED}"/>
          </ac:spMkLst>
        </pc:spChg>
      </pc:sldChg>
      <pc:sldChg chg="modSp">
        <pc:chgData name="Sveva Del Gatto" userId="367def1b-d29b-45da-a45c-77b376ce0fbd" providerId="ADAL" clId="{5FC2226F-0CE5-41C5-92CD-853E02DE8BDA}" dt="2022-03-08T09:23:11.336" v="152" actId="20577"/>
        <pc:sldMkLst>
          <pc:docMk/>
          <pc:sldMk cId="3249447509" sldId="268"/>
        </pc:sldMkLst>
        <pc:spChg chg="mod">
          <ac:chgData name="Sveva Del Gatto" userId="367def1b-d29b-45da-a45c-77b376ce0fbd" providerId="ADAL" clId="{5FC2226F-0CE5-41C5-92CD-853E02DE8BDA}" dt="2022-03-08T09:23:11.336" v="152" actId="20577"/>
          <ac:spMkLst>
            <pc:docMk/>
            <pc:sldMk cId="3249447509" sldId="268"/>
            <ac:spMk id="3" creationId="{853714A5-F327-4D46-872A-0EB8DF0EA1ED}"/>
          </ac:spMkLst>
        </pc:spChg>
      </pc:sldChg>
      <pc:sldChg chg="modSp">
        <pc:chgData name="Sveva Del Gatto" userId="367def1b-d29b-45da-a45c-77b376ce0fbd" providerId="ADAL" clId="{5FC2226F-0CE5-41C5-92CD-853E02DE8BDA}" dt="2022-03-08T10:06:25.602" v="540" actId="113"/>
        <pc:sldMkLst>
          <pc:docMk/>
          <pc:sldMk cId="0" sldId="269"/>
        </pc:sldMkLst>
        <pc:spChg chg="mod">
          <ac:chgData name="Sveva Del Gatto" userId="367def1b-d29b-45da-a45c-77b376ce0fbd" providerId="ADAL" clId="{5FC2226F-0CE5-41C5-92CD-853E02DE8BDA}" dt="2022-03-08T10:06:25.602" v="540" actId="113"/>
          <ac:spMkLst>
            <pc:docMk/>
            <pc:sldMk cId="0" sldId="269"/>
            <ac:spMk id="14338" creationId="{8836010B-890C-492E-84E9-F4F5477F9D60}"/>
          </ac:spMkLst>
        </pc:spChg>
      </pc:sldChg>
      <pc:sldChg chg="modSp">
        <pc:chgData name="Sveva Del Gatto" userId="367def1b-d29b-45da-a45c-77b376ce0fbd" providerId="ADAL" clId="{5FC2226F-0CE5-41C5-92CD-853E02DE8BDA}" dt="2022-03-08T09:24:23.055" v="179" actId="113"/>
        <pc:sldMkLst>
          <pc:docMk/>
          <pc:sldMk cId="3307112689" sldId="270"/>
        </pc:sldMkLst>
        <pc:spChg chg="mod">
          <ac:chgData name="Sveva Del Gatto" userId="367def1b-d29b-45da-a45c-77b376ce0fbd" providerId="ADAL" clId="{5FC2226F-0CE5-41C5-92CD-853E02DE8BDA}" dt="2022-03-08T09:24:23.055" v="179" actId="113"/>
          <ac:spMkLst>
            <pc:docMk/>
            <pc:sldMk cId="3307112689" sldId="270"/>
            <ac:spMk id="3" creationId="{3E832C57-0046-40B7-B87A-1E14F5B79566}"/>
          </ac:spMkLst>
        </pc:spChg>
      </pc:sldChg>
      <pc:sldChg chg="modSp">
        <pc:chgData name="Sveva Del Gatto" userId="367def1b-d29b-45da-a45c-77b376ce0fbd" providerId="ADAL" clId="{5FC2226F-0CE5-41C5-92CD-853E02DE8BDA}" dt="2022-03-08T09:24:40.787" v="180" actId="113"/>
        <pc:sldMkLst>
          <pc:docMk/>
          <pc:sldMk cId="3395117106" sldId="271"/>
        </pc:sldMkLst>
        <pc:spChg chg="mod">
          <ac:chgData name="Sveva Del Gatto" userId="367def1b-d29b-45da-a45c-77b376ce0fbd" providerId="ADAL" clId="{5FC2226F-0CE5-41C5-92CD-853E02DE8BDA}" dt="2022-03-08T09:24:40.787" v="180" actId="113"/>
          <ac:spMkLst>
            <pc:docMk/>
            <pc:sldMk cId="3395117106" sldId="271"/>
            <ac:spMk id="3" creationId="{FEB610C7-2EB2-4883-9E39-72F841DE2C36}"/>
          </ac:spMkLst>
        </pc:spChg>
      </pc:sldChg>
      <pc:sldChg chg="modSp">
        <pc:chgData name="Sveva Del Gatto" userId="367def1b-d29b-45da-a45c-77b376ce0fbd" providerId="ADAL" clId="{5FC2226F-0CE5-41C5-92CD-853E02DE8BDA}" dt="2022-03-08T09:26:15.739" v="227" actId="113"/>
        <pc:sldMkLst>
          <pc:docMk/>
          <pc:sldMk cId="1762033003" sldId="272"/>
        </pc:sldMkLst>
        <pc:spChg chg="mod">
          <ac:chgData name="Sveva Del Gatto" userId="367def1b-d29b-45da-a45c-77b376ce0fbd" providerId="ADAL" clId="{5FC2226F-0CE5-41C5-92CD-853E02DE8BDA}" dt="2022-03-08T09:26:15.739" v="227" actId="113"/>
          <ac:spMkLst>
            <pc:docMk/>
            <pc:sldMk cId="1762033003" sldId="272"/>
            <ac:spMk id="3" creationId="{4CC10A1E-1CD5-49FC-ADA2-60A28D29CE15}"/>
          </ac:spMkLst>
        </pc:spChg>
      </pc:sldChg>
      <pc:sldChg chg="modSp">
        <pc:chgData name="Sveva Del Gatto" userId="367def1b-d29b-45da-a45c-77b376ce0fbd" providerId="ADAL" clId="{5FC2226F-0CE5-41C5-92CD-853E02DE8BDA}" dt="2022-03-08T09:25:50.907" v="191" actId="313"/>
        <pc:sldMkLst>
          <pc:docMk/>
          <pc:sldMk cId="3709729828" sldId="273"/>
        </pc:sldMkLst>
        <pc:spChg chg="mod">
          <ac:chgData name="Sveva Del Gatto" userId="367def1b-d29b-45da-a45c-77b376ce0fbd" providerId="ADAL" clId="{5FC2226F-0CE5-41C5-92CD-853E02DE8BDA}" dt="2022-03-08T09:25:50.907" v="191" actId="313"/>
          <ac:spMkLst>
            <pc:docMk/>
            <pc:sldMk cId="3709729828" sldId="273"/>
            <ac:spMk id="3" creationId="{634A0EF9-5A58-40D0-852B-B3E943A7576D}"/>
          </ac:spMkLst>
        </pc:spChg>
      </pc:sldChg>
      <pc:sldChg chg="modSp">
        <pc:chgData name="Sveva Del Gatto" userId="367def1b-d29b-45da-a45c-77b376ce0fbd" providerId="ADAL" clId="{5FC2226F-0CE5-41C5-92CD-853E02DE8BDA}" dt="2022-03-08T09:26:27.998" v="232" actId="20577"/>
        <pc:sldMkLst>
          <pc:docMk/>
          <pc:sldMk cId="1378059498" sldId="274"/>
        </pc:sldMkLst>
        <pc:spChg chg="mod">
          <ac:chgData name="Sveva Del Gatto" userId="367def1b-d29b-45da-a45c-77b376ce0fbd" providerId="ADAL" clId="{5FC2226F-0CE5-41C5-92CD-853E02DE8BDA}" dt="2022-03-08T09:26:27.998" v="232" actId="20577"/>
          <ac:spMkLst>
            <pc:docMk/>
            <pc:sldMk cId="1378059498" sldId="274"/>
            <ac:spMk id="3" creationId="{D609554C-779C-40D0-9B42-37E700CE326B}"/>
          </ac:spMkLst>
        </pc:spChg>
      </pc:sldChg>
      <pc:sldChg chg="modSp">
        <pc:chgData name="Sveva Del Gatto" userId="367def1b-d29b-45da-a45c-77b376ce0fbd" providerId="ADAL" clId="{5FC2226F-0CE5-41C5-92CD-853E02DE8BDA}" dt="2022-03-08T09:26:53.988" v="234" actId="6549"/>
        <pc:sldMkLst>
          <pc:docMk/>
          <pc:sldMk cId="855058467" sldId="275"/>
        </pc:sldMkLst>
        <pc:spChg chg="mod">
          <ac:chgData name="Sveva Del Gatto" userId="367def1b-d29b-45da-a45c-77b376ce0fbd" providerId="ADAL" clId="{5FC2226F-0CE5-41C5-92CD-853E02DE8BDA}" dt="2022-03-08T09:26:53.988" v="234" actId="6549"/>
          <ac:spMkLst>
            <pc:docMk/>
            <pc:sldMk cId="855058467" sldId="275"/>
            <ac:spMk id="3" creationId="{2BF74496-4F1D-4DCB-AD48-C023B0D084A6}"/>
          </ac:spMkLst>
        </pc:spChg>
      </pc:sldChg>
      <pc:sldChg chg="modSp">
        <pc:chgData name="Sveva Del Gatto" userId="367def1b-d29b-45da-a45c-77b376ce0fbd" providerId="ADAL" clId="{5FC2226F-0CE5-41C5-92CD-853E02DE8BDA}" dt="2022-03-08T09:27:11.990" v="238" actId="313"/>
        <pc:sldMkLst>
          <pc:docMk/>
          <pc:sldMk cId="1733758572" sldId="276"/>
        </pc:sldMkLst>
        <pc:spChg chg="mod">
          <ac:chgData name="Sveva Del Gatto" userId="367def1b-d29b-45da-a45c-77b376ce0fbd" providerId="ADAL" clId="{5FC2226F-0CE5-41C5-92CD-853E02DE8BDA}" dt="2022-03-08T09:27:11.990" v="238" actId="313"/>
          <ac:spMkLst>
            <pc:docMk/>
            <pc:sldMk cId="1733758572" sldId="276"/>
            <ac:spMk id="3" creationId="{44F7C287-3AD2-4745-9941-1E8020B1B499}"/>
          </ac:spMkLst>
        </pc:spChg>
      </pc:sldChg>
      <pc:sldChg chg="modSp">
        <pc:chgData name="Sveva Del Gatto" userId="367def1b-d29b-45da-a45c-77b376ce0fbd" providerId="ADAL" clId="{5FC2226F-0CE5-41C5-92CD-853E02DE8BDA}" dt="2022-03-08T09:27:53.794" v="244" actId="113"/>
        <pc:sldMkLst>
          <pc:docMk/>
          <pc:sldMk cId="3305320678" sldId="277"/>
        </pc:sldMkLst>
        <pc:spChg chg="mod">
          <ac:chgData name="Sveva Del Gatto" userId="367def1b-d29b-45da-a45c-77b376ce0fbd" providerId="ADAL" clId="{5FC2226F-0CE5-41C5-92CD-853E02DE8BDA}" dt="2022-03-08T09:27:53.794" v="244" actId="113"/>
          <ac:spMkLst>
            <pc:docMk/>
            <pc:sldMk cId="3305320678" sldId="277"/>
            <ac:spMk id="3" creationId="{B9291679-3226-4EAB-B088-B96FC78B0828}"/>
          </ac:spMkLst>
        </pc:spChg>
      </pc:sldChg>
      <pc:sldChg chg="modSp">
        <pc:chgData name="Sveva Del Gatto" userId="367def1b-d29b-45da-a45c-77b376ce0fbd" providerId="ADAL" clId="{5FC2226F-0CE5-41C5-92CD-853E02DE8BDA}" dt="2022-03-08T09:27:24.679" v="239" actId="113"/>
        <pc:sldMkLst>
          <pc:docMk/>
          <pc:sldMk cId="2328185346" sldId="278"/>
        </pc:sldMkLst>
        <pc:spChg chg="mod">
          <ac:chgData name="Sveva Del Gatto" userId="367def1b-d29b-45da-a45c-77b376ce0fbd" providerId="ADAL" clId="{5FC2226F-0CE5-41C5-92CD-853E02DE8BDA}" dt="2022-03-08T09:27:24.679" v="239" actId="113"/>
          <ac:spMkLst>
            <pc:docMk/>
            <pc:sldMk cId="2328185346" sldId="278"/>
            <ac:spMk id="3" creationId="{44F7C287-3AD2-4745-9941-1E8020B1B499}"/>
          </ac:spMkLst>
        </pc:spChg>
      </pc:sldChg>
      <pc:sldChg chg="modSp">
        <pc:chgData name="Sveva Del Gatto" userId="367def1b-d29b-45da-a45c-77b376ce0fbd" providerId="ADAL" clId="{5FC2226F-0CE5-41C5-92CD-853E02DE8BDA}" dt="2022-03-08T09:27:35.551" v="243" actId="313"/>
        <pc:sldMkLst>
          <pc:docMk/>
          <pc:sldMk cId="1722767302" sldId="279"/>
        </pc:sldMkLst>
        <pc:spChg chg="mod">
          <ac:chgData name="Sveva Del Gatto" userId="367def1b-d29b-45da-a45c-77b376ce0fbd" providerId="ADAL" clId="{5FC2226F-0CE5-41C5-92CD-853E02DE8BDA}" dt="2022-03-08T09:27:35.551" v="243" actId="313"/>
          <ac:spMkLst>
            <pc:docMk/>
            <pc:sldMk cId="1722767302" sldId="279"/>
            <ac:spMk id="3" creationId="{3669CE5F-7CB5-45AD-9C6E-16C140E6C71E}"/>
          </ac:spMkLst>
        </pc:spChg>
      </pc:sldChg>
      <pc:sldChg chg="modSp">
        <pc:chgData name="Sveva Del Gatto" userId="367def1b-d29b-45da-a45c-77b376ce0fbd" providerId="ADAL" clId="{5FC2226F-0CE5-41C5-92CD-853E02DE8BDA}" dt="2022-03-08T09:28:11.371" v="252" actId="313"/>
        <pc:sldMkLst>
          <pc:docMk/>
          <pc:sldMk cId="4196519574" sldId="280"/>
        </pc:sldMkLst>
        <pc:spChg chg="mod">
          <ac:chgData name="Sveva Del Gatto" userId="367def1b-d29b-45da-a45c-77b376ce0fbd" providerId="ADAL" clId="{5FC2226F-0CE5-41C5-92CD-853E02DE8BDA}" dt="2022-03-08T09:28:11.371" v="252" actId="313"/>
          <ac:spMkLst>
            <pc:docMk/>
            <pc:sldMk cId="4196519574" sldId="280"/>
            <ac:spMk id="3" creationId="{49EF941A-ABF1-412D-95BA-F38C972B45BF}"/>
          </ac:spMkLst>
        </pc:spChg>
      </pc:sldChg>
      <pc:sldChg chg="modSp">
        <pc:chgData name="Sveva Del Gatto" userId="367def1b-d29b-45da-a45c-77b376ce0fbd" providerId="ADAL" clId="{5FC2226F-0CE5-41C5-92CD-853E02DE8BDA}" dt="2022-03-08T09:25:33.950" v="187" actId="313"/>
        <pc:sldMkLst>
          <pc:docMk/>
          <pc:sldMk cId="1246435318" sldId="282"/>
        </pc:sldMkLst>
        <pc:spChg chg="mod">
          <ac:chgData name="Sveva Del Gatto" userId="367def1b-d29b-45da-a45c-77b376ce0fbd" providerId="ADAL" clId="{5FC2226F-0CE5-41C5-92CD-853E02DE8BDA}" dt="2022-03-08T09:25:33.950" v="187" actId="313"/>
          <ac:spMkLst>
            <pc:docMk/>
            <pc:sldMk cId="1246435318" sldId="282"/>
            <ac:spMk id="3" creationId="{06717B74-9799-4A19-88BE-B8EDF46368BA}"/>
          </ac:spMkLst>
        </pc:spChg>
      </pc:sldChg>
      <pc:sldChg chg="modSp">
        <pc:chgData name="Sveva Del Gatto" userId="367def1b-d29b-45da-a45c-77b376ce0fbd" providerId="ADAL" clId="{5FC2226F-0CE5-41C5-92CD-853E02DE8BDA}" dt="2022-03-08T09:28:01.733" v="248" actId="313"/>
        <pc:sldMkLst>
          <pc:docMk/>
          <pc:sldMk cId="3357064224" sldId="283"/>
        </pc:sldMkLst>
        <pc:spChg chg="mod">
          <ac:chgData name="Sveva Del Gatto" userId="367def1b-d29b-45da-a45c-77b376ce0fbd" providerId="ADAL" clId="{5FC2226F-0CE5-41C5-92CD-853E02DE8BDA}" dt="2022-03-08T09:28:01.733" v="248" actId="313"/>
          <ac:spMkLst>
            <pc:docMk/>
            <pc:sldMk cId="3357064224" sldId="283"/>
            <ac:spMk id="3" creationId="{AF2C81B1-5F6A-4BB5-A352-AC6F481139F0}"/>
          </ac:spMkLst>
        </pc:spChg>
      </pc:sldChg>
      <pc:sldChg chg="modSp">
        <pc:chgData name="Sveva Del Gatto" userId="367def1b-d29b-45da-a45c-77b376ce0fbd" providerId="ADAL" clId="{5FC2226F-0CE5-41C5-92CD-853E02DE8BDA}" dt="2022-03-08T09:28:28.052" v="257" actId="113"/>
        <pc:sldMkLst>
          <pc:docMk/>
          <pc:sldMk cId="2615466309" sldId="284"/>
        </pc:sldMkLst>
        <pc:spChg chg="mod">
          <ac:chgData name="Sveva Del Gatto" userId="367def1b-d29b-45da-a45c-77b376ce0fbd" providerId="ADAL" clId="{5FC2226F-0CE5-41C5-92CD-853E02DE8BDA}" dt="2022-03-08T09:28:28.052" v="257" actId="113"/>
          <ac:spMkLst>
            <pc:docMk/>
            <pc:sldMk cId="2615466309" sldId="284"/>
            <ac:spMk id="3" creationId="{4A8562A3-CF06-439D-9415-43BA11F1045E}"/>
          </ac:spMkLst>
        </pc:spChg>
      </pc:sldChg>
      <pc:sldChg chg="modSp">
        <pc:chgData name="Sveva Del Gatto" userId="367def1b-d29b-45da-a45c-77b376ce0fbd" providerId="ADAL" clId="{5FC2226F-0CE5-41C5-92CD-853E02DE8BDA}" dt="2022-03-08T09:29:08.289" v="262" actId="113"/>
        <pc:sldMkLst>
          <pc:docMk/>
          <pc:sldMk cId="536516306" sldId="285"/>
        </pc:sldMkLst>
        <pc:spChg chg="mod">
          <ac:chgData name="Sveva Del Gatto" userId="367def1b-d29b-45da-a45c-77b376ce0fbd" providerId="ADAL" clId="{5FC2226F-0CE5-41C5-92CD-853E02DE8BDA}" dt="2022-03-08T09:29:08.289" v="262" actId="113"/>
          <ac:spMkLst>
            <pc:docMk/>
            <pc:sldMk cId="536516306" sldId="285"/>
            <ac:spMk id="3" creationId="{6DECA030-681A-40C6-BDCE-5A4029DD3CE2}"/>
          </ac:spMkLst>
        </pc:spChg>
      </pc:sldChg>
      <pc:sldChg chg="modSp">
        <pc:chgData name="Sveva Del Gatto" userId="367def1b-d29b-45da-a45c-77b376ce0fbd" providerId="ADAL" clId="{5FC2226F-0CE5-41C5-92CD-853E02DE8BDA}" dt="2022-03-08T09:29:15.584" v="263" actId="113"/>
        <pc:sldMkLst>
          <pc:docMk/>
          <pc:sldMk cId="2910157448" sldId="286"/>
        </pc:sldMkLst>
        <pc:spChg chg="mod">
          <ac:chgData name="Sveva Del Gatto" userId="367def1b-d29b-45da-a45c-77b376ce0fbd" providerId="ADAL" clId="{5FC2226F-0CE5-41C5-92CD-853E02DE8BDA}" dt="2022-03-08T09:29:15.584" v="263" actId="113"/>
          <ac:spMkLst>
            <pc:docMk/>
            <pc:sldMk cId="2910157448" sldId="286"/>
            <ac:spMk id="3" creationId="{6DECA030-681A-40C6-BDCE-5A4029DD3CE2}"/>
          </ac:spMkLst>
        </pc:spChg>
      </pc:sldChg>
      <pc:sldChg chg="modSp">
        <pc:chgData name="Sveva Del Gatto" userId="367def1b-d29b-45da-a45c-77b376ce0fbd" providerId="ADAL" clId="{5FC2226F-0CE5-41C5-92CD-853E02DE8BDA}" dt="2022-03-08T09:35:05.562" v="405" actId="113"/>
        <pc:sldMkLst>
          <pc:docMk/>
          <pc:sldMk cId="3075819569" sldId="287"/>
        </pc:sldMkLst>
        <pc:spChg chg="mod">
          <ac:chgData name="Sveva Del Gatto" userId="367def1b-d29b-45da-a45c-77b376ce0fbd" providerId="ADAL" clId="{5FC2226F-0CE5-41C5-92CD-853E02DE8BDA}" dt="2022-03-08T09:35:05.562" v="405" actId="113"/>
          <ac:spMkLst>
            <pc:docMk/>
            <pc:sldMk cId="3075819569" sldId="287"/>
            <ac:spMk id="3" creationId="{6DECA030-681A-40C6-BDCE-5A4029DD3CE2}"/>
          </ac:spMkLst>
        </pc:spChg>
      </pc:sldChg>
      <pc:sldChg chg="modSp add">
        <pc:chgData name="Sveva Del Gatto" userId="367def1b-d29b-45da-a45c-77b376ce0fbd" providerId="ADAL" clId="{5FC2226F-0CE5-41C5-92CD-853E02DE8BDA}" dt="2022-03-08T09:33:29.591" v="400" actId="5793"/>
        <pc:sldMkLst>
          <pc:docMk/>
          <pc:sldMk cId="3468748541" sldId="288"/>
        </pc:sldMkLst>
        <pc:spChg chg="mod">
          <ac:chgData name="Sveva Del Gatto" userId="367def1b-d29b-45da-a45c-77b376ce0fbd" providerId="ADAL" clId="{5FC2226F-0CE5-41C5-92CD-853E02DE8BDA}" dt="2022-03-08T09:33:03.707" v="304" actId="122"/>
          <ac:spMkLst>
            <pc:docMk/>
            <pc:sldMk cId="3468748541" sldId="288"/>
            <ac:spMk id="2" creationId="{722A4E88-64F7-4F72-A7F3-6BBF4559FD56}"/>
          </ac:spMkLst>
        </pc:spChg>
        <pc:spChg chg="mod">
          <ac:chgData name="Sveva Del Gatto" userId="367def1b-d29b-45da-a45c-77b376ce0fbd" providerId="ADAL" clId="{5FC2226F-0CE5-41C5-92CD-853E02DE8BDA}" dt="2022-03-08T09:33:29.591" v="400" actId="5793"/>
          <ac:spMkLst>
            <pc:docMk/>
            <pc:sldMk cId="3468748541" sldId="288"/>
            <ac:spMk id="3" creationId="{EFD5DA0B-26D0-4988-9A84-CEEE7B6697E5}"/>
          </ac:spMkLst>
        </pc:spChg>
      </pc:sldChg>
      <pc:sldChg chg="modSp add">
        <pc:chgData name="Sveva Del Gatto" userId="367def1b-d29b-45da-a45c-77b376ce0fbd" providerId="ADAL" clId="{5FC2226F-0CE5-41C5-92CD-853E02DE8BDA}" dt="2022-03-08T10:04:41.120" v="490" actId="113"/>
        <pc:sldMkLst>
          <pc:docMk/>
          <pc:sldMk cId="3362216543" sldId="289"/>
        </pc:sldMkLst>
        <pc:spChg chg="mod">
          <ac:chgData name="Sveva Del Gatto" userId="367def1b-d29b-45da-a45c-77b376ce0fbd" providerId="ADAL" clId="{5FC2226F-0CE5-41C5-92CD-853E02DE8BDA}" dt="2022-03-08T10:04:41.120" v="490" actId="113"/>
          <ac:spMkLst>
            <pc:docMk/>
            <pc:sldMk cId="3362216543" sldId="289"/>
            <ac:spMk id="2" creationId="{129043C8-5930-4834-A7D7-F69416067660}"/>
          </ac:spMkLst>
        </pc:spChg>
        <pc:spChg chg="mod">
          <ac:chgData name="Sveva Del Gatto" userId="367def1b-d29b-45da-a45c-77b376ce0fbd" providerId="ADAL" clId="{5FC2226F-0CE5-41C5-92CD-853E02DE8BDA}" dt="2022-03-08T10:04:29.959" v="465"/>
          <ac:spMkLst>
            <pc:docMk/>
            <pc:sldMk cId="3362216543" sldId="289"/>
            <ac:spMk id="3" creationId="{C1E6B7AD-7662-401A-88FF-1F8017D8C32E}"/>
          </ac:spMkLst>
        </pc:spChg>
      </pc:sldChg>
      <pc:sldChg chg="modSp add">
        <pc:chgData name="Sveva Del Gatto" userId="367def1b-d29b-45da-a45c-77b376ce0fbd" providerId="ADAL" clId="{5FC2226F-0CE5-41C5-92CD-853E02DE8BDA}" dt="2022-03-08T10:07:51.785" v="639" actId="20577"/>
        <pc:sldMkLst>
          <pc:docMk/>
          <pc:sldMk cId="169664216" sldId="290"/>
        </pc:sldMkLst>
        <pc:spChg chg="mod">
          <ac:chgData name="Sveva Del Gatto" userId="367def1b-d29b-45da-a45c-77b376ce0fbd" providerId="ADAL" clId="{5FC2226F-0CE5-41C5-92CD-853E02DE8BDA}" dt="2022-03-08T10:07:36.765" v="582" actId="122"/>
          <ac:spMkLst>
            <pc:docMk/>
            <pc:sldMk cId="169664216" sldId="290"/>
            <ac:spMk id="2" creationId="{EE5F4C05-9F99-4CCB-B253-BB177BA5E5C6}"/>
          </ac:spMkLst>
        </pc:spChg>
        <pc:spChg chg="mod">
          <ac:chgData name="Sveva Del Gatto" userId="367def1b-d29b-45da-a45c-77b376ce0fbd" providerId="ADAL" clId="{5FC2226F-0CE5-41C5-92CD-853E02DE8BDA}" dt="2022-03-08T10:07:51.785" v="639" actId="20577"/>
          <ac:spMkLst>
            <pc:docMk/>
            <pc:sldMk cId="169664216" sldId="290"/>
            <ac:spMk id="3" creationId="{C25BB809-87FF-4296-AB8D-B87A541A9A58}"/>
          </ac:spMkLst>
        </pc:spChg>
      </pc:sldChg>
    </pc:docChg>
  </pc:docChgLst>
  <pc:docChgLst>
    <pc:chgData name="Sveva Del Gatto" userId="367def1b-d29b-45da-a45c-77b376ce0fbd" providerId="ADAL" clId="{F1EFB967-28D1-45F7-B673-390434202546}"/>
    <pc:docChg chg="undo custSel addSld delSld modSld sldOrd">
      <pc:chgData name="Sveva Del Gatto" userId="367def1b-d29b-45da-a45c-77b376ce0fbd" providerId="ADAL" clId="{F1EFB967-28D1-45F7-B673-390434202546}" dt="2022-02-21T10:43:32.382" v="4088"/>
      <pc:docMkLst>
        <pc:docMk/>
      </pc:docMkLst>
      <pc:sldChg chg="modSp">
        <pc:chgData name="Sveva Del Gatto" userId="367def1b-d29b-45da-a45c-77b376ce0fbd" providerId="ADAL" clId="{F1EFB967-28D1-45F7-B673-390434202546}" dt="2022-02-21T09:47:56.326" v="1693" actId="20577"/>
        <pc:sldMkLst>
          <pc:docMk/>
          <pc:sldMk cId="3999157935" sldId="256"/>
        </pc:sldMkLst>
        <pc:spChg chg="mod">
          <ac:chgData name="Sveva Del Gatto" userId="367def1b-d29b-45da-a45c-77b376ce0fbd" providerId="ADAL" clId="{F1EFB967-28D1-45F7-B673-390434202546}" dt="2022-02-21T09:47:56.326" v="1693" actId="20577"/>
          <ac:spMkLst>
            <pc:docMk/>
            <pc:sldMk cId="3999157935" sldId="256"/>
            <ac:spMk id="3" creationId="{4D52748E-2F41-4534-ABB6-EA71A03DF341}"/>
          </ac:spMkLst>
        </pc:spChg>
      </pc:sldChg>
      <pc:sldChg chg="modSp">
        <pc:chgData name="Sveva Del Gatto" userId="367def1b-d29b-45da-a45c-77b376ce0fbd" providerId="ADAL" clId="{F1EFB967-28D1-45F7-B673-390434202546}" dt="2022-02-21T09:55:04.970" v="1883" actId="20577"/>
        <pc:sldMkLst>
          <pc:docMk/>
          <pc:sldMk cId="1909078354" sldId="258"/>
        </pc:sldMkLst>
        <pc:spChg chg="mod">
          <ac:chgData name="Sveva Del Gatto" userId="367def1b-d29b-45da-a45c-77b376ce0fbd" providerId="ADAL" clId="{F1EFB967-28D1-45F7-B673-390434202546}" dt="2022-02-21T09:55:04.970" v="1883" actId="20577"/>
          <ac:spMkLst>
            <pc:docMk/>
            <pc:sldMk cId="1909078354" sldId="258"/>
            <ac:spMk id="3" creationId="{3F9B5469-8DDF-45E8-9E66-494049FD58DE}"/>
          </ac:spMkLst>
        </pc:spChg>
      </pc:sldChg>
      <pc:sldChg chg="modSp">
        <pc:chgData name="Sveva Del Gatto" userId="367def1b-d29b-45da-a45c-77b376ce0fbd" providerId="ADAL" clId="{F1EFB967-28D1-45F7-B673-390434202546}" dt="2022-02-17T10:43:43.694" v="153" actId="20577"/>
        <pc:sldMkLst>
          <pc:docMk/>
          <pc:sldMk cId="3182800002" sldId="260"/>
        </pc:sldMkLst>
        <pc:spChg chg="mod">
          <ac:chgData name="Sveva Del Gatto" userId="367def1b-d29b-45da-a45c-77b376ce0fbd" providerId="ADAL" clId="{F1EFB967-28D1-45F7-B673-390434202546}" dt="2022-02-17T10:43:43.694" v="153" actId="20577"/>
          <ac:spMkLst>
            <pc:docMk/>
            <pc:sldMk cId="3182800002" sldId="260"/>
            <ac:spMk id="2" creationId="{695D8A02-2635-4461-A6B2-D3BCBBE25BC1}"/>
          </ac:spMkLst>
        </pc:spChg>
        <pc:spChg chg="mod">
          <ac:chgData name="Sveva Del Gatto" userId="367def1b-d29b-45da-a45c-77b376ce0fbd" providerId="ADAL" clId="{F1EFB967-28D1-45F7-B673-390434202546}" dt="2022-02-17T10:41:28.018" v="133" actId="20577"/>
          <ac:spMkLst>
            <pc:docMk/>
            <pc:sldMk cId="3182800002" sldId="260"/>
            <ac:spMk id="3" creationId="{7C597624-D23E-4524-9449-76A0C7AD68DC}"/>
          </ac:spMkLst>
        </pc:spChg>
      </pc:sldChg>
      <pc:sldChg chg="modSp add">
        <pc:chgData name="Sveva Del Gatto" userId="367def1b-d29b-45da-a45c-77b376ce0fbd" providerId="ADAL" clId="{F1EFB967-28D1-45F7-B673-390434202546}" dt="2022-02-17T11:13:58.257" v="1471" actId="20577"/>
        <pc:sldMkLst>
          <pc:docMk/>
          <pc:sldMk cId="1214070849" sldId="262"/>
        </pc:sldMkLst>
        <pc:spChg chg="mod">
          <ac:chgData name="Sveva Del Gatto" userId="367def1b-d29b-45da-a45c-77b376ce0fbd" providerId="ADAL" clId="{F1EFB967-28D1-45F7-B673-390434202546}" dt="2022-02-17T10:41:56.940" v="142" actId="14100"/>
          <ac:spMkLst>
            <pc:docMk/>
            <pc:sldMk cId="1214070849" sldId="262"/>
            <ac:spMk id="2" creationId="{83BCB42A-0892-471D-BDA1-1A545F0719F3}"/>
          </ac:spMkLst>
        </pc:spChg>
        <pc:spChg chg="mod">
          <ac:chgData name="Sveva Del Gatto" userId="367def1b-d29b-45da-a45c-77b376ce0fbd" providerId="ADAL" clId="{F1EFB967-28D1-45F7-B673-390434202546}" dt="2022-02-17T11:13:58.257" v="1471" actId="20577"/>
          <ac:spMkLst>
            <pc:docMk/>
            <pc:sldMk cId="1214070849" sldId="262"/>
            <ac:spMk id="3" creationId="{D16F104E-27C4-4DD2-8029-EBB882C0C7D6}"/>
          </ac:spMkLst>
        </pc:spChg>
      </pc:sldChg>
      <pc:sldChg chg="modSp add">
        <pc:chgData name="Sveva Del Gatto" userId="367def1b-d29b-45da-a45c-77b376ce0fbd" providerId="ADAL" clId="{F1EFB967-28D1-45F7-B673-390434202546}" dt="2022-02-17T11:07:34.939" v="1165" actId="27636"/>
        <pc:sldMkLst>
          <pc:docMk/>
          <pc:sldMk cId="3717565067" sldId="263"/>
        </pc:sldMkLst>
        <pc:spChg chg="mod">
          <ac:chgData name="Sveva Del Gatto" userId="367def1b-d29b-45da-a45c-77b376ce0fbd" providerId="ADAL" clId="{F1EFB967-28D1-45F7-B673-390434202546}" dt="2022-02-17T10:48:46.352" v="437" actId="113"/>
          <ac:spMkLst>
            <pc:docMk/>
            <pc:sldMk cId="3717565067" sldId="263"/>
            <ac:spMk id="2" creationId="{CC6BF11F-BE3F-459F-892C-124830784802}"/>
          </ac:spMkLst>
        </pc:spChg>
        <pc:spChg chg="mod">
          <ac:chgData name="Sveva Del Gatto" userId="367def1b-d29b-45da-a45c-77b376ce0fbd" providerId="ADAL" clId="{F1EFB967-28D1-45F7-B673-390434202546}" dt="2022-02-17T11:07:34.939" v="1165" actId="27636"/>
          <ac:spMkLst>
            <pc:docMk/>
            <pc:sldMk cId="3717565067" sldId="263"/>
            <ac:spMk id="3" creationId="{7F94E021-E377-474A-8BC1-F082E9D2A9FC}"/>
          </ac:spMkLst>
        </pc:spChg>
      </pc:sldChg>
      <pc:sldChg chg="addSp modSp add">
        <pc:chgData name="Sveva Del Gatto" userId="367def1b-d29b-45da-a45c-77b376ce0fbd" providerId="ADAL" clId="{F1EFB967-28D1-45F7-B673-390434202546}" dt="2022-02-21T09:49:01.567" v="1698" actId="113"/>
        <pc:sldMkLst>
          <pc:docMk/>
          <pc:sldMk cId="3294616384" sldId="264"/>
        </pc:sldMkLst>
        <pc:spChg chg="mod">
          <ac:chgData name="Sveva Del Gatto" userId="367def1b-d29b-45da-a45c-77b376ce0fbd" providerId="ADAL" clId="{F1EFB967-28D1-45F7-B673-390434202546}" dt="2022-02-21T09:49:01.567" v="1698" actId="113"/>
          <ac:spMkLst>
            <pc:docMk/>
            <pc:sldMk cId="3294616384" sldId="264"/>
            <ac:spMk id="2" creationId="{2A6DCFE1-5A6E-4789-BB33-3282C0DCECAB}"/>
          </ac:spMkLst>
        </pc:spChg>
        <pc:spChg chg="mod">
          <ac:chgData name="Sveva Del Gatto" userId="367def1b-d29b-45da-a45c-77b376ce0fbd" providerId="ADAL" clId="{F1EFB967-28D1-45F7-B673-390434202546}" dt="2022-02-17T11:05:30.711" v="1087" actId="20577"/>
          <ac:spMkLst>
            <pc:docMk/>
            <pc:sldMk cId="3294616384" sldId="264"/>
            <ac:spMk id="3" creationId="{D55F2635-B41D-4CC2-A69F-8A9C8BE07C91}"/>
          </ac:spMkLst>
        </pc:spChg>
        <pc:spChg chg="add mod">
          <ac:chgData name="Sveva Del Gatto" userId="367def1b-d29b-45da-a45c-77b376ce0fbd" providerId="ADAL" clId="{F1EFB967-28D1-45F7-B673-390434202546}" dt="2022-02-17T11:04:13.613" v="975" actId="14100"/>
          <ac:spMkLst>
            <pc:docMk/>
            <pc:sldMk cId="3294616384" sldId="264"/>
            <ac:spMk id="4" creationId="{47AB7DA8-9619-4399-9EF9-85B9567A858F}"/>
          </ac:spMkLst>
        </pc:spChg>
      </pc:sldChg>
      <pc:sldChg chg="addSp modSp add">
        <pc:chgData name="Sveva Del Gatto" userId="367def1b-d29b-45da-a45c-77b376ce0fbd" providerId="ADAL" clId="{F1EFB967-28D1-45F7-B673-390434202546}" dt="2022-02-21T09:49:25.957" v="1700" actId="113"/>
        <pc:sldMkLst>
          <pc:docMk/>
          <pc:sldMk cId="2018755826" sldId="265"/>
        </pc:sldMkLst>
        <pc:spChg chg="mod">
          <ac:chgData name="Sveva Del Gatto" userId="367def1b-d29b-45da-a45c-77b376ce0fbd" providerId="ADAL" clId="{F1EFB967-28D1-45F7-B673-390434202546}" dt="2022-02-17T11:05:54.440" v="1127" actId="113"/>
          <ac:spMkLst>
            <pc:docMk/>
            <pc:sldMk cId="2018755826" sldId="265"/>
            <ac:spMk id="2" creationId="{3327CE3C-2230-4402-A612-AECA05052B86}"/>
          </ac:spMkLst>
        </pc:spChg>
        <pc:spChg chg="mod">
          <ac:chgData name="Sveva Del Gatto" userId="367def1b-d29b-45da-a45c-77b376ce0fbd" providerId="ADAL" clId="{F1EFB967-28D1-45F7-B673-390434202546}" dt="2022-02-21T09:49:25.957" v="1700" actId="113"/>
          <ac:spMkLst>
            <pc:docMk/>
            <pc:sldMk cId="2018755826" sldId="265"/>
            <ac:spMk id="3" creationId="{853714A5-F327-4D46-872A-0EB8DF0EA1ED}"/>
          </ac:spMkLst>
        </pc:spChg>
        <pc:spChg chg="add mod">
          <ac:chgData name="Sveva Del Gatto" userId="367def1b-d29b-45da-a45c-77b376ce0fbd" providerId="ADAL" clId="{F1EFB967-28D1-45F7-B673-390434202546}" dt="2022-02-17T11:07:53.190" v="1167" actId="20578"/>
          <ac:spMkLst>
            <pc:docMk/>
            <pc:sldMk cId="2018755826" sldId="265"/>
            <ac:spMk id="4" creationId="{8103FFC5-76FD-4BD6-A0F8-BD7F07CD7EE6}"/>
          </ac:spMkLst>
        </pc:spChg>
      </pc:sldChg>
      <pc:sldChg chg="modSp add">
        <pc:chgData name="Sveva Del Gatto" userId="367def1b-d29b-45da-a45c-77b376ce0fbd" providerId="ADAL" clId="{F1EFB967-28D1-45F7-B673-390434202546}" dt="2022-02-17T11:17:23.599" v="1665" actId="20577"/>
        <pc:sldMkLst>
          <pc:docMk/>
          <pc:sldMk cId="1791897287" sldId="267"/>
        </pc:sldMkLst>
        <pc:spChg chg="mod">
          <ac:chgData name="Sveva Del Gatto" userId="367def1b-d29b-45da-a45c-77b376ce0fbd" providerId="ADAL" clId="{F1EFB967-28D1-45F7-B673-390434202546}" dt="2022-02-17T11:17:23.599" v="1665" actId="20577"/>
          <ac:spMkLst>
            <pc:docMk/>
            <pc:sldMk cId="1791897287" sldId="267"/>
            <ac:spMk id="3" creationId="{853714A5-F327-4D46-872A-0EB8DF0EA1ED}"/>
          </ac:spMkLst>
        </pc:spChg>
      </pc:sldChg>
      <pc:sldChg chg="add">
        <pc:chgData name="Sveva Del Gatto" userId="367def1b-d29b-45da-a45c-77b376ce0fbd" providerId="ADAL" clId="{F1EFB967-28D1-45F7-B673-390434202546}" dt="2022-02-17T11:16:19.641" v="1528"/>
        <pc:sldMkLst>
          <pc:docMk/>
          <pc:sldMk cId="3249447509" sldId="268"/>
        </pc:sldMkLst>
      </pc:sldChg>
      <pc:sldChg chg="modSp">
        <pc:chgData name="Sveva Del Gatto" userId="367def1b-d29b-45da-a45c-77b376ce0fbd" providerId="ADAL" clId="{F1EFB967-28D1-45F7-B673-390434202546}" dt="2022-02-21T09:48:30.931" v="1697" actId="113"/>
        <pc:sldMkLst>
          <pc:docMk/>
          <pc:sldMk cId="0" sldId="269"/>
        </pc:sldMkLst>
        <pc:spChg chg="mod">
          <ac:chgData name="Sveva Del Gatto" userId="367def1b-d29b-45da-a45c-77b376ce0fbd" providerId="ADAL" clId="{F1EFB967-28D1-45F7-B673-390434202546}" dt="2022-02-21T09:48:14.086" v="1694" actId="113"/>
          <ac:spMkLst>
            <pc:docMk/>
            <pc:sldMk cId="0" sldId="269"/>
            <ac:spMk id="14337" creationId="{93E2AAD8-0483-49BF-B3D1-2E9944A336A3}"/>
          </ac:spMkLst>
        </pc:spChg>
        <pc:spChg chg="mod">
          <ac:chgData name="Sveva Del Gatto" userId="367def1b-d29b-45da-a45c-77b376ce0fbd" providerId="ADAL" clId="{F1EFB967-28D1-45F7-B673-390434202546}" dt="2022-02-21T09:48:30.931" v="1697" actId="113"/>
          <ac:spMkLst>
            <pc:docMk/>
            <pc:sldMk cId="0" sldId="269"/>
            <ac:spMk id="14338" creationId="{8836010B-890C-492E-84E9-F4F5477F9D60}"/>
          </ac:spMkLst>
        </pc:spChg>
      </pc:sldChg>
      <pc:sldChg chg="addSp delSp modSp add">
        <pc:chgData name="Sveva Del Gatto" userId="367def1b-d29b-45da-a45c-77b376ce0fbd" providerId="ADAL" clId="{F1EFB967-28D1-45F7-B673-390434202546}" dt="2022-02-21T09:54:14.620" v="1841" actId="20577"/>
        <pc:sldMkLst>
          <pc:docMk/>
          <pc:sldMk cId="3307112689" sldId="270"/>
        </pc:sldMkLst>
        <pc:spChg chg="mod">
          <ac:chgData name="Sveva Del Gatto" userId="367def1b-d29b-45da-a45c-77b376ce0fbd" providerId="ADAL" clId="{F1EFB967-28D1-45F7-B673-390434202546}" dt="2022-02-21T09:50:06.398" v="1732" actId="113"/>
          <ac:spMkLst>
            <pc:docMk/>
            <pc:sldMk cId="3307112689" sldId="270"/>
            <ac:spMk id="2" creationId="{8FE45F9A-85DB-451D-AD90-D8126EA2E538}"/>
          </ac:spMkLst>
        </pc:spChg>
        <pc:spChg chg="mod">
          <ac:chgData name="Sveva Del Gatto" userId="367def1b-d29b-45da-a45c-77b376ce0fbd" providerId="ADAL" clId="{F1EFB967-28D1-45F7-B673-390434202546}" dt="2022-02-21T09:53:07.680" v="1838" actId="20577"/>
          <ac:spMkLst>
            <pc:docMk/>
            <pc:sldMk cId="3307112689" sldId="270"/>
            <ac:spMk id="3" creationId="{3E832C57-0046-40B7-B87A-1E14F5B79566}"/>
          </ac:spMkLst>
        </pc:spChg>
        <pc:spChg chg="mod">
          <ac:chgData name="Sveva Del Gatto" userId="367def1b-d29b-45da-a45c-77b376ce0fbd" providerId="ADAL" clId="{F1EFB967-28D1-45F7-B673-390434202546}" dt="2022-02-21T09:54:14.620" v="1841" actId="20577"/>
          <ac:spMkLst>
            <pc:docMk/>
            <pc:sldMk cId="3307112689" sldId="270"/>
            <ac:spMk id="4" creationId="{7AFE08DD-6562-40D5-B981-7DE303DB5097}"/>
          </ac:spMkLst>
        </pc:spChg>
        <pc:spChg chg="add del mod">
          <ac:chgData name="Sveva Del Gatto" userId="367def1b-d29b-45da-a45c-77b376ce0fbd" providerId="ADAL" clId="{F1EFB967-28D1-45F7-B673-390434202546}" dt="2022-02-21T09:53:45.270" v="1840"/>
          <ac:spMkLst>
            <pc:docMk/>
            <pc:sldMk cId="3307112689" sldId="270"/>
            <ac:spMk id="5" creationId="{C2F0F335-7A78-4D3D-AC1F-0E1C78389894}"/>
          </ac:spMkLst>
        </pc:spChg>
      </pc:sldChg>
      <pc:sldChg chg="modSp add">
        <pc:chgData name="Sveva Del Gatto" userId="367def1b-d29b-45da-a45c-77b376ce0fbd" providerId="ADAL" clId="{F1EFB967-28D1-45F7-B673-390434202546}" dt="2022-02-21T09:58:35.061" v="2229" actId="20577"/>
        <pc:sldMkLst>
          <pc:docMk/>
          <pc:sldMk cId="3395117106" sldId="271"/>
        </pc:sldMkLst>
        <pc:spChg chg="mod">
          <ac:chgData name="Sveva Del Gatto" userId="367def1b-d29b-45da-a45c-77b376ce0fbd" providerId="ADAL" clId="{F1EFB967-28D1-45F7-B673-390434202546}" dt="2022-02-21T09:55:31.970" v="1930" actId="113"/>
          <ac:spMkLst>
            <pc:docMk/>
            <pc:sldMk cId="3395117106" sldId="271"/>
            <ac:spMk id="2" creationId="{8BB80BB6-71D6-43FD-B746-923B6244E875}"/>
          </ac:spMkLst>
        </pc:spChg>
        <pc:spChg chg="mod">
          <ac:chgData name="Sveva Del Gatto" userId="367def1b-d29b-45da-a45c-77b376ce0fbd" providerId="ADAL" clId="{F1EFB967-28D1-45F7-B673-390434202546}" dt="2022-02-21T09:58:35.061" v="2229" actId="20577"/>
          <ac:spMkLst>
            <pc:docMk/>
            <pc:sldMk cId="3395117106" sldId="271"/>
            <ac:spMk id="3" creationId="{FEB610C7-2EB2-4883-9E39-72F841DE2C36}"/>
          </ac:spMkLst>
        </pc:spChg>
      </pc:sldChg>
      <pc:sldChg chg="modSp add">
        <pc:chgData name="Sveva Del Gatto" userId="367def1b-d29b-45da-a45c-77b376ce0fbd" providerId="ADAL" clId="{F1EFB967-28D1-45F7-B673-390434202546}" dt="2022-02-21T10:00:21.301" v="2429" actId="20577"/>
        <pc:sldMkLst>
          <pc:docMk/>
          <pc:sldMk cId="1762033003" sldId="272"/>
        </pc:sldMkLst>
        <pc:spChg chg="mod">
          <ac:chgData name="Sveva Del Gatto" userId="367def1b-d29b-45da-a45c-77b376ce0fbd" providerId="ADAL" clId="{F1EFB967-28D1-45F7-B673-390434202546}" dt="2022-02-21T09:58:55.891" v="2270" actId="113"/>
          <ac:spMkLst>
            <pc:docMk/>
            <pc:sldMk cId="1762033003" sldId="272"/>
            <ac:spMk id="2" creationId="{44B33894-9212-4433-BF71-47C2254D6029}"/>
          </ac:spMkLst>
        </pc:spChg>
        <pc:spChg chg="mod">
          <ac:chgData name="Sveva Del Gatto" userId="367def1b-d29b-45da-a45c-77b376ce0fbd" providerId="ADAL" clId="{F1EFB967-28D1-45F7-B673-390434202546}" dt="2022-02-21T10:00:21.301" v="2429" actId="20577"/>
          <ac:spMkLst>
            <pc:docMk/>
            <pc:sldMk cId="1762033003" sldId="272"/>
            <ac:spMk id="3" creationId="{4CC10A1E-1CD5-49FC-ADA2-60A28D29CE15}"/>
          </ac:spMkLst>
        </pc:spChg>
      </pc:sldChg>
      <pc:sldChg chg="modSp add">
        <pc:chgData name="Sveva Del Gatto" userId="367def1b-d29b-45da-a45c-77b376ce0fbd" providerId="ADAL" clId="{F1EFB967-28D1-45F7-B673-390434202546}" dt="2022-02-21T10:02:43.552" v="2498" actId="113"/>
        <pc:sldMkLst>
          <pc:docMk/>
          <pc:sldMk cId="3709729828" sldId="273"/>
        </pc:sldMkLst>
        <pc:spChg chg="mod">
          <ac:chgData name="Sveva Del Gatto" userId="367def1b-d29b-45da-a45c-77b376ce0fbd" providerId="ADAL" clId="{F1EFB967-28D1-45F7-B673-390434202546}" dt="2022-02-21T10:00:34.901" v="2456" actId="113"/>
          <ac:spMkLst>
            <pc:docMk/>
            <pc:sldMk cId="3709729828" sldId="273"/>
            <ac:spMk id="2" creationId="{69993511-4167-4DC0-B72E-37B6C4976EEC}"/>
          </ac:spMkLst>
        </pc:spChg>
        <pc:spChg chg="mod">
          <ac:chgData name="Sveva Del Gatto" userId="367def1b-d29b-45da-a45c-77b376ce0fbd" providerId="ADAL" clId="{F1EFB967-28D1-45F7-B673-390434202546}" dt="2022-02-21T10:02:43.552" v="2498" actId="113"/>
          <ac:spMkLst>
            <pc:docMk/>
            <pc:sldMk cId="3709729828" sldId="273"/>
            <ac:spMk id="3" creationId="{634A0EF9-5A58-40D0-852B-B3E943A7576D}"/>
          </ac:spMkLst>
        </pc:spChg>
      </pc:sldChg>
      <pc:sldChg chg="modSp add">
        <pc:chgData name="Sveva Del Gatto" userId="367def1b-d29b-45da-a45c-77b376ce0fbd" providerId="ADAL" clId="{F1EFB967-28D1-45F7-B673-390434202546}" dt="2022-02-21T10:05:41.425" v="2557" actId="113"/>
        <pc:sldMkLst>
          <pc:docMk/>
          <pc:sldMk cId="1378059498" sldId="274"/>
        </pc:sldMkLst>
        <pc:spChg chg="mod">
          <ac:chgData name="Sveva Del Gatto" userId="367def1b-d29b-45da-a45c-77b376ce0fbd" providerId="ADAL" clId="{F1EFB967-28D1-45F7-B673-390434202546}" dt="2022-02-21T10:03:01.752" v="2523" actId="113"/>
          <ac:spMkLst>
            <pc:docMk/>
            <pc:sldMk cId="1378059498" sldId="274"/>
            <ac:spMk id="2" creationId="{9AD97162-85F3-4407-AD2A-A1BBF6DB5ED7}"/>
          </ac:spMkLst>
        </pc:spChg>
        <pc:spChg chg="mod">
          <ac:chgData name="Sveva Del Gatto" userId="367def1b-d29b-45da-a45c-77b376ce0fbd" providerId="ADAL" clId="{F1EFB967-28D1-45F7-B673-390434202546}" dt="2022-02-21T10:05:41.425" v="2557" actId="113"/>
          <ac:spMkLst>
            <pc:docMk/>
            <pc:sldMk cId="1378059498" sldId="274"/>
            <ac:spMk id="3" creationId="{D609554C-779C-40D0-9B42-37E700CE326B}"/>
          </ac:spMkLst>
        </pc:spChg>
      </pc:sldChg>
      <pc:sldChg chg="modSp add">
        <pc:chgData name="Sveva Del Gatto" userId="367def1b-d29b-45da-a45c-77b376ce0fbd" providerId="ADAL" clId="{F1EFB967-28D1-45F7-B673-390434202546}" dt="2022-02-21T10:09:10.114" v="2692" actId="20577"/>
        <pc:sldMkLst>
          <pc:docMk/>
          <pc:sldMk cId="855058467" sldId="275"/>
        </pc:sldMkLst>
        <pc:spChg chg="mod">
          <ac:chgData name="Sveva Del Gatto" userId="367def1b-d29b-45da-a45c-77b376ce0fbd" providerId="ADAL" clId="{F1EFB967-28D1-45F7-B673-390434202546}" dt="2022-02-21T10:08:39.523" v="2589" actId="113"/>
          <ac:spMkLst>
            <pc:docMk/>
            <pc:sldMk cId="855058467" sldId="275"/>
            <ac:spMk id="2" creationId="{3EA5F582-87EC-427C-A5A1-7F43060E30E0}"/>
          </ac:spMkLst>
        </pc:spChg>
        <pc:spChg chg="mod">
          <ac:chgData name="Sveva Del Gatto" userId="367def1b-d29b-45da-a45c-77b376ce0fbd" providerId="ADAL" clId="{F1EFB967-28D1-45F7-B673-390434202546}" dt="2022-02-21T10:09:10.114" v="2692" actId="20577"/>
          <ac:spMkLst>
            <pc:docMk/>
            <pc:sldMk cId="855058467" sldId="275"/>
            <ac:spMk id="3" creationId="{2BF74496-4F1D-4DCB-AD48-C023B0D084A6}"/>
          </ac:spMkLst>
        </pc:spChg>
      </pc:sldChg>
      <pc:sldChg chg="modSp add">
        <pc:chgData name="Sveva Del Gatto" userId="367def1b-d29b-45da-a45c-77b376ce0fbd" providerId="ADAL" clId="{F1EFB967-28D1-45F7-B673-390434202546}" dt="2022-02-21T10:16:13.669" v="2778" actId="14100"/>
        <pc:sldMkLst>
          <pc:docMk/>
          <pc:sldMk cId="1733758572" sldId="276"/>
        </pc:sldMkLst>
        <pc:spChg chg="mod">
          <ac:chgData name="Sveva Del Gatto" userId="367def1b-d29b-45da-a45c-77b376ce0fbd" providerId="ADAL" clId="{F1EFB967-28D1-45F7-B673-390434202546}" dt="2022-02-21T10:10:51.310" v="2730" actId="20577"/>
          <ac:spMkLst>
            <pc:docMk/>
            <pc:sldMk cId="1733758572" sldId="276"/>
            <ac:spMk id="2" creationId="{E3ABCE33-06D2-4478-933F-59180EB05275}"/>
          </ac:spMkLst>
        </pc:spChg>
        <pc:spChg chg="mod">
          <ac:chgData name="Sveva Del Gatto" userId="367def1b-d29b-45da-a45c-77b376ce0fbd" providerId="ADAL" clId="{F1EFB967-28D1-45F7-B673-390434202546}" dt="2022-02-21T10:16:13.669" v="2778" actId="14100"/>
          <ac:spMkLst>
            <pc:docMk/>
            <pc:sldMk cId="1733758572" sldId="276"/>
            <ac:spMk id="3" creationId="{44F7C287-3AD2-4745-9941-1E8020B1B499}"/>
          </ac:spMkLst>
        </pc:spChg>
        <pc:spChg chg="mod">
          <ac:chgData name="Sveva Del Gatto" userId="367def1b-d29b-45da-a45c-77b376ce0fbd" providerId="ADAL" clId="{F1EFB967-28D1-45F7-B673-390434202546}" dt="2022-02-21T10:16:09.349" v="2776" actId="6549"/>
          <ac:spMkLst>
            <pc:docMk/>
            <pc:sldMk cId="1733758572" sldId="276"/>
            <ac:spMk id="4" creationId="{765E8CA3-DF49-494E-843F-5887F22D49FD}"/>
          </ac:spMkLst>
        </pc:spChg>
      </pc:sldChg>
      <pc:sldChg chg="modSp add">
        <pc:chgData name="Sveva Del Gatto" userId="367def1b-d29b-45da-a45c-77b376ce0fbd" providerId="ADAL" clId="{F1EFB967-28D1-45F7-B673-390434202546}" dt="2022-02-21T10:32:47.077" v="3582" actId="113"/>
        <pc:sldMkLst>
          <pc:docMk/>
          <pc:sldMk cId="3305320678" sldId="277"/>
        </pc:sldMkLst>
        <pc:spChg chg="mod">
          <ac:chgData name="Sveva Del Gatto" userId="367def1b-d29b-45da-a45c-77b376ce0fbd" providerId="ADAL" clId="{F1EFB967-28D1-45F7-B673-390434202546}" dt="2022-02-21T10:19:48.631" v="2898" actId="113"/>
          <ac:spMkLst>
            <pc:docMk/>
            <pc:sldMk cId="3305320678" sldId="277"/>
            <ac:spMk id="2" creationId="{CC692B1D-C747-4534-B5EC-442C5B986947}"/>
          </ac:spMkLst>
        </pc:spChg>
        <pc:spChg chg="mod">
          <ac:chgData name="Sveva Del Gatto" userId="367def1b-d29b-45da-a45c-77b376ce0fbd" providerId="ADAL" clId="{F1EFB967-28D1-45F7-B673-390434202546}" dt="2022-02-21T10:32:47.077" v="3582" actId="113"/>
          <ac:spMkLst>
            <pc:docMk/>
            <pc:sldMk cId="3305320678" sldId="277"/>
            <ac:spMk id="3" creationId="{B9291679-3226-4EAB-B088-B96FC78B0828}"/>
          </ac:spMkLst>
        </pc:spChg>
      </pc:sldChg>
      <pc:sldChg chg="modSp add">
        <pc:chgData name="Sveva Del Gatto" userId="367def1b-d29b-45da-a45c-77b376ce0fbd" providerId="ADAL" clId="{F1EFB967-28D1-45F7-B673-390434202546}" dt="2022-02-21T10:16:37.420" v="2786" actId="14100"/>
        <pc:sldMkLst>
          <pc:docMk/>
          <pc:sldMk cId="2328185346" sldId="278"/>
        </pc:sldMkLst>
        <pc:spChg chg="mod">
          <ac:chgData name="Sveva Del Gatto" userId="367def1b-d29b-45da-a45c-77b376ce0fbd" providerId="ADAL" clId="{F1EFB967-28D1-45F7-B673-390434202546}" dt="2022-02-21T10:16:37.420" v="2786" actId="14100"/>
          <ac:spMkLst>
            <pc:docMk/>
            <pc:sldMk cId="2328185346" sldId="278"/>
            <ac:spMk id="3" creationId="{44F7C287-3AD2-4745-9941-1E8020B1B499}"/>
          </ac:spMkLst>
        </pc:spChg>
      </pc:sldChg>
      <pc:sldChg chg="addSp delSp modSp add">
        <pc:chgData name="Sveva Del Gatto" userId="367def1b-d29b-45da-a45c-77b376ce0fbd" providerId="ADAL" clId="{F1EFB967-28D1-45F7-B673-390434202546}" dt="2022-02-21T10:19:35.381" v="2891" actId="113"/>
        <pc:sldMkLst>
          <pc:docMk/>
          <pc:sldMk cId="1722767302" sldId="279"/>
        </pc:sldMkLst>
        <pc:spChg chg="mod">
          <ac:chgData name="Sveva Del Gatto" userId="367def1b-d29b-45da-a45c-77b376ce0fbd" providerId="ADAL" clId="{F1EFB967-28D1-45F7-B673-390434202546}" dt="2022-02-21T10:17:26.510" v="2825" actId="14100"/>
          <ac:spMkLst>
            <pc:docMk/>
            <pc:sldMk cId="1722767302" sldId="279"/>
            <ac:spMk id="2" creationId="{28BA6EB5-D2D8-44A8-AA3F-7E98595AAF83}"/>
          </ac:spMkLst>
        </pc:spChg>
        <pc:spChg chg="add del mod">
          <ac:chgData name="Sveva Del Gatto" userId="367def1b-d29b-45da-a45c-77b376ce0fbd" providerId="ADAL" clId="{F1EFB967-28D1-45F7-B673-390434202546}" dt="2022-02-21T10:19:35.381" v="2891" actId="113"/>
          <ac:spMkLst>
            <pc:docMk/>
            <pc:sldMk cId="1722767302" sldId="279"/>
            <ac:spMk id="3" creationId="{3669CE5F-7CB5-45AD-9C6E-16C140E6C71E}"/>
          </ac:spMkLst>
        </pc:spChg>
        <pc:spChg chg="add del">
          <ac:chgData name="Sveva Del Gatto" userId="367def1b-d29b-45da-a45c-77b376ce0fbd" providerId="ADAL" clId="{F1EFB967-28D1-45F7-B673-390434202546}" dt="2022-02-21T10:18:01.100" v="2827"/>
          <ac:spMkLst>
            <pc:docMk/>
            <pc:sldMk cId="1722767302" sldId="279"/>
            <ac:spMk id="5" creationId="{FD21D6EC-2A03-4A0D-9818-808B7DC8A2AD}"/>
          </ac:spMkLst>
        </pc:spChg>
      </pc:sldChg>
      <pc:sldChg chg="modSp add">
        <pc:chgData name="Sveva Del Gatto" userId="367def1b-d29b-45da-a45c-77b376ce0fbd" providerId="ADAL" clId="{F1EFB967-28D1-45F7-B673-390434202546}" dt="2022-02-21T10:33:30.347" v="3620" actId="14100"/>
        <pc:sldMkLst>
          <pc:docMk/>
          <pc:sldMk cId="4196519574" sldId="280"/>
        </pc:sldMkLst>
        <pc:spChg chg="mod">
          <ac:chgData name="Sveva Del Gatto" userId="367def1b-d29b-45da-a45c-77b376ce0fbd" providerId="ADAL" clId="{F1EFB967-28D1-45F7-B673-390434202546}" dt="2022-02-21T10:33:30.347" v="3620" actId="14100"/>
          <ac:spMkLst>
            <pc:docMk/>
            <pc:sldMk cId="4196519574" sldId="280"/>
            <ac:spMk id="2" creationId="{2F8E0336-2684-45DF-B28F-0C4DCA1AF9DD}"/>
          </ac:spMkLst>
        </pc:spChg>
        <pc:spChg chg="mod">
          <ac:chgData name="Sveva Del Gatto" userId="367def1b-d29b-45da-a45c-77b376ce0fbd" providerId="ADAL" clId="{F1EFB967-28D1-45F7-B673-390434202546}" dt="2022-02-21T10:33:14.767" v="3583" actId="113"/>
          <ac:spMkLst>
            <pc:docMk/>
            <pc:sldMk cId="4196519574" sldId="280"/>
            <ac:spMk id="3" creationId="{49EF941A-ABF1-412D-95BA-F38C972B45BF}"/>
          </ac:spMkLst>
        </pc:spChg>
      </pc:sldChg>
      <pc:sldChg chg="modSp add">
        <pc:chgData name="Sveva Del Gatto" userId="367def1b-d29b-45da-a45c-77b376ce0fbd" providerId="ADAL" clId="{F1EFB967-28D1-45F7-B673-390434202546}" dt="2022-02-21T10:38:47.948" v="3919" actId="20577"/>
        <pc:sldMkLst>
          <pc:docMk/>
          <pc:sldMk cId="3888330571" sldId="281"/>
        </pc:sldMkLst>
        <pc:spChg chg="mod">
          <ac:chgData name="Sveva Del Gatto" userId="367def1b-d29b-45da-a45c-77b376ce0fbd" providerId="ADAL" clId="{F1EFB967-28D1-45F7-B673-390434202546}" dt="2022-02-21T10:38:00.717" v="3793" actId="20577"/>
          <ac:spMkLst>
            <pc:docMk/>
            <pc:sldMk cId="3888330571" sldId="281"/>
            <ac:spMk id="2" creationId="{A1B7DC62-29A6-4F2F-A035-50D0D276AE4C}"/>
          </ac:spMkLst>
        </pc:spChg>
        <pc:spChg chg="mod">
          <ac:chgData name="Sveva Del Gatto" userId="367def1b-d29b-45da-a45c-77b376ce0fbd" providerId="ADAL" clId="{F1EFB967-28D1-45F7-B673-390434202546}" dt="2022-02-21T10:38:47.948" v="3919" actId="20577"/>
          <ac:spMkLst>
            <pc:docMk/>
            <pc:sldMk cId="3888330571" sldId="281"/>
            <ac:spMk id="3" creationId="{C9563491-DF94-4575-8B21-186D86FA6AD0}"/>
          </ac:spMkLst>
        </pc:spChg>
      </pc:sldChg>
      <pc:sldChg chg="modSp add">
        <pc:chgData name="Sveva Del Gatto" userId="367def1b-d29b-45da-a45c-77b376ce0fbd" providerId="ADAL" clId="{F1EFB967-28D1-45F7-B673-390434202546}" dt="2022-02-21T10:30:04.518" v="3518" actId="113"/>
        <pc:sldMkLst>
          <pc:docMk/>
          <pc:sldMk cId="1246435318" sldId="282"/>
        </pc:sldMkLst>
        <pc:spChg chg="mod">
          <ac:chgData name="Sveva Del Gatto" userId="367def1b-d29b-45da-a45c-77b376ce0fbd" providerId="ADAL" clId="{F1EFB967-28D1-45F7-B673-390434202546}" dt="2022-02-21T10:29:58.747" v="3515" actId="14100"/>
          <ac:spMkLst>
            <pc:docMk/>
            <pc:sldMk cId="1246435318" sldId="282"/>
            <ac:spMk id="2" creationId="{91BAE6C5-9D47-40CC-8B06-5FDCB7F02E7F}"/>
          </ac:spMkLst>
        </pc:spChg>
        <pc:spChg chg="mod">
          <ac:chgData name="Sveva Del Gatto" userId="367def1b-d29b-45da-a45c-77b376ce0fbd" providerId="ADAL" clId="{F1EFB967-28D1-45F7-B673-390434202546}" dt="2022-02-21T10:30:04.518" v="3518" actId="113"/>
          <ac:spMkLst>
            <pc:docMk/>
            <pc:sldMk cId="1246435318" sldId="282"/>
            <ac:spMk id="3" creationId="{06717B74-9799-4A19-88BE-B8EDF46368BA}"/>
          </ac:spMkLst>
        </pc:spChg>
      </pc:sldChg>
      <pc:sldChg chg="modSp add">
        <pc:chgData name="Sveva Del Gatto" userId="367def1b-d29b-45da-a45c-77b376ce0fbd" providerId="ADAL" clId="{F1EFB967-28D1-45F7-B673-390434202546}" dt="2022-02-21T10:35:06.167" v="3676" actId="20577"/>
        <pc:sldMkLst>
          <pc:docMk/>
          <pc:sldMk cId="3357064224" sldId="283"/>
        </pc:sldMkLst>
        <pc:spChg chg="mod">
          <ac:chgData name="Sveva Del Gatto" userId="367def1b-d29b-45da-a45c-77b376ce0fbd" providerId="ADAL" clId="{F1EFB967-28D1-45F7-B673-390434202546}" dt="2022-02-21T10:33:47.457" v="3653" actId="14100"/>
          <ac:spMkLst>
            <pc:docMk/>
            <pc:sldMk cId="3357064224" sldId="283"/>
            <ac:spMk id="2" creationId="{8A93130F-2F33-4F88-B49F-B9B36E73C7A4}"/>
          </ac:spMkLst>
        </pc:spChg>
        <pc:spChg chg="mod">
          <ac:chgData name="Sveva Del Gatto" userId="367def1b-d29b-45da-a45c-77b376ce0fbd" providerId="ADAL" clId="{F1EFB967-28D1-45F7-B673-390434202546}" dt="2022-02-21T10:35:06.167" v="3676" actId="20577"/>
          <ac:spMkLst>
            <pc:docMk/>
            <pc:sldMk cId="3357064224" sldId="283"/>
            <ac:spMk id="3" creationId="{AF2C81B1-5F6A-4BB5-A352-AC6F481139F0}"/>
          </ac:spMkLst>
        </pc:spChg>
      </pc:sldChg>
      <pc:sldChg chg="modSp add">
        <pc:chgData name="Sveva Del Gatto" userId="367def1b-d29b-45da-a45c-77b376ce0fbd" providerId="ADAL" clId="{F1EFB967-28D1-45F7-B673-390434202546}" dt="2022-02-21T10:37:09.347" v="3774" actId="14100"/>
        <pc:sldMkLst>
          <pc:docMk/>
          <pc:sldMk cId="2615466309" sldId="284"/>
        </pc:sldMkLst>
        <pc:spChg chg="mod">
          <ac:chgData name="Sveva Del Gatto" userId="367def1b-d29b-45da-a45c-77b376ce0fbd" providerId="ADAL" clId="{F1EFB967-28D1-45F7-B673-390434202546}" dt="2022-02-21T10:37:09.347" v="3774" actId="14100"/>
          <ac:spMkLst>
            <pc:docMk/>
            <pc:sldMk cId="2615466309" sldId="284"/>
            <ac:spMk id="2" creationId="{041B1A94-E57D-4336-A8BF-16C4EADA7958}"/>
          </ac:spMkLst>
        </pc:spChg>
        <pc:spChg chg="mod">
          <ac:chgData name="Sveva Del Gatto" userId="367def1b-d29b-45da-a45c-77b376ce0fbd" providerId="ADAL" clId="{F1EFB967-28D1-45F7-B673-390434202546}" dt="2022-02-21T10:37:07.267" v="3773" actId="14100"/>
          <ac:spMkLst>
            <pc:docMk/>
            <pc:sldMk cId="2615466309" sldId="284"/>
            <ac:spMk id="3" creationId="{4A8562A3-CF06-439D-9415-43BA11F1045E}"/>
          </ac:spMkLst>
        </pc:spChg>
      </pc:sldChg>
      <pc:sldChg chg="modSp add ord">
        <pc:chgData name="Sveva Del Gatto" userId="367def1b-d29b-45da-a45c-77b376ce0fbd" providerId="ADAL" clId="{F1EFB967-28D1-45F7-B673-390434202546}" dt="2022-02-21T10:43:32.382" v="4088"/>
        <pc:sldMkLst>
          <pc:docMk/>
          <pc:sldMk cId="536516306" sldId="285"/>
        </pc:sldMkLst>
        <pc:spChg chg="mod">
          <ac:chgData name="Sveva Del Gatto" userId="367def1b-d29b-45da-a45c-77b376ce0fbd" providerId="ADAL" clId="{F1EFB967-28D1-45F7-B673-390434202546}" dt="2022-02-21T10:40:17.893" v="4008" actId="113"/>
          <ac:spMkLst>
            <pc:docMk/>
            <pc:sldMk cId="536516306" sldId="285"/>
            <ac:spMk id="2" creationId="{209BF955-FD49-412D-B4AA-D174FC9F5D28}"/>
          </ac:spMkLst>
        </pc:spChg>
        <pc:spChg chg="mod">
          <ac:chgData name="Sveva Del Gatto" userId="367def1b-d29b-45da-a45c-77b376ce0fbd" providerId="ADAL" clId="{F1EFB967-28D1-45F7-B673-390434202546}" dt="2022-02-21T10:42:10.889" v="4073" actId="14100"/>
          <ac:spMkLst>
            <pc:docMk/>
            <pc:sldMk cId="536516306" sldId="285"/>
            <ac:spMk id="3" creationId="{6DECA030-681A-40C6-BDCE-5A4029DD3CE2}"/>
          </ac:spMkLst>
        </pc:spChg>
      </pc:sldChg>
      <pc:sldChg chg="modSp add ord">
        <pc:chgData name="Sveva Del Gatto" userId="367def1b-d29b-45da-a45c-77b376ce0fbd" providerId="ADAL" clId="{F1EFB967-28D1-45F7-B673-390434202546}" dt="2022-02-21T10:43:32.382" v="4088"/>
        <pc:sldMkLst>
          <pc:docMk/>
          <pc:sldMk cId="2910157448" sldId="286"/>
        </pc:sldMkLst>
        <pc:spChg chg="mod">
          <ac:chgData name="Sveva Del Gatto" userId="367def1b-d29b-45da-a45c-77b376ce0fbd" providerId="ADAL" clId="{F1EFB967-28D1-45F7-B673-390434202546}" dt="2022-02-21T10:43:07.971" v="4085" actId="113"/>
          <ac:spMkLst>
            <pc:docMk/>
            <pc:sldMk cId="2910157448" sldId="286"/>
            <ac:spMk id="3" creationId="{6DECA030-681A-40C6-BDCE-5A4029DD3CE2}"/>
          </ac:spMkLst>
        </pc:spChg>
      </pc:sldChg>
      <pc:sldChg chg="modSp add ord">
        <pc:chgData name="Sveva Del Gatto" userId="367def1b-d29b-45da-a45c-77b376ce0fbd" providerId="ADAL" clId="{F1EFB967-28D1-45F7-B673-390434202546}" dt="2022-02-21T10:43:32.382" v="4088"/>
        <pc:sldMkLst>
          <pc:docMk/>
          <pc:sldMk cId="3075819569" sldId="287"/>
        </pc:sldMkLst>
        <pc:spChg chg="mod">
          <ac:chgData name="Sveva Del Gatto" userId="367def1b-d29b-45da-a45c-77b376ce0fbd" providerId="ADAL" clId="{F1EFB967-28D1-45F7-B673-390434202546}" dt="2022-02-21T10:43:20.392" v="4087" actId="20577"/>
          <ac:spMkLst>
            <pc:docMk/>
            <pc:sldMk cId="3075819569" sldId="287"/>
            <ac:spMk id="3" creationId="{6DECA030-681A-40C6-BDCE-5A4029DD3CE2}"/>
          </ac:spMkLst>
        </pc:spChg>
      </pc:sldChg>
    </pc:docChg>
  </pc:docChgLst>
  <pc:docChgLst>
    <pc:chgData name="sveva.delgatto@unimc.it" userId="S::sveva.delgatto@unimc.it::b0dff882-4194-43a0-8b10-1068c4ea61a2" providerId="AD" clId="Web-{42D6C689-48B8-D404-1B22-13F2826B49D1}"/>
    <pc:docChg chg="delSld modSld sldOrd">
      <pc:chgData name="sveva.delgatto@unimc.it" userId="S::sveva.delgatto@unimc.it::b0dff882-4194-43a0-8b10-1068c4ea61a2" providerId="AD" clId="Web-{42D6C689-48B8-D404-1B22-13F2826B49D1}" dt="2024-03-04T11:43:09.930" v="43"/>
      <pc:docMkLst>
        <pc:docMk/>
      </pc:docMkLst>
      <pc:sldChg chg="modSp">
        <pc:chgData name="sveva.delgatto@unimc.it" userId="S::sveva.delgatto@unimc.it::b0dff882-4194-43a0-8b10-1068c4ea61a2" providerId="AD" clId="Web-{42D6C689-48B8-D404-1B22-13F2826B49D1}" dt="2024-03-04T11:31:14.319" v="0" actId="20577"/>
        <pc:sldMkLst>
          <pc:docMk/>
          <pc:sldMk cId="3879937667" sldId="259"/>
        </pc:sldMkLst>
        <pc:spChg chg="mod">
          <ac:chgData name="sveva.delgatto@unimc.it" userId="S::sveva.delgatto@unimc.it::b0dff882-4194-43a0-8b10-1068c4ea61a2" providerId="AD" clId="Web-{42D6C689-48B8-D404-1B22-13F2826B49D1}" dt="2024-03-04T11:31:14.319" v="0" actId="20577"/>
          <ac:spMkLst>
            <pc:docMk/>
            <pc:sldMk cId="3879937667" sldId="259"/>
            <ac:spMk id="3" creationId="{7C597624-D23E-4524-9449-76A0C7AD68DC}"/>
          </ac:spMkLst>
        </pc:spChg>
      </pc:sldChg>
      <pc:sldChg chg="modSp">
        <pc:chgData name="sveva.delgatto@unimc.it" userId="S::sveva.delgatto@unimc.it::b0dff882-4194-43a0-8b10-1068c4ea61a2" providerId="AD" clId="Web-{42D6C689-48B8-D404-1B22-13F2826B49D1}" dt="2024-03-04T11:32:10.664" v="17" actId="20577"/>
        <pc:sldMkLst>
          <pc:docMk/>
          <pc:sldMk cId="3182800002" sldId="260"/>
        </pc:sldMkLst>
        <pc:spChg chg="mod">
          <ac:chgData name="sveva.delgatto@unimc.it" userId="S::sveva.delgatto@unimc.it::b0dff882-4194-43a0-8b10-1068c4ea61a2" providerId="AD" clId="Web-{42D6C689-48B8-D404-1B22-13F2826B49D1}" dt="2024-03-04T11:32:02.023" v="16" actId="20577"/>
          <ac:spMkLst>
            <pc:docMk/>
            <pc:sldMk cId="3182800002" sldId="260"/>
            <ac:spMk id="2" creationId="{695D8A02-2635-4461-A6B2-D3BCBBE25BC1}"/>
          </ac:spMkLst>
        </pc:spChg>
        <pc:spChg chg="mod">
          <ac:chgData name="sveva.delgatto@unimc.it" userId="S::sveva.delgatto@unimc.it::b0dff882-4194-43a0-8b10-1068c4ea61a2" providerId="AD" clId="Web-{42D6C689-48B8-D404-1B22-13F2826B49D1}" dt="2024-03-04T11:32:10.664" v="17" actId="20577"/>
          <ac:spMkLst>
            <pc:docMk/>
            <pc:sldMk cId="3182800002" sldId="260"/>
            <ac:spMk id="3" creationId="{7C597624-D23E-4524-9449-76A0C7AD68DC}"/>
          </ac:spMkLst>
        </pc:spChg>
      </pc:sldChg>
      <pc:sldChg chg="modSp">
        <pc:chgData name="sveva.delgatto@unimc.it" userId="S::sveva.delgatto@unimc.it::b0dff882-4194-43a0-8b10-1068c4ea61a2" providerId="AD" clId="Web-{42D6C689-48B8-D404-1B22-13F2826B49D1}" dt="2024-03-04T11:31:50.273" v="13" actId="20577"/>
        <pc:sldMkLst>
          <pc:docMk/>
          <pc:sldMk cId="2658286497" sldId="261"/>
        </pc:sldMkLst>
        <pc:spChg chg="mod">
          <ac:chgData name="sveva.delgatto@unimc.it" userId="S::sveva.delgatto@unimc.it::b0dff882-4194-43a0-8b10-1068c4ea61a2" providerId="AD" clId="Web-{42D6C689-48B8-D404-1B22-13F2826B49D1}" dt="2024-03-04T11:31:21.928" v="1" actId="20577"/>
          <ac:spMkLst>
            <pc:docMk/>
            <pc:sldMk cId="2658286497" sldId="261"/>
            <ac:spMk id="2" creationId="{FCB119C3-14E5-4573-A9C7-83FEBB058018}"/>
          </ac:spMkLst>
        </pc:spChg>
        <pc:spChg chg="mod">
          <ac:chgData name="sveva.delgatto@unimc.it" userId="S::sveva.delgatto@unimc.it::b0dff882-4194-43a0-8b10-1068c4ea61a2" providerId="AD" clId="Web-{42D6C689-48B8-D404-1B22-13F2826B49D1}" dt="2024-03-04T11:31:50.273" v="13" actId="20577"/>
          <ac:spMkLst>
            <pc:docMk/>
            <pc:sldMk cId="2658286497" sldId="261"/>
            <ac:spMk id="3" creationId="{1050E05E-6860-43E6-9D35-DDF3AFDCDBF4}"/>
          </ac:spMkLst>
        </pc:spChg>
      </pc:sldChg>
      <pc:sldChg chg="del">
        <pc:chgData name="sveva.delgatto@unimc.it" userId="S::sveva.delgatto@unimc.it::b0dff882-4194-43a0-8b10-1068c4ea61a2" providerId="AD" clId="Web-{42D6C689-48B8-D404-1B22-13F2826B49D1}" dt="2024-03-04T11:32:18.883" v="18"/>
        <pc:sldMkLst>
          <pc:docMk/>
          <pc:sldMk cId="1214070849" sldId="262"/>
        </pc:sldMkLst>
      </pc:sldChg>
      <pc:sldChg chg="modSp">
        <pc:chgData name="sveva.delgatto@unimc.it" userId="S::sveva.delgatto@unimc.it::b0dff882-4194-43a0-8b10-1068c4ea61a2" providerId="AD" clId="Web-{42D6C689-48B8-D404-1B22-13F2826B49D1}" dt="2024-03-04T11:33:23.853" v="23" actId="20577"/>
        <pc:sldMkLst>
          <pc:docMk/>
          <pc:sldMk cId="3717565067" sldId="263"/>
        </pc:sldMkLst>
        <pc:spChg chg="mod">
          <ac:chgData name="sveva.delgatto@unimc.it" userId="S::sveva.delgatto@unimc.it::b0dff882-4194-43a0-8b10-1068c4ea61a2" providerId="AD" clId="Web-{42D6C689-48B8-D404-1B22-13F2826B49D1}" dt="2024-03-04T11:33:23.853" v="23" actId="20577"/>
          <ac:spMkLst>
            <pc:docMk/>
            <pc:sldMk cId="3717565067" sldId="263"/>
            <ac:spMk id="3" creationId="{7F94E021-E377-474A-8BC1-F082E9D2A9FC}"/>
          </ac:spMkLst>
        </pc:spChg>
      </pc:sldChg>
      <pc:sldChg chg="ord">
        <pc:chgData name="sveva.delgatto@unimc.it" userId="S::sveva.delgatto@unimc.it::b0dff882-4194-43a0-8b10-1068c4ea61a2" providerId="AD" clId="Web-{42D6C689-48B8-D404-1B22-13F2826B49D1}" dt="2024-03-04T11:34:01.089" v="32"/>
        <pc:sldMkLst>
          <pc:docMk/>
          <pc:sldMk cId="3294616384" sldId="264"/>
        </pc:sldMkLst>
      </pc:sldChg>
      <pc:sldChg chg="modSp">
        <pc:chgData name="sveva.delgatto@unimc.it" userId="S::sveva.delgatto@unimc.it::b0dff882-4194-43a0-8b10-1068c4ea61a2" providerId="AD" clId="Web-{42D6C689-48B8-D404-1B22-13F2826B49D1}" dt="2024-03-04T11:34:28.136" v="36" actId="20577"/>
        <pc:sldMkLst>
          <pc:docMk/>
          <pc:sldMk cId="2018755826" sldId="265"/>
        </pc:sldMkLst>
        <pc:spChg chg="mod">
          <ac:chgData name="sveva.delgatto@unimc.it" userId="S::sveva.delgatto@unimc.it::b0dff882-4194-43a0-8b10-1068c4ea61a2" providerId="AD" clId="Web-{42D6C689-48B8-D404-1B22-13F2826B49D1}" dt="2024-03-04T11:34:28.136" v="36" actId="20577"/>
          <ac:spMkLst>
            <pc:docMk/>
            <pc:sldMk cId="2018755826" sldId="265"/>
            <ac:spMk id="3" creationId="{853714A5-F327-4D46-872A-0EB8DF0EA1ED}"/>
          </ac:spMkLst>
        </pc:spChg>
      </pc:sldChg>
      <pc:sldChg chg="del">
        <pc:chgData name="sveva.delgatto@unimc.it" userId="S::sveva.delgatto@unimc.it::b0dff882-4194-43a0-8b10-1068c4ea61a2" providerId="AD" clId="Web-{42D6C689-48B8-D404-1B22-13F2826B49D1}" dt="2024-03-04T11:34:32.246" v="37"/>
        <pc:sldMkLst>
          <pc:docMk/>
          <pc:sldMk cId="1791897287" sldId="267"/>
        </pc:sldMkLst>
      </pc:sldChg>
      <pc:sldChg chg="del">
        <pc:chgData name="sveva.delgatto@unimc.it" userId="S::sveva.delgatto@unimc.it::b0dff882-4194-43a0-8b10-1068c4ea61a2" providerId="AD" clId="Web-{42D6C689-48B8-D404-1B22-13F2826B49D1}" dt="2024-03-04T11:43:09.930" v="43"/>
        <pc:sldMkLst>
          <pc:docMk/>
          <pc:sldMk cId="3888330571" sldId="281"/>
        </pc:sldMkLst>
      </pc:sldChg>
      <pc:sldChg chg="modSp">
        <pc:chgData name="sveva.delgatto@unimc.it" userId="S::sveva.delgatto@unimc.it::b0dff882-4194-43a0-8b10-1068c4ea61a2" providerId="AD" clId="Web-{42D6C689-48B8-D404-1B22-13F2826B49D1}" dt="2024-03-04T11:42:25.616" v="42" actId="20577"/>
        <pc:sldMkLst>
          <pc:docMk/>
          <pc:sldMk cId="1246435318" sldId="282"/>
        </pc:sldMkLst>
        <pc:spChg chg="mod">
          <ac:chgData name="sveva.delgatto@unimc.it" userId="S::sveva.delgatto@unimc.it::b0dff882-4194-43a0-8b10-1068c4ea61a2" providerId="AD" clId="Web-{42D6C689-48B8-D404-1B22-13F2826B49D1}" dt="2024-03-04T11:42:25.616" v="42" actId="20577"/>
          <ac:spMkLst>
            <pc:docMk/>
            <pc:sldMk cId="1246435318" sldId="282"/>
            <ac:spMk id="3" creationId="{06717B74-9799-4A19-88BE-B8EDF46368BA}"/>
          </ac:spMkLst>
        </pc:spChg>
      </pc:sldChg>
      <pc:sldChg chg="modSp ord">
        <pc:chgData name="sveva.delgatto@unimc.it" userId="S::sveva.delgatto@unimc.it::b0dff882-4194-43a0-8b10-1068c4ea61a2" providerId="AD" clId="Web-{42D6C689-48B8-D404-1B22-13F2826B49D1}" dt="2024-03-04T11:33:57.573" v="31"/>
        <pc:sldMkLst>
          <pc:docMk/>
          <pc:sldMk cId="3362216543" sldId="289"/>
        </pc:sldMkLst>
        <pc:spChg chg="mod">
          <ac:chgData name="sveva.delgatto@unimc.it" userId="S::sveva.delgatto@unimc.it::b0dff882-4194-43a0-8b10-1068c4ea61a2" providerId="AD" clId="Web-{42D6C689-48B8-D404-1B22-13F2826B49D1}" dt="2024-03-04T11:33:57.448" v="30" actId="20577"/>
          <ac:spMkLst>
            <pc:docMk/>
            <pc:sldMk cId="3362216543" sldId="289"/>
            <ac:spMk id="3" creationId="{C1E6B7AD-7662-401A-88FF-1F8017D8C32E}"/>
          </ac:spMkLst>
        </pc:spChg>
      </pc:sldChg>
    </pc:docChg>
  </pc:docChgLst>
  <pc:docChgLst>
    <pc:chgData name="sveva.delgatto@unimc.it" userId="S::sveva.delgatto@unimc.it::b0dff882-4194-43a0-8b10-1068c4ea61a2" providerId="AD" clId="Web-{A82D317C-833D-735E-1C73-C23821B6E07E}"/>
    <pc:docChg chg="modSld">
      <pc:chgData name="sveva.delgatto@unimc.it" userId="S::sveva.delgatto@unimc.it::b0dff882-4194-43a0-8b10-1068c4ea61a2" providerId="AD" clId="Web-{A82D317C-833D-735E-1C73-C23821B6E07E}" dt="2024-03-07T08:46:24.502" v="0" actId="20577"/>
      <pc:docMkLst>
        <pc:docMk/>
      </pc:docMkLst>
      <pc:sldChg chg="modSp">
        <pc:chgData name="sveva.delgatto@unimc.it" userId="S::sveva.delgatto@unimc.it::b0dff882-4194-43a0-8b10-1068c4ea61a2" providerId="AD" clId="Web-{A82D317C-833D-735E-1C73-C23821B6E07E}" dt="2024-03-07T08:46:24.502" v="0" actId="20577"/>
        <pc:sldMkLst>
          <pc:docMk/>
          <pc:sldMk cId="1722767302" sldId="279"/>
        </pc:sldMkLst>
        <pc:spChg chg="mod">
          <ac:chgData name="sveva.delgatto@unimc.it" userId="S::sveva.delgatto@unimc.it::b0dff882-4194-43a0-8b10-1068c4ea61a2" providerId="AD" clId="Web-{A82D317C-833D-735E-1C73-C23821B6E07E}" dt="2024-03-07T08:46:24.502" v="0" actId="20577"/>
          <ac:spMkLst>
            <pc:docMk/>
            <pc:sldMk cId="1722767302" sldId="279"/>
            <ac:spMk id="3" creationId="{3669CE5F-7CB5-45AD-9C6E-16C140E6C7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33B8B-BC91-4EE7-B2F7-E152195D2BCC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34C88-E6B7-43BA-A61F-FEEF58F84B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2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E0735EEE-BD63-4DCD-83DF-CC2AB0780D0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B974A3B7-0EC2-4D97-B4D8-849D1308EC88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11</a:t>
            </a:fld>
            <a:endParaRPr kumimoji="0" lang="it-IT" altLang="it-IT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Lucida Sans Unicode" panose="020B0602030504020204" pitchFamily="34" charset="0"/>
            </a:endParaRPr>
          </a:p>
        </p:txBody>
      </p:sp>
      <p:sp>
        <p:nvSpPr>
          <p:cNvPr id="79873" name="Rectangle 1">
            <a:extLst>
              <a:ext uri="{FF2B5EF4-FFF2-40B4-BE49-F238E27FC236}">
                <a16:creationId xmlns:a16="http://schemas.microsoft.com/office/drawing/2014/main" id="{2653B089-9A30-44D7-BD03-CCE4AA61677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490F8D25-B0CF-4166-8C99-6E9ECC56DAC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64111E-8D2D-4573-9C5A-B86340CD4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59CF812-58E1-4EC0-BBAF-1AB85BB3B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FFA64E-1DF2-4E53-AE7F-A2C54D224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F6E821-49AE-4ADB-AFD8-D90532AF0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0E561C-80C4-4EA8-9F00-8E141E641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442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F30CF4-96E9-4F76-9283-611068C21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0928CD-EE3B-4A38-9004-9022699C8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9B2182-66A6-4067-9612-6F3A70AC4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04C1FF-592A-473E-A0DF-89E12E2D4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210EB6-6000-4DCB-A1AF-89B8316FC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85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A7D80DD-9881-4252-AA37-BCCDBE3A1A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B2735A9-14C9-494C-B1A3-64BD07179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BFE49B-28FA-4A15-9BF4-53F4B982C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7A70BD-58C2-4DF6-A4BD-BADE6FE32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18C991-CE7F-4E8C-9A05-71C34CF4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768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610E39-8A93-4B8A-917D-9404A56B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71A5B56-216C-4F08-994D-DCA525A6F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0D11396-5880-4019-B0A2-60A33EB038C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48998C3-AD01-4D80-9426-FE6DDD1F01A2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6BFC06C-4A6B-4308-90C4-23A4455D248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51070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BB9644-E9FD-4EC4-8CF7-EAD4A7F36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9D32E7-EB18-4674-8833-C087F583B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A73CB8-5E44-4B66-B64E-C88CDB2604B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1532040-0D82-417E-8251-5FFAED07AB5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89026F3-431A-4F64-9989-CD2F88A40B2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60629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B48744-96A3-440F-8966-EC8CA4A35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8C43FA-DDB7-40AD-A222-67678C831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AD93E5-AF0D-4CD6-AF7C-8ABD46CFA99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0C55DCE-9DC5-41FF-96C8-790EEAB56093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39431DB-3E2C-4C9F-BFD6-2EA8A4A22DA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59646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B0F21F-73EB-43D3-9B98-661A73B99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A2214E-023A-43BE-A7AB-743497300D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8451" cy="45164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2779FD2-0D9F-4CA0-B2A8-DAC434F5F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1252" y="1600200"/>
            <a:ext cx="5378449" cy="45164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89C6E48-C5C8-4F7A-BF06-FE4FBF8CFFC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C6406F-FAFE-4CA3-919C-E7C4D2E0281E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E7BA4F4-6EB5-4742-B1D6-01EA43AE0C3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42964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90B869-78D2-4547-B9C8-4E6A25767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31FFAA-8D56-4452-90D1-F6C8F1BD9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9CE4395-0EBC-4A5C-8846-B7275F6BB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C16695A-B998-4783-97E6-8866D4AF93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AD7FA76-BCA5-4F2C-AE4C-E1A7AA27B0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E65FA61-2A34-4727-BD78-24F26BFA165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89FD895A-B984-4D4B-A052-EE810369B4D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4165104-905F-4D06-9375-FB3BF0D0882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91142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92FBB2-DE47-4848-AAC3-F5F7DEA90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F4783C2-267C-496E-B520-720B92C0946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95FA0E8-F69C-4ECF-AF67-D801E5FBC03D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EAF721F-F2D0-4F66-8B21-B57FF022759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82548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D169CEA-9D7F-445E-9CA7-39C91AFB97C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6DC2FBC3-AE61-432F-98F6-D0BD0E620A74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2AF2E7C-32EE-4998-B009-182228CC53F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437281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59CC74-F5E8-4BE2-A748-D670632B8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2EE72F-69E6-4764-85F6-75AB73EA0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CD0E097-E697-4B90-8846-9CA49A5F7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0194981-D101-4327-AF39-1FDE0170C04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B3B6CC-CF5F-4B66-95E2-E2B7F2B7B16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A74939B-149C-47C1-84CA-C01DB549DBF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2086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35D947-75FD-4874-8EB6-BF4BBEBCA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265D3C-2DF0-4A48-ABE7-9EBC063FC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B36111-5DE5-429E-AA6A-EB5249B8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8524C7-69BA-443F-A468-B67547749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421C45-6FC2-48C3-98DE-BE34C4242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8929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A66651-281A-405A-AB77-41D6DD30D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616FBE2-A3EC-48E9-B678-1E4895A1A8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87C96AB-6CC8-44AF-8E48-46EB4A3D6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4B096EA-3431-450D-A482-2EA7E7389F0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2CCB0E-6048-4BD5-8C49-9536454BFF27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D6436CA-D22F-4954-8B3B-9656A30335F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62332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BAA530-859B-42D2-976F-78D0B43BB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7806CB2-CB3E-45D8-BDBB-335F475A1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502E5D-498C-4D5A-A040-A08A2CAA83B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92F25C9-B649-4645-869C-FD9FD471BEE7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8B45205-2983-455A-A41D-59BC8C03741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475536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2275720-CB11-4E43-96F9-650545EFE8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0734" y="274638"/>
            <a:ext cx="2738967" cy="584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C406970-D94D-4673-8943-5B9C0E82E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17933" cy="584200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B7523E-B1BC-4321-B09B-9B843C0EF94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E5CFAF6-CF87-49D2-A16C-904DD1E4ADD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E61143B-C5BF-4D63-8774-D91ECBEDC52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786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C5976B-2C82-4DF5-B1C6-1A7526301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FB243C5-92BE-4445-AA76-B3DC5600C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8BB2DB-C192-4AD9-B587-F975D88A9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E22207-44D8-4BBA-930E-EF9BC7E6F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321F66-389A-449B-84B4-63406D0F5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590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83D0E2-A039-4984-80EC-A5EB513DA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A04687-45C0-4898-B6D5-07FB61D6B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75B7310-08EC-4B6E-8245-F7F6E8432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EE745DC-67CC-45A3-9EC5-E1AA1A7D1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61D4183-61A6-43D8-B50A-E6CC3C471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818236C-99B7-47A1-951C-91ABDC346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339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BA695C-EDF0-4B93-B8A7-E809327D8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776C07-7C80-4A03-9F7B-4A819C7F5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0A3BA09-288B-4A15-AEB1-8AF342A6F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69E14B7-F7AB-41F4-A323-34E456B9C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417A583-4623-40D7-940D-C8EC05FDA0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38B42FE-51F5-47CB-BDF2-2F87D0AA3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FF8A2BA-989D-48E8-90F0-6093A3C0B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EB4F33A-7FA5-4721-BBBB-26D75636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3312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734FDD-B38E-4044-8381-3B53214D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2105A6A-5BBF-4A9F-B7F4-CE0293F6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A2CBE73-61AF-46D1-9755-FCB1EA26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51F97D0-1848-4915-B0EC-ADA6B4B0E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769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9D6252E-4C22-48A7-8F63-23E5DAC7F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29C683B-EB11-4C33-A5E4-4FA8706E0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9AA9D6A-8CC6-4B28-8B63-D27FE6A4F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440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2078DE-FE5F-4FFC-ABDD-6C1AB862A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7316B4-CD18-432E-8B79-7EF15CE3E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C47E120-FA08-4437-8DF1-32C549DCA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50A54A9-483A-475D-B6D0-E533387EC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C9A896-066B-4337-97DF-49B6B449F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EFB991-DA13-465B-82A0-C1168826A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93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D1DF4D-6DD3-4CF0-ABAD-98E56FDF3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13775B3-E0CF-461B-BB2F-55A6DC3082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EC2530C-8880-422A-B4E3-7E765EBE7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C7F95D5-197F-4E63-9CD6-52A51FF4F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EECC3B-D41A-4504-9C95-B215C7920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2036564-49A3-44EC-A6F8-587C1E4D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183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F3218F3-84BA-4865-B13E-4813BFB1D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E2B3957-98D3-4591-9789-CB5358945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5B4996-5216-4A6E-809B-44D793734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A8AB2-8426-475C-B4FE-D18529097821}" type="datetimeFigureOut">
              <a:rPr lang="it-IT" smtClean="0"/>
              <a:t>07/03/2024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E09887-E6AC-476A-9000-96965CBEF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0C59E4-BAE2-4022-B745-1AB912C8A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EFF0D-BC91-45CC-BAF5-B531C5BDE6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37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FC49E1A2-74DB-4A82-8544-56879A6516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9"/>
            <a:ext cx="109601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58115372-AE14-42CC-83F4-B65C32EF04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0"/>
            <a:ext cx="10960100" cy="451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E406D75-0947-46DB-9088-E1EADE43032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09601" y="6356350"/>
            <a:ext cx="28321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defRPr>
            </a:lvl1pPr>
          </a:lstStyle>
          <a:p>
            <a:r>
              <a:rPr lang="it-IT" altLang="it-IT"/>
              <a:t>14/09/14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A37D5E42-73E3-4E59-B961-2E4157741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800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D9FB197E-3F82-45B3-A7FB-F1183F18534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356350"/>
            <a:ext cx="28321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defRPr>
            </a:lvl1pPr>
          </a:lstStyle>
          <a:p>
            <a:fld id="{D61C4E41-744E-4421-AAC6-7181DD6A705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1083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S PGothic" panose="020B0600070205080204" pitchFamily="34" charset="-128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S PGothic" panose="020B0600070205080204" pitchFamily="34" charset="-128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S PGothic" panose="020B0600070205080204" pitchFamily="34" charset="-128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S PGothic" panose="020B0600070205080204" pitchFamily="34" charset="-128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S PGothic" panose="020B0600070205080204" pitchFamily="34" charset="-128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S PGothic" panose="020B0600070205080204" pitchFamily="34" charset="-128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S PGothic" panose="020B0600070205080204" pitchFamily="34" charset="-128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49263" rtl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559294"/>
            <a:ext cx="12191999" cy="6298279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-428"/>
            <a:ext cx="6096001" cy="6858000"/>
          </a:xfrm>
          <a:prstGeom prst="rect">
            <a:avLst/>
          </a:prstGeom>
          <a:gradFill>
            <a:gsLst>
              <a:gs pos="13000">
                <a:srgbClr val="000000">
                  <a:alpha val="72000"/>
                </a:srgbClr>
              </a:gs>
              <a:gs pos="99000">
                <a:schemeClr val="accent1">
                  <a:lumMod val="50000"/>
                  <a:alpha val="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A3FB90F-463D-45F8-8750-61474991D8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5136" y="1028700"/>
            <a:ext cx="9947305" cy="1090657"/>
          </a:xfrm>
        </p:spPr>
        <p:txBody>
          <a:bodyPr>
            <a:normAutofit/>
          </a:bodyPr>
          <a:lstStyle/>
          <a:p>
            <a:r>
              <a:rPr lang="it-IT" sz="3400" b="1">
                <a:solidFill>
                  <a:srgbClr val="FFFFFF"/>
                </a:solidFill>
              </a:rPr>
              <a:t>I principi costituzionali della pubblica amministrazione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D52748E-2F41-4534-ABB6-EA71A03DF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14188"/>
            <a:ext cx="9144000" cy="492440"/>
          </a:xfrm>
        </p:spPr>
        <p:txBody>
          <a:bodyPr>
            <a:normAutofit/>
          </a:bodyPr>
          <a:lstStyle/>
          <a:p>
            <a:r>
              <a:rPr lang="it-IT" sz="20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"/>
                </a:schemeClr>
              </a:gs>
              <a:gs pos="68000">
                <a:schemeClr val="accent1">
                  <a:alpha val="15000"/>
                </a:schemeClr>
              </a:gs>
            </a:gsLst>
            <a:lin ang="21594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magine 3" descr="UNIMC - logo">
            <a:extLst>
              <a:ext uri="{FF2B5EF4-FFF2-40B4-BE49-F238E27FC236}">
                <a16:creationId xmlns:a16="http://schemas.microsoft.com/office/drawing/2014/main" id="{CC54EFFB-773C-213B-91FF-11C323C76B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207"/>
          <a:stretch/>
        </p:blipFill>
        <p:spPr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99157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27CE3C-2230-4402-A612-AECA0505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Le funzioni del principio di legalità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3714A5-F327-4D46-872A-0EB8DF0EA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46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Funzione di </a:t>
            </a:r>
            <a:r>
              <a:rPr lang="it-IT" b="1" dirty="0">
                <a:solidFill>
                  <a:prstClr val="black"/>
                </a:solidFill>
              </a:rPr>
              <a:t>garanzia</a:t>
            </a:r>
            <a:r>
              <a:rPr lang="it-IT" dirty="0">
                <a:solidFill>
                  <a:prstClr val="black"/>
                </a:solidFill>
              </a:rPr>
              <a:t> – &gt; </a:t>
            </a:r>
          </a:p>
          <a:p>
            <a:pPr lvl="1" algn="just"/>
            <a:r>
              <a:rPr lang="it-IT" dirty="0">
                <a:solidFill>
                  <a:prstClr val="black"/>
                </a:solidFill>
              </a:rPr>
              <a:t>riserve di legge; </a:t>
            </a:r>
          </a:p>
          <a:p>
            <a:pPr lvl="1" algn="just"/>
            <a:r>
              <a:rPr lang="it-IT" dirty="0">
                <a:solidFill>
                  <a:prstClr val="black"/>
                </a:solidFill>
              </a:rPr>
              <a:t>azionabilità della pretesa -art. </a:t>
            </a:r>
            <a:r>
              <a:rPr lang="it-IT" b="1" dirty="0">
                <a:solidFill>
                  <a:prstClr val="black"/>
                </a:solidFill>
              </a:rPr>
              <a:t>113 Cost</a:t>
            </a:r>
            <a:r>
              <a:rPr lang="it-IT" dirty="0">
                <a:solidFill>
                  <a:prstClr val="black"/>
                </a:solidFill>
              </a:rPr>
              <a:t>. :</a:t>
            </a:r>
          </a:p>
          <a:p>
            <a:pPr marL="457200" lvl="1" indent="0" algn="just">
              <a:buNone/>
            </a:pPr>
            <a:endParaRPr lang="it-IT" dirty="0">
              <a:solidFill>
                <a:prstClr val="black"/>
              </a:solidFill>
            </a:endParaRPr>
          </a:p>
          <a:p>
            <a:pPr marL="457200" lvl="1" indent="0" algn="just">
              <a:buNone/>
            </a:pPr>
            <a:r>
              <a:rPr lang="it-IT" dirty="0">
                <a:solidFill>
                  <a:prstClr val="black"/>
                </a:solidFill>
              </a:rPr>
              <a:t>«Contro gli atti della pubblica amministrazione è</a:t>
            </a:r>
            <a:r>
              <a:rPr lang="it-IT" b="1" dirty="0">
                <a:solidFill>
                  <a:prstClr val="black"/>
                </a:solidFill>
              </a:rPr>
              <a:t> sempre ammessa la tutela  giurisdizionale  dei  diritti  e  degli  interessi  legittimi dinanzi agli organi di giurisdizione ordinaria o amministrativa. </a:t>
            </a:r>
            <a:r>
              <a:rPr lang="it-IT" dirty="0">
                <a:solidFill>
                  <a:prstClr val="black"/>
                </a:solidFill>
              </a:rPr>
              <a:t>Tale  tutela  giurisdizionale  non può essere esclusa o limitata a particolari  mezzi  di  impugnazione  o  per determinate categorie di atti. </a:t>
            </a:r>
            <a:r>
              <a:rPr lang="it-IT" b="1" dirty="0">
                <a:solidFill>
                  <a:prstClr val="black"/>
                </a:solidFill>
              </a:rPr>
              <a:t>La  legge determina quali organi di giurisdizione possono annullare gli  atti  della  pubblica amministrazione nei casi e con gli effetti previsti dalla legge stessa</a:t>
            </a:r>
            <a:r>
              <a:rPr lang="it-IT" dirty="0">
                <a:solidFill>
                  <a:prstClr val="black"/>
                </a:solidFill>
              </a:rPr>
              <a:t>».</a:t>
            </a:r>
            <a:endParaRPr lang="it-IT" dirty="0">
              <a:solidFill>
                <a:prstClr val="black"/>
              </a:solidFill>
              <a:ea typeface="Calibri"/>
              <a:cs typeface="Calibri"/>
            </a:endParaRPr>
          </a:p>
          <a:p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103FFC5-76FD-4BD6-A0F8-BD7F07CD7EE6}"/>
              </a:ext>
            </a:extLst>
          </p:cNvPr>
          <p:cNvSpPr/>
          <p:nvPr/>
        </p:nvSpPr>
        <p:spPr>
          <a:xfrm>
            <a:off x="3480508" y="3188935"/>
            <a:ext cx="415498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it-IT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447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93E2AAD8-0483-49BF-B3D1-2E9944A336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274638"/>
            <a:ext cx="8229600" cy="1537384"/>
          </a:xfrm>
          <a:ln/>
        </p:spPr>
        <p:txBody>
          <a:bodyPr/>
          <a:lstStyle/>
          <a:p>
            <a:pPr algn="ctr">
              <a:lnSpc>
                <a:spcPct val="10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b="1" dirty="0">
                <a:latin typeface="Calibri" panose="020F0502020204030204" pitchFamily="34" charset="0"/>
              </a:rPr>
              <a:t>Sintesi - La legge e l’amministrazione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8836010B-890C-492E-84E9-F4F5477F9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732" y="1887523"/>
            <a:ext cx="9397068" cy="421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Arial" panose="020B0604020202020204" pitchFamily="34" charset="0"/>
              <a:buChar char="•"/>
            </a:pPr>
            <a:r>
              <a:rPr lang="it-IT" altLang="it-IT" sz="3200" dirty="0">
                <a:latin typeface="Calibri" panose="020F0502020204030204" pitchFamily="34" charset="0"/>
                <a:ea typeface="MS PGothic" panose="020B0600070205080204" pitchFamily="34" charset="-128"/>
              </a:rPr>
              <a:t>La legge è un </a:t>
            </a:r>
            <a:r>
              <a:rPr lang="it-IT" altLang="it-IT" sz="3200" b="1" dirty="0">
                <a:latin typeface="Calibri" panose="020F0502020204030204" pitchFamily="34" charset="0"/>
                <a:ea typeface="MS PGothic" panose="020B0600070205080204" pitchFamily="34" charset="-128"/>
              </a:rPr>
              <a:t>comando</a:t>
            </a:r>
            <a:r>
              <a:rPr lang="it-IT" altLang="it-IT" sz="3200" dirty="0">
                <a:latin typeface="Calibri" panose="020F0502020204030204" pitchFamily="34" charset="0"/>
                <a:ea typeface="MS PGothic" panose="020B0600070205080204" pitchFamily="34" charset="-128"/>
              </a:rPr>
              <a:t> che il Parlamento rivolge all’amministrazione</a:t>
            </a:r>
          </a:p>
          <a:p>
            <a:pPr algn="just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Arial" panose="020B0604020202020204" pitchFamily="34" charset="0"/>
              <a:buChar char="•"/>
            </a:pPr>
            <a:r>
              <a:rPr lang="it-IT" altLang="it-IT" sz="3200" dirty="0">
                <a:latin typeface="Calibri" panose="020F0502020204030204" pitchFamily="34" charset="0"/>
                <a:ea typeface="MS PGothic" panose="020B0600070205080204" pitchFamily="34" charset="-128"/>
              </a:rPr>
              <a:t>L’amministrazione deve </a:t>
            </a:r>
            <a:r>
              <a:rPr lang="it-IT" altLang="it-IT" sz="3200" b="1" dirty="0">
                <a:latin typeface="Calibri" panose="020F0502020204030204" pitchFamily="34" charset="0"/>
                <a:ea typeface="MS PGothic" panose="020B0600070205080204" pitchFamily="34" charset="-128"/>
              </a:rPr>
              <a:t>eseguire</a:t>
            </a:r>
            <a:r>
              <a:rPr lang="it-IT" altLang="it-IT" sz="3200" dirty="0">
                <a:latin typeface="Calibri" panose="020F0502020204030204" pitchFamily="34" charset="0"/>
                <a:ea typeface="MS PGothic" panose="020B0600070205080204" pitchFamily="34" charset="-128"/>
              </a:rPr>
              <a:t> questo comando</a:t>
            </a:r>
          </a:p>
          <a:p>
            <a:pPr algn="just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Arial" panose="020B0604020202020204" pitchFamily="34" charset="0"/>
              <a:buChar char="•"/>
            </a:pPr>
            <a:r>
              <a:rPr lang="it-IT" altLang="it-IT" sz="3200" dirty="0">
                <a:latin typeface="Calibri" panose="020F0502020204030204" pitchFamily="34" charset="0"/>
                <a:ea typeface="MS PGothic" panose="020B0600070205080204" pitchFamily="34" charset="-128"/>
              </a:rPr>
              <a:t>L’amministrazione </a:t>
            </a:r>
            <a:r>
              <a:rPr lang="it-IT" altLang="it-IT" sz="3200" b="1" dirty="0">
                <a:latin typeface="Calibri" panose="020F0502020204030204" pitchFamily="34" charset="0"/>
                <a:ea typeface="MS PGothic" panose="020B0600070205080204" pitchFamily="34" charset="-128"/>
              </a:rPr>
              <a:t>non può agire fuori </a:t>
            </a:r>
            <a:r>
              <a:rPr lang="it-IT" altLang="it-IT" sz="3200" dirty="0">
                <a:latin typeface="Calibri" panose="020F0502020204030204" pitchFamily="34" charset="0"/>
                <a:ea typeface="MS PGothic" panose="020B0600070205080204" pitchFamily="34" charset="-128"/>
              </a:rPr>
              <a:t>dal comando legislativo</a:t>
            </a:r>
          </a:p>
          <a:p>
            <a:pPr algn="just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Arial" panose="020B0604020202020204" pitchFamily="34" charset="0"/>
              <a:buChar char="•"/>
            </a:pPr>
            <a:r>
              <a:rPr lang="it-IT" altLang="it-IT" sz="3200" dirty="0">
                <a:latin typeface="Calibri" panose="020F0502020204030204" pitchFamily="34" charset="0"/>
                <a:ea typeface="MS PGothic" panose="020B0600070205080204" pitchFamily="34" charset="-128"/>
              </a:rPr>
              <a:t>Legalità è </a:t>
            </a:r>
            <a:r>
              <a:rPr lang="it-IT" altLang="it-IT" sz="3200" b="1" dirty="0">
                <a:latin typeface="Calibri" panose="020F0502020204030204" pitchFamily="34" charset="0"/>
                <a:ea typeface="MS PGothic" panose="020B0600070205080204" pitchFamily="34" charset="-128"/>
              </a:rPr>
              <a:t>condizione di legittimità </a:t>
            </a:r>
            <a:r>
              <a:rPr lang="it-IT" altLang="it-IT" sz="3200" dirty="0">
                <a:latin typeface="Calibri" panose="020F0502020204030204" pitchFamily="34" charset="0"/>
                <a:ea typeface="MS PGothic" panose="020B0600070205080204" pitchFamily="34" charset="-128"/>
              </a:rPr>
              <a:t>del potere pubblico, sia </a:t>
            </a:r>
            <a:r>
              <a:rPr lang="it-IT" altLang="it-IT" sz="3200" b="1" dirty="0">
                <a:latin typeface="Calibri" panose="020F0502020204030204" pitchFamily="34" charset="0"/>
                <a:ea typeface="MS PGothic" panose="020B0600070205080204" pitchFamily="34" charset="-128"/>
              </a:rPr>
              <a:t>perché lo limita, sia perché lo indirizza</a:t>
            </a:r>
          </a:p>
          <a:p>
            <a:pPr defTabSz="449263" fontAlgn="base" hangingPunct="0">
              <a:spcBef>
                <a:spcPts val="638"/>
              </a:spcBef>
              <a:spcAft>
                <a:spcPct val="0"/>
              </a:spcAft>
              <a:buSzPct val="100000"/>
            </a:pPr>
            <a:endParaRPr lang="it-IT" altLang="it-IT" sz="3200" dirty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defTabSz="449263" fontAlgn="base" hangingPunct="0">
              <a:spcBef>
                <a:spcPts val="638"/>
              </a:spcBef>
              <a:spcAft>
                <a:spcPct val="0"/>
              </a:spcAft>
              <a:buSzPct val="100000"/>
            </a:pPr>
            <a:endParaRPr lang="it-IT" altLang="it-IT" sz="3200" dirty="0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E45F9A-85DB-451D-AD90-D8126EA2E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Il principio di imparzialità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832C57-0046-40B7-B87A-1E14F5B7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b="1" dirty="0"/>
              <a:t>Art. 97 Costituzione</a:t>
            </a:r>
          </a:p>
          <a:p>
            <a:pPr algn="just"/>
            <a:r>
              <a:rPr lang="it-IT" dirty="0"/>
              <a:t>«I pubblici uffici sono </a:t>
            </a:r>
            <a:r>
              <a:rPr lang="it-IT" b="1" dirty="0"/>
              <a:t>organizzati</a:t>
            </a:r>
            <a:r>
              <a:rPr lang="it-IT" dirty="0"/>
              <a:t> secondo disposizioni  di  legge, in modo che siano assicurati  il  buon  andamento  e </a:t>
            </a:r>
            <a:r>
              <a:rPr lang="it-IT" b="1" dirty="0"/>
              <a:t>l'imparzialità</a:t>
            </a:r>
            <a:r>
              <a:rPr lang="it-IT" dirty="0"/>
              <a:t> dell'amministrazione». </a:t>
            </a:r>
          </a:p>
          <a:p>
            <a:pPr marL="457200" indent="-457200" algn="just">
              <a:buFontTx/>
              <a:buChar char="-"/>
            </a:pPr>
            <a:r>
              <a:rPr lang="it-IT" dirty="0"/>
              <a:t>Il principio di imparzialità regola:</a:t>
            </a:r>
          </a:p>
          <a:p>
            <a:pPr marL="1257300" lvl="2" indent="-457200" algn="just">
              <a:buFontTx/>
              <a:buChar char="-"/>
            </a:pPr>
            <a:r>
              <a:rPr lang="it-IT" sz="2800" b="1" dirty="0"/>
              <a:t>L’organizzazione</a:t>
            </a:r>
          </a:p>
          <a:p>
            <a:pPr marL="1257300" lvl="2" indent="-457200" algn="just">
              <a:buFontTx/>
              <a:buChar char="-"/>
            </a:pPr>
            <a:r>
              <a:rPr lang="it-IT" sz="2800" b="1" dirty="0"/>
              <a:t>L’attività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FE08DD-6562-40D5-B981-7DE303DB509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 altLang="it-IT" dirty="0"/>
          </a:p>
          <a:p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307112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B80BB6-71D6-43FD-B746-923B6244E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L’imparzialità dell’amministrazione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B610C7-2EB2-4883-9E39-72F841DE2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dirty="0"/>
              <a:t> Amministrazione e giudice: terzietà e imparzialità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it-IT" b="1" dirty="0"/>
              <a:t>L’amministrazione è </a:t>
            </a:r>
            <a:r>
              <a:rPr lang="it-IT" b="1" i="1" dirty="0"/>
              <a:t>parte imparziale</a:t>
            </a:r>
          </a:p>
          <a:p>
            <a:pPr marL="400050" lvl="1" indent="0"/>
            <a:endParaRPr lang="it-IT" sz="2800" i="1" dirty="0">
              <a:cs typeface="Calibri"/>
            </a:endParaRPr>
          </a:p>
          <a:p>
            <a:pPr lvl="1" indent="-342900">
              <a:buFontTx/>
              <a:buChar char="-"/>
            </a:pPr>
            <a:r>
              <a:rPr lang="it-IT" sz="2800" dirty="0"/>
              <a:t>Attività vincolata -&gt; rispetto delle regole (come il giudice)</a:t>
            </a:r>
            <a:endParaRPr lang="it-IT" sz="2800" dirty="0">
              <a:cs typeface="Calibri"/>
            </a:endParaRPr>
          </a:p>
          <a:p>
            <a:pPr lvl="1" indent="-342900">
              <a:buFontTx/>
              <a:buChar char="-"/>
            </a:pPr>
            <a:r>
              <a:rPr lang="it-IT" sz="2800" dirty="0"/>
              <a:t>Attività discrezionale -&gt; acquisizione e ponderazione di </a:t>
            </a:r>
            <a:r>
              <a:rPr lang="it-IT" sz="2800" i="1" dirty="0"/>
              <a:t>tutti </a:t>
            </a:r>
            <a:r>
              <a:rPr lang="it-IT" sz="2800" dirty="0"/>
              <a:t>gli interessi (pubblici e privati)</a:t>
            </a:r>
            <a:endParaRPr lang="it-IT" sz="2800" dirty="0">
              <a:cs typeface="Calibri"/>
            </a:endParaRP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166ABF-734E-4764-B468-F2EE5D2CC59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3395117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B33894-9212-4433-BF71-47C2254D6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Le declinazioni dell’imparzialità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C10A1E-1CD5-49FC-ADA2-60A28D29C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it-IT" dirty="0"/>
              <a:t>Imparzialità e </a:t>
            </a:r>
            <a:r>
              <a:rPr lang="it-IT" b="1" dirty="0"/>
              <a:t>partecipazione</a:t>
            </a:r>
            <a:r>
              <a:rPr lang="it-IT" dirty="0"/>
              <a:t> al procedimento</a:t>
            </a:r>
          </a:p>
          <a:p>
            <a:pPr marL="457200" indent="-457200">
              <a:buFontTx/>
              <a:buChar char="-"/>
            </a:pPr>
            <a:r>
              <a:rPr lang="it-IT" dirty="0"/>
              <a:t>Imparzialità e </a:t>
            </a:r>
            <a:r>
              <a:rPr lang="it-IT" b="1" dirty="0"/>
              <a:t>giusto procedimento </a:t>
            </a:r>
            <a:r>
              <a:rPr lang="it-IT" dirty="0"/>
              <a:t>(</a:t>
            </a:r>
            <a:r>
              <a:rPr lang="it-IT" i="1" dirty="0"/>
              <a:t>fair </a:t>
            </a:r>
            <a:r>
              <a:rPr lang="it-IT" i="1" dirty="0" err="1"/>
              <a:t>proceeding</a:t>
            </a:r>
            <a:r>
              <a:rPr lang="it-IT" i="1" dirty="0"/>
              <a:t> </a:t>
            </a:r>
            <a:r>
              <a:rPr lang="it-IT" dirty="0"/>
              <a:t>o </a:t>
            </a:r>
            <a:r>
              <a:rPr lang="it-IT" i="1" dirty="0"/>
              <a:t>due </a:t>
            </a:r>
            <a:r>
              <a:rPr lang="it-IT" i="1" dirty="0" err="1"/>
              <a:t>process</a:t>
            </a:r>
            <a:r>
              <a:rPr lang="it-IT" i="1" dirty="0"/>
              <a:t> of law</a:t>
            </a:r>
            <a:r>
              <a:rPr lang="it-IT" dirty="0"/>
              <a:t>)</a:t>
            </a:r>
          </a:p>
          <a:p>
            <a:pPr marL="457200" indent="-457200">
              <a:buFontTx/>
              <a:buChar char="-"/>
            </a:pPr>
            <a:r>
              <a:rPr lang="it-IT" dirty="0"/>
              <a:t>Imparzialità e </a:t>
            </a:r>
            <a:r>
              <a:rPr lang="it-IT" b="1" dirty="0"/>
              <a:t>non discriminazione</a:t>
            </a:r>
          </a:p>
          <a:p>
            <a:pPr marL="457200" indent="-457200">
              <a:buFontTx/>
              <a:buChar char="-"/>
            </a:pPr>
            <a:r>
              <a:rPr lang="it-IT" dirty="0"/>
              <a:t>Imparzialità </a:t>
            </a:r>
            <a:r>
              <a:rPr lang="it-IT" i="1" dirty="0"/>
              <a:t>vs </a:t>
            </a:r>
            <a:r>
              <a:rPr lang="it-IT" b="1" dirty="0"/>
              <a:t>indipendenza</a:t>
            </a:r>
            <a:r>
              <a:rPr lang="it-IT" dirty="0"/>
              <a:t> (AI)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4D8C25-B0D7-43D0-9A79-430A03F8681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1762033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BAE6C5-9D47-40CC-8B06-5FDCB7F02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369116"/>
            <a:ext cx="10960100" cy="771787"/>
          </a:xfrm>
        </p:spPr>
        <p:txBody>
          <a:bodyPr/>
          <a:lstStyle/>
          <a:p>
            <a:pPr algn="ctr"/>
            <a:r>
              <a:rPr lang="it-IT" b="1" dirty="0"/>
              <a:t>L’obbligo di motivazione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717B74-9799-4A19-88BE-B8EDF4636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476462"/>
            <a:ext cx="10960100" cy="4808409"/>
          </a:xfrm>
        </p:spPr>
        <p:txBody>
          <a:bodyPr/>
          <a:lstStyle/>
          <a:p>
            <a:pPr algn="ctr"/>
            <a:r>
              <a:rPr lang="it-IT" b="1" dirty="0"/>
              <a:t>Art. 3 LPA - Motivazione del provvedimento </a:t>
            </a:r>
          </a:p>
          <a:p>
            <a:pPr algn="just"/>
            <a:r>
              <a:rPr lang="it-IT" dirty="0"/>
              <a:t>«Ogni provvedimento amministrativo, compresi  quelli  concernenti l'organizzazione amministrativa, lo svolgimento dei pubblici concorsi ed il personale,  deve  essere  motivato,  […]. </a:t>
            </a:r>
            <a:endParaRPr lang="it-IT" dirty="0">
              <a:cs typeface="Calibri"/>
            </a:endParaRPr>
          </a:p>
          <a:p>
            <a:pPr marL="0" indent="0" algn="just"/>
            <a:r>
              <a:rPr lang="it-IT" b="1" dirty="0">
                <a:solidFill>
                  <a:srgbClr val="FF0000"/>
                </a:solidFill>
              </a:rPr>
              <a:t>La motivazione deve indicare i  presupposti  di fatto e le ragioni giuridiche  che  hanno  determinato  la  decisione dell'amministrazione, in relazione alle risultanze dell'istruttoria».</a:t>
            </a:r>
            <a:endParaRPr lang="it-IT" b="1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DFEF36-68EE-423A-AD1A-BD82A84CDEE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1246435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993511-4167-4DC0-B72E-37B6C4976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Divieto di favoritismi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4A0EF9-5A58-40D0-852B-B3E943A75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/>
              <a:t>Art. 12 LPA -</a:t>
            </a:r>
            <a:r>
              <a:rPr lang="it-IT" sz="2800" dirty="0"/>
              <a:t>(Provvedimenti attributivi di vantaggi economici) </a:t>
            </a:r>
          </a:p>
          <a:p>
            <a:pPr algn="just"/>
            <a:r>
              <a:rPr lang="it-IT" sz="2800" dirty="0"/>
              <a:t>«La concessione di sovvenzioni,  contributi,  sussidi  ed  ausili finanziari e l'attribuzione di vantaggi economici di qualunque genere a  persone  ed  enti  pubblici  e  privati  sono   subordinate   alla </a:t>
            </a:r>
            <a:r>
              <a:rPr lang="it-IT" sz="2800" b="1" dirty="0"/>
              <a:t>predeterminazione</a:t>
            </a:r>
            <a:r>
              <a:rPr lang="it-IT" sz="2800" dirty="0"/>
              <a:t> da parte delle amministrazioni procedenti, nelle forme previste dai rispettivi ordinamenti, </a:t>
            </a:r>
            <a:r>
              <a:rPr lang="it-IT" sz="2800" b="1" dirty="0"/>
              <a:t>dei criteri e  delle modalità cui le amministrazioni stesse devono attenersi». 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0ADDC9-CDFD-4A38-AC7C-EE36BD02435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3709729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D97162-85F3-4407-AD2A-A1BBF6DB5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Conflitto di interessi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09554C-779C-40D0-9B42-37E700CE3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b="1" dirty="0"/>
              <a:t>Art. 6 – bis, LPA</a:t>
            </a:r>
          </a:p>
          <a:p>
            <a:pPr algn="just"/>
            <a:r>
              <a:rPr lang="it-IT" dirty="0"/>
              <a:t>«Il responsabile del procedimento e  i  titolari  degli  uffici competenti ad adottare i pareri, le valutazioni  tecniche,  gli  atti </a:t>
            </a:r>
            <a:r>
              <a:rPr lang="it-IT" dirty="0" err="1"/>
              <a:t>endoprocedimentali</a:t>
            </a:r>
            <a:r>
              <a:rPr lang="it-IT" dirty="0"/>
              <a:t> e il provvedimento finale </a:t>
            </a:r>
            <a:r>
              <a:rPr lang="it-IT" b="1" dirty="0"/>
              <a:t>devono astenersi in caso di conflitto di interessi</a:t>
            </a:r>
            <a:r>
              <a:rPr lang="it-IT" dirty="0"/>
              <a:t>, segnalando ogni situazione  di  conflitto, anche potenziale».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E5CACD-5DDB-4BE7-880F-AD8820E82A3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1378059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5F4C05-9F99-4CCB-B253-BB177BA5E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Imparzialità ed eccesso di potere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5BB809-87FF-4296-AB8D-B87A541A9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it-IT" dirty="0"/>
              <a:t>Figure sintomatiche</a:t>
            </a:r>
          </a:p>
          <a:p>
            <a:pPr marL="457200" indent="-457200">
              <a:buFontTx/>
              <a:buChar char="-"/>
            </a:pPr>
            <a:r>
              <a:rPr lang="it-IT" dirty="0"/>
              <a:t>Ragionevolezza, logicità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564E87-A9C1-44CE-AD89-96DDBE8BA6F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169664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2A4E88-64F7-4F72-A7F3-6BBF4559F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Imparzialità e principio di trasparenza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D5DA0B-26D0-4988-9A84-CEEE7B669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it-IT" dirty="0"/>
              <a:t>Diritto di accesso agli atti /documentale</a:t>
            </a:r>
          </a:p>
          <a:p>
            <a:pPr marL="457200" indent="-457200">
              <a:buFontTx/>
              <a:buChar char="-"/>
            </a:pPr>
            <a:r>
              <a:rPr lang="it-IT" dirty="0"/>
              <a:t>Diritto di accesso generalizzato/accesso civico</a:t>
            </a:r>
          </a:p>
          <a:p>
            <a:pPr marL="0" indent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9FA5C3-7D6B-4236-8B6B-11E29060848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3468748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C0005E-B601-42C5-803E-1FBA1D5B1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 principi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3050AA-62F1-4B22-BF5C-727392727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4751"/>
            <a:ext cx="10515600" cy="3702211"/>
          </a:xfrm>
        </p:spPr>
        <p:txBody>
          <a:bodyPr/>
          <a:lstStyle/>
          <a:p>
            <a:pPr algn="just"/>
            <a:r>
              <a:rPr lang="it-IT" dirty="0"/>
              <a:t>Ruolo dei principi -&gt; legislazione </a:t>
            </a:r>
            <a:r>
              <a:rPr lang="it-IT" b="1" dirty="0"/>
              <a:t>sovrabbondante e contingente; disordine normativo</a:t>
            </a:r>
          </a:p>
          <a:p>
            <a:pPr algn="just"/>
            <a:r>
              <a:rPr lang="it-IT" dirty="0"/>
              <a:t>Fonti dei principi -&gt; Costituzione, leggi ordinarie, c.c., fonti sovranazionali</a:t>
            </a:r>
          </a:p>
          <a:p>
            <a:pPr lvl="1" algn="just"/>
            <a:r>
              <a:rPr lang="it-IT" dirty="0"/>
              <a:t>Rapporto tra principi legislativi e principi </a:t>
            </a:r>
            <a:r>
              <a:rPr lang="it-IT" i="1" dirty="0"/>
              <a:t>sans texte</a:t>
            </a:r>
          </a:p>
          <a:p>
            <a:pPr algn="just"/>
            <a:r>
              <a:rPr lang="it-IT" dirty="0"/>
              <a:t>Tipi di principi -&gt; generali/tipici p.a.</a:t>
            </a:r>
          </a:p>
        </p:txBody>
      </p:sp>
    </p:spTree>
    <p:extLst>
      <p:ext uri="{BB962C8B-B14F-4D97-AF65-F5344CB8AC3E}">
        <p14:creationId xmlns:p14="http://schemas.microsoft.com/office/powerpoint/2010/main" val="22173964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5F582-87EC-427C-A5A1-7F43060E3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Imparzialità e organizzazione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F74496-4F1D-4DCB-AD48-C023B0D08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it-IT" dirty="0"/>
              <a:t>Principio di separazione tra </a:t>
            </a:r>
            <a:r>
              <a:rPr lang="it-IT" b="1" dirty="0"/>
              <a:t>politica e amministrazione</a:t>
            </a:r>
          </a:p>
          <a:p>
            <a:pPr marL="457200" indent="-457200">
              <a:buFontTx/>
              <a:buChar char="-"/>
            </a:pPr>
            <a:r>
              <a:rPr lang="it-IT" dirty="0"/>
              <a:t>Autorità indipendenti e agenzie 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1C2F55-4458-4E1D-B026-AE2C4E2B34F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8550584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ABCE33-06D2-4478-933F-59180EB05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Il principio del buon andamento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F7C287-3AD2-4745-9941-1E8020B1B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711354"/>
            <a:ext cx="10960100" cy="4405284"/>
          </a:xfrm>
        </p:spPr>
        <p:txBody>
          <a:bodyPr/>
          <a:lstStyle/>
          <a:p>
            <a:pPr algn="ctr"/>
            <a:r>
              <a:rPr lang="it-IT" b="1" dirty="0"/>
              <a:t>Art. 97 Cost.</a:t>
            </a:r>
          </a:p>
          <a:p>
            <a:pPr algn="just">
              <a:lnSpc>
                <a:spcPct val="100000"/>
              </a:lnSpc>
            </a:pPr>
            <a:r>
              <a:rPr lang="it-IT" dirty="0"/>
              <a:t>«I pubblici uffici sono organizzati secondo disposizioni  di  legge, in modo che siano assicurati  il  </a:t>
            </a:r>
            <a:r>
              <a:rPr lang="it-IT" b="1" dirty="0"/>
              <a:t>buon  andamento  </a:t>
            </a:r>
            <a:r>
              <a:rPr lang="it-IT" dirty="0"/>
              <a:t>e  l'imparzialità dell'amministrazione. </a:t>
            </a:r>
          </a:p>
          <a:p>
            <a:pPr algn="just">
              <a:lnSpc>
                <a:spcPct val="100000"/>
              </a:lnSpc>
            </a:pPr>
            <a:r>
              <a:rPr lang="it-IT" dirty="0"/>
              <a:t>Nell'ordinamento  degli  uffici  sono  determinate  le   sfere   di competenza,  le  attribuzioni  e  le  responsabilità   proprie   dei funzionari». </a:t>
            </a:r>
          </a:p>
          <a:p>
            <a:pPr algn="just">
              <a:lnSpc>
                <a:spcPct val="100000"/>
              </a:lnSpc>
            </a:pP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5E8CA3-DF49-494E-843F-5887F22D49F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 dirty="0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17337585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ABCE33-06D2-4478-933F-59180EB05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Il principio del buon andamento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F7C287-3AD2-4745-9941-1E8020B1B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6795" y="1711354"/>
            <a:ext cx="8212823" cy="3942826"/>
          </a:xfrm>
        </p:spPr>
        <p:txBody>
          <a:bodyPr/>
          <a:lstStyle/>
          <a:p>
            <a:pPr marL="457200" lvl="0" indent="-457200" algn="just">
              <a:buFontTx/>
              <a:buChar char="-"/>
            </a:pPr>
            <a:r>
              <a:rPr lang="it-IT" sz="4000" dirty="0"/>
              <a:t>Principio che regola:</a:t>
            </a:r>
          </a:p>
          <a:p>
            <a:pPr marL="1257300" lvl="2" indent="-457200" algn="just">
              <a:buFontTx/>
              <a:buChar char="-"/>
            </a:pPr>
            <a:r>
              <a:rPr lang="it-IT" sz="4000" b="1" dirty="0"/>
              <a:t>L’organizzazione</a:t>
            </a:r>
          </a:p>
          <a:p>
            <a:pPr marL="1257300" lvl="2" indent="-457200" algn="just">
              <a:buFontTx/>
              <a:buChar char="-"/>
            </a:pPr>
            <a:r>
              <a:rPr lang="it-IT" sz="4000" b="1" dirty="0"/>
              <a:t>L’attività</a:t>
            </a:r>
          </a:p>
          <a:p>
            <a:pPr algn="just">
              <a:lnSpc>
                <a:spcPct val="100000"/>
              </a:lnSpc>
            </a:pP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5E8CA3-DF49-494E-843F-5887F22D49F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 dirty="0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2328185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BA6EB5-D2D8-44A8-AA3F-7E98595A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11728"/>
            <a:ext cx="10960100" cy="848760"/>
          </a:xfrm>
        </p:spPr>
        <p:txBody>
          <a:bodyPr/>
          <a:lstStyle/>
          <a:p>
            <a:pPr algn="ctr"/>
            <a:r>
              <a:rPr lang="it-IT" b="1" dirty="0"/>
              <a:t>Le declinazioni del buon andamento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69CE5F-7CB5-45AD-9C6E-16C140E6C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791" y="1761688"/>
            <a:ext cx="10368791" cy="4354950"/>
          </a:xfrm>
        </p:spPr>
        <p:txBody>
          <a:bodyPr/>
          <a:lstStyle/>
          <a:p>
            <a:pPr algn="ctr"/>
            <a:r>
              <a:rPr lang="it-IT" b="1" dirty="0"/>
              <a:t>Art. 1, LPA -Principi generali dell'attività amministrativa </a:t>
            </a:r>
          </a:p>
          <a:p>
            <a:pPr algn="just"/>
            <a:r>
              <a:rPr lang="it-IT" dirty="0"/>
              <a:t>«L'attività amministrativa persegue  i  fini  determinati  dalla legge ed è retta  da </a:t>
            </a:r>
            <a:r>
              <a:rPr lang="it-IT" dirty="0">
                <a:highlight>
                  <a:srgbClr val="FFFF00"/>
                </a:highlight>
              </a:rPr>
              <a:t> criteri  di  </a:t>
            </a:r>
            <a:r>
              <a:rPr lang="it-IT" b="1" dirty="0">
                <a:highlight>
                  <a:srgbClr val="FFFF00"/>
                </a:highlight>
              </a:rPr>
              <a:t>economicità</a:t>
            </a:r>
            <a:r>
              <a:rPr lang="it-IT" dirty="0">
                <a:highlight>
                  <a:srgbClr val="FFFF00"/>
                </a:highlight>
              </a:rPr>
              <a:t>,  di  </a:t>
            </a:r>
            <a:r>
              <a:rPr lang="it-IT" b="1" dirty="0">
                <a:highlight>
                  <a:srgbClr val="FFFF00"/>
                </a:highlight>
              </a:rPr>
              <a:t>efficacia</a:t>
            </a:r>
            <a:r>
              <a:rPr lang="it-IT" dirty="0"/>
              <a:t>,  di imparzialità, di pubblicità e di trasparenza secondo  le  modalità previste  dalla  presente  legge  e  dalle  altre  disposizioni   che disciplinano   singoli   procedimenti,   nonché   dai    principi dell'ordinamento comunitario». </a:t>
            </a:r>
            <a:endParaRPr lang="it-IT" dirty="0">
              <a:cs typeface="Calibri"/>
            </a:endParaRP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A22899-AEFF-459A-B8FA-021BF5A59BF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1722767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692B1D-C747-4534-B5EC-442C5B986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291679-3226-4EAB-B088-B96FC78B0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b="1" dirty="0"/>
              <a:t>Efficacia</a:t>
            </a:r>
            <a:r>
              <a:rPr lang="it-IT" dirty="0"/>
              <a:t>: effettivo raggiungimento degli obiettivi anche in relazione al rapporto con i fini.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b="1" dirty="0"/>
              <a:t>Efficienza</a:t>
            </a:r>
            <a:r>
              <a:rPr lang="it-IT" dirty="0"/>
              <a:t>: raggiungimento degli obiettivi con il minor dispendio di risorse possibile.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b="1" dirty="0"/>
              <a:t>Economicità</a:t>
            </a:r>
            <a:r>
              <a:rPr lang="it-IT" dirty="0"/>
              <a:t>: minor costo.</a:t>
            </a:r>
          </a:p>
          <a:p>
            <a:pPr marL="857250" lvl="1" indent="-457200" algn="just">
              <a:buFont typeface="Arial" panose="020B0604020202020204" pitchFamily="34" charset="0"/>
              <a:buChar char="•"/>
            </a:pPr>
            <a:r>
              <a:rPr lang="it-IT" dirty="0"/>
              <a:t>«La gestione di risorse pubbliche ai fini dello svolgimento delle attività amministrative deve seguire una </a:t>
            </a:r>
            <a:r>
              <a:rPr lang="it-IT" b="1" dirty="0"/>
              <a:t>logica di contenimento dei costi </a:t>
            </a:r>
            <a:r>
              <a:rPr lang="it-IT" dirty="0"/>
              <a:t>che non pregiudichi la qualità dei risultati» (art. 3, c. 4, Cod. comportamento </a:t>
            </a:r>
            <a:r>
              <a:rPr lang="it-IT" dirty="0" err="1"/>
              <a:t>dip</a:t>
            </a:r>
            <a:r>
              <a:rPr lang="it-IT" dirty="0"/>
              <a:t>. </a:t>
            </a:r>
            <a:r>
              <a:rPr lang="it-IT" dirty="0" err="1"/>
              <a:t>pubbl</a:t>
            </a:r>
            <a:r>
              <a:rPr lang="it-IT" dirty="0"/>
              <a:t>.)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076FE4-EAF5-426C-B63F-FB7CE9F8AD1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33053206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93130F-2F33-4F88-B49F-B9B36E73C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11728"/>
            <a:ext cx="10960100" cy="780177"/>
          </a:xfrm>
        </p:spPr>
        <p:txBody>
          <a:bodyPr/>
          <a:lstStyle/>
          <a:p>
            <a:pPr algn="ctr"/>
            <a:r>
              <a:rPr lang="it-IT" b="1" dirty="0"/>
              <a:t>Obbligo di concorso pubblico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2C81B1-5F6A-4BB5-A352-AC6F48113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476462"/>
            <a:ext cx="10960100" cy="4640176"/>
          </a:xfrm>
        </p:spPr>
        <p:txBody>
          <a:bodyPr/>
          <a:lstStyle/>
          <a:p>
            <a:pPr algn="ctr"/>
            <a:r>
              <a:rPr lang="it-IT" b="1" dirty="0"/>
              <a:t>Art. 98 Cost.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«Agli impieghi nelle pubbliche amministrazioni  si  accede  mediante </a:t>
            </a:r>
            <a:r>
              <a:rPr lang="it-IT" b="1" dirty="0"/>
              <a:t>concorso</a:t>
            </a:r>
            <a:r>
              <a:rPr lang="it-IT" dirty="0"/>
              <a:t>, salvo i casi stabiliti dalla legge». 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A1B326-4472-4739-B7A8-2664B3C8178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3357064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8E0336-2684-45DF-B28F-0C4DCA1AF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70451"/>
            <a:ext cx="10960100" cy="837663"/>
          </a:xfrm>
        </p:spPr>
        <p:txBody>
          <a:bodyPr/>
          <a:lstStyle/>
          <a:p>
            <a:pPr algn="ctr"/>
            <a:r>
              <a:rPr lang="it-IT" b="1" dirty="0"/>
              <a:t>Divieto di aggravare il procedimento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EF941A-ABF1-412D-95BA-F38C972B4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b="1" dirty="0"/>
              <a:t>Art. 1, LPA -Principi generali dell'attività amministrativa </a:t>
            </a:r>
          </a:p>
          <a:p>
            <a:r>
              <a:rPr lang="it-IT" dirty="0"/>
              <a:t>[…]</a:t>
            </a:r>
          </a:p>
          <a:p>
            <a:pPr algn="just"/>
            <a:r>
              <a:rPr lang="it-IT" dirty="0"/>
              <a:t>2. «La pubblica amministrazione </a:t>
            </a:r>
            <a:r>
              <a:rPr lang="it-IT" b="1" dirty="0"/>
              <a:t>non può aggravare  </a:t>
            </a:r>
            <a:r>
              <a:rPr lang="it-IT" dirty="0"/>
              <a:t>il procedimento se  non  per  straordinarie  e  motivate   esigenze   imposte   dallo svolgimento dell'istruttoria». 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EDA803-B5F2-4488-A88E-776AECAFFFF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41965195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1B1A94-E57D-4336-A8BF-16C4EADA7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74639"/>
            <a:ext cx="10960100" cy="1478660"/>
          </a:xfrm>
        </p:spPr>
        <p:txBody>
          <a:bodyPr/>
          <a:lstStyle/>
          <a:p>
            <a:pPr algn="ctr"/>
            <a:r>
              <a:rPr lang="it-IT" b="1" dirty="0"/>
              <a:t>Termine di conclusione del procedimento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8562A3-CF06-439D-9415-43BA11F10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996579"/>
            <a:ext cx="10960100" cy="3464653"/>
          </a:xfrm>
        </p:spPr>
        <p:txBody>
          <a:bodyPr/>
          <a:lstStyle/>
          <a:p>
            <a:pPr algn="ctr"/>
            <a:r>
              <a:rPr lang="it-IT" b="1" dirty="0"/>
              <a:t>Art. 2, c. 2, LPA - Conclusione del procedimento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«[…] i procedimenti  amministrativi  di  competenza  delle amministrazioni statali e degli enti pubblici nazionali devono concludersi  </a:t>
            </a:r>
            <a:r>
              <a:rPr lang="it-IT" b="1" dirty="0"/>
              <a:t>entro  il termine di trenta giorni</a:t>
            </a:r>
            <a:r>
              <a:rPr lang="it-IT" dirty="0"/>
              <a:t>».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A77603-83EF-4868-A146-802221610F4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26154663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9BF955-FD49-412D-B4AA-D174FC9F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74639"/>
            <a:ext cx="10960100" cy="1406726"/>
          </a:xfrm>
        </p:spPr>
        <p:txBody>
          <a:bodyPr/>
          <a:lstStyle/>
          <a:p>
            <a:pPr algn="ctr"/>
            <a:r>
              <a:rPr lang="it-IT" b="1" dirty="0"/>
              <a:t>Principio di buona amministrazione</a:t>
            </a:r>
            <a:br>
              <a:rPr lang="it-IT" b="1" dirty="0"/>
            </a:br>
            <a:r>
              <a:rPr lang="it-IT" b="1" dirty="0"/>
              <a:t>Carta dei diritti fondamentali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ECA030-681A-40C6-BDCE-5A4029DD3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2323750"/>
            <a:ext cx="10960100" cy="3792887"/>
          </a:xfrm>
        </p:spPr>
        <p:txBody>
          <a:bodyPr/>
          <a:lstStyle/>
          <a:p>
            <a:pPr algn="ctr"/>
            <a:r>
              <a:rPr lang="it-IT" b="1" dirty="0"/>
              <a:t>Art. 41 </a:t>
            </a:r>
          </a:p>
          <a:p>
            <a:pPr algn="ctr"/>
            <a:r>
              <a:rPr lang="it-IT" b="1" dirty="0"/>
              <a:t>Principio di buona amministrazione</a:t>
            </a:r>
          </a:p>
          <a:p>
            <a:pPr algn="just"/>
            <a:r>
              <a:rPr lang="it-IT" dirty="0"/>
              <a:t>«1. Ogni persona ha diritto a che le questioni che la riguardano siano trattate </a:t>
            </a:r>
            <a:r>
              <a:rPr lang="it-IT" b="1" dirty="0"/>
              <a:t>in modo imparziale ed equo ed entro un termine ragionevole</a:t>
            </a:r>
            <a:r>
              <a:rPr lang="it-IT" dirty="0"/>
              <a:t> dalle istituzioni, organi e organismi dell'Unione». 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61A16B-A01A-43E6-B554-7F6D75812AC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536516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9BF955-FD49-412D-B4AA-D174FC9F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74639"/>
            <a:ext cx="10960100" cy="1406726"/>
          </a:xfrm>
        </p:spPr>
        <p:txBody>
          <a:bodyPr/>
          <a:lstStyle/>
          <a:p>
            <a:pPr algn="ctr"/>
            <a:r>
              <a:rPr lang="it-IT" b="1" dirty="0"/>
              <a:t>Principio di buona amministrazione</a:t>
            </a:r>
            <a:br>
              <a:rPr lang="it-IT" b="1" dirty="0"/>
            </a:br>
            <a:r>
              <a:rPr lang="it-IT" b="1" dirty="0"/>
              <a:t>Carta dei diritti fondamentali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ECA030-681A-40C6-BDCE-5A4029DD3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681366"/>
            <a:ext cx="10960100" cy="443527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it-IT" dirty="0"/>
              <a:t> </a:t>
            </a:r>
            <a:r>
              <a:rPr lang="it-IT" sz="2800" dirty="0"/>
              <a:t>2. Tale diritto </a:t>
            </a:r>
            <a:r>
              <a:rPr lang="it-IT" sz="2800" b="1" dirty="0"/>
              <a:t>comprende</a:t>
            </a:r>
            <a:r>
              <a:rPr lang="it-IT" sz="2800" dirty="0"/>
              <a:t> in particolare: </a:t>
            </a: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it-IT" sz="2800" dirty="0"/>
              <a:t>il diritto di ogni persona di essere </a:t>
            </a:r>
            <a:r>
              <a:rPr lang="it-IT" sz="2800" b="1" dirty="0"/>
              <a:t>ascoltata</a:t>
            </a:r>
            <a:r>
              <a:rPr lang="it-IT" sz="2800" dirty="0"/>
              <a:t> prima che nei suoi confronti venga adottato un provvedimento individuale che le rechi pregiudizio; </a:t>
            </a: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it-IT" sz="2800" dirty="0"/>
              <a:t>il diritto di ogni persona di </a:t>
            </a:r>
            <a:r>
              <a:rPr lang="it-IT" sz="2800" b="1" dirty="0"/>
              <a:t>accedere</a:t>
            </a:r>
            <a:r>
              <a:rPr lang="it-IT" sz="2800" dirty="0"/>
              <a:t> al fascicolo che la riguarda, nel rispetto dei legittimi interessi della riservatezza e del segreto professionale e commerciale; </a:t>
            </a:r>
          </a:p>
          <a:p>
            <a:pPr marL="514350" indent="-514350" algn="just">
              <a:lnSpc>
                <a:spcPct val="100000"/>
              </a:lnSpc>
              <a:buAutoNum type="alphaLcParenR"/>
            </a:pPr>
            <a:r>
              <a:rPr lang="it-IT" sz="2800" dirty="0"/>
              <a:t>l'obbligo per l'amministrazione di </a:t>
            </a:r>
            <a:r>
              <a:rPr lang="it-IT" sz="2800" b="1" dirty="0"/>
              <a:t>motivare</a:t>
            </a:r>
            <a:r>
              <a:rPr lang="it-IT" sz="2800" dirty="0"/>
              <a:t> le proprie decisioni. 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61A16B-A01A-43E6-B554-7F6D75812AC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 dirty="0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291015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4A90C9-3C46-4AB9-BDA2-FEA4DDACA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 principi della pubblica amministrazione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9B5469-8DDF-45E8-9E66-494049FD5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 principi costituzionali</a:t>
            </a:r>
          </a:p>
          <a:p>
            <a:r>
              <a:rPr lang="it-IT" dirty="0"/>
              <a:t>I principi nella legislazione ordinaria (LPA/attività e TUPI/organizzazione)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90783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9BF955-FD49-412D-B4AA-D174FC9F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74639"/>
            <a:ext cx="10960100" cy="1406726"/>
          </a:xfrm>
        </p:spPr>
        <p:txBody>
          <a:bodyPr/>
          <a:lstStyle/>
          <a:p>
            <a:pPr algn="ctr"/>
            <a:r>
              <a:rPr lang="it-IT" b="1" dirty="0"/>
              <a:t>Principio di buona amministrazione</a:t>
            </a:r>
            <a:br>
              <a:rPr lang="it-IT" b="1" dirty="0"/>
            </a:br>
            <a:r>
              <a:rPr lang="it-IT" b="1" dirty="0"/>
              <a:t>Carta dei diritti fondamentali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ECA030-681A-40C6-BDCE-5A4029DD3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921078"/>
            <a:ext cx="10960100" cy="4195559"/>
          </a:xfrm>
        </p:spPr>
        <p:txBody>
          <a:bodyPr/>
          <a:lstStyle/>
          <a:p>
            <a:pPr algn="just"/>
            <a:r>
              <a:rPr lang="it-IT" dirty="0"/>
              <a:t> «3. Ogni persona ha diritto al </a:t>
            </a:r>
            <a:r>
              <a:rPr lang="it-IT" b="1" dirty="0"/>
              <a:t>risarcimento</a:t>
            </a:r>
            <a:r>
              <a:rPr lang="it-IT" dirty="0"/>
              <a:t> da parte dell'Unione dei danni cagionati dalle sue istituzioni o dai suoi agenti nell'esercizio delle loro funzioni, conformemente </a:t>
            </a:r>
            <a:r>
              <a:rPr lang="it-IT" b="1" dirty="0"/>
              <a:t>ai principi generali comuni</a:t>
            </a:r>
            <a:r>
              <a:rPr lang="it-IT" dirty="0"/>
              <a:t> agli ordinamenti degli Stati membri. </a:t>
            </a:r>
          </a:p>
          <a:p>
            <a:pPr algn="just"/>
            <a:r>
              <a:rPr lang="it-IT" dirty="0"/>
              <a:t>4. Ogni persona può rivolgersi alle istituzioni dell'Unione in una delle lingue dei trattati e deve ricevere una risposta nella stessa lingua».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61A16B-A01A-43E6-B554-7F6D75812AC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it-IT" altLang="it-IT" dirty="0"/>
              <a:t>14/09/14</a:t>
            </a:r>
          </a:p>
        </p:txBody>
      </p:sp>
    </p:spTree>
    <p:extLst>
      <p:ext uri="{BB962C8B-B14F-4D97-AF65-F5344CB8AC3E}">
        <p14:creationId xmlns:p14="http://schemas.microsoft.com/office/powerpoint/2010/main" val="307581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5D8A02-2635-4461-A6B2-D3BCBBE25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 principi costituzionali: il principio di legalità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597624-D23E-4524-9449-76A0C7AD6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075"/>
            <a:ext cx="10515600" cy="45578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«Nessuna prestazione personale o patrimoniale può essere imposta se</a:t>
            </a:r>
            <a:endParaRPr lang="it-IT"/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non in base alla legge» (art. 23 Cost.).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«I pubblici uffici sono organizzati secondo disposizioni  di  legge, in modo che siano assicurati  il  buon  andamento  e  l'imparzialità dell'amministrazione» (art. 97 Cost.).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9937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B119C3-14E5-4573-A9C7-83FEBB05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segue </a:t>
            </a:r>
            <a:br>
              <a:rPr lang="it-IT" dirty="0"/>
            </a:br>
            <a:endParaRPr lang="it-IT" b="1">
              <a:ea typeface="Calibri Light"/>
              <a:cs typeface="Calibri Ligh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50E05E-6860-43E6-9D35-DDF3AFDCD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endParaRPr lang="it-IT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«</a:t>
            </a:r>
            <a:r>
              <a:rPr lang="it-IT" b="1" dirty="0"/>
              <a:t>Contro gli atti della pubblica </a:t>
            </a:r>
            <a:r>
              <a:rPr lang="it-IT" dirty="0"/>
              <a:t>amministrazione è sempre ammessa la tutela  giurisdizionale  dei  diritti  e  degli  interessi  legittimi dinanzi agli organi di giurisdizione ordinaria o amministrativa» (art. 113 Cost.).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b="1">
                <a:ea typeface="Calibri"/>
                <a:cs typeface="Calibri"/>
              </a:rPr>
              <a:t>Il principio di legalità nelle fonti primarie</a:t>
            </a:r>
            <a:endParaRPr lang="it-IT" b="1" dirty="0">
              <a:ea typeface="Calibri" panose="020F0502020204030204"/>
              <a:cs typeface="Calibri" panose="020F0502020204030204"/>
            </a:endParaRPr>
          </a:p>
          <a:p>
            <a:pPr marL="0" indent="0" algn="just">
              <a:buNone/>
            </a:pPr>
            <a:r>
              <a:rPr lang="it-IT" dirty="0"/>
              <a:t>«L'attività amministrativa persegue  i  fini  determinati  dalla legge […]» (art. 1, c. 1, Legge procedimento amministrativo, n. 241/90).</a:t>
            </a:r>
          </a:p>
        </p:txBody>
      </p:sp>
    </p:spTree>
    <p:extLst>
      <p:ext uri="{BB962C8B-B14F-4D97-AF65-F5344CB8AC3E}">
        <p14:creationId xmlns:p14="http://schemas.microsoft.com/office/powerpoint/2010/main" val="2658286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5D8A02-2635-4461-A6B2-D3BCBBE25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La </a:t>
            </a:r>
            <a:r>
              <a:rPr lang="it-IT" b="1" i="1" dirty="0">
                <a:solidFill>
                  <a:srgbClr val="FF0000"/>
                </a:solidFill>
              </a:rPr>
              <a:t>portata</a:t>
            </a:r>
            <a:r>
              <a:rPr lang="it-IT" b="1" dirty="0"/>
              <a:t> del principio di legalità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597624-D23E-4524-9449-76A0C7AD6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3749"/>
            <a:ext cx="10515600" cy="38532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Ogni atto ed elemento di atto dell’amministrazione pubblica deve essere </a:t>
            </a:r>
            <a:r>
              <a:rPr lang="it-IT" b="1" dirty="0"/>
              <a:t>espressamente previsto come elemento di una qualche ipotesi normativa</a:t>
            </a:r>
            <a:r>
              <a:rPr lang="it-IT" dirty="0"/>
              <a:t> (la norma deve fissare: poteri, diritti, doveri, atti, procedimenti, effetti ecc.) (M.S. Giannini, </a:t>
            </a:r>
            <a:r>
              <a:rPr lang="it-IT" i="1" dirty="0"/>
              <a:t>Diritto amministrativo, </a:t>
            </a:r>
            <a:r>
              <a:rPr lang="it-IT" dirty="0"/>
              <a:t>vol. 1, 1993).</a:t>
            </a:r>
            <a:endParaRPr lang="it-IT" dirty="0">
              <a:ea typeface="Calibri"/>
              <a:cs typeface="Calibri"/>
            </a:endParaRPr>
          </a:p>
          <a:p>
            <a:pPr algn="just"/>
            <a:r>
              <a:rPr lang="it-IT" dirty="0"/>
              <a:t>L’attività amministrativa deve trovare una </a:t>
            </a:r>
            <a:r>
              <a:rPr lang="it-IT" b="1" dirty="0"/>
              <a:t>base nella legge </a:t>
            </a:r>
            <a:r>
              <a:rPr lang="it-IT" dirty="0"/>
              <a:t>(M. D’Alberti, </a:t>
            </a:r>
            <a:r>
              <a:rPr lang="it-IT" i="1" dirty="0"/>
              <a:t>Lezioni di diritto amministrativo, </a:t>
            </a:r>
            <a:r>
              <a:rPr lang="it-IT" dirty="0"/>
              <a:t>2021)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2800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9043C8-5930-4834-A7D7-F69416067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La legalità sostanziale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E6B7AD-7662-401A-88FF-1F8017D8C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it-IT" sz="2600" dirty="0">
                <a:solidFill>
                  <a:prstClr val="black"/>
                </a:solidFill>
              </a:rPr>
              <a:t>Non solo i </a:t>
            </a:r>
            <a:r>
              <a:rPr lang="it-IT" sz="2600" i="1" dirty="0">
                <a:solidFill>
                  <a:prstClr val="black"/>
                </a:solidFill>
              </a:rPr>
              <a:t>fini</a:t>
            </a:r>
            <a:r>
              <a:rPr lang="it-IT" sz="2600" dirty="0">
                <a:solidFill>
                  <a:prstClr val="black"/>
                </a:solidFill>
              </a:rPr>
              <a:t> - &gt; </a:t>
            </a:r>
            <a:r>
              <a:rPr lang="it-IT" sz="2600" b="1" dirty="0">
                <a:solidFill>
                  <a:prstClr val="black"/>
                </a:solidFill>
              </a:rPr>
              <a:t>principio di legalità sostanziale</a:t>
            </a:r>
            <a:r>
              <a:rPr lang="it-IT" sz="2600" dirty="0">
                <a:solidFill>
                  <a:prstClr val="black"/>
                </a:solidFill>
              </a:rPr>
              <a:t>: </a:t>
            </a:r>
          </a:p>
          <a:p>
            <a:pPr marL="0" indent="0" algn="just">
              <a:buNone/>
            </a:pPr>
            <a:r>
              <a:rPr lang="it-IT" sz="2600" b="1" dirty="0">
                <a:solidFill>
                  <a:prstClr val="black"/>
                </a:solidFill>
              </a:rPr>
              <a:t>Corte cost. n. 115/2011 </a:t>
            </a:r>
            <a:r>
              <a:rPr lang="it-IT" sz="2600" dirty="0">
                <a:solidFill>
                  <a:prstClr val="black"/>
                </a:solidFill>
              </a:rPr>
              <a:t>- Il principio di </a:t>
            </a:r>
            <a:r>
              <a:rPr lang="it-IT" sz="2600" b="1" dirty="0">
                <a:solidFill>
                  <a:prstClr val="black"/>
                </a:solidFill>
              </a:rPr>
              <a:t>legalità sostanziale</a:t>
            </a:r>
            <a:r>
              <a:rPr lang="it-IT" sz="2600" dirty="0">
                <a:solidFill>
                  <a:prstClr val="black"/>
                </a:solidFill>
              </a:rPr>
              <a:t> non consente l’assoluta </a:t>
            </a:r>
            <a:r>
              <a:rPr lang="it-IT" sz="2600" b="1" dirty="0">
                <a:solidFill>
                  <a:prstClr val="black"/>
                </a:solidFill>
              </a:rPr>
              <a:t>indeterminatezza</a:t>
            </a:r>
            <a:r>
              <a:rPr lang="it-IT" sz="2600" dirty="0">
                <a:solidFill>
                  <a:prstClr val="black"/>
                </a:solidFill>
              </a:rPr>
              <a:t> </a:t>
            </a:r>
            <a:r>
              <a:rPr lang="it-IT" sz="2600" b="1" dirty="0">
                <a:solidFill>
                  <a:prstClr val="black"/>
                </a:solidFill>
              </a:rPr>
              <a:t>del potere</a:t>
            </a:r>
            <a:r>
              <a:rPr lang="it-IT" sz="2600" dirty="0">
                <a:solidFill>
                  <a:prstClr val="black"/>
                </a:solidFill>
              </a:rPr>
              <a:t> conferito dalla legge alla pubblica amministrazione. </a:t>
            </a:r>
            <a:endParaRPr lang="it-IT" sz="2600" dirty="0">
              <a:solidFill>
                <a:prstClr val="black"/>
              </a:solidFill>
              <a:ea typeface="Calibri"/>
              <a:cs typeface="Calibri"/>
            </a:endParaRPr>
          </a:p>
          <a:p>
            <a:pPr marL="0" lvl="0" indent="0" algn="ctr">
              <a:buNone/>
            </a:pPr>
            <a:r>
              <a:rPr lang="it-IT" sz="2600" dirty="0">
                <a:solidFill>
                  <a:prstClr val="black"/>
                </a:solidFill>
              </a:rPr>
              <a:t>«Non basta che il potere sia finalizzato dalla legge alla tutela di un bene o di un valore, ma è indispensabile che il suo esercizio sia determinato nel </a:t>
            </a:r>
            <a:r>
              <a:rPr lang="it-IT" sz="2600" b="1" dirty="0">
                <a:solidFill>
                  <a:prstClr val="black"/>
                </a:solidFill>
              </a:rPr>
              <a:t>contenuto</a:t>
            </a:r>
            <a:r>
              <a:rPr lang="it-IT" sz="2600" dirty="0">
                <a:solidFill>
                  <a:prstClr val="black"/>
                </a:solidFill>
              </a:rPr>
              <a:t> e nelle </a:t>
            </a:r>
            <a:r>
              <a:rPr lang="it-IT" sz="2600" b="1" dirty="0">
                <a:solidFill>
                  <a:prstClr val="black"/>
                </a:solidFill>
              </a:rPr>
              <a:t>modalità</a:t>
            </a:r>
            <a:r>
              <a:rPr lang="it-IT" sz="2600" dirty="0">
                <a:solidFill>
                  <a:prstClr val="black"/>
                </a:solidFill>
              </a:rPr>
              <a:t>».</a:t>
            </a:r>
            <a:endParaRPr lang="it-IT">
              <a:solidFill>
                <a:prstClr val="black"/>
              </a:solidFill>
              <a:ea typeface="Calibri" panose="020F0502020204030204"/>
              <a:cs typeface="Calibri" panose="020F0502020204030204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2216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6BF11F-BE3F-459F-892C-124830784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Il principio di legalità si restringe e si espande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94E021-E377-474A-8BC1-F082E9D2A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6887"/>
            <a:ext cx="10515600" cy="48100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 algn="ctr">
              <a:buNone/>
            </a:pPr>
            <a:r>
              <a:rPr lang="it-IT" b="1" dirty="0">
                <a:solidFill>
                  <a:prstClr val="black"/>
                </a:solidFill>
              </a:rPr>
              <a:t>-&gt;</a:t>
            </a:r>
            <a:r>
              <a:rPr lang="it-IT" dirty="0">
                <a:solidFill>
                  <a:prstClr val="black"/>
                </a:solidFill>
              </a:rPr>
              <a:t>Interpretazione </a:t>
            </a:r>
            <a:r>
              <a:rPr lang="it-IT" b="1" dirty="0">
                <a:solidFill>
                  <a:prstClr val="black"/>
                </a:solidFill>
              </a:rPr>
              <a:t>rigida</a:t>
            </a:r>
            <a:r>
              <a:rPr lang="it-IT" dirty="0">
                <a:solidFill>
                  <a:prstClr val="black"/>
                </a:solidFill>
              </a:rPr>
              <a:t> (amministrazione mera esecuzione) </a:t>
            </a:r>
            <a:r>
              <a:rPr lang="it-IT" i="1" dirty="0">
                <a:solidFill>
                  <a:prstClr val="black"/>
                </a:solidFill>
              </a:rPr>
              <a:t>vs </a:t>
            </a:r>
            <a:r>
              <a:rPr lang="it-IT" dirty="0">
                <a:solidFill>
                  <a:prstClr val="black"/>
                </a:solidFill>
              </a:rPr>
              <a:t>interpretazione </a:t>
            </a:r>
            <a:r>
              <a:rPr lang="it-IT" b="1" dirty="0">
                <a:solidFill>
                  <a:prstClr val="black"/>
                </a:solidFill>
              </a:rPr>
              <a:t>moderata</a:t>
            </a:r>
          </a:p>
          <a:p>
            <a:r>
              <a:rPr lang="it-IT" dirty="0"/>
              <a:t>Solo </a:t>
            </a:r>
            <a:r>
              <a:rPr lang="it-IT" b="1" dirty="0"/>
              <a:t>atti autoritativi </a:t>
            </a:r>
          </a:p>
          <a:p>
            <a:r>
              <a:rPr lang="it-IT" dirty="0">
                <a:solidFill>
                  <a:prstClr val="black"/>
                </a:solidFill>
              </a:rPr>
              <a:t>Agire </a:t>
            </a:r>
            <a:r>
              <a:rPr lang="it-IT" b="1" dirty="0">
                <a:solidFill>
                  <a:prstClr val="black"/>
                </a:solidFill>
              </a:rPr>
              <a:t>libero</a:t>
            </a:r>
            <a:r>
              <a:rPr lang="it-IT" dirty="0">
                <a:solidFill>
                  <a:prstClr val="black"/>
                </a:solidFill>
              </a:rPr>
              <a:t> (privato) </a:t>
            </a:r>
            <a:r>
              <a:rPr lang="it-IT" i="1" dirty="0">
                <a:solidFill>
                  <a:prstClr val="black"/>
                </a:solidFill>
              </a:rPr>
              <a:t>vs </a:t>
            </a:r>
            <a:r>
              <a:rPr lang="it-IT" dirty="0">
                <a:solidFill>
                  <a:prstClr val="black"/>
                </a:solidFill>
              </a:rPr>
              <a:t>agire </a:t>
            </a:r>
            <a:r>
              <a:rPr lang="it-IT" b="1" dirty="0">
                <a:solidFill>
                  <a:prstClr val="black"/>
                </a:solidFill>
              </a:rPr>
              <a:t>vincolato</a:t>
            </a:r>
          </a:p>
          <a:p>
            <a:pPr marL="0" indent="0" algn="just">
              <a:buNone/>
            </a:pPr>
            <a:r>
              <a:rPr lang="it-IT" b="1">
                <a:solidFill>
                  <a:prstClr val="black"/>
                </a:solidFill>
                <a:ea typeface="Calibri"/>
                <a:cs typeface="Calibri"/>
              </a:rPr>
              <a:t>Art. 1.           (Principi generali dell'attività amministrativa) </a:t>
            </a:r>
          </a:p>
          <a:p>
            <a:pPr marL="0" indent="0" algn="just">
              <a:buNone/>
            </a:pPr>
            <a:r>
              <a:rPr lang="it-IT">
                <a:solidFill>
                  <a:prstClr val="black"/>
                </a:solidFill>
                <a:ea typeface="Calibri"/>
                <a:cs typeface="Calibri"/>
              </a:rPr>
              <a:t>1. L'attività amministrativa persegue  i  fini  determinati  dalla legge […]. </a:t>
            </a:r>
          </a:p>
          <a:p>
            <a:pPr marL="0" indent="0" algn="just">
              <a:buNone/>
            </a:pPr>
            <a:r>
              <a:rPr lang="it-IT" dirty="0">
                <a:solidFill>
                  <a:prstClr val="black"/>
                </a:solidFill>
                <a:ea typeface="Calibri"/>
                <a:cs typeface="Calibri"/>
              </a:rPr>
              <a:t>1-bis. La pubblica amministrazione, nell'adozione di atti di natura non autoritativa, agisce secondo le norme di  diritto  privato  salvo che la legge disponga diversamente. </a:t>
            </a:r>
            <a:endParaRPr lang="it-IT" dirty="0">
              <a:solidFill>
                <a:prstClr val="black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7565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27CE3C-2230-4402-A612-AECA0505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Le funzioni del principio di legalità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3714A5-F327-4D46-872A-0EB8DF0EA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4682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it-IT" sz="3000" dirty="0">
                <a:solidFill>
                  <a:prstClr val="black"/>
                </a:solidFill>
                <a:ea typeface="Calibri"/>
                <a:cs typeface="Calibri"/>
              </a:rPr>
              <a:t>«Il principio di legalità è una </a:t>
            </a:r>
            <a:r>
              <a:rPr lang="it-IT" sz="3000" b="1" dirty="0">
                <a:solidFill>
                  <a:prstClr val="black"/>
                </a:solidFill>
                <a:ea typeface="Calibri"/>
                <a:cs typeface="Calibri"/>
              </a:rPr>
              <a:t>regola di limite </a:t>
            </a:r>
            <a:r>
              <a:rPr lang="it-IT" sz="3000" dirty="0">
                <a:solidFill>
                  <a:prstClr val="black"/>
                </a:solidFill>
                <a:ea typeface="Calibri"/>
                <a:cs typeface="Calibri"/>
              </a:rPr>
              <a:t>che si inserisce nella dialettica dell’autorità e della libertà» (M.S. Giannini)</a:t>
            </a:r>
            <a:endParaRPr lang="it-IT" dirty="0">
              <a:solidFill>
                <a:prstClr val="black"/>
              </a:solidFill>
              <a:ea typeface="Calibri" panose="020F0502020204030204"/>
              <a:cs typeface="Calibri" panose="020F0502020204030204"/>
            </a:endParaRPr>
          </a:p>
          <a:p>
            <a:endParaRPr lang="it-IT">
              <a:solidFill>
                <a:prstClr val="black"/>
              </a:solidFill>
            </a:endParaRPr>
          </a:p>
          <a:p>
            <a:pPr lvl="0"/>
            <a:r>
              <a:rPr lang="it-IT" dirty="0">
                <a:solidFill>
                  <a:prstClr val="black"/>
                </a:solidFill>
              </a:rPr>
              <a:t>Funzione di </a:t>
            </a:r>
            <a:r>
              <a:rPr lang="it-IT" b="1" dirty="0">
                <a:solidFill>
                  <a:prstClr val="black"/>
                </a:solidFill>
              </a:rPr>
              <a:t>legalità/indirizzo </a:t>
            </a:r>
            <a:r>
              <a:rPr lang="it-IT" dirty="0">
                <a:solidFill>
                  <a:prstClr val="black"/>
                </a:solidFill>
              </a:rPr>
              <a:t>-&gt; individuazione dei </a:t>
            </a:r>
            <a:r>
              <a:rPr lang="it-IT" b="1" i="1" dirty="0">
                <a:solidFill>
                  <a:prstClr val="black"/>
                </a:solidFill>
              </a:rPr>
              <a:t>fini</a:t>
            </a:r>
            <a:r>
              <a:rPr lang="it-IT" i="1" dirty="0">
                <a:solidFill>
                  <a:prstClr val="black"/>
                </a:solidFill>
              </a:rPr>
              <a:t>. </a:t>
            </a:r>
            <a:r>
              <a:rPr lang="it-IT" dirty="0">
                <a:solidFill>
                  <a:prstClr val="black"/>
                </a:solidFill>
              </a:rPr>
              <a:t>Strumentalità ad obiettivi politici</a:t>
            </a:r>
            <a:endParaRPr lang="it-IT" dirty="0">
              <a:solidFill>
                <a:prstClr val="black"/>
              </a:solidFill>
              <a:ea typeface="Calibri"/>
              <a:cs typeface="Calibri"/>
            </a:endParaRPr>
          </a:p>
          <a:p>
            <a:pPr lvl="1"/>
            <a:r>
              <a:rPr lang="it-IT" dirty="0">
                <a:solidFill>
                  <a:prstClr val="black"/>
                </a:solidFill>
              </a:rPr>
              <a:t>Funzione </a:t>
            </a:r>
            <a:r>
              <a:rPr lang="it-IT" b="1" dirty="0">
                <a:solidFill>
                  <a:prstClr val="black"/>
                </a:solidFill>
              </a:rPr>
              <a:t>democratica</a:t>
            </a:r>
            <a:r>
              <a:rPr lang="it-IT" dirty="0">
                <a:solidFill>
                  <a:prstClr val="black"/>
                </a:solidFill>
              </a:rPr>
              <a:t> -&gt; circuito democratico </a:t>
            </a:r>
          </a:p>
          <a:p>
            <a:pPr marL="457200" lvl="1" indent="0">
              <a:buNone/>
            </a:pPr>
            <a:endParaRPr lang="it-IT" dirty="0">
              <a:solidFill>
                <a:prstClr val="black"/>
              </a:solidFill>
              <a:ea typeface="Calibri"/>
              <a:cs typeface="Calibri"/>
            </a:endParaRPr>
          </a:p>
          <a:p>
            <a:pPr algn="just"/>
            <a:r>
              <a:rPr lang="it-IT" dirty="0">
                <a:ea typeface="Calibri" panose="020F0502020204030204"/>
                <a:cs typeface="Calibri" panose="020F0502020204030204"/>
              </a:rPr>
              <a:t>Funzione di </a:t>
            </a:r>
            <a:r>
              <a:rPr lang="it-IT" b="1" dirty="0">
                <a:ea typeface="Calibri" panose="020F0502020204030204"/>
                <a:cs typeface="Calibri" panose="020F0502020204030204"/>
              </a:rPr>
              <a:t>limite/argine</a:t>
            </a:r>
            <a:r>
              <a:rPr lang="it-IT" dirty="0">
                <a:ea typeface="Calibri" panose="020F0502020204030204"/>
                <a:cs typeface="Calibri" panose="020F0502020204030204"/>
              </a:rPr>
              <a:t> -&gt; atti autoritativi </a:t>
            </a:r>
            <a:r>
              <a:rPr lang="it-IT" b="1" dirty="0">
                <a:ea typeface="Calibri" panose="020F0502020204030204"/>
                <a:cs typeface="Calibri" panose="020F0502020204030204"/>
              </a:rPr>
              <a:t>(art. 1 LPA)</a:t>
            </a:r>
            <a:r>
              <a:rPr lang="it-IT" dirty="0">
                <a:ea typeface="Calibri" panose="020F0502020204030204"/>
                <a:cs typeface="Calibri" panose="020F0502020204030204"/>
              </a:rPr>
              <a:t> - corollari tipicità e nominatività/no poteri impliciti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endParaRPr lang="it-IT" dirty="0">
              <a:ea typeface="Calibri" panose="020F0502020204030204"/>
              <a:cs typeface="Calibri" panose="020F0502020204030204"/>
            </a:endParaRPr>
          </a:p>
          <a:p>
            <a:pPr marL="0" indent="0" algn="just">
              <a:buNone/>
            </a:pPr>
            <a:endParaRPr lang="it-IT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103FFC5-76FD-4BD6-A0F8-BD7F07CD7EE6}"/>
              </a:ext>
            </a:extLst>
          </p:cNvPr>
          <p:cNvSpPr/>
          <p:nvPr/>
        </p:nvSpPr>
        <p:spPr>
          <a:xfrm>
            <a:off x="3480508" y="3188935"/>
            <a:ext cx="415498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it-IT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7558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C68CE7646BA347A101DFBEF066E975" ma:contentTypeVersion="13" ma:contentTypeDescription="Creare un nuovo documento." ma:contentTypeScope="" ma:versionID="c602b253576b1cc5668910c4a5ece8d5">
  <xsd:schema xmlns:xsd="http://www.w3.org/2001/XMLSchema" xmlns:xs="http://www.w3.org/2001/XMLSchema" xmlns:p="http://schemas.microsoft.com/office/2006/metadata/properties" xmlns:ns3="b1a9100a-0d37-4a2a-9e4c-e6d1a22e5d27" xmlns:ns4="9a536f0b-aa8c-407c-8def-cd362d2cdfad" targetNamespace="http://schemas.microsoft.com/office/2006/metadata/properties" ma:root="true" ma:fieldsID="f025f37bfecdc74d3a6dfe1fc3a47673" ns3:_="" ns4:_="">
    <xsd:import namespace="b1a9100a-0d37-4a2a-9e4c-e6d1a22e5d27"/>
    <xsd:import namespace="9a536f0b-aa8c-407c-8def-cd362d2cdfa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9100a-0d37-4a2a-9e4c-e6d1a22e5d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36f0b-aa8c-407c-8def-cd362d2cd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5638C1-FC37-4228-AA1F-F6A69B3DFD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a9100a-0d37-4a2a-9e4c-e6d1a22e5d27"/>
    <ds:schemaRef ds:uri="9a536f0b-aa8c-407c-8def-cd362d2cdf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03C671-1953-4308-893D-0695E69AD3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AB7A2C-3B94-4499-8B9A-B2C9FFD7D183}">
  <ds:schemaRefs>
    <ds:schemaRef ds:uri="9a536f0b-aa8c-407c-8def-cd362d2cdfad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b1a9100a-0d37-4a2a-9e4c-e6d1a22e5d27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1617</Words>
  <Application>Microsoft Office PowerPoint</Application>
  <PresentationFormat>Widescreen</PresentationFormat>
  <Paragraphs>162</Paragraphs>
  <Slides>30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30</vt:i4>
      </vt:variant>
    </vt:vector>
  </HeadingPairs>
  <TitlesOfParts>
    <vt:vector size="32" baseType="lpstr">
      <vt:lpstr>Tema di Office</vt:lpstr>
      <vt:lpstr>1_Tema di Office</vt:lpstr>
      <vt:lpstr>I principi costituzionali della pubblica amministrazione</vt:lpstr>
      <vt:lpstr>I principi</vt:lpstr>
      <vt:lpstr>I principi della pubblica amministrazione</vt:lpstr>
      <vt:lpstr>I principi costituzionali: il principio di legalità</vt:lpstr>
      <vt:lpstr>segue  </vt:lpstr>
      <vt:lpstr>La portata del principio di legalità</vt:lpstr>
      <vt:lpstr>La legalità sostanziale</vt:lpstr>
      <vt:lpstr>Il principio di legalità si restringe e si espande</vt:lpstr>
      <vt:lpstr>Le funzioni del principio di legalità</vt:lpstr>
      <vt:lpstr>Le funzioni del principio di legalità</vt:lpstr>
      <vt:lpstr>Sintesi - La legge e l’amministrazione</vt:lpstr>
      <vt:lpstr>Il principio di imparzialità</vt:lpstr>
      <vt:lpstr>L’imparzialità dell’amministrazione</vt:lpstr>
      <vt:lpstr>Le declinazioni dell’imparzialità</vt:lpstr>
      <vt:lpstr>L’obbligo di motivazione</vt:lpstr>
      <vt:lpstr>Divieto di favoritismi</vt:lpstr>
      <vt:lpstr>Conflitto di interessi</vt:lpstr>
      <vt:lpstr>Imparzialità ed eccesso di potere</vt:lpstr>
      <vt:lpstr>Imparzialità e principio di trasparenza</vt:lpstr>
      <vt:lpstr>Imparzialità e organizzazione</vt:lpstr>
      <vt:lpstr>Il principio del buon andamento</vt:lpstr>
      <vt:lpstr>Il principio del buon andamento</vt:lpstr>
      <vt:lpstr>Le declinazioni del buon andamento</vt:lpstr>
      <vt:lpstr>segue</vt:lpstr>
      <vt:lpstr>Obbligo di concorso pubblico</vt:lpstr>
      <vt:lpstr>Divieto di aggravare il procedimento</vt:lpstr>
      <vt:lpstr>Termine di conclusione del procedimento</vt:lpstr>
      <vt:lpstr>Principio di buona amministrazione Carta dei diritti fondamentali dell’UE</vt:lpstr>
      <vt:lpstr>Principio di buona amministrazione Carta dei diritti fondamentali dell’UE</vt:lpstr>
      <vt:lpstr>Principio di buona amministrazione Carta dei diritti fondamentali dell’UE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principi costituzionali della pubblica amministrazione</dc:title>
  <dc:creator>Sveva Del Gatto</dc:creator>
  <cp:lastModifiedBy>Sveva Del Gatto</cp:lastModifiedBy>
  <cp:revision>53</cp:revision>
  <dcterms:created xsi:type="dcterms:W3CDTF">2022-02-17T09:45:22Z</dcterms:created>
  <dcterms:modified xsi:type="dcterms:W3CDTF">2024-03-07T08:46:35Z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0x010100D4C68CE7646BA347A101DFBEF066E975</vt:lpwstr>
  </property>
</Properties>
</file>