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81" r:id="rId3"/>
    <p:sldId id="294" r:id="rId4"/>
    <p:sldId id="287" r:id="rId5"/>
    <p:sldId id="286" r:id="rId6"/>
    <p:sldId id="291" r:id="rId7"/>
    <p:sldId id="293" r:id="rId8"/>
    <p:sldId id="292" r:id="rId9"/>
    <p:sldId id="282" r:id="rId10"/>
    <p:sldId id="283" r:id="rId11"/>
    <p:sldId id="284" r:id="rId12"/>
    <p:sldId id="285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546680-3FE7-2477-B2CE-D0BDB6E0CCDD}" v="49" dt="2024-02-21T12:34:57.242"/>
    <p1510:client id="{EFAC523E-461A-A131-78F2-FAA37E7F99CC}" v="22" dt="2024-02-20T09:37:02.273"/>
    <p1510:client id="{FAC11A57-B366-447D-B4FD-C18FD82EB88A}" v="3" dt="2024-02-21T08:23:38.5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veva.delgatto@unimc.it" userId="S::sveva.delgatto@unimc.it::b0dff882-4194-43a0-8b10-1068c4ea61a2" providerId="AD" clId="Web-{FAC11A57-B366-447D-B4FD-C18FD82EB88A}"/>
    <pc:docChg chg="delSld modSld">
      <pc:chgData name="sveva.delgatto@unimc.it" userId="S::sveva.delgatto@unimc.it::b0dff882-4194-43a0-8b10-1068c4ea61a2" providerId="AD" clId="Web-{FAC11A57-B366-447D-B4FD-C18FD82EB88A}" dt="2024-02-21T08:23:38.557" v="1"/>
      <pc:docMkLst>
        <pc:docMk/>
      </pc:docMkLst>
      <pc:sldChg chg="modSp">
        <pc:chgData name="sveva.delgatto@unimc.it" userId="S::sveva.delgatto@unimc.it::b0dff882-4194-43a0-8b10-1068c4ea61a2" providerId="AD" clId="Web-{FAC11A57-B366-447D-B4FD-C18FD82EB88A}" dt="2024-02-21T08:21:09.083" v="0" actId="20577"/>
        <pc:sldMkLst>
          <pc:docMk/>
          <pc:sldMk cId="3962583941" sldId="256"/>
        </pc:sldMkLst>
        <pc:spChg chg="mod">
          <ac:chgData name="sveva.delgatto@unimc.it" userId="S::sveva.delgatto@unimc.it::b0dff882-4194-43a0-8b10-1068c4ea61a2" providerId="AD" clId="Web-{FAC11A57-B366-447D-B4FD-C18FD82EB88A}" dt="2024-02-21T08:21:09.083" v="0" actId="20577"/>
          <ac:spMkLst>
            <pc:docMk/>
            <pc:sldMk cId="3962583941" sldId="256"/>
            <ac:spMk id="3" creationId="{00000000-0000-0000-0000-000000000000}"/>
          </ac:spMkLst>
        </pc:spChg>
      </pc:sldChg>
      <pc:sldChg chg="del">
        <pc:chgData name="sveva.delgatto@unimc.it" userId="S::sveva.delgatto@unimc.it::b0dff882-4194-43a0-8b10-1068c4ea61a2" providerId="AD" clId="Web-{FAC11A57-B366-447D-B4FD-C18FD82EB88A}" dt="2024-02-21T08:23:38.557" v="1"/>
        <pc:sldMkLst>
          <pc:docMk/>
          <pc:sldMk cId="2801004102" sldId="294"/>
        </pc:sldMkLst>
      </pc:sldChg>
    </pc:docChg>
  </pc:docChgLst>
  <pc:docChgLst>
    <pc:chgData name="sveva.delgatto@unimc.it" userId="S::sveva.delgatto@unimc.it::b0dff882-4194-43a0-8b10-1068c4ea61a2" providerId="AD" clId="Web-{EFAC523E-461A-A131-78F2-FAA37E7F99CC}"/>
    <pc:docChg chg="addSld modSld addMainMaster delMainMaster">
      <pc:chgData name="sveva.delgatto@unimc.it" userId="S::sveva.delgatto@unimc.it::b0dff882-4194-43a0-8b10-1068c4ea61a2" providerId="AD" clId="Web-{EFAC523E-461A-A131-78F2-FAA37E7F99CC}" dt="2024-02-20T09:37:02.273" v="21"/>
      <pc:docMkLst>
        <pc:docMk/>
      </pc:docMkLst>
      <pc:sldChg chg="addSp modSp mod setBg modClrScheme chgLayout">
        <pc:chgData name="sveva.delgatto@unimc.it" userId="S::sveva.delgatto@unimc.it::b0dff882-4194-43a0-8b10-1068c4ea61a2" providerId="AD" clId="Web-{EFAC523E-461A-A131-78F2-FAA37E7F99CC}" dt="2024-02-20T09:36:59.758" v="10" actId="20577"/>
        <pc:sldMkLst>
          <pc:docMk/>
          <pc:sldMk cId="3962583941" sldId="256"/>
        </pc:sldMkLst>
        <pc:spChg chg="mod">
          <ac:chgData name="sveva.delgatto@unimc.it" userId="S::sveva.delgatto@unimc.it::b0dff882-4194-43a0-8b10-1068c4ea61a2" providerId="AD" clId="Web-{EFAC523E-461A-A131-78F2-FAA37E7F99CC}" dt="2024-02-20T09:36:42.288" v="8"/>
          <ac:spMkLst>
            <pc:docMk/>
            <pc:sldMk cId="3962583941" sldId="256"/>
            <ac:spMk id="2" creationId="{00000000-0000-0000-0000-000000000000}"/>
          </ac:spMkLst>
        </pc:spChg>
        <pc:spChg chg="mod">
          <ac:chgData name="sveva.delgatto@unimc.it" userId="S::sveva.delgatto@unimc.it::b0dff882-4194-43a0-8b10-1068c4ea61a2" providerId="AD" clId="Web-{EFAC523E-461A-A131-78F2-FAA37E7F99CC}" dt="2024-02-20T09:36:59.758" v="10" actId="20577"/>
          <ac:spMkLst>
            <pc:docMk/>
            <pc:sldMk cId="3962583941" sldId="256"/>
            <ac:spMk id="3" creationId="{00000000-0000-0000-0000-000000000000}"/>
          </ac:spMkLst>
        </pc:spChg>
        <pc:spChg chg="add">
          <ac:chgData name="sveva.delgatto@unimc.it" userId="S::sveva.delgatto@unimc.it::b0dff882-4194-43a0-8b10-1068c4ea61a2" providerId="AD" clId="Web-{EFAC523E-461A-A131-78F2-FAA37E7F99CC}" dt="2024-02-20T09:36:42.288" v="8"/>
          <ac:spMkLst>
            <pc:docMk/>
            <pc:sldMk cId="3962583941" sldId="256"/>
            <ac:spMk id="9" creationId="{AEF0F480-AC05-4FED-9090-797A1AA65C7F}"/>
          </ac:spMkLst>
        </pc:spChg>
        <pc:spChg chg="add">
          <ac:chgData name="sveva.delgatto@unimc.it" userId="S::sveva.delgatto@unimc.it::b0dff882-4194-43a0-8b10-1068c4ea61a2" providerId="AD" clId="Web-{EFAC523E-461A-A131-78F2-FAA37E7F99CC}" dt="2024-02-20T09:36:42.288" v="8"/>
          <ac:spMkLst>
            <pc:docMk/>
            <pc:sldMk cId="3962583941" sldId="256"/>
            <ac:spMk id="11" creationId="{295D3A5B-8711-48A3-ABD6-39982B1748C8}"/>
          </ac:spMkLst>
        </pc:spChg>
        <pc:picChg chg="add mod">
          <ac:chgData name="sveva.delgatto@unimc.it" userId="S::sveva.delgatto@unimc.it::b0dff882-4194-43a0-8b10-1068c4ea61a2" providerId="AD" clId="Web-{EFAC523E-461A-A131-78F2-FAA37E7F99CC}" dt="2024-02-20T09:36:42.288" v="8"/>
          <ac:picMkLst>
            <pc:docMk/>
            <pc:sldMk cId="3962583941" sldId="256"/>
            <ac:picMk id="4" creationId="{AC393B4B-D595-D38E-0B3E-638D2E95385D}"/>
          </ac:picMkLst>
        </pc:picChg>
      </pc:sldChg>
      <pc:sldChg chg="add">
        <pc:chgData name="sveva.delgatto@unimc.it" userId="S::sveva.delgatto@unimc.it::b0dff882-4194-43a0-8b10-1068c4ea61a2" providerId="AD" clId="Web-{EFAC523E-461A-A131-78F2-FAA37E7F99CC}" dt="2024-02-20T09:37:02.273" v="21"/>
        <pc:sldMkLst>
          <pc:docMk/>
          <pc:sldMk cId="2935340835" sldId="281"/>
        </pc:sldMkLst>
      </pc:sldChg>
      <pc:sldChg chg="add">
        <pc:chgData name="sveva.delgatto@unimc.it" userId="S::sveva.delgatto@unimc.it::b0dff882-4194-43a0-8b10-1068c4ea61a2" providerId="AD" clId="Web-{EFAC523E-461A-A131-78F2-FAA37E7F99CC}" dt="2024-02-20T09:37:01.023" v="14"/>
        <pc:sldMkLst>
          <pc:docMk/>
          <pc:sldMk cId="3276803248" sldId="282"/>
        </pc:sldMkLst>
      </pc:sldChg>
      <pc:sldChg chg="add">
        <pc:chgData name="sveva.delgatto@unimc.it" userId="S::sveva.delgatto@unimc.it::b0dff882-4194-43a0-8b10-1068c4ea61a2" providerId="AD" clId="Web-{EFAC523E-461A-A131-78F2-FAA37E7F99CC}" dt="2024-02-20T09:37:00.883" v="13"/>
        <pc:sldMkLst>
          <pc:docMk/>
          <pc:sldMk cId="2060953531" sldId="283"/>
        </pc:sldMkLst>
      </pc:sldChg>
      <pc:sldChg chg="add">
        <pc:chgData name="sveva.delgatto@unimc.it" userId="S::sveva.delgatto@unimc.it::b0dff882-4194-43a0-8b10-1068c4ea61a2" providerId="AD" clId="Web-{EFAC523E-461A-A131-78F2-FAA37E7F99CC}" dt="2024-02-20T09:37:00.742" v="12"/>
        <pc:sldMkLst>
          <pc:docMk/>
          <pc:sldMk cId="2479446906" sldId="284"/>
        </pc:sldMkLst>
      </pc:sldChg>
      <pc:sldChg chg="add">
        <pc:chgData name="sveva.delgatto@unimc.it" userId="S::sveva.delgatto@unimc.it::b0dff882-4194-43a0-8b10-1068c4ea61a2" providerId="AD" clId="Web-{EFAC523E-461A-A131-78F2-FAA37E7F99CC}" dt="2024-02-20T09:37:00.633" v="11"/>
        <pc:sldMkLst>
          <pc:docMk/>
          <pc:sldMk cId="2959158825" sldId="285"/>
        </pc:sldMkLst>
      </pc:sldChg>
      <pc:sldChg chg="add">
        <pc:chgData name="sveva.delgatto@unimc.it" userId="S::sveva.delgatto@unimc.it::b0dff882-4194-43a0-8b10-1068c4ea61a2" providerId="AD" clId="Web-{EFAC523E-461A-A131-78F2-FAA37E7F99CC}" dt="2024-02-20T09:37:01.867" v="19"/>
        <pc:sldMkLst>
          <pc:docMk/>
          <pc:sldMk cId="391066137" sldId="286"/>
        </pc:sldMkLst>
      </pc:sldChg>
      <pc:sldChg chg="add">
        <pc:chgData name="sveva.delgatto@unimc.it" userId="S::sveva.delgatto@unimc.it::b0dff882-4194-43a0-8b10-1068c4ea61a2" providerId="AD" clId="Web-{EFAC523E-461A-A131-78F2-FAA37E7F99CC}" dt="2024-02-20T09:37:02.211" v="20"/>
        <pc:sldMkLst>
          <pc:docMk/>
          <pc:sldMk cId="1793267306" sldId="287"/>
        </pc:sldMkLst>
      </pc:sldChg>
      <pc:sldChg chg="add">
        <pc:chgData name="sveva.delgatto@unimc.it" userId="S::sveva.delgatto@unimc.it::b0dff882-4194-43a0-8b10-1068c4ea61a2" providerId="AD" clId="Web-{EFAC523E-461A-A131-78F2-FAA37E7F99CC}" dt="2024-02-20T09:37:01.820" v="18"/>
        <pc:sldMkLst>
          <pc:docMk/>
          <pc:sldMk cId="1552028807" sldId="291"/>
        </pc:sldMkLst>
      </pc:sldChg>
      <pc:sldChg chg="add">
        <pc:chgData name="sveva.delgatto@unimc.it" userId="S::sveva.delgatto@unimc.it::b0dff882-4194-43a0-8b10-1068c4ea61a2" providerId="AD" clId="Web-{EFAC523E-461A-A131-78F2-FAA37E7F99CC}" dt="2024-02-20T09:37:01.133" v="15"/>
        <pc:sldMkLst>
          <pc:docMk/>
          <pc:sldMk cId="2586675319" sldId="292"/>
        </pc:sldMkLst>
      </pc:sldChg>
      <pc:sldChg chg="add">
        <pc:chgData name="sveva.delgatto@unimc.it" userId="S::sveva.delgatto@unimc.it::b0dff882-4194-43a0-8b10-1068c4ea61a2" providerId="AD" clId="Web-{EFAC523E-461A-A131-78F2-FAA37E7F99CC}" dt="2024-02-20T09:37:01.773" v="17"/>
        <pc:sldMkLst>
          <pc:docMk/>
          <pc:sldMk cId="4062762764" sldId="293"/>
        </pc:sldMkLst>
      </pc:sldChg>
      <pc:sldChg chg="add">
        <pc:chgData name="sveva.delgatto@unimc.it" userId="S::sveva.delgatto@unimc.it::b0dff882-4194-43a0-8b10-1068c4ea61a2" providerId="AD" clId="Web-{EFAC523E-461A-A131-78F2-FAA37E7F99CC}" dt="2024-02-20T09:37:01.445" v="16"/>
        <pc:sldMkLst>
          <pc:docMk/>
          <pc:sldMk cId="2801004102" sldId="294"/>
        </pc:sldMkLst>
      </pc:sldChg>
      <pc:sldMasterChg chg="del delSldLayout">
        <pc:chgData name="sveva.delgatto@unimc.it" userId="S::sveva.delgatto@unimc.it::b0dff882-4194-43a0-8b10-1068c4ea61a2" providerId="AD" clId="Web-{EFAC523E-461A-A131-78F2-FAA37E7F99CC}" dt="2024-02-20T09:36:42.288" v="8"/>
        <pc:sldMasterMkLst>
          <pc:docMk/>
          <pc:sldMasterMk cId="1801931499" sldId="2147483648"/>
        </pc:sldMasterMkLst>
        <pc:sldLayoutChg chg="del">
          <pc:chgData name="sveva.delgatto@unimc.it" userId="S::sveva.delgatto@unimc.it::b0dff882-4194-43a0-8b10-1068c4ea61a2" providerId="AD" clId="Web-{EFAC523E-461A-A131-78F2-FAA37E7F99CC}" dt="2024-02-20T09:36:42.288" v="8"/>
          <pc:sldLayoutMkLst>
            <pc:docMk/>
            <pc:sldMasterMk cId="1801931499" sldId="2147483648"/>
            <pc:sldLayoutMk cId="3186192645" sldId="2147483649"/>
          </pc:sldLayoutMkLst>
        </pc:sldLayoutChg>
        <pc:sldLayoutChg chg="del">
          <pc:chgData name="sveva.delgatto@unimc.it" userId="S::sveva.delgatto@unimc.it::b0dff882-4194-43a0-8b10-1068c4ea61a2" providerId="AD" clId="Web-{EFAC523E-461A-A131-78F2-FAA37E7F99CC}" dt="2024-02-20T09:36:42.288" v="8"/>
          <pc:sldLayoutMkLst>
            <pc:docMk/>
            <pc:sldMasterMk cId="1801931499" sldId="2147483648"/>
            <pc:sldLayoutMk cId="126318104" sldId="2147483650"/>
          </pc:sldLayoutMkLst>
        </pc:sldLayoutChg>
        <pc:sldLayoutChg chg="del">
          <pc:chgData name="sveva.delgatto@unimc.it" userId="S::sveva.delgatto@unimc.it::b0dff882-4194-43a0-8b10-1068c4ea61a2" providerId="AD" clId="Web-{EFAC523E-461A-A131-78F2-FAA37E7F99CC}" dt="2024-02-20T09:36:42.288" v="8"/>
          <pc:sldLayoutMkLst>
            <pc:docMk/>
            <pc:sldMasterMk cId="1801931499" sldId="2147483648"/>
            <pc:sldLayoutMk cId="3577393581" sldId="2147483651"/>
          </pc:sldLayoutMkLst>
        </pc:sldLayoutChg>
        <pc:sldLayoutChg chg="del">
          <pc:chgData name="sveva.delgatto@unimc.it" userId="S::sveva.delgatto@unimc.it::b0dff882-4194-43a0-8b10-1068c4ea61a2" providerId="AD" clId="Web-{EFAC523E-461A-A131-78F2-FAA37E7F99CC}" dt="2024-02-20T09:36:42.288" v="8"/>
          <pc:sldLayoutMkLst>
            <pc:docMk/>
            <pc:sldMasterMk cId="1801931499" sldId="2147483648"/>
            <pc:sldLayoutMk cId="1284089777" sldId="2147483652"/>
          </pc:sldLayoutMkLst>
        </pc:sldLayoutChg>
        <pc:sldLayoutChg chg="del">
          <pc:chgData name="sveva.delgatto@unimc.it" userId="S::sveva.delgatto@unimc.it::b0dff882-4194-43a0-8b10-1068c4ea61a2" providerId="AD" clId="Web-{EFAC523E-461A-A131-78F2-FAA37E7F99CC}" dt="2024-02-20T09:36:42.288" v="8"/>
          <pc:sldLayoutMkLst>
            <pc:docMk/>
            <pc:sldMasterMk cId="1801931499" sldId="2147483648"/>
            <pc:sldLayoutMk cId="2747982985" sldId="2147483653"/>
          </pc:sldLayoutMkLst>
        </pc:sldLayoutChg>
        <pc:sldLayoutChg chg="del">
          <pc:chgData name="sveva.delgatto@unimc.it" userId="S::sveva.delgatto@unimc.it::b0dff882-4194-43a0-8b10-1068c4ea61a2" providerId="AD" clId="Web-{EFAC523E-461A-A131-78F2-FAA37E7F99CC}" dt="2024-02-20T09:36:42.288" v="8"/>
          <pc:sldLayoutMkLst>
            <pc:docMk/>
            <pc:sldMasterMk cId="1801931499" sldId="2147483648"/>
            <pc:sldLayoutMk cId="331782546" sldId="2147483654"/>
          </pc:sldLayoutMkLst>
        </pc:sldLayoutChg>
        <pc:sldLayoutChg chg="del">
          <pc:chgData name="sveva.delgatto@unimc.it" userId="S::sveva.delgatto@unimc.it::b0dff882-4194-43a0-8b10-1068c4ea61a2" providerId="AD" clId="Web-{EFAC523E-461A-A131-78F2-FAA37E7F99CC}" dt="2024-02-20T09:36:42.288" v="8"/>
          <pc:sldLayoutMkLst>
            <pc:docMk/>
            <pc:sldMasterMk cId="1801931499" sldId="2147483648"/>
            <pc:sldLayoutMk cId="1894095149" sldId="2147483655"/>
          </pc:sldLayoutMkLst>
        </pc:sldLayoutChg>
        <pc:sldLayoutChg chg="del">
          <pc:chgData name="sveva.delgatto@unimc.it" userId="S::sveva.delgatto@unimc.it::b0dff882-4194-43a0-8b10-1068c4ea61a2" providerId="AD" clId="Web-{EFAC523E-461A-A131-78F2-FAA37E7F99CC}" dt="2024-02-20T09:36:42.288" v="8"/>
          <pc:sldLayoutMkLst>
            <pc:docMk/>
            <pc:sldMasterMk cId="1801931499" sldId="2147483648"/>
            <pc:sldLayoutMk cId="2365816325" sldId="2147483656"/>
          </pc:sldLayoutMkLst>
        </pc:sldLayoutChg>
        <pc:sldLayoutChg chg="del">
          <pc:chgData name="sveva.delgatto@unimc.it" userId="S::sveva.delgatto@unimc.it::b0dff882-4194-43a0-8b10-1068c4ea61a2" providerId="AD" clId="Web-{EFAC523E-461A-A131-78F2-FAA37E7F99CC}" dt="2024-02-20T09:36:42.288" v="8"/>
          <pc:sldLayoutMkLst>
            <pc:docMk/>
            <pc:sldMasterMk cId="1801931499" sldId="2147483648"/>
            <pc:sldLayoutMk cId="1688576698" sldId="2147483657"/>
          </pc:sldLayoutMkLst>
        </pc:sldLayoutChg>
        <pc:sldLayoutChg chg="del">
          <pc:chgData name="sveva.delgatto@unimc.it" userId="S::sveva.delgatto@unimc.it::b0dff882-4194-43a0-8b10-1068c4ea61a2" providerId="AD" clId="Web-{EFAC523E-461A-A131-78F2-FAA37E7F99CC}" dt="2024-02-20T09:36:42.288" v="8"/>
          <pc:sldLayoutMkLst>
            <pc:docMk/>
            <pc:sldMasterMk cId="1801931499" sldId="2147483648"/>
            <pc:sldLayoutMk cId="3424469029" sldId="2147483658"/>
          </pc:sldLayoutMkLst>
        </pc:sldLayoutChg>
        <pc:sldLayoutChg chg="del">
          <pc:chgData name="sveva.delgatto@unimc.it" userId="S::sveva.delgatto@unimc.it::b0dff882-4194-43a0-8b10-1068c4ea61a2" providerId="AD" clId="Web-{EFAC523E-461A-A131-78F2-FAA37E7F99CC}" dt="2024-02-20T09:36:42.288" v="8"/>
          <pc:sldLayoutMkLst>
            <pc:docMk/>
            <pc:sldMasterMk cId="1801931499" sldId="2147483648"/>
            <pc:sldLayoutMk cId="1026842362" sldId="2147483659"/>
          </pc:sldLayoutMkLst>
        </pc:sldLayoutChg>
      </pc:sldMasterChg>
      <pc:sldMasterChg chg="add addSldLayout">
        <pc:chgData name="sveva.delgatto@unimc.it" userId="S::sveva.delgatto@unimc.it::b0dff882-4194-43a0-8b10-1068c4ea61a2" providerId="AD" clId="Web-{EFAC523E-461A-A131-78F2-FAA37E7F99CC}" dt="2024-02-20T09:36:42.288" v="8"/>
        <pc:sldMasterMkLst>
          <pc:docMk/>
          <pc:sldMasterMk cId="3596550376" sldId="2147483699"/>
        </pc:sldMasterMkLst>
        <pc:sldLayoutChg chg="add">
          <pc:chgData name="sveva.delgatto@unimc.it" userId="S::sveva.delgatto@unimc.it::b0dff882-4194-43a0-8b10-1068c4ea61a2" providerId="AD" clId="Web-{EFAC523E-461A-A131-78F2-FAA37E7F99CC}" dt="2024-02-20T09:36:42.288" v="8"/>
          <pc:sldLayoutMkLst>
            <pc:docMk/>
            <pc:sldMasterMk cId="3596550376" sldId="2147483699"/>
            <pc:sldLayoutMk cId="2566845326" sldId="2147483688"/>
          </pc:sldLayoutMkLst>
        </pc:sldLayoutChg>
        <pc:sldLayoutChg chg="add">
          <pc:chgData name="sveva.delgatto@unimc.it" userId="S::sveva.delgatto@unimc.it::b0dff882-4194-43a0-8b10-1068c4ea61a2" providerId="AD" clId="Web-{EFAC523E-461A-A131-78F2-FAA37E7F99CC}" dt="2024-02-20T09:36:42.288" v="8"/>
          <pc:sldLayoutMkLst>
            <pc:docMk/>
            <pc:sldMasterMk cId="3596550376" sldId="2147483699"/>
            <pc:sldLayoutMk cId="400149008" sldId="2147483689"/>
          </pc:sldLayoutMkLst>
        </pc:sldLayoutChg>
        <pc:sldLayoutChg chg="add">
          <pc:chgData name="sveva.delgatto@unimc.it" userId="S::sveva.delgatto@unimc.it::b0dff882-4194-43a0-8b10-1068c4ea61a2" providerId="AD" clId="Web-{EFAC523E-461A-A131-78F2-FAA37E7F99CC}" dt="2024-02-20T09:36:42.288" v="8"/>
          <pc:sldLayoutMkLst>
            <pc:docMk/>
            <pc:sldMasterMk cId="3596550376" sldId="2147483699"/>
            <pc:sldLayoutMk cId="607548522" sldId="2147483690"/>
          </pc:sldLayoutMkLst>
        </pc:sldLayoutChg>
        <pc:sldLayoutChg chg="add">
          <pc:chgData name="sveva.delgatto@unimc.it" userId="S::sveva.delgatto@unimc.it::b0dff882-4194-43a0-8b10-1068c4ea61a2" providerId="AD" clId="Web-{EFAC523E-461A-A131-78F2-FAA37E7F99CC}" dt="2024-02-20T09:36:42.288" v="8"/>
          <pc:sldLayoutMkLst>
            <pc:docMk/>
            <pc:sldMasterMk cId="3596550376" sldId="2147483699"/>
            <pc:sldLayoutMk cId="2205659442" sldId="2147483691"/>
          </pc:sldLayoutMkLst>
        </pc:sldLayoutChg>
        <pc:sldLayoutChg chg="add">
          <pc:chgData name="sveva.delgatto@unimc.it" userId="S::sveva.delgatto@unimc.it::b0dff882-4194-43a0-8b10-1068c4ea61a2" providerId="AD" clId="Web-{EFAC523E-461A-A131-78F2-FAA37E7F99CC}" dt="2024-02-20T09:36:42.288" v="8"/>
          <pc:sldLayoutMkLst>
            <pc:docMk/>
            <pc:sldMasterMk cId="3596550376" sldId="2147483699"/>
            <pc:sldLayoutMk cId="2303584509" sldId="2147483692"/>
          </pc:sldLayoutMkLst>
        </pc:sldLayoutChg>
        <pc:sldLayoutChg chg="add">
          <pc:chgData name="sveva.delgatto@unimc.it" userId="S::sveva.delgatto@unimc.it::b0dff882-4194-43a0-8b10-1068c4ea61a2" providerId="AD" clId="Web-{EFAC523E-461A-A131-78F2-FAA37E7F99CC}" dt="2024-02-20T09:36:42.288" v="8"/>
          <pc:sldLayoutMkLst>
            <pc:docMk/>
            <pc:sldMasterMk cId="3596550376" sldId="2147483699"/>
            <pc:sldLayoutMk cId="2244937192" sldId="2147483693"/>
          </pc:sldLayoutMkLst>
        </pc:sldLayoutChg>
        <pc:sldLayoutChg chg="add">
          <pc:chgData name="sveva.delgatto@unimc.it" userId="S::sveva.delgatto@unimc.it::b0dff882-4194-43a0-8b10-1068c4ea61a2" providerId="AD" clId="Web-{EFAC523E-461A-A131-78F2-FAA37E7F99CC}" dt="2024-02-20T09:36:42.288" v="8"/>
          <pc:sldLayoutMkLst>
            <pc:docMk/>
            <pc:sldMasterMk cId="3596550376" sldId="2147483699"/>
            <pc:sldLayoutMk cId="624040146" sldId="2147483694"/>
          </pc:sldLayoutMkLst>
        </pc:sldLayoutChg>
        <pc:sldLayoutChg chg="add">
          <pc:chgData name="sveva.delgatto@unimc.it" userId="S::sveva.delgatto@unimc.it::b0dff882-4194-43a0-8b10-1068c4ea61a2" providerId="AD" clId="Web-{EFAC523E-461A-A131-78F2-FAA37E7F99CC}" dt="2024-02-20T09:36:42.288" v="8"/>
          <pc:sldLayoutMkLst>
            <pc:docMk/>
            <pc:sldMasterMk cId="3596550376" sldId="2147483699"/>
            <pc:sldLayoutMk cId="3032057558" sldId="2147483695"/>
          </pc:sldLayoutMkLst>
        </pc:sldLayoutChg>
        <pc:sldLayoutChg chg="add">
          <pc:chgData name="sveva.delgatto@unimc.it" userId="S::sveva.delgatto@unimc.it::b0dff882-4194-43a0-8b10-1068c4ea61a2" providerId="AD" clId="Web-{EFAC523E-461A-A131-78F2-FAA37E7F99CC}" dt="2024-02-20T09:36:42.288" v="8"/>
          <pc:sldLayoutMkLst>
            <pc:docMk/>
            <pc:sldMasterMk cId="3596550376" sldId="2147483699"/>
            <pc:sldLayoutMk cId="3351226356" sldId="2147483696"/>
          </pc:sldLayoutMkLst>
        </pc:sldLayoutChg>
        <pc:sldLayoutChg chg="add">
          <pc:chgData name="sveva.delgatto@unimc.it" userId="S::sveva.delgatto@unimc.it::b0dff882-4194-43a0-8b10-1068c4ea61a2" providerId="AD" clId="Web-{EFAC523E-461A-A131-78F2-FAA37E7F99CC}" dt="2024-02-20T09:36:42.288" v="8"/>
          <pc:sldLayoutMkLst>
            <pc:docMk/>
            <pc:sldMasterMk cId="3596550376" sldId="2147483699"/>
            <pc:sldLayoutMk cId="295738403" sldId="2147483697"/>
          </pc:sldLayoutMkLst>
        </pc:sldLayoutChg>
        <pc:sldLayoutChg chg="add">
          <pc:chgData name="sveva.delgatto@unimc.it" userId="S::sveva.delgatto@unimc.it::b0dff882-4194-43a0-8b10-1068c4ea61a2" providerId="AD" clId="Web-{EFAC523E-461A-A131-78F2-FAA37E7F99CC}" dt="2024-02-20T09:36:42.288" v="8"/>
          <pc:sldLayoutMkLst>
            <pc:docMk/>
            <pc:sldMasterMk cId="3596550376" sldId="2147483699"/>
            <pc:sldLayoutMk cId="3358196912" sldId="2147483698"/>
          </pc:sldLayoutMkLst>
        </pc:sldLayoutChg>
      </pc:sldMasterChg>
    </pc:docChg>
  </pc:docChgLst>
  <pc:docChgLst>
    <pc:chgData name="sveva.delgatto@unimc.it" userId="S::sveva.delgatto@unimc.it::b0dff882-4194-43a0-8b10-1068c4ea61a2" providerId="AD" clId="Web-{77546680-3FE7-2477-B2CE-D0BDB6E0CCDD}"/>
    <pc:docChg chg="addSld modSld">
      <pc:chgData name="sveva.delgatto@unimc.it" userId="S::sveva.delgatto@unimc.it::b0dff882-4194-43a0-8b10-1068c4ea61a2" providerId="AD" clId="Web-{77546680-3FE7-2477-B2CE-D0BDB6E0CCDD}" dt="2024-02-21T12:34:57.242" v="46" actId="14100"/>
      <pc:docMkLst>
        <pc:docMk/>
      </pc:docMkLst>
      <pc:sldChg chg="modSp">
        <pc:chgData name="sveva.delgatto@unimc.it" userId="S::sveva.delgatto@unimc.it::b0dff882-4194-43a0-8b10-1068c4ea61a2" providerId="AD" clId="Web-{77546680-3FE7-2477-B2CE-D0BDB6E0CCDD}" dt="2024-02-21T12:32:21.206" v="2" actId="20577"/>
        <pc:sldMkLst>
          <pc:docMk/>
          <pc:sldMk cId="2935340835" sldId="281"/>
        </pc:sldMkLst>
        <pc:spChg chg="mod">
          <ac:chgData name="sveva.delgatto@unimc.it" userId="S::sveva.delgatto@unimc.it::b0dff882-4194-43a0-8b10-1068c4ea61a2" providerId="AD" clId="Web-{77546680-3FE7-2477-B2CE-D0BDB6E0CCDD}" dt="2024-02-21T12:32:21.206" v="2" actId="20577"/>
          <ac:spMkLst>
            <pc:docMk/>
            <pc:sldMk cId="2935340835" sldId="281"/>
            <ac:spMk id="3" creationId="{1C20E60D-370C-4C70-A696-622A2FDC23E7}"/>
          </ac:spMkLst>
        </pc:spChg>
      </pc:sldChg>
      <pc:sldChg chg="modSp">
        <pc:chgData name="sveva.delgatto@unimc.it" userId="S::sveva.delgatto@unimc.it::b0dff882-4194-43a0-8b10-1068c4ea61a2" providerId="AD" clId="Web-{77546680-3FE7-2477-B2CE-D0BDB6E0CCDD}" dt="2024-02-21T12:34:57.242" v="46" actId="14100"/>
        <pc:sldMkLst>
          <pc:docMk/>
          <pc:sldMk cId="3276803248" sldId="282"/>
        </pc:sldMkLst>
        <pc:spChg chg="mod">
          <ac:chgData name="sveva.delgatto@unimc.it" userId="S::sveva.delgatto@unimc.it::b0dff882-4194-43a0-8b10-1068c4ea61a2" providerId="AD" clId="Web-{77546680-3FE7-2477-B2CE-D0BDB6E0CCDD}" dt="2024-02-21T12:34:57.242" v="46" actId="14100"/>
          <ac:spMkLst>
            <pc:docMk/>
            <pc:sldMk cId="3276803248" sldId="282"/>
            <ac:spMk id="2" creationId="{FD3F0E1C-94AF-4350-A0FD-65F2807DDBAF}"/>
          </ac:spMkLst>
        </pc:spChg>
      </pc:sldChg>
      <pc:sldChg chg="modSp">
        <pc:chgData name="sveva.delgatto@unimc.it" userId="S::sveva.delgatto@unimc.it::b0dff882-4194-43a0-8b10-1068c4ea61a2" providerId="AD" clId="Web-{77546680-3FE7-2477-B2CE-D0BDB6E0CCDD}" dt="2024-02-21T12:33:48.880" v="33" actId="20577"/>
        <pc:sldMkLst>
          <pc:docMk/>
          <pc:sldMk cId="391066137" sldId="286"/>
        </pc:sldMkLst>
        <pc:spChg chg="mod">
          <ac:chgData name="sveva.delgatto@unimc.it" userId="S::sveva.delgatto@unimc.it::b0dff882-4194-43a0-8b10-1068c4ea61a2" providerId="AD" clId="Web-{77546680-3FE7-2477-B2CE-D0BDB6E0CCDD}" dt="2024-02-21T12:33:48.880" v="33" actId="20577"/>
          <ac:spMkLst>
            <pc:docMk/>
            <pc:sldMk cId="391066137" sldId="286"/>
            <ac:spMk id="3" creationId="{1354D8C6-B6C8-4B95-8BA6-B7B0AF53B4A2}"/>
          </ac:spMkLst>
        </pc:spChg>
      </pc:sldChg>
      <pc:sldChg chg="modSp">
        <pc:chgData name="sveva.delgatto@unimc.it" userId="S::sveva.delgatto@unimc.it::b0dff882-4194-43a0-8b10-1068c4ea61a2" providerId="AD" clId="Web-{77546680-3FE7-2477-B2CE-D0BDB6E0CCDD}" dt="2024-02-21T12:34:37.616" v="45" actId="20577"/>
        <pc:sldMkLst>
          <pc:docMk/>
          <pc:sldMk cId="1552028807" sldId="291"/>
        </pc:sldMkLst>
        <pc:spChg chg="mod">
          <ac:chgData name="sveva.delgatto@unimc.it" userId="S::sveva.delgatto@unimc.it::b0dff882-4194-43a0-8b10-1068c4ea61a2" providerId="AD" clId="Web-{77546680-3FE7-2477-B2CE-D0BDB6E0CCDD}" dt="2024-02-21T12:34:37.616" v="45" actId="20577"/>
          <ac:spMkLst>
            <pc:docMk/>
            <pc:sldMk cId="1552028807" sldId="291"/>
            <ac:spMk id="3" creationId="{5370E87F-B386-4600-B482-3888ABBAE5F8}"/>
          </ac:spMkLst>
        </pc:spChg>
      </pc:sldChg>
      <pc:sldChg chg="modSp add replId">
        <pc:chgData name="sveva.delgatto@unimc.it" userId="S::sveva.delgatto@unimc.it::b0dff882-4194-43a0-8b10-1068c4ea61a2" providerId="AD" clId="Web-{77546680-3FE7-2477-B2CE-D0BDB6E0CCDD}" dt="2024-02-21T12:33:09.910" v="27" actId="14100"/>
        <pc:sldMkLst>
          <pc:docMk/>
          <pc:sldMk cId="3215232750" sldId="294"/>
        </pc:sldMkLst>
        <pc:spChg chg="mod">
          <ac:chgData name="sveva.delgatto@unimc.it" userId="S::sveva.delgatto@unimc.it::b0dff882-4194-43a0-8b10-1068c4ea61a2" providerId="AD" clId="Web-{77546680-3FE7-2477-B2CE-D0BDB6E0CCDD}" dt="2024-02-21T12:33:09.910" v="27" actId="14100"/>
          <ac:spMkLst>
            <pc:docMk/>
            <pc:sldMk cId="3215232750" sldId="294"/>
            <ac:spMk id="3" creationId="{1C20E60D-370C-4C70-A696-622A2FDC23E7}"/>
          </ac:spMkLst>
        </pc:spChg>
      </pc:sldChg>
    </pc:docChg>
  </pc:docChgLst>
</pc:chgInfo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2C24F2-C9E5-44ED-B263-882F87D42C1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5049EA5-E24E-4BDA-AE8E-DAAA54A84B7D}">
      <dgm:prSet/>
      <dgm:spPr/>
      <dgm:t>
        <a:bodyPr/>
        <a:lstStyle/>
        <a:p>
          <a:r>
            <a:rPr lang="it-IT"/>
            <a:t>I regolamenti interni </a:t>
          </a:r>
          <a:r>
            <a:rPr lang="it-IT" u="sng"/>
            <a:t>non sono fonti del diritto</a:t>
          </a:r>
          <a:r>
            <a:rPr lang="it-IT"/>
            <a:t>. Rispondono al principio i buon andamento ed efficienza dell’amministrazione e sono adottati per </a:t>
          </a:r>
          <a:r>
            <a:rPr lang="it-IT" u="sng"/>
            <a:t>regolare l’organizzazione interna degli uffici</a:t>
          </a:r>
          <a:r>
            <a:rPr lang="it-IT"/>
            <a:t>. </a:t>
          </a:r>
          <a:endParaRPr lang="en-US"/>
        </a:p>
      </dgm:t>
    </dgm:pt>
    <dgm:pt modelId="{36FB7D3B-00E3-4300-AF2E-7FC8BD16590C}" type="parTrans" cxnId="{8AD1A9EC-4FC4-49B4-A2E2-0149F1FBF2B8}">
      <dgm:prSet/>
      <dgm:spPr/>
      <dgm:t>
        <a:bodyPr/>
        <a:lstStyle/>
        <a:p>
          <a:endParaRPr lang="en-US"/>
        </a:p>
      </dgm:t>
    </dgm:pt>
    <dgm:pt modelId="{BB841600-2845-4549-8FB2-FDFBD81FA812}" type="sibTrans" cxnId="{8AD1A9EC-4FC4-49B4-A2E2-0149F1FBF2B8}">
      <dgm:prSet/>
      <dgm:spPr/>
      <dgm:t>
        <a:bodyPr/>
        <a:lstStyle/>
        <a:p>
          <a:endParaRPr lang="en-US"/>
        </a:p>
      </dgm:t>
    </dgm:pt>
    <dgm:pt modelId="{8E004A9D-2A9A-43AE-8518-63032489134A}">
      <dgm:prSet/>
      <dgm:spPr/>
      <dgm:t>
        <a:bodyPr/>
        <a:lstStyle/>
        <a:p>
          <a:r>
            <a:rPr lang="it-IT" b="1"/>
            <a:t>Vincolano</a:t>
          </a:r>
          <a:r>
            <a:rPr lang="it-IT"/>
            <a:t> pertanto coloro che fanno parte dell’ufficio nel cui ambito opera il regolamento interno.</a:t>
          </a:r>
          <a:endParaRPr lang="en-US"/>
        </a:p>
      </dgm:t>
    </dgm:pt>
    <dgm:pt modelId="{5AD3C27A-F22C-42A5-B00E-0DA2F89A0217}" type="parTrans" cxnId="{84329ADA-2AF3-4D83-8C0D-9E0D0477F956}">
      <dgm:prSet/>
      <dgm:spPr/>
      <dgm:t>
        <a:bodyPr/>
        <a:lstStyle/>
        <a:p>
          <a:endParaRPr lang="en-US"/>
        </a:p>
      </dgm:t>
    </dgm:pt>
    <dgm:pt modelId="{EB2273C2-641F-4FBC-A767-A7B9DA4B510C}" type="sibTrans" cxnId="{84329ADA-2AF3-4D83-8C0D-9E0D0477F956}">
      <dgm:prSet/>
      <dgm:spPr/>
      <dgm:t>
        <a:bodyPr/>
        <a:lstStyle/>
        <a:p>
          <a:endParaRPr lang="en-US"/>
        </a:p>
      </dgm:t>
    </dgm:pt>
    <dgm:pt modelId="{D2B86BFC-5206-4CED-B0D3-4F2CCCB4D4D9}" type="pres">
      <dgm:prSet presAssocID="{8F2C24F2-C9E5-44ED-B263-882F87D42C1B}" presName="linear" presStyleCnt="0">
        <dgm:presLayoutVars>
          <dgm:animLvl val="lvl"/>
          <dgm:resizeHandles val="exact"/>
        </dgm:presLayoutVars>
      </dgm:prSet>
      <dgm:spPr/>
    </dgm:pt>
    <dgm:pt modelId="{E0D49EE9-9FF3-4589-B1C8-74C252141BB2}" type="pres">
      <dgm:prSet presAssocID="{D5049EA5-E24E-4BDA-AE8E-DAAA54A84B7D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283F6F9-46E7-4415-8CF9-A8C7509DE2B1}" type="pres">
      <dgm:prSet presAssocID="{BB841600-2845-4549-8FB2-FDFBD81FA812}" presName="spacer" presStyleCnt="0"/>
      <dgm:spPr/>
    </dgm:pt>
    <dgm:pt modelId="{37FDCB33-B6C8-4BF7-B169-029AAA288858}" type="pres">
      <dgm:prSet presAssocID="{8E004A9D-2A9A-43AE-8518-63032489134A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5D8EA54E-36F7-452B-922D-0C7D7368DB5C}" type="presOf" srcId="{8F2C24F2-C9E5-44ED-B263-882F87D42C1B}" destId="{D2B86BFC-5206-4CED-B0D3-4F2CCCB4D4D9}" srcOrd="0" destOrd="0" presId="urn:microsoft.com/office/officeart/2005/8/layout/vList2"/>
    <dgm:cxn modelId="{DA08A385-7D8B-4177-92A1-F0434B07CD3C}" type="presOf" srcId="{8E004A9D-2A9A-43AE-8518-63032489134A}" destId="{37FDCB33-B6C8-4BF7-B169-029AAA288858}" srcOrd="0" destOrd="0" presId="urn:microsoft.com/office/officeart/2005/8/layout/vList2"/>
    <dgm:cxn modelId="{8254C9BA-FF59-447D-B943-8BC2FBABEFC8}" type="presOf" srcId="{D5049EA5-E24E-4BDA-AE8E-DAAA54A84B7D}" destId="{E0D49EE9-9FF3-4589-B1C8-74C252141BB2}" srcOrd="0" destOrd="0" presId="urn:microsoft.com/office/officeart/2005/8/layout/vList2"/>
    <dgm:cxn modelId="{84329ADA-2AF3-4D83-8C0D-9E0D0477F956}" srcId="{8F2C24F2-C9E5-44ED-B263-882F87D42C1B}" destId="{8E004A9D-2A9A-43AE-8518-63032489134A}" srcOrd="1" destOrd="0" parTransId="{5AD3C27A-F22C-42A5-B00E-0DA2F89A0217}" sibTransId="{EB2273C2-641F-4FBC-A767-A7B9DA4B510C}"/>
    <dgm:cxn modelId="{8AD1A9EC-4FC4-49B4-A2E2-0149F1FBF2B8}" srcId="{8F2C24F2-C9E5-44ED-B263-882F87D42C1B}" destId="{D5049EA5-E24E-4BDA-AE8E-DAAA54A84B7D}" srcOrd="0" destOrd="0" parTransId="{36FB7D3B-00E3-4300-AF2E-7FC8BD16590C}" sibTransId="{BB841600-2845-4549-8FB2-FDFBD81FA812}"/>
    <dgm:cxn modelId="{D9EFA221-CAB4-4F1B-8DF9-435B7CAF3E58}" type="presParOf" srcId="{D2B86BFC-5206-4CED-B0D3-4F2CCCB4D4D9}" destId="{E0D49EE9-9FF3-4589-B1C8-74C252141BB2}" srcOrd="0" destOrd="0" presId="urn:microsoft.com/office/officeart/2005/8/layout/vList2"/>
    <dgm:cxn modelId="{0838E411-0E0E-4CC3-BC32-BD53651711A2}" type="presParOf" srcId="{D2B86BFC-5206-4CED-B0D3-4F2CCCB4D4D9}" destId="{0283F6F9-46E7-4415-8CF9-A8C7509DE2B1}" srcOrd="1" destOrd="0" presId="urn:microsoft.com/office/officeart/2005/8/layout/vList2"/>
    <dgm:cxn modelId="{AAB8EF68-BD94-4F4B-97FA-76BBFA2ED4E2}" type="presParOf" srcId="{D2B86BFC-5206-4CED-B0D3-4F2CCCB4D4D9}" destId="{37FDCB33-B6C8-4BF7-B169-029AAA28885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0B08F0-5D9F-46DE-AB20-FF4A40EF25C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8EBACC3-EA64-4918-A287-977EC75BFFCD}">
      <dgm:prSet/>
      <dgm:spPr/>
      <dgm:t>
        <a:bodyPr/>
        <a:lstStyle/>
        <a:p>
          <a:r>
            <a:rPr lang="it-IT"/>
            <a:t>Circolari organizzative</a:t>
          </a:r>
          <a:endParaRPr lang="en-US"/>
        </a:p>
      </dgm:t>
    </dgm:pt>
    <dgm:pt modelId="{168A54C1-F8ED-4FDE-8E0C-05D84437C3F5}" type="parTrans" cxnId="{84556BB1-7F68-4064-BA12-DB94A8E590CD}">
      <dgm:prSet/>
      <dgm:spPr/>
      <dgm:t>
        <a:bodyPr/>
        <a:lstStyle/>
        <a:p>
          <a:endParaRPr lang="en-US"/>
        </a:p>
      </dgm:t>
    </dgm:pt>
    <dgm:pt modelId="{7F9F3EA5-816D-4258-8723-B038D5CF02E7}" type="sibTrans" cxnId="{84556BB1-7F68-4064-BA12-DB94A8E590CD}">
      <dgm:prSet/>
      <dgm:spPr/>
      <dgm:t>
        <a:bodyPr/>
        <a:lstStyle/>
        <a:p>
          <a:endParaRPr lang="en-US"/>
        </a:p>
      </dgm:t>
    </dgm:pt>
    <dgm:pt modelId="{607E8D0C-B1C4-4244-A9AD-88D5F98549A5}">
      <dgm:prSet/>
      <dgm:spPr/>
      <dgm:t>
        <a:bodyPr/>
        <a:lstStyle/>
        <a:p>
          <a:r>
            <a:rPr lang="it-IT"/>
            <a:t>Circolari interpretative</a:t>
          </a:r>
          <a:endParaRPr lang="en-US"/>
        </a:p>
      </dgm:t>
    </dgm:pt>
    <dgm:pt modelId="{91C3A6B2-1DF6-47C7-9193-F3F2CD1B41E8}" type="parTrans" cxnId="{420DB40E-7F84-456E-BD19-DE2787267076}">
      <dgm:prSet/>
      <dgm:spPr/>
      <dgm:t>
        <a:bodyPr/>
        <a:lstStyle/>
        <a:p>
          <a:endParaRPr lang="en-US"/>
        </a:p>
      </dgm:t>
    </dgm:pt>
    <dgm:pt modelId="{59525116-E134-4673-AB31-9637C28646A8}" type="sibTrans" cxnId="{420DB40E-7F84-456E-BD19-DE2787267076}">
      <dgm:prSet/>
      <dgm:spPr/>
      <dgm:t>
        <a:bodyPr/>
        <a:lstStyle/>
        <a:p>
          <a:endParaRPr lang="en-US"/>
        </a:p>
      </dgm:t>
    </dgm:pt>
    <dgm:pt modelId="{300D9E8B-7B37-4806-B3CA-44AA275707E8}">
      <dgm:prSet/>
      <dgm:spPr/>
      <dgm:t>
        <a:bodyPr/>
        <a:lstStyle/>
        <a:p>
          <a:r>
            <a:rPr lang="it-IT"/>
            <a:t>Circolari normative</a:t>
          </a:r>
          <a:endParaRPr lang="en-US"/>
        </a:p>
      </dgm:t>
    </dgm:pt>
    <dgm:pt modelId="{8002CA4F-DF56-4310-B4EC-93337F0CFCD1}" type="parTrans" cxnId="{B970CF07-92FF-4A53-B1C6-2A91865B1573}">
      <dgm:prSet/>
      <dgm:spPr/>
      <dgm:t>
        <a:bodyPr/>
        <a:lstStyle/>
        <a:p>
          <a:endParaRPr lang="en-US"/>
        </a:p>
      </dgm:t>
    </dgm:pt>
    <dgm:pt modelId="{9C7BA91E-8888-4833-9BC0-746BCF7C0114}" type="sibTrans" cxnId="{B970CF07-92FF-4A53-B1C6-2A91865B1573}">
      <dgm:prSet/>
      <dgm:spPr/>
      <dgm:t>
        <a:bodyPr/>
        <a:lstStyle/>
        <a:p>
          <a:endParaRPr lang="en-US"/>
        </a:p>
      </dgm:t>
    </dgm:pt>
    <dgm:pt modelId="{7FC2B350-4906-44C1-A19D-080184B6BD63}">
      <dgm:prSet/>
      <dgm:spPr/>
      <dgm:t>
        <a:bodyPr/>
        <a:lstStyle/>
        <a:p>
          <a:r>
            <a:rPr lang="it-IT"/>
            <a:t>Circolari di cortesia</a:t>
          </a:r>
          <a:endParaRPr lang="en-US"/>
        </a:p>
      </dgm:t>
    </dgm:pt>
    <dgm:pt modelId="{98B90902-EE4A-41E9-8A13-1DF4AD9287B4}" type="parTrans" cxnId="{466B5F15-3FCA-4C7E-AE4E-367DC4ABE9BE}">
      <dgm:prSet/>
      <dgm:spPr/>
      <dgm:t>
        <a:bodyPr/>
        <a:lstStyle/>
        <a:p>
          <a:endParaRPr lang="en-US"/>
        </a:p>
      </dgm:t>
    </dgm:pt>
    <dgm:pt modelId="{EF952A24-CA0A-486A-B28B-79C7B01D159F}" type="sibTrans" cxnId="{466B5F15-3FCA-4C7E-AE4E-367DC4ABE9BE}">
      <dgm:prSet/>
      <dgm:spPr/>
      <dgm:t>
        <a:bodyPr/>
        <a:lstStyle/>
        <a:p>
          <a:endParaRPr lang="en-US"/>
        </a:p>
      </dgm:t>
    </dgm:pt>
    <dgm:pt modelId="{EF25AC53-56B6-40E2-AB4C-91A7696F3330}">
      <dgm:prSet/>
      <dgm:spPr/>
      <dgm:t>
        <a:bodyPr/>
        <a:lstStyle/>
        <a:p>
          <a:r>
            <a:rPr lang="it-IT"/>
            <a:t>Circolari informative</a:t>
          </a:r>
          <a:endParaRPr lang="en-US"/>
        </a:p>
      </dgm:t>
    </dgm:pt>
    <dgm:pt modelId="{E86D17C4-71D3-426D-918F-33FE6EB37413}" type="parTrans" cxnId="{9106515E-5DE5-41FC-BDBF-9DE8B8F8B082}">
      <dgm:prSet/>
      <dgm:spPr/>
      <dgm:t>
        <a:bodyPr/>
        <a:lstStyle/>
        <a:p>
          <a:endParaRPr lang="en-US"/>
        </a:p>
      </dgm:t>
    </dgm:pt>
    <dgm:pt modelId="{A358CDFC-FBD1-401B-9C15-F518C9A24261}" type="sibTrans" cxnId="{9106515E-5DE5-41FC-BDBF-9DE8B8F8B082}">
      <dgm:prSet/>
      <dgm:spPr/>
      <dgm:t>
        <a:bodyPr/>
        <a:lstStyle/>
        <a:p>
          <a:endParaRPr lang="en-US"/>
        </a:p>
      </dgm:t>
    </dgm:pt>
    <dgm:pt modelId="{18082375-E660-4CF9-9948-431B2FAB1178}" type="pres">
      <dgm:prSet presAssocID="{6C0B08F0-5D9F-46DE-AB20-FF4A40EF25CE}" presName="linear" presStyleCnt="0">
        <dgm:presLayoutVars>
          <dgm:animLvl val="lvl"/>
          <dgm:resizeHandles val="exact"/>
        </dgm:presLayoutVars>
      </dgm:prSet>
      <dgm:spPr/>
    </dgm:pt>
    <dgm:pt modelId="{B587AF27-780B-446F-A55A-C9DA12FED09B}" type="pres">
      <dgm:prSet presAssocID="{B8EBACC3-EA64-4918-A287-977EC75BFFCD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928CDD96-4BA7-4D90-8B10-E6A9F0C5FE4E}" type="pres">
      <dgm:prSet presAssocID="{7F9F3EA5-816D-4258-8723-B038D5CF02E7}" presName="spacer" presStyleCnt="0"/>
      <dgm:spPr/>
    </dgm:pt>
    <dgm:pt modelId="{04E85B7D-237A-4D1C-A4A6-AC6837A20579}" type="pres">
      <dgm:prSet presAssocID="{607E8D0C-B1C4-4244-A9AD-88D5F98549A5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525DBB1E-393A-411D-85C1-E71C6ED8046D}" type="pres">
      <dgm:prSet presAssocID="{59525116-E134-4673-AB31-9637C28646A8}" presName="spacer" presStyleCnt="0"/>
      <dgm:spPr/>
    </dgm:pt>
    <dgm:pt modelId="{277173DD-AF1E-4327-95BE-4464E491B576}" type="pres">
      <dgm:prSet presAssocID="{300D9E8B-7B37-4806-B3CA-44AA275707E8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BE2FC6E4-C399-4160-89F9-A2CAE15F36F1}" type="pres">
      <dgm:prSet presAssocID="{9C7BA91E-8888-4833-9BC0-746BCF7C0114}" presName="spacer" presStyleCnt="0"/>
      <dgm:spPr/>
    </dgm:pt>
    <dgm:pt modelId="{2822E295-89E1-402F-836C-352F8BEE5611}" type="pres">
      <dgm:prSet presAssocID="{7FC2B350-4906-44C1-A19D-080184B6BD63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A3E05996-2E20-4DBF-9C08-78B14E0ADCB4}" type="pres">
      <dgm:prSet presAssocID="{EF952A24-CA0A-486A-B28B-79C7B01D159F}" presName="spacer" presStyleCnt="0"/>
      <dgm:spPr/>
    </dgm:pt>
    <dgm:pt modelId="{BBF0BA1F-980D-466B-959D-4D8E8CE916E1}" type="pres">
      <dgm:prSet presAssocID="{EF25AC53-56B6-40E2-AB4C-91A7696F3330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B970CF07-92FF-4A53-B1C6-2A91865B1573}" srcId="{6C0B08F0-5D9F-46DE-AB20-FF4A40EF25CE}" destId="{300D9E8B-7B37-4806-B3CA-44AA275707E8}" srcOrd="2" destOrd="0" parTransId="{8002CA4F-DF56-4310-B4EC-93337F0CFCD1}" sibTransId="{9C7BA91E-8888-4833-9BC0-746BCF7C0114}"/>
    <dgm:cxn modelId="{420DB40E-7F84-456E-BD19-DE2787267076}" srcId="{6C0B08F0-5D9F-46DE-AB20-FF4A40EF25CE}" destId="{607E8D0C-B1C4-4244-A9AD-88D5F98549A5}" srcOrd="1" destOrd="0" parTransId="{91C3A6B2-1DF6-47C7-9193-F3F2CD1B41E8}" sibTransId="{59525116-E134-4673-AB31-9637C28646A8}"/>
    <dgm:cxn modelId="{466B5F15-3FCA-4C7E-AE4E-367DC4ABE9BE}" srcId="{6C0B08F0-5D9F-46DE-AB20-FF4A40EF25CE}" destId="{7FC2B350-4906-44C1-A19D-080184B6BD63}" srcOrd="3" destOrd="0" parTransId="{98B90902-EE4A-41E9-8A13-1DF4AD9287B4}" sibTransId="{EF952A24-CA0A-486A-B28B-79C7B01D159F}"/>
    <dgm:cxn modelId="{CB7D722A-D68C-4012-8157-B3E74EC16A12}" type="presOf" srcId="{B8EBACC3-EA64-4918-A287-977EC75BFFCD}" destId="{B587AF27-780B-446F-A55A-C9DA12FED09B}" srcOrd="0" destOrd="0" presId="urn:microsoft.com/office/officeart/2005/8/layout/vList2"/>
    <dgm:cxn modelId="{9106515E-5DE5-41FC-BDBF-9DE8B8F8B082}" srcId="{6C0B08F0-5D9F-46DE-AB20-FF4A40EF25CE}" destId="{EF25AC53-56B6-40E2-AB4C-91A7696F3330}" srcOrd="4" destOrd="0" parTransId="{E86D17C4-71D3-426D-918F-33FE6EB37413}" sibTransId="{A358CDFC-FBD1-401B-9C15-F518C9A24261}"/>
    <dgm:cxn modelId="{734BFD5F-9E57-4CBB-AC5C-B14EAADA624C}" type="presOf" srcId="{6C0B08F0-5D9F-46DE-AB20-FF4A40EF25CE}" destId="{18082375-E660-4CF9-9948-431B2FAB1178}" srcOrd="0" destOrd="0" presId="urn:microsoft.com/office/officeart/2005/8/layout/vList2"/>
    <dgm:cxn modelId="{C3172575-4361-4966-A8CA-D2B323CF6C97}" type="presOf" srcId="{607E8D0C-B1C4-4244-A9AD-88D5F98549A5}" destId="{04E85B7D-237A-4D1C-A4A6-AC6837A20579}" srcOrd="0" destOrd="0" presId="urn:microsoft.com/office/officeart/2005/8/layout/vList2"/>
    <dgm:cxn modelId="{5BB467AD-766F-4354-B8C0-164CA3B0746D}" type="presOf" srcId="{300D9E8B-7B37-4806-B3CA-44AA275707E8}" destId="{277173DD-AF1E-4327-95BE-4464E491B576}" srcOrd="0" destOrd="0" presId="urn:microsoft.com/office/officeart/2005/8/layout/vList2"/>
    <dgm:cxn modelId="{84556BB1-7F68-4064-BA12-DB94A8E590CD}" srcId="{6C0B08F0-5D9F-46DE-AB20-FF4A40EF25CE}" destId="{B8EBACC3-EA64-4918-A287-977EC75BFFCD}" srcOrd="0" destOrd="0" parTransId="{168A54C1-F8ED-4FDE-8E0C-05D84437C3F5}" sibTransId="{7F9F3EA5-816D-4258-8723-B038D5CF02E7}"/>
    <dgm:cxn modelId="{ECAABFC8-5449-4B9A-B1DA-78F6E74B43EB}" type="presOf" srcId="{EF25AC53-56B6-40E2-AB4C-91A7696F3330}" destId="{BBF0BA1F-980D-466B-959D-4D8E8CE916E1}" srcOrd="0" destOrd="0" presId="urn:microsoft.com/office/officeart/2005/8/layout/vList2"/>
    <dgm:cxn modelId="{133F41F0-A9A6-4D0D-9A9D-7679679ED371}" type="presOf" srcId="{7FC2B350-4906-44C1-A19D-080184B6BD63}" destId="{2822E295-89E1-402F-836C-352F8BEE5611}" srcOrd="0" destOrd="0" presId="urn:microsoft.com/office/officeart/2005/8/layout/vList2"/>
    <dgm:cxn modelId="{D5536113-66E4-4C60-8C7C-35A7C8F00F8D}" type="presParOf" srcId="{18082375-E660-4CF9-9948-431B2FAB1178}" destId="{B587AF27-780B-446F-A55A-C9DA12FED09B}" srcOrd="0" destOrd="0" presId="urn:microsoft.com/office/officeart/2005/8/layout/vList2"/>
    <dgm:cxn modelId="{BB4C445A-BD0D-4CEE-BE97-5AE28677D535}" type="presParOf" srcId="{18082375-E660-4CF9-9948-431B2FAB1178}" destId="{928CDD96-4BA7-4D90-8B10-E6A9F0C5FE4E}" srcOrd="1" destOrd="0" presId="urn:microsoft.com/office/officeart/2005/8/layout/vList2"/>
    <dgm:cxn modelId="{3F857CED-14F3-44F1-A1C4-81200510B607}" type="presParOf" srcId="{18082375-E660-4CF9-9948-431B2FAB1178}" destId="{04E85B7D-237A-4D1C-A4A6-AC6837A20579}" srcOrd="2" destOrd="0" presId="urn:microsoft.com/office/officeart/2005/8/layout/vList2"/>
    <dgm:cxn modelId="{486B0BC9-7BF5-44A7-8D2A-A1DBABD7A4B1}" type="presParOf" srcId="{18082375-E660-4CF9-9948-431B2FAB1178}" destId="{525DBB1E-393A-411D-85C1-E71C6ED8046D}" srcOrd="3" destOrd="0" presId="urn:microsoft.com/office/officeart/2005/8/layout/vList2"/>
    <dgm:cxn modelId="{7B02BD26-047A-474C-98BC-0426E98DDF3E}" type="presParOf" srcId="{18082375-E660-4CF9-9948-431B2FAB1178}" destId="{277173DD-AF1E-4327-95BE-4464E491B576}" srcOrd="4" destOrd="0" presId="urn:microsoft.com/office/officeart/2005/8/layout/vList2"/>
    <dgm:cxn modelId="{DEE9275B-F1F7-45FE-8E2F-CA0260235FA6}" type="presParOf" srcId="{18082375-E660-4CF9-9948-431B2FAB1178}" destId="{BE2FC6E4-C399-4160-89F9-A2CAE15F36F1}" srcOrd="5" destOrd="0" presId="urn:microsoft.com/office/officeart/2005/8/layout/vList2"/>
    <dgm:cxn modelId="{92AA7907-1273-4BD1-9711-C452AF028A5B}" type="presParOf" srcId="{18082375-E660-4CF9-9948-431B2FAB1178}" destId="{2822E295-89E1-402F-836C-352F8BEE5611}" srcOrd="6" destOrd="0" presId="urn:microsoft.com/office/officeart/2005/8/layout/vList2"/>
    <dgm:cxn modelId="{D8694E50-36A2-4E34-8DD6-FDF12934E606}" type="presParOf" srcId="{18082375-E660-4CF9-9948-431B2FAB1178}" destId="{A3E05996-2E20-4DBF-9C08-78B14E0ADCB4}" srcOrd="7" destOrd="0" presId="urn:microsoft.com/office/officeart/2005/8/layout/vList2"/>
    <dgm:cxn modelId="{6ED8D1D5-A15E-460A-9687-F55AFD1EAE0D}" type="presParOf" srcId="{18082375-E660-4CF9-9948-431B2FAB1178}" destId="{BBF0BA1F-980D-466B-959D-4D8E8CE916E1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B04D7C9-B1D3-4565-A710-D524CAC96EB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4440BE8-B8B5-4804-ABE0-791002D4E132}">
      <dgm:prSet/>
      <dgm:spPr/>
      <dgm:t>
        <a:bodyPr/>
        <a:lstStyle/>
        <a:p>
          <a:r>
            <a:rPr lang="it-IT"/>
            <a:t>Sono vincolato al contenuto di una circolare?</a:t>
          </a:r>
          <a:endParaRPr lang="en-US"/>
        </a:p>
      </dgm:t>
    </dgm:pt>
    <dgm:pt modelId="{B4BB60D2-126C-4260-8150-D5193001F922}" type="parTrans" cxnId="{5BFD5666-AC6D-42ED-B2B3-E37512C2F6F4}">
      <dgm:prSet/>
      <dgm:spPr/>
      <dgm:t>
        <a:bodyPr/>
        <a:lstStyle/>
        <a:p>
          <a:endParaRPr lang="en-US"/>
        </a:p>
      </dgm:t>
    </dgm:pt>
    <dgm:pt modelId="{E8D29C65-B622-4225-B7C5-15F0EBC15681}" type="sibTrans" cxnId="{5BFD5666-AC6D-42ED-B2B3-E37512C2F6F4}">
      <dgm:prSet/>
      <dgm:spPr/>
      <dgm:t>
        <a:bodyPr/>
        <a:lstStyle/>
        <a:p>
          <a:endParaRPr lang="en-US"/>
        </a:p>
      </dgm:t>
    </dgm:pt>
    <dgm:pt modelId="{709905E1-45A3-40BC-83C3-B3345011525A}">
      <dgm:prSet/>
      <dgm:spPr/>
      <dgm:t>
        <a:bodyPr/>
        <a:lstStyle/>
        <a:p>
          <a:r>
            <a:rPr lang="it-IT"/>
            <a:t>Posso impugnare una circolare?</a:t>
          </a:r>
          <a:endParaRPr lang="en-US"/>
        </a:p>
      </dgm:t>
    </dgm:pt>
    <dgm:pt modelId="{3916E39B-C208-4BB8-B4BC-A72FBE7B8AAC}" type="parTrans" cxnId="{92661C79-45D1-4751-A526-87DFC99A64B6}">
      <dgm:prSet/>
      <dgm:spPr/>
      <dgm:t>
        <a:bodyPr/>
        <a:lstStyle/>
        <a:p>
          <a:endParaRPr lang="en-US"/>
        </a:p>
      </dgm:t>
    </dgm:pt>
    <dgm:pt modelId="{3159786A-C6A6-4F53-92AA-0B969BA7E637}" type="sibTrans" cxnId="{92661C79-45D1-4751-A526-87DFC99A64B6}">
      <dgm:prSet/>
      <dgm:spPr/>
      <dgm:t>
        <a:bodyPr/>
        <a:lstStyle/>
        <a:p>
          <a:endParaRPr lang="en-US"/>
        </a:p>
      </dgm:t>
    </dgm:pt>
    <dgm:pt modelId="{72226B19-E848-42BC-866C-C3FE12B9BB43}">
      <dgm:prSet/>
      <dgm:spPr/>
      <dgm:t>
        <a:bodyPr/>
        <a:lstStyle/>
        <a:p>
          <a:r>
            <a:rPr lang="it-IT"/>
            <a:t>Qual è la sorte di un provvedimento adottato in violazione di una circolare?</a:t>
          </a:r>
          <a:endParaRPr lang="en-US"/>
        </a:p>
      </dgm:t>
    </dgm:pt>
    <dgm:pt modelId="{F215F1DC-6AC7-4752-AA6B-374745FBC1F5}" type="parTrans" cxnId="{E2EA4219-6E0F-4B9F-9409-B5B50A27EBF7}">
      <dgm:prSet/>
      <dgm:spPr/>
      <dgm:t>
        <a:bodyPr/>
        <a:lstStyle/>
        <a:p>
          <a:endParaRPr lang="en-US"/>
        </a:p>
      </dgm:t>
    </dgm:pt>
    <dgm:pt modelId="{9F87078A-7C38-4C17-BA8A-413CF0815537}" type="sibTrans" cxnId="{E2EA4219-6E0F-4B9F-9409-B5B50A27EBF7}">
      <dgm:prSet/>
      <dgm:spPr/>
      <dgm:t>
        <a:bodyPr/>
        <a:lstStyle/>
        <a:p>
          <a:endParaRPr lang="en-US"/>
        </a:p>
      </dgm:t>
    </dgm:pt>
    <dgm:pt modelId="{FC291DDC-F4A8-43AC-B276-E58506D2742E}" type="pres">
      <dgm:prSet presAssocID="{EB04D7C9-B1D3-4565-A710-D524CAC96EB2}" presName="root" presStyleCnt="0">
        <dgm:presLayoutVars>
          <dgm:dir/>
          <dgm:resizeHandles val="exact"/>
        </dgm:presLayoutVars>
      </dgm:prSet>
      <dgm:spPr/>
    </dgm:pt>
    <dgm:pt modelId="{2A3DCA45-AD51-4784-AFD4-55A082A13CE7}" type="pres">
      <dgm:prSet presAssocID="{84440BE8-B8B5-4804-ABE0-791002D4E132}" presName="compNode" presStyleCnt="0"/>
      <dgm:spPr/>
    </dgm:pt>
    <dgm:pt modelId="{2419E739-DD2B-46FF-8282-21EE2CD14884}" type="pres">
      <dgm:prSet presAssocID="{84440BE8-B8B5-4804-ABE0-791002D4E132}" presName="bgRect" presStyleLbl="bgShp" presStyleIdx="0" presStyleCnt="3"/>
      <dgm:spPr/>
    </dgm:pt>
    <dgm:pt modelId="{F9DEFE2D-53AC-44F9-B82C-0166F5B66A4F}" type="pres">
      <dgm:prSet presAssocID="{84440BE8-B8B5-4804-ABE0-791002D4E132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irgolette"/>
        </a:ext>
      </dgm:extLst>
    </dgm:pt>
    <dgm:pt modelId="{B4F83D67-426F-40C0-9B1F-E2622D8A783A}" type="pres">
      <dgm:prSet presAssocID="{84440BE8-B8B5-4804-ABE0-791002D4E132}" presName="spaceRect" presStyleCnt="0"/>
      <dgm:spPr/>
    </dgm:pt>
    <dgm:pt modelId="{8E7DBCB7-6C9B-4634-9DCC-354111B22D7D}" type="pres">
      <dgm:prSet presAssocID="{84440BE8-B8B5-4804-ABE0-791002D4E132}" presName="parTx" presStyleLbl="revTx" presStyleIdx="0" presStyleCnt="3">
        <dgm:presLayoutVars>
          <dgm:chMax val="0"/>
          <dgm:chPref val="0"/>
        </dgm:presLayoutVars>
      </dgm:prSet>
      <dgm:spPr/>
    </dgm:pt>
    <dgm:pt modelId="{864F633D-330D-4582-A3B2-BAADDAE6C2B4}" type="pres">
      <dgm:prSet presAssocID="{E8D29C65-B622-4225-B7C5-15F0EBC15681}" presName="sibTrans" presStyleCnt="0"/>
      <dgm:spPr/>
    </dgm:pt>
    <dgm:pt modelId="{9074E0B7-ECB5-4328-A774-D444F3B9993D}" type="pres">
      <dgm:prSet presAssocID="{709905E1-45A3-40BC-83C3-B3345011525A}" presName="compNode" presStyleCnt="0"/>
      <dgm:spPr/>
    </dgm:pt>
    <dgm:pt modelId="{C84DB1F2-5835-498D-9A56-AF7D62B40545}" type="pres">
      <dgm:prSet presAssocID="{709905E1-45A3-40BC-83C3-B3345011525A}" presName="bgRect" presStyleLbl="bgShp" presStyleIdx="1" presStyleCnt="3"/>
      <dgm:spPr/>
    </dgm:pt>
    <dgm:pt modelId="{752EE05D-B11F-4EBE-8F39-E62926EE92FC}" type="pres">
      <dgm:prSet presAssocID="{709905E1-45A3-40BC-83C3-B3345011525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nce Steps"/>
        </a:ext>
      </dgm:extLst>
    </dgm:pt>
    <dgm:pt modelId="{B0032568-2B5A-4AE8-A4C5-968B9F2E8C37}" type="pres">
      <dgm:prSet presAssocID="{709905E1-45A3-40BC-83C3-B3345011525A}" presName="spaceRect" presStyleCnt="0"/>
      <dgm:spPr/>
    </dgm:pt>
    <dgm:pt modelId="{39A10D55-C80D-4F36-8D83-760A126E7F5F}" type="pres">
      <dgm:prSet presAssocID="{709905E1-45A3-40BC-83C3-B3345011525A}" presName="parTx" presStyleLbl="revTx" presStyleIdx="1" presStyleCnt="3">
        <dgm:presLayoutVars>
          <dgm:chMax val="0"/>
          <dgm:chPref val="0"/>
        </dgm:presLayoutVars>
      </dgm:prSet>
      <dgm:spPr/>
    </dgm:pt>
    <dgm:pt modelId="{3FEAA64C-FA4C-4ECC-A676-9333F36491E8}" type="pres">
      <dgm:prSet presAssocID="{3159786A-C6A6-4F53-92AA-0B969BA7E637}" presName="sibTrans" presStyleCnt="0"/>
      <dgm:spPr/>
    </dgm:pt>
    <dgm:pt modelId="{BD6A4823-87D2-4172-8230-25B42A80ACBF}" type="pres">
      <dgm:prSet presAssocID="{72226B19-E848-42BC-866C-C3FE12B9BB43}" presName="compNode" presStyleCnt="0"/>
      <dgm:spPr/>
    </dgm:pt>
    <dgm:pt modelId="{72E43DF8-EBDB-41BE-BAF2-BC4A67A93143}" type="pres">
      <dgm:prSet presAssocID="{72226B19-E848-42BC-866C-C3FE12B9BB43}" presName="bgRect" presStyleLbl="bgShp" presStyleIdx="2" presStyleCnt="3"/>
      <dgm:spPr/>
    </dgm:pt>
    <dgm:pt modelId="{08986EA6-74E4-42F5-B50E-A1EAEAF912A4}" type="pres">
      <dgm:prSet presAssocID="{72226B19-E848-42BC-866C-C3FE12B9BB43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telletto"/>
        </a:ext>
      </dgm:extLst>
    </dgm:pt>
    <dgm:pt modelId="{BE437FCA-CC45-4F3B-9A62-6250B29D50A7}" type="pres">
      <dgm:prSet presAssocID="{72226B19-E848-42BC-866C-C3FE12B9BB43}" presName="spaceRect" presStyleCnt="0"/>
      <dgm:spPr/>
    </dgm:pt>
    <dgm:pt modelId="{7EE80841-48F4-4F87-824C-1E2173782DE9}" type="pres">
      <dgm:prSet presAssocID="{72226B19-E848-42BC-866C-C3FE12B9BB43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E2EA4219-6E0F-4B9F-9409-B5B50A27EBF7}" srcId="{EB04D7C9-B1D3-4565-A710-D524CAC96EB2}" destId="{72226B19-E848-42BC-866C-C3FE12B9BB43}" srcOrd="2" destOrd="0" parTransId="{F215F1DC-6AC7-4752-AA6B-374745FBC1F5}" sibTransId="{9F87078A-7C38-4C17-BA8A-413CF0815537}"/>
    <dgm:cxn modelId="{3BA8C825-BEEE-4E23-9F64-781A4F2FDC87}" type="presOf" srcId="{EB04D7C9-B1D3-4565-A710-D524CAC96EB2}" destId="{FC291DDC-F4A8-43AC-B276-E58506D2742E}" srcOrd="0" destOrd="0" presId="urn:microsoft.com/office/officeart/2018/2/layout/IconVerticalSolidList"/>
    <dgm:cxn modelId="{5BFD5666-AC6D-42ED-B2B3-E37512C2F6F4}" srcId="{EB04D7C9-B1D3-4565-A710-D524CAC96EB2}" destId="{84440BE8-B8B5-4804-ABE0-791002D4E132}" srcOrd="0" destOrd="0" parTransId="{B4BB60D2-126C-4260-8150-D5193001F922}" sibTransId="{E8D29C65-B622-4225-B7C5-15F0EBC15681}"/>
    <dgm:cxn modelId="{D9668149-3A55-4880-8CCE-DB2DEF83BBEE}" type="presOf" srcId="{72226B19-E848-42BC-866C-C3FE12B9BB43}" destId="{7EE80841-48F4-4F87-824C-1E2173782DE9}" srcOrd="0" destOrd="0" presId="urn:microsoft.com/office/officeart/2018/2/layout/IconVerticalSolidList"/>
    <dgm:cxn modelId="{BE536675-D7E4-409B-ADB2-B1E25155DC44}" type="presOf" srcId="{709905E1-45A3-40BC-83C3-B3345011525A}" destId="{39A10D55-C80D-4F36-8D83-760A126E7F5F}" srcOrd="0" destOrd="0" presId="urn:microsoft.com/office/officeart/2018/2/layout/IconVerticalSolidList"/>
    <dgm:cxn modelId="{92661C79-45D1-4751-A526-87DFC99A64B6}" srcId="{EB04D7C9-B1D3-4565-A710-D524CAC96EB2}" destId="{709905E1-45A3-40BC-83C3-B3345011525A}" srcOrd="1" destOrd="0" parTransId="{3916E39B-C208-4BB8-B4BC-A72FBE7B8AAC}" sibTransId="{3159786A-C6A6-4F53-92AA-0B969BA7E637}"/>
    <dgm:cxn modelId="{21402CCB-5FAD-4F8C-9DDB-C98F1C96496B}" type="presOf" srcId="{84440BE8-B8B5-4804-ABE0-791002D4E132}" destId="{8E7DBCB7-6C9B-4634-9DCC-354111B22D7D}" srcOrd="0" destOrd="0" presId="urn:microsoft.com/office/officeart/2018/2/layout/IconVerticalSolidList"/>
    <dgm:cxn modelId="{092FBE7E-CB41-4717-B40E-C5A1473BFBD3}" type="presParOf" srcId="{FC291DDC-F4A8-43AC-B276-E58506D2742E}" destId="{2A3DCA45-AD51-4784-AFD4-55A082A13CE7}" srcOrd="0" destOrd="0" presId="urn:microsoft.com/office/officeart/2018/2/layout/IconVerticalSolidList"/>
    <dgm:cxn modelId="{B13F28BD-EB10-4066-A201-AE3D9DF22F11}" type="presParOf" srcId="{2A3DCA45-AD51-4784-AFD4-55A082A13CE7}" destId="{2419E739-DD2B-46FF-8282-21EE2CD14884}" srcOrd="0" destOrd="0" presId="urn:microsoft.com/office/officeart/2018/2/layout/IconVerticalSolidList"/>
    <dgm:cxn modelId="{D5DF627E-5C7C-4CAC-9FE1-CD589ACFE455}" type="presParOf" srcId="{2A3DCA45-AD51-4784-AFD4-55A082A13CE7}" destId="{F9DEFE2D-53AC-44F9-B82C-0166F5B66A4F}" srcOrd="1" destOrd="0" presId="urn:microsoft.com/office/officeart/2018/2/layout/IconVerticalSolidList"/>
    <dgm:cxn modelId="{FC605D41-6FBF-4396-B9A3-2961A8CDCD63}" type="presParOf" srcId="{2A3DCA45-AD51-4784-AFD4-55A082A13CE7}" destId="{B4F83D67-426F-40C0-9B1F-E2622D8A783A}" srcOrd="2" destOrd="0" presId="urn:microsoft.com/office/officeart/2018/2/layout/IconVerticalSolidList"/>
    <dgm:cxn modelId="{17DD9E3E-AF25-4F39-BA1B-FE2CD6EE6C03}" type="presParOf" srcId="{2A3DCA45-AD51-4784-AFD4-55A082A13CE7}" destId="{8E7DBCB7-6C9B-4634-9DCC-354111B22D7D}" srcOrd="3" destOrd="0" presId="urn:microsoft.com/office/officeart/2018/2/layout/IconVerticalSolidList"/>
    <dgm:cxn modelId="{53861730-271B-40B7-8658-F49BE504F507}" type="presParOf" srcId="{FC291DDC-F4A8-43AC-B276-E58506D2742E}" destId="{864F633D-330D-4582-A3B2-BAADDAE6C2B4}" srcOrd="1" destOrd="0" presId="urn:microsoft.com/office/officeart/2018/2/layout/IconVerticalSolidList"/>
    <dgm:cxn modelId="{BB78C86F-9C6B-4845-AE67-4D0356E3A229}" type="presParOf" srcId="{FC291DDC-F4A8-43AC-B276-E58506D2742E}" destId="{9074E0B7-ECB5-4328-A774-D444F3B9993D}" srcOrd="2" destOrd="0" presId="urn:microsoft.com/office/officeart/2018/2/layout/IconVerticalSolidList"/>
    <dgm:cxn modelId="{DA04CFF2-987F-471B-97A6-B62024673FAD}" type="presParOf" srcId="{9074E0B7-ECB5-4328-A774-D444F3B9993D}" destId="{C84DB1F2-5835-498D-9A56-AF7D62B40545}" srcOrd="0" destOrd="0" presId="urn:microsoft.com/office/officeart/2018/2/layout/IconVerticalSolidList"/>
    <dgm:cxn modelId="{27527BD7-5218-4A3D-BF44-A7EEF60BEAD5}" type="presParOf" srcId="{9074E0B7-ECB5-4328-A774-D444F3B9993D}" destId="{752EE05D-B11F-4EBE-8F39-E62926EE92FC}" srcOrd="1" destOrd="0" presId="urn:microsoft.com/office/officeart/2018/2/layout/IconVerticalSolidList"/>
    <dgm:cxn modelId="{0FBD7330-7827-4530-AEB3-50802E3FA55A}" type="presParOf" srcId="{9074E0B7-ECB5-4328-A774-D444F3B9993D}" destId="{B0032568-2B5A-4AE8-A4C5-968B9F2E8C37}" srcOrd="2" destOrd="0" presId="urn:microsoft.com/office/officeart/2018/2/layout/IconVerticalSolidList"/>
    <dgm:cxn modelId="{58651BB6-B6B8-4611-A38F-8C8C61203894}" type="presParOf" srcId="{9074E0B7-ECB5-4328-A774-D444F3B9993D}" destId="{39A10D55-C80D-4F36-8D83-760A126E7F5F}" srcOrd="3" destOrd="0" presId="urn:microsoft.com/office/officeart/2018/2/layout/IconVerticalSolidList"/>
    <dgm:cxn modelId="{F7CF048A-F6CB-47E1-9F2F-6E35711F719C}" type="presParOf" srcId="{FC291DDC-F4A8-43AC-B276-E58506D2742E}" destId="{3FEAA64C-FA4C-4ECC-A676-9333F36491E8}" srcOrd="3" destOrd="0" presId="urn:microsoft.com/office/officeart/2018/2/layout/IconVerticalSolidList"/>
    <dgm:cxn modelId="{44B0C576-3895-4032-A14A-1472FAA96BB5}" type="presParOf" srcId="{FC291DDC-F4A8-43AC-B276-E58506D2742E}" destId="{BD6A4823-87D2-4172-8230-25B42A80ACBF}" srcOrd="4" destOrd="0" presId="urn:microsoft.com/office/officeart/2018/2/layout/IconVerticalSolidList"/>
    <dgm:cxn modelId="{C99B83DA-97C5-4B77-9ABA-2578D0AF0306}" type="presParOf" srcId="{BD6A4823-87D2-4172-8230-25B42A80ACBF}" destId="{72E43DF8-EBDB-41BE-BAF2-BC4A67A93143}" srcOrd="0" destOrd="0" presId="urn:microsoft.com/office/officeart/2018/2/layout/IconVerticalSolidList"/>
    <dgm:cxn modelId="{A138E814-6C7D-4FC7-86B9-8BB329A9DB63}" type="presParOf" srcId="{BD6A4823-87D2-4172-8230-25B42A80ACBF}" destId="{08986EA6-74E4-42F5-B50E-A1EAEAF912A4}" srcOrd="1" destOrd="0" presId="urn:microsoft.com/office/officeart/2018/2/layout/IconVerticalSolidList"/>
    <dgm:cxn modelId="{1C7AF6A7-8AA7-40C6-93D5-3FD860D96DED}" type="presParOf" srcId="{BD6A4823-87D2-4172-8230-25B42A80ACBF}" destId="{BE437FCA-CC45-4F3B-9A62-6250B29D50A7}" srcOrd="2" destOrd="0" presId="urn:microsoft.com/office/officeart/2018/2/layout/IconVerticalSolidList"/>
    <dgm:cxn modelId="{95E46391-F6F8-42E3-A9B4-B8B3633C1809}" type="presParOf" srcId="{BD6A4823-87D2-4172-8230-25B42A80ACBF}" destId="{7EE80841-48F4-4F87-824C-1E2173782DE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1DDD825-FE11-4866-92A9-066F697CA62C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954AAA89-DDD3-4E1E-AFC9-EE18A1C89A12}">
      <dgm:prSet/>
      <dgm:spPr/>
      <dgm:t>
        <a:bodyPr/>
        <a:lstStyle/>
        <a:p>
          <a:r>
            <a:rPr lang="it-IT"/>
            <a:t>Si rivolgono a categorie ampie di destinatari (generalità) e talora sono anche suscettibili di essere applicati a una serie ripetuta di casi (astrattezza);</a:t>
          </a:r>
          <a:endParaRPr lang="en-US"/>
        </a:p>
      </dgm:t>
    </dgm:pt>
    <dgm:pt modelId="{C095F632-3456-45E2-85F7-AA031C22BE3F}" type="parTrans" cxnId="{23A6DF1C-A693-4A64-9A62-5AFF93355F9E}">
      <dgm:prSet/>
      <dgm:spPr/>
      <dgm:t>
        <a:bodyPr/>
        <a:lstStyle/>
        <a:p>
          <a:endParaRPr lang="en-US"/>
        </a:p>
      </dgm:t>
    </dgm:pt>
    <dgm:pt modelId="{78FA9803-E8B5-4275-B244-081D242C8DF3}" type="sibTrans" cxnId="{23A6DF1C-A693-4A64-9A62-5AFF93355F9E}">
      <dgm:prSet/>
      <dgm:spPr/>
      <dgm:t>
        <a:bodyPr/>
        <a:lstStyle/>
        <a:p>
          <a:endParaRPr lang="en-US"/>
        </a:p>
      </dgm:t>
    </dgm:pt>
    <dgm:pt modelId="{3D5579D1-DEB7-4BCD-A9DA-E745E2C61B6F}">
      <dgm:prSet/>
      <dgm:spPr/>
      <dgm:t>
        <a:bodyPr/>
        <a:lstStyle/>
        <a:p>
          <a:r>
            <a:rPr lang="it-IT"/>
            <a:t>Si pensi a piani, programmi, direttive, linee guida, bandi, provvedimenti-prezzo;</a:t>
          </a:r>
          <a:endParaRPr lang="en-US"/>
        </a:p>
      </dgm:t>
    </dgm:pt>
    <dgm:pt modelId="{880896A2-A691-4D48-A9D6-C2397798DC9E}" type="parTrans" cxnId="{252254BA-E801-402A-9A06-F315CD0DCC89}">
      <dgm:prSet/>
      <dgm:spPr/>
      <dgm:t>
        <a:bodyPr/>
        <a:lstStyle/>
        <a:p>
          <a:endParaRPr lang="en-US"/>
        </a:p>
      </dgm:t>
    </dgm:pt>
    <dgm:pt modelId="{749A3EB8-766A-42C3-AC71-A065E5836BEF}" type="sibTrans" cxnId="{252254BA-E801-402A-9A06-F315CD0DCC89}">
      <dgm:prSet/>
      <dgm:spPr/>
      <dgm:t>
        <a:bodyPr/>
        <a:lstStyle/>
        <a:p>
          <a:endParaRPr lang="en-US"/>
        </a:p>
      </dgm:t>
    </dgm:pt>
    <dgm:pt modelId="{77E99A89-14F6-493A-B9AC-6456AA8DDC06}">
      <dgm:prSet/>
      <dgm:spPr/>
      <dgm:t>
        <a:bodyPr/>
        <a:lstStyle/>
        <a:p>
          <a:r>
            <a:rPr lang="it-IT"/>
            <a:t>In alcuni casi è controversa la natura amministrativa o normativa;</a:t>
          </a:r>
          <a:endParaRPr lang="en-US"/>
        </a:p>
      </dgm:t>
    </dgm:pt>
    <dgm:pt modelId="{45303F69-8392-4196-8610-7B343B5A82F6}" type="parTrans" cxnId="{579D9C67-4210-4063-9A8C-3D500E66BC61}">
      <dgm:prSet/>
      <dgm:spPr/>
      <dgm:t>
        <a:bodyPr/>
        <a:lstStyle/>
        <a:p>
          <a:endParaRPr lang="en-US"/>
        </a:p>
      </dgm:t>
    </dgm:pt>
    <dgm:pt modelId="{3F464016-8612-4EA5-9112-45F18DCB5E53}" type="sibTrans" cxnId="{579D9C67-4210-4063-9A8C-3D500E66BC61}">
      <dgm:prSet/>
      <dgm:spPr/>
      <dgm:t>
        <a:bodyPr/>
        <a:lstStyle/>
        <a:p>
          <a:endParaRPr lang="en-US"/>
        </a:p>
      </dgm:t>
    </dgm:pt>
    <dgm:pt modelId="{B761991B-2F26-4C38-8EFF-305286A9331F}">
      <dgm:prSet/>
      <dgm:spPr/>
      <dgm:t>
        <a:bodyPr/>
        <a:lstStyle/>
        <a:p>
          <a:r>
            <a:rPr lang="it-IT"/>
            <a:t>Sono soggetti a un regime derogatorio rispetto ai provvedimenti: non richiedono motivazione, partecipazione al procedimento, non è previsto accesso, sono soggetti a pubblicazione.</a:t>
          </a:r>
          <a:endParaRPr lang="en-US"/>
        </a:p>
      </dgm:t>
    </dgm:pt>
    <dgm:pt modelId="{8A2F5509-BBC9-4ED9-A0FE-73A449CD8DD8}" type="parTrans" cxnId="{2E23D5DC-D367-42A5-98EC-5C4807E56CB5}">
      <dgm:prSet/>
      <dgm:spPr/>
      <dgm:t>
        <a:bodyPr/>
        <a:lstStyle/>
        <a:p>
          <a:endParaRPr lang="en-US"/>
        </a:p>
      </dgm:t>
    </dgm:pt>
    <dgm:pt modelId="{495D1191-C576-4696-AE96-942F221742A3}" type="sibTrans" cxnId="{2E23D5DC-D367-42A5-98EC-5C4807E56CB5}">
      <dgm:prSet/>
      <dgm:spPr/>
      <dgm:t>
        <a:bodyPr/>
        <a:lstStyle/>
        <a:p>
          <a:endParaRPr lang="en-US"/>
        </a:p>
      </dgm:t>
    </dgm:pt>
    <dgm:pt modelId="{0CAFF357-98AA-43E7-8974-B2D2202F2258}" type="pres">
      <dgm:prSet presAssocID="{A1DDD825-FE11-4866-92A9-066F697CA62C}" presName="linear" presStyleCnt="0">
        <dgm:presLayoutVars>
          <dgm:animLvl val="lvl"/>
          <dgm:resizeHandles val="exact"/>
        </dgm:presLayoutVars>
      </dgm:prSet>
      <dgm:spPr/>
    </dgm:pt>
    <dgm:pt modelId="{03861AA6-662D-4418-BC7F-A9D9AC8F7C02}" type="pres">
      <dgm:prSet presAssocID="{954AAA89-DDD3-4E1E-AFC9-EE18A1C89A12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5148D6D-DD61-4FB6-B9F7-76B7F30D2BD6}" type="pres">
      <dgm:prSet presAssocID="{78FA9803-E8B5-4275-B244-081D242C8DF3}" presName="spacer" presStyleCnt="0"/>
      <dgm:spPr/>
    </dgm:pt>
    <dgm:pt modelId="{CFD07761-82F6-4734-9103-0CDC910F51A5}" type="pres">
      <dgm:prSet presAssocID="{3D5579D1-DEB7-4BCD-A9DA-E745E2C61B6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888DA81-3591-4970-82F8-E25EFFC05E15}" type="pres">
      <dgm:prSet presAssocID="{749A3EB8-766A-42C3-AC71-A065E5836BEF}" presName="spacer" presStyleCnt="0"/>
      <dgm:spPr/>
    </dgm:pt>
    <dgm:pt modelId="{62A7D7BC-F5FC-41EA-8CC4-8A50869A5557}" type="pres">
      <dgm:prSet presAssocID="{77E99A89-14F6-493A-B9AC-6456AA8DDC0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26CA287-0B75-4667-844A-92C987AA8671}" type="pres">
      <dgm:prSet presAssocID="{3F464016-8612-4EA5-9112-45F18DCB5E53}" presName="spacer" presStyleCnt="0"/>
      <dgm:spPr/>
    </dgm:pt>
    <dgm:pt modelId="{9AE645A4-86A2-407A-B96C-87396E4332CF}" type="pres">
      <dgm:prSet presAssocID="{B761991B-2F26-4C38-8EFF-305286A9331F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23A6DF1C-A693-4A64-9A62-5AFF93355F9E}" srcId="{A1DDD825-FE11-4866-92A9-066F697CA62C}" destId="{954AAA89-DDD3-4E1E-AFC9-EE18A1C89A12}" srcOrd="0" destOrd="0" parTransId="{C095F632-3456-45E2-85F7-AA031C22BE3F}" sibTransId="{78FA9803-E8B5-4275-B244-081D242C8DF3}"/>
    <dgm:cxn modelId="{B449EF62-67B3-4A2C-B5E8-62EE646007A2}" type="presOf" srcId="{77E99A89-14F6-493A-B9AC-6456AA8DDC06}" destId="{62A7D7BC-F5FC-41EA-8CC4-8A50869A5557}" srcOrd="0" destOrd="0" presId="urn:microsoft.com/office/officeart/2005/8/layout/vList2"/>
    <dgm:cxn modelId="{579D9C67-4210-4063-9A8C-3D500E66BC61}" srcId="{A1DDD825-FE11-4866-92A9-066F697CA62C}" destId="{77E99A89-14F6-493A-B9AC-6456AA8DDC06}" srcOrd="2" destOrd="0" parTransId="{45303F69-8392-4196-8610-7B343B5A82F6}" sibTransId="{3F464016-8612-4EA5-9112-45F18DCB5E53}"/>
    <dgm:cxn modelId="{67A1505A-F0D3-4956-BF13-4F3BD49C1CCF}" type="presOf" srcId="{B761991B-2F26-4C38-8EFF-305286A9331F}" destId="{9AE645A4-86A2-407A-B96C-87396E4332CF}" srcOrd="0" destOrd="0" presId="urn:microsoft.com/office/officeart/2005/8/layout/vList2"/>
    <dgm:cxn modelId="{019C4A98-734C-4CD9-A2A6-592BC635523F}" type="presOf" srcId="{3D5579D1-DEB7-4BCD-A9DA-E745E2C61B6F}" destId="{CFD07761-82F6-4734-9103-0CDC910F51A5}" srcOrd="0" destOrd="0" presId="urn:microsoft.com/office/officeart/2005/8/layout/vList2"/>
    <dgm:cxn modelId="{289F1CB8-C8A0-4D00-BFE7-9C66EA824C19}" type="presOf" srcId="{954AAA89-DDD3-4E1E-AFC9-EE18A1C89A12}" destId="{03861AA6-662D-4418-BC7F-A9D9AC8F7C02}" srcOrd="0" destOrd="0" presId="urn:microsoft.com/office/officeart/2005/8/layout/vList2"/>
    <dgm:cxn modelId="{252254BA-E801-402A-9A06-F315CD0DCC89}" srcId="{A1DDD825-FE11-4866-92A9-066F697CA62C}" destId="{3D5579D1-DEB7-4BCD-A9DA-E745E2C61B6F}" srcOrd="1" destOrd="0" parTransId="{880896A2-A691-4D48-A9D6-C2397798DC9E}" sibTransId="{749A3EB8-766A-42C3-AC71-A065E5836BEF}"/>
    <dgm:cxn modelId="{2E23D5DC-D367-42A5-98EC-5C4807E56CB5}" srcId="{A1DDD825-FE11-4866-92A9-066F697CA62C}" destId="{B761991B-2F26-4C38-8EFF-305286A9331F}" srcOrd="3" destOrd="0" parTransId="{8A2F5509-BBC9-4ED9-A0FE-73A449CD8DD8}" sibTransId="{495D1191-C576-4696-AE96-942F221742A3}"/>
    <dgm:cxn modelId="{5AF65CEE-5B64-4228-9F9A-4ED3F77082EE}" type="presOf" srcId="{A1DDD825-FE11-4866-92A9-066F697CA62C}" destId="{0CAFF357-98AA-43E7-8974-B2D2202F2258}" srcOrd="0" destOrd="0" presId="urn:microsoft.com/office/officeart/2005/8/layout/vList2"/>
    <dgm:cxn modelId="{1F56CCB6-A8FA-4F0C-B009-7405FA7496D8}" type="presParOf" srcId="{0CAFF357-98AA-43E7-8974-B2D2202F2258}" destId="{03861AA6-662D-4418-BC7F-A9D9AC8F7C02}" srcOrd="0" destOrd="0" presId="urn:microsoft.com/office/officeart/2005/8/layout/vList2"/>
    <dgm:cxn modelId="{5082B27A-206F-4927-B50C-DD0805BD2812}" type="presParOf" srcId="{0CAFF357-98AA-43E7-8974-B2D2202F2258}" destId="{B5148D6D-DD61-4FB6-B9F7-76B7F30D2BD6}" srcOrd="1" destOrd="0" presId="urn:microsoft.com/office/officeart/2005/8/layout/vList2"/>
    <dgm:cxn modelId="{F8C2BA59-5AC7-4C14-8361-F296D379CA10}" type="presParOf" srcId="{0CAFF357-98AA-43E7-8974-B2D2202F2258}" destId="{CFD07761-82F6-4734-9103-0CDC910F51A5}" srcOrd="2" destOrd="0" presId="urn:microsoft.com/office/officeart/2005/8/layout/vList2"/>
    <dgm:cxn modelId="{3FA92C98-4024-4879-8F3A-3BDA5A8D998E}" type="presParOf" srcId="{0CAFF357-98AA-43E7-8974-B2D2202F2258}" destId="{C888DA81-3591-4970-82F8-E25EFFC05E15}" srcOrd="3" destOrd="0" presId="urn:microsoft.com/office/officeart/2005/8/layout/vList2"/>
    <dgm:cxn modelId="{F4EE31D2-74C9-4F17-A0B4-B3D03C29972F}" type="presParOf" srcId="{0CAFF357-98AA-43E7-8974-B2D2202F2258}" destId="{62A7D7BC-F5FC-41EA-8CC4-8A50869A5557}" srcOrd="4" destOrd="0" presId="urn:microsoft.com/office/officeart/2005/8/layout/vList2"/>
    <dgm:cxn modelId="{76C096B1-7028-4D82-B060-94B42D428F11}" type="presParOf" srcId="{0CAFF357-98AA-43E7-8974-B2D2202F2258}" destId="{326CA287-0B75-4667-844A-92C987AA8671}" srcOrd="5" destOrd="0" presId="urn:microsoft.com/office/officeart/2005/8/layout/vList2"/>
    <dgm:cxn modelId="{BAA9D1E6-1060-4DF8-9F7C-298245FB9F43}" type="presParOf" srcId="{0CAFF357-98AA-43E7-8974-B2D2202F2258}" destId="{9AE645A4-86A2-407A-B96C-87396E4332C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4A7B60A-63AE-482E-ABA7-A9578664FB1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A01B808-847D-4B43-A9C9-E6E81ACD66DF}">
      <dgm:prSet/>
      <dgm:spPr/>
      <dgm:t>
        <a:bodyPr/>
        <a:lstStyle/>
        <a:p>
          <a:r>
            <a:rPr lang="it-IT"/>
            <a:t>Bandi di concorso e avvisi di gara</a:t>
          </a:r>
          <a:endParaRPr lang="en-US"/>
        </a:p>
      </dgm:t>
    </dgm:pt>
    <dgm:pt modelId="{FBF52CD4-AD6D-4569-ACAC-9BD299732422}" type="parTrans" cxnId="{86E8D5C7-C89E-4ACB-A8B5-24F1D50B993B}">
      <dgm:prSet/>
      <dgm:spPr/>
      <dgm:t>
        <a:bodyPr/>
        <a:lstStyle/>
        <a:p>
          <a:endParaRPr lang="en-US"/>
        </a:p>
      </dgm:t>
    </dgm:pt>
    <dgm:pt modelId="{67531BD5-EFF6-471E-A6C3-6C67661698D9}" type="sibTrans" cxnId="{86E8D5C7-C89E-4ACB-A8B5-24F1D50B993B}">
      <dgm:prSet/>
      <dgm:spPr/>
      <dgm:t>
        <a:bodyPr/>
        <a:lstStyle/>
        <a:p>
          <a:endParaRPr lang="en-US"/>
        </a:p>
      </dgm:t>
    </dgm:pt>
    <dgm:pt modelId="{F5DBB39C-A6DD-49F8-B8B2-7D184F908552}">
      <dgm:prSet/>
      <dgm:spPr/>
      <dgm:t>
        <a:bodyPr/>
        <a:lstStyle/>
        <a:p>
          <a:r>
            <a:rPr lang="it-IT"/>
            <a:t>Bando o avviso costituisce la lex specialis della singola gara;</a:t>
          </a:r>
          <a:endParaRPr lang="en-US"/>
        </a:p>
      </dgm:t>
    </dgm:pt>
    <dgm:pt modelId="{5A1661CF-C6F0-436A-A2AF-3FFBE5C5B434}" type="parTrans" cxnId="{9848465D-3939-4F3F-B994-BA4E126F5F28}">
      <dgm:prSet/>
      <dgm:spPr/>
      <dgm:t>
        <a:bodyPr/>
        <a:lstStyle/>
        <a:p>
          <a:endParaRPr lang="en-US"/>
        </a:p>
      </dgm:t>
    </dgm:pt>
    <dgm:pt modelId="{23E1ED79-B661-48F5-B998-7DB5C0527417}" type="sibTrans" cxnId="{9848465D-3939-4F3F-B994-BA4E126F5F28}">
      <dgm:prSet/>
      <dgm:spPr/>
      <dgm:t>
        <a:bodyPr/>
        <a:lstStyle/>
        <a:p>
          <a:endParaRPr lang="en-US"/>
        </a:p>
      </dgm:t>
    </dgm:pt>
    <dgm:pt modelId="{B2FC1DAF-9DA4-4453-AE89-853B54A80D69}">
      <dgm:prSet/>
      <dgm:spPr/>
      <dgm:t>
        <a:bodyPr/>
        <a:lstStyle/>
        <a:p>
          <a:r>
            <a:rPr lang="it-IT"/>
            <a:t>Sono privi di astrattezza, quindi è certa la natura non normativa;</a:t>
          </a:r>
          <a:endParaRPr lang="en-US"/>
        </a:p>
      </dgm:t>
    </dgm:pt>
    <dgm:pt modelId="{50BB04DC-304C-4BB2-8D7C-BE543DB3BDAA}" type="parTrans" cxnId="{762882AF-54B0-410D-B228-D45AFC78D789}">
      <dgm:prSet/>
      <dgm:spPr/>
      <dgm:t>
        <a:bodyPr/>
        <a:lstStyle/>
        <a:p>
          <a:endParaRPr lang="en-US"/>
        </a:p>
      </dgm:t>
    </dgm:pt>
    <dgm:pt modelId="{4865FD67-158C-49FF-8EA8-3C44E594E41B}" type="sibTrans" cxnId="{762882AF-54B0-410D-B228-D45AFC78D789}">
      <dgm:prSet/>
      <dgm:spPr/>
      <dgm:t>
        <a:bodyPr/>
        <a:lstStyle/>
        <a:p>
          <a:endParaRPr lang="en-US"/>
        </a:p>
      </dgm:t>
    </dgm:pt>
    <dgm:pt modelId="{C7A39311-3D34-4FA1-AE03-B20326272797}">
      <dgm:prSet/>
      <dgm:spPr/>
      <dgm:t>
        <a:bodyPr/>
        <a:lstStyle/>
        <a:p>
          <a:r>
            <a:rPr lang="it-IT"/>
            <a:t>Hanno contenuto concreto, poiché esauriscono i propri effetti con il completamento della procedura;</a:t>
          </a:r>
          <a:endParaRPr lang="en-US"/>
        </a:p>
      </dgm:t>
    </dgm:pt>
    <dgm:pt modelId="{16B2DB5E-65A2-4800-8416-D68D6EC2EEBB}" type="parTrans" cxnId="{20B8E5FD-7945-4285-89F6-95BF471571BE}">
      <dgm:prSet/>
      <dgm:spPr/>
      <dgm:t>
        <a:bodyPr/>
        <a:lstStyle/>
        <a:p>
          <a:endParaRPr lang="en-US"/>
        </a:p>
      </dgm:t>
    </dgm:pt>
    <dgm:pt modelId="{E9203AD3-FE15-40F8-A2C0-133F32C3D941}" type="sibTrans" cxnId="{20B8E5FD-7945-4285-89F6-95BF471571BE}">
      <dgm:prSet/>
      <dgm:spPr/>
      <dgm:t>
        <a:bodyPr/>
        <a:lstStyle/>
        <a:p>
          <a:endParaRPr lang="en-US"/>
        </a:p>
      </dgm:t>
    </dgm:pt>
    <dgm:pt modelId="{BAD2B008-48B8-408F-A2BF-2CF169DAA534}">
      <dgm:prSet/>
      <dgm:spPr/>
      <dgm:t>
        <a:bodyPr/>
        <a:lstStyle/>
        <a:p>
          <a:r>
            <a:rPr lang="it-IT" b="1"/>
            <a:t>Impugnabilità</a:t>
          </a:r>
          <a:r>
            <a:rPr lang="it-IT"/>
            <a:t> insieme alla graduatoria, salvo clausole a pena di esclusione.</a:t>
          </a:r>
          <a:endParaRPr lang="en-US"/>
        </a:p>
      </dgm:t>
    </dgm:pt>
    <dgm:pt modelId="{401A6A82-3E60-44F2-909C-82075B95DA33}" type="parTrans" cxnId="{E72B1586-9AB3-41C8-89D2-044DDD713F51}">
      <dgm:prSet/>
      <dgm:spPr/>
      <dgm:t>
        <a:bodyPr/>
        <a:lstStyle/>
        <a:p>
          <a:endParaRPr lang="en-US"/>
        </a:p>
      </dgm:t>
    </dgm:pt>
    <dgm:pt modelId="{74AE783D-D170-49EA-9779-D971BEEC5E4E}" type="sibTrans" cxnId="{E72B1586-9AB3-41C8-89D2-044DDD713F51}">
      <dgm:prSet/>
      <dgm:spPr/>
      <dgm:t>
        <a:bodyPr/>
        <a:lstStyle/>
        <a:p>
          <a:endParaRPr lang="en-US"/>
        </a:p>
      </dgm:t>
    </dgm:pt>
    <dgm:pt modelId="{705E22D0-188E-4329-A9D3-42BC8FA491F4}" type="pres">
      <dgm:prSet presAssocID="{F4A7B60A-63AE-482E-ABA7-A9578664FB19}" presName="vert0" presStyleCnt="0">
        <dgm:presLayoutVars>
          <dgm:dir/>
          <dgm:animOne val="branch"/>
          <dgm:animLvl val="lvl"/>
        </dgm:presLayoutVars>
      </dgm:prSet>
      <dgm:spPr/>
    </dgm:pt>
    <dgm:pt modelId="{925AAA72-AE24-4962-969F-30B2A0F0DAD0}" type="pres">
      <dgm:prSet presAssocID="{CA01B808-847D-4B43-A9C9-E6E81ACD66DF}" presName="thickLine" presStyleLbl="alignNode1" presStyleIdx="0" presStyleCnt="5"/>
      <dgm:spPr/>
    </dgm:pt>
    <dgm:pt modelId="{14DABB4B-C7B0-4ED6-9E6F-649C3FC2FDC0}" type="pres">
      <dgm:prSet presAssocID="{CA01B808-847D-4B43-A9C9-E6E81ACD66DF}" presName="horz1" presStyleCnt="0"/>
      <dgm:spPr/>
    </dgm:pt>
    <dgm:pt modelId="{F5203B74-AAAA-4BE1-9FF3-F02F4415AC02}" type="pres">
      <dgm:prSet presAssocID="{CA01B808-847D-4B43-A9C9-E6E81ACD66DF}" presName="tx1" presStyleLbl="revTx" presStyleIdx="0" presStyleCnt="5"/>
      <dgm:spPr/>
    </dgm:pt>
    <dgm:pt modelId="{CBEF286A-0D57-45B1-AD81-FA52223F6A7C}" type="pres">
      <dgm:prSet presAssocID="{CA01B808-847D-4B43-A9C9-E6E81ACD66DF}" presName="vert1" presStyleCnt="0"/>
      <dgm:spPr/>
    </dgm:pt>
    <dgm:pt modelId="{D15A26F8-587F-4864-AE5C-7DC41E2BBA20}" type="pres">
      <dgm:prSet presAssocID="{F5DBB39C-A6DD-49F8-B8B2-7D184F908552}" presName="thickLine" presStyleLbl="alignNode1" presStyleIdx="1" presStyleCnt="5"/>
      <dgm:spPr/>
    </dgm:pt>
    <dgm:pt modelId="{2D33775C-8858-4ABD-ACD9-F2BA82DEF993}" type="pres">
      <dgm:prSet presAssocID="{F5DBB39C-A6DD-49F8-B8B2-7D184F908552}" presName="horz1" presStyleCnt="0"/>
      <dgm:spPr/>
    </dgm:pt>
    <dgm:pt modelId="{E79860DD-933A-4111-A359-BAA48827C8B8}" type="pres">
      <dgm:prSet presAssocID="{F5DBB39C-A6DD-49F8-B8B2-7D184F908552}" presName="tx1" presStyleLbl="revTx" presStyleIdx="1" presStyleCnt="5"/>
      <dgm:spPr/>
    </dgm:pt>
    <dgm:pt modelId="{8847C007-4BC9-4298-B102-6A8CB54771B8}" type="pres">
      <dgm:prSet presAssocID="{F5DBB39C-A6DD-49F8-B8B2-7D184F908552}" presName="vert1" presStyleCnt="0"/>
      <dgm:spPr/>
    </dgm:pt>
    <dgm:pt modelId="{14EC0B1C-95F8-4D27-B09E-C0FDDEEEE8C9}" type="pres">
      <dgm:prSet presAssocID="{B2FC1DAF-9DA4-4453-AE89-853B54A80D69}" presName="thickLine" presStyleLbl="alignNode1" presStyleIdx="2" presStyleCnt="5"/>
      <dgm:spPr/>
    </dgm:pt>
    <dgm:pt modelId="{BFEB6EC4-76A9-44C9-910A-1EFC38078D4F}" type="pres">
      <dgm:prSet presAssocID="{B2FC1DAF-9DA4-4453-AE89-853B54A80D69}" presName="horz1" presStyleCnt="0"/>
      <dgm:spPr/>
    </dgm:pt>
    <dgm:pt modelId="{50937877-613D-4455-B769-84F250BECD1B}" type="pres">
      <dgm:prSet presAssocID="{B2FC1DAF-9DA4-4453-AE89-853B54A80D69}" presName="tx1" presStyleLbl="revTx" presStyleIdx="2" presStyleCnt="5"/>
      <dgm:spPr/>
    </dgm:pt>
    <dgm:pt modelId="{9D645CA7-4DA1-42AF-A4D3-0F414283F6E6}" type="pres">
      <dgm:prSet presAssocID="{B2FC1DAF-9DA4-4453-AE89-853B54A80D69}" presName="vert1" presStyleCnt="0"/>
      <dgm:spPr/>
    </dgm:pt>
    <dgm:pt modelId="{335ADA9B-6413-44D3-9A3C-808F48487FF2}" type="pres">
      <dgm:prSet presAssocID="{C7A39311-3D34-4FA1-AE03-B20326272797}" presName="thickLine" presStyleLbl="alignNode1" presStyleIdx="3" presStyleCnt="5"/>
      <dgm:spPr/>
    </dgm:pt>
    <dgm:pt modelId="{DF26E540-91CA-47F9-9CBB-4E4B81ECAA99}" type="pres">
      <dgm:prSet presAssocID="{C7A39311-3D34-4FA1-AE03-B20326272797}" presName="horz1" presStyleCnt="0"/>
      <dgm:spPr/>
    </dgm:pt>
    <dgm:pt modelId="{A62BCE86-3FEE-48C6-BBE5-9F3A9F68CE02}" type="pres">
      <dgm:prSet presAssocID="{C7A39311-3D34-4FA1-AE03-B20326272797}" presName="tx1" presStyleLbl="revTx" presStyleIdx="3" presStyleCnt="5"/>
      <dgm:spPr/>
    </dgm:pt>
    <dgm:pt modelId="{E7F1981F-ACE7-4CF5-A531-C9358746E357}" type="pres">
      <dgm:prSet presAssocID="{C7A39311-3D34-4FA1-AE03-B20326272797}" presName="vert1" presStyleCnt="0"/>
      <dgm:spPr/>
    </dgm:pt>
    <dgm:pt modelId="{64CEF70F-6AD7-4E3E-83EF-A61B1E6EB67A}" type="pres">
      <dgm:prSet presAssocID="{BAD2B008-48B8-408F-A2BF-2CF169DAA534}" presName="thickLine" presStyleLbl="alignNode1" presStyleIdx="4" presStyleCnt="5"/>
      <dgm:spPr/>
    </dgm:pt>
    <dgm:pt modelId="{AEF11417-1F1F-4929-A349-E7159CCBDE8D}" type="pres">
      <dgm:prSet presAssocID="{BAD2B008-48B8-408F-A2BF-2CF169DAA534}" presName="horz1" presStyleCnt="0"/>
      <dgm:spPr/>
    </dgm:pt>
    <dgm:pt modelId="{648586C7-F849-4D84-AAE3-84B3EFA1AF95}" type="pres">
      <dgm:prSet presAssocID="{BAD2B008-48B8-408F-A2BF-2CF169DAA534}" presName="tx1" presStyleLbl="revTx" presStyleIdx="4" presStyleCnt="5"/>
      <dgm:spPr/>
    </dgm:pt>
    <dgm:pt modelId="{B78F760A-39EE-422E-83AF-44BAB9BE5E2D}" type="pres">
      <dgm:prSet presAssocID="{BAD2B008-48B8-408F-A2BF-2CF169DAA534}" presName="vert1" presStyleCnt="0"/>
      <dgm:spPr/>
    </dgm:pt>
  </dgm:ptLst>
  <dgm:cxnLst>
    <dgm:cxn modelId="{A4CEBA1D-7422-4F0E-8123-8046580B8A02}" type="presOf" srcId="{F4A7B60A-63AE-482E-ABA7-A9578664FB19}" destId="{705E22D0-188E-4329-A9D3-42BC8FA491F4}" srcOrd="0" destOrd="0" presId="urn:microsoft.com/office/officeart/2008/layout/LinedList"/>
    <dgm:cxn modelId="{A471B224-59F1-4780-AE32-665F2B94F25C}" type="presOf" srcId="{F5DBB39C-A6DD-49F8-B8B2-7D184F908552}" destId="{E79860DD-933A-4111-A359-BAA48827C8B8}" srcOrd="0" destOrd="0" presId="urn:microsoft.com/office/officeart/2008/layout/LinedList"/>
    <dgm:cxn modelId="{1D3EB929-12EB-467D-B942-2298863C642D}" type="presOf" srcId="{CA01B808-847D-4B43-A9C9-E6E81ACD66DF}" destId="{F5203B74-AAAA-4BE1-9FF3-F02F4415AC02}" srcOrd="0" destOrd="0" presId="urn:microsoft.com/office/officeart/2008/layout/LinedList"/>
    <dgm:cxn modelId="{9848465D-3939-4F3F-B994-BA4E126F5F28}" srcId="{F4A7B60A-63AE-482E-ABA7-A9578664FB19}" destId="{F5DBB39C-A6DD-49F8-B8B2-7D184F908552}" srcOrd="1" destOrd="0" parTransId="{5A1661CF-C6F0-436A-A2AF-3FFBE5C5B434}" sibTransId="{23E1ED79-B661-48F5-B998-7DB5C0527417}"/>
    <dgm:cxn modelId="{4FC5A56C-427B-4C94-BC4D-C2D9299209EE}" type="presOf" srcId="{C7A39311-3D34-4FA1-AE03-B20326272797}" destId="{A62BCE86-3FEE-48C6-BBE5-9F3A9F68CE02}" srcOrd="0" destOrd="0" presId="urn:microsoft.com/office/officeart/2008/layout/LinedList"/>
    <dgm:cxn modelId="{E72B1586-9AB3-41C8-89D2-044DDD713F51}" srcId="{F4A7B60A-63AE-482E-ABA7-A9578664FB19}" destId="{BAD2B008-48B8-408F-A2BF-2CF169DAA534}" srcOrd="4" destOrd="0" parTransId="{401A6A82-3E60-44F2-909C-82075B95DA33}" sibTransId="{74AE783D-D170-49EA-9779-D971BEEC5E4E}"/>
    <dgm:cxn modelId="{762882AF-54B0-410D-B228-D45AFC78D789}" srcId="{F4A7B60A-63AE-482E-ABA7-A9578664FB19}" destId="{B2FC1DAF-9DA4-4453-AE89-853B54A80D69}" srcOrd="2" destOrd="0" parTransId="{50BB04DC-304C-4BB2-8D7C-BE543DB3BDAA}" sibTransId="{4865FD67-158C-49FF-8EA8-3C44E594E41B}"/>
    <dgm:cxn modelId="{442926B0-3915-44F7-B2BA-6B0E552CC538}" type="presOf" srcId="{B2FC1DAF-9DA4-4453-AE89-853B54A80D69}" destId="{50937877-613D-4455-B769-84F250BECD1B}" srcOrd="0" destOrd="0" presId="urn:microsoft.com/office/officeart/2008/layout/LinedList"/>
    <dgm:cxn modelId="{36AFC6C1-01A9-4DAB-9D3D-A2AAD4D7BC1C}" type="presOf" srcId="{BAD2B008-48B8-408F-A2BF-2CF169DAA534}" destId="{648586C7-F849-4D84-AAE3-84B3EFA1AF95}" srcOrd="0" destOrd="0" presId="urn:microsoft.com/office/officeart/2008/layout/LinedList"/>
    <dgm:cxn modelId="{86E8D5C7-C89E-4ACB-A8B5-24F1D50B993B}" srcId="{F4A7B60A-63AE-482E-ABA7-A9578664FB19}" destId="{CA01B808-847D-4B43-A9C9-E6E81ACD66DF}" srcOrd="0" destOrd="0" parTransId="{FBF52CD4-AD6D-4569-ACAC-9BD299732422}" sibTransId="{67531BD5-EFF6-471E-A6C3-6C67661698D9}"/>
    <dgm:cxn modelId="{20B8E5FD-7945-4285-89F6-95BF471571BE}" srcId="{F4A7B60A-63AE-482E-ABA7-A9578664FB19}" destId="{C7A39311-3D34-4FA1-AE03-B20326272797}" srcOrd="3" destOrd="0" parTransId="{16B2DB5E-65A2-4800-8416-D68D6EC2EEBB}" sibTransId="{E9203AD3-FE15-40F8-A2C0-133F32C3D941}"/>
    <dgm:cxn modelId="{C0326F14-E2DC-459A-ABBE-74EB8CBD1679}" type="presParOf" srcId="{705E22D0-188E-4329-A9D3-42BC8FA491F4}" destId="{925AAA72-AE24-4962-969F-30B2A0F0DAD0}" srcOrd="0" destOrd="0" presId="urn:microsoft.com/office/officeart/2008/layout/LinedList"/>
    <dgm:cxn modelId="{B31BF65F-FECF-4000-9514-7668A49ED299}" type="presParOf" srcId="{705E22D0-188E-4329-A9D3-42BC8FA491F4}" destId="{14DABB4B-C7B0-4ED6-9E6F-649C3FC2FDC0}" srcOrd="1" destOrd="0" presId="urn:microsoft.com/office/officeart/2008/layout/LinedList"/>
    <dgm:cxn modelId="{D62ADA49-A9EA-49EE-80BA-9FD7A81164D9}" type="presParOf" srcId="{14DABB4B-C7B0-4ED6-9E6F-649C3FC2FDC0}" destId="{F5203B74-AAAA-4BE1-9FF3-F02F4415AC02}" srcOrd="0" destOrd="0" presId="urn:microsoft.com/office/officeart/2008/layout/LinedList"/>
    <dgm:cxn modelId="{31802C9A-DCE9-4468-A3B7-E7E093139BA8}" type="presParOf" srcId="{14DABB4B-C7B0-4ED6-9E6F-649C3FC2FDC0}" destId="{CBEF286A-0D57-45B1-AD81-FA52223F6A7C}" srcOrd="1" destOrd="0" presId="urn:microsoft.com/office/officeart/2008/layout/LinedList"/>
    <dgm:cxn modelId="{330D4063-EFD9-41E1-A29A-5157A33D8D8F}" type="presParOf" srcId="{705E22D0-188E-4329-A9D3-42BC8FA491F4}" destId="{D15A26F8-587F-4864-AE5C-7DC41E2BBA20}" srcOrd="2" destOrd="0" presId="urn:microsoft.com/office/officeart/2008/layout/LinedList"/>
    <dgm:cxn modelId="{1B3D1282-A71D-4CD2-9041-3D665E033311}" type="presParOf" srcId="{705E22D0-188E-4329-A9D3-42BC8FA491F4}" destId="{2D33775C-8858-4ABD-ACD9-F2BA82DEF993}" srcOrd="3" destOrd="0" presId="urn:microsoft.com/office/officeart/2008/layout/LinedList"/>
    <dgm:cxn modelId="{B4263865-0296-433B-8C55-DC3771FFB30B}" type="presParOf" srcId="{2D33775C-8858-4ABD-ACD9-F2BA82DEF993}" destId="{E79860DD-933A-4111-A359-BAA48827C8B8}" srcOrd="0" destOrd="0" presId="urn:microsoft.com/office/officeart/2008/layout/LinedList"/>
    <dgm:cxn modelId="{7367781F-B04D-4B91-A96A-2D3FACD1BC2A}" type="presParOf" srcId="{2D33775C-8858-4ABD-ACD9-F2BA82DEF993}" destId="{8847C007-4BC9-4298-B102-6A8CB54771B8}" srcOrd="1" destOrd="0" presId="urn:microsoft.com/office/officeart/2008/layout/LinedList"/>
    <dgm:cxn modelId="{952C0BBE-AD71-4DCC-AABA-494C792602FB}" type="presParOf" srcId="{705E22D0-188E-4329-A9D3-42BC8FA491F4}" destId="{14EC0B1C-95F8-4D27-B09E-C0FDDEEEE8C9}" srcOrd="4" destOrd="0" presId="urn:microsoft.com/office/officeart/2008/layout/LinedList"/>
    <dgm:cxn modelId="{3EE849CE-A7D5-48D1-A8EB-F48A1922234A}" type="presParOf" srcId="{705E22D0-188E-4329-A9D3-42BC8FA491F4}" destId="{BFEB6EC4-76A9-44C9-910A-1EFC38078D4F}" srcOrd="5" destOrd="0" presId="urn:microsoft.com/office/officeart/2008/layout/LinedList"/>
    <dgm:cxn modelId="{53AAA3FD-9ECA-4218-8B70-D2D389AFE444}" type="presParOf" srcId="{BFEB6EC4-76A9-44C9-910A-1EFC38078D4F}" destId="{50937877-613D-4455-B769-84F250BECD1B}" srcOrd="0" destOrd="0" presId="urn:microsoft.com/office/officeart/2008/layout/LinedList"/>
    <dgm:cxn modelId="{51EE8AA0-AC09-49C9-9DD7-95D6FCE83E78}" type="presParOf" srcId="{BFEB6EC4-76A9-44C9-910A-1EFC38078D4F}" destId="{9D645CA7-4DA1-42AF-A4D3-0F414283F6E6}" srcOrd="1" destOrd="0" presId="urn:microsoft.com/office/officeart/2008/layout/LinedList"/>
    <dgm:cxn modelId="{4B0733A8-49B3-4A0C-9F04-FD91E6E91FAB}" type="presParOf" srcId="{705E22D0-188E-4329-A9D3-42BC8FA491F4}" destId="{335ADA9B-6413-44D3-9A3C-808F48487FF2}" srcOrd="6" destOrd="0" presId="urn:microsoft.com/office/officeart/2008/layout/LinedList"/>
    <dgm:cxn modelId="{52CD8466-57C4-4F6A-AD84-16416A6E2CA1}" type="presParOf" srcId="{705E22D0-188E-4329-A9D3-42BC8FA491F4}" destId="{DF26E540-91CA-47F9-9CBB-4E4B81ECAA99}" srcOrd="7" destOrd="0" presId="urn:microsoft.com/office/officeart/2008/layout/LinedList"/>
    <dgm:cxn modelId="{E1A0370A-C64A-40B5-8C45-690A6899576C}" type="presParOf" srcId="{DF26E540-91CA-47F9-9CBB-4E4B81ECAA99}" destId="{A62BCE86-3FEE-48C6-BBE5-9F3A9F68CE02}" srcOrd="0" destOrd="0" presId="urn:microsoft.com/office/officeart/2008/layout/LinedList"/>
    <dgm:cxn modelId="{0BBE2A55-9C4C-4976-8E29-22F270770870}" type="presParOf" srcId="{DF26E540-91CA-47F9-9CBB-4E4B81ECAA99}" destId="{E7F1981F-ACE7-4CF5-A531-C9358746E357}" srcOrd="1" destOrd="0" presId="urn:microsoft.com/office/officeart/2008/layout/LinedList"/>
    <dgm:cxn modelId="{780A1005-9DE9-423D-A236-A527BCF696C1}" type="presParOf" srcId="{705E22D0-188E-4329-A9D3-42BC8FA491F4}" destId="{64CEF70F-6AD7-4E3E-83EF-A61B1E6EB67A}" srcOrd="8" destOrd="0" presId="urn:microsoft.com/office/officeart/2008/layout/LinedList"/>
    <dgm:cxn modelId="{B8BEFA00-D759-4EAC-BE1D-93067B262E26}" type="presParOf" srcId="{705E22D0-188E-4329-A9D3-42BC8FA491F4}" destId="{AEF11417-1F1F-4929-A349-E7159CCBDE8D}" srcOrd="9" destOrd="0" presId="urn:microsoft.com/office/officeart/2008/layout/LinedList"/>
    <dgm:cxn modelId="{E366E1B7-C78A-4F2D-B879-09C8B530492D}" type="presParOf" srcId="{AEF11417-1F1F-4929-A349-E7159CCBDE8D}" destId="{648586C7-F849-4D84-AAE3-84B3EFA1AF95}" srcOrd="0" destOrd="0" presId="urn:microsoft.com/office/officeart/2008/layout/LinedList"/>
    <dgm:cxn modelId="{B25CF32E-0733-464E-9DF0-BF739BCDD37C}" type="presParOf" srcId="{AEF11417-1F1F-4929-A349-E7159CCBDE8D}" destId="{B78F760A-39EE-422E-83AF-44BAB9BE5E2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706111C-7C0D-4FC7-9E2A-A230F27F1AA6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990CCE60-1298-4BC5-B0C3-D1BF257A8523}">
      <dgm:prSet/>
      <dgm:spPr/>
      <dgm:t>
        <a:bodyPr/>
        <a:lstStyle/>
        <a:p>
          <a:r>
            <a:rPr lang="it-IT"/>
            <a:t>Atti di pianificazione e programmazione.</a:t>
          </a:r>
          <a:endParaRPr lang="en-US"/>
        </a:p>
      </dgm:t>
    </dgm:pt>
    <dgm:pt modelId="{A764F6FD-F8FF-458A-B4B3-15B9545CD164}" type="parTrans" cxnId="{EF6552B1-A779-499B-B4FD-ED847BE69D48}">
      <dgm:prSet/>
      <dgm:spPr/>
      <dgm:t>
        <a:bodyPr/>
        <a:lstStyle/>
        <a:p>
          <a:endParaRPr lang="en-US"/>
        </a:p>
      </dgm:t>
    </dgm:pt>
    <dgm:pt modelId="{D1AF89B1-98E9-41F9-BDFC-78D2F101EA74}" type="sibTrans" cxnId="{EF6552B1-A779-499B-B4FD-ED847BE69D48}">
      <dgm:prSet/>
      <dgm:spPr/>
      <dgm:t>
        <a:bodyPr/>
        <a:lstStyle/>
        <a:p>
          <a:endParaRPr lang="en-US"/>
        </a:p>
      </dgm:t>
    </dgm:pt>
    <dgm:pt modelId="{2ABD3604-2670-4747-9B26-77517F3245B6}">
      <dgm:prSet/>
      <dgm:spPr/>
      <dgm:t>
        <a:bodyPr/>
        <a:lstStyle/>
        <a:p>
          <a:r>
            <a:rPr lang="it-IT"/>
            <a:t>Natura generale ed astratta, si discute se sia regolamento o atto amministrativo (anche i fini dell’impugnazione) – natura mista.</a:t>
          </a:r>
          <a:endParaRPr lang="en-US"/>
        </a:p>
      </dgm:t>
    </dgm:pt>
    <dgm:pt modelId="{47F6C2DE-2626-435F-AEB0-4CAE2411994C}" type="parTrans" cxnId="{C5DE991C-E157-4D81-9041-7701121D1DA4}">
      <dgm:prSet/>
      <dgm:spPr/>
      <dgm:t>
        <a:bodyPr/>
        <a:lstStyle/>
        <a:p>
          <a:endParaRPr lang="en-US"/>
        </a:p>
      </dgm:t>
    </dgm:pt>
    <dgm:pt modelId="{741C8AC7-9BF7-4527-9BF8-CCDDB90708D5}" type="sibTrans" cxnId="{C5DE991C-E157-4D81-9041-7701121D1DA4}">
      <dgm:prSet/>
      <dgm:spPr/>
      <dgm:t>
        <a:bodyPr/>
        <a:lstStyle/>
        <a:p>
          <a:endParaRPr lang="en-US"/>
        </a:p>
      </dgm:t>
    </dgm:pt>
    <dgm:pt modelId="{7EE1E2AE-CBAC-4CE5-9DDE-616AF8207926}">
      <dgm:prSet/>
      <dgm:spPr/>
      <dgm:t>
        <a:bodyPr/>
        <a:lstStyle/>
        <a:p>
          <a:r>
            <a:rPr lang="it-IT"/>
            <a:t>Procedura duplice adozione e approvazione.</a:t>
          </a:r>
          <a:endParaRPr lang="en-US"/>
        </a:p>
      </dgm:t>
    </dgm:pt>
    <dgm:pt modelId="{4CC75880-A67F-46CF-9B74-E87ED3EB88C6}" type="parTrans" cxnId="{B8688A36-7E19-4B1F-B6A3-C05490421B7C}">
      <dgm:prSet/>
      <dgm:spPr/>
      <dgm:t>
        <a:bodyPr/>
        <a:lstStyle/>
        <a:p>
          <a:endParaRPr lang="en-US"/>
        </a:p>
      </dgm:t>
    </dgm:pt>
    <dgm:pt modelId="{F5EEEB0F-B457-431E-BB1F-1DE7A8AC9CFC}" type="sibTrans" cxnId="{B8688A36-7E19-4B1F-B6A3-C05490421B7C}">
      <dgm:prSet/>
      <dgm:spPr/>
      <dgm:t>
        <a:bodyPr/>
        <a:lstStyle/>
        <a:p>
          <a:endParaRPr lang="en-US"/>
        </a:p>
      </dgm:t>
    </dgm:pt>
    <dgm:pt modelId="{05CDCC37-6EDD-49A7-8AFD-DD1748ED65E8}">
      <dgm:prSet/>
      <dgm:spPr/>
      <dgm:t>
        <a:bodyPr/>
        <a:lstStyle/>
        <a:p>
          <a:r>
            <a:rPr lang="it-IT"/>
            <a:t>Impugnabilità se immediatamente lesivi anche dopo sola adozione.</a:t>
          </a:r>
          <a:endParaRPr lang="en-US"/>
        </a:p>
      </dgm:t>
    </dgm:pt>
    <dgm:pt modelId="{7303366F-857E-4A0C-BA5A-F2E8B9AF138C}" type="parTrans" cxnId="{BA8BE806-DBC9-4891-BDD0-44C418E21A1E}">
      <dgm:prSet/>
      <dgm:spPr/>
      <dgm:t>
        <a:bodyPr/>
        <a:lstStyle/>
        <a:p>
          <a:endParaRPr lang="en-US"/>
        </a:p>
      </dgm:t>
    </dgm:pt>
    <dgm:pt modelId="{5C2ECBDB-D0BB-4421-8D03-164AF26C8B8C}" type="sibTrans" cxnId="{BA8BE806-DBC9-4891-BDD0-44C418E21A1E}">
      <dgm:prSet/>
      <dgm:spPr/>
      <dgm:t>
        <a:bodyPr/>
        <a:lstStyle/>
        <a:p>
          <a:endParaRPr lang="en-US"/>
        </a:p>
      </dgm:t>
    </dgm:pt>
    <dgm:pt modelId="{85FCE8B6-ABB6-45EB-95D7-13010D162A3C}" type="pres">
      <dgm:prSet presAssocID="{1706111C-7C0D-4FC7-9E2A-A230F27F1AA6}" presName="vert0" presStyleCnt="0">
        <dgm:presLayoutVars>
          <dgm:dir/>
          <dgm:animOne val="branch"/>
          <dgm:animLvl val="lvl"/>
        </dgm:presLayoutVars>
      </dgm:prSet>
      <dgm:spPr/>
    </dgm:pt>
    <dgm:pt modelId="{28B6FBC4-85FB-446F-94A5-F3B83EC6708A}" type="pres">
      <dgm:prSet presAssocID="{990CCE60-1298-4BC5-B0C3-D1BF257A8523}" presName="thickLine" presStyleLbl="alignNode1" presStyleIdx="0" presStyleCnt="4"/>
      <dgm:spPr/>
    </dgm:pt>
    <dgm:pt modelId="{F58306D4-EF19-4B86-A9FE-4C4BE026EDC3}" type="pres">
      <dgm:prSet presAssocID="{990CCE60-1298-4BC5-B0C3-D1BF257A8523}" presName="horz1" presStyleCnt="0"/>
      <dgm:spPr/>
    </dgm:pt>
    <dgm:pt modelId="{7A59600E-F55B-4714-8BBB-884440A5087A}" type="pres">
      <dgm:prSet presAssocID="{990CCE60-1298-4BC5-B0C3-D1BF257A8523}" presName="tx1" presStyleLbl="revTx" presStyleIdx="0" presStyleCnt="4"/>
      <dgm:spPr/>
    </dgm:pt>
    <dgm:pt modelId="{C7F58DB8-DE77-466A-B8A1-D96B1BC3BCAD}" type="pres">
      <dgm:prSet presAssocID="{990CCE60-1298-4BC5-B0C3-D1BF257A8523}" presName="vert1" presStyleCnt="0"/>
      <dgm:spPr/>
    </dgm:pt>
    <dgm:pt modelId="{4D099632-0D24-4CC6-B35D-2EC0F81478C4}" type="pres">
      <dgm:prSet presAssocID="{2ABD3604-2670-4747-9B26-77517F3245B6}" presName="thickLine" presStyleLbl="alignNode1" presStyleIdx="1" presStyleCnt="4"/>
      <dgm:spPr/>
    </dgm:pt>
    <dgm:pt modelId="{8CFCE543-B65B-428F-9721-BF5AEF971983}" type="pres">
      <dgm:prSet presAssocID="{2ABD3604-2670-4747-9B26-77517F3245B6}" presName="horz1" presStyleCnt="0"/>
      <dgm:spPr/>
    </dgm:pt>
    <dgm:pt modelId="{E3E7ED68-F52C-47A7-8C8D-E5D5F28C2EB3}" type="pres">
      <dgm:prSet presAssocID="{2ABD3604-2670-4747-9B26-77517F3245B6}" presName="tx1" presStyleLbl="revTx" presStyleIdx="1" presStyleCnt="4"/>
      <dgm:spPr/>
    </dgm:pt>
    <dgm:pt modelId="{C28ED677-F686-463B-A49E-85BE93225AD8}" type="pres">
      <dgm:prSet presAssocID="{2ABD3604-2670-4747-9B26-77517F3245B6}" presName="vert1" presStyleCnt="0"/>
      <dgm:spPr/>
    </dgm:pt>
    <dgm:pt modelId="{867D8455-78FA-49DE-B4CD-2009DAE17238}" type="pres">
      <dgm:prSet presAssocID="{7EE1E2AE-CBAC-4CE5-9DDE-616AF8207926}" presName="thickLine" presStyleLbl="alignNode1" presStyleIdx="2" presStyleCnt="4"/>
      <dgm:spPr/>
    </dgm:pt>
    <dgm:pt modelId="{8E3B78CC-6F54-42D6-B5E2-A4463B91EE74}" type="pres">
      <dgm:prSet presAssocID="{7EE1E2AE-CBAC-4CE5-9DDE-616AF8207926}" presName="horz1" presStyleCnt="0"/>
      <dgm:spPr/>
    </dgm:pt>
    <dgm:pt modelId="{6538F308-4B8A-4B6A-A6B6-F95FEE4DE3BD}" type="pres">
      <dgm:prSet presAssocID="{7EE1E2AE-CBAC-4CE5-9DDE-616AF8207926}" presName="tx1" presStyleLbl="revTx" presStyleIdx="2" presStyleCnt="4"/>
      <dgm:spPr/>
    </dgm:pt>
    <dgm:pt modelId="{2AF4D4A4-6772-4A7F-B1A1-C7CBFC397FB3}" type="pres">
      <dgm:prSet presAssocID="{7EE1E2AE-CBAC-4CE5-9DDE-616AF8207926}" presName="vert1" presStyleCnt="0"/>
      <dgm:spPr/>
    </dgm:pt>
    <dgm:pt modelId="{25F59C6B-C4F6-40D0-B20A-F3B4E0ACD0FC}" type="pres">
      <dgm:prSet presAssocID="{05CDCC37-6EDD-49A7-8AFD-DD1748ED65E8}" presName="thickLine" presStyleLbl="alignNode1" presStyleIdx="3" presStyleCnt="4"/>
      <dgm:spPr/>
    </dgm:pt>
    <dgm:pt modelId="{4D32748A-C1BF-44C8-A854-C6394CF8A3D5}" type="pres">
      <dgm:prSet presAssocID="{05CDCC37-6EDD-49A7-8AFD-DD1748ED65E8}" presName="horz1" presStyleCnt="0"/>
      <dgm:spPr/>
    </dgm:pt>
    <dgm:pt modelId="{1939114D-56F6-47A1-AB20-3743497973BC}" type="pres">
      <dgm:prSet presAssocID="{05CDCC37-6EDD-49A7-8AFD-DD1748ED65E8}" presName="tx1" presStyleLbl="revTx" presStyleIdx="3" presStyleCnt="4"/>
      <dgm:spPr/>
    </dgm:pt>
    <dgm:pt modelId="{2FB33439-20AE-4B62-B1F8-22662B5AD163}" type="pres">
      <dgm:prSet presAssocID="{05CDCC37-6EDD-49A7-8AFD-DD1748ED65E8}" presName="vert1" presStyleCnt="0"/>
      <dgm:spPr/>
    </dgm:pt>
  </dgm:ptLst>
  <dgm:cxnLst>
    <dgm:cxn modelId="{BA8BE806-DBC9-4891-BDD0-44C418E21A1E}" srcId="{1706111C-7C0D-4FC7-9E2A-A230F27F1AA6}" destId="{05CDCC37-6EDD-49A7-8AFD-DD1748ED65E8}" srcOrd="3" destOrd="0" parTransId="{7303366F-857E-4A0C-BA5A-F2E8B9AF138C}" sibTransId="{5C2ECBDB-D0BB-4421-8D03-164AF26C8B8C}"/>
    <dgm:cxn modelId="{3F2C1B07-64BF-4B81-B1E7-883EA0CDC69F}" type="presOf" srcId="{7EE1E2AE-CBAC-4CE5-9DDE-616AF8207926}" destId="{6538F308-4B8A-4B6A-A6B6-F95FEE4DE3BD}" srcOrd="0" destOrd="0" presId="urn:microsoft.com/office/officeart/2008/layout/LinedList"/>
    <dgm:cxn modelId="{C5DE991C-E157-4D81-9041-7701121D1DA4}" srcId="{1706111C-7C0D-4FC7-9E2A-A230F27F1AA6}" destId="{2ABD3604-2670-4747-9B26-77517F3245B6}" srcOrd="1" destOrd="0" parTransId="{47F6C2DE-2626-435F-AEB0-4CAE2411994C}" sibTransId="{741C8AC7-9BF7-4527-9BF8-CCDDB90708D5}"/>
    <dgm:cxn modelId="{B8688A36-7E19-4B1F-B6A3-C05490421B7C}" srcId="{1706111C-7C0D-4FC7-9E2A-A230F27F1AA6}" destId="{7EE1E2AE-CBAC-4CE5-9DDE-616AF8207926}" srcOrd="2" destOrd="0" parTransId="{4CC75880-A67F-46CF-9B74-E87ED3EB88C6}" sibTransId="{F5EEEB0F-B457-431E-BB1F-1DE7A8AC9CFC}"/>
    <dgm:cxn modelId="{BB1FF83F-32DA-4DB4-979D-A56B035C1F01}" type="presOf" srcId="{1706111C-7C0D-4FC7-9E2A-A230F27F1AA6}" destId="{85FCE8B6-ABB6-45EB-95D7-13010D162A3C}" srcOrd="0" destOrd="0" presId="urn:microsoft.com/office/officeart/2008/layout/LinedList"/>
    <dgm:cxn modelId="{945F8586-CF5D-449B-8CC0-0444315822E1}" type="presOf" srcId="{05CDCC37-6EDD-49A7-8AFD-DD1748ED65E8}" destId="{1939114D-56F6-47A1-AB20-3743497973BC}" srcOrd="0" destOrd="0" presId="urn:microsoft.com/office/officeart/2008/layout/LinedList"/>
    <dgm:cxn modelId="{54796E87-EEC6-434D-8556-29D9B34845BE}" type="presOf" srcId="{2ABD3604-2670-4747-9B26-77517F3245B6}" destId="{E3E7ED68-F52C-47A7-8C8D-E5D5F28C2EB3}" srcOrd="0" destOrd="0" presId="urn:microsoft.com/office/officeart/2008/layout/LinedList"/>
    <dgm:cxn modelId="{503296A4-6FF9-42C3-B979-7A13668BB2FB}" type="presOf" srcId="{990CCE60-1298-4BC5-B0C3-D1BF257A8523}" destId="{7A59600E-F55B-4714-8BBB-884440A5087A}" srcOrd="0" destOrd="0" presId="urn:microsoft.com/office/officeart/2008/layout/LinedList"/>
    <dgm:cxn modelId="{EF6552B1-A779-499B-B4FD-ED847BE69D48}" srcId="{1706111C-7C0D-4FC7-9E2A-A230F27F1AA6}" destId="{990CCE60-1298-4BC5-B0C3-D1BF257A8523}" srcOrd="0" destOrd="0" parTransId="{A764F6FD-F8FF-458A-B4B3-15B9545CD164}" sibTransId="{D1AF89B1-98E9-41F9-BDFC-78D2F101EA74}"/>
    <dgm:cxn modelId="{655C41A0-7E86-477D-B178-1BB93666D326}" type="presParOf" srcId="{85FCE8B6-ABB6-45EB-95D7-13010D162A3C}" destId="{28B6FBC4-85FB-446F-94A5-F3B83EC6708A}" srcOrd="0" destOrd="0" presId="urn:microsoft.com/office/officeart/2008/layout/LinedList"/>
    <dgm:cxn modelId="{C33674DA-0EAA-4DE2-91E0-FF66C512D3BE}" type="presParOf" srcId="{85FCE8B6-ABB6-45EB-95D7-13010D162A3C}" destId="{F58306D4-EF19-4B86-A9FE-4C4BE026EDC3}" srcOrd="1" destOrd="0" presId="urn:microsoft.com/office/officeart/2008/layout/LinedList"/>
    <dgm:cxn modelId="{65C5DABA-E6BB-486C-8D89-2E2319BB983C}" type="presParOf" srcId="{F58306D4-EF19-4B86-A9FE-4C4BE026EDC3}" destId="{7A59600E-F55B-4714-8BBB-884440A5087A}" srcOrd="0" destOrd="0" presId="urn:microsoft.com/office/officeart/2008/layout/LinedList"/>
    <dgm:cxn modelId="{BCDF9E11-CE50-485B-B6FF-38BCF4B5BC7B}" type="presParOf" srcId="{F58306D4-EF19-4B86-A9FE-4C4BE026EDC3}" destId="{C7F58DB8-DE77-466A-B8A1-D96B1BC3BCAD}" srcOrd="1" destOrd="0" presId="urn:microsoft.com/office/officeart/2008/layout/LinedList"/>
    <dgm:cxn modelId="{F4754032-DCC2-4E3B-BC4D-E3313FAA721C}" type="presParOf" srcId="{85FCE8B6-ABB6-45EB-95D7-13010D162A3C}" destId="{4D099632-0D24-4CC6-B35D-2EC0F81478C4}" srcOrd="2" destOrd="0" presId="urn:microsoft.com/office/officeart/2008/layout/LinedList"/>
    <dgm:cxn modelId="{6725AA94-ECE5-4512-AB25-5DB4D4D43E04}" type="presParOf" srcId="{85FCE8B6-ABB6-45EB-95D7-13010D162A3C}" destId="{8CFCE543-B65B-428F-9721-BF5AEF971983}" srcOrd="3" destOrd="0" presId="urn:microsoft.com/office/officeart/2008/layout/LinedList"/>
    <dgm:cxn modelId="{A189369B-7ACD-471D-B639-7F4AA561591A}" type="presParOf" srcId="{8CFCE543-B65B-428F-9721-BF5AEF971983}" destId="{E3E7ED68-F52C-47A7-8C8D-E5D5F28C2EB3}" srcOrd="0" destOrd="0" presId="urn:microsoft.com/office/officeart/2008/layout/LinedList"/>
    <dgm:cxn modelId="{94B68A2F-EF98-40CB-A26D-F2B27BB628D5}" type="presParOf" srcId="{8CFCE543-B65B-428F-9721-BF5AEF971983}" destId="{C28ED677-F686-463B-A49E-85BE93225AD8}" srcOrd="1" destOrd="0" presId="urn:microsoft.com/office/officeart/2008/layout/LinedList"/>
    <dgm:cxn modelId="{3706B6D3-FA7A-4DC9-B8E1-16AF5F0119BD}" type="presParOf" srcId="{85FCE8B6-ABB6-45EB-95D7-13010D162A3C}" destId="{867D8455-78FA-49DE-B4CD-2009DAE17238}" srcOrd="4" destOrd="0" presId="urn:microsoft.com/office/officeart/2008/layout/LinedList"/>
    <dgm:cxn modelId="{EB469100-73BC-43A2-A9B5-5D65CE6DF841}" type="presParOf" srcId="{85FCE8B6-ABB6-45EB-95D7-13010D162A3C}" destId="{8E3B78CC-6F54-42D6-B5E2-A4463B91EE74}" srcOrd="5" destOrd="0" presId="urn:microsoft.com/office/officeart/2008/layout/LinedList"/>
    <dgm:cxn modelId="{6F31FBDD-CDC4-4647-8492-DCB1DFD09971}" type="presParOf" srcId="{8E3B78CC-6F54-42D6-B5E2-A4463B91EE74}" destId="{6538F308-4B8A-4B6A-A6B6-F95FEE4DE3BD}" srcOrd="0" destOrd="0" presId="urn:microsoft.com/office/officeart/2008/layout/LinedList"/>
    <dgm:cxn modelId="{5F20F2E4-82D5-4A59-A567-A562949D8D40}" type="presParOf" srcId="{8E3B78CC-6F54-42D6-B5E2-A4463B91EE74}" destId="{2AF4D4A4-6772-4A7F-B1A1-C7CBFC397FB3}" srcOrd="1" destOrd="0" presId="urn:microsoft.com/office/officeart/2008/layout/LinedList"/>
    <dgm:cxn modelId="{EE260BD6-CAD4-4FD1-8F6F-70E2D679B118}" type="presParOf" srcId="{85FCE8B6-ABB6-45EB-95D7-13010D162A3C}" destId="{25F59C6B-C4F6-40D0-B20A-F3B4E0ACD0FC}" srcOrd="6" destOrd="0" presId="urn:microsoft.com/office/officeart/2008/layout/LinedList"/>
    <dgm:cxn modelId="{C73FB324-56F6-492A-98BB-E98497583C47}" type="presParOf" srcId="{85FCE8B6-ABB6-45EB-95D7-13010D162A3C}" destId="{4D32748A-C1BF-44C8-A854-C6394CF8A3D5}" srcOrd="7" destOrd="0" presId="urn:microsoft.com/office/officeart/2008/layout/LinedList"/>
    <dgm:cxn modelId="{FD93C173-A6F8-4A20-B640-64C15AA0C1F2}" type="presParOf" srcId="{4D32748A-C1BF-44C8-A854-C6394CF8A3D5}" destId="{1939114D-56F6-47A1-AB20-3743497973BC}" srcOrd="0" destOrd="0" presId="urn:microsoft.com/office/officeart/2008/layout/LinedList"/>
    <dgm:cxn modelId="{1E083C6A-39F8-4DE2-8898-247C5E463E4F}" type="presParOf" srcId="{4D32748A-C1BF-44C8-A854-C6394CF8A3D5}" destId="{2FB33439-20AE-4B62-B1F8-22662B5AD16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A29A845-16E9-46FB-8F9F-20B749C83292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A47119AD-0480-4A6B-86D7-E94978274A5E}">
      <dgm:prSet/>
      <dgm:spPr/>
      <dgm:t>
        <a:bodyPr/>
        <a:lstStyle/>
        <a:p>
          <a:r>
            <a:rPr lang="it-IT"/>
            <a:t>Ordinanze contingibili e urgenti. Natura non normativa.</a:t>
          </a:r>
          <a:endParaRPr lang="en-US"/>
        </a:p>
      </dgm:t>
    </dgm:pt>
    <dgm:pt modelId="{EB965FAB-B23A-4BCA-88E9-1C8DDC3191E0}" type="parTrans" cxnId="{5A74B2CE-C09C-402C-BC74-169B402D3584}">
      <dgm:prSet/>
      <dgm:spPr/>
      <dgm:t>
        <a:bodyPr/>
        <a:lstStyle/>
        <a:p>
          <a:endParaRPr lang="en-US"/>
        </a:p>
      </dgm:t>
    </dgm:pt>
    <dgm:pt modelId="{86A42F5A-A45A-48A7-9E90-045A7611E3C1}" type="sibTrans" cxnId="{5A74B2CE-C09C-402C-BC74-169B402D3584}">
      <dgm:prSet/>
      <dgm:spPr/>
      <dgm:t>
        <a:bodyPr/>
        <a:lstStyle/>
        <a:p>
          <a:endParaRPr lang="en-US"/>
        </a:p>
      </dgm:t>
    </dgm:pt>
    <dgm:pt modelId="{902EA5F6-8BF3-401E-A847-61CE67C5940A}">
      <dgm:prSet/>
      <dgm:spPr/>
      <dgm:t>
        <a:bodyPr/>
        <a:lstStyle/>
        <a:p>
          <a:r>
            <a:rPr lang="it-IT"/>
            <a:t>Fanno fronte a situazioni imprevedibili che possono mettere in pericolo interessi fondamentali di una comunità (incolumità, salute, ambiente).</a:t>
          </a:r>
          <a:endParaRPr lang="en-US"/>
        </a:p>
      </dgm:t>
    </dgm:pt>
    <dgm:pt modelId="{2216F5AE-DB46-49DB-923F-DED112E7CAB4}" type="parTrans" cxnId="{9349C7E2-1D98-414C-915E-32A50A05B9EB}">
      <dgm:prSet/>
      <dgm:spPr/>
      <dgm:t>
        <a:bodyPr/>
        <a:lstStyle/>
        <a:p>
          <a:endParaRPr lang="en-US"/>
        </a:p>
      </dgm:t>
    </dgm:pt>
    <dgm:pt modelId="{6F6F7D42-9C0E-445C-86C6-201DF7377867}" type="sibTrans" cxnId="{9349C7E2-1D98-414C-915E-32A50A05B9EB}">
      <dgm:prSet/>
      <dgm:spPr/>
      <dgm:t>
        <a:bodyPr/>
        <a:lstStyle/>
        <a:p>
          <a:endParaRPr lang="en-US"/>
        </a:p>
      </dgm:t>
    </dgm:pt>
    <dgm:pt modelId="{EC1593A1-7495-4FFE-B5DF-A15D12BBA383}">
      <dgm:prSet/>
      <dgm:spPr/>
      <dgm:t>
        <a:bodyPr/>
        <a:lstStyle/>
        <a:p>
          <a:r>
            <a:rPr lang="it-IT"/>
            <a:t>Attribuite a autorità amministrative (prefetto, sindaco, presidente regione, ministro).</a:t>
          </a:r>
          <a:endParaRPr lang="en-US"/>
        </a:p>
      </dgm:t>
    </dgm:pt>
    <dgm:pt modelId="{C01B49DE-C383-4298-9113-14CF8F2DFD80}" type="parTrans" cxnId="{47BE4181-BA16-41C2-9D3E-583D3BC08185}">
      <dgm:prSet/>
      <dgm:spPr/>
      <dgm:t>
        <a:bodyPr/>
        <a:lstStyle/>
        <a:p>
          <a:endParaRPr lang="en-US"/>
        </a:p>
      </dgm:t>
    </dgm:pt>
    <dgm:pt modelId="{CB66A700-D807-4432-85B5-BFF48EE4A3D4}" type="sibTrans" cxnId="{47BE4181-BA16-41C2-9D3E-583D3BC08185}">
      <dgm:prSet/>
      <dgm:spPr/>
      <dgm:t>
        <a:bodyPr/>
        <a:lstStyle/>
        <a:p>
          <a:endParaRPr lang="en-US"/>
        </a:p>
      </dgm:t>
    </dgm:pt>
    <dgm:pt modelId="{945FD7AF-EED2-4956-9113-E1C05A0846F8}">
      <dgm:prSet/>
      <dgm:spPr/>
      <dgm:t>
        <a:bodyPr/>
        <a:lstStyle/>
        <a:p>
          <a:r>
            <a:rPr lang="it-IT"/>
            <a:t>Fonti atipiche: le leggi si limitano a indicare il presupposto e il fine, mentre il contenuto è indeterminato.</a:t>
          </a:r>
          <a:endParaRPr lang="en-US"/>
        </a:p>
      </dgm:t>
    </dgm:pt>
    <dgm:pt modelId="{AE78BC2B-D290-4E55-9818-4D050AE004EC}" type="parTrans" cxnId="{F965A1BC-171C-4B41-948E-8D55E778A528}">
      <dgm:prSet/>
      <dgm:spPr/>
      <dgm:t>
        <a:bodyPr/>
        <a:lstStyle/>
        <a:p>
          <a:endParaRPr lang="en-US"/>
        </a:p>
      </dgm:t>
    </dgm:pt>
    <dgm:pt modelId="{38D90954-B1D6-4940-8015-C1011E8B64F5}" type="sibTrans" cxnId="{F965A1BC-171C-4B41-948E-8D55E778A528}">
      <dgm:prSet/>
      <dgm:spPr/>
      <dgm:t>
        <a:bodyPr/>
        <a:lstStyle/>
        <a:p>
          <a:endParaRPr lang="en-US"/>
        </a:p>
      </dgm:t>
    </dgm:pt>
    <dgm:pt modelId="{7FEDC798-1BE6-4D58-B767-AF3AEC3819AD}">
      <dgm:prSet/>
      <dgm:spPr/>
      <dgm:t>
        <a:bodyPr/>
        <a:lstStyle/>
        <a:p>
          <a:r>
            <a:rPr lang="it-IT"/>
            <a:t>Rispetto del principio di legalità: non possono contrastare con la Costituzione, i principi generali, devono essere motivate, avere una efficacia limitata temporalmente e territorialmente ed essere pubblicizzate.</a:t>
          </a:r>
          <a:endParaRPr lang="en-US"/>
        </a:p>
      </dgm:t>
    </dgm:pt>
    <dgm:pt modelId="{4CD146C9-BB6F-45BA-BE22-0102A8956A93}" type="parTrans" cxnId="{49DBD8A1-A76A-4B98-8633-0EA6C9D05475}">
      <dgm:prSet/>
      <dgm:spPr/>
      <dgm:t>
        <a:bodyPr/>
        <a:lstStyle/>
        <a:p>
          <a:endParaRPr lang="en-US"/>
        </a:p>
      </dgm:t>
    </dgm:pt>
    <dgm:pt modelId="{EB648392-E701-4DB1-B028-CC9647488219}" type="sibTrans" cxnId="{49DBD8A1-A76A-4B98-8633-0EA6C9D05475}">
      <dgm:prSet/>
      <dgm:spPr/>
      <dgm:t>
        <a:bodyPr/>
        <a:lstStyle/>
        <a:p>
          <a:endParaRPr lang="en-US"/>
        </a:p>
      </dgm:t>
    </dgm:pt>
    <dgm:pt modelId="{E5E47AA7-641E-4280-AABB-9F26D33F576B}" type="pres">
      <dgm:prSet presAssocID="{9A29A845-16E9-46FB-8F9F-20B749C83292}" presName="vert0" presStyleCnt="0">
        <dgm:presLayoutVars>
          <dgm:dir/>
          <dgm:animOne val="branch"/>
          <dgm:animLvl val="lvl"/>
        </dgm:presLayoutVars>
      </dgm:prSet>
      <dgm:spPr/>
    </dgm:pt>
    <dgm:pt modelId="{4E7D07E2-97B4-4A06-AFFC-270AD6CDE7EA}" type="pres">
      <dgm:prSet presAssocID="{A47119AD-0480-4A6B-86D7-E94978274A5E}" presName="thickLine" presStyleLbl="alignNode1" presStyleIdx="0" presStyleCnt="5"/>
      <dgm:spPr/>
    </dgm:pt>
    <dgm:pt modelId="{8627054A-4241-40A9-A7DA-6724DD24336F}" type="pres">
      <dgm:prSet presAssocID="{A47119AD-0480-4A6B-86D7-E94978274A5E}" presName="horz1" presStyleCnt="0"/>
      <dgm:spPr/>
    </dgm:pt>
    <dgm:pt modelId="{15512C8E-BB78-4E8E-8512-3B8CC20FE0BD}" type="pres">
      <dgm:prSet presAssocID="{A47119AD-0480-4A6B-86D7-E94978274A5E}" presName="tx1" presStyleLbl="revTx" presStyleIdx="0" presStyleCnt="5"/>
      <dgm:spPr/>
    </dgm:pt>
    <dgm:pt modelId="{CC6DD069-FB41-4F26-ADCF-555D87B4EE10}" type="pres">
      <dgm:prSet presAssocID="{A47119AD-0480-4A6B-86D7-E94978274A5E}" presName="vert1" presStyleCnt="0"/>
      <dgm:spPr/>
    </dgm:pt>
    <dgm:pt modelId="{6E37CECD-272B-48B5-93EA-3EC300026432}" type="pres">
      <dgm:prSet presAssocID="{902EA5F6-8BF3-401E-A847-61CE67C5940A}" presName="thickLine" presStyleLbl="alignNode1" presStyleIdx="1" presStyleCnt="5"/>
      <dgm:spPr/>
    </dgm:pt>
    <dgm:pt modelId="{C35A8A4C-96EE-4BA7-9894-2BD9605B85FC}" type="pres">
      <dgm:prSet presAssocID="{902EA5F6-8BF3-401E-A847-61CE67C5940A}" presName="horz1" presStyleCnt="0"/>
      <dgm:spPr/>
    </dgm:pt>
    <dgm:pt modelId="{A790C561-A5B5-4CA2-AF2A-1707041B7CBF}" type="pres">
      <dgm:prSet presAssocID="{902EA5F6-8BF3-401E-A847-61CE67C5940A}" presName="tx1" presStyleLbl="revTx" presStyleIdx="1" presStyleCnt="5"/>
      <dgm:spPr/>
    </dgm:pt>
    <dgm:pt modelId="{6D966E77-5D7C-4A89-908A-3A142A34F358}" type="pres">
      <dgm:prSet presAssocID="{902EA5F6-8BF3-401E-A847-61CE67C5940A}" presName="vert1" presStyleCnt="0"/>
      <dgm:spPr/>
    </dgm:pt>
    <dgm:pt modelId="{FC0DA7E2-1B1F-48FD-81C3-F6DE7462D9C1}" type="pres">
      <dgm:prSet presAssocID="{EC1593A1-7495-4FFE-B5DF-A15D12BBA383}" presName="thickLine" presStyleLbl="alignNode1" presStyleIdx="2" presStyleCnt="5"/>
      <dgm:spPr/>
    </dgm:pt>
    <dgm:pt modelId="{400CA4F7-5C60-480C-8BDC-0B08AAE84C1F}" type="pres">
      <dgm:prSet presAssocID="{EC1593A1-7495-4FFE-B5DF-A15D12BBA383}" presName="horz1" presStyleCnt="0"/>
      <dgm:spPr/>
    </dgm:pt>
    <dgm:pt modelId="{9C03CC99-4847-4385-BDBB-31DE2DA0BFBE}" type="pres">
      <dgm:prSet presAssocID="{EC1593A1-7495-4FFE-B5DF-A15D12BBA383}" presName="tx1" presStyleLbl="revTx" presStyleIdx="2" presStyleCnt="5"/>
      <dgm:spPr/>
    </dgm:pt>
    <dgm:pt modelId="{7864A293-BA51-4CE3-8BEA-CA1755113BBC}" type="pres">
      <dgm:prSet presAssocID="{EC1593A1-7495-4FFE-B5DF-A15D12BBA383}" presName="vert1" presStyleCnt="0"/>
      <dgm:spPr/>
    </dgm:pt>
    <dgm:pt modelId="{F5F01929-362D-40CD-B69A-A7FEC85D8584}" type="pres">
      <dgm:prSet presAssocID="{945FD7AF-EED2-4956-9113-E1C05A0846F8}" presName="thickLine" presStyleLbl="alignNode1" presStyleIdx="3" presStyleCnt="5"/>
      <dgm:spPr/>
    </dgm:pt>
    <dgm:pt modelId="{C9B506AB-DD4A-40D2-8601-8D4F2E3720EF}" type="pres">
      <dgm:prSet presAssocID="{945FD7AF-EED2-4956-9113-E1C05A0846F8}" presName="horz1" presStyleCnt="0"/>
      <dgm:spPr/>
    </dgm:pt>
    <dgm:pt modelId="{70985049-3535-42EB-811C-EA528DE155E3}" type="pres">
      <dgm:prSet presAssocID="{945FD7AF-EED2-4956-9113-E1C05A0846F8}" presName="tx1" presStyleLbl="revTx" presStyleIdx="3" presStyleCnt="5"/>
      <dgm:spPr/>
    </dgm:pt>
    <dgm:pt modelId="{17CBB8B5-CE51-4E08-9D67-FC32C2F112DE}" type="pres">
      <dgm:prSet presAssocID="{945FD7AF-EED2-4956-9113-E1C05A0846F8}" presName="vert1" presStyleCnt="0"/>
      <dgm:spPr/>
    </dgm:pt>
    <dgm:pt modelId="{E7EBFD2F-0E05-4F3A-BF30-4A0616C08F36}" type="pres">
      <dgm:prSet presAssocID="{7FEDC798-1BE6-4D58-B767-AF3AEC3819AD}" presName="thickLine" presStyleLbl="alignNode1" presStyleIdx="4" presStyleCnt="5"/>
      <dgm:spPr/>
    </dgm:pt>
    <dgm:pt modelId="{A4A9892E-C4E3-4BF8-B1FF-F84B7BB3877C}" type="pres">
      <dgm:prSet presAssocID="{7FEDC798-1BE6-4D58-B767-AF3AEC3819AD}" presName="horz1" presStyleCnt="0"/>
      <dgm:spPr/>
    </dgm:pt>
    <dgm:pt modelId="{B16E0976-9989-40F5-B854-AE44A92B8814}" type="pres">
      <dgm:prSet presAssocID="{7FEDC798-1BE6-4D58-B767-AF3AEC3819AD}" presName="tx1" presStyleLbl="revTx" presStyleIdx="4" presStyleCnt="5"/>
      <dgm:spPr/>
    </dgm:pt>
    <dgm:pt modelId="{6242E82B-35A6-4E0B-A3AA-A1655EEF1AEE}" type="pres">
      <dgm:prSet presAssocID="{7FEDC798-1BE6-4D58-B767-AF3AEC3819AD}" presName="vert1" presStyleCnt="0"/>
      <dgm:spPr/>
    </dgm:pt>
  </dgm:ptLst>
  <dgm:cxnLst>
    <dgm:cxn modelId="{4DCE8105-73A9-4B82-B5B3-80837C14A068}" type="presOf" srcId="{A47119AD-0480-4A6B-86D7-E94978274A5E}" destId="{15512C8E-BB78-4E8E-8512-3B8CC20FE0BD}" srcOrd="0" destOrd="0" presId="urn:microsoft.com/office/officeart/2008/layout/LinedList"/>
    <dgm:cxn modelId="{35FDA428-CED1-4BC9-952D-1325C4550BBC}" type="presOf" srcId="{7FEDC798-1BE6-4D58-B767-AF3AEC3819AD}" destId="{B16E0976-9989-40F5-B854-AE44A92B8814}" srcOrd="0" destOrd="0" presId="urn:microsoft.com/office/officeart/2008/layout/LinedList"/>
    <dgm:cxn modelId="{379CF42D-0608-4E0C-A559-A838AD28695A}" type="presOf" srcId="{902EA5F6-8BF3-401E-A847-61CE67C5940A}" destId="{A790C561-A5B5-4CA2-AF2A-1707041B7CBF}" srcOrd="0" destOrd="0" presId="urn:microsoft.com/office/officeart/2008/layout/LinedList"/>
    <dgm:cxn modelId="{47BE4181-BA16-41C2-9D3E-583D3BC08185}" srcId="{9A29A845-16E9-46FB-8F9F-20B749C83292}" destId="{EC1593A1-7495-4FFE-B5DF-A15D12BBA383}" srcOrd="2" destOrd="0" parTransId="{C01B49DE-C383-4298-9113-14CF8F2DFD80}" sibTransId="{CB66A700-D807-4432-85B5-BFF48EE4A3D4}"/>
    <dgm:cxn modelId="{325BEBA0-CF21-4950-A5BB-1F7009C4565E}" type="presOf" srcId="{EC1593A1-7495-4FFE-B5DF-A15D12BBA383}" destId="{9C03CC99-4847-4385-BDBB-31DE2DA0BFBE}" srcOrd="0" destOrd="0" presId="urn:microsoft.com/office/officeart/2008/layout/LinedList"/>
    <dgm:cxn modelId="{49DBD8A1-A76A-4B98-8633-0EA6C9D05475}" srcId="{9A29A845-16E9-46FB-8F9F-20B749C83292}" destId="{7FEDC798-1BE6-4D58-B767-AF3AEC3819AD}" srcOrd="4" destOrd="0" parTransId="{4CD146C9-BB6F-45BA-BE22-0102A8956A93}" sibTransId="{EB648392-E701-4DB1-B028-CC9647488219}"/>
    <dgm:cxn modelId="{F965A1BC-171C-4B41-948E-8D55E778A528}" srcId="{9A29A845-16E9-46FB-8F9F-20B749C83292}" destId="{945FD7AF-EED2-4956-9113-E1C05A0846F8}" srcOrd="3" destOrd="0" parTransId="{AE78BC2B-D290-4E55-9818-4D050AE004EC}" sibTransId="{38D90954-B1D6-4940-8015-C1011E8B64F5}"/>
    <dgm:cxn modelId="{5A74B2CE-C09C-402C-BC74-169B402D3584}" srcId="{9A29A845-16E9-46FB-8F9F-20B749C83292}" destId="{A47119AD-0480-4A6B-86D7-E94978274A5E}" srcOrd="0" destOrd="0" parTransId="{EB965FAB-B23A-4BCA-88E9-1C8DDC3191E0}" sibTransId="{86A42F5A-A45A-48A7-9E90-045A7611E3C1}"/>
    <dgm:cxn modelId="{6E6297D5-F731-4AEC-B13D-61AA97AEF84C}" type="presOf" srcId="{945FD7AF-EED2-4956-9113-E1C05A0846F8}" destId="{70985049-3535-42EB-811C-EA528DE155E3}" srcOrd="0" destOrd="0" presId="urn:microsoft.com/office/officeart/2008/layout/LinedList"/>
    <dgm:cxn modelId="{9349C7E2-1D98-414C-915E-32A50A05B9EB}" srcId="{9A29A845-16E9-46FB-8F9F-20B749C83292}" destId="{902EA5F6-8BF3-401E-A847-61CE67C5940A}" srcOrd="1" destOrd="0" parTransId="{2216F5AE-DB46-49DB-923F-DED112E7CAB4}" sibTransId="{6F6F7D42-9C0E-445C-86C6-201DF7377867}"/>
    <dgm:cxn modelId="{C09F2DE8-005D-4C0C-BE42-E379708CB672}" type="presOf" srcId="{9A29A845-16E9-46FB-8F9F-20B749C83292}" destId="{E5E47AA7-641E-4280-AABB-9F26D33F576B}" srcOrd="0" destOrd="0" presId="urn:microsoft.com/office/officeart/2008/layout/LinedList"/>
    <dgm:cxn modelId="{43FA0086-F7BE-42B8-A27B-72D148C7C2A6}" type="presParOf" srcId="{E5E47AA7-641E-4280-AABB-9F26D33F576B}" destId="{4E7D07E2-97B4-4A06-AFFC-270AD6CDE7EA}" srcOrd="0" destOrd="0" presId="urn:microsoft.com/office/officeart/2008/layout/LinedList"/>
    <dgm:cxn modelId="{FAC5BA90-314D-4619-A904-3E13E1889351}" type="presParOf" srcId="{E5E47AA7-641E-4280-AABB-9F26D33F576B}" destId="{8627054A-4241-40A9-A7DA-6724DD24336F}" srcOrd="1" destOrd="0" presId="urn:microsoft.com/office/officeart/2008/layout/LinedList"/>
    <dgm:cxn modelId="{F3BEF706-0588-45EE-8683-DC2DDEFDB9D3}" type="presParOf" srcId="{8627054A-4241-40A9-A7DA-6724DD24336F}" destId="{15512C8E-BB78-4E8E-8512-3B8CC20FE0BD}" srcOrd="0" destOrd="0" presId="urn:microsoft.com/office/officeart/2008/layout/LinedList"/>
    <dgm:cxn modelId="{3746D8B3-EE2E-4C1D-B5D6-5BAFC5F99087}" type="presParOf" srcId="{8627054A-4241-40A9-A7DA-6724DD24336F}" destId="{CC6DD069-FB41-4F26-ADCF-555D87B4EE10}" srcOrd="1" destOrd="0" presId="urn:microsoft.com/office/officeart/2008/layout/LinedList"/>
    <dgm:cxn modelId="{C7EB1122-70E1-4CBF-A55A-7566197AF0DF}" type="presParOf" srcId="{E5E47AA7-641E-4280-AABB-9F26D33F576B}" destId="{6E37CECD-272B-48B5-93EA-3EC300026432}" srcOrd="2" destOrd="0" presId="urn:microsoft.com/office/officeart/2008/layout/LinedList"/>
    <dgm:cxn modelId="{76B415DA-B21B-4202-825A-AA27411AE851}" type="presParOf" srcId="{E5E47AA7-641E-4280-AABB-9F26D33F576B}" destId="{C35A8A4C-96EE-4BA7-9894-2BD9605B85FC}" srcOrd="3" destOrd="0" presId="urn:microsoft.com/office/officeart/2008/layout/LinedList"/>
    <dgm:cxn modelId="{A6F56CC1-3045-442A-9955-30E8EAE61F6D}" type="presParOf" srcId="{C35A8A4C-96EE-4BA7-9894-2BD9605B85FC}" destId="{A790C561-A5B5-4CA2-AF2A-1707041B7CBF}" srcOrd="0" destOrd="0" presId="urn:microsoft.com/office/officeart/2008/layout/LinedList"/>
    <dgm:cxn modelId="{D023AA37-1BF6-4FD5-924F-A563F297A675}" type="presParOf" srcId="{C35A8A4C-96EE-4BA7-9894-2BD9605B85FC}" destId="{6D966E77-5D7C-4A89-908A-3A142A34F358}" srcOrd="1" destOrd="0" presId="urn:microsoft.com/office/officeart/2008/layout/LinedList"/>
    <dgm:cxn modelId="{23BD9299-47AE-4078-B9BA-7A3E023D5AA7}" type="presParOf" srcId="{E5E47AA7-641E-4280-AABB-9F26D33F576B}" destId="{FC0DA7E2-1B1F-48FD-81C3-F6DE7462D9C1}" srcOrd="4" destOrd="0" presId="urn:microsoft.com/office/officeart/2008/layout/LinedList"/>
    <dgm:cxn modelId="{E77BBA51-CD52-4996-AAC3-D4F9E59B7ABE}" type="presParOf" srcId="{E5E47AA7-641E-4280-AABB-9F26D33F576B}" destId="{400CA4F7-5C60-480C-8BDC-0B08AAE84C1F}" srcOrd="5" destOrd="0" presId="urn:microsoft.com/office/officeart/2008/layout/LinedList"/>
    <dgm:cxn modelId="{AB1D8124-EF66-4AC8-87EF-DCDAF229F0B5}" type="presParOf" srcId="{400CA4F7-5C60-480C-8BDC-0B08AAE84C1F}" destId="{9C03CC99-4847-4385-BDBB-31DE2DA0BFBE}" srcOrd="0" destOrd="0" presId="urn:microsoft.com/office/officeart/2008/layout/LinedList"/>
    <dgm:cxn modelId="{8468FF4B-B7E0-4EAC-9546-5FBC3C8DCB30}" type="presParOf" srcId="{400CA4F7-5C60-480C-8BDC-0B08AAE84C1F}" destId="{7864A293-BA51-4CE3-8BEA-CA1755113BBC}" srcOrd="1" destOrd="0" presId="urn:microsoft.com/office/officeart/2008/layout/LinedList"/>
    <dgm:cxn modelId="{FC7577C3-120C-4C7E-84ED-8F895B91313D}" type="presParOf" srcId="{E5E47AA7-641E-4280-AABB-9F26D33F576B}" destId="{F5F01929-362D-40CD-B69A-A7FEC85D8584}" srcOrd="6" destOrd="0" presId="urn:microsoft.com/office/officeart/2008/layout/LinedList"/>
    <dgm:cxn modelId="{6429A090-1F04-448B-A95B-E634E45A9DDB}" type="presParOf" srcId="{E5E47AA7-641E-4280-AABB-9F26D33F576B}" destId="{C9B506AB-DD4A-40D2-8601-8D4F2E3720EF}" srcOrd="7" destOrd="0" presId="urn:microsoft.com/office/officeart/2008/layout/LinedList"/>
    <dgm:cxn modelId="{D7C50374-5CED-4C69-857D-74C42FFF0EA2}" type="presParOf" srcId="{C9B506AB-DD4A-40D2-8601-8D4F2E3720EF}" destId="{70985049-3535-42EB-811C-EA528DE155E3}" srcOrd="0" destOrd="0" presId="urn:microsoft.com/office/officeart/2008/layout/LinedList"/>
    <dgm:cxn modelId="{2D826C5B-1AD8-4907-934A-A7C843838582}" type="presParOf" srcId="{C9B506AB-DD4A-40D2-8601-8D4F2E3720EF}" destId="{17CBB8B5-CE51-4E08-9D67-FC32C2F112DE}" srcOrd="1" destOrd="0" presId="urn:microsoft.com/office/officeart/2008/layout/LinedList"/>
    <dgm:cxn modelId="{D8FC0836-5761-48A3-8DBD-3CE2FCC8F280}" type="presParOf" srcId="{E5E47AA7-641E-4280-AABB-9F26D33F576B}" destId="{E7EBFD2F-0E05-4F3A-BF30-4A0616C08F36}" srcOrd="8" destOrd="0" presId="urn:microsoft.com/office/officeart/2008/layout/LinedList"/>
    <dgm:cxn modelId="{1C9240B9-F7DB-4BB7-8941-8E7D24BBDD27}" type="presParOf" srcId="{E5E47AA7-641E-4280-AABB-9F26D33F576B}" destId="{A4A9892E-C4E3-4BF8-B1FF-F84B7BB3877C}" srcOrd="9" destOrd="0" presId="urn:microsoft.com/office/officeart/2008/layout/LinedList"/>
    <dgm:cxn modelId="{3AD04B67-1849-45F9-80FA-51712FE32603}" type="presParOf" srcId="{A4A9892E-C4E3-4BF8-B1FF-F84B7BB3877C}" destId="{B16E0976-9989-40F5-B854-AE44A92B8814}" srcOrd="0" destOrd="0" presId="urn:microsoft.com/office/officeart/2008/layout/LinedList"/>
    <dgm:cxn modelId="{7452FEB7-C87A-4CE5-97D6-17F98051FE88}" type="presParOf" srcId="{A4A9892E-C4E3-4BF8-B1FF-F84B7BB3877C}" destId="{6242E82B-35A6-4E0B-A3AA-A1655EEF1AE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D49EE9-9FF3-4589-B1C8-74C252141BB2}">
      <dsp:nvSpPr>
        <dsp:cNvPr id="0" name=""/>
        <dsp:cNvSpPr/>
      </dsp:nvSpPr>
      <dsp:spPr>
        <a:xfrm>
          <a:off x="0" y="26469"/>
          <a:ext cx="10515600" cy="21060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kern="1200"/>
            <a:t>I regolamenti interni </a:t>
          </a:r>
          <a:r>
            <a:rPr lang="it-IT" sz="3000" u="sng" kern="1200"/>
            <a:t>non sono fonti del diritto</a:t>
          </a:r>
          <a:r>
            <a:rPr lang="it-IT" sz="3000" kern="1200"/>
            <a:t>. Rispondono al principio i buon andamento ed efficienza dell’amministrazione e sono adottati per </a:t>
          </a:r>
          <a:r>
            <a:rPr lang="it-IT" sz="3000" u="sng" kern="1200"/>
            <a:t>regolare l’organizzazione interna degli uffici</a:t>
          </a:r>
          <a:r>
            <a:rPr lang="it-IT" sz="3000" kern="1200"/>
            <a:t>. </a:t>
          </a:r>
          <a:endParaRPr lang="en-US" sz="3000" kern="1200"/>
        </a:p>
      </dsp:txBody>
      <dsp:txXfrm>
        <a:off x="102806" y="129275"/>
        <a:ext cx="10309988" cy="1900388"/>
      </dsp:txXfrm>
    </dsp:sp>
    <dsp:sp modelId="{37FDCB33-B6C8-4BF7-B169-029AAA288858}">
      <dsp:nvSpPr>
        <dsp:cNvPr id="0" name=""/>
        <dsp:cNvSpPr/>
      </dsp:nvSpPr>
      <dsp:spPr>
        <a:xfrm>
          <a:off x="0" y="2218869"/>
          <a:ext cx="10515600" cy="2106000"/>
        </a:xfrm>
        <a:prstGeom prst="roundRect">
          <a:avLst/>
        </a:prstGeom>
        <a:solidFill>
          <a:schemeClr val="accent2">
            <a:hueOff val="-35689"/>
            <a:satOff val="-11650"/>
            <a:lumOff val="-2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b="1" kern="1200"/>
            <a:t>Vincolano</a:t>
          </a:r>
          <a:r>
            <a:rPr lang="it-IT" sz="3000" kern="1200"/>
            <a:t> pertanto coloro che fanno parte dell’ufficio nel cui ambito opera il regolamento interno.</a:t>
          </a:r>
          <a:endParaRPr lang="en-US" sz="3000" kern="1200"/>
        </a:p>
      </dsp:txBody>
      <dsp:txXfrm>
        <a:off x="102806" y="2321675"/>
        <a:ext cx="10309988" cy="19003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87AF27-780B-446F-A55A-C9DA12FED09B}">
      <dsp:nvSpPr>
        <dsp:cNvPr id="0" name=""/>
        <dsp:cNvSpPr/>
      </dsp:nvSpPr>
      <dsp:spPr>
        <a:xfrm>
          <a:off x="0" y="6826"/>
          <a:ext cx="10515600" cy="79150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300" kern="1200"/>
            <a:t>Circolari organizzative</a:t>
          </a:r>
          <a:endParaRPr lang="en-US" sz="3300" kern="1200"/>
        </a:p>
      </dsp:txBody>
      <dsp:txXfrm>
        <a:off x="38638" y="45464"/>
        <a:ext cx="10438324" cy="714229"/>
      </dsp:txXfrm>
    </dsp:sp>
    <dsp:sp modelId="{04E85B7D-237A-4D1C-A4A6-AC6837A20579}">
      <dsp:nvSpPr>
        <dsp:cNvPr id="0" name=""/>
        <dsp:cNvSpPr/>
      </dsp:nvSpPr>
      <dsp:spPr>
        <a:xfrm>
          <a:off x="0" y="893371"/>
          <a:ext cx="10515600" cy="791505"/>
        </a:xfrm>
        <a:prstGeom prst="roundRect">
          <a:avLst/>
        </a:prstGeom>
        <a:solidFill>
          <a:schemeClr val="accent2">
            <a:hueOff val="-8922"/>
            <a:satOff val="-2913"/>
            <a:lumOff val="-5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300" kern="1200"/>
            <a:t>Circolari interpretative</a:t>
          </a:r>
          <a:endParaRPr lang="en-US" sz="3300" kern="1200"/>
        </a:p>
      </dsp:txBody>
      <dsp:txXfrm>
        <a:off x="38638" y="932009"/>
        <a:ext cx="10438324" cy="714229"/>
      </dsp:txXfrm>
    </dsp:sp>
    <dsp:sp modelId="{277173DD-AF1E-4327-95BE-4464E491B576}">
      <dsp:nvSpPr>
        <dsp:cNvPr id="0" name=""/>
        <dsp:cNvSpPr/>
      </dsp:nvSpPr>
      <dsp:spPr>
        <a:xfrm>
          <a:off x="0" y="1779916"/>
          <a:ext cx="10515600" cy="791505"/>
        </a:xfrm>
        <a:prstGeom prst="roundRect">
          <a:avLst/>
        </a:prstGeom>
        <a:solidFill>
          <a:schemeClr val="accent2">
            <a:hueOff val="-17844"/>
            <a:satOff val="-5825"/>
            <a:lumOff val="-10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300" kern="1200"/>
            <a:t>Circolari normative</a:t>
          </a:r>
          <a:endParaRPr lang="en-US" sz="3300" kern="1200"/>
        </a:p>
      </dsp:txBody>
      <dsp:txXfrm>
        <a:off x="38638" y="1818554"/>
        <a:ext cx="10438324" cy="714229"/>
      </dsp:txXfrm>
    </dsp:sp>
    <dsp:sp modelId="{2822E295-89E1-402F-836C-352F8BEE5611}">
      <dsp:nvSpPr>
        <dsp:cNvPr id="0" name=""/>
        <dsp:cNvSpPr/>
      </dsp:nvSpPr>
      <dsp:spPr>
        <a:xfrm>
          <a:off x="0" y="2666461"/>
          <a:ext cx="10515600" cy="791505"/>
        </a:xfrm>
        <a:prstGeom prst="roundRect">
          <a:avLst/>
        </a:prstGeom>
        <a:solidFill>
          <a:schemeClr val="accent2">
            <a:hueOff val="-26767"/>
            <a:satOff val="-8738"/>
            <a:lumOff val="-16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300" kern="1200"/>
            <a:t>Circolari di cortesia</a:t>
          </a:r>
          <a:endParaRPr lang="en-US" sz="3300" kern="1200"/>
        </a:p>
      </dsp:txBody>
      <dsp:txXfrm>
        <a:off x="38638" y="2705099"/>
        <a:ext cx="10438324" cy="714229"/>
      </dsp:txXfrm>
    </dsp:sp>
    <dsp:sp modelId="{BBF0BA1F-980D-466B-959D-4D8E8CE916E1}">
      <dsp:nvSpPr>
        <dsp:cNvPr id="0" name=""/>
        <dsp:cNvSpPr/>
      </dsp:nvSpPr>
      <dsp:spPr>
        <a:xfrm>
          <a:off x="0" y="3553006"/>
          <a:ext cx="10515600" cy="791505"/>
        </a:xfrm>
        <a:prstGeom prst="roundRect">
          <a:avLst/>
        </a:prstGeom>
        <a:solidFill>
          <a:schemeClr val="accent2">
            <a:hueOff val="-35689"/>
            <a:satOff val="-11650"/>
            <a:lumOff val="-2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300" kern="1200"/>
            <a:t>Circolari informative</a:t>
          </a:r>
          <a:endParaRPr lang="en-US" sz="3300" kern="1200"/>
        </a:p>
      </dsp:txBody>
      <dsp:txXfrm>
        <a:off x="38638" y="3591644"/>
        <a:ext cx="10438324" cy="7142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19E739-DD2B-46FF-8282-21EE2CD14884}">
      <dsp:nvSpPr>
        <dsp:cNvPr id="0" name=""/>
        <dsp:cNvSpPr/>
      </dsp:nvSpPr>
      <dsp:spPr>
        <a:xfrm>
          <a:off x="0" y="673"/>
          <a:ext cx="6364224" cy="157499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DEFE2D-53AC-44F9-B82C-0166F5B66A4F}">
      <dsp:nvSpPr>
        <dsp:cNvPr id="0" name=""/>
        <dsp:cNvSpPr/>
      </dsp:nvSpPr>
      <dsp:spPr>
        <a:xfrm>
          <a:off x="476436" y="355047"/>
          <a:ext cx="866247" cy="86624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7DBCB7-6C9B-4634-9DCC-354111B22D7D}">
      <dsp:nvSpPr>
        <dsp:cNvPr id="0" name=""/>
        <dsp:cNvSpPr/>
      </dsp:nvSpPr>
      <dsp:spPr>
        <a:xfrm>
          <a:off x="1819120" y="673"/>
          <a:ext cx="4545103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/>
            <a:t>Sono vincolato al contenuto di una circolare?</a:t>
          </a:r>
          <a:endParaRPr lang="en-US" sz="2500" kern="1200"/>
        </a:p>
      </dsp:txBody>
      <dsp:txXfrm>
        <a:off x="1819120" y="673"/>
        <a:ext cx="4545103" cy="1574995"/>
      </dsp:txXfrm>
    </dsp:sp>
    <dsp:sp modelId="{C84DB1F2-5835-498D-9A56-AF7D62B40545}">
      <dsp:nvSpPr>
        <dsp:cNvPr id="0" name=""/>
        <dsp:cNvSpPr/>
      </dsp:nvSpPr>
      <dsp:spPr>
        <a:xfrm>
          <a:off x="0" y="1969418"/>
          <a:ext cx="6364224" cy="157499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2EE05D-B11F-4EBE-8F39-E62926EE92FC}">
      <dsp:nvSpPr>
        <dsp:cNvPr id="0" name=""/>
        <dsp:cNvSpPr/>
      </dsp:nvSpPr>
      <dsp:spPr>
        <a:xfrm>
          <a:off x="476436" y="2323792"/>
          <a:ext cx="866247" cy="86624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A10D55-C80D-4F36-8D83-760A126E7F5F}">
      <dsp:nvSpPr>
        <dsp:cNvPr id="0" name=""/>
        <dsp:cNvSpPr/>
      </dsp:nvSpPr>
      <dsp:spPr>
        <a:xfrm>
          <a:off x="1819120" y="1969418"/>
          <a:ext cx="4545103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/>
            <a:t>Posso impugnare una circolare?</a:t>
          </a:r>
          <a:endParaRPr lang="en-US" sz="2500" kern="1200"/>
        </a:p>
      </dsp:txBody>
      <dsp:txXfrm>
        <a:off x="1819120" y="1969418"/>
        <a:ext cx="4545103" cy="1574995"/>
      </dsp:txXfrm>
    </dsp:sp>
    <dsp:sp modelId="{72E43DF8-EBDB-41BE-BAF2-BC4A67A93143}">
      <dsp:nvSpPr>
        <dsp:cNvPr id="0" name=""/>
        <dsp:cNvSpPr/>
      </dsp:nvSpPr>
      <dsp:spPr>
        <a:xfrm>
          <a:off x="0" y="3938162"/>
          <a:ext cx="6364224" cy="157499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986EA6-74E4-42F5-B50E-A1EAEAF912A4}">
      <dsp:nvSpPr>
        <dsp:cNvPr id="0" name=""/>
        <dsp:cNvSpPr/>
      </dsp:nvSpPr>
      <dsp:spPr>
        <a:xfrm>
          <a:off x="476436" y="4292537"/>
          <a:ext cx="866247" cy="86624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E80841-48F4-4F87-824C-1E2173782DE9}">
      <dsp:nvSpPr>
        <dsp:cNvPr id="0" name=""/>
        <dsp:cNvSpPr/>
      </dsp:nvSpPr>
      <dsp:spPr>
        <a:xfrm>
          <a:off x="1819120" y="3938162"/>
          <a:ext cx="4545103" cy="1574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687" tIns="166687" rIns="166687" bIns="16668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/>
            <a:t>Qual è la sorte di un provvedimento adottato in violazione di una circolare?</a:t>
          </a:r>
          <a:endParaRPr lang="en-US" sz="2500" kern="1200"/>
        </a:p>
      </dsp:txBody>
      <dsp:txXfrm>
        <a:off x="1819120" y="3938162"/>
        <a:ext cx="4545103" cy="15749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861AA6-662D-4418-BC7F-A9D9AC8F7C02}">
      <dsp:nvSpPr>
        <dsp:cNvPr id="0" name=""/>
        <dsp:cNvSpPr/>
      </dsp:nvSpPr>
      <dsp:spPr>
        <a:xfrm>
          <a:off x="0" y="142742"/>
          <a:ext cx="6364224" cy="126820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/>
            <a:t>Si rivolgono a categorie ampie di destinatari (generalità) e talora sono anche suscettibili di essere applicati a una serie ripetuta di casi (astrattezza);</a:t>
          </a:r>
          <a:endParaRPr lang="en-US" sz="1800" kern="1200"/>
        </a:p>
      </dsp:txBody>
      <dsp:txXfrm>
        <a:off x="61909" y="204651"/>
        <a:ext cx="6240406" cy="1144388"/>
      </dsp:txXfrm>
    </dsp:sp>
    <dsp:sp modelId="{CFD07761-82F6-4734-9103-0CDC910F51A5}">
      <dsp:nvSpPr>
        <dsp:cNvPr id="0" name=""/>
        <dsp:cNvSpPr/>
      </dsp:nvSpPr>
      <dsp:spPr>
        <a:xfrm>
          <a:off x="0" y="1462789"/>
          <a:ext cx="6364224" cy="1268206"/>
        </a:xfrm>
        <a:prstGeom prst="roundRect">
          <a:avLst/>
        </a:prstGeom>
        <a:solidFill>
          <a:schemeClr val="accent5">
            <a:hueOff val="-1804506"/>
            <a:satOff val="12563"/>
            <a:lumOff val="444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/>
            <a:t>Si pensi a piani, programmi, direttive, linee guida, bandi, provvedimenti-prezzo;</a:t>
          </a:r>
          <a:endParaRPr lang="en-US" sz="1800" kern="1200"/>
        </a:p>
      </dsp:txBody>
      <dsp:txXfrm>
        <a:off x="61909" y="1524698"/>
        <a:ext cx="6240406" cy="1144388"/>
      </dsp:txXfrm>
    </dsp:sp>
    <dsp:sp modelId="{62A7D7BC-F5FC-41EA-8CC4-8A50869A5557}">
      <dsp:nvSpPr>
        <dsp:cNvPr id="0" name=""/>
        <dsp:cNvSpPr/>
      </dsp:nvSpPr>
      <dsp:spPr>
        <a:xfrm>
          <a:off x="0" y="2782836"/>
          <a:ext cx="6364224" cy="1268206"/>
        </a:xfrm>
        <a:prstGeom prst="roundRect">
          <a:avLst/>
        </a:prstGeom>
        <a:solidFill>
          <a:schemeClr val="accent5">
            <a:hueOff val="-3609012"/>
            <a:satOff val="25126"/>
            <a:lumOff val="888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/>
            <a:t>In alcuni casi è controversa la natura amministrativa o normativa;</a:t>
          </a:r>
          <a:endParaRPr lang="en-US" sz="1800" kern="1200"/>
        </a:p>
      </dsp:txBody>
      <dsp:txXfrm>
        <a:off x="61909" y="2844745"/>
        <a:ext cx="6240406" cy="1144388"/>
      </dsp:txXfrm>
    </dsp:sp>
    <dsp:sp modelId="{9AE645A4-86A2-407A-B96C-87396E4332CF}">
      <dsp:nvSpPr>
        <dsp:cNvPr id="0" name=""/>
        <dsp:cNvSpPr/>
      </dsp:nvSpPr>
      <dsp:spPr>
        <a:xfrm>
          <a:off x="0" y="4102882"/>
          <a:ext cx="6364224" cy="1268206"/>
        </a:xfrm>
        <a:prstGeom prst="roundRect">
          <a:avLst/>
        </a:prstGeom>
        <a:solidFill>
          <a:schemeClr val="accent5">
            <a:hueOff val="-5413518"/>
            <a:satOff val="37689"/>
            <a:lumOff val="1333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/>
            <a:t>Sono soggetti a un regime derogatorio rispetto ai provvedimenti: non richiedono motivazione, partecipazione al procedimento, non è previsto accesso, sono soggetti a pubblicazione.</a:t>
          </a:r>
          <a:endParaRPr lang="en-US" sz="1800" kern="1200"/>
        </a:p>
      </dsp:txBody>
      <dsp:txXfrm>
        <a:off x="61909" y="4164791"/>
        <a:ext cx="6240406" cy="114438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5AAA72-AE24-4962-969F-30B2A0F0DAD0}">
      <dsp:nvSpPr>
        <dsp:cNvPr id="0" name=""/>
        <dsp:cNvSpPr/>
      </dsp:nvSpPr>
      <dsp:spPr>
        <a:xfrm>
          <a:off x="0" y="53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203B74-AAAA-4BE1-9FF3-F02F4415AC02}">
      <dsp:nvSpPr>
        <dsp:cNvPr id="0" name=""/>
        <dsp:cNvSpPr/>
      </dsp:nvSpPr>
      <dsp:spPr>
        <a:xfrm>
          <a:off x="0" y="53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/>
            <a:t>Bandi di concorso e avvisi di gara</a:t>
          </a:r>
          <a:endParaRPr lang="en-US" sz="2400" kern="1200"/>
        </a:p>
      </dsp:txBody>
      <dsp:txXfrm>
        <a:off x="0" y="531"/>
        <a:ext cx="10515600" cy="870055"/>
      </dsp:txXfrm>
    </dsp:sp>
    <dsp:sp modelId="{D15A26F8-587F-4864-AE5C-7DC41E2BBA20}">
      <dsp:nvSpPr>
        <dsp:cNvPr id="0" name=""/>
        <dsp:cNvSpPr/>
      </dsp:nvSpPr>
      <dsp:spPr>
        <a:xfrm>
          <a:off x="0" y="870586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9860DD-933A-4111-A359-BAA48827C8B8}">
      <dsp:nvSpPr>
        <dsp:cNvPr id="0" name=""/>
        <dsp:cNvSpPr/>
      </dsp:nvSpPr>
      <dsp:spPr>
        <a:xfrm>
          <a:off x="0" y="870586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/>
            <a:t>Bando o avviso costituisce la lex specialis della singola gara;</a:t>
          </a:r>
          <a:endParaRPr lang="en-US" sz="2400" kern="1200"/>
        </a:p>
      </dsp:txBody>
      <dsp:txXfrm>
        <a:off x="0" y="870586"/>
        <a:ext cx="10515600" cy="870055"/>
      </dsp:txXfrm>
    </dsp:sp>
    <dsp:sp modelId="{14EC0B1C-95F8-4D27-B09E-C0FDDEEEE8C9}">
      <dsp:nvSpPr>
        <dsp:cNvPr id="0" name=""/>
        <dsp:cNvSpPr/>
      </dsp:nvSpPr>
      <dsp:spPr>
        <a:xfrm>
          <a:off x="0" y="174064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937877-613D-4455-B769-84F250BECD1B}">
      <dsp:nvSpPr>
        <dsp:cNvPr id="0" name=""/>
        <dsp:cNvSpPr/>
      </dsp:nvSpPr>
      <dsp:spPr>
        <a:xfrm>
          <a:off x="0" y="174064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/>
            <a:t>Sono privi di astrattezza, quindi è certa la natura non normativa;</a:t>
          </a:r>
          <a:endParaRPr lang="en-US" sz="2400" kern="1200"/>
        </a:p>
      </dsp:txBody>
      <dsp:txXfrm>
        <a:off x="0" y="1740641"/>
        <a:ext cx="10515600" cy="870055"/>
      </dsp:txXfrm>
    </dsp:sp>
    <dsp:sp modelId="{335ADA9B-6413-44D3-9A3C-808F48487FF2}">
      <dsp:nvSpPr>
        <dsp:cNvPr id="0" name=""/>
        <dsp:cNvSpPr/>
      </dsp:nvSpPr>
      <dsp:spPr>
        <a:xfrm>
          <a:off x="0" y="2610696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2BCE86-3FEE-48C6-BBE5-9F3A9F68CE02}">
      <dsp:nvSpPr>
        <dsp:cNvPr id="0" name=""/>
        <dsp:cNvSpPr/>
      </dsp:nvSpPr>
      <dsp:spPr>
        <a:xfrm>
          <a:off x="0" y="2610696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/>
            <a:t>Hanno contenuto concreto, poiché esauriscono i propri effetti con il completamento della procedura;</a:t>
          </a:r>
          <a:endParaRPr lang="en-US" sz="2400" kern="1200"/>
        </a:p>
      </dsp:txBody>
      <dsp:txXfrm>
        <a:off x="0" y="2610696"/>
        <a:ext cx="10515600" cy="870055"/>
      </dsp:txXfrm>
    </dsp:sp>
    <dsp:sp modelId="{64CEF70F-6AD7-4E3E-83EF-A61B1E6EB67A}">
      <dsp:nvSpPr>
        <dsp:cNvPr id="0" name=""/>
        <dsp:cNvSpPr/>
      </dsp:nvSpPr>
      <dsp:spPr>
        <a:xfrm>
          <a:off x="0" y="348075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8586C7-F849-4D84-AAE3-84B3EFA1AF95}">
      <dsp:nvSpPr>
        <dsp:cNvPr id="0" name=""/>
        <dsp:cNvSpPr/>
      </dsp:nvSpPr>
      <dsp:spPr>
        <a:xfrm>
          <a:off x="0" y="348075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/>
            <a:t>Impugnabilità</a:t>
          </a:r>
          <a:r>
            <a:rPr lang="it-IT" sz="2400" kern="1200"/>
            <a:t> insieme alla graduatoria, salvo clausole a pena di esclusione.</a:t>
          </a:r>
          <a:endParaRPr lang="en-US" sz="2400" kern="1200"/>
        </a:p>
      </dsp:txBody>
      <dsp:txXfrm>
        <a:off x="0" y="3480751"/>
        <a:ext cx="10515600" cy="87005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B6FBC4-85FB-446F-94A5-F3B83EC6708A}">
      <dsp:nvSpPr>
        <dsp:cNvPr id="0" name=""/>
        <dsp:cNvSpPr/>
      </dsp:nvSpPr>
      <dsp:spPr>
        <a:xfrm>
          <a:off x="0" y="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59600E-F55B-4714-8BBB-884440A5087A}">
      <dsp:nvSpPr>
        <dsp:cNvPr id="0" name=""/>
        <dsp:cNvSpPr/>
      </dsp:nvSpPr>
      <dsp:spPr>
        <a:xfrm>
          <a:off x="0" y="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/>
            <a:t>Atti di pianificazione e programmazione.</a:t>
          </a:r>
          <a:endParaRPr lang="en-US" sz="2600" kern="1200"/>
        </a:p>
      </dsp:txBody>
      <dsp:txXfrm>
        <a:off x="0" y="0"/>
        <a:ext cx="6900512" cy="1384035"/>
      </dsp:txXfrm>
    </dsp:sp>
    <dsp:sp modelId="{4D099632-0D24-4CC6-B35D-2EC0F81478C4}">
      <dsp:nvSpPr>
        <dsp:cNvPr id="0" name=""/>
        <dsp:cNvSpPr/>
      </dsp:nvSpPr>
      <dsp:spPr>
        <a:xfrm>
          <a:off x="0" y="138403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E7ED68-F52C-47A7-8C8D-E5D5F28C2EB3}">
      <dsp:nvSpPr>
        <dsp:cNvPr id="0" name=""/>
        <dsp:cNvSpPr/>
      </dsp:nvSpPr>
      <dsp:spPr>
        <a:xfrm>
          <a:off x="0" y="138403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/>
            <a:t>Natura generale ed astratta, si discute se sia regolamento o atto amministrativo (anche i fini dell’impugnazione) – natura mista.</a:t>
          </a:r>
          <a:endParaRPr lang="en-US" sz="2600" kern="1200"/>
        </a:p>
      </dsp:txBody>
      <dsp:txXfrm>
        <a:off x="0" y="1384035"/>
        <a:ext cx="6900512" cy="1384035"/>
      </dsp:txXfrm>
    </dsp:sp>
    <dsp:sp modelId="{867D8455-78FA-49DE-B4CD-2009DAE17238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38F308-4B8A-4B6A-A6B6-F95FEE4DE3BD}">
      <dsp:nvSpPr>
        <dsp:cNvPr id="0" name=""/>
        <dsp:cNvSpPr/>
      </dsp:nvSpPr>
      <dsp:spPr>
        <a:xfrm>
          <a:off x="0" y="276807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/>
            <a:t>Procedura duplice adozione e approvazione.</a:t>
          </a:r>
          <a:endParaRPr lang="en-US" sz="2600" kern="1200"/>
        </a:p>
      </dsp:txBody>
      <dsp:txXfrm>
        <a:off x="0" y="2768070"/>
        <a:ext cx="6900512" cy="1384035"/>
      </dsp:txXfrm>
    </dsp:sp>
    <dsp:sp modelId="{25F59C6B-C4F6-40D0-B20A-F3B4E0ACD0FC}">
      <dsp:nvSpPr>
        <dsp:cNvPr id="0" name=""/>
        <dsp:cNvSpPr/>
      </dsp:nvSpPr>
      <dsp:spPr>
        <a:xfrm>
          <a:off x="0" y="415210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39114D-56F6-47A1-AB20-3743497973BC}">
      <dsp:nvSpPr>
        <dsp:cNvPr id="0" name=""/>
        <dsp:cNvSpPr/>
      </dsp:nvSpPr>
      <dsp:spPr>
        <a:xfrm>
          <a:off x="0" y="415210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kern="1200"/>
            <a:t>Impugnabilità se immediatamente lesivi anche dopo sola adozione.</a:t>
          </a:r>
          <a:endParaRPr lang="en-US" sz="2600" kern="1200"/>
        </a:p>
      </dsp:txBody>
      <dsp:txXfrm>
        <a:off x="0" y="4152105"/>
        <a:ext cx="6900512" cy="138403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7D07E2-97B4-4A06-AFFC-270AD6CDE7EA}">
      <dsp:nvSpPr>
        <dsp:cNvPr id="0" name=""/>
        <dsp:cNvSpPr/>
      </dsp:nvSpPr>
      <dsp:spPr>
        <a:xfrm>
          <a:off x="0" y="675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512C8E-BB78-4E8E-8512-3B8CC20FE0BD}">
      <dsp:nvSpPr>
        <dsp:cNvPr id="0" name=""/>
        <dsp:cNvSpPr/>
      </dsp:nvSpPr>
      <dsp:spPr>
        <a:xfrm>
          <a:off x="0" y="675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/>
            <a:t>Ordinanze contingibili e urgenti. Natura non normativa.</a:t>
          </a:r>
          <a:endParaRPr lang="en-US" sz="1700" kern="1200"/>
        </a:p>
      </dsp:txBody>
      <dsp:txXfrm>
        <a:off x="0" y="675"/>
        <a:ext cx="6900512" cy="1106957"/>
      </dsp:txXfrm>
    </dsp:sp>
    <dsp:sp modelId="{6E37CECD-272B-48B5-93EA-3EC300026432}">
      <dsp:nvSpPr>
        <dsp:cNvPr id="0" name=""/>
        <dsp:cNvSpPr/>
      </dsp:nvSpPr>
      <dsp:spPr>
        <a:xfrm>
          <a:off x="0" y="1107633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90C561-A5B5-4CA2-AF2A-1707041B7CBF}">
      <dsp:nvSpPr>
        <dsp:cNvPr id="0" name=""/>
        <dsp:cNvSpPr/>
      </dsp:nvSpPr>
      <dsp:spPr>
        <a:xfrm>
          <a:off x="0" y="1107633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/>
            <a:t>Fanno fronte a situazioni imprevedibili che possono mettere in pericolo interessi fondamentali di una comunità (incolumità, salute, ambiente).</a:t>
          </a:r>
          <a:endParaRPr lang="en-US" sz="1700" kern="1200"/>
        </a:p>
      </dsp:txBody>
      <dsp:txXfrm>
        <a:off x="0" y="1107633"/>
        <a:ext cx="6900512" cy="1106957"/>
      </dsp:txXfrm>
    </dsp:sp>
    <dsp:sp modelId="{FC0DA7E2-1B1F-48FD-81C3-F6DE7462D9C1}">
      <dsp:nvSpPr>
        <dsp:cNvPr id="0" name=""/>
        <dsp:cNvSpPr/>
      </dsp:nvSpPr>
      <dsp:spPr>
        <a:xfrm>
          <a:off x="0" y="2214591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03CC99-4847-4385-BDBB-31DE2DA0BFBE}">
      <dsp:nvSpPr>
        <dsp:cNvPr id="0" name=""/>
        <dsp:cNvSpPr/>
      </dsp:nvSpPr>
      <dsp:spPr>
        <a:xfrm>
          <a:off x="0" y="2214591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/>
            <a:t>Attribuite a autorità amministrative (prefetto, sindaco, presidente regione, ministro).</a:t>
          </a:r>
          <a:endParaRPr lang="en-US" sz="1700" kern="1200"/>
        </a:p>
      </dsp:txBody>
      <dsp:txXfrm>
        <a:off x="0" y="2214591"/>
        <a:ext cx="6900512" cy="1106957"/>
      </dsp:txXfrm>
    </dsp:sp>
    <dsp:sp modelId="{F5F01929-362D-40CD-B69A-A7FEC85D8584}">
      <dsp:nvSpPr>
        <dsp:cNvPr id="0" name=""/>
        <dsp:cNvSpPr/>
      </dsp:nvSpPr>
      <dsp:spPr>
        <a:xfrm>
          <a:off x="0" y="3321549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985049-3535-42EB-811C-EA528DE155E3}">
      <dsp:nvSpPr>
        <dsp:cNvPr id="0" name=""/>
        <dsp:cNvSpPr/>
      </dsp:nvSpPr>
      <dsp:spPr>
        <a:xfrm>
          <a:off x="0" y="3321549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/>
            <a:t>Fonti atipiche: le leggi si limitano a indicare il presupposto e il fine, mentre il contenuto è indeterminato.</a:t>
          </a:r>
          <a:endParaRPr lang="en-US" sz="1700" kern="1200"/>
        </a:p>
      </dsp:txBody>
      <dsp:txXfrm>
        <a:off x="0" y="3321549"/>
        <a:ext cx="6900512" cy="1106957"/>
      </dsp:txXfrm>
    </dsp:sp>
    <dsp:sp modelId="{E7EBFD2F-0E05-4F3A-BF30-4A0616C08F36}">
      <dsp:nvSpPr>
        <dsp:cNvPr id="0" name=""/>
        <dsp:cNvSpPr/>
      </dsp:nvSpPr>
      <dsp:spPr>
        <a:xfrm>
          <a:off x="0" y="4428507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6E0976-9989-40F5-B854-AE44A92B8814}">
      <dsp:nvSpPr>
        <dsp:cNvPr id="0" name=""/>
        <dsp:cNvSpPr/>
      </dsp:nvSpPr>
      <dsp:spPr>
        <a:xfrm>
          <a:off x="0" y="4428507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kern="1200"/>
            <a:t>Rispetto del principio di legalità: non possono contrastare con la Costituzione, i principi generali, devono essere motivate, avere una efficacia limitata temporalmente e territorialmente ed essere pubblicizzate.</a:t>
          </a:r>
          <a:endParaRPr lang="en-US" sz="1700" kern="1200"/>
        </a:p>
      </dsp:txBody>
      <dsp:txXfrm>
        <a:off x="0" y="4428507"/>
        <a:ext cx="6900512" cy="11069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A6A15-6E39-4FFA-B5DC-89EB633E6D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8300" y="1371600"/>
            <a:ext cx="8127574" cy="2736443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169311-3201-45EC-B973-82EC27DA52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38300" y="4299358"/>
            <a:ext cx="8127574" cy="1187042"/>
          </a:xfrm>
        </p:spPr>
        <p:txBody>
          <a:bodyPr>
            <a:normAutofit/>
          </a:bodyPr>
          <a:lstStyle>
            <a:lvl1pPr marL="0" indent="0" algn="l">
              <a:buNone/>
              <a:defRPr sz="1800" cap="all" spc="2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AE4B9-EDEF-4A2C-B464-332C5C624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B4C951-4861-4549-8E72-CEECA89E4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E1401-5637-41BC-AC21-891056450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040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AD0E6-AD36-493C-9DC3-5ACC2059E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299" y="685800"/>
            <a:ext cx="8915402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0B8558-FA83-4F6C-A6D1-2DF9D3F74B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38299" y="2057399"/>
            <a:ext cx="8915401" cy="41148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DE619-0CC6-4480-ABDE-277D36BDF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791E6-BE35-4ECA-8AD1-E8EC09B85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94606-B928-42D6-85CC-9576F60E3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659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F18D8A-5002-491C-922A-E9624E2DBD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5882C6-2BE9-4E25-B8BB-A2346A2B0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7BEFF9-B3BC-4C07-BF6C-2E3C91B5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0F4CF6-CDF1-4AFD-8319-71FD4FED4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1A026-57F4-47F7-B4F0-E0D48E012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937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B3747-9ADB-4FCC-89CE-6E84D1347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AEC9C6-5D7D-4249-8820-D4C99D0AE8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1F35F7-46A1-40A9-ACD7-C49239926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345637-B780-4999-A87D-0039BC5A9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D9777F-E471-4CC5-B27B-137CB061E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057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DCB1D-064E-46DE-B533-7CDA331EE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300" y="2748406"/>
            <a:ext cx="8115300" cy="273799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D222C0-D002-4A94-BAFF-FD1A1CCA64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38300" y="1371600"/>
            <a:ext cx="8115300" cy="133327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3E7D7E-EC9F-4AA5-A559-EF556C6AD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77A8EE-88C1-400C-A23F-656DC76B9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245A4-F9C6-44E9-929F-78C657C8B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226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DF34F-B65E-4FA0-87E8-8890F482B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299" y="685800"/>
            <a:ext cx="9382348" cy="1371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25A67-10CA-4531-93E1-39892C087E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38297" y="2057400"/>
            <a:ext cx="4553103" cy="41250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22BE36-0CAF-4D92-9AC2-9249276B9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7000" y="2057400"/>
            <a:ext cx="4543647" cy="41250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C36479-3B04-43BD-9B59-DBF6CA2BF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FD4449-57DB-41D2-B49E-694E7C13F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60CC2C-E50B-47D2-B62F-D5C4C9CDA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38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8530B-D0F2-4FC4-A10F-1E54EF82C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300" y="755118"/>
            <a:ext cx="9378304" cy="122276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68865C-9D06-4FA3-BA3D-7187BB41B5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38300" y="2034147"/>
            <a:ext cx="4529391" cy="681591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2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656570-8F97-4B7E-A805-96925AC478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38300" y="2748405"/>
            <a:ext cx="4529391" cy="344125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57EF54-F63F-4730-99EE-0E472578F5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87213" y="2034147"/>
            <a:ext cx="4529391" cy="681591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2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08453E-B012-4889-9F49-E1351532AD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87213" y="2748405"/>
            <a:ext cx="4529391" cy="344125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9FC47A-8514-4C98-B1BE-FF6CC666C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D4301A-D375-4163-9488-27A9CDC6F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ED6105-4A37-4D4B-9BE8-715FB732C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96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3007F-6649-4D23-8869-C1CC29D00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8B85A1-41F9-4BC1-9C40-3E5D5C042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B23774-EAA9-47ED-87EF-EE2B29A25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526550-DD4D-45E2-8916-8314C5D06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58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35FACD-1A4D-49F3-8EA8-21B5C1A6A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FD9DD-0E4E-4C36-AF85-B3EAD7FE6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E6F4C8-14FA-4405-85EE-ABF53FB03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845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E7C28-5DEE-493D-ABAD-38E4F2D75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5621" y="1085481"/>
            <a:ext cx="3651180" cy="1657719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E79C5-E567-4F12-96B8-8BBEAE3D8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6900" y="1132676"/>
            <a:ext cx="5289480" cy="4728374"/>
          </a:xfrm>
        </p:spPr>
        <p:txBody>
          <a:bodyPr/>
          <a:lstStyle>
            <a:lvl1pPr>
              <a:lnSpc>
                <a:spcPct val="110000"/>
              </a:lnSpc>
              <a:defRPr sz="3200"/>
            </a:lvl1pPr>
            <a:lvl2pPr>
              <a:lnSpc>
                <a:spcPct val="110000"/>
              </a:lnSpc>
              <a:defRPr sz="2800"/>
            </a:lvl2pPr>
            <a:lvl3pPr>
              <a:lnSpc>
                <a:spcPct val="110000"/>
              </a:lnSpc>
              <a:defRPr sz="2400"/>
            </a:lvl3pPr>
            <a:lvl4pPr>
              <a:lnSpc>
                <a:spcPct val="110000"/>
              </a:lnSpc>
              <a:defRPr sz="2000"/>
            </a:lvl4pPr>
            <a:lvl5pPr>
              <a:lnSpc>
                <a:spcPct val="110000"/>
              </a:lnSpc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33DF7F-0B5C-40CE-A65F-779FA7EFBF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25621" y="2748406"/>
            <a:ext cx="3651180" cy="3112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2248C-1826-4833-9592-383B5873A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0219DC-2646-42AD-897A-EB765DCBE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F238D7-4EEA-475B-B1CA-C44B89BEA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49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D65BE-C907-4660-A586-71C6A1D10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085481"/>
            <a:ext cx="3657600" cy="1657719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44C8A9-67DF-419C-B2FC-3A879CCEF3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76900" y="1061885"/>
            <a:ext cx="5331069" cy="477556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DA94A1-3058-402A-9C3F-2F210D91D9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200" y="2748406"/>
            <a:ext cx="3657600" cy="3112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C3CA50-C8D8-4F83-B2F6-BCE825866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t>2/21/2024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7E5BE3-7B02-4281-BD90-C1FAAF63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E256D-ACD5-438F-BA6F-605E5260E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548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31A689-589E-4A73-9313-EF44F7E4E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299" y="685800"/>
            <a:ext cx="8915402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2B11B8-9E77-4144-B9C1-FD164D9A11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38300" y="2057400"/>
            <a:ext cx="8915402" cy="41372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06E4CC-CF79-4C8D-9E5F-1BB517435A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-1001475" y="1517536"/>
            <a:ext cx="28011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100" baseline="0">
                <a:solidFill>
                  <a:schemeClr val="tx1"/>
                </a:solidFill>
              </a:defRPr>
            </a:lvl1pPr>
          </a:lstStyle>
          <a:p>
            <a:fld id="{B6D41BCC-AD73-4203-A5A6-E62EB28B0FE6}" type="datetimeFigureOut">
              <a:rPr lang="en-US" smtClean="0"/>
              <a:pPr/>
              <a:t>2/21/2024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D79449-05F6-4BC7-95DF-F04E1F1614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118764" y="4237870"/>
            <a:ext cx="33440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1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17FE5-2D1F-4ECC-9460-08145C3BB9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28877" y="6319138"/>
            <a:ext cx="7106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100" baseline="0">
                <a:solidFill>
                  <a:schemeClr val="tx1"/>
                </a:solidFill>
              </a:defRPr>
            </a:lvl1pPr>
          </a:lstStyle>
          <a:p>
            <a:fld id="{D637F8FC-4B86-4690-8888-22AB2F781BEF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550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EF0F480-AC05-4FED-9090-797A1AA65C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1816" cy="6858000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95D3A5B-8711-48A3-ABD6-39982B1748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84" y="1371599"/>
            <a:ext cx="11389581" cy="411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210630" y="2235199"/>
            <a:ext cx="5328556" cy="1681059"/>
          </a:xfrm>
        </p:spPr>
        <p:txBody>
          <a:bodyPr>
            <a:normAutofit/>
          </a:bodyPr>
          <a:lstStyle/>
          <a:p>
            <a:r>
              <a:rPr lang="de-DE" dirty="0">
                <a:ea typeface="Calibri Light"/>
                <a:cs typeface="Calibri Light"/>
              </a:rPr>
              <a:t>Le </a:t>
            </a:r>
            <a:r>
              <a:rPr lang="de-DE">
                <a:ea typeface="Calibri Light"/>
                <a:cs typeface="Calibri Light"/>
              </a:rPr>
              <a:t>fonti</a:t>
            </a:r>
            <a:r>
              <a:rPr lang="de-DE" dirty="0">
                <a:ea typeface="Calibri Light"/>
                <a:cs typeface="Calibri Light"/>
              </a:rPr>
              <a:t> "</a:t>
            </a:r>
            <a:r>
              <a:rPr lang="de-DE">
                <a:ea typeface="Calibri Light"/>
                <a:cs typeface="Calibri Light"/>
              </a:rPr>
              <a:t>terziarie</a:t>
            </a:r>
            <a:r>
              <a:rPr lang="de-DE" dirty="0">
                <a:ea typeface="Calibri Light"/>
                <a:cs typeface="Calibri Light"/>
              </a:rPr>
              <a:t>"</a:t>
            </a:r>
            <a:endParaRPr lang="de-DE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210629" y="4117514"/>
            <a:ext cx="5328557" cy="69302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dirty="0" err="1"/>
              <a:t>Prof.ssa</a:t>
            </a:r>
            <a:r>
              <a:rPr lang="de-DE" dirty="0"/>
              <a:t> </a:t>
            </a:r>
            <a:r>
              <a:rPr lang="de-DE" dirty="0" err="1"/>
              <a:t>sveva</a:t>
            </a:r>
            <a:r>
              <a:rPr lang="de-DE" dirty="0"/>
              <a:t> del </a:t>
            </a:r>
            <a:r>
              <a:rPr lang="de-DE" dirty="0" err="1"/>
              <a:t>gatto</a:t>
            </a:r>
          </a:p>
        </p:txBody>
      </p:sp>
      <p:pic>
        <p:nvPicPr>
          <p:cNvPr id="4" name="Immagine 3" descr="UNIMC - logo">
            <a:extLst>
              <a:ext uri="{FF2B5EF4-FFF2-40B4-BE49-F238E27FC236}">
                <a16:creationId xmlns:a16="http://schemas.microsoft.com/office/drawing/2014/main" id="{AC393B4B-D595-D38E-0B3E-638D2E9538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2705735"/>
            <a:ext cx="3238500" cy="1446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5839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94A2D7-A36F-4EC7-A7C3-21E1BEDD4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Il bando di gara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881A662B-D143-6D41-522E-45193A32009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0953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982803-16BE-4C18-902C-B3C8350B8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it-IT" sz="5400" b="1"/>
              <a:t>Il P.R.G.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741A2824-A9F1-4839-D1FC-2CBFFFC35EE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794469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67544D-D62D-4AD3-8F31-F84348A65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it-IT" sz="5400" b="1"/>
              <a:t>Ordinanze contingibili e urgenti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3ADD2356-59E2-82C8-2765-E18AB5B9366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9158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1CBD9E-2F53-4468-BA23-9127DAACF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it-IT" sz="5400" b="1"/>
              <a:t>Le norme interne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20E60D-370C-4C70-A696-622A2FDC2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z="3200" dirty="0"/>
              <a:t>Atti con cui le p.a. dettano </a:t>
            </a:r>
            <a:r>
              <a:rPr lang="it-IT" sz="3200" b="1" dirty="0"/>
              <a:t>precetti rivolti ai soggetti che operano al loro interno</a:t>
            </a:r>
            <a:r>
              <a:rPr lang="it-IT" sz="3200" dirty="0"/>
              <a:t> al fine di regolare l’organizzazione e l’azione degli organi e degli uffici.</a:t>
            </a:r>
          </a:p>
          <a:p>
            <a:pPr lvl="1"/>
            <a:r>
              <a:rPr lang="it-IT" sz="3200" dirty="0"/>
              <a:t>Espressione del </a:t>
            </a:r>
            <a:r>
              <a:rPr lang="it-IT" sz="3200" b="1" dirty="0"/>
              <a:t>potere di auto-organizzazione</a:t>
            </a:r>
          </a:p>
          <a:p>
            <a:pPr lvl="1"/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2935340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1CBD9E-2F53-4468-BA23-9127DAACF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it-IT" sz="5400" b="1"/>
              <a:t>Le norme interne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20E60D-370C-4C70-A696-622A2FDC2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57040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it-IT" sz="2800" dirty="0"/>
              <a:t>Esse sono:</a:t>
            </a:r>
          </a:p>
          <a:p>
            <a:pPr lvl="1"/>
            <a:r>
              <a:rPr lang="it-IT" sz="2800" dirty="0"/>
              <a:t>Espressione di un </a:t>
            </a:r>
            <a:r>
              <a:rPr lang="it-IT" sz="2800" b="1" dirty="0"/>
              <a:t>potere di supremazia riconosciuto ai soggetti in posizione apicale</a:t>
            </a:r>
            <a:r>
              <a:rPr lang="it-IT" sz="2800" dirty="0"/>
              <a:t> al fine di garantire una più adeguata ed efficiente cura degli interessi pubblici attraverso uffici ben organizzati e attività svolte in modo omogeneo e adeguato.</a:t>
            </a:r>
          </a:p>
          <a:p>
            <a:pPr lvl="1"/>
            <a:r>
              <a:rPr lang="it-IT" sz="2800" dirty="0"/>
              <a:t>Hanno effetti </a:t>
            </a:r>
            <a:r>
              <a:rPr lang="it-IT" sz="2800" b="1" dirty="0"/>
              <a:t>interni</a:t>
            </a:r>
            <a:r>
              <a:rPr lang="it-IT" sz="2800" dirty="0"/>
              <a:t> ma </a:t>
            </a:r>
            <a:r>
              <a:rPr lang="it-IT" sz="2800" b="1" dirty="0"/>
              <a:t>indirettamente</a:t>
            </a:r>
            <a:r>
              <a:rPr lang="it-IT" sz="2800" dirty="0"/>
              <a:t> anche </a:t>
            </a:r>
            <a:r>
              <a:rPr lang="it-IT" sz="2800" b="1" dirty="0"/>
              <a:t>esterni</a:t>
            </a:r>
            <a:r>
              <a:rPr lang="it-IT" sz="2800" dirty="0"/>
              <a:t> per il tramite dei soggetti della p.a. che le stesse indirizzano.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5232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60055F3-3F24-5B69-E681-2FDE83E6CC2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28205" r="9085" b="3609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02E86969-06C1-4ED5-847F-185978823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it-IT" b="1" dirty="0"/>
              <a:t>I regolamenti interni</a:t>
            </a:r>
            <a:endParaRPr lang="it-IT" b="1"/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5DA84375-69A4-1965-A461-DB2769FDB17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93267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B6A355-8143-4F74-8A6F-979B77E52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it-IT" sz="4200" b="1"/>
              <a:t>Direttive e atti di indirizzo</a:t>
            </a:r>
            <a:br>
              <a:rPr lang="it-IT" sz="4200" b="1"/>
            </a:br>
            <a:endParaRPr lang="it-IT" sz="4200" b="1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354D8C6-B6C8-4B95-8BA6-B7B0AF53B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6608"/>
            <a:ext cx="10515600" cy="485473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it-IT" sz="2800" dirty="0"/>
              <a:t>Indicano i </a:t>
            </a:r>
            <a:r>
              <a:rPr lang="it-IT" sz="2800" b="1" dirty="0"/>
              <a:t>fini da raggiungere</a:t>
            </a:r>
            <a:r>
              <a:rPr lang="it-IT" sz="2800" dirty="0"/>
              <a:t>, dettando criteri di massima per farlo:</a:t>
            </a:r>
          </a:p>
          <a:p>
            <a:pPr marL="0" indent="0">
              <a:buNone/>
            </a:pPr>
            <a:r>
              <a:rPr lang="it-IT" sz="2800" dirty="0"/>
              <a:t>① Direttive </a:t>
            </a:r>
            <a:r>
              <a:rPr lang="it-IT" sz="2800" err="1"/>
              <a:t>interorganiche</a:t>
            </a:r>
            <a:r>
              <a:rPr lang="it-IT" sz="2800" dirty="0"/>
              <a:t> (tra Ministro e dirigenti)</a:t>
            </a:r>
          </a:p>
          <a:p>
            <a:pPr marL="0" indent="0">
              <a:buNone/>
            </a:pPr>
            <a:r>
              <a:rPr lang="it-IT" sz="2800" dirty="0"/>
              <a:t>② Direttive intersoggettive (tra Ministero e enti strumentali)</a:t>
            </a:r>
          </a:p>
          <a:p>
            <a:pPr marL="0" indent="0" algn="just">
              <a:buNone/>
            </a:pPr>
            <a:r>
              <a:rPr lang="it-IT" sz="2800" dirty="0"/>
              <a:t>Le direttive hanno acquistato un ruolo essenziale nell’organizzazione amministrativa in quanto </a:t>
            </a:r>
            <a:r>
              <a:rPr lang="it-IT" sz="2800" b="1" dirty="0"/>
              <a:t>condizionano in modo determinante l’attività di gestione</a:t>
            </a:r>
            <a:r>
              <a:rPr lang="it-IT" sz="2800" dirty="0"/>
              <a:t> e tutti gli aspetti connessi alla responsabilità dei vari organi.</a:t>
            </a:r>
          </a:p>
        </p:txBody>
      </p:sp>
    </p:spTree>
    <p:extLst>
      <p:ext uri="{BB962C8B-B14F-4D97-AF65-F5344CB8AC3E}">
        <p14:creationId xmlns:p14="http://schemas.microsoft.com/office/powerpoint/2010/main" val="391066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351FB9-C821-4E27-96A9-3BA79A737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it-IT" b="1" dirty="0"/>
              <a:t>Le circolari</a:t>
            </a:r>
            <a:endParaRPr lang="it-IT" b="1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370E87F-B386-4600-B482-3888ABBAE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909"/>
            <a:ext cx="10515600" cy="455605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it-IT" sz="2800" dirty="0"/>
              <a:t>Le origini del nome: </a:t>
            </a:r>
            <a:r>
              <a:rPr lang="it-IT" sz="2800" b="1" dirty="0"/>
              <a:t>Staffetta «circolare</a:t>
            </a:r>
            <a:r>
              <a:rPr lang="it-IT" sz="2800" dirty="0"/>
              <a:t>» – modalità con cui in passato erano comunicati gli ordini agli ufficiali di comando. </a:t>
            </a:r>
            <a:r>
              <a:rPr lang="it-IT" sz="2800" b="1" i="1" dirty="0"/>
              <a:t>Gerarchia</a:t>
            </a:r>
            <a:r>
              <a:rPr lang="it-IT" sz="2800" i="1" dirty="0"/>
              <a:t> – </a:t>
            </a:r>
            <a:r>
              <a:rPr lang="it-IT" sz="2800" dirty="0"/>
              <a:t>atto rivolto da un organo sovraordinato agli organi </a:t>
            </a:r>
            <a:r>
              <a:rPr lang="it-IT" sz="2800" dirty="0" err="1"/>
              <a:t>sottordinati</a:t>
            </a:r>
            <a:r>
              <a:rPr lang="it-IT" sz="2800" dirty="0"/>
              <a:t> nell’esercizio di poteri di indirizzo direttiva e coordinamento /art. 4, TUPI).</a:t>
            </a:r>
          </a:p>
          <a:p>
            <a:pPr marL="0" indent="0">
              <a:buNone/>
            </a:pPr>
            <a:endParaRPr lang="it-IT" sz="2800" dirty="0"/>
          </a:p>
          <a:p>
            <a:pPr marL="0" indent="0" algn="just">
              <a:buNone/>
            </a:pPr>
            <a:r>
              <a:rPr lang="it-IT" sz="2800" u="sng" dirty="0"/>
              <a:t>Non sono fonti del diritto</a:t>
            </a:r>
            <a:r>
              <a:rPr lang="it-IT" sz="2800" dirty="0"/>
              <a:t> ma </a:t>
            </a:r>
            <a:r>
              <a:rPr lang="it-IT" sz="2800" b="1" i="1" dirty="0"/>
              <a:t>atti interni </a:t>
            </a:r>
            <a:r>
              <a:rPr lang="it-IT" sz="2800" dirty="0"/>
              <a:t>con cui l’amministrazione fornisce </a:t>
            </a:r>
            <a:r>
              <a:rPr lang="it-IT" sz="2800" u="sng" dirty="0"/>
              <a:t>indicazioni, istruzioni, regole</a:t>
            </a:r>
            <a:r>
              <a:rPr lang="it-IT" sz="2800" dirty="0"/>
              <a:t>.</a:t>
            </a:r>
            <a:endParaRPr lang="it-IT" sz="2800"/>
          </a:p>
        </p:txBody>
      </p:sp>
    </p:spTree>
    <p:extLst>
      <p:ext uri="{BB962C8B-B14F-4D97-AF65-F5344CB8AC3E}">
        <p14:creationId xmlns:p14="http://schemas.microsoft.com/office/powerpoint/2010/main" val="1552028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CE0FB6E-988C-308C-83CA-55E1DD62EBD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14104" r="9085" b="8942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C5EDB6C6-1AA8-4134-993D-3CF575535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it-IT" b="1" dirty="0"/>
              <a:t>Il contenuto e le tipologie di circolari</a:t>
            </a:r>
            <a:endParaRPr lang="it-IT" b="1"/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EFC8CF78-44D1-23A6-D534-00DB97A8CFB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62762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144A73-982A-4E49-8E8B-1C6FF574D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it-IT" sz="4000" b="1"/>
              <a:t>La tutela a fronte di circolari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A33DC574-3560-198E-92C6-B24CD571B0B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6675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D3F0E1C-94AF-4350-A0FD-65F2807DD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784706" cy="4526280"/>
          </a:xfrm>
        </p:spPr>
        <p:txBody>
          <a:bodyPr>
            <a:normAutofit/>
          </a:bodyPr>
          <a:lstStyle/>
          <a:p>
            <a:r>
              <a:rPr lang="it-IT" sz="4000" b="1"/>
              <a:t>Gli atti amministrativi generali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733D3724-9EBA-2909-BCB7-75864A62342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76803248"/>
      </p:ext>
    </p:extLst>
  </p:cSld>
  <p:clrMapOvr>
    <a:masterClrMapping/>
  </p:clrMapOvr>
</p:sld>
</file>

<file path=ppt/theme/theme1.xml><?xml version="1.0" encoding="utf-8"?>
<a:theme xmlns:a="http://schemas.openxmlformats.org/drawingml/2006/main" name="EncaseVTI">
  <a:themeElements>
    <a:clrScheme name="Encase">
      <a:dk1>
        <a:sysClr val="windowText" lastClr="000000"/>
      </a:dk1>
      <a:lt1>
        <a:sysClr val="window" lastClr="FFFFFF"/>
      </a:lt1>
      <a:dk2>
        <a:srgbClr val="1E2121"/>
      </a:dk2>
      <a:lt2>
        <a:srgbClr val="EFECEB"/>
      </a:lt2>
      <a:accent1>
        <a:srgbClr val="717059"/>
      </a:accent1>
      <a:accent2>
        <a:srgbClr val="B9A17E"/>
      </a:accent2>
      <a:accent3>
        <a:srgbClr val="766752"/>
      </a:accent3>
      <a:accent4>
        <a:srgbClr val="A28578"/>
      </a:accent4>
      <a:accent5>
        <a:srgbClr val="6E736D"/>
      </a:accent5>
      <a:accent6>
        <a:srgbClr val="BE8366"/>
      </a:accent6>
      <a:hlink>
        <a:srgbClr val="B5714F"/>
      </a:hlink>
      <a:folHlink>
        <a:srgbClr val="7B6B4C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ncaseVTI" id="{C293990F-FDB3-4ED3-8175-FB79CE5A2A12}" vid="{A5662C19-271F-459F-B4ED-861A9823764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EncaseVTI</vt:lpstr>
      <vt:lpstr>Le fonti "terziarie"</vt:lpstr>
      <vt:lpstr>Le norme interne</vt:lpstr>
      <vt:lpstr>Le norme interne</vt:lpstr>
      <vt:lpstr>I regolamenti interni</vt:lpstr>
      <vt:lpstr>Direttive e atti di indirizzo </vt:lpstr>
      <vt:lpstr>Le circolari</vt:lpstr>
      <vt:lpstr>Il contenuto e le tipologie di circolari</vt:lpstr>
      <vt:lpstr>La tutela a fronte di circolari</vt:lpstr>
      <vt:lpstr>Gli atti amministrativi generali</vt:lpstr>
      <vt:lpstr>Il bando di gara</vt:lpstr>
      <vt:lpstr>Il P.R.G.</vt:lpstr>
      <vt:lpstr>Ordinanze contingibili e urgenti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/>
  <cp:lastModifiedBy/>
  <cp:revision>33</cp:revision>
  <dcterms:created xsi:type="dcterms:W3CDTF">2024-02-20T09:36:12Z</dcterms:created>
  <dcterms:modified xsi:type="dcterms:W3CDTF">2024-02-21T12:35:00Z</dcterms:modified>
</cp:coreProperties>
</file>