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5"/>
  </p:notesMasterIdLst>
  <p:sldIdLst>
    <p:sldId id="318" r:id="rId7"/>
    <p:sldId id="257" r:id="rId8"/>
    <p:sldId id="311" r:id="rId9"/>
    <p:sldId id="276" r:id="rId10"/>
    <p:sldId id="312" r:id="rId11"/>
    <p:sldId id="299" r:id="rId12"/>
    <p:sldId id="258" r:id="rId13"/>
    <p:sldId id="278" r:id="rId14"/>
    <p:sldId id="279" r:id="rId15"/>
    <p:sldId id="260" r:id="rId16"/>
    <p:sldId id="281" r:id="rId17"/>
    <p:sldId id="308" r:id="rId18"/>
    <p:sldId id="280" r:id="rId19"/>
    <p:sldId id="282" r:id="rId20"/>
    <p:sldId id="309" r:id="rId21"/>
    <p:sldId id="287" r:id="rId22"/>
    <p:sldId id="261" r:id="rId23"/>
    <p:sldId id="289" r:id="rId24"/>
    <p:sldId id="310" r:id="rId25"/>
    <p:sldId id="262" r:id="rId26"/>
    <p:sldId id="290" r:id="rId27"/>
    <p:sldId id="259" r:id="rId28"/>
    <p:sldId id="263" r:id="rId29"/>
    <p:sldId id="297" r:id="rId30"/>
    <p:sldId id="294" r:id="rId31"/>
    <p:sldId id="330" r:id="rId32"/>
    <p:sldId id="291" r:id="rId33"/>
    <p:sldId id="292" r:id="rId34"/>
    <p:sldId id="319" r:id="rId35"/>
    <p:sldId id="320" r:id="rId36"/>
    <p:sldId id="321" r:id="rId37"/>
    <p:sldId id="323" r:id="rId38"/>
    <p:sldId id="324" r:id="rId39"/>
    <p:sldId id="325" r:id="rId40"/>
    <p:sldId id="326" r:id="rId41"/>
    <p:sldId id="327" r:id="rId42"/>
    <p:sldId id="328" r:id="rId43"/>
    <p:sldId id="329"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99009-1D17-CBEF-8C7C-53CBAD72F928}" v="270" dt="2024-03-04T12:09:06.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681"/>
  </p:normalViewPr>
  <p:slideViewPr>
    <p:cSldViewPr>
      <p:cViewPr varScale="1">
        <p:scale>
          <a:sx n="63" d="100"/>
          <a:sy n="63" d="100"/>
        </p:scale>
        <p:origin x="138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va.delgatto@unimc.it" userId="S::sveva.delgatto@unimc.it::b0dff882-4194-43a0-8b10-1068c4ea61a2" providerId="AD" clId="Web-{9FC99009-1D17-CBEF-8C7C-53CBAD72F928}"/>
    <pc:docChg chg="addSld delSld modSld sldOrd">
      <pc:chgData name="sveva.delgatto@unimc.it" userId="S::sveva.delgatto@unimc.it::b0dff882-4194-43a0-8b10-1068c4ea61a2" providerId="AD" clId="Web-{9FC99009-1D17-CBEF-8C7C-53CBAD72F928}" dt="2024-03-04T12:09:06.351" v="289" actId="14100"/>
      <pc:docMkLst>
        <pc:docMk/>
      </pc:docMkLst>
      <pc:sldChg chg="addSp modSp mod setBg">
        <pc:chgData name="sveva.delgatto@unimc.it" userId="S::sveva.delgatto@unimc.it::b0dff882-4194-43a0-8b10-1068c4ea61a2" providerId="AD" clId="Web-{9FC99009-1D17-CBEF-8C7C-53CBAD72F928}" dt="2024-03-04T11:47:35.755" v="33"/>
        <pc:sldMkLst>
          <pc:docMk/>
          <pc:sldMk cId="624057015" sldId="257"/>
        </pc:sldMkLst>
        <pc:spChg chg="mod">
          <ac:chgData name="sveva.delgatto@unimc.it" userId="S::sveva.delgatto@unimc.it::b0dff882-4194-43a0-8b10-1068c4ea61a2" providerId="AD" clId="Web-{9FC99009-1D17-CBEF-8C7C-53CBAD72F928}" dt="2024-03-04T11:47:35.755" v="33"/>
          <ac:spMkLst>
            <pc:docMk/>
            <pc:sldMk cId="624057015" sldId="257"/>
            <ac:spMk id="2" creationId="{00000000-0000-0000-0000-000000000000}"/>
          </ac:spMkLst>
        </pc:spChg>
        <pc:spChg chg="mod">
          <ac:chgData name="sveva.delgatto@unimc.it" userId="S::sveva.delgatto@unimc.it::b0dff882-4194-43a0-8b10-1068c4ea61a2" providerId="AD" clId="Web-{9FC99009-1D17-CBEF-8C7C-53CBAD72F928}" dt="2024-03-04T11:47:35.755" v="33"/>
          <ac:spMkLst>
            <pc:docMk/>
            <pc:sldMk cId="624057015" sldId="257"/>
            <ac:spMk id="3" creationId="{00000000-0000-0000-0000-000000000000}"/>
          </ac:spMkLst>
        </pc:spChg>
        <pc:spChg chg="add">
          <ac:chgData name="sveva.delgatto@unimc.it" userId="S::sveva.delgatto@unimc.it::b0dff882-4194-43a0-8b10-1068c4ea61a2" providerId="AD" clId="Web-{9FC99009-1D17-CBEF-8C7C-53CBAD72F928}" dt="2024-03-04T11:47:35.755" v="33"/>
          <ac:spMkLst>
            <pc:docMk/>
            <pc:sldMk cId="624057015" sldId="257"/>
            <ac:spMk id="9" creationId="{2C61293E-6EBE-43EF-A52C-9BEBFD7679D4}"/>
          </ac:spMkLst>
        </pc:spChg>
        <pc:spChg chg="add">
          <ac:chgData name="sveva.delgatto@unimc.it" userId="S::sveva.delgatto@unimc.it::b0dff882-4194-43a0-8b10-1068c4ea61a2" providerId="AD" clId="Web-{9FC99009-1D17-CBEF-8C7C-53CBAD72F928}" dt="2024-03-04T11:47:35.755" v="33"/>
          <ac:spMkLst>
            <pc:docMk/>
            <pc:sldMk cId="624057015" sldId="257"/>
            <ac:spMk id="11" creationId="{21540236-BFD5-4A9D-8840-4703E7F76825}"/>
          </ac:spMkLst>
        </pc:spChg>
        <pc:picChg chg="add">
          <ac:chgData name="sveva.delgatto@unimc.it" userId="S::sveva.delgatto@unimc.it::b0dff882-4194-43a0-8b10-1068c4ea61a2" providerId="AD" clId="Web-{9FC99009-1D17-CBEF-8C7C-53CBAD72F928}" dt="2024-03-04T11:47:35.755" v="33"/>
          <ac:picMkLst>
            <pc:docMk/>
            <pc:sldMk cId="624057015" sldId="257"/>
            <ac:picMk id="5" creationId="{7814302B-5101-BBB7-0C3F-1F0EA25B1274}"/>
          </ac:picMkLst>
        </pc:picChg>
      </pc:sldChg>
      <pc:sldChg chg="addSp modSp mod setBg">
        <pc:chgData name="sveva.delgatto@unimc.it" userId="S::sveva.delgatto@unimc.it::b0dff882-4194-43a0-8b10-1068c4ea61a2" providerId="AD" clId="Web-{9FC99009-1D17-CBEF-8C7C-53CBAD72F928}" dt="2024-03-04T11:49:46.448" v="53" actId="20577"/>
        <pc:sldMkLst>
          <pc:docMk/>
          <pc:sldMk cId="3424423474" sldId="258"/>
        </pc:sldMkLst>
        <pc:spChg chg="mod">
          <ac:chgData name="sveva.delgatto@unimc.it" userId="S::sveva.delgatto@unimc.it::b0dff882-4194-43a0-8b10-1068c4ea61a2" providerId="AD" clId="Web-{9FC99009-1D17-CBEF-8C7C-53CBAD72F928}" dt="2024-03-04T11:49:37.494" v="51"/>
          <ac:spMkLst>
            <pc:docMk/>
            <pc:sldMk cId="3424423474" sldId="258"/>
            <ac:spMk id="2" creationId="{00000000-0000-0000-0000-000000000000}"/>
          </ac:spMkLst>
        </pc:spChg>
        <pc:spChg chg="mod">
          <ac:chgData name="sveva.delgatto@unimc.it" userId="S::sveva.delgatto@unimc.it::b0dff882-4194-43a0-8b10-1068c4ea61a2" providerId="AD" clId="Web-{9FC99009-1D17-CBEF-8C7C-53CBAD72F928}" dt="2024-03-04T11:49:46.448" v="53" actId="20577"/>
          <ac:spMkLst>
            <pc:docMk/>
            <pc:sldMk cId="3424423474" sldId="258"/>
            <ac:spMk id="3" creationId="{00000000-0000-0000-0000-000000000000}"/>
          </ac:spMkLst>
        </pc:spChg>
        <pc:spChg chg="add">
          <ac:chgData name="sveva.delgatto@unimc.it" userId="S::sveva.delgatto@unimc.it::b0dff882-4194-43a0-8b10-1068c4ea61a2" providerId="AD" clId="Web-{9FC99009-1D17-CBEF-8C7C-53CBAD72F928}" dt="2024-03-04T11:49:37.494" v="51"/>
          <ac:spMkLst>
            <pc:docMk/>
            <pc:sldMk cId="3424423474" sldId="258"/>
            <ac:spMk id="8" creationId="{DAF1966E-FD40-4A4A-B61B-C4DF7FA05F06}"/>
          </ac:spMkLst>
        </pc:spChg>
        <pc:spChg chg="add">
          <ac:chgData name="sveva.delgatto@unimc.it" userId="S::sveva.delgatto@unimc.it::b0dff882-4194-43a0-8b10-1068c4ea61a2" providerId="AD" clId="Web-{9FC99009-1D17-CBEF-8C7C-53CBAD72F928}" dt="2024-03-04T11:49:37.494" v="51"/>
          <ac:spMkLst>
            <pc:docMk/>
            <pc:sldMk cId="3424423474" sldId="258"/>
            <ac:spMk id="10" creationId="{047BFA19-D45E-416B-A404-7AF2F3F27017}"/>
          </ac:spMkLst>
        </pc:spChg>
        <pc:spChg chg="add">
          <ac:chgData name="sveva.delgatto@unimc.it" userId="S::sveva.delgatto@unimc.it::b0dff882-4194-43a0-8b10-1068c4ea61a2" providerId="AD" clId="Web-{9FC99009-1D17-CBEF-8C7C-53CBAD72F928}" dt="2024-03-04T11:49:37.494" v="51"/>
          <ac:spMkLst>
            <pc:docMk/>
            <pc:sldMk cId="3424423474" sldId="258"/>
            <ac:spMk id="12" creationId="{8E0105E7-23DB-4CF2-8258-FF47C7620F6E}"/>
          </ac:spMkLst>
        </pc:spChg>
        <pc:spChg chg="add">
          <ac:chgData name="sveva.delgatto@unimc.it" userId="S::sveva.delgatto@unimc.it::b0dff882-4194-43a0-8b10-1068c4ea61a2" providerId="AD" clId="Web-{9FC99009-1D17-CBEF-8C7C-53CBAD72F928}" dt="2024-03-04T11:49:37.494" v="51"/>
          <ac:spMkLst>
            <pc:docMk/>
            <pc:sldMk cId="3424423474" sldId="258"/>
            <ac:spMk id="14" creationId="{074B4F7D-14B2-478B-8BF5-01E4E0C5D263}"/>
          </ac:spMkLst>
        </pc:spChg>
      </pc:sldChg>
      <pc:sldChg chg="addSp modSp mod setBg">
        <pc:chgData name="sveva.delgatto@unimc.it" userId="S::sveva.delgatto@unimc.it::b0dff882-4194-43a0-8b10-1068c4ea61a2" providerId="AD" clId="Web-{9FC99009-1D17-CBEF-8C7C-53CBAD72F928}" dt="2024-03-04T11:54:58.398" v="114" actId="20577"/>
        <pc:sldMkLst>
          <pc:docMk/>
          <pc:sldMk cId="309644117" sldId="259"/>
        </pc:sldMkLst>
        <pc:spChg chg="mod">
          <ac:chgData name="sveva.delgatto@unimc.it" userId="S::sveva.delgatto@unimc.it::b0dff882-4194-43a0-8b10-1068c4ea61a2" providerId="AD" clId="Web-{9FC99009-1D17-CBEF-8C7C-53CBAD72F928}" dt="2024-03-04T11:54:52.256" v="113"/>
          <ac:spMkLst>
            <pc:docMk/>
            <pc:sldMk cId="309644117" sldId="259"/>
            <ac:spMk id="2" creationId="{00000000-0000-0000-0000-000000000000}"/>
          </ac:spMkLst>
        </pc:spChg>
        <pc:spChg chg="mod">
          <ac:chgData name="sveva.delgatto@unimc.it" userId="S::sveva.delgatto@unimc.it::b0dff882-4194-43a0-8b10-1068c4ea61a2" providerId="AD" clId="Web-{9FC99009-1D17-CBEF-8C7C-53CBAD72F928}" dt="2024-03-04T11:54:58.398" v="114" actId="20577"/>
          <ac:spMkLst>
            <pc:docMk/>
            <pc:sldMk cId="309644117" sldId="259"/>
            <ac:spMk id="3" creationId="{00000000-0000-0000-0000-000000000000}"/>
          </ac:spMkLst>
        </pc:spChg>
        <pc:spChg chg="add">
          <ac:chgData name="sveva.delgatto@unimc.it" userId="S::sveva.delgatto@unimc.it::b0dff882-4194-43a0-8b10-1068c4ea61a2" providerId="AD" clId="Web-{9FC99009-1D17-CBEF-8C7C-53CBAD72F928}" dt="2024-03-04T11:54:52.256" v="113"/>
          <ac:spMkLst>
            <pc:docMk/>
            <pc:sldMk cId="309644117" sldId="259"/>
            <ac:spMk id="8" creationId="{DAF1966E-FD40-4A4A-B61B-C4DF7FA05F06}"/>
          </ac:spMkLst>
        </pc:spChg>
        <pc:spChg chg="add">
          <ac:chgData name="sveva.delgatto@unimc.it" userId="S::sveva.delgatto@unimc.it::b0dff882-4194-43a0-8b10-1068c4ea61a2" providerId="AD" clId="Web-{9FC99009-1D17-CBEF-8C7C-53CBAD72F928}" dt="2024-03-04T11:54:52.256" v="113"/>
          <ac:spMkLst>
            <pc:docMk/>
            <pc:sldMk cId="309644117" sldId="259"/>
            <ac:spMk id="10" creationId="{047BFA19-D45E-416B-A404-7AF2F3F27017}"/>
          </ac:spMkLst>
        </pc:spChg>
        <pc:spChg chg="add">
          <ac:chgData name="sveva.delgatto@unimc.it" userId="S::sveva.delgatto@unimc.it::b0dff882-4194-43a0-8b10-1068c4ea61a2" providerId="AD" clId="Web-{9FC99009-1D17-CBEF-8C7C-53CBAD72F928}" dt="2024-03-04T11:54:52.256" v="113"/>
          <ac:spMkLst>
            <pc:docMk/>
            <pc:sldMk cId="309644117" sldId="259"/>
            <ac:spMk id="12" creationId="{8E0105E7-23DB-4CF2-8258-FF47C7620F6E}"/>
          </ac:spMkLst>
        </pc:spChg>
        <pc:spChg chg="add">
          <ac:chgData name="sveva.delgatto@unimc.it" userId="S::sveva.delgatto@unimc.it::b0dff882-4194-43a0-8b10-1068c4ea61a2" providerId="AD" clId="Web-{9FC99009-1D17-CBEF-8C7C-53CBAD72F928}" dt="2024-03-04T11:54:52.256" v="113"/>
          <ac:spMkLst>
            <pc:docMk/>
            <pc:sldMk cId="309644117" sldId="259"/>
            <ac:spMk id="14" creationId="{074B4F7D-14B2-478B-8BF5-01E4E0C5D263}"/>
          </ac:spMkLst>
        </pc:spChg>
      </pc:sldChg>
      <pc:sldChg chg="addSp modSp mod ord setBg">
        <pc:chgData name="sveva.delgatto@unimc.it" userId="S::sveva.delgatto@unimc.it::b0dff882-4194-43a0-8b10-1068c4ea61a2" providerId="AD" clId="Web-{9FC99009-1D17-CBEF-8C7C-53CBAD72F928}" dt="2024-03-04T11:50:51.638" v="65" actId="20577"/>
        <pc:sldMkLst>
          <pc:docMk/>
          <pc:sldMk cId="2332503508" sldId="260"/>
        </pc:sldMkLst>
        <pc:spChg chg="mod">
          <ac:chgData name="sveva.delgatto@unimc.it" userId="S::sveva.delgatto@unimc.it::b0dff882-4194-43a0-8b10-1068c4ea61a2" providerId="AD" clId="Web-{9FC99009-1D17-CBEF-8C7C-53CBAD72F928}" dt="2024-03-04T11:50:45.106" v="64"/>
          <ac:spMkLst>
            <pc:docMk/>
            <pc:sldMk cId="2332503508" sldId="260"/>
            <ac:spMk id="2" creationId="{00000000-0000-0000-0000-000000000000}"/>
          </ac:spMkLst>
        </pc:spChg>
        <pc:spChg chg="mod">
          <ac:chgData name="sveva.delgatto@unimc.it" userId="S::sveva.delgatto@unimc.it::b0dff882-4194-43a0-8b10-1068c4ea61a2" providerId="AD" clId="Web-{9FC99009-1D17-CBEF-8C7C-53CBAD72F928}" dt="2024-03-04T11:50:51.638" v="65" actId="20577"/>
          <ac:spMkLst>
            <pc:docMk/>
            <pc:sldMk cId="2332503508" sldId="260"/>
            <ac:spMk id="3" creationId="{00000000-0000-0000-0000-000000000000}"/>
          </ac:spMkLst>
        </pc:spChg>
        <pc:spChg chg="add">
          <ac:chgData name="sveva.delgatto@unimc.it" userId="S::sveva.delgatto@unimc.it::b0dff882-4194-43a0-8b10-1068c4ea61a2" providerId="AD" clId="Web-{9FC99009-1D17-CBEF-8C7C-53CBAD72F928}" dt="2024-03-04T11:50:45.106" v="64"/>
          <ac:spMkLst>
            <pc:docMk/>
            <pc:sldMk cId="2332503508" sldId="260"/>
            <ac:spMk id="8" creationId="{B6CDA21F-E7AF-4C75-8395-33F58D5B0E45}"/>
          </ac:spMkLst>
        </pc:spChg>
        <pc:spChg chg="add">
          <ac:chgData name="sveva.delgatto@unimc.it" userId="S::sveva.delgatto@unimc.it::b0dff882-4194-43a0-8b10-1068c4ea61a2" providerId="AD" clId="Web-{9FC99009-1D17-CBEF-8C7C-53CBAD72F928}" dt="2024-03-04T11:50:45.106" v="64"/>
          <ac:spMkLst>
            <pc:docMk/>
            <pc:sldMk cId="2332503508" sldId="260"/>
            <ac:spMk id="15" creationId="{D5B0017B-2ECA-49AF-B397-DC140825DF8D}"/>
          </ac:spMkLst>
        </pc:spChg>
        <pc:grpChg chg="add">
          <ac:chgData name="sveva.delgatto@unimc.it" userId="S::sveva.delgatto@unimc.it::b0dff882-4194-43a0-8b10-1068c4ea61a2" providerId="AD" clId="Web-{9FC99009-1D17-CBEF-8C7C-53CBAD72F928}" dt="2024-03-04T11:50:45.106" v="64"/>
          <ac:grpSpMkLst>
            <pc:docMk/>
            <pc:sldMk cId="2332503508" sldId="260"/>
            <ac:grpSpMk id="10" creationId="{AE1C45F0-260A-458C-96ED-C1F6D2151219}"/>
          </ac:grpSpMkLst>
        </pc:grpChg>
        <pc:cxnChg chg="add">
          <ac:chgData name="sveva.delgatto@unimc.it" userId="S::sveva.delgatto@unimc.it::b0dff882-4194-43a0-8b10-1068c4ea61a2" providerId="AD" clId="Web-{9FC99009-1D17-CBEF-8C7C-53CBAD72F928}" dt="2024-03-04T11:50:45.106" v="64"/>
          <ac:cxnSpMkLst>
            <pc:docMk/>
            <pc:sldMk cId="2332503508" sldId="260"/>
            <ac:cxnSpMk id="17" creationId="{6CF1BAF6-AD41-4082-B212-8A1F9A2E8779}"/>
          </ac:cxnSpMkLst>
        </pc:cxnChg>
      </pc:sldChg>
      <pc:sldChg chg="ord">
        <pc:chgData name="sveva.delgatto@unimc.it" userId="S::sveva.delgatto@unimc.it::b0dff882-4194-43a0-8b10-1068c4ea61a2" providerId="AD" clId="Web-{9FC99009-1D17-CBEF-8C7C-53CBAD72F928}" dt="2024-03-04T11:55:31.055" v="120"/>
        <pc:sldMkLst>
          <pc:docMk/>
          <pc:sldMk cId="3656808499" sldId="261"/>
        </pc:sldMkLst>
      </pc:sldChg>
      <pc:sldChg chg="ord">
        <pc:chgData name="sveva.delgatto@unimc.it" userId="S::sveva.delgatto@unimc.it::b0dff882-4194-43a0-8b10-1068c4ea61a2" providerId="AD" clId="Web-{9FC99009-1D17-CBEF-8C7C-53CBAD72F928}" dt="2024-03-04T11:55:38.758" v="122"/>
        <pc:sldMkLst>
          <pc:docMk/>
          <pc:sldMk cId="4227814850" sldId="262"/>
        </pc:sldMkLst>
      </pc:sldChg>
      <pc:sldChg chg="addSp modSp mod setBg">
        <pc:chgData name="sveva.delgatto@unimc.it" userId="S::sveva.delgatto@unimc.it::b0dff882-4194-43a0-8b10-1068c4ea61a2" providerId="AD" clId="Web-{9FC99009-1D17-CBEF-8C7C-53CBAD72F928}" dt="2024-03-04T11:48:55.571" v="47" actId="20577"/>
        <pc:sldMkLst>
          <pc:docMk/>
          <pc:sldMk cId="0" sldId="276"/>
        </pc:sldMkLst>
        <pc:spChg chg="mod">
          <ac:chgData name="sveva.delgatto@unimc.it" userId="S::sveva.delgatto@unimc.it::b0dff882-4194-43a0-8b10-1068c4ea61a2" providerId="AD" clId="Web-{9FC99009-1D17-CBEF-8C7C-53CBAD72F928}" dt="2024-03-04T11:48:13.975" v="37"/>
          <ac:spMkLst>
            <pc:docMk/>
            <pc:sldMk cId="0" sldId="276"/>
            <ac:spMk id="2" creationId="{00000000-0000-0000-0000-000000000000}"/>
          </ac:spMkLst>
        </pc:spChg>
        <pc:spChg chg="mod">
          <ac:chgData name="sveva.delgatto@unimc.it" userId="S::sveva.delgatto@unimc.it::b0dff882-4194-43a0-8b10-1068c4ea61a2" providerId="AD" clId="Web-{9FC99009-1D17-CBEF-8C7C-53CBAD72F928}" dt="2024-03-04T11:48:55.571" v="47" actId="20577"/>
          <ac:spMkLst>
            <pc:docMk/>
            <pc:sldMk cId="0" sldId="276"/>
            <ac:spMk id="3" creationId="{00000000-0000-0000-0000-000000000000}"/>
          </ac:spMkLst>
        </pc:spChg>
        <pc:grpChg chg="add">
          <ac:chgData name="sveva.delgatto@unimc.it" userId="S::sveva.delgatto@unimc.it::b0dff882-4194-43a0-8b10-1068c4ea61a2" providerId="AD" clId="Web-{9FC99009-1D17-CBEF-8C7C-53CBAD72F928}" dt="2024-03-04T11:48:13.975" v="37"/>
          <ac:grpSpMkLst>
            <pc:docMk/>
            <pc:sldMk cId="0" sldId="276"/>
            <ac:grpSpMk id="9" creationId="{5EFBDE31-BB3E-6CFC-23CD-B5976DA38438}"/>
          </ac:grpSpMkLst>
        </pc:grpChg>
        <pc:picChg chg="add">
          <ac:chgData name="sveva.delgatto@unimc.it" userId="S::sveva.delgatto@unimc.it::b0dff882-4194-43a0-8b10-1068c4ea61a2" providerId="AD" clId="Web-{9FC99009-1D17-CBEF-8C7C-53CBAD72F928}" dt="2024-03-04T11:48:13.975" v="37"/>
          <ac:picMkLst>
            <pc:docMk/>
            <pc:sldMk cId="0" sldId="276"/>
            <ac:picMk id="5" creationId="{6DEACB68-C7AE-03EA-B432-D60D0BA3FAA2}"/>
          </ac:picMkLst>
        </pc:picChg>
      </pc:sldChg>
      <pc:sldChg chg="del">
        <pc:chgData name="sveva.delgatto@unimc.it" userId="S::sveva.delgatto@unimc.it::b0dff882-4194-43a0-8b10-1068c4ea61a2" providerId="AD" clId="Web-{9FC99009-1D17-CBEF-8C7C-53CBAD72F928}" dt="2024-03-04T11:44:46.827" v="7"/>
        <pc:sldMkLst>
          <pc:docMk/>
          <pc:sldMk cId="3305320678" sldId="277"/>
        </pc:sldMkLst>
      </pc:sldChg>
      <pc:sldChg chg="addSp modSp mod setBg">
        <pc:chgData name="sveva.delgatto@unimc.it" userId="S::sveva.delgatto@unimc.it::b0dff882-4194-43a0-8b10-1068c4ea61a2" providerId="AD" clId="Web-{9FC99009-1D17-CBEF-8C7C-53CBAD72F928}" dt="2024-03-04T11:50:15.511" v="60" actId="20577"/>
        <pc:sldMkLst>
          <pc:docMk/>
          <pc:sldMk cId="3633342300" sldId="278"/>
        </pc:sldMkLst>
        <pc:spChg chg="mod">
          <ac:chgData name="sveva.delgatto@unimc.it" userId="S::sveva.delgatto@unimc.it::b0dff882-4194-43a0-8b10-1068c4ea61a2" providerId="AD" clId="Web-{9FC99009-1D17-CBEF-8C7C-53CBAD72F928}" dt="2024-03-04T11:49:54.636" v="54"/>
          <ac:spMkLst>
            <pc:docMk/>
            <pc:sldMk cId="3633342300" sldId="278"/>
            <ac:spMk id="2" creationId="{00000000-0000-0000-0000-000000000000}"/>
          </ac:spMkLst>
        </pc:spChg>
        <pc:spChg chg="mod">
          <ac:chgData name="sveva.delgatto@unimc.it" userId="S::sveva.delgatto@unimc.it::b0dff882-4194-43a0-8b10-1068c4ea61a2" providerId="AD" clId="Web-{9FC99009-1D17-CBEF-8C7C-53CBAD72F928}" dt="2024-03-04T11:50:15.511" v="60" actId="20577"/>
          <ac:spMkLst>
            <pc:docMk/>
            <pc:sldMk cId="3633342300" sldId="278"/>
            <ac:spMk id="3" creationId="{00000000-0000-0000-0000-000000000000}"/>
          </ac:spMkLst>
        </pc:spChg>
        <pc:spChg chg="add">
          <ac:chgData name="sveva.delgatto@unimc.it" userId="S::sveva.delgatto@unimc.it::b0dff882-4194-43a0-8b10-1068c4ea61a2" providerId="AD" clId="Web-{9FC99009-1D17-CBEF-8C7C-53CBAD72F928}" dt="2024-03-04T11:49:54.636" v="54"/>
          <ac:spMkLst>
            <pc:docMk/>
            <pc:sldMk cId="3633342300" sldId="278"/>
            <ac:spMk id="8" creationId="{DAF1966E-FD40-4A4A-B61B-C4DF7FA05F06}"/>
          </ac:spMkLst>
        </pc:spChg>
        <pc:spChg chg="add">
          <ac:chgData name="sveva.delgatto@unimc.it" userId="S::sveva.delgatto@unimc.it::b0dff882-4194-43a0-8b10-1068c4ea61a2" providerId="AD" clId="Web-{9FC99009-1D17-CBEF-8C7C-53CBAD72F928}" dt="2024-03-04T11:49:54.636" v="54"/>
          <ac:spMkLst>
            <pc:docMk/>
            <pc:sldMk cId="3633342300" sldId="278"/>
            <ac:spMk id="10" creationId="{047BFA19-D45E-416B-A404-7AF2F3F27017}"/>
          </ac:spMkLst>
        </pc:spChg>
        <pc:spChg chg="add">
          <ac:chgData name="sveva.delgatto@unimc.it" userId="S::sveva.delgatto@unimc.it::b0dff882-4194-43a0-8b10-1068c4ea61a2" providerId="AD" clId="Web-{9FC99009-1D17-CBEF-8C7C-53CBAD72F928}" dt="2024-03-04T11:49:54.636" v="54"/>
          <ac:spMkLst>
            <pc:docMk/>
            <pc:sldMk cId="3633342300" sldId="278"/>
            <ac:spMk id="12" creationId="{8E0105E7-23DB-4CF2-8258-FF47C7620F6E}"/>
          </ac:spMkLst>
        </pc:spChg>
        <pc:spChg chg="add">
          <ac:chgData name="sveva.delgatto@unimc.it" userId="S::sveva.delgatto@unimc.it::b0dff882-4194-43a0-8b10-1068c4ea61a2" providerId="AD" clId="Web-{9FC99009-1D17-CBEF-8C7C-53CBAD72F928}" dt="2024-03-04T11:49:54.636" v="54"/>
          <ac:spMkLst>
            <pc:docMk/>
            <pc:sldMk cId="3633342300" sldId="278"/>
            <ac:spMk id="14" creationId="{074B4F7D-14B2-478B-8BF5-01E4E0C5D263}"/>
          </ac:spMkLst>
        </pc:spChg>
      </pc:sldChg>
      <pc:sldChg chg="addSp modSp add del mod ord setBg">
        <pc:chgData name="sveva.delgatto@unimc.it" userId="S::sveva.delgatto@unimc.it::b0dff882-4194-43a0-8b10-1068c4ea61a2" providerId="AD" clId="Web-{9FC99009-1D17-CBEF-8C7C-53CBAD72F928}" dt="2024-03-04T11:52:35.954" v="87" actId="20577"/>
        <pc:sldMkLst>
          <pc:docMk/>
          <pc:sldMk cId="1063419458" sldId="279"/>
        </pc:sldMkLst>
        <pc:spChg chg="mod">
          <ac:chgData name="sveva.delgatto@unimc.it" userId="S::sveva.delgatto@unimc.it::b0dff882-4194-43a0-8b10-1068c4ea61a2" providerId="AD" clId="Web-{9FC99009-1D17-CBEF-8C7C-53CBAD72F928}" dt="2024-03-04T11:52:35.954" v="87" actId="20577"/>
          <ac:spMkLst>
            <pc:docMk/>
            <pc:sldMk cId="1063419458" sldId="279"/>
            <ac:spMk id="2" creationId="{00000000-0000-0000-0000-000000000000}"/>
          </ac:spMkLst>
        </pc:spChg>
        <pc:spChg chg="mod">
          <ac:chgData name="sveva.delgatto@unimc.it" userId="S::sveva.delgatto@unimc.it::b0dff882-4194-43a0-8b10-1068c4ea61a2" providerId="AD" clId="Web-{9FC99009-1D17-CBEF-8C7C-53CBAD72F928}" dt="2024-03-04T11:51:36.389" v="78" actId="20577"/>
          <ac:spMkLst>
            <pc:docMk/>
            <pc:sldMk cId="1063419458" sldId="279"/>
            <ac:spMk id="3" creationId="{00000000-0000-0000-0000-000000000000}"/>
          </ac:spMkLst>
        </pc:spChg>
        <pc:spChg chg="add">
          <ac:chgData name="sveva.delgatto@unimc.it" userId="S::sveva.delgatto@unimc.it::b0dff882-4194-43a0-8b10-1068c4ea61a2" providerId="AD" clId="Web-{9FC99009-1D17-CBEF-8C7C-53CBAD72F928}" dt="2024-03-04T11:51:22.842" v="77"/>
          <ac:spMkLst>
            <pc:docMk/>
            <pc:sldMk cId="1063419458" sldId="279"/>
            <ac:spMk id="8" creationId="{777A147A-9ED8-46B4-8660-1B3C2AA880B5}"/>
          </ac:spMkLst>
        </pc:spChg>
        <pc:spChg chg="add">
          <ac:chgData name="sveva.delgatto@unimc.it" userId="S::sveva.delgatto@unimc.it::b0dff882-4194-43a0-8b10-1068c4ea61a2" providerId="AD" clId="Web-{9FC99009-1D17-CBEF-8C7C-53CBAD72F928}" dt="2024-03-04T11:51:22.842" v="77"/>
          <ac:spMkLst>
            <pc:docMk/>
            <pc:sldMk cId="1063419458" sldId="279"/>
            <ac:spMk id="10" creationId="{5D6C15A0-C087-4593-8414-2B4EC1CDC3DE}"/>
          </ac:spMkLst>
        </pc:spChg>
      </pc:sldChg>
      <pc:sldChg chg="ord">
        <pc:chgData name="sveva.delgatto@unimc.it" userId="S::sveva.delgatto@unimc.it::b0dff882-4194-43a0-8b10-1068c4ea61a2" providerId="AD" clId="Web-{9FC99009-1D17-CBEF-8C7C-53CBAD72F928}" dt="2024-03-04T11:55:06.085" v="115"/>
        <pc:sldMkLst>
          <pc:docMk/>
          <pc:sldMk cId="908884653" sldId="280"/>
        </pc:sldMkLst>
      </pc:sldChg>
      <pc:sldChg chg="addSp modSp mod ord setBg">
        <pc:chgData name="sveva.delgatto@unimc.it" userId="S::sveva.delgatto@unimc.it::b0dff882-4194-43a0-8b10-1068c4ea61a2" providerId="AD" clId="Web-{9FC99009-1D17-CBEF-8C7C-53CBAD72F928}" dt="2024-03-04T11:52:58.127" v="89" actId="20577"/>
        <pc:sldMkLst>
          <pc:docMk/>
          <pc:sldMk cId="388673187" sldId="281"/>
        </pc:sldMkLst>
        <pc:spChg chg="mod">
          <ac:chgData name="sveva.delgatto@unimc.it" userId="S::sveva.delgatto@unimc.it::b0dff882-4194-43a0-8b10-1068c4ea61a2" providerId="AD" clId="Web-{9FC99009-1D17-CBEF-8C7C-53CBAD72F928}" dt="2024-03-04T11:52:45.517" v="88"/>
          <ac:spMkLst>
            <pc:docMk/>
            <pc:sldMk cId="388673187" sldId="281"/>
            <ac:spMk id="2" creationId="{00000000-0000-0000-0000-000000000000}"/>
          </ac:spMkLst>
        </pc:spChg>
        <pc:spChg chg="mod">
          <ac:chgData name="sveva.delgatto@unimc.it" userId="S::sveva.delgatto@unimc.it::b0dff882-4194-43a0-8b10-1068c4ea61a2" providerId="AD" clId="Web-{9FC99009-1D17-CBEF-8C7C-53CBAD72F928}" dt="2024-03-04T11:52:58.127" v="89" actId="20577"/>
          <ac:spMkLst>
            <pc:docMk/>
            <pc:sldMk cId="388673187" sldId="281"/>
            <ac:spMk id="3" creationId="{00000000-0000-0000-0000-000000000000}"/>
          </ac:spMkLst>
        </pc:spChg>
        <pc:spChg chg="add">
          <ac:chgData name="sveva.delgatto@unimc.it" userId="S::sveva.delgatto@unimc.it::b0dff882-4194-43a0-8b10-1068c4ea61a2" providerId="AD" clId="Web-{9FC99009-1D17-CBEF-8C7C-53CBAD72F928}" dt="2024-03-04T11:52:45.517" v="88"/>
          <ac:spMkLst>
            <pc:docMk/>
            <pc:sldMk cId="388673187" sldId="281"/>
            <ac:spMk id="9" creationId="{2C61293E-6EBE-43EF-A52C-9BEBFD7679D4}"/>
          </ac:spMkLst>
        </pc:spChg>
        <pc:spChg chg="add">
          <ac:chgData name="sveva.delgatto@unimc.it" userId="S::sveva.delgatto@unimc.it::b0dff882-4194-43a0-8b10-1068c4ea61a2" providerId="AD" clId="Web-{9FC99009-1D17-CBEF-8C7C-53CBAD72F928}" dt="2024-03-04T11:52:45.517" v="88"/>
          <ac:spMkLst>
            <pc:docMk/>
            <pc:sldMk cId="388673187" sldId="281"/>
            <ac:spMk id="11" creationId="{21540236-BFD5-4A9D-8840-4703E7F76825}"/>
          </ac:spMkLst>
        </pc:spChg>
        <pc:picChg chg="add">
          <ac:chgData name="sveva.delgatto@unimc.it" userId="S::sveva.delgatto@unimc.it::b0dff882-4194-43a0-8b10-1068c4ea61a2" providerId="AD" clId="Web-{9FC99009-1D17-CBEF-8C7C-53CBAD72F928}" dt="2024-03-04T11:52:45.517" v="88"/>
          <ac:picMkLst>
            <pc:docMk/>
            <pc:sldMk cId="388673187" sldId="281"/>
            <ac:picMk id="5" creationId="{686F39F9-D79F-EE03-5FC9-65648AB432C3}"/>
          </ac:picMkLst>
        </pc:picChg>
      </pc:sldChg>
      <pc:sldChg chg="ord">
        <pc:chgData name="sveva.delgatto@unimc.it" userId="S::sveva.delgatto@unimc.it::b0dff882-4194-43a0-8b10-1068c4ea61a2" providerId="AD" clId="Web-{9FC99009-1D17-CBEF-8C7C-53CBAD72F928}" dt="2024-03-04T11:55:13.195" v="117"/>
        <pc:sldMkLst>
          <pc:docMk/>
          <pc:sldMk cId="797751966" sldId="282"/>
        </pc:sldMkLst>
      </pc:sldChg>
      <pc:sldChg chg="del">
        <pc:chgData name="sveva.delgatto@unimc.it" userId="S::sveva.delgatto@unimc.it::b0dff882-4194-43a0-8b10-1068c4ea61a2" providerId="AD" clId="Web-{9FC99009-1D17-CBEF-8C7C-53CBAD72F928}" dt="2024-03-04T11:44:46.811" v="6"/>
        <pc:sldMkLst>
          <pc:docMk/>
          <pc:sldMk cId="3357064224" sldId="283"/>
        </pc:sldMkLst>
      </pc:sldChg>
      <pc:sldChg chg="del">
        <pc:chgData name="sveva.delgatto@unimc.it" userId="S::sveva.delgatto@unimc.it::b0dff882-4194-43a0-8b10-1068c4ea61a2" providerId="AD" clId="Web-{9FC99009-1D17-CBEF-8C7C-53CBAD72F928}" dt="2024-03-04T11:44:46.811" v="4"/>
        <pc:sldMkLst>
          <pc:docMk/>
          <pc:sldMk cId="2615466309" sldId="284"/>
        </pc:sldMkLst>
      </pc:sldChg>
      <pc:sldChg chg="del">
        <pc:chgData name="sveva.delgatto@unimc.it" userId="S::sveva.delgatto@unimc.it::b0dff882-4194-43a0-8b10-1068c4ea61a2" providerId="AD" clId="Web-{9FC99009-1D17-CBEF-8C7C-53CBAD72F928}" dt="2024-03-04T11:44:46.811" v="2"/>
        <pc:sldMkLst>
          <pc:docMk/>
          <pc:sldMk cId="536516306" sldId="285"/>
        </pc:sldMkLst>
      </pc:sldChg>
      <pc:sldChg chg="del">
        <pc:chgData name="sveva.delgatto@unimc.it" userId="S::sveva.delgatto@unimc.it::b0dff882-4194-43a0-8b10-1068c4ea61a2" providerId="AD" clId="Web-{9FC99009-1D17-CBEF-8C7C-53CBAD72F928}" dt="2024-03-04T11:44:46.811" v="1"/>
        <pc:sldMkLst>
          <pc:docMk/>
          <pc:sldMk cId="2910157448" sldId="286"/>
        </pc:sldMkLst>
      </pc:sldChg>
      <pc:sldChg chg="ord">
        <pc:chgData name="sveva.delgatto@unimc.it" userId="S::sveva.delgatto@unimc.it::b0dff882-4194-43a0-8b10-1068c4ea61a2" providerId="AD" clId="Web-{9FC99009-1D17-CBEF-8C7C-53CBAD72F928}" dt="2024-03-04T11:55:25.742" v="119"/>
        <pc:sldMkLst>
          <pc:docMk/>
          <pc:sldMk cId="2939454580" sldId="287"/>
        </pc:sldMkLst>
      </pc:sldChg>
      <pc:sldChg chg="ord">
        <pc:chgData name="sveva.delgatto@unimc.it" userId="S::sveva.delgatto@unimc.it::b0dff882-4194-43a0-8b10-1068c4ea61a2" providerId="AD" clId="Web-{9FC99009-1D17-CBEF-8C7C-53CBAD72F928}" dt="2024-03-04T11:55:34.649" v="121"/>
        <pc:sldMkLst>
          <pc:docMk/>
          <pc:sldMk cId="887672352" sldId="289"/>
        </pc:sldMkLst>
      </pc:sldChg>
      <pc:sldChg chg="ord">
        <pc:chgData name="sveva.delgatto@unimc.it" userId="S::sveva.delgatto@unimc.it::b0dff882-4194-43a0-8b10-1068c4ea61a2" providerId="AD" clId="Web-{9FC99009-1D17-CBEF-8C7C-53CBAD72F928}" dt="2024-03-04T11:55:40.539" v="123"/>
        <pc:sldMkLst>
          <pc:docMk/>
          <pc:sldMk cId="2239347062" sldId="290"/>
        </pc:sldMkLst>
      </pc:sldChg>
      <pc:sldChg chg="modSp">
        <pc:chgData name="sveva.delgatto@unimc.it" userId="S::sveva.delgatto@unimc.it::b0dff882-4194-43a0-8b10-1068c4ea61a2" providerId="AD" clId="Web-{9FC99009-1D17-CBEF-8C7C-53CBAD72F928}" dt="2024-03-04T11:56:44.339" v="132" actId="20577"/>
        <pc:sldMkLst>
          <pc:docMk/>
          <pc:sldMk cId="927913757" sldId="292"/>
        </pc:sldMkLst>
        <pc:spChg chg="mod">
          <ac:chgData name="sveva.delgatto@unimc.it" userId="S::sveva.delgatto@unimc.it::b0dff882-4194-43a0-8b10-1068c4ea61a2" providerId="AD" clId="Web-{9FC99009-1D17-CBEF-8C7C-53CBAD72F928}" dt="2024-03-04T11:56:44.339" v="132" actId="20577"/>
          <ac:spMkLst>
            <pc:docMk/>
            <pc:sldMk cId="927913757" sldId="292"/>
            <ac:spMk id="3" creationId="{00000000-0000-0000-0000-000000000000}"/>
          </ac:spMkLst>
        </pc:spChg>
      </pc:sldChg>
      <pc:sldChg chg="modSp">
        <pc:chgData name="sveva.delgatto@unimc.it" userId="S::sveva.delgatto@unimc.it::b0dff882-4194-43a0-8b10-1068c4ea61a2" providerId="AD" clId="Web-{9FC99009-1D17-CBEF-8C7C-53CBAD72F928}" dt="2024-03-04T11:56:22.838" v="128" actId="20577"/>
        <pc:sldMkLst>
          <pc:docMk/>
          <pc:sldMk cId="492378907" sldId="294"/>
        </pc:sldMkLst>
        <pc:spChg chg="mod">
          <ac:chgData name="sveva.delgatto@unimc.it" userId="S::sveva.delgatto@unimc.it::b0dff882-4194-43a0-8b10-1068c4ea61a2" providerId="AD" clId="Web-{9FC99009-1D17-CBEF-8C7C-53CBAD72F928}" dt="2024-03-04T11:56:22.838" v="128" actId="20577"/>
          <ac:spMkLst>
            <pc:docMk/>
            <pc:sldMk cId="492378907" sldId="294"/>
            <ac:spMk id="3" creationId="{00000000-0000-0000-0000-000000000000}"/>
          </ac:spMkLst>
        </pc:spChg>
      </pc:sldChg>
      <pc:sldChg chg="del">
        <pc:chgData name="sveva.delgatto@unimc.it" userId="S::sveva.delgatto@unimc.it::b0dff882-4194-43a0-8b10-1068c4ea61a2" providerId="AD" clId="Web-{9FC99009-1D17-CBEF-8C7C-53CBAD72F928}" dt="2024-03-04T11:56:54.792" v="133"/>
        <pc:sldMkLst>
          <pc:docMk/>
          <pc:sldMk cId="2166898008" sldId="296"/>
        </pc:sldMkLst>
      </pc:sldChg>
      <pc:sldChg chg="add del">
        <pc:chgData name="sveva.delgatto@unimc.it" userId="S::sveva.delgatto@unimc.it::b0dff882-4194-43a0-8b10-1068c4ea61a2" providerId="AD" clId="Web-{9FC99009-1D17-CBEF-8C7C-53CBAD72F928}" dt="2024-03-04T11:57:07.308" v="135"/>
        <pc:sldMkLst>
          <pc:docMk/>
          <pc:sldMk cId="844858115" sldId="297"/>
        </pc:sldMkLst>
      </pc:sldChg>
      <pc:sldChg chg="addSp modSp mod setBg">
        <pc:chgData name="sveva.delgatto@unimc.it" userId="S::sveva.delgatto@unimc.it::b0dff882-4194-43a0-8b10-1068c4ea61a2" providerId="AD" clId="Web-{9FC99009-1D17-CBEF-8C7C-53CBAD72F928}" dt="2024-03-04T11:49:27.759" v="50"/>
        <pc:sldMkLst>
          <pc:docMk/>
          <pc:sldMk cId="1536945602" sldId="299"/>
        </pc:sldMkLst>
        <pc:spChg chg="mod">
          <ac:chgData name="sveva.delgatto@unimc.it" userId="S::sveva.delgatto@unimc.it::b0dff882-4194-43a0-8b10-1068c4ea61a2" providerId="AD" clId="Web-{9FC99009-1D17-CBEF-8C7C-53CBAD72F928}" dt="2024-03-04T11:49:27.759" v="50"/>
          <ac:spMkLst>
            <pc:docMk/>
            <pc:sldMk cId="1536945602" sldId="299"/>
            <ac:spMk id="2" creationId="{00000000-0000-0000-0000-000000000000}"/>
          </ac:spMkLst>
        </pc:spChg>
        <pc:spChg chg="mod">
          <ac:chgData name="sveva.delgatto@unimc.it" userId="S::sveva.delgatto@unimc.it::b0dff882-4194-43a0-8b10-1068c4ea61a2" providerId="AD" clId="Web-{9FC99009-1D17-CBEF-8C7C-53CBAD72F928}" dt="2024-03-04T11:49:27.759" v="50"/>
          <ac:spMkLst>
            <pc:docMk/>
            <pc:sldMk cId="1536945602" sldId="299"/>
            <ac:spMk id="3" creationId="{00000000-0000-0000-0000-000000000000}"/>
          </ac:spMkLst>
        </pc:spChg>
        <pc:spChg chg="add">
          <ac:chgData name="sveva.delgatto@unimc.it" userId="S::sveva.delgatto@unimc.it::b0dff882-4194-43a0-8b10-1068c4ea61a2" providerId="AD" clId="Web-{9FC99009-1D17-CBEF-8C7C-53CBAD72F928}" dt="2024-03-04T11:49:27.759" v="50"/>
          <ac:spMkLst>
            <pc:docMk/>
            <pc:sldMk cId="1536945602" sldId="299"/>
            <ac:spMk id="9" creationId="{2C61293E-6EBE-43EF-A52C-9BEBFD7679D4}"/>
          </ac:spMkLst>
        </pc:spChg>
        <pc:spChg chg="add">
          <ac:chgData name="sveva.delgatto@unimc.it" userId="S::sveva.delgatto@unimc.it::b0dff882-4194-43a0-8b10-1068c4ea61a2" providerId="AD" clId="Web-{9FC99009-1D17-CBEF-8C7C-53CBAD72F928}" dt="2024-03-04T11:49:27.759" v="50"/>
          <ac:spMkLst>
            <pc:docMk/>
            <pc:sldMk cId="1536945602" sldId="299"/>
            <ac:spMk id="11" creationId="{21540236-BFD5-4A9D-8840-4703E7F76825}"/>
          </ac:spMkLst>
        </pc:spChg>
        <pc:picChg chg="add">
          <ac:chgData name="sveva.delgatto@unimc.it" userId="S::sveva.delgatto@unimc.it::b0dff882-4194-43a0-8b10-1068c4ea61a2" providerId="AD" clId="Web-{9FC99009-1D17-CBEF-8C7C-53CBAD72F928}" dt="2024-03-04T11:49:27.759" v="50"/>
          <ac:picMkLst>
            <pc:docMk/>
            <pc:sldMk cId="1536945602" sldId="299"/>
            <ac:picMk id="5" creationId="{B7963164-C018-F6C2-BAB2-85F63049F529}"/>
          </ac:picMkLst>
        </pc:picChg>
      </pc:sldChg>
      <pc:sldChg chg="addSp delSp modSp mod ord setBg">
        <pc:chgData name="sveva.delgatto@unimc.it" userId="S::sveva.delgatto@unimc.it::b0dff882-4194-43a0-8b10-1068c4ea61a2" providerId="AD" clId="Web-{9FC99009-1D17-CBEF-8C7C-53CBAD72F928}" dt="2024-03-04T11:53:34.628" v="96" actId="20577"/>
        <pc:sldMkLst>
          <pc:docMk/>
          <pc:sldMk cId="1168376841" sldId="308"/>
        </pc:sldMkLst>
        <pc:spChg chg="mod">
          <ac:chgData name="sveva.delgatto@unimc.it" userId="S::sveva.delgatto@unimc.it::b0dff882-4194-43a0-8b10-1068c4ea61a2" providerId="AD" clId="Web-{9FC99009-1D17-CBEF-8C7C-53CBAD72F928}" dt="2024-03-04T11:53:19.956" v="91"/>
          <ac:spMkLst>
            <pc:docMk/>
            <pc:sldMk cId="1168376841" sldId="308"/>
            <ac:spMk id="2" creationId="{00000000-0000-0000-0000-000000000000}"/>
          </ac:spMkLst>
        </pc:spChg>
        <pc:spChg chg="mod ord">
          <ac:chgData name="sveva.delgatto@unimc.it" userId="S::sveva.delgatto@unimc.it::b0dff882-4194-43a0-8b10-1068c4ea61a2" providerId="AD" clId="Web-{9FC99009-1D17-CBEF-8C7C-53CBAD72F928}" dt="2024-03-04T11:53:34.628" v="96" actId="20577"/>
          <ac:spMkLst>
            <pc:docMk/>
            <pc:sldMk cId="1168376841" sldId="308"/>
            <ac:spMk id="3" creationId="{00000000-0000-0000-0000-000000000000}"/>
          </ac:spMkLst>
        </pc:spChg>
        <pc:spChg chg="add del">
          <ac:chgData name="sveva.delgatto@unimc.it" userId="S::sveva.delgatto@unimc.it::b0dff882-4194-43a0-8b10-1068c4ea61a2" providerId="AD" clId="Web-{9FC99009-1D17-CBEF-8C7C-53CBAD72F928}" dt="2024-03-04T11:53:19.956" v="91"/>
          <ac:spMkLst>
            <pc:docMk/>
            <pc:sldMk cId="1168376841" sldId="308"/>
            <ac:spMk id="10" creationId="{743AA782-23D1-4521-8CAD-47662984AA08}"/>
          </ac:spMkLst>
        </pc:spChg>
        <pc:spChg chg="add del">
          <ac:chgData name="sveva.delgatto@unimc.it" userId="S::sveva.delgatto@unimc.it::b0dff882-4194-43a0-8b10-1068c4ea61a2" providerId="AD" clId="Web-{9FC99009-1D17-CBEF-8C7C-53CBAD72F928}" dt="2024-03-04T11:53:19.956" v="91"/>
          <ac:spMkLst>
            <pc:docMk/>
            <pc:sldMk cId="1168376841" sldId="308"/>
            <ac:spMk id="12" creationId="{650D18FE-0824-4A46-B22C-A86B52E5780A}"/>
          </ac:spMkLst>
        </pc:spChg>
        <pc:spChg chg="add">
          <ac:chgData name="sveva.delgatto@unimc.it" userId="S::sveva.delgatto@unimc.it::b0dff882-4194-43a0-8b10-1068c4ea61a2" providerId="AD" clId="Web-{9FC99009-1D17-CBEF-8C7C-53CBAD72F928}" dt="2024-03-04T11:53:19.956" v="91"/>
          <ac:spMkLst>
            <pc:docMk/>
            <pc:sldMk cId="1168376841" sldId="308"/>
            <ac:spMk id="17" creationId="{13EFA6C3-82DC-4131-9929-2523E6FD0B81}"/>
          </ac:spMkLst>
        </pc:spChg>
        <pc:spChg chg="add">
          <ac:chgData name="sveva.delgatto@unimc.it" userId="S::sveva.delgatto@unimc.it::b0dff882-4194-43a0-8b10-1068c4ea61a2" providerId="AD" clId="Web-{9FC99009-1D17-CBEF-8C7C-53CBAD72F928}" dt="2024-03-04T11:53:19.956" v="91"/>
          <ac:spMkLst>
            <pc:docMk/>
            <pc:sldMk cId="1168376841" sldId="308"/>
            <ac:spMk id="19" creationId="{AEC9469E-14CA-4358-BABC-CBF836A6142D}"/>
          </ac:spMkLst>
        </pc:spChg>
        <pc:spChg chg="add">
          <ac:chgData name="sveva.delgatto@unimc.it" userId="S::sveva.delgatto@unimc.it::b0dff882-4194-43a0-8b10-1068c4ea61a2" providerId="AD" clId="Web-{9FC99009-1D17-CBEF-8C7C-53CBAD72F928}" dt="2024-03-04T11:53:19.956" v="91"/>
          <ac:spMkLst>
            <pc:docMk/>
            <pc:sldMk cId="1168376841" sldId="308"/>
            <ac:spMk id="21" creationId="{048EB4C9-ACAF-4CCA-BA6E-9314431923B2}"/>
          </ac:spMkLst>
        </pc:spChg>
        <pc:picChg chg="add mod">
          <ac:chgData name="sveva.delgatto@unimc.it" userId="S::sveva.delgatto@unimc.it::b0dff882-4194-43a0-8b10-1068c4ea61a2" providerId="AD" clId="Web-{9FC99009-1D17-CBEF-8C7C-53CBAD72F928}" dt="2024-03-04T11:53:19.956" v="91"/>
          <ac:picMkLst>
            <pc:docMk/>
            <pc:sldMk cId="1168376841" sldId="308"/>
            <ac:picMk id="7" creationId="{C7FDDB87-46F5-63B9-CBE4-8BDD0524C791}"/>
          </ac:picMkLst>
        </pc:picChg>
      </pc:sldChg>
      <pc:sldChg chg="addSp modSp mod ord setBg">
        <pc:chgData name="sveva.delgatto@unimc.it" userId="S::sveva.delgatto@unimc.it::b0dff882-4194-43a0-8b10-1068c4ea61a2" providerId="AD" clId="Web-{9FC99009-1D17-CBEF-8C7C-53CBAD72F928}" dt="2024-03-04T11:55:17.742" v="118"/>
        <pc:sldMkLst>
          <pc:docMk/>
          <pc:sldMk cId="1642579464" sldId="309"/>
        </pc:sldMkLst>
        <pc:spChg chg="mod">
          <ac:chgData name="sveva.delgatto@unimc.it" userId="S::sveva.delgatto@unimc.it::b0dff882-4194-43a0-8b10-1068c4ea61a2" providerId="AD" clId="Web-{9FC99009-1D17-CBEF-8C7C-53CBAD72F928}" dt="2024-03-04T11:53:42.754" v="97"/>
          <ac:spMkLst>
            <pc:docMk/>
            <pc:sldMk cId="1642579464" sldId="309"/>
            <ac:spMk id="2" creationId="{00000000-0000-0000-0000-000000000000}"/>
          </ac:spMkLst>
        </pc:spChg>
        <pc:spChg chg="mod">
          <ac:chgData name="sveva.delgatto@unimc.it" userId="S::sveva.delgatto@unimc.it::b0dff882-4194-43a0-8b10-1068c4ea61a2" providerId="AD" clId="Web-{9FC99009-1D17-CBEF-8C7C-53CBAD72F928}" dt="2024-03-04T11:54:07.395" v="103" actId="20577"/>
          <ac:spMkLst>
            <pc:docMk/>
            <pc:sldMk cId="1642579464" sldId="309"/>
            <ac:spMk id="3" creationId="{00000000-0000-0000-0000-000000000000}"/>
          </ac:spMkLst>
        </pc:spChg>
        <pc:spChg chg="add">
          <ac:chgData name="sveva.delgatto@unimc.it" userId="S::sveva.delgatto@unimc.it::b0dff882-4194-43a0-8b10-1068c4ea61a2" providerId="AD" clId="Web-{9FC99009-1D17-CBEF-8C7C-53CBAD72F928}" dt="2024-03-04T11:53:42.754" v="97"/>
          <ac:spMkLst>
            <pc:docMk/>
            <pc:sldMk cId="1642579464" sldId="309"/>
            <ac:spMk id="10" creationId="{13EFA6C3-82DC-4131-9929-2523E6FD0B81}"/>
          </ac:spMkLst>
        </pc:spChg>
        <pc:spChg chg="add">
          <ac:chgData name="sveva.delgatto@unimc.it" userId="S::sveva.delgatto@unimc.it::b0dff882-4194-43a0-8b10-1068c4ea61a2" providerId="AD" clId="Web-{9FC99009-1D17-CBEF-8C7C-53CBAD72F928}" dt="2024-03-04T11:53:42.754" v="97"/>
          <ac:spMkLst>
            <pc:docMk/>
            <pc:sldMk cId="1642579464" sldId="309"/>
            <ac:spMk id="12" creationId="{AEC9469E-14CA-4358-BABC-CBF836A6142D}"/>
          </ac:spMkLst>
        </pc:spChg>
        <pc:spChg chg="add">
          <ac:chgData name="sveva.delgatto@unimc.it" userId="S::sveva.delgatto@unimc.it::b0dff882-4194-43a0-8b10-1068c4ea61a2" providerId="AD" clId="Web-{9FC99009-1D17-CBEF-8C7C-53CBAD72F928}" dt="2024-03-04T11:53:42.754" v="97"/>
          <ac:spMkLst>
            <pc:docMk/>
            <pc:sldMk cId="1642579464" sldId="309"/>
            <ac:spMk id="14" creationId="{048EB4C9-ACAF-4CCA-BA6E-9314431923B2}"/>
          </ac:spMkLst>
        </pc:spChg>
        <pc:picChg chg="add">
          <ac:chgData name="sveva.delgatto@unimc.it" userId="S::sveva.delgatto@unimc.it::b0dff882-4194-43a0-8b10-1068c4ea61a2" providerId="AD" clId="Web-{9FC99009-1D17-CBEF-8C7C-53CBAD72F928}" dt="2024-03-04T11:53:42.754" v="97"/>
          <ac:picMkLst>
            <pc:docMk/>
            <pc:sldMk cId="1642579464" sldId="309"/>
            <ac:picMk id="7" creationId="{4BBD63A0-08AD-CD54-2FBB-16B4A5DF46C1}"/>
          </ac:picMkLst>
        </pc:picChg>
      </pc:sldChg>
      <pc:sldChg chg="addSp modSp mod ord setBg">
        <pc:chgData name="sveva.delgatto@unimc.it" userId="S::sveva.delgatto@unimc.it::b0dff882-4194-43a0-8b10-1068c4ea61a2" providerId="AD" clId="Web-{9FC99009-1D17-CBEF-8C7C-53CBAD72F928}" dt="2024-03-04T11:54:39.506" v="110" actId="20577"/>
        <pc:sldMkLst>
          <pc:docMk/>
          <pc:sldMk cId="1073734380" sldId="310"/>
        </pc:sldMkLst>
        <pc:spChg chg="mod">
          <ac:chgData name="sveva.delgatto@unimc.it" userId="S::sveva.delgatto@unimc.it::b0dff882-4194-43a0-8b10-1068c4ea61a2" providerId="AD" clId="Web-{9FC99009-1D17-CBEF-8C7C-53CBAD72F928}" dt="2024-03-04T11:54:24.755" v="104"/>
          <ac:spMkLst>
            <pc:docMk/>
            <pc:sldMk cId="1073734380" sldId="310"/>
            <ac:spMk id="2" creationId="{00000000-0000-0000-0000-000000000000}"/>
          </ac:spMkLst>
        </pc:spChg>
        <pc:spChg chg="mod">
          <ac:chgData name="sveva.delgatto@unimc.it" userId="S::sveva.delgatto@unimc.it::b0dff882-4194-43a0-8b10-1068c4ea61a2" providerId="AD" clId="Web-{9FC99009-1D17-CBEF-8C7C-53CBAD72F928}" dt="2024-03-04T11:54:39.506" v="110" actId="20577"/>
          <ac:spMkLst>
            <pc:docMk/>
            <pc:sldMk cId="1073734380" sldId="310"/>
            <ac:spMk id="3" creationId="{00000000-0000-0000-0000-000000000000}"/>
          </ac:spMkLst>
        </pc:spChg>
        <pc:spChg chg="add">
          <ac:chgData name="sveva.delgatto@unimc.it" userId="S::sveva.delgatto@unimc.it::b0dff882-4194-43a0-8b10-1068c4ea61a2" providerId="AD" clId="Web-{9FC99009-1D17-CBEF-8C7C-53CBAD72F928}" dt="2024-03-04T11:54:24.755" v="104"/>
          <ac:spMkLst>
            <pc:docMk/>
            <pc:sldMk cId="1073734380" sldId="310"/>
            <ac:spMk id="9" creationId="{3ECBE1F1-D69B-4AFA-ABD5-8E41720EF6DE}"/>
          </ac:spMkLst>
        </pc:spChg>
        <pc:spChg chg="add">
          <ac:chgData name="sveva.delgatto@unimc.it" userId="S::sveva.delgatto@unimc.it::b0dff882-4194-43a0-8b10-1068c4ea61a2" providerId="AD" clId="Web-{9FC99009-1D17-CBEF-8C7C-53CBAD72F928}" dt="2024-03-04T11:54:24.755" v="104"/>
          <ac:spMkLst>
            <pc:docMk/>
            <pc:sldMk cId="1073734380" sldId="310"/>
            <ac:spMk id="11" creationId="{603A6265-E10C-4B85-9C20-E75FCAF9CC63}"/>
          </ac:spMkLst>
        </pc:spChg>
        <pc:picChg chg="add">
          <ac:chgData name="sveva.delgatto@unimc.it" userId="S::sveva.delgatto@unimc.it::b0dff882-4194-43a0-8b10-1068c4ea61a2" providerId="AD" clId="Web-{9FC99009-1D17-CBEF-8C7C-53CBAD72F928}" dt="2024-03-04T11:54:24.755" v="104"/>
          <ac:picMkLst>
            <pc:docMk/>
            <pc:sldMk cId="1073734380" sldId="310"/>
            <ac:picMk id="5" creationId="{573B80B4-E468-F7FD-B528-BCB5D2732589}"/>
          </ac:picMkLst>
        </pc:picChg>
      </pc:sldChg>
      <pc:sldChg chg="addSp delSp modSp mod setBg">
        <pc:chgData name="sveva.delgatto@unimc.it" userId="S::sveva.delgatto@unimc.it::b0dff882-4194-43a0-8b10-1068c4ea61a2" providerId="AD" clId="Web-{9FC99009-1D17-CBEF-8C7C-53CBAD72F928}" dt="2024-03-04T11:47:54.943" v="36"/>
        <pc:sldMkLst>
          <pc:docMk/>
          <pc:sldMk cId="210238598" sldId="311"/>
        </pc:sldMkLst>
        <pc:spChg chg="mod">
          <ac:chgData name="sveva.delgatto@unimc.it" userId="S::sveva.delgatto@unimc.it::b0dff882-4194-43a0-8b10-1068c4ea61a2" providerId="AD" clId="Web-{9FC99009-1D17-CBEF-8C7C-53CBAD72F928}" dt="2024-03-04T11:47:54.943" v="36"/>
          <ac:spMkLst>
            <pc:docMk/>
            <pc:sldMk cId="210238598" sldId="311"/>
            <ac:spMk id="2" creationId="{00000000-0000-0000-0000-000000000000}"/>
          </ac:spMkLst>
        </pc:spChg>
        <pc:spChg chg="del mod">
          <ac:chgData name="sveva.delgatto@unimc.it" userId="S::sveva.delgatto@unimc.it::b0dff882-4194-43a0-8b10-1068c4ea61a2" providerId="AD" clId="Web-{9FC99009-1D17-CBEF-8C7C-53CBAD72F928}" dt="2024-03-04T11:47:54.943" v="36"/>
          <ac:spMkLst>
            <pc:docMk/>
            <pc:sldMk cId="210238598" sldId="311"/>
            <ac:spMk id="3" creationId="{00000000-0000-0000-0000-000000000000}"/>
          </ac:spMkLst>
        </pc:spChg>
        <pc:spChg chg="add">
          <ac:chgData name="sveva.delgatto@unimc.it" userId="S::sveva.delgatto@unimc.it::b0dff882-4194-43a0-8b10-1068c4ea61a2" providerId="AD" clId="Web-{9FC99009-1D17-CBEF-8C7C-53CBAD72F928}" dt="2024-03-04T11:47:54.943" v="36"/>
          <ac:spMkLst>
            <pc:docMk/>
            <pc:sldMk cId="210238598" sldId="311"/>
            <ac:spMk id="9" creationId="{56E9B3E6-E277-4D68-BA48-9CB43FFBD6E2}"/>
          </ac:spMkLst>
        </pc:spChg>
        <pc:spChg chg="add">
          <ac:chgData name="sveva.delgatto@unimc.it" userId="S::sveva.delgatto@unimc.it::b0dff882-4194-43a0-8b10-1068c4ea61a2" providerId="AD" clId="Web-{9FC99009-1D17-CBEF-8C7C-53CBAD72F928}" dt="2024-03-04T11:47:54.943" v="36"/>
          <ac:spMkLst>
            <pc:docMk/>
            <pc:sldMk cId="210238598" sldId="311"/>
            <ac:spMk id="16" creationId="{D5B0017B-2ECA-49AF-B397-DC140825DF8D}"/>
          </ac:spMkLst>
        </pc:spChg>
        <pc:grpChg chg="add">
          <ac:chgData name="sveva.delgatto@unimc.it" userId="S::sveva.delgatto@unimc.it::b0dff882-4194-43a0-8b10-1068c4ea61a2" providerId="AD" clId="Web-{9FC99009-1D17-CBEF-8C7C-53CBAD72F928}" dt="2024-03-04T11:47:54.943" v="36"/>
          <ac:grpSpMkLst>
            <pc:docMk/>
            <pc:sldMk cId="210238598" sldId="311"/>
            <ac:grpSpMk id="11" creationId="{AE1C45F0-260A-458C-96ED-C1F6D2151219}"/>
          </ac:grpSpMkLst>
        </pc:grpChg>
        <pc:graphicFrameChg chg="add">
          <ac:chgData name="sveva.delgatto@unimc.it" userId="S::sveva.delgatto@unimc.it::b0dff882-4194-43a0-8b10-1068c4ea61a2" providerId="AD" clId="Web-{9FC99009-1D17-CBEF-8C7C-53CBAD72F928}" dt="2024-03-04T11:47:54.943" v="36"/>
          <ac:graphicFrameMkLst>
            <pc:docMk/>
            <pc:sldMk cId="210238598" sldId="311"/>
            <ac:graphicFrameMk id="5" creationId="{2C18B76E-6BC7-B7F3-B6D3-5EA3CE779211}"/>
          </ac:graphicFrameMkLst>
        </pc:graphicFrameChg>
        <pc:cxnChg chg="add">
          <ac:chgData name="sveva.delgatto@unimc.it" userId="S::sveva.delgatto@unimc.it::b0dff882-4194-43a0-8b10-1068c4ea61a2" providerId="AD" clId="Web-{9FC99009-1D17-CBEF-8C7C-53CBAD72F928}" dt="2024-03-04T11:47:54.943" v="36"/>
          <ac:cxnSpMkLst>
            <pc:docMk/>
            <pc:sldMk cId="210238598" sldId="311"/>
            <ac:cxnSpMk id="18" creationId="{6CF1BAF6-AD41-4082-B212-8A1F9A2E8779}"/>
          </ac:cxnSpMkLst>
        </pc:cxnChg>
      </pc:sldChg>
      <pc:sldChg chg="addSp modSp mod setBg">
        <pc:chgData name="sveva.delgatto@unimc.it" userId="S::sveva.delgatto@unimc.it::b0dff882-4194-43a0-8b10-1068c4ea61a2" providerId="AD" clId="Web-{9FC99009-1D17-CBEF-8C7C-53CBAD72F928}" dt="2024-03-04T11:49:13.603" v="49" actId="20577"/>
        <pc:sldMkLst>
          <pc:docMk/>
          <pc:sldMk cId="2792163475" sldId="312"/>
        </pc:sldMkLst>
        <pc:spChg chg="mod">
          <ac:chgData name="sveva.delgatto@unimc.it" userId="S::sveva.delgatto@unimc.it::b0dff882-4194-43a0-8b10-1068c4ea61a2" providerId="AD" clId="Web-{9FC99009-1D17-CBEF-8C7C-53CBAD72F928}" dt="2024-03-04T11:49:06.306" v="48"/>
          <ac:spMkLst>
            <pc:docMk/>
            <pc:sldMk cId="2792163475" sldId="312"/>
            <ac:spMk id="2" creationId="{9F658A00-A06A-49AA-9F5E-FF3AFE261872}"/>
          </ac:spMkLst>
        </pc:spChg>
        <pc:spChg chg="mod">
          <ac:chgData name="sveva.delgatto@unimc.it" userId="S::sveva.delgatto@unimc.it::b0dff882-4194-43a0-8b10-1068c4ea61a2" providerId="AD" clId="Web-{9FC99009-1D17-CBEF-8C7C-53CBAD72F928}" dt="2024-03-04T11:49:13.603" v="49" actId="20577"/>
          <ac:spMkLst>
            <pc:docMk/>
            <pc:sldMk cId="2792163475" sldId="312"/>
            <ac:spMk id="3" creationId="{97092146-A258-4F50-801A-184AAD1CAFCF}"/>
          </ac:spMkLst>
        </pc:spChg>
        <pc:spChg chg="add">
          <ac:chgData name="sveva.delgatto@unimc.it" userId="S::sveva.delgatto@unimc.it::b0dff882-4194-43a0-8b10-1068c4ea61a2" providerId="AD" clId="Web-{9FC99009-1D17-CBEF-8C7C-53CBAD72F928}" dt="2024-03-04T11:49:06.306" v="48"/>
          <ac:spMkLst>
            <pc:docMk/>
            <pc:sldMk cId="2792163475" sldId="312"/>
            <ac:spMk id="8" creationId="{DBF61EA3-B236-439E-9C0B-340980D56BEE}"/>
          </ac:spMkLst>
        </pc:spChg>
        <pc:spChg chg="add">
          <ac:chgData name="sveva.delgatto@unimc.it" userId="S::sveva.delgatto@unimc.it::b0dff882-4194-43a0-8b10-1068c4ea61a2" providerId="AD" clId="Web-{9FC99009-1D17-CBEF-8C7C-53CBAD72F928}" dt="2024-03-04T11:49:06.306" v="48"/>
          <ac:spMkLst>
            <pc:docMk/>
            <pc:sldMk cId="2792163475" sldId="312"/>
            <ac:spMk id="14" creationId="{E659831F-0D9A-4C63-9EBB-8435B85A440F}"/>
          </ac:spMkLst>
        </pc:spChg>
        <pc:grpChg chg="add">
          <ac:chgData name="sveva.delgatto@unimc.it" userId="S::sveva.delgatto@unimc.it::b0dff882-4194-43a0-8b10-1068c4ea61a2" providerId="AD" clId="Web-{9FC99009-1D17-CBEF-8C7C-53CBAD72F928}" dt="2024-03-04T11:49:06.306" v="48"/>
          <ac:grpSpMkLst>
            <pc:docMk/>
            <pc:sldMk cId="2792163475" sldId="312"/>
            <ac:grpSpMk id="10" creationId="{28FAF094-D087-493F-8DF9-A486C2D6BBAA}"/>
          </ac:grpSpMkLst>
        </pc:grpChg>
      </pc:sldChg>
      <pc:sldChg chg="del">
        <pc:chgData name="sveva.delgatto@unimc.it" userId="S::sveva.delgatto@unimc.it::b0dff882-4194-43a0-8b10-1068c4ea61a2" providerId="AD" clId="Web-{9FC99009-1D17-CBEF-8C7C-53CBAD72F928}" dt="2024-03-04T11:44:46.827" v="9"/>
        <pc:sldMkLst>
          <pc:docMk/>
          <pc:sldMk cId="2328185346" sldId="313"/>
        </pc:sldMkLst>
      </pc:sldChg>
      <pc:sldChg chg="del">
        <pc:chgData name="sveva.delgatto@unimc.it" userId="S::sveva.delgatto@unimc.it::b0dff882-4194-43a0-8b10-1068c4ea61a2" providerId="AD" clId="Web-{9FC99009-1D17-CBEF-8C7C-53CBAD72F928}" dt="2024-03-04T11:44:46.827" v="8"/>
        <pc:sldMkLst>
          <pc:docMk/>
          <pc:sldMk cId="1722767302" sldId="314"/>
        </pc:sldMkLst>
      </pc:sldChg>
      <pc:sldChg chg="del">
        <pc:chgData name="sveva.delgatto@unimc.it" userId="S::sveva.delgatto@unimc.it::b0dff882-4194-43a0-8b10-1068c4ea61a2" providerId="AD" clId="Web-{9FC99009-1D17-CBEF-8C7C-53CBAD72F928}" dt="2024-03-04T11:44:46.811" v="5"/>
        <pc:sldMkLst>
          <pc:docMk/>
          <pc:sldMk cId="4196519574" sldId="315"/>
        </pc:sldMkLst>
      </pc:sldChg>
      <pc:sldChg chg="del">
        <pc:chgData name="sveva.delgatto@unimc.it" userId="S::sveva.delgatto@unimc.it::b0dff882-4194-43a0-8b10-1068c4ea61a2" providerId="AD" clId="Web-{9FC99009-1D17-CBEF-8C7C-53CBAD72F928}" dt="2024-03-04T11:44:46.811" v="3"/>
        <pc:sldMkLst>
          <pc:docMk/>
          <pc:sldMk cId="3888330571" sldId="316"/>
        </pc:sldMkLst>
      </pc:sldChg>
      <pc:sldChg chg="del">
        <pc:chgData name="sveva.delgatto@unimc.it" userId="S::sveva.delgatto@unimc.it::b0dff882-4194-43a0-8b10-1068c4ea61a2" providerId="AD" clId="Web-{9FC99009-1D17-CBEF-8C7C-53CBAD72F928}" dt="2024-03-04T11:44:46.811" v="0"/>
        <pc:sldMkLst>
          <pc:docMk/>
          <pc:sldMk cId="3075819569" sldId="317"/>
        </pc:sldMkLst>
      </pc:sldChg>
      <pc:sldChg chg="addSp modSp mod setBg">
        <pc:chgData name="sveva.delgatto@unimc.it" userId="S::sveva.delgatto@unimc.it::b0dff882-4194-43a0-8b10-1068c4ea61a2" providerId="AD" clId="Web-{9FC99009-1D17-CBEF-8C7C-53CBAD72F928}" dt="2024-03-04T11:47:25.442" v="32"/>
        <pc:sldMkLst>
          <pc:docMk/>
          <pc:sldMk cId="2760158308" sldId="318"/>
        </pc:sldMkLst>
        <pc:spChg chg="mod">
          <ac:chgData name="sveva.delgatto@unimc.it" userId="S::sveva.delgatto@unimc.it::b0dff882-4194-43a0-8b10-1068c4ea61a2" providerId="AD" clId="Web-{9FC99009-1D17-CBEF-8C7C-53CBAD72F928}" dt="2024-03-04T11:47:25.442" v="32"/>
          <ac:spMkLst>
            <pc:docMk/>
            <pc:sldMk cId="2760158308" sldId="318"/>
            <ac:spMk id="2" creationId="{C206C51D-898C-4141-82E4-B9BCD644D5FE}"/>
          </ac:spMkLst>
        </pc:spChg>
        <pc:spChg chg="mod">
          <ac:chgData name="sveva.delgatto@unimc.it" userId="S::sveva.delgatto@unimc.it::b0dff882-4194-43a0-8b10-1068c4ea61a2" providerId="AD" clId="Web-{9FC99009-1D17-CBEF-8C7C-53CBAD72F928}" dt="2024-03-04T11:47:25.442" v="32"/>
          <ac:spMkLst>
            <pc:docMk/>
            <pc:sldMk cId="2760158308" sldId="318"/>
            <ac:spMk id="3" creationId="{B329E6EE-DA02-4A93-8286-2D7BAC76C14B}"/>
          </ac:spMkLst>
        </pc:spChg>
        <pc:spChg chg="add">
          <ac:chgData name="sveva.delgatto@unimc.it" userId="S::sveva.delgatto@unimc.it::b0dff882-4194-43a0-8b10-1068c4ea61a2" providerId="AD" clId="Web-{9FC99009-1D17-CBEF-8C7C-53CBAD72F928}" dt="2024-03-04T11:47:25.442" v="32"/>
          <ac:spMkLst>
            <pc:docMk/>
            <pc:sldMk cId="2760158308" sldId="318"/>
            <ac:spMk id="9" creationId="{93245F62-CCC4-49E4-B95B-EA6C1E790510}"/>
          </ac:spMkLst>
        </pc:spChg>
        <pc:spChg chg="add">
          <ac:chgData name="sveva.delgatto@unimc.it" userId="S::sveva.delgatto@unimc.it::b0dff882-4194-43a0-8b10-1068c4ea61a2" providerId="AD" clId="Web-{9FC99009-1D17-CBEF-8C7C-53CBAD72F928}" dt="2024-03-04T11:47:25.442" v="32"/>
          <ac:spMkLst>
            <pc:docMk/>
            <pc:sldMk cId="2760158308" sldId="318"/>
            <ac:spMk id="11" creationId="{E6C0DD6B-6AA3-448F-9B99-8386295BC1B4}"/>
          </ac:spMkLst>
        </pc:spChg>
        <pc:picChg chg="add mod">
          <ac:chgData name="sveva.delgatto@unimc.it" userId="S::sveva.delgatto@unimc.it::b0dff882-4194-43a0-8b10-1068c4ea61a2" providerId="AD" clId="Web-{9FC99009-1D17-CBEF-8C7C-53CBAD72F928}" dt="2024-03-04T11:47:25.442" v="32"/>
          <ac:picMkLst>
            <pc:docMk/>
            <pc:sldMk cId="2760158308" sldId="318"/>
            <ac:picMk id="4" creationId="{8EF79936-2669-4FDB-7BAA-2BEDDBB9A5FB}"/>
          </ac:picMkLst>
        </pc:picChg>
      </pc:sldChg>
      <pc:sldChg chg="addSp modSp mod setBg">
        <pc:chgData name="sveva.delgatto@unimc.it" userId="S::sveva.delgatto@unimc.it::b0dff882-4194-43a0-8b10-1068c4ea61a2" providerId="AD" clId="Web-{9FC99009-1D17-CBEF-8C7C-53CBAD72F928}" dt="2024-03-04T12:03:05.322" v="138" actId="20577"/>
        <pc:sldMkLst>
          <pc:docMk/>
          <pc:sldMk cId="3696557590" sldId="319"/>
        </pc:sldMkLst>
        <pc:spChg chg="mod">
          <ac:chgData name="sveva.delgatto@unimc.it" userId="S::sveva.delgatto@unimc.it::b0dff882-4194-43a0-8b10-1068c4ea61a2" providerId="AD" clId="Web-{9FC99009-1D17-CBEF-8C7C-53CBAD72F928}" dt="2024-03-04T12:02:52.790" v="136"/>
          <ac:spMkLst>
            <pc:docMk/>
            <pc:sldMk cId="3696557590" sldId="319"/>
            <ac:spMk id="2" creationId="{F4CF7029-9C36-43FF-BFEC-A40AFB2D9C4A}"/>
          </ac:spMkLst>
        </pc:spChg>
        <pc:spChg chg="mod">
          <ac:chgData name="sveva.delgatto@unimc.it" userId="S::sveva.delgatto@unimc.it::b0dff882-4194-43a0-8b10-1068c4ea61a2" providerId="AD" clId="Web-{9FC99009-1D17-CBEF-8C7C-53CBAD72F928}" dt="2024-03-04T12:03:05.322" v="138" actId="20577"/>
          <ac:spMkLst>
            <pc:docMk/>
            <pc:sldMk cId="3696557590" sldId="319"/>
            <ac:spMk id="3" creationId="{AD960051-1C06-4478-B3E2-7157A89DCDE8}"/>
          </ac:spMkLst>
        </pc:spChg>
        <pc:spChg chg="add">
          <ac:chgData name="sveva.delgatto@unimc.it" userId="S::sveva.delgatto@unimc.it::b0dff882-4194-43a0-8b10-1068c4ea61a2" providerId="AD" clId="Web-{9FC99009-1D17-CBEF-8C7C-53CBAD72F928}" dt="2024-03-04T12:02:52.790" v="136"/>
          <ac:spMkLst>
            <pc:docMk/>
            <pc:sldMk cId="3696557590" sldId="319"/>
            <ac:spMk id="10" creationId="{59A309A7-1751-4ABE-A3C1-EEC40366AD89}"/>
          </ac:spMkLst>
        </pc:spChg>
        <pc:spChg chg="add">
          <ac:chgData name="sveva.delgatto@unimc.it" userId="S::sveva.delgatto@unimc.it::b0dff882-4194-43a0-8b10-1068c4ea61a2" providerId="AD" clId="Web-{9FC99009-1D17-CBEF-8C7C-53CBAD72F928}" dt="2024-03-04T12:02:52.790" v="136"/>
          <ac:spMkLst>
            <pc:docMk/>
            <pc:sldMk cId="3696557590" sldId="319"/>
            <ac:spMk id="12" creationId="{967D8EB6-EAE1-4F9C-B398-83321E287204}"/>
          </ac:spMkLst>
        </pc:spChg>
        <pc:picChg chg="add">
          <ac:chgData name="sveva.delgatto@unimc.it" userId="S::sveva.delgatto@unimc.it::b0dff882-4194-43a0-8b10-1068c4ea61a2" providerId="AD" clId="Web-{9FC99009-1D17-CBEF-8C7C-53CBAD72F928}" dt="2024-03-04T12:02:52.790" v="136"/>
          <ac:picMkLst>
            <pc:docMk/>
            <pc:sldMk cId="3696557590" sldId="319"/>
            <ac:picMk id="7" creationId="{C2535444-0346-3C48-F0A0-7B272C1B6A7C}"/>
          </ac:picMkLst>
        </pc:picChg>
      </pc:sldChg>
      <pc:sldChg chg="addSp modSp mod setBg">
        <pc:chgData name="sveva.delgatto@unimc.it" userId="S::sveva.delgatto@unimc.it::b0dff882-4194-43a0-8b10-1068c4ea61a2" providerId="AD" clId="Web-{9FC99009-1D17-CBEF-8C7C-53CBAD72F928}" dt="2024-03-04T12:03:20.619" v="139"/>
        <pc:sldMkLst>
          <pc:docMk/>
          <pc:sldMk cId="4047279713" sldId="320"/>
        </pc:sldMkLst>
        <pc:spChg chg="mod">
          <ac:chgData name="sveva.delgatto@unimc.it" userId="S::sveva.delgatto@unimc.it::b0dff882-4194-43a0-8b10-1068c4ea61a2" providerId="AD" clId="Web-{9FC99009-1D17-CBEF-8C7C-53CBAD72F928}" dt="2024-03-04T12:03:20.619" v="139"/>
          <ac:spMkLst>
            <pc:docMk/>
            <pc:sldMk cId="4047279713" sldId="320"/>
            <ac:spMk id="2" creationId="{5489F70E-FFFD-4178-BECC-C7A266465BC1}"/>
          </ac:spMkLst>
        </pc:spChg>
        <pc:spChg chg="mod">
          <ac:chgData name="sveva.delgatto@unimc.it" userId="S::sveva.delgatto@unimc.it::b0dff882-4194-43a0-8b10-1068c4ea61a2" providerId="AD" clId="Web-{9FC99009-1D17-CBEF-8C7C-53CBAD72F928}" dt="2024-03-04T12:03:20.619" v="139"/>
          <ac:spMkLst>
            <pc:docMk/>
            <pc:sldMk cId="4047279713" sldId="320"/>
            <ac:spMk id="3" creationId="{C1994DD9-7658-4929-8E7E-30B20D072712}"/>
          </ac:spMkLst>
        </pc:spChg>
        <pc:spChg chg="add">
          <ac:chgData name="sveva.delgatto@unimc.it" userId="S::sveva.delgatto@unimc.it::b0dff882-4194-43a0-8b10-1068c4ea61a2" providerId="AD" clId="Web-{9FC99009-1D17-CBEF-8C7C-53CBAD72F928}" dt="2024-03-04T12:03:20.619" v="139"/>
          <ac:spMkLst>
            <pc:docMk/>
            <pc:sldMk cId="4047279713" sldId="320"/>
            <ac:spMk id="8" creationId="{DBF61EA3-B236-439E-9C0B-340980D56BEE}"/>
          </ac:spMkLst>
        </pc:spChg>
        <pc:spChg chg="add">
          <ac:chgData name="sveva.delgatto@unimc.it" userId="S::sveva.delgatto@unimc.it::b0dff882-4194-43a0-8b10-1068c4ea61a2" providerId="AD" clId="Web-{9FC99009-1D17-CBEF-8C7C-53CBAD72F928}" dt="2024-03-04T12:03:20.619" v="139"/>
          <ac:spMkLst>
            <pc:docMk/>
            <pc:sldMk cId="4047279713" sldId="320"/>
            <ac:spMk id="14" creationId="{E659831F-0D9A-4C63-9EBB-8435B85A440F}"/>
          </ac:spMkLst>
        </pc:spChg>
        <pc:grpChg chg="add">
          <ac:chgData name="sveva.delgatto@unimc.it" userId="S::sveva.delgatto@unimc.it::b0dff882-4194-43a0-8b10-1068c4ea61a2" providerId="AD" clId="Web-{9FC99009-1D17-CBEF-8C7C-53CBAD72F928}" dt="2024-03-04T12:03:20.619" v="139"/>
          <ac:grpSpMkLst>
            <pc:docMk/>
            <pc:sldMk cId="4047279713" sldId="320"/>
            <ac:grpSpMk id="10" creationId="{28FAF094-D087-493F-8DF9-A486C2D6BBAA}"/>
          </ac:grpSpMkLst>
        </pc:grpChg>
      </pc:sldChg>
      <pc:sldChg chg="addSp delSp modSp mod setBg">
        <pc:chgData name="sveva.delgatto@unimc.it" userId="S::sveva.delgatto@unimc.it::b0dff882-4194-43a0-8b10-1068c4ea61a2" providerId="AD" clId="Web-{9FC99009-1D17-CBEF-8C7C-53CBAD72F928}" dt="2024-03-04T12:03:25.557" v="140"/>
        <pc:sldMkLst>
          <pc:docMk/>
          <pc:sldMk cId="362441712" sldId="321"/>
        </pc:sldMkLst>
        <pc:spChg chg="mod">
          <ac:chgData name="sveva.delgatto@unimc.it" userId="S::sveva.delgatto@unimc.it::b0dff882-4194-43a0-8b10-1068c4ea61a2" providerId="AD" clId="Web-{9FC99009-1D17-CBEF-8C7C-53CBAD72F928}" dt="2024-03-04T12:03:25.557" v="140"/>
          <ac:spMkLst>
            <pc:docMk/>
            <pc:sldMk cId="362441712" sldId="321"/>
            <ac:spMk id="2" creationId="{54420883-E7E4-45F2-8C3D-16DDE806DC92}"/>
          </ac:spMkLst>
        </pc:spChg>
        <pc:spChg chg="del">
          <ac:chgData name="sveva.delgatto@unimc.it" userId="S::sveva.delgatto@unimc.it::b0dff882-4194-43a0-8b10-1068c4ea61a2" providerId="AD" clId="Web-{9FC99009-1D17-CBEF-8C7C-53CBAD72F928}" dt="2024-03-04T12:03:25.557" v="140"/>
          <ac:spMkLst>
            <pc:docMk/>
            <pc:sldMk cId="362441712" sldId="321"/>
            <ac:spMk id="3" creationId="{3A87BA68-8135-440D-92DF-44B8FA228725}"/>
          </ac:spMkLst>
        </pc:spChg>
        <pc:spChg chg="add">
          <ac:chgData name="sveva.delgatto@unimc.it" userId="S::sveva.delgatto@unimc.it::b0dff882-4194-43a0-8b10-1068c4ea61a2" providerId="AD" clId="Web-{9FC99009-1D17-CBEF-8C7C-53CBAD72F928}" dt="2024-03-04T12:03:25.557" v="140"/>
          <ac:spMkLst>
            <pc:docMk/>
            <pc:sldMk cId="362441712" sldId="321"/>
            <ac:spMk id="9" creationId="{53B021B3-DE93-4AB7-8A18-CF5F1CED88B8}"/>
          </ac:spMkLst>
        </pc:spChg>
        <pc:spChg chg="add">
          <ac:chgData name="sveva.delgatto@unimc.it" userId="S::sveva.delgatto@unimc.it::b0dff882-4194-43a0-8b10-1068c4ea61a2" providerId="AD" clId="Web-{9FC99009-1D17-CBEF-8C7C-53CBAD72F928}" dt="2024-03-04T12:03:25.557" v="140"/>
          <ac:spMkLst>
            <pc:docMk/>
            <pc:sldMk cId="362441712" sldId="321"/>
            <ac:spMk id="11" creationId="{52D502E5-F6B4-4D58-B4AE-FC466FF15EE8}"/>
          </ac:spMkLst>
        </pc:spChg>
        <pc:spChg chg="add">
          <ac:chgData name="sveva.delgatto@unimc.it" userId="S::sveva.delgatto@unimc.it::b0dff882-4194-43a0-8b10-1068c4ea61a2" providerId="AD" clId="Web-{9FC99009-1D17-CBEF-8C7C-53CBAD72F928}" dt="2024-03-04T12:03:25.557" v="140"/>
          <ac:spMkLst>
            <pc:docMk/>
            <pc:sldMk cId="362441712" sldId="321"/>
            <ac:spMk id="13" creationId="{9DECDBF4-02B6-4BB4-B65B-B8107AD6A9E8}"/>
          </ac:spMkLst>
        </pc:spChg>
        <pc:graphicFrameChg chg="add">
          <ac:chgData name="sveva.delgatto@unimc.it" userId="S::sveva.delgatto@unimc.it::b0dff882-4194-43a0-8b10-1068c4ea61a2" providerId="AD" clId="Web-{9FC99009-1D17-CBEF-8C7C-53CBAD72F928}" dt="2024-03-04T12:03:25.557" v="140"/>
          <ac:graphicFrameMkLst>
            <pc:docMk/>
            <pc:sldMk cId="362441712" sldId="321"/>
            <ac:graphicFrameMk id="5" creationId="{175AA6E3-4F63-E9BC-0900-2C1625E22F35}"/>
          </ac:graphicFrameMkLst>
        </pc:graphicFrameChg>
      </pc:sldChg>
      <pc:sldChg chg="addSp modSp mod setBg">
        <pc:chgData name="sveva.delgatto@unimc.it" userId="S::sveva.delgatto@unimc.it::b0dff882-4194-43a0-8b10-1068c4ea61a2" providerId="AD" clId="Web-{9FC99009-1D17-CBEF-8C7C-53CBAD72F928}" dt="2024-03-04T12:05:17.765" v="193" actId="20577"/>
        <pc:sldMkLst>
          <pc:docMk/>
          <pc:sldMk cId="3916207503" sldId="323"/>
        </pc:sldMkLst>
        <pc:spChg chg="mod">
          <ac:chgData name="sveva.delgatto@unimc.it" userId="S::sveva.delgatto@unimc.it::b0dff882-4194-43a0-8b10-1068c4ea61a2" providerId="AD" clId="Web-{9FC99009-1D17-CBEF-8C7C-53CBAD72F928}" dt="2024-03-04T12:05:09.186" v="191"/>
          <ac:spMkLst>
            <pc:docMk/>
            <pc:sldMk cId="3916207503" sldId="323"/>
            <ac:spMk id="2" creationId="{459D817E-1BFB-4D43-8669-E5DC546A2AEF}"/>
          </ac:spMkLst>
        </pc:spChg>
        <pc:spChg chg="mod">
          <ac:chgData name="sveva.delgatto@unimc.it" userId="S::sveva.delgatto@unimc.it::b0dff882-4194-43a0-8b10-1068c4ea61a2" providerId="AD" clId="Web-{9FC99009-1D17-CBEF-8C7C-53CBAD72F928}" dt="2024-03-04T12:05:17.765" v="193" actId="20577"/>
          <ac:spMkLst>
            <pc:docMk/>
            <pc:sldMk cId="3916207503" sldId="323"/>
            <ac:spMk id="3" creationId="{66FCB1CF-E951-4B69-B873-17D150FC99F5}"/>
          </ac:spMkLst>
        </pc:spChg>
        <pc:spChg chg="add">
          <ac:chgData name="sveva.delgatto@unimc.it" userId="S::sveva.delgatto@unimc.it::b0dff882-4194-43a0-8b10-1068c4ea61a2" providerId="AD" clId="Web-{9FC99009-1D17-CBEF-8C7C-53CBAD72F928}" dt="2024-03-04T12:05:09.186" v="191"/>
          <ac:spMkLst>
            <pc:docMk/>
            <pc:sldMk cId="3916207503" sldId="323"/>
            <ac:spMk id="8" creationId="{B6CDA21F-E7AF-4C75-8395-33F58D5B0E45}"/>
          </ac:spMkLst>
        </pc:spChg>
        <pc:spChg chg="add">
          <ac:chgData name="sveva.delgatto@unimc.it" userId="S::sveva.delgatto@unimc.it::b0dff882-4194-43a0-8b10-1068c4ea61a2" providerId="AD" clId="Web-{9FC99009-1D17-CBEF-8C7C-53CBAD72F928}" dt="2024-03-04T12:05:09.186" v="191"/>
          <ac:spMkLst>
            <pc:docMk/>
            <pc:sldMk cId="3916207503" sldId="323"/>
            <ac:spMk id="15" creationId="{D5B0017B-2ECA-49AF-B397-DC140825DF8D}"/>
          </ac:spMkLst>
        </pc:spChg>
        <pc:grpChg chg="add">
          <ac:chgData name="sveva.delgatto@unimc.it" userId="S::sveva.delgatto@unimc.it::b0dff882-4194-43a0-8b10-1068c4ea61a2" providerId="AD" clId="Web-{9FC99009-1D17-CBEF-8C7C-53CBAD72F928}" dt="2024-03-04T12:05:09.186" v="191"/>
          <ac:grpSpMkLst>
            <pc:docMk/>
            <pc:sldMk cId="3916207503" sldId="323"/>
            <ac:grpSpMk id="10" creationId="{AE1C45F0-260A-458C-96ED-C1F6D2151219}"/>
          </ac:grpSpMkLst>
        </pc:grpChg>
        <pc:cxnChg chg="add">
          <ac:chgData name="sveva.delgatto@unimc.it" userId="S::sveva.delgatto@unimc.it::b0dff882-4194-43a0-8b10-1068c4ea61a2" providerId="AD" clId="Web-{9FC99009-1D17-CBEF-8C7C-53CBAD72F928}" dt="2024-03-04T12:05:09.186" v="191"/>
          <ac:cxnSpMkLst>
            <pc:docMk/>
            <pc:sldMk cId="3916207503" sldId="323"/>
            <ac:cxnSpMk id="17" creationId="{6CF1BAF6-AD41-4082-B212-8A1F9A2E8779}"/>
          </ac:cxnSpMkLst>
        </pc:cxnChg>
      </pc:sldChg>
      <pc:sldChg chg="addSp delSp modSp mod setBg">
        <pc:chgData name="sveva.delgatto@unimc.it" userId="S::sveva.delgatto@unimc.it::b0dff882-4194-43a0-8b10-1068c4ea61a2" providerId="AD" clId="Web-{9FC99009-1D17-CBEF-8C7C-53CBAD72F928}" dt="2024-03-04T12:06:10.970" v="232"/>
        <pc:sldMkLst>
          <pc:docMk/>
          <pc:sldMk cId="2644760967" sldId="324"/>
        </pc:sldMkLst>
        <pc:spChg chg="mod">
          <ac:chgData name="sveva.delgatto@unimc.it" userId="S::sveva.delgatto@unimc.it::b0dff882-4194-43a0-8b10-1068c4ea61a2" providerId="AD" clId="Web-{9FC99009-1D17-CBEF-8C7C-53CBAD72F928}" dt="2024-03-04T12:06:10.970" v="232"/>
          <ac:spMkLst>
            <pc:docMk/>
            <pc:sldMk cId="2644760967" sldId="324"/>
            <ac:spMk id="2" creationId="{459D817E-1BFB-4D43-8669-E5DC546A2AEF}"/>
          </ac:spMkLst>
        </pc:spChg>
        <pc:spChg chg="del mod">
          <ac:chgData name="sveva.delgatto@unimc.it" userId="S::sveva.delgatto@unimc.it::b0dff882-4194-43a0-8b10-1068c4ea61a2" providerId="AD" clId="Web-{9FC99009-1D17-CBEF-8C7C-53CBAD72F928}" dt="2024-03-04T12:06:10.970" v="232"/>
          <ac:spMkLst>
            <pc:docMk/>
            <pc:sldMk cId="2644760967" sldId="324"/>
            <ac:spMk id="3" creationId="{66FCB1CF-E951-4B69-B873-17D150FC99F5}"/>
          </ac:spMkLst>
        </pc:spChg>
        <pc:spChg chg="add del">
          <ac:chgData name="sveva.delgatto@unimc.it" userId="S::sveva.delgatto@unimc.it::b0dff882-4194-43a0-8b10-1068c4ea61a2" providerId="AD" clId="Web-{9FC99009-1D17-CBEF-8C7C-53CBAD72F928}" dt="2024-03-04T12:06:10.907" v="231"/>
          <ac:spMkLst>
            <pc:docMk/>
            <pc:sldMk cId="2644760967" sldId="324"/>
            <ac:spMk id="8" creationId="{DBF61EA3-B236-439E-9C0B-340980D56BEE}"/>
          </ac:spMkLst>
        </pc:spChg>
        <pc:spChg chg="add del">
          <ac:chgData name="sveva.delgatto@unimc.it" userId="S::sveva.delgatto@unimc.it::b0dff882-4194-43a0-8b10-1068c4ea61a2" providerId="AD" clId="Web-{9FC99009-1D17-CBEF-8C7C-53CBAD72F928}" dt="2024-03-04T12:06:10.907" v="231"/>
          <ac:spMkLst>
            <pc:docMk/>
            <pc:sldMk cId="2644760967" sldId="324"/>
            <ac:spMk id="14" creationId="{E659831F-0D9A-4C63-9EBB-8435B85A440F}"/>
          </ac:spMkLst>
        </pc:spChg>
        <pc:spChg chg="add">
          <ac:chgData name="sveva.delgatto@unimc.it" userId="S::sveva.delgatto@unimc.it::b0dff882-4194-43a0-8b10-1068c4ea61a2" providerId="AD" clId="Web-{9FC99009-1D17-CBEF-8C7C-53CBAD72F928}" dt="2024-03-04T12:06:10.970" v="232"/>
          <ac:spMkLst>
            <pc:docMk/>
            <pc:sldMk cId="2644760967" sldId="324"/>
            <ac:spMk id="16" creationId="{B50AB553-2A96-4A92-96F2-93548E096954}"/>
          </ac:spMkLst>
        </pc:spChg>
        <pc:grpChg chg="add del">
          <ac:chgData name="sveva.delgatto@unimc.it" userId="S::sveva.delgatto@unimc.it::b0dff882-4194-43a0-8b10-1068c4ea61a2" providerId="AD" clId="Web-{9FC99009-1D17-CBEF-8C7C-53CBAD72F928}" dt="2024-03-04T12:06:10.907" v="231"/>
          <ac:grpSpMkLst>
            <pc:docMk/>
            <pc:sldMk cId="2644760967" sldId="324"/>
            <ac:grpSpMk id="10" creationId="{28FAF094-D087-493F-8DF9-A486C2D6BBAA}"/>
          </ac:grpSpMkLst>
        </pc:grpChg>
        <pc:graphicFrameChg chg="add">
          <ac:chgData name="sveva.delgatto@unimc.it" userId="S::sveva.delgatto@unimc.it::b0dff882-4194-43a0-8b10-1068c4ea61a2" providerId="AD" clId="Web-{9FC99009-1D17-CBEF-8C7C-53CBAD72F928}" dt="2024-03-04T12:06:10.970" v="232"/>
          <ac:graphicFrameMkLst>
            <pc:docMk/>
            <pc:sldMk cId="2644760967" sldId="324"/>
            <ac:graphicFrameMk id="5" creationId="{B06A9267-493D-E068-6063-FD66E5B70E77}"/>
          </ac:graphicFrameMkLst>
        </pc:graphicFrameChg>
        <pc:picChg chg="add">
          <ac:chgData name="sveva.delgatto@unimc.it" userId="S::sveva.delgatto@unimc.it::b0dff882-4194-43a0-8b10-1068c4ea61a2" providerId="AD" clId="Web-{9FC99009-1D17-CBEF-8C7C-53CBAD72F928}" dt="2024-03-04T12:06:10.970" v="232"/>
          <ac:picMkLst>
            <pc:docMk/>
            <pc:sldMk cId="2644760967" sldId="324"/>
            <ac:picMk id="6" creationId="{A262E2F6-C5AC-F86D-A2CC-9A8AFE66DD1B}"/>
          </ac:picMkLst>
        </pc:picChg>
      </pc:sldChg>
      <pc:sldChg chg="addSp modSp mod setBg">
        <pc:chgData name="sveva.delgatto@unimc.it" userId="S::sveva.delgatto@unimc.it::b0dff882-4194-43a0-8b10-1068c4ea61a2" providerId="AD" clId="Web-{9FC99009-1D17-CBEF-8C7C-53CBAD72F928}" dt="2024-03-04T12:07:35.035" v="274"/>
        <pc:sldMkLst>
          <pc:docMk/>
          <pc:sldMk cId="543408115" sldId="325"/>
        </pc:sldMkLst>
        <pc:spChg chg="mod">
          <ac:chgData name="sveva.delgatto@unimc.it" userId="S::sveva.delgatto@unimc.it::b0dff882-4194-43a0-8b10-1068c4ea61a2" providerId="AD" clId="Web-{9FC99009-1D17-CBEF-8C7C-53CBAD72F928}" dt="2024-03-04T12:07:35.035" v="274"/>
          <ac:spMkLst>
            <pc:docMk/>
            <pc:sldMk cId="543408115" sldId="325"/>
            <ac:spMk id="2" creationId="{459D817E-1BFB-4D43-8669-E5DC546A2AEF}"/>
          </ac:spMkLst>
        </pc:spChg>
        <pc:spChg chg="mod">
          <ac:chgData name="sveva.delgatto@unimc.it" userId="S::sveva.delgatto@unimc.it::b0dff882-4194-43a0-8b10-1068c4ea61a2" providerId="AD" clId="Web-{9FC99009-1D17-CBEF-8C7C-53CBAD72F928}" dt="2024-03-04T12:07:35.035" v="274"/>
          <ac:spMkLst>
            <pc:docMk/>
            <pc:sldMk cId="543408115" sldId="325"/>
            <ac:spMk id="3" creationId="{66FCB1CF-E951-4B69-B873-17D150FC99F5}"/>
          </ac:spMkLst>
        </pc:spChg>
        <pc:spChg chg="add">
          <ac:chgData name="sveva.delgatto@unimc.it" userId="S::sveva.delgatto@unimc.it::b0dff882-4194-43a0-8b10-1068c4ea61a2" providerId="AD" clId="Web-{9FC99009-1D17-CBEF-8C7C-53CBAD72F928}" dt="2024-03-04T12:07:35.035" v="274"/>
          <ac:spMkLst>
            <pc:docMk/>
            <pc:sldMk cId="543408115" sldId="325"/>
            <ac:spMk id="8" creationId="{DBF61EA3-B236-439E-9C0B-340980D56BEE}"/>
          </ac:spMkLst>
        </pc:spChg>
        <pc:spChg chg="add">
          <ac:chgData name="sveva.delgatto@unimc.it" userId="S::sveva.delgatto@unimc.it::b0dff882-4194-43a0-8b10-1068c4ea61a2" providerId="AD" clId="Web-{9FC99009-1D17-CBEF-8C7C-53CBAD72F928}" dt="2024-03-04T12:07:35.035" v="274"/>
          <ac:spMkLst>
            <pc:docMk/>
            <pc:sldMk cId="543408115" sldId="325"/>
            <ac:spMk id="14" creationId="{E659831F-0D9A-4C63-9EBB-8435B85A440F}"/>
          </ac:spMkLst>
        </pc:spChg>
        <pc:grpChg chg="add">
          <ac:chgData name="sveva.delgatto@unimc.it" userId="S::sveva.delgatto@unimc.it::b0dff882-4194-43a0-8b10-1068c4ea61a2" providerId="AD" clId="Web-{9FC99009-1D17-CBEF-8C7C-53CBAD72F928}" dt="2024-03-04T12:07:35.035" v="274"/>
          <ac:grpSpMkLst>
            <pc:docMk/>
            <pc:sldMk cId="543408115" sldId="325"/>
            <ac:grpSpMk id="10" creationId="{28FAF094-D087-493F-8DF9-A486C2D6BBAA}"/>
          </ac:grpSpMkLst>
        </pc:grpChg>
      </pc:sldChg>
      <pc:sldChg chg="addSp modSp mod setBg">
        <pc:chgData name="sveva.delgatto@unimc.it" userId="S::sveva.delgatto@unimc.it::b0dff882-4194-43a0-8b10-1068c4ea61a2" providerId="AD" clId="Web-{9FC99009-1D17-CBEF-8C7C-53CBAD72F928}" dt="2024-03-04T12:08:07.709" v="279" actId="20577"/>
        <pc:sldMkLst>
          <pc:docMk/>
          <pc:sldMk cId="1557091353" sldId="326"/>
        </pc:sldMkLst>
        <pc:spChg chg="mod">
          <ac:chgData name="sveva.delgatto@unimc.it" userId="S::sveva.delgatto@unimc.it::b0dff882-4194-43a0-8b10-1068c4ea61a2" providerId="AD" clId="Web-{9FC99009-1D17-CBEF-8C7C-53CBAD72F928}" dt="2024-03-04T12:07:52.270" v="275"/>
          <ac:spMkLst>
            <pc:docMk/>
            <pc:sldMk cId="1557091353" sldId="326"/>
            <ac:spMk id="2" creationId="{41EFF521-1148-49E2-9697-5719D404F264}"/>
          </ac:spMkLst>
        </pc:spChg>
        <pc:spChg chg="mod">
          <ac:chgData name="sveva.delgatto@unimc.it" userId="S::sveva.delgatto@unimc.it::b0dff882-4194-43a0-8b10-1068c4ea61a2" providerId="AD" clId="Web-{9FC99009-1D17-CBEF-8C7C-53CBAD72F928}" dt="2024-03-04T12:08:07.709" v="279" actId="20577"/>
          <ac:spMkLst>
            <pc:docMk/>
            <pc:sldMk cId="1557091353" sldId="326"/>
            <ac:spMk id="3" creationId="{815C513A-2AB5-427F-9DBB-EB4D8B629148}"/>
          </ac:spMkLst>
        </pc:spChg>
        <pc:spChg chg="add">
          <ac:chgData name="sveva.delgatto@unimc.it" userId="S::sveva.delgatto@unimc.it::b0dff882-4194-43a0-8b10-1068c4ea61a2" providerId="AD" clId="Web-{9FC99009-1D17-CBEF-8C7C-53CBAD72F928}" dt="2024-03-04T12:07:52.270" v="275"/>
          <ac:spMkLst>
            <pc:docMk/>
            <pc:sldMk cId="1557091353" sldId="326"/>
            <ac:spMk id="8" creationId="{4DA718D0-4865-4629-8134-44F68D41D574}"/>
          </ac:spMkLst>
        </pc:spChg>
        <pc:spChg chg="add">
          <ac:chgData name="sveva.delgatto@unimc.it" userId="S::sveva.delgatto@unimc.it::b0dff882-4194-43a0-8b10-1068c4ea61a2" providerId="AD" clId="Web-{9FC99009-1D17-CBEF-8C7C-53CBAD72F928}" dt="2024-03-04T12:07:52.270" v="275"/>
          <ac:spMkLst>
            <pc:docMk/>
            <pc:sldMk cId="1557091353" sldId="326"/>
            <ac:spMk id="14" creationId="{CBC4F608-B4B8-48C3-9572-C0F061B1CD99}"/>
          </ac:spMkLst>
        </pc:spChg>
        <pc:grpChg chg="add">
          <ac:chgData name="sveva.delgatto@unimc.it" userId="S::sveva.delgatto@unimc.it::b0dff882-4194-43a0-8b10-1068c4ea61a2" providerId="AD" clId="Web-{9FC99009-1D17-CBEF-8C7C-53CBAD72F928}" dt="2024-03-04T12:07:52.270" v="275"/>
          <ac:grpSpMkLst>
            <pc:docMk/>
            <pc:sldMk cId="1557091353" sldId="326"/>
            <ac:grpSpMk id="10" creationId="{65167ED7-6315-43AB-B1B6-C326D5FD8F84}"/>
          </ac:grpSpMkLst>
        </pc:grpChg>
      </pc:sldChg>
      <pc:sldChg chg="addSp modSp mod setBg">
        <pc:chgData name="sveva.delgatto@unimc.it" userId="S::sveva.delgatto@unimc.it::b0dff882-4194-43a0-8b10-1068c4ea61a2" providerId="AD" clId="Web-{9FC99009-1D17-CBEF-8C7C-53CBAD72F928}" dt="2024-03-04T12:08:22.350" v="280"/>
        <pc:sldMkLst>
          <pc:docMk/>
          <pc:sldMk cId="3066273568" sldId="327"/>
        </pc:sldMkLst>
        <pc:spChg chg="mod">
          <ac:chgData name="sveva.delgatto@unimc.it" userId="S::sveva.delgatto@unimc.it::b0dff882-4194-43a0-8b10-1068c4ea61a2" providerId="AD" clId="Web-{9FC99009-1D17-CBEF-8C7C-53CBAD72F928}" dt="2024-03-04T12:08:22.350" v="280"/>
          <ac:spMkLst>
            <pc:docMk/>
            <pc:sldMk cId="3066273568" sldId="327"/>
            <ac:spMk id="2" creationId="{50939606-E639-469B-8B11-C0111FDA32FC}"/>
          </ac:spMkLst>
        </pc:spChg>
        <pc:spChg chg="mod">
          <ac:chgData name="sveva.delgatto@unimc.it" userId="S::sveva.delgatto@unimc.it::b0dff882-4194-43a0-8b10-1068c4ea61a2" providerId="AD" clId="Web-{9FC99009-1D17-CBEF-8C7C-53CBAD72F928}" dt="2024-03-04T12:08:22.350" v="280"/>
          <ac:spMkLst>
            <pc:docMk/>
            <pc:sldMk cId="3066273568" sldId="327"/>
            <ac:spMk id="3" creationId="{87ACE5D4-5D6E-4F48-8308-2CAC73111277}"/>
          </ac:spMkLst>
        </pc:spChg>
        <pc:spChg chg="add">
          <ac:chgData name="sveva.delgatto@unimc.it" userId="S::sveva.delgatto@unimc.it::b0dff882-4194-43a0-8b10-1068c4ea61a2" providerId="AD" clId="Web-{9FC99009-1D17-CBEF-8C7C-53CBAD72F928}" dt="2024-03-04T12:08:22.350" v="280"/>
          <ac:spMkLst>
            <pc:docMk/>
            <pc:sldMk cId="3066273568" sldId="327"/>
            <ac:spMk id="8" creationId="{DBF61EA3-B236-439E-9C0B-340980D56BEE}"/>
          </ac:spMkLst>
        </pc:spChg>
        <pc:spChg chg="add">
          <ac:chgData name="sveva.delgatto@unimc.it" userId="S::sveva.delgatto@unimc.it::b0dff882-4194-43a0-8b10-1068c4ea61a2" providerId="AD" clId="Web-{9FC99009-1D17-CBEF-8C7C-53CBAD72F928}" dt="2024-03-04T12:08:22.350" v="280"/>
          <ac:spMkLst>
            <pc:docMk/>
            <pc:sldMk cId="3066273568" sldId="327"/>
            <ac:spMk id="14" creationId="{E659831F-0D9A-4C63-9EBB-8435B85A440F}"/>
          </ac:spMkLst>
        </pc:spChg>
        <pc:grpChg chg="add">
          <ac:chgData name="sveva.delgatto@unimc.it" userId="S::sveva.delgatto@unimc.it::b0dff882-4194-43a0-8b10-1068c4ea61a2" providerId="AD" clId="Web-{9FC99009-1D17-CBEF-8C7C-53CBAD72F928}" dt="2024-03-04T12:08:22.350" v="280"/>
          <ac:grpSpMkLst>
            <pc:docMk/>
            <pc:sldMk cId="3066273568" sldId="327"/>
            <ac:grpSpMk id="10" creationId="{28FAF094-D087-493F-8DF9-A486C2D6BBAA}"/>
          </ac:grpSpMkLst>
        </pc:grpChg>
      </pc:sldChg>
      <pc:sldChg chg="addSp modSp mod setBg">
        <pc:chgData name="sveva.delgatto@unimc.it" userId="S::sveva.delgatto@unimc.it::b0dff882-4194-43a0-8b10-1068c4ea61a2" providerId="AD" clId="Web-{9FC99009-1D17-CBEF-8C7C-53CBAD72F928}" dt="2024-03-04T12:08:28.162" v="281"/>
        <pc:sldMkLst>
          <pc:docMk/>
          <pc:sldMk cId="2275477871" sldId="328"/>
        </pc:sldMkLst>
        <pc:spChg chg="mod">
          <ac:chgData name="sveva.delgatto@unimc.it" userId="S::sveva.delgatto@unimc.it::b0dff882-4194-43a0-8b10-1068c4ea61a2" providerId="AD" clId="Web-{9FC99009-1D17-CBEF-8C7C-53CBAD72F928}" dt="2024-03-04T12:08:28.162" v="281"/>
          <ac:spMkLst>
            <pc:docMk/>
            <pc:sldMk cId="2275477871" sldId="328"/>
            <ac:spMk id="2" creationId="{594DB049-03BD-42AD-829F-DA0D0181A07A}"/>
          </ac:spMkLst>
        </pc:spChg>
        <pc:spChg chg="mod">
          <ac:chgData name="sveva.delgatto@unimc.it" userId="S::sveva.delgatto@unimc.it::b0dff882-4194-43a0-8b10-1068c4ea61a2" providerId="AD" clId="Web-{9FC99009-1D17-CBEF-8C7C-53CBAD72F928}" dt="2024-03-04T12:08:28.162" v="281"/>
          <ac:spMkLst>
            <pc:docMk/>
            <pc:sldMk cId="2275477871" sldId="328"/>
            <ac:spMk id="3" creationId="{E914129B-3840-479A-8280-E7E314CB17DB}"/>
          </ac:spMkLst>
        </pc:spChg>
        <pc:spChg chg="add">
          <ac:chgData name="sveva.delgatto@unimc.it" userId="S::sveva.delgatto@unimc.it::b0dff882-4194-43a0-8b10-1068c4ea61a2" providerId="AD" clId="Web-{9FC99009-1D17-CBEF-8C7C-53CBAD72F928}" dt="2024-03-04T12:08:28.162" v="281"/>
          <ac:spMkLst>
            <pc:docMk/>
            <pc:sldMk cId="2275477871" sldId="328"/>
            <ac:spMk id="8" creationId="{3AD318CC-E2A8-4E27-9548-A047A78999B1}"/>
          </ac:spMkLst>
        </pc:spChg>
        <pc:spChg chg="add">
          <ac:chgData name="sveva.delgatto@unimc.it" userId="S::sveva.delgatto@unimc.it::b0dff882-4194-43a0-8b10-1068c4ea61a2" providerId="AD" clId="Web-{9FC99009-1D17-CBEF-8C7C-53CBAD72F928}" dt="2024-03-04T12:08:28.162" v="281"/>
          <ac:spMkLst>
            <pc:docMk/>
            <pc:sldMk cId="2275477871" sldId="328"/>
            <ac:spMk id="14" creationId="{2C1BBA94-3F40-40AA-8BB9-E69E25E537C1}"/>
          </ac:spMkLst>
        </pc:spChg>
        <pc:grpChg chg="add">
          <ac:chgData name="sveva.delgatto@unimc.it" userId="S::sveva.delgatto@unimc.it::b0dff882-4194-43a0-8b10-1068c4ea61a2" providerId="AD" clId="Web-{9FC99009-1D17-CBEF-8C7C-53CBAD72F928}" dt="2024-03-04T12:08:28.162" v="281"/>
          <ac:grpSpMkLst>
            <pc:docMk/>
            <pc:sldMk cId="2275477871" sldId="328"/>
            <ac:grpSpMk id="10" creationId="{B14B560F-9DD7-4302-A60B-EBD3EF59B073}"/>
          </ac:grpSpMkLst>
        </pc:grpChg>
      </pc:sldChg>
      <pc:sldChg chg="addSp modSp mod setBg">
        <pc:chgData name="sveva.delgatto@unimc.it" userId="S::sveva.delgatto@unimc.it::b0dff882-4194-43a0-8b10-1068c4ea61a2" providerId="AD" clId="Web-{9FC99009-1D17-CBEF-8C7C-53CBAD72F928}" dt="2024-03-04T12:09:06.351" v="289" actId="14100"/>
        <pc:sldMkLst>
          <pc:docMk/>
          <pc:sldMk cId="3929642524" sldId="329"/>
        </pc:sldMkLst>
        <pc:spChg chg="mod">
          <ac:chgData name="sveva.delgatto@unimc.it" userId="S::sveva.delgatto@unimc.it::b0dff882-4194-43a0-8b10-1068c4ea61a2" providerId="AD" clId="Web-{9FC99009-1D17-CBEF-8C7C-53CBAD72F928}" dt="2024-03-04T12:08:54.226" v="286"/>
          <ac:spMkLst>
            <pc:docMk/>
            <pc:sldMk cId="3929642524" sldId="329"/>
            <ac:spMk id="2" creationId="{F2ECCDA7-D658-4216-9120-9D8A1DB92EFB}"/>
          </ac:spMkLst>
        </pc:spChg>
        <pc:spChg chg="mod">
          <ac:chgData name="sveva.delgatto@unimc.it" userId="S::sveva.delgatto@unimc.it::b0dff882-4194-43a0-8b10-1068c4ea61a2" providerId="AD" clId="Web-{9FC99009-1D17-CBEF-8C7C-53CBAD72F928}" dt="2024-03-04T12:09:06.351" v="289" actId="14100"/>
          <ac:spMkLst>
            <pc:docMk/>
            <pc:sldMk cId="3929642524" sldId="329"/>
            <ac:spMk id="3" creationId="{7F0D28AF-ADB5-4A29-A543-D9BEAE5465B2}"/>
          </ac:spMkLst>
        </pc:spChg>
        <pc:spChg chg="add">
          <ac:chgData name="sveva.delgatto@unimc.it" userId="S::sveva.delgatto@unimc.it::b0dff882-4194-43a0-8b10-1068c4ea61a2" providerId="AD" clId="Web-{9FC99009-1D17-CBEF-8C7C-53CBAD72F928}" dt="2024-03-04T12:08:54.226" v="286"/>
          <ac:spMkLst>
            <pc:docMk/>
            <pc:sldMk cId="3929642524" sldId="329"/>
            <ac:spMk id="8" creationId="{7515D20E-1AB7-4E74-9236-2B72B63D60B6}"/>
          </ac:spMkLst>
        </pc:spChg>
        <pc:spChg chg="add">
          <ac:chgData name="sveva.delgatto@unimc.it" userId="S::sveva.delgatto@unimc.it::b0dff882-4194-43a0-8b10-1068c4ea61a2" providerId="AD" clId="Web-{9FC99009-1D17-CBEF-8C7C-53CBAD72F928}" dt="2024-03-04T12:08:54.226" v="286"/>
          <ac:spMkLst>
            <pc:docMk/>
            <pc:sldMk cId="3929642524" sldId="329"/>
            <ac:spMk id="15" creationId="{3873B707-463F-40B0-8227-E8CC6C67EB25}"/>
          </ac:spMkLst>
        </pc:spChg>
        <pc:spChg chg="add">
          <ac:chgData name="sveva.delgatto@unimc.it" userId="S::sveva.delgatto@unimc.it::b0dff882-4194-43a0-8b10-1068c4ea61a2" providerId="AD" clId="Web-{9FC99009-1D17-CBEF-8C7C-53CBAD72F928}" dt="2024-03-04T12:08:54.226" v="286"/>
          <ac:spMkLst>
            <pc:docMk/>
            <pc:sldMk cId="3929642524" sldId="329"/>
            <ac:spMk id="17" creationId="{19C9EAEA-39D0-4B0E-A0EB-51E7B26740B1}"/>
          </ac:spMkLst>
        </pc:spChg>
        <pc:grpChg chg="add">
          <ac:chgData name="sveva.delgatto@unimc.it" userId="S::sveva.delgatto@unimc.it::b0dff882-4194-43a0-8b10-1068c4ea61a2" providerId="AD" clId="Web-{9FC99009-1D17-CBEF-8C7C-53CBAD72F928}" dt="2024-03-04T12:08:54.226" v="286"/>
          <ac:grpSpMkLst>
            <pc:docMk/>
            <pc:sldMk cId="3929642524" sldId="329"/>
            <ac:grpSpMk id="10" creationId="{032D8612-31EB-44CF-A1D0-14FD4C705424}"/>
          </ac:grpSpMkLst>
        </pc:grpChg>
      </pc:sldChg>
      <pc:sldChg chg="modSp add replId">
        <pc:chgData name="sveva.delgatto@unimc.it" userId="S::sveva.delgatto@unimc.it::b0dff882-4194-43a0-8b10-1068c4ea61a2" providerId="AD" clId="Web-{9FC99009-1D17-CBEF-8C7C-53CBAD72F928}" dt="2024-03-04T11:56:31.573" v="131" actId="20577"/>
        <pc:sldMkLst>
          <pc:docMk/>
          <pc:sldMk cId="1218129514" sldId="330"/>
        </pc:sldMkLst>
        <pc:spChg chg="mod">
          <ac:chgData name="sveva.delgatto@unimc.it" userId="S::sveva.delgatto@unimc.it::b0dff882-4194-43a0-8b10-1068c4ea61a2" providerId="AD" clId="Web-{9FC99009-1D17-CBEF-8C7C-53CBAD72F928}" dt="2024-03-04T11:56:31.573" v="131" actId="20577"/>
          <ac:spMkLst>
            <pc:docMk/>
            <pc:sldMk cId="1218129514" sldId="330"/>
            <ac:spMk id="3" creationId="{00000000-0000-0000-0000-000000000000}"/>
          </ac:spMkLst>
        </pc:spChg>
      </pc:sldChg>
      <pc:sldChg chg="new del">
        <pc:chgData name="sveva.delgatto@unimc.it" userId="S::sveva.delgatto@unimc.it::b0dff882-4194-43a0-8b10-1068c4ea61a2" providerId="AD" clId="Web-{9FC99009-1D17-CBEF-8C7C-53CBAD72F928}" dt="2024-03-04T11:50:34.825" v="63"/>
        <pc:sldMkLst>
          <pc:docMk/>
          <pc:sldMk cId="2788190951" sldId="330"/>
        </pc:sldMkLst>
      </pc:sldChg>
    </pc:docChg>
  </pc:docChgLst>
  <pc:docChgLst>
    <pc:chgData name="Sveva Del Gatto" userId="367def1b-d29b-45da-a45c-77b376ce0fbd" providerId="ADAL" clId="{EFC894E2-D721-4A2D-BF7B-8F2D2E9A0F33}"/>
    <pc:docChg chg="undo redo custSel addSld delSld modSld sldOrd">
      <pc:chgData name="Sveva Del Gatto" userId="367def1b-d29b-45da-a45c-77b376ce0fbd" providerId="ADAL" clId="{EFC894E2-D721-4A2D-BF7B-8F2D2E9A0F33}" dt="2022-03-08T15:28:55.158" v="224" actId="113"/>
      <pc:docMkLst>
        <pc:docMk/>
      </pc:docMkLst>
      <pc:sldChg chg="ord">
        <pc:chgData name="Sveva Del Gatto" userId="367def1b-d29b-45da-a45c-77b376ce0fbd" providerId="ADAL" clId="{EFC894E2-D721-4A2D-BF7B-8F2D2E9A0F33}" dt="2022-03-08T15:24:56.639" v="79"/>
        <pc:sldMkLst>
          <pc:docMk/>
          <pc:sldMk cId="624057015" sldId="257"/>
        </pc:sldMkLst>
      </pc:sldChg>
      <pc:sldChg chg="del">
        <pc:chgData name="Sveva Del Gatto" userId="367def1b-d29b-45da-a45c-77b376ce0fbd" providerId="ADAL" clId="{EFC894E2-D721-4A2D-BF7B-8F2D2E9A0F33}" dt="2022-03-08T15:21:23.378" v="65" actId="2696"/>
        <pc:sldMkLst>
          <pc:docMk/>
          <pc:sldMk cId="4076675169" sldId="264"/>
        </pc:sldMkLst>
      </pc:sldChg>
      <pc:sldChg chg="del">
        <pc:chgData name="Sveva Del Gatto" userId="367def1b-d29b-45da-a45c-77b376ce0fbd" providerId="ADAL" clId="{EFC894E2-D721-4A2D-BF7B-8F2D2E9A0F33}" dt="2022-03-08T15:21:23.431" v="66" actId="2696"/>
        <pc:sldMkLst>
          <pc:docMk/>
          <pc:sldMk cId="2062002977" sldId="265"/>
        </pc:sldMkLst>
      </pc:sldChg>
      <pc:sldChg chg="del">
        <pc:chgData name="Sveva Del Gatto" userId="367def1b-d29b-45da-a45c-77b376ce0fbd" providerId="ADAL" clId="{EFC894E2-D721-4A2D-BF7B-8F2D2E9A0F33}" dt="2022-03-08T15:21:23.464" v="67" actId="2696"/>
        <pc:sldMkLst>
          <pc:docMk/>
          <pc:sldMk cId="771764838" sldId="266"/>
        </pc:sldMkLst>
      </pc:sldChg>
      <pc:sldChg chg="del">
        <pc:chgData name="Sveva Del Gatto" userId="367def1b-d29b-45da-a45c-77b376ce0fbd" providerId="ADAL" clId="{EFC894E2-D721-4A2D-BF7B-8F2D2E9A0F33}" dt="2022-03-08T15:21:23.493" v="68" actId="2696"/>
        <pc:sldMkLst>
          <pc:docMk/>
          <pc:sldMk cId="2783077189" sldId="267"/>
        </pc:sldMkLst>
      </pc:sldChg>
      <pc:sldChg chg="del">
        <pc:chgData name="Sveva Del Gatto" userId="367def1b-d29b-45da-a45c-77b376ce0fbd" providerId="ADAL" clId="{EFC894E2-D721-4A2D-BF7B-8F2D2E9A0F33}" dt="2022-03-08T15:21:23.493" v="69" actId="2696"/>
        <pc:sldMkLst>
          <pc:docMk/>
          <pc:sldMk cId="2381341727" sldId="268"/>
        </pc:sldMkLst>
      </pc:sldChg>
      <pc:sldChg chg="modSp">
        <pc:chgData name="Sveva Del Gatto" userId="367def1b-d29b-45da-a45c-77b376ce0fbd" providerId="ADAL" clId="{EFC894E2-D721-4A2D-BF7B-8F2D2E9A0F33}" dt="2022-03-08T15:18:29.326" v="63" actId="113"/>
        <pc:sldMkLst>
          <pc:docMk/>
          <pc:sldMk cId="3633342300" sldId="278"/>
        </pc:sldMkLst>
        <pc:spChg chg="mod">
          <ac:chgData name="Sveva Del Gatto" userId="367def1b-d29b-45da-a45c-77b376ce0fbd" providerId="ADAL" clId="{EFC894E2-D721-4A2D-BF7B-8F2D2E9A0F33}" dt="2022-03-08T15:18:29.326" v="63" actId="113"/>
          <ac:spMkLst>
            <pc:docMk/>
            <pc:sldMk cId="3633342300" sldId="278"/>
            <ac:spMk id="3" creationId="{00000000-0000-0000-0000-000000000000}"/>
          </ac:spMkLst>
        </pc:spChg>
      </pc:sldChg>
      <pc:sldChg chg="modSp">
        <pc:chgData name="Sveva Del Gatto" userId="367def1b-d29b-45da-a45c-77b376ce0fbd" providerId="ADAL" clId="{EFC894E2-D721-4A2D-BF7B-8F2D2E9A0F33}" dt="2022-03-08T15:22:17.691" v="75" actId="20577"/>
        <pc:sldMkLst>
          <pc:docMk/>
          <pc:sldMk cId="797751966" sldId="282"/>
        </pc:sldMkLst>
        <pc:spChg chg="mod">
          <ac:chgData name="Sveva Del Gatto" userId="367def1b-d29b-45da-a45c-77b376ce0fbd" providerId="ADAL" clId="{EFC894E2-D721-4A2D-BF7B-8F2D2E9A0F33}" dt="2022-03-08T15:22:17.691" v="75" actId="20577"/>
          <ac:spMkLst>
            <pc:docMk/>
            <pc:sldMk cId="797751966" sldId="282"/>
            <ac:spMk id="2" creationId="{00000000-0000-0000-0000-000000000000}"/>
          </ac:spMkLst>
        </pc:spChg>
      </pc:sldChg>
      <pc:sldChg chg="del">
        <pc:chgData name="Sveva Del Gatto" userId="367def1b-d29b-45da-a45c-77b376ce0fbd" providerId="ADAL" clId="{EFC894E2-D721-4A2D-BF7B-8F2D2E9A0F33}" dt="2022-03-08T15:21:55.835" v="70" actId="2696"/>
        <pc:sldMkLst>
          <pc:docMk/>
          <pc:sldMk cId="3834262050" sldId="283"/>
        </pc:sldMkLst>
      </pc:sldChg>
      <pc:sldChg chg="del">
        <pc:chgData name="Sveva Del Gatto" userId="367def1b-d29b-45da-a45c-77b376ce0fbd" providerId="ADAL" clId="{EFC894E2-D721-4A2D-BF7B-8F2D2E9A0F33}" dt="2022-03-08T15:22:10.431" v="71" actId="2696"/>
        <pc:sldMkLst>
          <pc:docMk/>
          <pc:sldMk cId="579904221" sldId="286"/>
        </pc:sldMkLst>
      </pc:sldChg>
      <pc:sldChg chg="del">
        <pc:chgData name="Sveva Del Gatto" userId="367def1b-d29b-45da-a45c-77b376ce0fbd" providerId="ADAL" clId="{EFC894E2-D721-4A2D-BF7B-8F2D2E9A0F33}" dt="2022-03-08T15:22:34.904" v="76" actId="2696"/>
        <pc:sldMkLst>
          <pc:docMk/>
          <pc:sldMk cId="2987037697" sldId="288"/>
        </pc:sldMkLst>
      </pc:sldChg>
      <pc:sldChg chg="modSp">
        <pc:chgData name="Sveva Del Gatto" userId="367def1b-d29b-45da-a45c-77b376ce0fbd" providerId="ADAL" clId="{EFC894E2-D721-4A2D-BF7B-8F2D2E9A0F33}" dt="2022-03-08T15:22:43.292" v="78" actId="20577"/>
        <pc:sldMkLst>
          <pc:docMk/>
          <pc:sldMk cId="887672352" sldId="289"/>
        </pc:sldMkLst>
        <pc:spChg chg="mod">
          <ac:chgData name="Sveva Del Gatto" userId="367def1b-d29b-45da-a45c-77b376ce0fbd" providerId="ADAL" clId="{EFC894E2-D721-4A2D-BF7B-8F2D2E9A0F33}" dt="2022-03-08T15:22:43.292" v="78" actId="20577"/>
          <ac:spMkLst>
            <pc:docMk/>
            <pc:sldMk cId="887672352" sldId="289"/>
            <ac:spMk id="2" creationId="{00000000-0000-0000-0000-000000000000}"/>
          </ac:spMkLst>
        </pc:spChg>
      </pc:sldChg>
      <pc:sldChg chg="del">
        <pc:chgData name="Sveva Del Gatto" userId="367def1b-d29b-45da-a45c-77b376ce0fbd" providerId="ADAL" clId="{EFC894E2-D721-4A2D-BF7B-8F2D2E9A0F33}" dt="2022-03-08T15:20:33.760" v="64" actId="2696"/>
        <pc:sldMkLst>
          <pc:docMk/>
          <pc:sldMk cId="57249148" sldId="293"/>
        </pc:sldMkLst>
      </pc:sldChg>
      <pc:sldChg chg="modSp">
        <pc:chgData name="Sveva Del Gatto" userId="367def1b-d29b-45da-a45c-77b376ce0fbd" providerId="ADAL" clId="{EFC894E2-D721-4A2D-BF7B-8F2D2E9A0F33}" dt="2022-03-08T15:17:46.181" v="59" actId="113"/>
        <pc:sldMkLst>
          <pc:docMk/>
          <pc:sldMk cId="1536945602" sldId="299"/>
        </pc:sldMkLst>
        <pc:spChg chg="mod">
          <ac:chgData name="Sveva Del Gatto" userId="367def1b-d29b-45da-a45c-77b376ce0fbd" providerId="ADAL" clId="{EFC894E2-D721-4A2D-BF7B-8F2D2E9A0F33}" dt="2022-03-08T15:17:36.838" v="57" actId="20577"/>
          <ac:spMkLst>
            <pc:docMk/>
            <pc:sldMk cId="1536945602" sldId="299"/>
            <ac:spMk id="2" creationId="{00000000-0000-0000-0000-000000000000}"/>
          </ac:spMkLst>
        </pc:spChg>
        <pc:spChg chg="mod">
          <ac:chgData name="Sveva Del Gatto" userId="367def1b-d29b-45da-a45c-77b376ce0fbd" providerId="ADAL" clId="{EFC894E2-D721-4A2D-BF7B-8F2D2E9A0F33}" dt="2022-03-08T15:17:46.181" v="59" actId="113"/>
          <ac:spMkLst>
            <pc:docMk/>
            <pc:sldMk cId="1536945602" sldId="299"/>
            <ac:spMk id="3" creationId="{00000000-0000-0000-0000-000000000000}"/>
          </ac:spMkLst>
        </pc:spChg>
      </pc:sldChg>
      <pc:sldChg chg="modSp">
        <pc:chgData name="Sveva Del Gatto" userId="367def1b-d29b-45da-a45c-77b376ce0fbd" providerId="ADAL" clId="{EFC894E2-D721-4A2D-BF7B-8F2D2E9A0F33}" dt="2022-03-08T15:17:11.468" v="12" actId="20577"/>
        <pc:sldMkLst>
          <pc:docMk/>
          <pc:sldMk cId="2792163475" sldId="312"/>
        </pc:sldMkLst>
        <pc:spChg chg="mod">
          <ac:chgData name="Sveva Del Gatto" userId="367def1b-d29b-45da-a45c-77b376ce0fbd" providerId="ADAL" clId="{EFC894E2-D721-4A2D-BF7B-8F2D2E9A0F33}" dt="2022-03-08T15:17:11.468" v="12" actId="20577"/>
          <ac:spMkLst>
            <pc:docMk/>
            <pc:sldMk cId="2792163475" sldId="312"/>
            <ac:spMk id="3" creationId="{97092146-A258-4F50-801A-184AAD1CAFCF}"/>
          </ac:spMkLst>
        </pc:spChg>
      </pc:sldChg>
      <pc:sldChg chg="del">
        <pc:chgData name="Sveva Del Gatto" userId="367def1b-d29b-45da-a45c-77b376ce0fbd" providerId="ADAL" clId="{EFC894E2-D721-4A2D-BF7B-8F2D2E9A0F33}" dt="2022-03-08T15:13:53.300" v="10" actId="2696"/>
        <pc:sldMkLst>
          <pc:docMk/>
          <pc:sldMk cId="3696557590" sldId="313"/>
        </pc:sldMkLst>
      </pc:sldChg>
      <pc:sldChg chg="del">
        <pc:chgData name="Sveva Del Gatto" userId="367def1b-d29b-45da-a45c-77b376ce0fbd" providerId="ADAL" clId="{EFC894E2-D721-4A2D-BF7B-8F2D2E9A0F33}" dt="2022-03-08T15:13:53.265" v="9" actId="2696"/>
        <pc:sldMkLst>
          <pc:docMk/>
          <pc:sldMk cId="4047279713" sldId="314"/>
        </pc:sldMkLst>
      </pc:sldChg>
      <pc:sldChg chg="del">
        <pc:chgData name="Sveva Del Gatto" userId="367def1b-d29b-45da-a45c-77b376ce0fbd" providerId="ADAL" clId="{EFC894E2-D721-4A2D-BF7B-8F2D2E9A0F33}" dt="2022-03-08T15:13:53.234" v="8" actId="2696"/>
        <pc:sldMkLst>
          <pc:docMk/>
          <pc:sldMk cId="362441712" sldId="315"/>
        </pc:sldMkLst>
      </pc:sldChg>
      <pc:sldChg chg="del">
        <pc:chgData name="Sveva Del Gatto" userId="367def1b-d29b-45da-a45c-77b376ce0fbd" providerId="ADAL" clId="{EFC894E2-D721-4A2D-BF7B-8F2D2E9A0F33}" dt="2022-03-08T15:13:53.231" v="7" actId="2696"/>
        <pc:sldMkLst>
          <pc:docMk/>
          <pc:sldMk cId="3485202436" sldId="316"/>
        </pc:sldMkLst>
      </pc:sldChg>
      <pc:sldChg chg="del">
        <pc:chgData name="Sveva Del Gatto" userId="367def1b-d29b-45da-a45c-77b376ce0fbd" providerId="ADAL" clId="{EFC894E2-D721-4A2D-BF7B-8F2D2E9A0F33}" dt="2022-03-08T15:13:53.217" v="6" actId="2696"/>
        <pc:sldMkLst>
          <pc:docMk/>
          <pc:sldMk cId="3916207503" sldId="317"/>
        </pc:sldMkLst>
      </pc:sldChg>
      <pc:sldChg chg="del">
        <pc:chgData name="Sveva Del Gatto" userId="367def1b-d29b-45da-a45c-77b376ce0fbd" providerId="ADAL" clId="{EFC894E2-D721-4A2D-BF7B-8F2D2E9A0F33}" dt="2022-03-08T15:13:53.187" v="4" actId="2696"/>
        <pc:sldMkLst>
          <pc:docMk/>
          <pc:sldMk cId="543408115" sldId="318"/>
        </pc:sldMkLst>
      </pc:sldChg>
      <pc:sldChg chg="modSp add">
        <pc:chgData name="Sveva Del Gatto" userId="367def1b-d29b-45da-a45c-77b376ce0fbd" providerId="ADAL" clId="{EFC894E2-D721-4A2D-BF7B-8F2D2E9A0F33}" dt="2022-03-08T15:25:55.336" v="140" actId="20577"/>
        <pc:sldMkLst>
          <pc:docMk/>
          <pc:sldMk cId="2760158308" sldId="318"/>
        </pc:sldMkLst>
        <pc:spChg chg="mod">
          <ac:chgData name="Sveva Del Gatto" userId="367def1b-d29b-45da-a45c-77b376ce0fbd" providerId="ADAL" clId="{EFC894E2-D721-4A2D-BF7B-8F2D2E9A0F33}" dt="2022-03-08T15:25:17.053" v="112" actId="113"/>
          <ac:spMkLst>
            <pc:docMk/>
            <pc:sldMk cId="2760158308" sldId="318"/>
            <ac:spMk id="2" creationId="{C206C51D-898C-4141-82E4-B9BCD644D5FE}"/>
          </ac:spMkLst>
        </pc:spChg>
        <pc:spChg chg="mod">
          <ac:chgData name="Sveva Del Gatto" userId="367def1b-d29b-45da-a45c-77b376ce0fbd" providerId="ADAL" clId="{EFC894E2-D721-4A2D-BF7B-8F2D2E9A0F33}" dt="2022-03-08T15:25:55.336" v="140" actId="20577"/>
          <ac:spMkLst>
            <pc:docMk/>
            <pc:sldMk cId="2760158308" sldId="318"/>
            <ac:spMk id="3" creationId="{B329E6EE-DA02-4A93-8286-2D7BAC76C14B}"/>
          </ac:spMkLst>
        </pc:spChg>
      </pc:sldChg>
      <pc:sldChg chg="del">
        <pc:chgData name="Sveva Del Gatto" userId="367def1b-d29b-45da-a45c-77b376ce0fbd" providerId="ADAL" clId="{EFC894E2-D721-4A2D-BF7B-8F2D2E9A0F33}" dt="2022-03-08T15:13:53.200" v="5" actId="2696"/>
        <pc:sldMkLst>
          <pc:docMk/>
          <pc:sldMk cId="2644760967" sldId="319"/>
        </pc:sldMkLst>
      </pc:sldChg>
      <pc:sldChg chg="del">
        <pc:chgData name="Sveva Del Gatto" userId="367def1b-d29b-45da-a45c-77b376ce0fbd" providerId="ADAL" clId="{EFC894E2-D721-4A2D-BF7B-8F2D2E9A0F33}" dt="2022-03-08T15:13:53.166" v="3" actId="2696"/>
        <pc:sldMkLst>
          <pc:docMk/>
          <pc:sldMk cId="1557091353" sldId="320"/>
        </pc:sldMkLst>
      </pc:sldChg>
      <pc:sldChg chg="modSp ord">
        <pc:chgData name="Sveva Del Gatto" userId="367def1b-d29b-45da-a45c-77b376ce0fbd" providerId="ADAL" clId="{EFC894E2-D721-4A2D-BF7B-8F2D2E9A0F33}" dt="2022-03-08T15:27:20.603" v="216" actId="20577"/>
        <pc:sldMkLst>
          <pc:docMk/>
          <pc:sldMk cId="362441712" sldId="321"/>
        </pc:sldMkLst>
        <pc:spChg chg="mod">
          <ac:chgData name="Sveva Del Gatto" userId="367def1b-d29b-45da-a45c-77b376ce0fbd" providerId="ADAL" clId="{EFC894E2-D721-4A2D-BF7B-8F2D2E9A0F33}" dt="2022-03-08T15:26:30.942" v="177" actId="20577"/>
          <ac:spMkLst>
            <pc:docMk/>
            <pc:sldMk cId="362441712" sldId="321"/>
            <ac:spMk id="2" creationId="{54420883-E7E4-45F2-8C3D-16DDE806DC92}"/>
          </ac:spMkLst>
        </pc:spChg>
        <pc:spChg chg="mod">
          <ac:chgData name="Sveva Del Gatto" userId="367def1b-d29b-45da-a45c-77b376ce0fbd" providerId="ADAL" clId="{EFC894E2-D721-4A2D-BF7B-8F2D2E9A0F33}" dt="2022-03-08T15:27:20.603" v="216" actId="20577"/>
          <ac:spMkLst>
            <pc:docMk/>
            <pc:sldMk cId="362441712" sldId="321"/>
            <ac:spMk id="3" creationId="{3A87BA68-8135-440D-92DF-44B8FA228725}"/>
          </ac:spMkLst>
        </pc:spChg>
      </pc:sldChg>
      <pc:sldChg chg="del">
        <pc:chgData name="Sveva Del Gatto" userId="367def1b-d29b-45da-a45c-77b376ce0fbd" providerId="ADAL" clId="{EFC894E2-D721-4A2D-BF7B-8F2D2E9A0F33}" dt="2022-03-08T15:13:53.134" v="2" actId="2696"/>
        <pc:sldMkLst>
          <pc:docMk/>
          <pc:sldMk cId="3066273568" sldId="321"/>
        </pc:sldMkLst>
      </pc:sldChg>
      <pc:sldChg chg="del">
        <pc:chgData name="Sveva Del Gatto" userId="367def1b-d29b-45da-a45c-77b376ce0fbd" providerId="ADAL" clId="{EFC894E2-D721-4A2D-BF7B-8F2D2E9A0F33}" dt="2022-03-08T15:13:53.099" v="1" actId="2696"/>
        <pc:sldMkLst>
          <pc:docMk/>
          <pc:sldMk cId="2275477871" sldId="322"/>
        </pc:sldMkLst>
      </pc:sldChg>
      <pc:sldChg chg="modSp del">
        <pc:chgData name="Sveva Del Gatto" userId="367def1b-d29b-45da-a45c-77b376ce0fbd" providerId="ADAL" clId="{EFC894E2-D721-4A2D-BF7B-8F2D2E9A0F33}" dt="2022-03-08T15:27:25.466" v="217" actId="2696"/>
        <pc:sldMkLst>
          <pc:docMk/>
          <pc:sldMk cId="3485202436" sldId="322"/>
        </pc:sldMkLst>
        <pc:spChg chg="mod">
          <ac:chgData name="Sveva Del Gatto" userId="367def1b-d29b-45da-a45c-77b376ce0fbd" providerId="ADAL" clId="{EFC894E2-D721-4A2D-BF7B-8F2D2E9A0F33}" dt="2022-03-08T15:26:52.059" v="194"/>
          <ac:spMkLst>
            <pc:docMk/>
            <pc:sldMk cId="3485202436" sldId="322"/>
            <ac:spMk id="3" creationId="{7F3BD550-73A9-47CE-8DAB-E342DC683884}"/>
          </ac:spMkLst>
        </pc:spChg>
      </pc:sldChg>
      <pc:sldChg chg="modSp">
        <pc:chgData name="Sveva Del Gatto" userId="367def1b-d29b-45da-a45c-77b376ce0fbd" providerId="ADAL" clId="{EFC894E2-D721-4A2D-BF7B-8F2D2E9A0F33}" dt="2022-03-08T15:27:39.262" v="218" actId="113"/>
        <pc:sldMkLst>
          <pc:docMk/>
          <pc:sldMk cId="3916207503" sldId="323"/>
        </pc:sldMkLst>
        <pc:spChg chg="mod">
          <ac:chgData name="Sveva Del Gatto" userId="367def1b-d29b-45da-a45c-77b376ce0fbd" providerId="ADAL" clId="{EFC894E2-D721-4A2D-BF7B-8F2D2E9A0F33}" dt="2022-03-08T15:27:39.262" v="218" actId="113"/>
          <ac:spMkLst>
            <pc:docMk/>
            <pc:sldMk cId="3916207503" sldId="323"/>
            <ac:spMk id="3" creationId="{66FCB1CF-E951-4B69-B873-17D150FC99F5}"/>
          </ac:spMkLst>
        </pc:spChg>
      </pc:sldChg>
      <pc:sldChg chg="del">
        <pc:chgData name="Sveva Del Gatto" userId="367def1b-d29b-45da-a45c-77b376ce0fbd" providerId="ADAL" clId="{EFC894E2-D721-4A2D-BF7B-8F2D2E9A0F33}" dt="2022-03-08T15:13:53.048" v="0" actId="2696"/>
        <pc:sldMkLst>
          <pc:docMk/>
          <pc:sldMk cId="3929642524" sldId="323"/>
        </pc:sldMkLst>
      </pc:sldChg>
      <pc:sldChg chg="modSp">
        <pc:chgData name="Sveva Del Gatto" userId="367def1b-d29b-45da-a45c-77b376ce0fbd" providerId="ADAL" clId="{EFC894E2-D721-4A2D-BF7B-8F2D2E9A0F33}" dt="2022-03-08T15:28:13.039" v="221" actId="113"/>
        <pc:sldMkLst>
          <pc:docMk/>
          <pc:sldMk cId="2644760967" sldId="324"/>
        </pc:sldMkLst>
        <pc:spChg chg="mod">
          <ac:chgData name="Sveva Del Gatto" userId="367def1b-d29b-45da-a45c-77b376ce0fbd" providerId="ADAL" clId="{EFC894E2-D721-4A2D-BF7B-8F2D2E9A0F33}" dt="2022-03-08T15:28:13.039" v="221" actId="113"/>
          <ac:spMkLst>
            <pc:docMk/>
            <pc:sldMk cId="2644760967" sldId="324"/>
            <ac:spMk id="3" creationId="{66FCB1CF-E951-4B69-B873-17D150FC99F5}"/>
          </ac:spMkLst>
        </pc:spChg>
      </pc:sldChg>
      <pc:sldChg chg="modSp">
        <pc:chgData name="Sveva Del Gatto" userId="367def1b-d29b-45da-a45c-77b376ce0fbd" providerId="ADAL" clId="{EFC894E2-D721-4A2D-BF7B-8F2D2E9A0F33}" dt="2022-03-08T15:26:02.701" v="142" actId="27636"/>
        <pc:sldMkLst>
          <pc:docMk/>
          <pc:sldMk cId="2275477871" sldId="328"/>
        </pc:sldMkLst>
        <pc:spChg chg="mod">
          <ac:chgData name="Sveva Del Gatto" userId="367def1b-d29b-45da-a45c-77b376ce0fbd" providerId="ADAL" clId="{EFC894E2-D721-4A2D-BF7B-8F2D2E9A0F33}" dt="2022-03-08T15:26:02.701" v="142" actId="27636"/>
          <ac:spMkLst>
            <pc:docMk/>
            <pc:sldMk cId="2275477871" sldId="328"/>
            <ac:spMk id="2" creationId="{594DB049-03BD-42AD-829F-DA0D0181A07A}"/>
          </ac:spMkLst>
        </pc:spChg>
      </pc:sldChg>
      <pc:sldChg chg="modSp">
        <pc:chgData name="Sveva Del Gatto" userId="367def1b-d29b-45da-a45c-77b376ce0fbd" providerId="ADAL" clId="{EFC894E2-D721-4A2D-BF7B-8F2D2E9A0F33}" dt="2022-03-08T15:28:55.158" v="224" actId="113"/>
        <pc:sldMkLst>
          <pc:docMk/>
          <pc:sldMk cId="3929642524" sldId="329"/>
        </pc:sldMkLst>
        <pc:spChg chg="mod">
          <ac:chgData name="Sveva Del Gatto" userId="367def1b-d29b-45da-a45c-77b376ce0fbd" providerId="ADAL" clId="{EFC894E2-D721-4A2D-BF7B-8F2D2E9A0F33}" dt="2022-03-08T15:28:55.158" v="224" actId="113"/>
          <ac:spMkLst>
            <pc:docMk/>
            <pc:sldMk cId="3929642524" sldId="329"/>
            <ac:spMk id="3" creationId="{7F0D28AF-ADB5-4A29-A543-D9BEAE5465B2}"/>
          </ac:spMkLst>
        </pc:spChg>
      </pc:sldChg>
    </pc:docChg>
  </pc:docChgLst>
  <pc:docChgLst>
    <pc:chgData name="Sveva Del Gatto" userId="367def1b-d29b-45da-a45c-77b376ce0fbd" providerId="ADAL" clId="{1364EAF2-EC19-45B4-A7F4-4B2B1D78AC86}"/>
    <pc:docChg chg="undo custSel addSld modSld">
      <pc:chgData name="Sveva Del Gatto" userId="367def1b-d29b-45da-a45c-77b376ce0fbd" providerId="ADAL" clId="{1364EAF2-EC19-45B4-A7F4-4B2B1D78AC86}" dt="2022-02-21T11:47:32.744" v="1199" actId="20577"/>
      <pc:docMkLst>
        <pc:docMk/>
      </pc:docMkLst>
      <pc:sldChg chg="modSp">
        <pc:chgData name="Sveva Del Gatto" userId="367def1b-d29b-45da-a45c-77b376ce0fbd" providerId="ADAL" clId="{1364EAF2-EC19-45B4-A7F4-4B2B1D78AC86}" dt="2022-02-21T11:21:59.994" v="215" actId="20577"/>
        <pc:sldMkLst>
          <pc:docMk/>
          <pc:sldMk cId="624057015" sldId="257"/>
        </pc:sldMkLst>
        <pc:spChg chg="mod">
          <ac:chgData name="Sveva Del Gatto" userId="367def1b-d29b-45da-a45c-77b376ce0fbd" providerId="ADAL" clId="{1364EAF2-EC19-45B4-A7F4-4B2B1D78AC86}" dt="2022-02-21T11:21:59.994" v="215" actId="20577"/>
          <ac:spMkLst>
            <pc:docMk/>
            <pc:sldMk cId="624057015" sldId="257"/>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4EFB5-91A2-498F-B471-3DBE720B834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95D6277-D78C-45C5-96A7-6F7ECC0EA645}">
      <dgm:prSet/>
      <dgm:spPr/>
      <dgm:t>
        <a:bodyPr/>
        <a:lstStyle/>
        <a:p>
          <a:r>
            <a:rPr lang="it-IT"/>
            <a:t>Il principio di proporzionalità nasce nei primi del Novecento in Germania, dove trova applicazione quale criterio da seguire nell’adozione delle pene e delle misure restrittive.</a:t>
          </a:r>
          <a:endParaRPr lang="en-US"/>
        </a:p>
      </dgm:t>
    </dgm:pt>
    <dgm:pt modelId="{32BC066C-1602-4364-9E27-4093AACE67D0}" type="parTrans" cxnId="{6BE027B0-D84C-4443-8875-462A298C43FF}">
      <dgm:prSet/>
      <dgm:spPr/>
      <dgm:t>
        <a:bodyPr/>
        <a:lstStyle/>
        <a:p>
          <a:endParaRPr lang="en-US"/>
        </a:p>
      </dgm:t>
    </dgm:pt>
    <dgm:pt modelId="{48E7A203-A9DC-4E08-A720-597D753C304B}" type="sibTrans" cxnId="{6BE027B0-D84C-4443-8875-462A298C43FF}">
      <dgm:prSet/>
      <dgm:spPr/>
      <dgm:t>
        <a:bodyPr/>
        <a:lstStyle/>
        <a:p>
          <a:endParaRPr lang="en-US"/>
        </a:p>
      </dgm:t>
    </dgm:pt>
    <dgm:pt modelId="{3BF48A6D-3AAA-4C6F-92D8-20AF5026F19B}">
      <dgm:prSet/>
      <dgm:spPr/>
      <dgm:t>
        <a:bodyPr/>
        <a:lstStyle/>
        <a:p>
          <a:r>
            <a:rPr lang="it-IT"/>
            <a:t>Fleiner: in virtù del principio di proporzionalità, </a:t>
          </a:r>
          <a:r>
            <a:rPr lang="it-IT" i="1"/>
            <a:t>la polizia non può sparare ai passeri usando i cannoni</a:t>
          </a:r>
          <a:r>
            <a:rPr lang="it-IT"/>
            <a:t>. </a:t>
          </a:r>
          <a:endParaRPr lang="en-US"/>
        </a:p>
      </dgm:t>
    </dgm:pt>
    <dgm:pt modelId="{0D3496C4-AA44-41D3-8DFE-5F8499E882F1}" type="parTrans" cxnId="{63826F9F-4C70-4CB3-AEA1-582D24748A01}">
      <dgm:prSet/>
      <dgm:spPr/>
      <dgm:t>
        <a:bodyPr/>
        <a:lstStyle/>
        <a:p>
          <a:endParaRPr lang="en-US"/>
        </a:p>
      </dgm:t>
    </dgm:pt>
    <dgm:pt modelId="{CD649DC1-1450-4063-BBD4-391E920EE2B6}" type="sibTrans" cxnId="{63826F9F-4C70-4CB3-AEA1-582D24748A01}">
      <dgm:prSet/>
      <dgm:spPr/>
      <dgm:t>
        <a:bodyPr/>
        <a:lstStyle/>
        <a:p>
          <a:endParaRPr lang="en-US"/>
        </a:p>
      </dgm:t>
    </dgm:pt>
    <dgm:pt modelId="{B6E5CB61-2CEA-426F-86E3-CD79F8AB7180}" type="pres">
      <dgm:prSet presAssocID="{7154EFB5-91A2-498F-B471-3DBE720B8349}" presName="hierChild1" presStyleCnt="0">
        <dgm:presLayoutVars>
          <dgm:chPref val="1"/>
          <dgm:dir/>
          <dgm:animOne val="branch"/>
          <dgm:animLvl val="lvl"/>
          <dgm:resizeHandles/>
        </dgm:presLayoutVars>
      </dgm:prSet>
      <dgm:spPr/>
    </dgm:pt>
    <dgm:pt modelId="{9639430F-6908-4C06-BC77-5E019B4D65B4}" type="pres">
      <dgm:prSet presAssocID="{495D6277-D78C-45C5-96A7-6F7ECC0EA645}" presName="hierRoot1" presStyleCnt="0"/>
      <dgm:spPr/>
    </dgm:pt>
    <dgm:pt modelId="{E71A2066-9637-4A8F-A783-9FDCC8F36929}" type="pres">
      <dgm:prSet presAssocID="{495D6277-D78C-45C5-96A7-6F7ECC0EA645}" presName="composite" presStyleCnt="0"/>
      <dgm:spPr/>
    </dgm:pt>
    <dgm:pt modelId="{D6F4A5D6-DE12-4927-A6AA-051587A63AC8}" type="pres">
      <dgm:prSet presAssocID="{495D6277-D78C-45C5-96A7-6F7ECC0EA645}" presName="background" presStyleLbl="node0" presStyleIdx="0" presStyleCnt="2"/>
      <dgm:spPr/>
    </dgm:pt>
    <dgm:pt modelId="{83D8DFAD-CB9F-49B8-A3BA-D4AD9A209890}" type="pres">
      <dgm:prSet presAssocID="{495D6277-D78C-45C5-96A7-6F7ECC0EA645}" presName="text" presStyleLbl="fgAcc0" presStyleIdx="0" presStyleCnt="2">
        <dgm:presLayoutVars>
          <dgm:chPref val="3"/>
        </dgm:presLayoutVars>
      </dgm:prSet>
      <dgm:spPr/>
    </dgm:pt>
    <dgm:pt modelId="{609C20C4-08FF-4DF8-A792-BD1CC65BA0A0}" type="pres">
      <dgm:prSet presAssocID="{495D6277-D78C-45C5-96A7-6F7ECC0EA645}" presName="hierChild2" presStyleCnt="0"/>
      <dgm:spPr/>
    </dgm:pt>
    <dgm:pt modelId="{C7DE43AF-5C15-4C3B-A5C7-9B8E20857106}" type="pres">
      <dgm:prSet presAssocID="{3BF48A6D-3AAA-4C6F-92D8-20AF5026F19B}" presName="hierRoot1" presStyleCnt="0"/>
      <dgm:spPr/>
    </dgm:pt>
    <dgm:pt modelId="{62768770-C928-4C58-ACDD-8D9FCC706995}" type="pres">
      <dgm:prSet presAssocID="{3BF48A6D-3AAA-4C6F-92D8-20AF5026F19B}" presName="composite" presStyleCnt="0"/>
      <dgm:spPr/>
    </dgm:pt>
    <dgm:pt modelId="{3A57CC89-6DFA-4F17-8B52-7A54EEF8C249}" type="pres">
      <dgm:prSet presAssocID="{3BF48A6D-3AAA-4C6F-92D8-20AF5026F19B}" presName="background" presStyleLbl="node0" presStyleIdx="1" presStyleCnt="2"/>
      <dgm:spPr/>
    </dgm:pt>
    <dgm:pt modelId="{0B1F742A-457F-4E8A-B3FD-827284BA3988}" type="pres">
      <dgm:prSet presAssocID="{3BF48A6D-3AAA-4C6F-92D8-20AF5026F19B}" presName="text" presStyleLbl="fgAcc0" presStyleIdx="1" presStyleCnt="2">
        <dgm:presLayoutVars>
          <dgm:chPref val="3"/>
        </dgm:presLayoutVars>
      </dgm:prSet>
      <dgm:spPr/>
    </dgm:pt>
    <dgm:pt modelId="{DC143C9E-A0A4-42A2-B087-7DBF22817032}" type="pres">
      <dgm:prSet presAssocID="{3BF48A6D-3AAA-4C6F-92D8-20AF5026F19B}" presName="hierChild2" presStyleCnt="0"/>
      <dgm:spPr/>
    </dgm:pt>
  </dgm:ptLst>
  <dgm:cxnLst>
    <dgm:cxn modelId="{7E739E17-3F12-49FE-910E-7B18399A893C}" type="presOf" srcId="{7154EFB5-91A2-498F-B471-3DBE720B8349}" destId="{B6E5CB61-2CEA-426F-86E3-CD79F8AB7180}" srcOrd="0" destOrd="0" presId="urn:microsoft.com/office/officeart/2005/8/layout/hierarchy1"/>
    <dgm:cxn modelId="{EDBBC73E-C213-47CE-90CC-412B7C182809}" type="presOf" srcId="{3BF48A6D-3AAA-4C6F-92D8-20AF5026F19B}" destId="{0B1F742A-457F-4E8A-B3FD-827284BA3988}" srcOrd="0" destOrd="0" presId="urn:microsoft.com/office/officeart/2005/8/layout/hierarchy1"/>
    <dgm:cxn modelId="{02E50B79-E7D2-4C2A-B59F-D80C29C4A9E9}" type="presOf" srcId="{495D6277-D78C-45C5-96A7-6F7ECC0EA645}" destId="{83D8DFAD-CB9F-49B8-A3BA-D4AD9A209890}" srcOrd="0" destOrd="0" presId="urn:microsoft.com/office/officeart/2005/8/layout/hierarchy1"/>
    <dgm:cxn modelId="{63826F9F-4C70-4CB3-AEA1-582D24748A01}" srcId="{7154EFB5-91A2-498F-B471-3DBE720B8349}" destId="{3BF48A6D-3AAA-4C6F-92D8-20AF5026F19B}" srcOrd="1" destOrd="0" parTransId="{0D3496C4-AA44-41D3-8DFE-5F8499E882F1}" sibTransId="{CD649DC1-1450-4063-BBD4-391E920EE2B6}"/>
    <dgm:cxn modelId="{6BE027B0-D84C-4443-8875-462A298C43FF}" srcId="{7154EFB5-91A2-498F-B471-3DBE720B8349}" destId="{495D6277-D78C-45C5-96A7-6F7ECC0EA645}" srcOrd="0" destOrd="0" parTransId="{32BC066C-1602-4364-9E27-4093AACE67D0}" sibTransId="{48E7A203-A9DC-4E08-A720-597D753C304B}"/>
    <dgm:cxn modelId="{EE002753-7DC2-4955-AE58-D8FD8A9A1B18}" type="presParOf" srcId="{B6E5CB61-2CEA-426F-86E3-CD79F8AB7180}" destId="{9639430F-6908-4C06-BC77-5E019B4D65B4}" srcOrd="0" destOrd="0" presId="urn:microsoft.com/office/officeart/2005/8/layout/hierarchy1"/>
    <dgm:cxn modelId="{EF5A2E68-7E4E-456E-A85E-68562158F485}" type="presParOf" srcId="{9639430F-6908-4C06-BC77-5E019B4D65B4}" destId="{E71A2066-9637-4A8F-A783-9FDCC8F36929}" srcOrd="0" destOrd="0" presId="urn:microsoft.com/office/officeart/2005/8/layout/hierarchy1"/>
    <dgm:cxn modelId="{86194070-520D-4C38-8B62-C79DCF090BEF}" type="presParOf" srcId="{E71A2066-9637-4A8F-A783-9FDCC8F36929}" destId="{D6F4A5D6-DE12-4927-A6AA-051587A63AC8}" srcOrd="0" destOrd="0" presId="urn:microsoft.com/office/officeart/2005/8/layout/hierarchy1"/>
    <dgm:cxn modelId="{210F6EE8-7914-4174-805A-6D1B53DA9B9D}" type="presParOf" srcId="{E71A2066-9637-4A8F-A783-9FDCC8F36929}" destId="{83D8DFAD-CB9F-49B8-A3BA-D4AD9A209890}" srcOrd="1" destOrd="0" presId="urn:microsoft.com/office/officeart/2005/8/layout/hierarchy1"/>
    <dgm:cxn modelId="{B4943E44-D113-4CB2-91C3-F3D5A4357F49}" type="presParOf" srcId="{9639430F-6908-4C06-BC77-5E019B4D65B4}" destId="{609C20C4-08FF-4DF8-A792-BD1CC65BA0A0}" srcOrd="1" destOrd="0" presId="urn:microsoft.com/office/officeart/2005/8/layout/hierarchy1"/>
    <dgm:cxn modelId="{DDD9C99C-910C-4F24-8652-6BE45E39B893}" type="presParOf" srcId="{B6E5CB61-2CEA-426F-86E3-CD79F8AB7180}" destId="{C7DE43AF-5C15-4C3B-A5C7-9B8E20857106}" srcOrd="1" destOrd="0" presId="urn:microsoft.com/office/officeart/2005/8/layout/hierarchy1"/>
    <dgm:cxn modelId="{F74825A5-E418-4607-B6FA-7981B5682252}" type="presParOf" srcId="{C7DE43AF-5C15-4C3B-A5C7-9B8E20857106}" destId="{62768770-C928-4C58-ACDD-8D9FCC706995}" srcOrd="0" destOrd="0" presId="urn:microsoft.com/office/officeart/2005/8/layout/hierarchy1"/>
    <dgm:cxn modelId="{8D777890-EDCB-4E08-962E-4D1F6058F041}" type="presParOf" srcId="{62768770-C928-4C58-ACDD-8D9FCC706995}" destId="{3A57CC89-6DFA-4F17-8B52-7A54EEF8C249}" srcOrd="0" destOrd="0" presId="urn:microsoft.com/office/officeart/2005/8/layout/hierarchy1"/>
    <dgm:cxn modelId="{C89F9691-B131-4E82-B550-8680DBA8C3AD}" type="presParOf" srcId="{62768770-C928-4C58-ACDD-8D9FCC706995}" destId="{0B1F742A-457F-4E8A-B3FD-827284BA3988}" srcOrd="1" destOrd="0" presId="urn:microsoft.com/office/officeart/2005/8/layout/hierarchy1"/>
    <dgm:cxn modelId="{4DE7FAD6-86C7-4751-BA39-3793E31A8D08}" type="presParOf" srcId="{C7DE43AF-5C15-4C3B-A5C7-9B8E20857106}" destId="{DC143C9E-A0A4-42A2-B087-7DBF228170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D5E39-E45E-43B6-8C1A-E147C27F5B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7AAE71-3DE3-48CB-B04F-817EBD0AE7BE}">
      <dgm:prSet/>
      <dgm:spPr/>
      <dgm:t>
        <a:bodyPr/>
        <a:lstStyle/>
        <a:p>
          <a:r>
            <a:rPr lang="it-IT"/>
            <a:t>«Le parti nello svolgimento delle trattative e nella formazione del contratto devono comportarsi secondo buona fede» Art. 1337 c.c.</a:t>
          </a:r>
          <a:endParaRPr lang="en-US"/>
        </a:p>
      </dgm:t>
    </dgm:pt>
    <dgm:pt modelId="{0CA63F16-B194-4EB3-9E3A-7D6AB10F8E44}" type="parTrans" cxnId="{F65A907F-7C59-46C5-A746-168444A70C98}">
      <dgm:prSet/>
      <dgm:spPr/>
      <dgm:t>
        <a:bodyPr/>
        <a:lstStyle/>
        <a:p>
          <a:endParaRPr lang="en-US"/>
        </a:p>
      </dgm:t>
    </dgm:pt>
    <dgm:pt modelId="{5813BA15-D09B-4CEC-A347-55414CB0C4CF}" type="sibTrans" cxnId="{F65A907F-7C59-46C5-A746-168444A70C98}">
      <dgm:prSet/>
      <dgm:spPr/>
      <dgm:t>
        <a:bodyPr/>
        <a:lstStyle/>
        <a:p>
          <a:endParaRPr lang="en-US"/>
        </a:p>
      </dgm:t>
    </dgm:pt>
    <dgm:pt modelId="{65F174B6-AA9B-4AEE-B6F8-E05F23DF021B}">
      <dgm:prSet/>
      <dgm:spPr/>
      <dgm:t>
        <a:bodyPr/>
        <a:lstStyle/>
        <a:p>
          <a:r>
            <a:rPr lang="it-IT"/>
            <a:t>«Il contratto deve essere eseguito secondo buona fede» Art. 1375 c.c.</a:t>
          </a:r>
          <a:endParaRPr lang="en-US"/>
        </a:p>
      </dgm:t>
    </dgm:pt>
    <dgm:pt modelId="{6C4FF398-28C2-417B-B0A7-F67B71847028}" type="parTrans" cxnId="{4A72EFEA-6D89-467A-9F03-AED6B88F594C}">
      <dgm:prSet/>
      <dgm:spPr/>
      <dgm:t>
        <a:bodyPr/>
        <a:lstStyle/>
        <a:p>
          <a:endParaRPr lang="en-US"/>
        </a:p>
      </dgm:t>
    </dgm:pt>
    <dgm:pt modelId="{C096768F-9968-4B2D-9076-F3022FC24576}" type="sibTrans" cxnId="{4A72EFEA-6D89-467A-9F03-AED6B88F594C}">
      <dgm:prSet/>
      <dgm:spPr/>
      <dgm:t>
        <a:bodyPr/>
        <a:lstStyle/>
        <a:p>
          <a:endParaRPr lang="en-US"/>
        </a:p>
      </dgm:t>
    </dgm:pt>
    <dgm:pt modelId="{FDBCDC32-58C1-41E2-8563-739FEBA54FA0}" type="pres">
      <dgm:prSet presAssocID="{7EAD5E39-E45E-43B6-8C1A-E147C27F5BAC}" presName="root" presStyleCnt="0">
        <dgm:presLayoutVars>
          <dgm:dir/>
          <dgm:resizeHandles val="exact"/>
        </dgm:presLayoutVars>
      </dgm:prSet>
      <dgm:spPr/>
    </dgm:pt>
    <dgm:pt modelId="{FEB8E7E6-9648-4178-9983-DC96CF60EB49}" type="pres">
      <dgm:prSet presAssocID="{4A7AAE71-3DE3-48CB-B04F-817EBD0AE7BE}" presName="compNode" presStyleCnt="0"/>
      <dgm:spPr/>
    </dgm:pt>
    <dgm:pt modelId="{4A9D80D2-0FA8-4DB7-9DAB-D2FCF2154830}" type="pres">
      <dgm:prSet presAssocID="{4A7AAE71-3DE3-48CB-B04F-817EBD0AE7BE}" presName="bgRect" presStyleLbl="bgShp" presStyleIdx="0" presStyleCnt="2"/>
      <dgm:spPr/>
    </dgm:pt>
    <dgm:pt modelId="{B5288F8C-3699-49B5-8E23-EB2D94E8D042}" type="pres">
      <dgm:prSet presAssocID="{4A7AAE71-3DE3-48CB-B04F-817EBD0AE7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273687D5-E225-445B-A76C-2D8A3F65EF82}" type="pres">
      <dgm:prSet presAssocID="{4A7AAE71-3DE3-48CB-B04F-817EBD0AE7BE}" presName="spaceRect" presStyleCnt="0"/>
      <dgm:spPr/>
    </dgm:pt>
    <dgm:pt modelId="{CC2ACBB8-86B6-4089-8C79-DDE9D9017FDA}" type="pres">
      <dgm:prSet presAssocID="{4A7AAE71-3DE3-48CB-B04F-817EBD0AE7BE}" presName="parTx" presStyleLbl="revTx" presStyleIdx="0" presStyleCnt="2">
        <dgm:presLayoutVars>
          <dgm:chMax val="0"/>
          <dgm:chPref val="0"/>
        </dgm:presLayoutVars>
      </dgm:prSet>
      <dgm:spPr/>
    </dgm:pt>
    <dgm:pt modelId="{83CDFEDD-8533-4EF4-AE5C-8CCB5B2388FF}" type="pres">
      <dgm:prSet presAssocID="{5813BA15-D09B-4CEC-A347-55414CB0C4CF}" presName="sibTrans" presStyleCnt="0"/>
      <dgm:spPr/>
    </dgm:pt>
    <dgm:pt modelId="{0000262C-CF41-45FD-94F2-D942B08B4F5A}" type="pres">
      <dgm:prSet presAssocID="{65F174B6-AA9B-4AEE-B6F8-E05F23DF021B}" presName="compNode" presStyleCnt="0"/>
      <dgm:spPr/>
    </dgm:pt>
    <dgm:pt modelId="{26CAE24A-567C-4A04-ACB5-4B4B2A2D3341}" type="pres">
      <dgm:prSet presAssocID="{65F174B6-AA9B-4AEE-B6F8-E05F23DF021B}" presName="bgRect" presStyleLbl="bgShp" presStyleIdx="1" presStyleCnt="2"/>
      <dgm:spPr/>
    </dgm:pt>
    <dgm:pt modelId="{DD8855DD-9025-4F3B-B296-323C938F5060}" type="pres">
      <dgm:prSet presAssocID="{65F174B6-AA9B-4AEE-B6F8-E05F23DF02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A666D96C-1951-418D-AA39-416CF67FD371}" type="pres">
      <dgm:prSet presAssocID="{65F174B6-AA9B-4AEE-B6F8-E05F23DF021B}" presName="spaceRect" presStyleCnt="0"/>
      <dgm:spPr/>
    </dgm:pt>
    <dgm:pt modelId="{F75A60CE-27FF-49B5-9880-99DC6EB34035}" type="pres">
      <dgm:prSet presAssocID="{65F174B6-AA9B-4AEE-B6F8-E05F23DF021B}" presName="parTx" presStyleLbl="revTx" presStyleIdx="1" presStyleCnt="2">
        <dgm:presLayoutVars>
          <dgm:chMax val="0"/>
          <dgm:chPref val="0"/>
        </dgm:presLayoutVars>
      </dgm:prSet>
      <dgm:spPr/>
    </dgm:pt>
  </dgm:ptLst>
  <dgm:cxnLst>
    <dgm:cxn modelId="{F65A907F-7C59-46C5-A746-168444A70C98}" srcId="{7EAD5E39-E45E-43B6-8C1A-E147C27F5BAC}" destId="{4A7AAE71-3DE3-48CB-B04F-817EBD0AE7BE}" srcOrd="0" destOrd="0" parTransId="{0CA63F16-B194-4EB3-9E3A-7D6AB10F8E44}" sibTransId="{5813BA15-D09B-4CEC-A347-55414CB0C4CF}"/>
    <dgm:cxn modelId="{BB987BC4-7A51-4BF8-B1C0-A64DE95058C1}" type="presOf" srcId="{4A7AAE71-3DE3-48CB-B04F-817EBD0AE7BE}" destId="{CC2ACBB8-86B6-4089-8C79-DDE9D9017FDA}" srcOrd="0" destOrd="0" presId="urn:microsoft.com/office/officeart/2018/2/layout/IconVerticalSolidList"/>
    <dgm:cxn modelId="{AD352CE1-2346-434E-9CC1-BAD776A65F36}" type="presOf" srcId="{7EAD5E39-E45E-43B6-8C1A-E147C27F5BAC}" destId="{FDBCDC32-58C1-41E2-8563-739FEBA54FA0}" srcOrd="0" destOrd="0" presId="urn:microsoft.com/office/officeart/2018/2/layout/IconVerticalSolidList"/>
    <dgm:cxn modelId="{4A72EFEA-6D89-467A-9F03-AED6B88F594C}" srcId="{7EAD5E39-E45E-43B6-8C1A-E147C27F5BAC}" destId="{65F174B6-AA9B-4AEE-B6F8-E05F23DF021B}" srcOrd="1" destOrd="0" parTransId="{6C4FF398-28C2-417B-B0A7-F67B71847028}" sibTransId="{C096768F-9968-4B2D-9076-F3022FC24576}"/>
    <dgm:cxn modelId="{FC19AEF2-D6C8-4ED3-92F6-9C0D21549192}" type="presOf" srcId="{65F174B6-AA9B-4AEE-B6F8-E05F23DF021B}" destId="{F75A60CE-27FF-49B5-9880-99DC6EB34035}" srcOrd="0" destOrd="0" presId="urn:microsoft.com/office/officeart/2018/2/layout/IconVerticalSolidList"/>
    <dgm:cxn modelId="{C66B4E16-D5EC-411D-8E4D-1BAEDE0E0FA5}" type="presParOf" srcId="{FDBCDC32-58C1-41E2-8563-739FEBA54FA0}" destId="{FEB8E7E6-9648-4178-9983-DC96CF60EB49}" srcOrd="0" destOrd="0" presId="urn:microsoft.com/office/officeart/2018/2/layout/IconVerticalSolidList"/>
    <dgm:cxn modelId="{2BC5C187-B2C4-423C-8994-F0FE551AF64C}" type="presParOf" srcId="{FEB8E7E6-9648-4178-9983-DC96CF60EB49}" destId="{4A9D80D2-0FA8-4DB7-9DAB-D2FCF2154830}" srcOrd="0" destOrd="0" presId="urn:microsoft.com/office/officeart/2018/2/layout/IconVerticalSolidList"/>
    <dgm:cxn modelId="{071042F3-E64E-451F-A969-0C943C98FDC0}" type="presParOf" srcId="{FEB8E7E6-9648-4178-9983-DC96CF60EB49}" destId="{B5288F8C-3699-49B5-8E23-EB2D94E8D042}" srcOrd="1" destOrd="0" presId="urn:microsoft.com/office/officeart/2018/2/layout/IconVerticalSolidList"/>
    <dgm:cxn modelId="{034E2A82-B5DD-470F-8CA4-1D286F7EF874}" type="presParOf" srcId="{FEB8E7E6-9648-4178-9983-DC96CF60EB49}" destId="{273687D5-E225-445B-A76C-2D8A3F65EF82}" srcOrd="2" destOrd="0" presId="urn:microsoft.com/office/officeart/2018/2/layout/IconVerticalSolidList"/>
    <dgm:cxn modelId="{7E994926-48DD-4AF8-943E-9EA6C205F658}" type="presParOf" srcId="{FEB8E7E6-9648-4178-9983-DC96CF60EB49}" destId="{CC2ACBB8-86B6-4089-8C79-DDE9D9017FDA}" srcOrd="3" destOrd="0" presId="urn:microsoft.com/office/officeart/2018/2/layout/IconVerticalSolidList"/>
    <dgm:cxn modelId="{7FF9F926-1F05-4377-9D05-FF505CF856D2}" type="presParOf" srcId="{FDBCDC32-58C1-41E2-8563-739FEBA54FA0}" destId="{83CDFEDD-8533-4EF4-AE5C-8CCB5B2388FF}" srcOrd="1" destOrd="0" presId="urn:microsoft.com/office/officeart/2018/2/layout/IconVerticalSolidList"/>
    <dgm:cxn modelId="{7CFB9A98-F386-49F5-BABE-3DB71DE98AF0}" type="presParOf" srcId="{FDBCDC32-58C1-41E2-8563-739FEBA54FA0}" destId="{0000262C-CF41-45FD-94F2-D942B08B4F5A}" srcOrd="2" destOrd="0" presId="urn:microsoft.com/office/officeart/2018/2/layout/IconVerticalSolidList"/>
    <dgm:cxn modelId="{11B6A9A4-CF07-4E06-8D6B-4CD2C98027CD}" type="presParOf" srcId="{0000262C-CF41-45FD-94F2-D942B08B4F5A}" destId="{26CAE24A-567C-4A04-ACB5-4B4B2A2D3341}" srcOrd="0" destOrd="0" presId="urn:microsoft.com/office/officeart/2018/2/layout/IconVerticalSolidList"/>
    <dgm:cxn modelId="{BF2F20E1-8245-4EE7-83B8-35728B3617A1}" type="presParOf" srcId="{0000262C-CF41-45FD-94F2-D942B08B4F5A}" destId="{DD8855DD-9025-4F3B-B296-323C938F5060}" srcOrd="1" destOrd="0" presId="urn:microsoft.com/office/officeart/2018/2/layout/IconVerticalSolidList"/>
    <dgm:cxn modelId="{451C0CB7-0F66-4796-92D4-761175E3AB5F}" type="presParOf" srcId="{0000262C-CF41-45FD-94F2-D942B08B4F5A}" destId="{A666D96C-1951-418D-AA39-416CF67FD371}" srcOrd="2" destOrd="0" presId="urn:microsoft.com/office/officeart/2018/2/layout/IconVerticalSolidList"/>
    <dgm:cxn modelId="{B2967DB5-8438-48B3-87B3-550A4213A25E}" type="presParOf" srcId="{0000262C-CF41-45FD-94F2-D942B08B4F5A}" destId="{F75A60CE-27FF-49B5-9880-99DC6EB340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5BF8D-6255-4DCF-AA86-3621C703DDC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A91D8B0-41ED-41C6-B0C8-B46F452F0B78}">
      <dgm:prSet/>
      <dgm:spPr/>
      <dgm:t>
        <a:bodyPr/>
        <a:lstStyle/>
        <a:p>
          <a:r>
            <a:rPr lang="it-IT" b="1"/>
            <a:t>CGUE, 12 luglio 1957, cause riunite C-7/56 e da C-3/57 a C-7/57, Alghera </a:t>
          </a:r>
          <a:r>
            <a:rPr lang="it-IT"/>
            <a:t>-&gt; sancisce il </a:t>
          </a:r>
          <a:r>
            <a:rPr lang="it-IT" b="1"/>
            <a:t>dovere</a:t>
          </a:r>
          <a:r>
            <a:rPr lang="it-IT"/>
            <a:t> della Pubblica Amministrazione di </a:t>
          </a:r>
          <a:r>
            <a:rPr lang="it-IT" b="1"/>
            <a:t>tenere conto del legittimo affidamento del privato</a:t>
          </a:r>
          <a:r>
            <a:rPr lang="it-IT"/>
            <a:t> come </a:t>
          </a:r>
          <a:r>
            <a:rPr lang="it-IT" b="1"/>
            <a:t>limite</a:t>
          </a:r>
          <a:r>
            <a:rPr lang="it-IT"/>
            <a:t> all’esercizio del potere di autotutela.</a:t>
          </a:r>
          <a:endParaRPr lang="en-US"/>
        </a:p>
      </dgm:t>
    </dgm:pt>
    <dgm:pt modelId="{AB3E5574-EB4B-4C2D-B0BF-CD13A987CBB9}" type="parTrans" cxnId="{023CFB13-7242-4ADB-B6B4-B74A8130BF95}">
      <dgm:prSet/>
      <dgm:spPr/>
      <dgm:t>
        <a:bodyPr/>
        <a:lstStyle/>
        <a:p>
          <a:endParaRPr lang="en-US"/>
        </a:p>
      </dgm:t>
    </dgm:pt>
    <dgm:pt modelId="{1EABDBED-1BA9-4DAD-80D8-F564E0F30B34}" type="sibTrans" cxnId="{023CFB13-7242-4ADB-B6B4-B74A8130BF95}">
      <dgm:prSet/>
      <dgm:spPr/>
      <dgm:t>
        <a:bodyPr/>
        <a:lstStyle/>
        <a:p>
          <a:endParaRPr lang="en-US"/>
        </a:p>
      </dgm:t>
    </dgm:pt>
    <dgm:pt modelId="{A1FE2FEF-7EF9-4E23-A4D1-65DB4237C592}">
      <dgm:prSet/>
      <dgm:spPr/>
      <dgm:t>
        <a:bodyPr/>
        <a:lstStyle/>
        <a:p>
          <a:r>
            <a:rPr lang="it-IT"/>
            <a:t>I giudici europei hanno evidenziato la necessità di </a:t>
          </a:r>
          <a:r>
            <a:rPr lang="it-IT" b="1"/>
            <a:t>bilanciare</a:t>
          </a:r>
          <a:r>
            <a:rPr lang="it-IT"/>
            <a:t> due </a:t>
          </a:r>
          <a:r>
            <a:rPr lang="it-IT" b="1"/>
            <a:t>interessi contrapposti</a:t>
          </a:r>
          <a:r>
            <a:rPr lang="it-IT"/>
            <a:t>, vale a dire, da un lato, l’interesse pubblico alla rimozione di un provvedimento viziato e, dall’altro, l’interesse privato al mantenimento della posizione acquisita.</a:t>
          </a:r>
          <a:endParaRPr lang="en-US"/>
        </a:p>
      </dgm:t>
    </dgm:pt>
    <dgm:pt modelId="{96647BA9-2FE1-4150-BC9A-BD4019AE2DA9}" type="parTrans" cxnId="{7C00461C-24C9-4C00-8B9D-4600DD068F54}">
      <dgm:prSet/>
      <dgm:spPr/>
      <dgm:t>
        <a:bodyPr/>
        <a:lstStyle/>
        <a:p>
          <a:endParaRPr lang="en-US"/>
        </a:p>
      </dgm:t>
    </dgm:pt>
    <dgm:pt modelId="{C0370BCE-3B48-413D-813F-74A113E578B1}" type="sibTrans" cxnId="{7C00461C-24C9-4C00-8B9D-4600DD068F54}">
      <dgm:prSet/>
      <dgm:spPr/>
      <dgm:t>
        <a:bodyPr/>
        <a:lstStyle/>
        <a:p>
          <a:endParaRPr lang="en-US"/>
        </a:p>
      </dgm:t>
    </dgm:pt>
    <dgm:pt modelId="{6BDF667A-8BEE-4D5D-A90A-E15B4FF85621}" type="pres">
      <dgm:prSet presAssocID="{DB75BF8D-6255-4DCF-AA86-3621C703DDCC}" presName="Name0" presStyleCnt="0">
        <dgm:presLayoutVars>
          <dgm:dir/>
          <dgm:animLvl val="lvl"/>
          <dgm:resizeHandles val="exact"/>
        </dgm:presLayoutVars>
      </dgm:prSet>
      <dgm:spPr/>
    </dgm:pt>
    <dgm:pt modelId="{0F79F9DF-B0B6-4CCE-B210-E7B5A92D89A8}" type="pres">
      <dgm:prSet presAssocID="{A1FE2FEF-7EF9-4E23-A4D1-65DB4237C592}" presName="boxAndChildren" presStyleCnt="0"/>
      <dgm:spPr/>
    </dgm:pt>
    <dgm:pt modelId="{18C70D8A-1FE4-4FA4-A501-DE8D9412AFEF}" type="pres">
      <dgm:prSet presAssocID="{A1FE2FEF-7EF9-4E23-A4D1-65DB4237C592}" presName="parentTextBox" presStyleLbl="node1" presStyleIdx="0" presStyleCnt="2"/>
      <dgm:spPr/>
    </dgm:pt>
    <dgm:pt modelId="{B81DF0F7-FB4D-4A5A-A009-544402EE528A}" type="pres">
      <dgm:prSet presAssocID="{1EABDBED-1BA9-4DAD-80D8-F564E0F30B34}" presName="sp" presStyleCnt="0"/>
      <dgm:spPr/>
    </dgm:pt>
    <dgm:pt modelId="{2493E998-1BA4-43ED-9A1C-2348A8332612}" type="pres">
      <dgm:prSet presAssocID="{0A91D8B0-41ED-41C6-B0C8-B46F452F0B78}" presName="arrowAndChildren" presStyleCnt="0"/>
      <dgm:spPr/>
    </dgm:pt>
    <dgm:pt modelId="{E376D39D-3DF8-4632-996A-374432F39606}" type="pres">
      <dgm:prSet presAssocID="{0A91D8B0-41ED-41C6-B0C8-B46F452F0B78}" presName="parentTextArrow" presStyleLbl="node1" presStyleIdx="1" presStyleCnt="2"/>
      <dgm:spPr/>
    </dgm:pt>
  </dgm:ptLst>
  <dgm:cxnLst>
    <dgm:cxn modelId="{023CFB13-7242-4ADB-B6B4-B74A8130BF95}" srcId="{DB75BF8D-6255-4DCF-AA86-3621C703DDCC}" destId="{0A91D8B0-41ED-41C6-B0C8-B46F452F0B78}" srcOrd="0" destOrd="0" parTransId="{AB3E5574-EB4B-4C2D-B0BF-CD13A987CBB9}" sibTransId="{1EABDBED-1BA9-4DAD-80D8-F564E0F30B34}"/>
    <dgm:cxn modelId="{7C00461C-24C9-4C00-8B9D-4600DD068F54}" srcId="{DB75BF8D-6255-4DCF-AA86-3621C703DDCC}" destId="{A1FE2FEF-7EF9-4E23-A4D1-65DB4237C592}" srcOrd="1" destOrd="0" parTransId="{96647BA9-2FE1-4150-BC9A-BD4019AE2DA9}" sibTransId="{C0370BCE-3B48-413D-813F-74A113E578B1}"/>
    <dgm:cxn modelId="{D8612297-22CB-43A4-8126-AF2847E14695}" type="presOf" srcId="{A1FE2FEF-7EF9-4E23-A4D1-65DB4237C592}" destId="{18C70D8A-1FE4-4FA4-A501-DE8D9412AFEF}" srcOrd="0" destOrd="0" presId="urn:microsoft.com/office/officeart/2005/8/layout/process4"/>
    <dgm:cxn modelId="{690B76DA-7613-4C0B-A191-45ECF2D29B6B}" type="presOf" srcId="{0A91D8B0-41ED-41C6-B0C8-B46F452F0B78}" destId="{E376D39D-3DF8-4632-996A-374432F39606}" srcOrd="0" destOrd="0" presId="urn:microsoft.com/office/officeart/2005/8/layout/process4"/>
    <dgm:cxn modelId="{CCF9D9E4-417B-499B-8DAA-C5E0D176620A}" type="presOf" srcId="{DB75BF8D-6255-4DCF-AA86-3621C703DDCC}" destId="{6BDF667A-8BEE-4D5D-A90A-E15B4FF85621}" srcOrd="0" destOrd="0" presId="urn:microsoft.com/office/officeart/2005/8/layout/process4"/>
    <dgm:cxn modelId="{55820847-FAEC-4972-9AF4-1C5849EE837B}" type="presParOf" srcId="{6BDF667A-8BEE-4D5D-A90A-E15B4FF85621}" destId="{0F79F9DF-B0B6-4CCE-B210-E7B5A92D89A8}" srcOrd="0" destOrd="0" presId="urn:microsoft.com/office/officeart/2005/8/layout/process4"/>
    <dgm:cxn modelId="{5F1DF720-D9A5-4053-A4C6-D039BEDBCBDD}" type="presParOf" srcId="{0F79F9DF-B0B6-4CCE-B210-E7B5A92D89A8}" destId="{18C70D8A-1FE4-4FA4-A501-DE8D9412AFEF}" srcOrd="0" destOrd="0" presId="urn:microsoft.com/office/officeart/2005/8/layout/process4"/>
    <dgm:cxn modelId="{F3B2710F-47F3-47A3-91C4-A4042A7430AE}" type="presParOf" srcId="{6BDF667A-8BEE-4D5D-A90A-E15B4FF85621}" destId="{B81DF0F7-FB4D-4A5A-A009-544402EE528A}" srcOrd="1" destOrd="0" presId="urn:microsoft.com/office/officeart/2005/8/layout/process4"/>
    <dgm:cxn modelId="{F65F77A6-1ECF-4430-BF03-2EA34B053179}" type="presParOf" srcId="{6BDF667A-8BEE-4D5D-A90A-E15B4FF85621}" destId="{2493E998-1BA4-43ED-9A1C-2348A8332612}" srcOrd="2" destOrd="0" presId="urn:microsoft.com/office/officeart/2005/8/layout/process4"/>
    <dgm:cxn modelId="{0D49C15A-6405-4E33-B719-448B6427149B}" type="presParOf" srcId="{2493E998-1BA4-43ED-9A1C-2348A8332612}" destId="{E376D39D-3DF8-4632-996A-374432F3960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4A5D6-DE12-4927-A6AA-051587A63AC8}">
      <dsp:nvSpPr>
        <dsp:cNvPr id="0" name=""/>
        <dsp:cNvSpPr/>
      </dsp:nvSpPr>
      <dsp:spPr>
        <a:xfrm>
          <a:off x="950"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8DFAD-CB9F-49B8-A3BA-D4AD9A209890}">
      <dsp:nvSpPr>
        <dsp:cNvPr id="0" name=""/>
        <dsp:cNvSpPr/>
      </dsp:nvSpPr>
      <dsp:spPr>
        <a:xfrm>
          <a:off x="371518"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Il principio di proporzionalità nasce nei primi del Novecento in Germania, dove trova applicazione quale criterio da seguire nell’adozione delle pene e delle misure restrittive.</a:t>
          </a:r>
          <a:endParaRPr lang="en-US" sz="1900" kern="1200"/>
        </a:p>
      </dsp:txBody>
      <dsp:txXfrm>
        <a:off x="433546" y="784100"/>
        <a:ext cx="3211056" cy="1993740"/>
      </dsp:txXfrm>
    </dsp:sp>
    <dsp:sp modelId="{3A57CC89-6DFA-4F17-8B52-7A54EEF8C249}">
      <dsp:nvSpPr>
        <dsp:cNvPr id="0" name=""/>
        <dsp:cNvSpPr/>
      </dsp:nvSpPr>
      <dsp:spPr>
        <a:xfrm>
          <a:off x="4077199"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F742A-457F-4E8A-B3FD-827284BA3988}">
      <dsp:nvSpPr>
        <dsp:cNvPr id="0" name=""/>
        <dsp:cNvSpPr/>
      </dsp:nvSpPr>
      <dsp:spPr>
        <a:xfrm>
          <a:off x="4447767"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Fleiner: in virtù del principio di proporzionalità, </a:t>
          </a:r>
          <a:r>
            <a:rPr lang="it-IT" sz="1900" i="1" kern="1200"/>
            <a:t>la polizia non può sparare ai passeri usando i cannoni</a:t>
          </a:r>
          <a:r>
            <a:rPr lang="it-IT" sz="1900" kern="1200"/>
            <a:t>. </a:t>
          </a:r>
          <a:endParaRPr lang="en-US" sz="1900" kern="1200"/>
        </a:p>
      </dsp:txBody>
      <dsp:txXfrm>
        <a:off x="4509795" y="784100"/>
        <a:ext cx="3211056" cy="199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D80D2-0FA8-4DB7-9DAB-D2FCF2154830}">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88F8C-3699-49B5-8E23-EB2D94E8D04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2ACBB8-86B6-4089-8C79-DDE9D9017FDA}">
      <dsp:nvSpPr>
        <dsp:cNvPr id="0" name=""/>
        <dsp:cNvSpPr/>
      </dsp:nvSpPr>
      <dsp:spPr>
        <a:xfrm>
          <a:off x="1509882" y="708097"/>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it-IT" sz="2400" kern="1200"/>
            <a:t>«Le parti nello svolgimento delle trattative e nella formazione del contratto devono comportarsi secondo buona fede» Art. 1337 c.c.</a:t>
          </a:r>
          <a:endParaRPr lang="en-US" sz="2400" kern="1200"/>
        </a:p>
      </dsp:txBody>
      <dsp:txXfrm>
        <a:off x="1509882" y="708097"/>
        <a:ext cx="6376817" cy="1307257"/>
      </dsp:txXfrm>
    </dsp:sp>
    <dsp:sp modelId="{26CAE24A-567C-4A04-ACB5-4B4B2A2D3341}">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855DD-9025-4F3B-B296-323C938F5060}">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A60CE-27FF-49B5-9880-99DC6EB34035}">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it-IT" sz="2400" kern="1200"/>
            <a:t>«Il contratto deve essere eseguito secondo buona fede» Art. 1375 c.c.</a:t>
          </a:r>
          <a:endParaRPr lang="en-US" sz="2400" kern="1200"/>
        </a:p>
      </dsp:txBody>
      <dsp:txXfrm>
        <a:off x="1509882" y="2342169"/>
        <a:ext cx="63768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70D8A-1FE4-4FA4-A501-DE8D9412AFEF}">
      <dsp:nvSpPr>
        <dsp:cNvPr id="0" name=""/>
        <dsp:cNvSpPr/>
      </dsp:nvSpPr>
      <dsp:spPr>
        <a:xfrm>
          <a:off x="0" y="2626263"/>
          <a:ext cx="7886700" cy="17231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kern="1200"/>
            <a:t>I giudici europei hanno evidenziato la necessità di </a:t>
          </a:r>
          <a:r>
            <a:rPr lang="it-IT" sz="2200" b="1" kern="1200"/>
            <a:t>bilanciare</a:t>
          </a:r>
          <a:r>
            <a:rPr lang="it-IT" sz="2200" kern="1200"/>
            <a:t> due </a:t>
          </a:r>
          <a:r>
            <a:rPr lang="it-IT" sz="2200" b="1" kern="1200"/>
            <a:t>interessi contrapposti</a:t>
          </a:r>
          <a:r>
            <a:rPr lang="it-IT" sz="2200" kern="1200"/>
            <a:t>, vale a dire, da un lato, l’interesse pubblico alla rimozione di un provvedimento viziato e, dall’altro, l’interesse privato al mantenimento della posizione acquisita.</a:t>
          </a:r>
          <a:endParaRPr lang="en-US" sz="2200" kern="1200"/>
        </a:p>
      </dsp:txBody>
      <dsp:txXfrm>
        <a:off x="0" y="2626263"/>
        <a:ext cx="7886700" cy="1723112"/>
      </dsp:txXfrm>
    </dsp:sp>
    <dsp:sp modelId="{E376D39D-3DF8-4632-996A-374432F39606}">
      <dsp:nvSpPr>
        <dsp:cNvPr id="0" name=""/>
        <dsp:cNvSpPr/>
      </dsp:nvSpPr>
      <dsp:spPr>
        <a:xfrm rot="10800000">
          <a:off x="0" y="1962"/>
          <a:ext cx="7886700" cy="265014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it-IT" sz="2200" b="1" kern="1200"/>
            <a:t>CGUE, 12 luglio 1957, cause riunite C-7/56 e da C-3/57 a C-7/57, Alghera </a:t>
          </a:r>
          <a:r>
            <a:rPr lang="it-IT" sz="2200" kern="1200"/>
            <a:t>-&gt; sancisce il </a:t>
          </a:r>
          <a:r>
            <a:rPr lang="it-IT" sz="2200" b="1" kern="1200"/>
            <a:t>dovere</a:t>
          </a:r>
          <a:r>
            <a:rPr lang="it-IT" sz="2200" kern="1200"/>
            <a:t> della Pubblica Amministrazione di </a:t>
          </a:r>
          <a:r>
            <a:rPr lang="it-IT" sz="2200" b="1" kern="1200"/>
            <a:t>tenere conto del legittimo affidamento del privato</a:t>
          </a:r>
          <a:r>
            <a:rPr lang="it-IT" sz="2200" kern="1200"/>
            <a:t> come </a:t>
          </a:r>
          <a:r>
            <a:rPr lang="it-IT" sz="2200" b="1" kern="1200"/>
            <a:t>limite</a:t>
          </a:r>
          <a:r>
            <a:rPr lang="it-IT" sz="2200" kern="1200"/>
            <a:t> all’esercizio del potere di autotutela.</a:t>
          </a:r>
          <a:endParaRPr lang="en-US" sz="2200" kern="1200"/>
        </a:p>
      </dsp:txBody>
      <dsp:txXfrm rot="10800000">
        <a:off x="0" y="1962"/>
        <a:ext cx="78867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06946-81B3-4592-8F80-F024B85975FA}" type="datetimeFigureOut">
              <a:rPr lang="it-IT" smtClean="0"/>
              <a:pPr/>
              <a:t>04/03/2024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F65B1-346C-4AAA-AA9D-DAE6CD22E5F6}" type="slidenum">
              <a:rPr lang="it-IT" smtClean="0"/>
              <a:pPr/>
              <a:t>‹N›</a:t>
            </a:fld>
            <a:endParaRPr lang="it-IT"/>
          </a:p>
        </p:txBody>
      </p:sp>
    </p:spTree>
    <p:extLst>
      <p:ext uri="{BB962C8B-B14F-4D97-AF65-F5344CB8AC3E}">
        <p14:creationId xmlns:p14="http://schemas.microsoft.com/office/powerpoint/2010/main" val="82790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423043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400624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376806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10E39-8A93-4B8A-917D-9404A56B3B9A}"/>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1A5B56-216C-4F08-994D-DCA525A6F4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0D11396-5880-4019-B0A2-60A33EB038CD}"/>
              </a:ext>
            </a:extLst>
          </p:cNvPr>
          <p:cNvSpPr>
            <a:spLocks noGrp="1"/>
          </p:cNvSpPr>
          <p:nvPr>
            <p:ph type="dt" idx="10"/>
          </p:nvPr>
        </p:nvSpPr>
        <p:spPr/>
        <p:txBody>
          <a:bodyPr/>
          <a:lstStyle>
            <a:lvl1pPr>
              <a:defRPr/>
            </a:lvl1pPr>
          </a:lstStyle>
          <a:p>
            <a:r>
              <a:rPr lang="it-IT" altLang="it-IT"/>
              <a:t>14/09/14</a:t>
            </a:r>
          </a:p>
        </p:txBody>
      </p:sp>
      <p:sp>
        <p:nvSpPr>
          <p:cNvPr id="5" name="Segnaposto numero diapositiva 4">
            <a:extLst>
              <a:ext uri="{FF2B5EF4-FFF2-40B4-BE49-F238E27FC236}">
                <a16:creationId xmlns:a16="http://schemas.microsoft.com/office/drawing/2014/main" id="{D48998C3-AD01-4D80-9426-FE6DDD1F01A2}"/>
              </a:ext>
            </a:extLst>
          </p:cNvPr>
          <p:cNvSpPr>
            <a:spLocks noGrp="1"/>
          </p:cNvSpPr>
          <p:nvPr>
            <p:ph type="sldNum" idx="11"/>
          </p:nvPr>
        </p:nvSpPr>
        <p:spPr/>
        <p:txBody>
          <a:bodyPr/>
          <a:lstStyle>
            <a:lvl1pPr>
              <a:defRPr/>
            </a:lvl1pPr>
          </a:lstStyle>
          <a:p>
            <a:fld id="{06BFC06C-4A6B-4308-90C4-23A4455D248A}" type="slidenum">
              <a:rPr lang="it-IT" altLang="it-IT"/>
              <a:pPr/>
              <a:t>‹N›</a:t>
            </a:fld>
            <a:endParaRPr lang="it-IT" altLang="it-IT"/>
          </a:p>
        </p:txBody>
      </p:sp>
    </p:spTree>
    <p:extLst>
      <p:ext uri="{BB962C8B-B14F-4D97-AF65-F5344CB8AC3E}">
        <p14:creationId xmlns:p14="http://schemas.microsoft.com/office/powerpoint/2010/main" val="3527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BB9644-E9FD-4EC4-8CF7-EAD4A7F36F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9D32E7-EB18-4674-8833-C087F583B34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A73CB8-5E44-4B66-B64E-C88CDB2604BE}"/>
              </a:ext>
            </a:extLst>
          </p:cNvPr>
          <p:cNvSpPr>
            <a:spLocks noGrp="1"/>
          </p:cNvSpPr>
          <p:nvPr>
            <p:ph type="dt" idx="10"/>
          </p:nvPr>
        </p:nvSpPr>
        <p:spPr/>
        <p:txBody>
          <a:bodyPr/>
          <a:lstStyle>
            <a:lvl1pPr>
              <a:defRPr/>
            </a:lvl1pPr>
          </a:lstStyle>
          <a:p>
            <a:r>
              <a:rPr lang="it-IT" altLang="it-IT"/>
              <a:t>14/09/14</a:t>
            </a:r>
          </a:p>
        </p:txBody>
      </p:sp>
      <p:sp>
        <p:nvSpPr>
          <p:cNvPr id="5" name="Segnaposto numero diapositiva 4">
            <a:extLst>
              <a:ext uri="{FF2B5EF4-FFF2-40B4-BE49-F238E27FC236}">
                <a16:creationId xmlns:a16="http://schemas.microsoft.com/office/drawing/2014/main" id="{B1532040-0D82-417E-8251-5FFAED07AB58}"/>
              </a:ext>
            </a:extLst>
          </p:cNvPr>
          <p:cNvSpPr>
            <a:spLocks noGrp="1"/>
          </p:cNvSpPr>
          <p:nvPr>
            <p:ph type="sldNum" idx="11"/>
          </p:nvPr>
        </p:nvSpPr>
        <p:spPr/>
        <p:txBody>
          <a:bodyPr/>
          <a:lstStyle>
            <a:lvl1pPr>
              <a:defRPr/>
            </a:lvl1pPr>
          </a:lstStyle>
          <a:p>
            <a:fld id="{689026F3-431A-4F64-9989-CD2F88A40B23}" type="slidenum">
              <a:rPr lang="it-IT" altLang="it-IT"/>
              <a:pPr/>
              <a:t>‹N›</a:t>
            </a:fld>
            <a:endParaRPr lang="it-IT" altLang="it-IT"/>
          </a:p>
        </p:txBody>
      </p:sp>
    </p:spTree>
    <p:extLst>
      <p:ext uri="{BB962C8B-B14F-4D97-AF65-F5344CB8AC3E}">
        <p14:creationId xmlns:p14="http://schemas.microsoft.com/office/powerpoint/2010/main" val="397892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48744-96A3-440F-8966-EC8CA4A35EC1}"/>
              </a:ext>
            </a:extLst>
          </p:cNvPr>
          <p:cNvSpPr>
            <a:spLocks noGrp="1"/>
          </p:cNvSpPr>
          <p:nvPr>
            <p:ph type="title"/>
          </p:nvPr>
        </p:nvSpPr>
        <p:spPr>
          <a:xfrm>
            <a:off x="623888" y="1709740"/>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8C43FA-DDB7-40AD-A222-67678C831CA7}"/>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it-IT"/>
              <a:t>Modifica gli stili del testo dello schema</a:t>
            </a:r>
          </a:p>
        </p:txBody>
      </p:sp>
      <p:sp>
        <p:nvSpPr>
          <p:cNvPr id="4" name="Segnaposto data 3">
            <a:extLst>
              <a:ext uri="{FF2B5EF4-FFF2-40B4-BE49-F238E27FC236}">
                <a16:creationId xmlns:a16="http://schemas.microsoft.com/office/drawing/2014/main" id="{C3AD93E5-AF0D-4CD6-AF7C-8ABD46CFA995}"/>
              </a:ext>
            </a:extLst>
          </p:cNvPr>
          <p:cNvSpPr>
            <a:spLocks noGrp="1"/>
          </p:cNvSpPr>
          <p:nvPr>
            <p:ph type="dt" idx="10"/>
          </p:nvPr>
        </p:nvSpPr>
        <p:spPr/>
        <p:txBody>
          <a:bodyPr/>
          <a:lstStyle>
            <a:lvl1pPr>
              <a:defRPr/>
            </a:lvl1pPr>
          </a:lstStyle>
          <a:p>
            <a:r>
              <a:rPr lang="it-IT" altLang="it-IT"/>
              <a:t>14/09/14</a:t>
            </a:r>
          </a:p>
        </p:txBody>
      </p:sp>
      <p:sp>
        <p:nvSpPr>
          <p:cNvPr id="5" name="Segnaposto numero diapositiva 4">
            <a:extLst>
              <a:ext uri="{FF2B5EF4-FFF2-40B4-BE49-F238E27FC236}">
                <a16:creationId xmlns:a16="http://schemas.microsoft.com/office/drawing/2014/main" id="{40C55DCE-9DC5-41FF-96C8-790EEAB56093}"/>
              </a:ext>
            </a:extLst>
          </p:cNvPr>
          <p:cNvSpPr>
            <a:spLocks noGrp="1"/>
          </p:cNvSpPr>
          <p:nvPr>
            <p:ph type="sldNum" idx="11"/>
          </p:nvPr>
        </p:nvSpPr>
        <p:spPr/>
        <p:txBody>
          <a:bodyPr/>
          <a:lstStyle>
            <a:lvl1pPr>
              <a:defRPr/>
            </a:lvl1pPr>
          </a:lstStyle>
          <a:p>
            <a:fld id="{F39431DB-3E2C-4C9F-BFD6-2EA8A4A22DA0}" type="slidenum">
              <a:rPr lang="it-IT" altLang="it-IT"/>
              <a:pPr/>
              <a:t>‹N›</a:t>
            </a:fld>
            <a:endParaRPr lang="it-IT" altLang="it-IT"/>
          </a:p>
        </p:txBody>
      </p:sp>
    </p:spTree>
    <p:extLst>
      <p:ext uri="{BB962C8B-B14F-4D97-AF65-F5344CB8AC3E}">
        <p14:creationId xmlns:p14="http://schemas.microsoft.com/office/powerpoint/2010/main" val="244597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0F21F-73EB-43D3-9B98-661A73B993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A2214E-023A-43BE-A7AB-743497300D8E}"/>
              </a:ext>
            </a:extLst>
          </p:cNvPr>
          <p:cNvSpPr>
            <a:spLocks noGrp="1"/>
          </p:cNvSpPr>
          <p:nvPr>
            <p:ph sz="half" idx="1"/>
          </p:nvPr>
        </p:nvSpPr>
        <p:spPr>
          <a:xfrm>
            <a:off x="457201" y="1600200"/>
            <a:ext cx="4033838" cy="45164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2779FD2-0D9F-4CA0-B2A8-DAC434F5F52A}"/>
              </a:ext>
            </a:extLst>
          </p:cNvPr>
          <p:cNvSpPr>
            <a:spLocks noGrp="1"/>
          </p:cNvSpPr>
          <p:nvPr>
            <p:ph sz="half" idx="2"/>
          </p:nvPr>
        </p:nvSpPr>
        <p:spPr>
          <a:xfrm>
            <a:off x="4643439" y="1600200"/>
            <a:ext cx="4033837" cy="45164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89C6E48-C5C8-4F7A-BF06-FE4FBF8CFFC2}"/>
              </a:ext>
            </a:extLst>
          </p:cNvPr>
          <p:cNvSpPr>
            <a:spLocks noGrp="1"/>
          </p:cNvSpPr>
          <p:nvPr>
            <p:ph type="dt" idx="10"/>
          </p:nvPr>
        </p:nvSpPr>
        <p:spPr/>
        <p:txBody>
          <a:bodyPr/>
          <a:lstStyle>
            <a:lvl1pPr>
              <a:defRPr/>
            </a:lvl1pPr>
          </a:lstStyle>
          <a:p>
            <a:r>
              <a:rPr lang="it-IT" altLang="it-IT"/>
              <a:t>14/09/14</a:t>
            </a:r>
          </a:p>
        </p:txBody>
      </p:sp>
      <p:sp>
        <p:nvSpPr>
          <p:cNvPr id="6" name="Segnaposto numero diapositiva 5">
            <a:extLst>
              <a:ext uri="{FF2B5EF4-FFF2-40B4-BE49-F238E27FC236}">
                <a16:creationId xmlns:a16="http://schemas.microsoft.com/office/drawing/2014/main" id="{39C6406F-FAFE-4CA3-919C-E7C4D2E0281E}"/>
              </a:ext>
            </a:extLst>
          </p:cNvPr>
          <p:cNvSpPr>
            <a:spLocks noGrp="1"/>
          </p:cNvSpPr>
          <p:nvPr>
            <p:ph type="sldNum" idx="11"/>
          </p:nvPr>
        </p:nvSpPr>
        <p:spPr/>
        <p:txBody>
          <a:bodyPr/>
          <a:lstStyle>
            <a:lvl1pPr>
              <a:defRPr/>
            </a:lvl1pPr>
          </a:lstStyle>
          <a:p>
            <a:fld id="{4E7BA4F4-6EB5-4742-B1D6-01EA43AE0C37}" type="slidenum">
              <a:rPr lang="it-IT" altLang="it-IT"/>
              <a:pPr/>
              <a:t>‹N›</a:t>
            </a:fld>
            <a:endParaRPr lang="it-IT" altLang="it-IT"/>
          </a:p>
        </p:txBody>
      </p:sp>
    </p:spTree>
    <p:extLst>
      <p:ext uri="{BB962C8B-B14F-4D97-AF65-F5344CB8AC3E}">
        <p14:creationId xmlns:p14="http://schemas.microsoft.com/office/powerpoint/2010/main" val="329616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90B869-78D2-4547-B9C8-4E6A257674E2}"/>
              </a:ext>
            </a:extLst>
          </p:cNvPr>
          <p:cNvSpPr>
            <a:spLocks noGrp="1"/>
          </p:cNvSpPr>
          <p:nvPr>
            <p:ph type="title"/>
          </p:nvPr>
        </p:nvSpPr>
        <p:spPr>
          <a:xfrm>
            <a:off x="630238" y="365127"/>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31FFAA-8D56-4452-90D1-F6C8F1BD9B98}"/>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9CE4395-0EBC-4A5C-8846-B7275F6BB5C9}"/>
              </a:ext>
            </a:extLst>
          </p:cNvPr>
          <p:cNvSpPr>
            <a:spLocks noGrp="1"/>
          </p:cNvSpPr>
          <p:nvPr>
            <p:ph sz="half" idx="2"/>
          </p:nvPr>
        </p:nvSpPr>
        <p:spPr>
          <a:xfrm>
            <a:off x="630239"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C16695A-B998-4783-97E6-8866D4AF93AA}"/>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AD7FA76-BCA5-4F2C-AE4C-E1A7AA27B0BA}"/>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E65FA61-2A34-4727-BD78-24F26BFA1659}"/>
              </a:ext>
            </a:extLst>
          </p:cNvPr>
          <p:cNvSpPr>
            <a:spLocks noGrp="1"/>
          </p:cNvSpPr>
          <p:nvPr>
            <p:ph type="dt" idx="10"/>
          </p:nvPr>
        </p:nvSpPr>
        <p:spPr/>
        <p:txBody>
          <a:bodyPr/>
          <a:lstStyle>
            <a:lvl1pPr>
              <a:defRPr/>
            </a:lvl1pPr>
          </a:lstStyle>
          <a:p>
            <a:r>
              <a:rPr lang="it-IT" altLang="it-IT"/>
              <a:t>14/09/14</a:t>
            </a:r>
          </a:p>
        </p:txBody>
      </p:sp>
      <p:sp>
        <p:nvSpPr>
          <p:cNvPr id="8" name="Segnaposto numero diapositiva 7">
            <a:extLst>
              <a:ext uri="{FF2B5EF4-FFF2-40B4-BE49-F238E27FC236}">
                <a16:creationId xmlns:a16="http://schemas.microsoft.com/office/drawing/2014/main" id="{89FD895A-B984-4D4B-A052-EE810369B4D0}"/>
              </a:ext>
            </a:extLst>
          </p:cNvPr>
          <p:cNvSpPr>
            <a:spLocks noGrp="1"/>
          </p:cNvSpPr>
          <p:nvPr>
            <p:ph type="sldNum" idx="11"/>
          </p:nvPr>
        </p:nvSpPr>
        <p:spPr/>
        <p:txBody>
          <a:bodyPr/>
          <a:lstStyle>
            <a:lvl1pPr>
              <a:defRPr/>
            </a:lvl1pPr>
          </a:lstStyle>
          <a:p>
            <a:fld id="{04165104-905F-4D06-9375-FB3BF0D0882E}" type="slidenum">
              <a:rPr lang="it-IT" altLang="it-IT"/>
              <a:pPr/>
              <a:t>‹N›</a:t>
            </a:fld>
            <a:endParaRPr lang="it-IT" altLang="it-IT"/>
          </a:p>
        </p:txBody>
      </p:sp>
    </p:spTree>
    <p:extLst>
      <p:ext uri="{BB962C8B-B14F-4D97-AF65-F5344CB8AC3E}">
        <p14:creationId xmlns:p14="http://schemas.microsoft.com/office/powerpoint/2010/main" val="80307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2FBB2-DE47-4848-AAC3-F5F7DEA900A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F4783C2-267C-496E-B520-720B92C09462}"/>
              </a:ext>
            </a:extLst>
          </p:cNvPr>
          <p:cNvSpPr>
            <a:spLocks noGrp="1"/>
          </p:cNvSpPr>
          <p:nvPr>
            <p:ph type="dt" idx="10"/>
          </p:nvPr>
        </p:nvSpPr>
        <p:spPr/>
        <p:txBody>
          <a:bodyPr/>
          <a:lstStyle>
            <a:lvl1pPr>
              <a:defRPr/>
            </a:lvl1pPr>
          </a:lstStyle>
          <a:p>
            <a:r>
              <a:rPr lang="it-IT" altLang="it-IT"/>
              <a:t>14/09/14</a:t>
            </a:r>
          </a:p>
        </p:txBody>
      </p:sp>
      <p:sp>
        <p:nvSpPr>
          <p:cNvPr id="4" name="Segnaposto numero diapositiva 3">
            <a:extLst>
              <a:ext uri="{FF2B5EF4-FFF2-40B4-BE49-F238E27FC236}">
                <a16:creationId xmlns:a16="http://schemas.microsoft.com/office/drawing/2014/main" id="{395FA0E8-F69C-4ECF-AF67-D801E5FBC03D}"/>
              </a:ext>
            </a:extLst>
          </p:cNvPr>
          <p:cNvSpPr>
            <a:spLocks noGrp="1"/>
          </p:cNvSpPr>
          <p:nvPr>
            <p:ph type="sldNum" idx="11"/>
          </p:nvPr>
        </p:nvSpPr>
        <p:spPr/>
        <p:txBody>
          <a:bodyPr/>
          <a:lstStyle>
            <a:lvl1pPr>
              <a:defRPr/>
            </a:lvl1pPr>
          </a:lstStyle>
          <a:p>
            <a:fld id="{BEAF721F-F2D0-4F66-8B21-B57FF022759F}" type="slidenum">
              <a:rPr lang="it-IT" altLang="it-IT"/>
              <a:pPr/>
              <a:t>‹N›</a:t>
            </a:fld>
            <a:endParaRPr lang="it-IT" altLang="it-IT"/>
          </a:p>
        </p:txBody>
      </p:sp>
    </p:spTree>
    <p:extLst>
      <p:ext uri="{BB962C8B-B14F-4D97-AF65-F5344CB8AC3E}">
        <p14:creationId xmlns:p14="http://schemas.microsoft.com/office/powerpoint/2010/main" val="748135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D169CEA-9D7F-445E-9CA7-39C91AFB97C6}"/>
              </a:ext>
            </a:extLst>
          </p:cNvPr>
          <p:cNvSpPr>
            <a:spLocks noGrp="1"/>
          </p:cNvSpPr>
          <p:nvPr>
            <p:ph type="dt" idx="10"/>
          </p:nvPr>
        </p:nvSpPr>
        <p:spPr/>
        <p:txBody>
          <a:bodyPr/>
          <a:lstStyle>
            <a:lvl1pPr>
              <a:defRPr/>
            </a:lvl1pPr>
          </a:lstStyle>
          <a:p>
            <a:r>
              <a:rPr lang="it-IT" altLang="it-IT"/>
              <a:t>14/09/14</a:t>
            </a:r>
          </a:p>
        </p:txBody>
      </p:sp>
      <p:sp>
        <p:nvSpPr>
          <p:cNvPr id="3" name="Segnaposto numero diapositiva 2">
            <a:extLst>
              <a:ext uri="{FF2B5EF4-FFF2-40B4-BE49-F238E27FC236}">
                <a16:creationId xmlns:a16="http://schemas.microsoft.com/office/drawing/2014/main" id="{6DC2FBC3-AE61-432F-98F6-D0BD0E620A74}"/>
              </a:ext>
            </a:extLst>
          </p:cNvPr>
          <p:cNvSpPr>
            <a:spLocks noGrp="1"/>
          </p:cNvSpPr>
          <p:nvPr>
            <p:ph type="sldNum" idx="11"/>
          </p:nvPr>
        </p:nvSpPr>
        <p:spPr/>
        <p:txBody>
          <a:bodyPr/>
          <a:lstStyle>
            <a:lvl1pPr>
              <a:defRPr/>
            </a:lvl1pPr>
          </a:lstStyle>
          <a:p>
            <a:fld id="{D2AF2E7C-32EE-4998-B009-182228CC53F8}" type="slidenum">
              <a:rPr lang="it-IT" altLang="it-IT"/>
              <a:pPr/>
              <a:t>‹N›</a:t>
            </a:fld>
            <a:endParaRPr lang="it-IT" altLang="it-IT"/>
          </a:p>
        </p:txBody>
      </p:sp>
    </p:spTree>
    <p:extLst>
      <p:ext uri="{BB962C8B-B14F-4D97-AF65-F5344CB8AC3E}">
        <p14:creationId xmlns:p14="http://schemas.microsoft.com/office/powerpoint/2010/main" val="67856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9CC74-F5E8-4BE2-A748-D670632B8BC9}"/>
              </a:ext>
            </a:extLst>
          </p:cNvPr>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2EE72F-69E6-4764-85F6-75AB73EA0EBC}"/>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CD0E097-E697-4B90-8846-9CA49A5F7D40}"/>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60194981-D101-4327-AF39-1FDE0170C043}"/>
              </a:ext>
            </a:extLst>
          </p:cNvPr>
          <p:cNvSpPr>
            <a:spLocks noGrp="1"/>
          </p:cNvSpPr>
          <p:nvPr>
            <p:ph type="dt" idx="10"/>
          </p:nvPr>
        </p:nvSpPr>
        <p:spPr/>
        <p:txBody>
          <a:bodyPr/>
          <a:lstStyle>
            <a:lvl1pPr>
              <a:defRPr/>
            </a:lvl1pPr>
          </a:lstStyle>
          <a:p>
            <a:r>
              <a:rPr lang="it-IT" altLang="it-IT"/>
              <a:t>14/09/14</a:t>
            </a:r>
          </a:p>
        </p:txBody>
      </p:sp>
      <p:sp>
        <p:nvSpPr>
          <p:cNvPr id="6" name="Segnaposto numero diapositiva 5">
            <a:extLst>
              <a:ext uri="{FF2B5EF4-FFF2-40B4-BE49-F238E27FC236}">
                <a16:creationId xmlns:a16="http://schemas.microsoft.com/office/drawing/2014/main" id="{3EB3B6CC-CF5F-4B66-95E2-E2B7F2B7B169}"/>
              </a:ext>
            </a:extLst>
          </p:cNvPr>
          <p:cNvSpPr>
            <a:spLocks noGrp="1"/>
          </p:cNvSpPr>
          <p:nvPr>
            <p:ph type="sldNum" idx="11"/>
          </p:nvPr>
        </p:nvSpPr>
        <p:spPr/>
        <p:txBody>
          <a:bodyPr/>
          <a:lstStyle>
            <a:lvl1pPr>
              <a:defRPr/>
            </a:lvl1pPr>
          </a:lstStyle>
          <a:p>
            <a:fld id="{9A74939B-149C-47C1-84CA-C01DB549DBF0}" type="slidenum">
              <a:rPr lang="it-IT" altLang="it-IT"/>
              <a:pPr/>
              <a:t>‹N›</a:t>
            </a:fld>
            <a:endParaRPr lang="it-IT" altLang="it-IT"/>
          </a:p>
        </p:txBody>
      </p:sp>
    </p:spTree>
    <p:extLst>
      <p:ext uri="{BB962C8B-B14F-4D97-AF65-F5344CB8AC3E}">
        <p14:creationId xmlns:p14="http://schemas.microsoft.com/office/powerpoint/2010/main" val="44880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257496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A66651-281A-405A-AB77-41D6DD30DD92}"/>
              </a:ext>
            </a:extLst>
          </p:cNvPr>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616FBE2-A3EC-48E9-B678-1E4895A1A854}"/>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A87C96AB-6CC8-44AF-8E48-46EB4A3D65BD}"/>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84B096EA-3431-450D-A482-2EA7E7389F04}"/>
              </a:ext>
            </a:extLst>
          </p:cNvPr>
          <p:cNvSpPr>
            <a:spLocks noGrp="1"/>
          </p:cNvSpPr>
          <p:nvPr>
            <p:ph type="dt" idx="10"/>
          </p:nvPr>
        </p:nvSpPr>
        <p:spPr/>
        <p:txBody>
          <a:bodyPr/>
          <a:lstStyle>
            <a:lvl1pPr>
              <a:defRPr/>
            </a:lvl1pPr>
          </a:lstStyle>
          <a:p>
            <a:r>
              <a:rPr lang="it-IT" altLang="it-IT"/>
              <a:t>14/09/14</a:t>
            </a:r>
          </a:p>
        </p:txBody>
      </p:sp>
      <p:sp>
        <p:nvSpPr>
          <p:cNvPr id="6" name="Segnaposto numero diapositiva 5">
            <a:extLst>
              <a:ext uri="{FF2B5EF4-FFF2-40B4-BE49-F238E27FC236}">
                <a16:creationId xmlns:a16="http://schemas.microsoft.com/office/drawing/2014/main" id="{FA2CCB0E-6048-4BD5-8C49-9536454BFF27}"/>
              </a:ext>
            </a:extLst>
          </p:cNvPr>
          <p:cNvSpPr>
            <a:spLocks noGrp="1"/>
          </p:cNvSpPr>
          <p:nvPr>
            <p:ph type="sldNum" idx="11"/>
          </p:nvPr>
        </p:nvSpPr>
        <p:spPr/>
        <p:txBody>
          <a:bodyPr/>
          <a:lstStyle>
            <a:lvl1pPr>
              <a:defRPr/>
            </a:lvl1pPr>
          </a:lstStyle>
          <a:p>
            <a:fld id="{FD6436CA-D22F-4954-8B3B-9656A30335FD}" type="slidenum">
              <a:rPr lang="it-IT" altLang="it-IT"/>
              <a:pPr/>
              <a:t>‹N›</a:t>
            </a:fld>
            <a:endParaRPr lang="it-IT" altLang="it-IT"/>
          </a:p>
        </p:txBody>
      </p:sp>
    </p:spTree>
    <p:extLst>
      <p:ext uri="{BB962C8B-B14F-4D97-AF65-F5344CB8AC3E}">
        <p14:creationId xmlns:p14="http://schemas.microsoft.com/office/powerpoint/2010/main" val="264295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AA530-859B-42D2-976F-78D0B43BB1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806CB2-CB3E-45D8-BDBB-335F475A14B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502E5D-498C-4D5A-A040-A08A2CAA83BA}"/>
              </a:ext>
            </a:extLst>
          </p:cNvPr>
          <p:cNvSpPr>
            <a:spLocks noGrp="1"/>
          </p:cNvSpPr>
          <p:nvPr>
            <p:ph type="dt" idx="10"/>
          </p:nvPr>
        </p:nvSpPr>
        <p:spPr/>
        <p:txBody>
          <a:bodyPr/>
          <a:lstStyle>
            <a:lvl1pPr>
              <a:defRPr/>
            </a:lvl1pPr>
          </a:lstStyle>
          <a:p>
            <a:r>
              <a:rPr lang="it-IT" altLang="it-IT"/>
              <a:t>14/09/14</a:t>
            </a:r>
          </a:p>
        </p:txBody>
      </p:sp>
      <p:sp>
        <p:nvSpPr>
          <p:cNvPr id="5" name="Segnaposto numero diapositiva 4">
            <a:extLst>
              <a:ext uri="{FF2B5EF4-FFF2-40B4-BE49-F238E27FC236}">
                <a16:creationId xmlns:a16="http://schemas.microsoft.com/office/drawing/2014/main" id="{792F25C9-B649-4645-869C-FD9FD471BEE7}"/>
              </a:ext>
            </a:extLst>
          </p:cNvPr>
          <p:cNvSpPr>
            <a:spLocks noGrp="1"/>
          </p:cNvSpPr>
          <p:nvPr>
            <p:ph type="sldNum" idx="11"/>
          </p:nvPr>
        </p:nvSpPr>
        <p:spPr/>
        <p:txBody>
          <a:bodyPr/>
          <a:lstStyle>
            <a:lvl1pPr>
              <a:defRPr/>
            </a:lvl1pPr>
          </a:lstStyle>
          <a:p>
            <a:fld id="{08B45205-2983-455A-A41D-59BC8C03741F}" type="slidenum">
              <a:rPr lang="it-IT" altLang="it-IT"/>
              <a:pPr/>
              <a:t>‹N›</a:t>
            </a:fld>
            <a:endParaRPr lang="it-IT" altLang="it-IT"/>
          </a:p>
        </p:txBody>
      </p:sp>
    </p:spTree>
    <p:extLst>
      <p:ext uri="{BB962C8B-B14F-4D97-AF65-F5344CB8AC3E}">
        <p14:creationId xmlns:p14="http://schemas.microsoft.com/office/powerpoint/2010/main" val="292865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275720-CB11-4E43-96F9-650545EFE8E0}"/>
              </a:ext>
            </a:extLst>
          </p:cNvPr>
          <p:cNvSpPr>
            <a:spLocks noGrp="1"/>
          </p:cNvSpPr>
          <p:nvPr>
            <p:ph type="title" orient="vert"/>
          </p:nvPr>
        </p:nvSpPr>
        <p:spPr>
          <a:xfrm>
            <a:off x="6623051" y="274638"/>
            <a:ext cx="2054225" cy="58420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C406970-D94D-4673-8943-5B9C0E82E8EF}"/>
              </a:ext>
            </a:extLst>
          </p:cNvPr>
          <p:cNvSpPr>
            <a:spLocks noGrp="1"/>
          </p:cNvSpPr>
          <p:nvPr>
            <p:ph type="body" orient="vert" idx="1"/>
          </p:nvPr>
        </p:nvSpPr>
        <p:spPr>
          <a:xfrm>
            <a:off x="457200" y="274638"/>
            <a:ext cx="6013450" cy="58420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B7523E-B1BC-4321-B09B-9B843C0EF946}"/>
              </a:ext>
            </a:extLst>
          </p:cNvPr>
          <p:cNvSpPr>
            <a:spLocks noGrp="1"/>
          </p:cNvSpPr>
          <p:nvPr>
            <p:ph type="dt" idx="10"/>
          </p:nvPr>
        </p:nvSpPr>
        <p:spPr/>
        <p:txBody>
          <a:bodyPr/>
          <a:lstStyle>
            <a:lvl1pPr>
              <a:defRPr/>
            </a:lvl1pPr>
          </a:lstStyle>
          <a:p>
            <a:r>
              <a:rPr lang="it-IT" altLang="it-IT"/>
              <a:t>14/09/14</a:t>
            </a:r>
          </a:p>
        </p:txBody>
      </p:sp>
      <p:sp>
        <p:nvSpPr>
          <p:cNvPr id="5" name="Segnaposto numero diapositiva 4">
            <a:extLst>
              <a:ext uri="{FF2B5EF4-FFF2-40B4-BE49-F238E27FC236}">
                <a16:creationId xmlns:a16="http://schemas.microsoft.com/office/drawing/2014/main" id="{0E5CFAF6-CF87-49D2-A16C-904DD1E4ADD9}"/>
              </a:ext>
            </a:extLst>
          </p:cNvPr>
          <p:cNvSpPr>
            <a:spLocks noGrp="1"/>
          </p:cNvSpPr>
          <p:nvPr>
            <p:ph type="sldNum" idx="11"/>
          </p:nvPr>
        </p:nvSpPr>
        <p:spPr/>
        <p:txBody>
          <a:bodyPr/>
          <a:lstStyle>
            <a:lvl1pPr>
              <a:defRPr/>
            </a:lvl1pPr>
          </a:lstStyle>
          <a:p>
            <a:fld id="{AE61143B-C5BF-4D63-8774-D91ECBEDC522}" type="slidenum">
              <a:rPr lang="it-IT" altLang="it-IT"/>
              <a:pPr/>
              <a:t>‹N›</a:t>
            </a:fld>
            <a:endParaRPr lang="it-IT" altLang="it-IT"/>
          </a:p>
        </p:txBody>
      </p:sp>
    </p:spTree>
    <p:extLst>
      <p:ext uri="{BB962C8B-B14F-4D97-AF65-F5344CB8AC3E}">
        <p14:creationId xmlns:p14="http://schemas.microsoft.com/office/powerpoint/2010/main" val="65262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312256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811739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70558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717801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934392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148450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84982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459413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77957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141030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977586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217550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70220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43974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410410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26044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183513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DE898D1-986E-4D87-A0E9-905A15CD064B}" type="datetimeFigureOut">
              <a:rPr lang="it-IT" smtClean="0"/>
              <a:pPr/>
              <a:t>04/03/2024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8C7443C-2EB2-4639-A1BB-CC00127CDE28}" type="slidenum">
              <a:rPr lang="it-IT" smtClean="0"/>
              <a:pPr/>
              <a:t>‹N›</a:t>
            </a:fld>
            <a:endParaRPr lang="it-IT"/>
          </a:p>
        </p:txBody>
      </p:sp>
    </p:spTree>
    <p:extLst>
      <p:ext uri="{BB962C8B-B14F-4D97-AF65-F5344CB8AC3E}">
        <p14:creationId xmlns:p14="http://schemas.microsoft.com/office/powerpoint/2010/main" val="34426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7443C-2EB2-4639-A1BB-CC00127CDE28}" type="slidenum">
              <a:rPr lang="it-IT" smtClean="0"/>
              <a:pPr/>
              <a:t>‹N›</a:t>
            </a:fld>
            <a:endParaRPr lang="it-IT"/>
          </a:p>
        </p:txBody>
      </p:sp>
    </p:spTree>
    <p:extLst>
      <p:ext uri="{BB962C8B-B14F-4D97-AF65-F5344CB8AC3E}">
        <p14:creationId xmlns:p14="http://schemas.microsoft.com/office/powerpoint/2010/main" val="393142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C49E1A2-74DB-4A82-8544-56879A6516DD}"/>
              </a:ext>
            </a:extLst>
          </p:cNvPr>
          <p:cNvSpPr>
            <a:spLocks noGrp="1" noChangeArrowheads="1"/>
          </p:cNvSpPr>
          <p:nvPr>
            <p:ph type="title"/>
          </p:nvPr>
        </p:nvSpPr>
        <p:spPr bwMode="auto">
          <a:xfrm>
            <a:off x="457201" y="274640"/>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a:t>Fate clic per modificare il formato del testo del titolo</a:t>
            </a:r>
          </a:p>
        </p:txBody>
      </p:sp>
      <p:sp>
        <p:nvSpPr>
          <p:cNvPr id="2050" name="Rectangle 2">
            <a:extLst>
              <a:ext uri="{FF2B5EF4-FFF2-40B4-BE49-F238E27FC236}">
                <a16:creationId xmlns:a16="http://schemas.microsoft.com/office/drawing/2014/main" id="{58115372-AE14-42CC-83F4-B65C32EF04B9}"/>
              </a:ext>
            </a:extLst>
          </p:cNvPr>
          <p:cNvSpPr>
            <a:spLocks noGrp="1" noChangeArrowheads="1"/>
          </p:cNvSpPr>
          <p:nvPr>
            <p:ph type="body" idx="1"/>
          </p:nvPr>
        </p:nvSpPr>
        <p:spPr bwMode="auto">
          <a:xfrm>
            <a:off x="457201"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1" name="Rectangle 3">
            <a:extLst>
              <a:ext uri="{FF2B5EF4-FFF2-40B4-BE49-F238E27FC236}">
                <a16:creationId xmlns:a16="http://schemas.microsoft.com/office/drawing/2014/main" id="{EE406D75-0947-46DB-9088-E1EADE43032C}"/>
              </a:ext>
            </a:extLst>
          </p:cNvPr>
          <p:cNvSpPr>
            <a:spLocks noGrp="1" noChangeArrowheads="1"/>
          </p:cNvSpPr>
          <p:nvPr>
            <p:ph type="dt"/>
          </p:nvPr>
        </p:nvSpPr>
        <p:spPr bwMode="auto">
          <a:xfrm>
            <a:off x="457201" y="6356350"/>
            <a:ext cx="21240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542925" algn="l"/>
                <a:tab pos="1085850" algn="l"/>
              </a:tabLst>
              <a:defRPr>
                <a:solidFill>
                  <a:srgbClr val="000000"/>
                </a:solidFill>
                <a:latin typeface="+mn-lt"/>
                <a:cs typeface="Lucida Sans Unicode" panose="020B0602030504020204" pitchFamily="34" charset="0"/>
              </a:defRPr>
            </a:lvl1pPr>
          </a:lstStyle>
          <a:p>
            <a:r>
              <a:rPr lang="it-IT" altLang="it-IT"/>
              <a:t>14/09/14</a:t>
            </a:r>
          </a:p>
        </p:txBody>
      </p:sp>
      <p:sp>
        <p:nvSpPr>
          <p:cNvPr id="2052" name="Text Box 4">
            <a:extLst>
              <a:ext uri="{FF2B5EF4-FFF2-40B4-BE49-F238E27FC236}">
                <a16:creationId xmlns:a16="http://schemas.microsoft.com/office/drawing/2014/main" id="{A37D5E42-73E3-4E59-B961-2E41577412C4}"/>
              </a:ext>
            </a:extLst>
          </p:cNvPr>
          <p:cNvSpPr txBox="1">
            <a:spLocks noChangeArrowheads="1"/>
          </p:cNvSpPr>
          <p:nvPr/>
        </p:nvSpPr>
        <p:spPr bwMode="auto">
          <a:xfrm>
            <a:off x="3124200" y="6356352"/>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350"/>
          </a:p>
        </p:txBody>
      </p:sp>
      <p:sp>
        <p:nvSpPr>
          <p:cNvPr id="2053" name="Rectangle 5">
            <a:extLst>
              <a:ext uri="{FF2B5EF4-FFF2-40B4-BE49-F238E27FC236}">
                <a16:creationId xmlns:a16="http://schemas.microsoft.com/office/drawing/2014/main" id="{D9FB197E-3F82-45B3-A7FB-F1183F18534F}"/>
              </a:ext>
            </a:extLst>
          </p:cNvPr>
          <p:cNvSpPr>
            <a:spLocks noGrp="1" noChangeArrowheads="1"/>
          </p:cNvSpPr>
          <p:nvPr>
            <p:ph type="sldNum"/>
          </p:nvPr>
        </p:nvSpPr>
        <p:spPr bwMode="auto">
          <a:xfrm>
            <a:off x="6553201" y="6356350"/>
            <a:ext cx="21240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542925" algn="l"/>
                <a:tab pos="1085850" algn="l"/>
              </a:tabLst>
              <a:defRPr>
                <a:solidFill>
                  <a:srgbClr val="000000"/>
                </a:solidFill>
                <a:latin typeface="+mn-lt"/>
                <a:cs typeface="Lucida Sans Unicode" panose="020B0602030504020204" pitchFamily="34" charset="0"/>
              </a:defRPr>
            </a:lvl1pPr>
          </a:lstStyle>
          <a:p>
            <a:fld id="{D61C4E41-744E-4421-AAC6-7181DD6A705F}" type="slidenum">
              <a:rPr lang="it-IT" altLang="it-IT"/>
              <a:pPr/>
              <a:t>‹N›</a:t>
            </a:fld>
            <a:endParaRPr lang="it-IT" altLang="it-IT"/>
          </a:p>
        </p:txBody>
      </p:sp>
    </p:spTree>
    <p:extLst>
      <p:ext uri="{BB962C8B-B14F-4D97-AF65-F5344CB8AC3E}">
        <p14:creationId xmlns:p14="http://schemas.microsoft.com/office/powerpoint/2010/main" val="144510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mj-ea"/>
          <a:cs typeface="+mj-cs"/>
        </a:defRPr>
      </a:lvl1pPr>
      <a:lvl2pPr marL="557213" indent="-214313"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2pPr>
      <a:lvl3pPr marL="8572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3pPr>
      <a:lvl4pPr marL="12001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4pPr>
      <a:lvl5pPr marL="15430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5pPr>
      <a:lvl6pPr marL="18859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6pPr>
      <a:lvl7pPr marL="22288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7pPr>
      <a:lvl8pPr marL="25717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8pPr>
      <a:lvl9pPr marL="2914650" indent="-171450" algn="l" defTabSz="336947"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S PGothic" panose="020B0600070205080204" pitchFamily="34" charset="-128"/>
        </a:defRPr>
      </a:lvl9pPr>
    </p:titleStyle>
    <p:bodyStyle>
      <a:lvl1pPr marL="257175" indent="-257175" algn="l" defTabSz="336947" rtl="0" fontAlgn="base" hangingPunct="0">
        <a:lnSpc>
          <a:spcPct val="102000"/>
        </a:lnSpc>
        <a:spcBef>
          <a:spcPct val="0"/>
        </a:spcBef>
        <a:spcAft>
          <a:spcPts val="1069"/>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557213" indent="-214313" algn="l" defTabSz="336947" rtl="0" fontAlgn="base" hangingPunct="0">
        <a:lnSpc>
          <a:spcPct val="102000"/>
        </a:lnSpc>
        <a:spcBef>
          <a:spcPct val="0"/>
        </a:spcBef>
        <a:spcAft>
          <a:spcPts val="854"/>
        </a:spcAft>
        <a:buClr>
          <a:srgbClr val="000000"/>
        </a:buClr>
        <a:buSzPct val="100000"/>
        <a:buFont typeface="Times New Roman" panose="02020603050405020304" pitchFamily="18" charset="0"/>
        <a:defRPr sz="1800" kern="1200">
          <a:solidFill>
            <a:srgbClr val="000000"/>
          </a:solidFill>
          <a:latin typeface="+mn-lt"/>
          <a:ea typeface="+mn-ea"/>
          <a:cs typeface="+mn-cs"/>
        </a:defRPr>
      </a:lvl2pPr>
      <a:lvl3pPr marL="857250" indent="-171450" algn="l" defTabSz="336947" rtl="0" fontAlgn="base" hangingPunct="0">
        <a:lnSpc>
          <a:spcPct val="102000"/>
        </a:lnSpc>
        <a:spcBef>
          <a:spcPct val="0"/>
        </a:spcBef>
        <a:spcAft>
          <a:spcPts val="638"/>
        </a:spcAft>
        <a:buClr>
          <a:srgbClr val="000000"/>
        </a:buClr>
        <a:buSzPct val="100000"/>
        <a:buFont typeface="Times New Roman" panose="02020603050405020304" pitchFamily="18" charset="0"/>
        <a:defRPr sz="1500" kern="1200">
          <a:solidFill>
            <a:srgbClr val="000000"/>
          </a:solidFill>
          <a:latin typeface="+mn-lt"/>
          <a:ea typeface="+mn-ea"/>
          <a:cs typeface="+mn-cs"/>
        </a:defRPr>
      </a:lvl3pPr>
      <a:lvl4pPr marL="1200150" indent="-171450" algn="l" defTabSz="336947" rtl="0" fontAlgn="base" hangingPunct="0">
        <a:lnSpc>
          <a:spcPct val="102000"/>
        </a:lnSpc>
        <a:spcBef>
          <a:spcPct val="0"/>
        </a:spcBef>
        <a:spcAft>
          <a:spcPts val="431"/>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1543050" indent="-171450" algn="l" defTabSz="336947" rtl="0" fontAlgn="base" hangingPunct="0">
        <a:lnSpc>
          <a:spcPct val="102000"/>
        </a:lnSpc>
        <a:spcBef>
          <a:spcPct val="0"/>
        </a:spcBef>
        <a:spcAft>
          <a:spcPts val="216"/>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E898D1-986E-4D87-A0E9-905A15CD064B}" type="datetimeFigureOut">
              <a:rPr lang="it-IT" smtClean="0"/>
              <a:pPr/>
              <a:t>04/03/2024</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C7443C-2EB2-4639-A1BB-CC00127CDE28}" type="slidenum">
              <a:rPr lang="it-IT" smtClean="0"/>
              <a:pPr/>
              <a:t>‹N›</a:t>
            </a:fld>
            <a:endParaRPr lang="it-IT"/>
          </a:p>
        </p:txBody>
      </p:sp>
    </p:spTree>
    <p:extLst>
      <p:ext uri="{BB962C8B-B14F-4D97-AF65-F5344CB8AC3E}">
        <p14:creationId xmlns:p14="http://schemas.microsoft.com/office/powerpoint/2010/main" val="281773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206C51D-898C-4141-82E4-B9BCD644D5FE}"/>
              </a:ext>
            </a:extLst>
          </p:cNvPr>
          <p:cNvSpPr>
            <a:spLocks noGrp="1"/>
          </p:cNvSpPr>
          <p:nvPr>
            <p:ph type="ctrTitle"/>
          </p:nvPr>
        </p:nvSpPr>
        <p:spPr>
          <a:xfrm>
            <a:off x="479161" y="3577456"/>
            <a:ext cx="8182230" cy="1687814"/>
          </a:xfrm>
        </p:spPr>
        <p:txBody>
          <a:bodyPr anchor="b">
            <a:normAutofit/>
          </a:bodyPr>
          <a:lstStyle/>
          <a:p>
            <a:pPr>
              <a:lnSpc>
                <a:spcPct val="90000"/>
              </a:lnSpc>
            </a:pPr>
            <a:r>
              <a:rPr lang="it-IT" sz="5300" b="1"/>
              <a:t>I principi di proporzionalità e del legittimo affidamento</a:t>
            </a:r>
          </a:p>
        </p:txBody>
      </p:sp>
      <p:sp>
        <p:nvSpPr>
          <p:cNvPr id="3" name="Sottotitolo 2">
            <a:extLst>
              <a:ext uri="{FF2B5EF4-FFF2-40B4-BE49-F238E27FC236}">
                <a16:creationId xmlns:a16="http://schemas.microsoft.com/office/drawing/2014/main" id="{B329E6EE-DA02-4A93-8286-2D7BAC76C14B}"/>
              </a:ext>
            </a:extLst>
          </p:cNvPr>
          <p:cNvSpPr>
            <a:spLocks noGrp="1"/>
          </p:cNvSpPr>
          <p:nvPr>
            <p:ph type="subTitle" idx="1"/>
          </p:nvPr>
        </p:nvSpPr>
        <p:spPr>
          <a:xfrm>
            <a:off x="479160" y="5660607"/>
            <a:ext cx="8182233" cy="552659"/>
          </a:xfrm>
        </p:spPr>
        <p:txBody>
          <a:bodyPr anchor="t">
            <a:normAutofit/>
          </a:bodyPr>
          <a:lstStyle/>
          <a:p>
            <a:pPr>
              <a:lnSpc>
                <a:spcPct val="90000"/>
              </a:lnSpc>
            </a:pPr>
            <a:r>
              <a:rPr lang="it-IT" dirty="0"/>
              <a:t>Prof.ssa Sveva Del Gatto</a:t>
            </a:r>
            <a:endParaRPr lang="it-IT"/>
          </a:p>
        </p:txBody>
      </p:sp>
      <p:pic>
        <p:nvPicPr>
          <p:cNvPr id="4" name="Immagine 3" descr="UNIMC - logo">
            <a:extLst>
              <a:ext uri="{FF2B5EF4-FFF2-40B4-BE49-F238E27FC236}">
                <a16:creationId xmlns:a16="http://schemas.microsoft.com/office/drawing/2014/main" id="{8EF79936-2669-4FDB-7BAA-2BEDDBB9A5FB}"/>
              </a:ext>
            </a:extLst>
          </p:cNvPr>
          <p:cNvPicPr>
            <a:picLocks noChangeAspect="1"/>
          </p:cNvPicPr>
          <p:nvPr/>
        </p:nvPicPr>
        <p:blipFill>
          <a:blip r:embed="rId2"/>
          <a:stretch>
            <a:fillRect/>
          </a:stretch>
        </p:blipFill>
        <p:spPr>
          <a:xfrm>
            <a:off x="2155431" y="884041"/>
            <a:ext cx="4829691" cy="2157261"/>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15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82723" y="809898"/>
            <a:ext cx="7457037" cy="1554480"/>
          </a:xfrm>
        </p:spPr>
        <p:txBody>
          <a:bodyPr anchor="ctr">
            <a:normAutofit/>
          </a:bodyPr>
          <a:lstStyle/>
          <a:p>
            <a:r>
              <a:rPr lang="it-IT" sz="4200" b="1"/>
              <a:t>L’articolazione della proporzionalità</a:t>
            </a:r>
          </a:p>
        </p:txBody>
      </p:sp>
      <p:sp>
        <p:nvSpPr>
          <p:cNvPr id="3" name="Segnaposto contenuto 2"/>
          <p:cNvSpPr>
            <a:spLocks noGrp="1"/>
          </p:cNvSpPr>
          <p:nvPr>
            <p:ph idx="1"/>
          </p:nvPr>
        </p:nvSpPr>
        <p:spPr>
          <a:xfrm>
            <a:off x="783771" y="3017522"/>
            <a:ext cx="7455989" cy="3124658"/>
          </a:xfrm>
        </p:spPr>
        <p:txBody>
          <a:bodyPr anchor="ctr">
            <a:normAutofit/>
          </a:bodyPr>
          <a:lstStyle/>
          <a:p>
            <a:pPr marL="0" indent="0">
              <a:buNone/>
            </a:pPr>
            <a:r>
              <a:rPr lang="it-IT" sz="2400" dirty="0"/>
              <a:t>Al fine di operare il sindacato giurisdizionale sulla proporzionalità dell’azione amministrativa, la giurisprudenza ha individuato tre elementi che caratterizzano la proporzionalità:</a:t>
            </a:r>
            <a:endParaRPr lang="it-IT" sz="2400" dirty="0">
              <a:ea typeface="Calibri"/>
              <a:cs typeface="Calibri"/>
            </a:endParaRPr>
          </a:p>
          <a:p>
            <a:r>
              <a:rPr lang="it-IT" sz="2400" b="1" dirty="0"/>
              <a:t>L’idoneità</a:t>
            </a:r>
            <a:endParaRPr lang="it-IT" sz="2400" b="1" dirty="0">
              <a:ea typeface="Calibri"/>
              <a:cs typeface="Calibri"/>
            </a:endParaRPr>
          </a:p>
          <a:p>
            <a:r>
              <a:rPr lang="it-IT" sz="2400" b="1" dirty="0"/>
              <a:t>La necessarietà </a:t>
            </a:r>
            <a:endParaRPr lang="it-IT" sz="2400" b="1" dirty="0">
              <a:ea typeface="Calibri"/>
              <a:cs typeface="Calibri"/>
            </a:endParaRPr>
          </a:p>
          <a:p>
            <a:r>
              <a:rPr lang="it-IT" sz="2400" b="1" dirty="0"/>
              <a:t>La proporzionalità in senso stretto</a:t>
            </a:r>
            <a:endParaRPr lang="it-IT" sz="2400" b="1" dirty="0">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73321" y="329184"/>
            <a:ext cx="4688333" cy="1783080"/>
          </a:xfrm>
        </p:spPr>
        <p:txBody>
          <a:bodyPr anchor="b">
            <a:normAutofit/>
          </a:bodyPr>
          <a:lstStyle/>
          <a:p>
            <a:pPr lvl="0">
              <a:lnSpc>
                <a:spcPct val="90000"/>
              </a:lnSpc>
            </a:pPr>
            <a:br>
              <a:rPr lang="it-IT" sz="2900" b="1"/>
            </a:br>
            <a:r>
              <a:rPr lang="it-IT" sz="2900" b="1"/>
              <a:t>Il c.d. </a:t>
            </a:r>
            <a:r>
              <a:rPr lang="it-IT" sz="2900" b="1" i="1"/>
              <a:t>test </a:t>
            </a:r>
            <a:r>
              <a:rPr lang="it-IT" sz="2900" b="1"/>
              <a:t>dei tre gradini (o trifasico)</a:t>
            </a:r>
            <a:br>
              <a:rPr lang="it-IT" sz="2900" b="1"/>
            </a:br>
            <a:endParaRPr lang="it-IT" sz="2900" b="1"/>
          </a:p>
        </p:txBody>
      </p:sp>
      <p:pic>
        <p:nvPicPr>
          <p:cNvPr id="5" name="Picture 4" descr="Scalinata e colonne anteriori di un maestoso edificio della città">
            <a:extLst>
              <a:ext uri="{FF2B5EF4-FFF2-40B4-BE49-F238E27FC236}">
                <a16:creationId xmlns:a16="http://schemas.microsoft.com/office/drawing/2014/main" id="{686F39F9-D79F-EE03-5FC9-65648AB432C3}"/>
              </a:ext>
            </a:extLst>
          </p:cNvPr>
          <p:cNvPicPr>
            <a:picLocks noChangeAspect="1"/>
          </p:cNvPicPr>
          <p:nvPr/>
        </p:nvPicPr>
        <p:blipFill rotWithShape="1">
          <a:blip r:embed="rId2"/>
          <a:srcRect l="39070" r="26982" b="-3"/>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3973321" y="2706624"/>
            <a:ext cx="4688333" cy="3483864"/>
          </a:xfrm>
        </p:spPr>
        <p:txBody>
          <a:bodyPr vert="horz" lIns="91440" tIns="45720" rIns="91440" bIns="45720" rtlCol="0" anchor="t">
            <a:normAutofit/>
          </a:bodyPr>
          <a:lstStyle/>
          <a:p>
            <a:pPr marL="0" lvl="0" indent="0">
              <a:buNone/>
            </a:pPr>
            <a:r>
              <a:rPr lang="it-IT" sz="2400" dirty="0"/>
              <a:t>«Il rispetto del principio di proporzionalità va verificato secondo la </a:t>
            </a:r>
            <a:r>
              <a:rPr lang="it-IT" sz="2400" b="1" dirty="0"/>
              <a:t>tecnica dei tre gradini</a:t>
            </a:r>
            <a:r>
              <a:rPr lang="it-IT" sz="2400" dirty="0"/>
              <a:t>: l'idoneità, la necessarietà e l'adeguatezza». (Tar Lazio, III, n. 11991/2016)</a:t>
            </a:r>
          </a:p>
        </p:txBody>
      </p:sp>
    </p:spTree>
    <p:extLst>
      <p:ext uri="{BB962C8B-B14F-4D97-AF65-F5344CB8AC3E}">
        <p14:creationId xmlns:p14="http://schemas.microsoft.com/office/powerpoint/2010/main" val="38867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036218" y="609600"/>
            <a:ext cx="4362271" cy="1330839"/>
          </a:xfrm>
        </p:spPr>
        <p:txBody>
          <a:bodyPr>
            <a:normAutofit/>
          </a:bodyPr>
          <a:lstStyle/>
          <a:p>
            <a:pPr>
              <a:lnSpc>
                <a:spcPct val="90000"/>
              </a:lnSpc>
            </a:pPr>
            <a:r>
              <a:rPr lang="it-IT" b="1"/>
              <a:t>Il test dei tre gradini: l’idoneità</a:t>
            </a:r>
          </a:p>
        </p:txBody>
      </p:sp>
      <p:sp>
        <p:nvSpPr>
          <p:cNvPr id="19" name="Freeform: Shape 18">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iro a segno">
            <a:extLst>
              <a:ext uri="{FF2B5EF4-FFF2-40B4-BE49-F238E27FC236}">
                <a16:creationId xmlns:a16="http://schemas.microsoft.com/office/drawing/2014/main" id="{C7FDDB87-46F5-63B9-CBE4-8BDD0524C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924" y="2130705"/>
            <a:ext cx="3021806" cy="3021806"/>
          </a:xfrm>
          <a:prstGeom prst="rect">
            <a:avLst/>
          </a:prstGeom>
        </p:spPr>
      </p:pic>
      <p:sp>
        <p:nvSpPr>
          <p:cNvPr id="3" name="Segnaposto contenuto 2"/>
          <p:cNvSpPr>
            <a:spLocks noGrp="1"/>
          </p:cNvSpPr>
          <p:nvPr>
            <p:ph idx="1"/>
          </p:nvPr>
        </p:nvSpPr>
        <p:spPr>
          <a:xfrm>
            <a:off x="4036218" y="2194101"/>
            <a:ext cx="4362272" cy="3908587"/>
          </a:xfrm>
        </p:spPr>
        <p:txBody>
          <a:bodyPr vert="horz" lIns="91440" tIns="45720" rIns="91440" bIns="45720" rtlCol="0" anchor="t">
            <a:normAutofit/>
          </a:bodyPr>
          <a:lstStyle/>
          <a:p>
            <a:pPr marL="0" indent="0" algn="just">
              <a:buNone/>
            </a:pPr>
            <a:r>
              <a:rPr lang="it-IT" sz="2800" dirty="0"/>
              <a:t>«L'idoneità è la capacità dell'atto a raggiungere gli obiettivi che lo stesso si propone». </a:t>
            </a:r>
            <a:endParaRPr lang="it-IT" sz="2800">
              <a:ea typeface="Calibri"/>
              <a:cs typeface="Calibri"/>
            </a:endParaRPr>
          </a:p>
          <a:p>
            <a:pPr marL="0" indent="0">
              <a:buNone/>
            </a:pPr>
            <a:r>
              <a:rPr lang="nb-NO" sz="2800" dirty="0"/>
              <a:t>Tar Lazio, III, n. 11991/2016</a:t>
            </a:r>
            <a:endParaRPr lang="it-IT" sz="2800" dirty="0">
              <a:ea typeface="Calibri"/>
              <a:cs typeface="Calibri"/>
            </a:endParaRPr>
          </a:p>
        </p:txBody>
      </p:sp>
    </p:spTree>
    <p:extLst>
      <p:ext uri="{BB962C8B-B14F-4D97-AF65-F5344CB8AC3E}">
        <p14:creationId xmlns:p14="http://schemas.microsoft.com/office/powerpoint/2010/main" val="116837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98178"/>
          </a:xfrm>
        </p:spPr>
        <p:txBody>
          <a:bodyPr>
            <a:normAutofit/>
          </a:bodyPr>
          <a:lstStyle/>
          <a:p>
            <a:r>
              <a:rPr lang="it-IT" b="1" dirty="0"/>
              <a:t>Gli elementi della proporzionalità</a:t>
            </a:r>
            <a:br>
              <a:rPr lang="it-IT" b="1" dirty="0"/>
            </a:br>
            <a:r>
              <a:rPr lang="it-IT" b="1" dirty="0"/>
              <a:t>L’idoneità</a:t>
            </a:r>
          </a:p>
        </p:txBody>
      </p:sp>
      <p:sp>
        <p:nvSpPr>
          <p:cNvPr id="3" name="Segnaposto contenuto 2"/>
          <p:cNvSpPr>
            <a:spLocks noGrp="1"/>
          </p:cNvSpPr>
          <p:nvPr>
            <p:ph idx="1"/>
          </p:nvPr>
        </p:nvSpPr>
        <p:spPr>
          <a:xfrm>
            <a:off x="457200" y="1988840"/>
            <a:ext cx="8229600" cy="4137323"/>
          </a:xfrm>
        </p:spPr>
        <p:txBody>
          <a:bodyPr>
            <a:normAutofit/>
          </a:bodyPr>
          <a:lstStyle/>
          <a:p>
            <a:pPr algn="just"/>
            <a:r>
              <a:rPr lang="it-IT" dirty="0"/>
              <a:t>Attiene al rapporto tra il </a:t>
            </a:r>
            <a:r>
              <a:rPr lang="it-IT" b="1" dirty="0"/>
              <a:t>mezzo impiegato e il fine</a:t>
            </a:r>
            <a:r>
              <a:rPr lang="it-IT" dirty="0"/>
              <a:t> che si intende perseguire. L’amministrazione deve chiedersi se il provvedimento che intende adottare sia idoneo ovvero in grado di conseguire in modo soddisfacente il risultato atteso.</a:t>
            </a:r>
          </a:p>
        </p:txBody>
      </p:sp>
    </p:spTree>
    <p:extLst>
      <p:ext uri="{BB962C8B-B14F-4D97-AF65-F5344CB8AC3E}">
        <p14:creationId xmlns:p14="http://schemas.microsoft.com/office/powerpoint/2010/main" val="90888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t>Un provvedimento </a:t>
            </a:r>
            <a:r>
              <a:rPr lang="it-IT" b="1" i="1" dirty="0"/>
              <a:t>inidoneo</a:t>
            </a:r>
            <a:endParaRPr lang="it-IT" b="1" dirty="0"/>
          </a:p>
        </p:txBody>
      </p:sp>
      <p:sp>
        <p:nvSpPr>
          <p:cNvPr id="3" name="Segnaposto contenuto 2"/>
          <p:cNvSpPr>
            <a:spLocks noGrp="1"/>
          </p:cNvSpPr>
          <p:nvPr>
            <p:ph idx="1"/>
          </p:nvPr>
        </p:nvSpPr>
        <p:spPr>
          <a:xfrm>
            <a:off x="457200" y="1484784"/>
            <a:ext cx="8229600" cy="4641379"/>
          </a:xfrm>
        </p:spPr>
        <p:txBody>
          <a:bodyPr>
            <a:normAutofit/>
          </a:bodyPr>
          <a:lstStyle/>
          <a:p>
            <a:pPr lvl="0" algn="just"/>
            <a:r>
              <a:rPr lang="it-IT" sz="2800" dirty="0">
                <a:solidFill>
                  <a:prstClr val="black"/>
                </a:solidFill>
              </a:rPr>
              <a:t>Il giudice amministrativo ha annullato un provvedimento che, al fine di combattere il fenomeno della </a:t>
            </a:r>
            <a:r>
              <a:rPr lang="it-IT" sz="2800" dirty="0" err="1">
                <a:solidFill>
                  <a:prstClr val="black"/>
                </a:solidFill>
              </a:rPr>
              <a:t>ludopatia</a:t>
            </a:r>
            <a:r>
              <a:rPr lang="it-IT" sz="2800" dirty="0">
                <a:solidFill>
                  <a:prstClr val="black"/>
                </a:solidFill>
              </a:rPr>
              <a:t>, limitava l’orario di apertura delle sale giochi in un comune. Questa misura è stata ritenuta «inidonea a contrastare la lotta al fenomeno della dipendenza delle persone dal gioco, in quanto i soggetti affetti da questa dipendenza possono comunque agevolmente spostarsi nei comuni limitrofi, dove non sussistono limiti di orario» (Tar Lazio, I, n. 616/2015).</a:t>
            </a:r>
          </a:p>
          <a:p>
            <a:endParaRPr lang="it-IT" dirty="0"/>
          </a:p>
        </p:txBody>
      </p:sp>
    </p:spTree>
    <p:extLst>
      <p:ext uri="{BB962C8B-B14F-4D97-AF65-F5344CB8AC3E}">
        <p14:creationId xmlns:p14="http://schemas.microsoft.com/office/powerpoint/2010/main" val="79775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036218" y="609600"/>
            <a:ext cx="4362271" cy="1330839"/>
          </a:xfrm>
        </p:spPr>
        <p:txBody>
          <a:bodyPr>
            <a:normAutofit/>
          </a:bodyPr>
          <a:lstStyle/>
          <a:p>
            <a:pPr>
              <a:lnSpc>
                <a:spcPct val="90000"/>
              </a:lnSpc>
            </a:pPr>
            <a:r>
              <a:rPr lang="it-IT" sz="3700" b="1"/>
              <a:t>Il test dei tre gradini: la necessarietà</a:t>
            </a:r>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egno di spunta">
            <a:extLst>
              <a:ext uri="{FF2B5EF4-FFF2-40B4-BE49-F238E27FC236}">
                <a16:creationId xmlns:a16="http://schemas.microsoft.com/office/drawing/2014/main" id="{4BBD63A0-08AD-CD54-2FBB-16B4A5DF46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924" y="2130705"/>
            <a:ext cx="3021806" cy="3021806"/>
          </a:xfrm>
          <a:prstGeom prst="rect">
            <a:avLst/>
          </a:prstGeom>
        </p:spPr>
      </p:pic>
      <p:sp>
        <p:nvSpPr>
          <p:cNvPr id="3" name="Segnaposto contenuto 2"/>
          <p:cNvSpPr>
            <a:spLocks noGrp="1"/>
          </p:cNvSpPr>
          <p:nvPr>
            <p:ph idx="1"/>
          </p:nvPr>
        </p:nvSpPr>
        <p:spPr>
          <a:xfrm>
            <a:off x="4036218" y="2194101"/>
            <a:ext cx="4362272" cy="3908587"/>
          </a:xfrm>
        </p:spPr>
        <p:txBody>
          <a:bodyPr vert="horz" lIns="91440" tIns="45720" rIns="91440" bIns="45720" rtlCol="0" anchor="t">
            <a:normAutofit/>
          </a:bodyPr>
          <a:lstStyle/>
          <a:p>
            <a:pPr marL="0" indent="0" algn="just">
              <a:buNone/>
            </a:pPr>
            <a:r>
              <a:rPr lang="it-IT" sz="2000" dirty="0"/>
              <a:t>«Il principio di necessarietà orienta la scelta tra più mezzi astrattamente idonei al raggiungimento dell'obiettivo prefissato e permette di individuare quello ugualmente efficace, ma che incida meno negativamente nella sfera del singolo».</a:t>
            </a:r>
            <a:r>
              <a:rPr lang="nb-NO" sz="2000" dirty="0"/>
              <a:t> </a:t>
            </a:r>
            <a:endParaRPr lang="it-IT" sz="2000">
              <a:ea typeface="Calibri"/>
              <a:cs typeface="Calibri"/>
            </a:endParaRPr>
          </a:p>
          <a:p>
            <a:pPr marL="0" indent="0">
              <a:buNone/>
            </a:pPr>
            <a:r>
              <a:rPr lang="nb-NO" sz="1700" dirty="0"/>
              <a:t>Tar Lazio, III, n. 11991/2016</a:t>
            </a:r>
            <a:endParaRPr lang="it-IT" sz="1700" dirty="0">
              <a:ea typeface="Calibri"/>
              <a:cs typeface="Calibri"/>
            </a:endParaRPr>
          </a:p>
        </p:txBody>
      </p:sp>
    </p:spTree>
    <p:extLst>
      <p:ext uri="{BB962C8B-B14F-4D97-AF65-F5344CB8AC3E}">
        <p14:creationId xmlns:p14="http://schemas.microsoft.com/office/powerpoint/2010/main" val="164257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necessarietà</a:t>
            </a:r>
          </a:p>
        </p:txBody>
      </p:sp>
      <p:sp>
        <p:nvSpPr>
          <p:cNvPr id="3" name="Segnaposto contenuto 2"/>
          <p:cNvSpPr>
            <a:spLocks noGrp="1"/>
          </p:cNvSpPr>
          <p:nvPr>
            <p:ph idx="1"/>
          </p:nvPr>
        </p:nvSpPr>
        <p:spPr/>
        <p:txBody>
          <a:bodyPr/>
          <a:lstStyle/>
          <a:p>
            <a:pPr marL="0" indent="0" algn="just">
              <a:buNone/>
            </a:pPr>
            <a:r>
              <a:rPr lang="it-IT" dirty="0"/>
              <a:t>L’amministrazione, tra le varie scelte </a:t>
            </a:r>
            <a:r>
              <a:rPr lang="it-IT" b="1" dirty="0"/>
              <a:t>potenzialmente idonee </a:t>
            </a:r>
            <a:r>
              <a:rPr lang="it-IT" dirty="0"/>
              <a:t>a perseguire il fine stabilito, deve optare per la soluzione che arrechi il </a:t>
            </a:r>
            <a:r>
              <a:rPr lang="it-IT" b="1" dirty="0"/>
              <a:t>minor pregiudizio </a:t>
            </a:r>
            <a:r>
              <a:rPr lang="it-IT" dirty="0"/>
              <a:t>all’interesse del destinatario.</a:t>
            </a:r>
          </a:p>
          <a:p>
            <a:endParaRPr lang="it-IT" dirty="0"/>
          </a:p>
        </p:txBody>
      </p:sp>
    </p:spTree>
    <p:extLst>
      <p:ext uri="{BB962C8B-B14F-4D97-AF65-F5344CB8AC3E}">
        <p14:creationId xmlns:p14="http://schemas.microsoft.com/office/powerpoint/2010/main" val="293945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Un provvedimento </a:t>
            </a:r>
            <a:r>
              <a:rPr lang="it-IT" b="1" i="1" dirty="0"/>
              <a:t>non necessario </a:t>
            </a:r>
            <a:r>
              <a:rPr lang="it-IT" b="1" dirty="0"/>
              <a:t>(1)</a:t>
            </a:r>
          </a:p>
        </p:txBody>
      </p:sp>
      <p:sp>
        <p:nvSpPr>
          <p:cNvPr id="3" name="Segnaposto contenuto 2"/>
          <p:cNvSpPr>
            <a:spLocks noGrp="1"/>
          </p:cNvSpPr>
          <p:nvPr>
            <p:ph idx="1"/>
          </p:nvPr>
        </p:nvSpPr>
        <p:spPr/>
        <p:txBody>
          <a:bodyPr>
            <a:normAutofit/>
          </a:bodyPr>
          <a:lstStyle/>
          <a:p>
            <a:pPr marL="0" indent="0" algn="just">
              <a:buNone/>
            </a:pPr>
            <a:r>
              <a:rPr lang="it-IT" dirty="0"/>
              <a:t>Il giudice amministrativo ha annullato il licenziamento di un carabiniere motivato dal fatto che quest’ultimo frequentasse una persona di dubbia moralità. Secondo il giudice: </a:t>
            </a:r>
          </a:p>
          <a:p>
            <a:pPr algn="just"/>
            <a:r>
              <a:rPr lang="it-IT" dirty="0"/>
              <a:t>«La condotta del soggetto, pur riprovevole, poteva essere sanzionato con una misura meno grave rispetto al licenziamento»</a:t>
            </a:r>
            <a:r>
              <a:rPr lang="it-IT" i="1" dirty="0"/>
              <a:t> </a:t>
            </a:r>
            <a:r>
              <a:rPr lang="it-IT" dirty="0"/>
              <a:t>(Cons. St., IV, n. 4999/2015).</a:t>
            </a:r>
          </a:p>
        </p:txBody>
      </p:sp>
    </p:spTree>
    <p:extLst>
      <p:ext uri="{BB962C8B-B14F-4D97-AF65-F5344CB8AC3E}">
        <p14:creationId xmlns:p14="http://schemas.microsoft.com/office/powerpoint/2010/main" val="365680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fontScale="90000"/>
          </a:bodyPr>
          <a:lstStyle/>
          <a:p>
            <a:r>
              <a:rPr lang="it-IT" b="1" dirty="0"/>
              <a:t>Un provvedimento </a:t>
            </a:r>
            <a:r>
              <a:rPr lang="it-IT" b="1" i="1" dirty="0"/>
              <a:t>non necessario </a:t>
            </a:r>
            <a:r>
              <a:rPr lang="it-IT" b="1" dirty="0"/>
              <a:t>(2)</a:t>
            </a:r>
            <a:endParaRPr lang="it-IT" b="1" i="1" dirty="0"/>
          </a:p>
        </p:txBody>
      </p:sp>
      <p:sp>
        <p:nvSpPr>
          <p:cNvPr id="3" name="Segnaposto contenuto 2"/>
          <p:cNvSpPr>
            <a:spLocks noGrp="1"/>
          </p:cNvSpPr>
          <p:nvPr>
            <p:ph idx="1"/>
          </p:nvPr>
        </p:nvSpPr>
        <p:spPr>
          <a:xfrm>
            <a:off x="457200" y="980728"/>
            <a:ext cx="8229600" cy="5145435"/>
          </a:xfrm>
        </p:spPr>
        <p:txBody>
          <a:bodyPr>
            <a:normAutofit fontScale="85000" lnSpcReduction="10000"/>
          </a:bodyPr>
          <a:lstStyle/>
          <a:p>
            <a:pPr marL="0" indent="0" algn="just">
              <a:buNone/>
            </a:pPr>
            <a:r>
              <a:rPr lang="it-IT" dirty="0"/>
              <a:t>«L’ordinanza comunale, nella parte in cui impone il divieto assoluto di introdurre cani, anche se custoditi, nei giardini pubblici, è illegittima in quanto eccessivamente limitativa della libertà di circolazione delle persone e contraria ai principi di adeguatezza e proporzionalità, atteso che lo scopo perseguito dall’ente locale di mantenere il decoro e l’igiene pubblica è già adeguatamente soddisfatto dalla stessa ordinanza che impone agli accompagnatori o custodi di cani di rimuovere le eventuali deiezioni con apposite palette, sacchetti di plastica o qualsiasi altro strumento idoneo predisposte all’uso e di provvedere al loro smaltimento nei rifiuti indifferenziati». (Tar Basilicata, I, n. 611/2013)</a:t>
            </a:r>
          </a:p>
        </p:txBody>
      </p:sp>
    </p:spTree>
    <p:extLst>
      <p:ext uri="{BB962C8B-B14F-4D97-AF65-F5344CB8AC3E}">
        <p14:creationId xmlns:p14="http://schemas.microsoft.com/office/powerpoint/2010/main" val="88767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lti punti interrogativi su sfondo nero">
            <a:extLst>
              <a:ext uri="{FF2B5EF4-FFF2-40B4-BE49-F238E27FC236}">
                <a16:creationId xmlns:a16="http://schemas.microsoft.com/office/drawing/2014/main" id="{573B80B4-E468-F7FD-B528-BCB5D2732589}"/>
              </a:ext>
            </a:extLst>
          </p:cNvPr>
          <p:cNvPicPr>
            <a:picLocks noChangeAspect="1"/>
          </p:cNvPicPr>
          <p:nvPr/>
        </p:nvPicPr>
        <p:blipFill rotWithShape="1">
          <a:blip r:embed="rId2"/>
          <a:srcRect l="61661" r="2316" b="7"/>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586487" y="405685"/>
            <a:ext cx="4098726" cy="1559301"/>
          </a:xfrm>
        </p:spPr>
        <p:txBody>
          <a:bodyPr>
            <a:normAutofit/>
          </a:bodyPr>
          <a:lstStyle/>
          <a:p>
            <a:r>
              <a:rPr lang="it-IT" sz="3500" b="1"/>
              <a:t>Il test dei tre gradini: l’adeguatezza</a:t>
            </a:r>
          </a:p>
        </p:txBody>
      </p:sp>
      <p:sp>
        <p:nvSpPr>
          <p:cNvPr id="3" name="Segnaposto contenuto 2"/>
          <p:cNvSpPr>
            <a:spLocks noGrp="1"/>
          </p:cNvSpPr>
          <p:nvPr>
            <p:ph idx="1"/>
          </p:nvPr>
        </p:nvSpPr>
        <p:spPr>
          <a:xfrm>
            <a:off x="4586487" y="2743200"/>
            <a:ext cx="3935505" cy="3496878"/>
          </a:xfrm>
        </p:spPr>
        <p:txBody>
          <a:bodyPr anchor="ctr">
            <a:normAutofit/>
          </a:bodyPr>
          <a:lstStyle/>
          <a:p>
            <a:pPr marL="0" indent="0" algn="just">
              <a:buNone/>
            </a:pPr>
            <a:r>
              <a:rPr lang="it-IT" sz="2400" dirty="0"/>
              <a:t>«Una volta che l'atto è idoneo e necessario, se ne dovrà valutare la tollerabilità da parte del privato in funzione del fine perseguito (adeguatezza)». </a:t>
            </a:r>
            <a:endParaRPr lang="it-IT" sz="1700" dirty="0"/>
          </a:p>
          <a:p>
            <a:pPr marL="0" indent="0" algn="just">
              <a:buNone/>
            </a:pPr>
            <a:r>
              <a:rPr lang="nb-NO" sz="2400" dirty="0"/>
              <a:t>Tar Lazio, III, n. 11991/2016</a:t>
            </a:r>
            <a:endParaRPr lang="it-IT" sz="1700" dirty="0">
              <a:ea typeface="Calibri"/>
              <a:cs typeface="Calibri"/>
            </a:endParaRPr>
          </a:p>
          <a:p>
            <a:endParaRPr lang="it-IT" sz="1700"/>
          </a:p>
        </p:txBody>
      </p:sp>
    </p:spTree>
    <p:extLst>
      <p:ext uri="{BB962C8B-B14F-4D97-AF65-F5344CB8AC3E}">
        <p14:creationId xmlns:p14="http://schemas.microsoft.com/office/powerpoint/2010/main" val="107373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73321" y="329184"/>
            <a:ext cx="4688333" cy="1783080"/>
          </a:xfrm>
        </p:spPr>
        <p:txBody>
          <a:bodyPr anchor="b">
            <a:normAutofit/>
          </a:bodyPr>
          <a:lstStyle/>
          <a:p>
            <a:r>
              <a:rPr lang="it-IT" sz="4700" b="1"/>
              <a:t>I principi più recenti</a:t>
            </a:r>
          </a:p>
        </p:txBody>
      </p:sp>
      <p:pic>
        <p:nvPicPr>
          <p:cNvPr id="5" name="Picture 4" descr="Biblioteca pubblica sfocata astratta con scaffali">
            <a:extLst>
              <a:ext uri="{FF2B5EF4-FFF2-40B4-BE49-F238E27FC236}">
                <a16:creationId xmlns:a16="http://schemas.microsoft.com/office/drawing/2014/main" id="{7814302B-5101-BBB7-0C3F-1F0EA25B1274}"/>
              </a:ext>
            </a:extLst>
          </p:cNvPr>
          <p:cNvPicPr>
            <a:picLocks noChangeAspect="1"/>
          </p:cNvPicPr>
          <p:nvPr/>
        </p:nvPicPr>
        <p:blipFill rotWithShape="1">
          <a:blip r:embed="rId2"/>
          <a:srcRect l="22040" r="43964" b="4"/>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3973321" y="2706624"/>
            <a:ext cx="4688333" cy="3483864"/>
          </a:xfrm>
        </p:spPr>
        <p:txBody>
          <a:bodyPr>
            <a:normAutofit/>
          </a:bodyPr>
          <a:lstStyle/>
          <a:p>
            <a:r>
              <a:rPr lang="it-IT" sz="1900"/>
              <a:t>Il principio di proporzionalità (di derivazione sovranazionale)</a:t>
            </a:r>
          </a:p>
          <a:p>
            <a:r>
              <a:rPr lang="it-IT" sz="1900"/>
              <a:t>Il principio di legittimo affidamento (comune a soggetti pubblici e privati)</a:t>
            </a:r>
          </a:p>
        </p:txBody>
      </p:sp>
    </p:spTree>
    <p:extLst>
      <p:ext uri="{BB962C8B-B14F-4D97-AF65-F5344CB8AC3E}">
        <p14:creationId xmlns:p14="http://schemas.microsoft.com/office/powerpoint/2010/main" val="62405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L’adeguatezza</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Nell’effettuare la scelta </a:t>
            </a:r>
            <a:r>
              <a:rPr lang="it-IT" b="1" dirty="0"/>
              <a:t>tra più mezzi idonei</a:t>
            </a:r>
            <a:r>
              <a:rPr lang="it-IT" dirty="0"/>
              <a:t>, dopo aver individuato quello che comporta il minor sacrificio per il destinatario, la pubblica amministrazione deve valutare se quella </a:t>
            </a:r>
            <a:r>
              <a:rPr lang="it-IT" b="1" dirty="0"/>
              <a:t>misura è o no tollerabile </a:t>
            </a:r>
            <a:r>
              <a:rPr lang="it-IT" dirty="0"/>
              <a:t>per il destinatario. Si tratta dell’elemento più difficile da accertare:</a:t>
            </a:r>
          </a:p>
          <a:p>
            <a:pPr algn="just"/>
            <a:r>
              <a:rPr lang="it-IT" dirty="0"/>
              <a:t>La valutazione circa la tollerabilità o meno di un provvedimento rientra tra le attività altamente discrezionali dell’amministrazione.</a:t>
            </a:r>
          </a:p>
          <a:p>
            <a:pPr marL="0" indent="0" algn="just">
              <a:buNone/>
            </a:pPr>
            <a:r>
              <a:rPr lang="it-IT" dirty="0"/>
              <a:t>È, tuttavia, difficile trovare casi in cui il giudice ha annullato un provvedimento amministrativo in quanto adottato in violazione del criterio dell’adeguatezza.</a:t>
            </a:r>
          </a:p>
        </p:txBody>
      </p:sp>
    </p:spTree>
    <p:extLst>
      <p:ext uri="{BB962C8B-B14F-4D97-AF65-F5344CB8AC3E}">
        <p14:creationId xmlns:p14="http://schemas.microsoft.com/office/powerpoint/2010/main" val="422781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b="1" dirty="0"/>
              <a:t>Un provvedimento </a:t>
            </a:r>
            <a:r>
              <a:rPr lang="it-IT" b="1" i="1" dirty="0"/>
              <a:t>adeguato</a:t>
            </a:r>
            <a:endParaRPr lang="it-IT" b="1" dirty="0"/>
          </a:p>
        </p:txBody>
      </p:sp>
      <p:sp>
        <p:nvSpPr>
          <p:cNvPr id="3" name="Segnaposto contenuto 2"/>
          <p:cNvSpPr>
            <a:spLocks noGrp="1"/>
          </p:cNvSpPr>
          <p:nvPr>
            <p:ph idx="1"/>
          </p:nvPr>
        </p:nvSpPr>
        <p:spPr>
          <a:xfrm>
            <a:off x="457200" y="1268760"/>
            <a:ext cx="8229600" cy="4857403"/>
          </a:xfrm>
        </p:spPr>
        <p:txBody>
          <a:bodyPr/>
          <a:lstStyle/>
          <a:p>
            <a:pPr marL="0" indent="0" algn="just">
              <a:buNone/>
            </a:pPr>
            <a:r>
              <a:rPr lang="it-IT" dirty="0"/>
              <a:t>Il giudice amministrativo ha ritenuto </a:t>
            </a:r>
            <a:r>
              <a:rPr lang="it-IT" i="1" dirty="0"/>
              <a:t>tollerabile </a:t>
            </a:r>
            <a:r>
              <a:rPr lang="it-IT" dirty="0"/>
              <a:t>l’ordinanza comunale che, per arginare il fenomeno della «movida notturna», ha imposto alcune restrizioni ai gestori di bar, pub e ristoranti, come, ad esempio, limitazioni dell’orario di apertura, utilizzo di bicchieri di carta e il divieto di somministrare alcolici in alcuni orari (Tar Lombardia, Brescia, II, n. 1425/2015).</a:t>
            </a:r>
          </a:p>
        </p:txBody>
      </p:sp>
    </p:spTree>
    <p:extLst>
      <p:ext uri="{BB962C8B-B14F-4D97-AF65-F5344CB8AC3E}">
        <p14:creationId xmlns:p14="http://schemas.microsoft.com/office/powerpoint/2010/main" val="223934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836676" y="548640"/>
            <a:ext cx="7626096" cy="1179576"/>
          </a:xfrm>
        </p:spPr>
        <p:txBody>
          <a:bodyPr>
            <a:normAutofit/>
          </a:bodyPr>
          <a:lstStyle/>
          <a:p>
            <a:r>
              <a:rPr lang="it-IT" sz="3500" b="1"/>
              <a:t>Le funzioni del principio</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836676" y="2481943"/>
            <a:ext cx="7626096" cy="3695020"/>
          </a:xfrm>
        </p:spPr>
        <p:txBody>
          <a:bodyPr vert="horz" lIns="91440" tIns="45720" rIns="91440" bIns="45720" rtlCol="0" anchor="t">
            <a:normAutofit/>
          </a:bodyPr>
          <a:lstStyle/>
          <a:p>
            <a:r>
              <a:rPr lang="it-IT" sz="2400" dirty="0"/>
              <a:t>Il principio di proporzionalità si estende a tutta l’attività discrezionale e attiene al </a:t>
            </a:r>
            <a:r>
              <a:rPr lang="it-IT" sz="2400" b="1" dirty="0"/>
              <a:t>corretto bilanciamento degli interessi</a:t>
            </a:r>
            <a:r>
              <a:rPr lang="it-IT" sz="2400" dirty="0"/>
              <a:t>. </a:t>
            </a:r>
            <a:endParaRPr lang="it-IT" sz="2400" dirty="0">
              <a:ea typeface="Calibri"/>
              <a:cs typeface="Calibri"/>
            </a:endParaRPr>
          </a:p>
          <a:p>
            <a:r>
              <a:rPr lang="it-IT" sz="2400" dirty="0"/>
              <a:t>funge:</a:t>
            </a:r>
            <a:endParaRPr lang="it-IT" sz="2400" dirty="0">
              <a:ea typeface="Calibri"/>
              <a:cs typeface="Calibri"/>
            </a:endParaRPr>
          </a:p>
          <a:p>
            <a:pPr lvl="1"/>
            <a:r>
              <a:rPr lang="it-IT" sz="2400" dirty="0"/>
              <a:t>da </a:t>
            </a:r>
            <a:r>
              <a:rPr lang="it-IT" sz="2400" b="1" dirty="0"/>
              <a:t>limite </a:t>
            </a:r>
            <a:r>
              <a:rPr lang="it-IT" sz="2400" dirty="0"/>
              <a:t>per l’esercizio del </a:t>
            </a:r>
            <a:r>
              <a:rPr lang="it-IT" sz="2400" b="1" dirty="0"/>
              <a:t>potere pubblico</a:t>
            </a:r>
            <a:r>
              <a:rPr lang="it-IT" sz="2400" dirty="0"/>
              <a:t>;</a:t>
            </a:r>
            <a:endParaRPr lang="it-IT" sz="2400" dirty="0">
              <a:ea typeface="Calibri"/>
              <a:cs typeface="Calibri"/>
            </a:endParaRPr>
          </a:p>
          <a:p>
            <a:pPr lvl="1"/>
            <a:r>
              <a:rPr lang="it-IT" sz="2400" dirty="0"/>
              <a:t>da strumento idoneo a </a:t>
            </a:r>
            <a:r>
              <a:rPr lang="it-IT" sz="2400" b="1" dirty="0"/>
              <a:t>orientare le scelte delle amministrazioni</a:t>
            </a:r>
            <a:r>
              <a:rPr lang="it-IT" sz="2400" dirty="0"/>
              <a:t> per garantire un </a:t>
            </a:r>
            <a:r>
              <a:rPr lang="it-IT" sz="2400" b="1" dirty="0"/>
              <a:t>equo rapporto </a:t>
            </a:r>
            <a:r>
              <a:rPr lang="it-IT" sz="2400" dirty="0"/>
              <a:t>tra il fine perseguito e il mezzo adottato</a:t>
            </a:r>
            <a:r>
              <a:rPr lang="it-IT" sz="1900" dirty="0"/>
              <a:t>.</a:t>
            </a:r>
            <a:endParaRPr lang="it-IT" sz="1900" dirty="0">
              <a:ea typeface="Calibri"/>
              <a:cs typeface="Calibri"/>
            </a:endParaRPr>
          </a:p>
        </p:txBody>
      </p:sp>
    </p:spTree>
    <p:extLst>
      <p:ext uri="{BB962C8B-B14F-4D97-AF65-F5344CB8AC3E}">
        <p14:creationId xmlns:p14="http://schemas.microsoft.com/office/powerpoint/2010/main" val="309644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Il rapporto fra ragionevolezza e proporzionalità</a:t>
            </a:r>
          </a:p>
        </p:txBody>
      </p:sp>
      <p:sp>
        <p:nvSpPr>
          <p:cNvPr id="3" name="Segnaposto contenuto 2"/>
          <p:cNvSpPr>
            <a:spLocks noGrp="1"/>
          </p:cNvSpPr>
          <p:nvPr>
            <p:ph idx="1"/>
          </p:nvPr>
        </p:nvSpPr>
        <p:spPr/>
        <p:txBody>
          <a:bodyPr>
            <a:normAutofit/>
          </a:bodyPr>
          <a:lstStyle/>
          <a:p>
            <a:pPr algn="just"/>
            <a:r>
              <a:rPr lang="it-IT" dirty="0"/>
              <a:t>La ragionevolezza si concreta nel bilanciamento qualitativo degli interessi, il quale deve essere </a:t>
            </a:r>
            <a:r>
              <a:rPr lang="it-IT" b="1" dirty="0"/>
              <a:t>plausibile, giustificabile e non arbitrario.</a:t>
            </a:r>
          </a:p>
          <a:p>
            <a:pPr algn="just"/>
            <a:r>
              <a:rPr lang="it-IT" dirty="0"/>
              <a:t>Il sindacato sulla proporzionalità va oltre perché consente di valutare </a:t>
            </a:r>
            <a:r>
              <a:rPr lang="it-IT" b="1" dirty="0"/>
              <a:t>l’intensità</a:t>
            </a:r>
            <a:r>
              <a:rPr lang="it-IT" dirty="0"/>
              <a:t> del potere esercitato, oltre alla logicità e  coerenza della misura adottata.</a:t>
            </a:r>
          </a:p>
        </p:txBody>
      </p:sp>
    </p:spTree>
    <p:extLst>
      <p:ext uri="{BB962C8B-B14F-4D97-AF65-F5344CB8AC3E}">
        <p14:creationId xmlns:p14="http://schemas.microsoft.com/office/powerpoint/2010/main" val="340802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p:spPr>
        <p:txBody>
          <a:bodyPr>
            <a:normAutofit fontScale="90000"/>
          </a:bodyPr>
          <a:lstStyle/>
          <a:p>
            <a:r>
              <a:rPr lang="it-IT" b="1" dirty="0"/>
              <a:t>La sovrapposizione tra proporzionalità e ragionevolezza</a:t>
            </a:r>
          </a:p>
        </p:txBody>
      </p:sp>
      <p:sp>
        <p:nvSpPr>
          <p:cNvPr id="3" name="Segnaposto contenuto 2"/>
          <p:cNvSpPr>
            <a:spLocks noGrp="1"/>
          </p:cNvSpPr>
          <p:nvPr>
            <p:ph idx="1"/>
          </p:nvPr>
        </p:nvSpPr>
        <p:spPr>
          <a:xfrm>
            <a:off x="457200" y="2060848"/>
            <a:ext cx="8229600" cy="4065315"/>
          </a:xfrm>
        </p:spPr>
        <p:txBody>
          <a:bodyPr/>
          <a:lstStyle/>
          <a:p>
            <a:pPr algn="just"/>
            <a:r>
              <a:rPr lang="it-IT" dirty="0"/>
              <a:t>La dottrina non è unanime sulla effettiva possibilità di distinguere i due principi. Analogamente, la giurisprudenza a volte tende a sovrapporli.</a:t>
            </a:r>
          </a:p>
          <a:p>
            <a:pPr marL="0" indent="0" algn="just">
              <a:buNone/>
            </a:pPr>
            <a:endParaRPr lang="it-IT" dirty="0"/>
          </a:p>
        </p:txBody>
      </p:sp>
    </p:spTree>
    <p:extLst>
      <p:ext uri="{BB962C8B-B14F-4D97-AF65-F5344CB8AC3E}">
        <p14:creationId xmlns:p14="http://schemas.microsoft.com/office/powerpoint/2010/main" val="844858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b="1" dirty="0"/>
              <a:t>La proporzionalità</a:t>
            </a:r>
          </a:p>
        </p:txBody>
      </p:sp>
      <p:sp>
        <p:nvSpPr>
          <p:cNvPr id="3" name="Segnaposto contenuto 2"/>
          <p:cNvSpPr>
            <a:spLocks noGrp="1"/>
          </p:cNvSpPr>
          <p:nvPr>
            <p:ph idx="1"/>
          </p:nvPr>
        </p:nvSpPr>
        <p:spPr>
          <a:xfrm>
            <a:off x="457200" y="1196752"/>
            <a:ext cx="8229600" cy="4929411"/>
          </a:xfrm>
        </p:spPr>
        <p:txBody>
          <a:bodyPr vert="horz" lIns="91440" tIns="45720" rIns="91440" bIns="45720" rtlCol="0" anchor="t">
            <a:normAutofit/>
          </a:bodyPr>
          <a:lstStyle/>
          <a:p>
            <a:pPr marL="0" indent="0" algn="just">
              <a:buNone/>
            </a:pPr>
            <a:r>
              <a:rPr lang="it-IT" dirty="0"/>
              <a:t>«Il principio di proporzionalità dell’azione amministrativa, di derivazione europea, impone alla P.A. di adottare un provvedimento non eccedente quanto è opportuno e necessario per conseguire lo scopo prefissato.  ».</a:t>
            </a:r>
          </a:p>
        </p:txBody>
      </p:sp>
    </p:spTree>
    <p:extLst>
      <p:ext uri="{BB962C8B-B14F-4D97-AF65-F5344CB8AC3E}">
        <p14:creationId xmlns:p14="http://schemas.microsoft.com/office/powerpoint/2010/main" val="49237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b="1" dirty="0"/>
              <a:t>La proporzionalità</a:t>
            </a:r>
          </a:p>
        </p:txBody>
      </p:sp>
      <p:sp>
        <p:nvSpPr>
          <p:cNvPr id="3" name="Segnaposto contenuto 2"/>
          <p:cNvSpPr>
            <a:spLocks noGrp="1"/>
          </p:cNvSpPr>
          <p:nvPr>
            <p:ph idx="1"/>
          </p:nvPr>
        </p:nvSpPr>
        <p:spPr>
          <a:xfrm>
            <a:off x="457200" y="1196752"/>
            <a:ext cx="8229600" cy="4929411"/>
          </a:xfrm>
        </p:spPr>
        <p:txBody>
          <a:bodyPr vert="horz" lIns="91440" tIns="45720" rIns="91440" bIns="45720" rtlCol="0" anchor="t">
            <a:normAutofit lnSpcReduction="10000"/>
          </a:bodyPr>
          <a:lstStyle/>
          <a:p>
            <a:pPr marL="0" indent="0" algn="just">
              <a:buNone/>
            </a:pPr>
            <a:r>
              <a:rPr lang="it-IT" dirty="0"/>
              <a:t>«Alla luce di tale principio, nel caso in cui l’azione amministrativa coinvolga interessi diversi, è doverosa un’adeguata ponderazione delle contrapposte esigenze, al fine di trovare la soluzione che comporti il minor sacrificio possibile: in questo senso, il principio in esame rileva quale elemento sintomatico della correttezza dell’esercizio del potere discrezionale in relazione all’effettivo bilanciamento degli interessi».</a:t>
            </a:r>
          </a:p>
        </p:txBody>
      </p:sp>
    </p:spTree>
    <p:extLst>
      <p:ext uri="{BB962C8B-B14F-4D97-AF65-F5344CB8AC3E}">
        <p14:creationId xmlns:p14="http://schemas.microsoft.com/office/powerpoint/2010/main" val="121812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b="1" dirty="0"/>
              <a:t>La ragionevolezza</a:t>
            </a:r>
          </a:p>
        </p:txBody>
      </p:sp>
      <p:sp>
        <p:nvSpPr>
          <p:cNvPr id="3" name="Segnaposto contenuto 2"/>
          <p:cNvSpPr>
            <a:spLocks noGrp="1"/>
          </p:cNvSpPr>
          <p:nvPr>
            <p:ph idx="1"/>
          </p:nvPr>
        </p:nvSpPr>
        <p:spPr>
          <a:xfrm>
            <a:off x="457200" y="1340768"/>
            <a:ext cx="8229600" cy="4785395"/>
          </a:xfrm>
        </p:spPr>
        <p:txBody>
          <a:bodyPr>
            <a:normAutofit/>
          </a:bodyPr>
          <a:lstStyle/>
          <a:p>
            <a:pPr marL="0" indent="0" algn="just">
              <a:buNone/>
            </a:pPr>
            <a:r>
              <a:rPr lang="it-IT" dirty="0"/>
              <a:t>«[L]a ragionevolezza costituisce un criterio al cui interno convergono altri principi generali dell’azione amministrativa (imparzialità, uguaglianza, buon andamento): l’amministrazione, in forza di tale principio, deve rispettare una direttiva di razionalità operativa al fine di evitare decisioni arbitrarie od irrazionali». (Cons. St., IV, n. 964/2015)</a:t>
            </a:r>
          </a:p>
          <a:p>
            <a:pPr marL="0" indent="0" algn="just">
              <a:buNone/>
            </a:pPr>
            <a:endParaRPr lang="it-IT" dirty="0"/>
          </a:p>
          <a:p>
            <a:endParaRPr lang="it-IT" dirty="0"/>
          </a:p>
        </p:txBody>
      </p:sp>
    </p:spTree>
    <p:extLst>
      <p:ext uri="{BB962C8B-B14F-4D97-AF65-F5344CB8AC3E}">
        <p14:creationId xmlns:p14="http://schemas.microsoft.com/office/powerpoint/2010/main" val="312266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fontScale="90000"/>
          </a:bodyPr>
          <a:lstStyle/>
          <a:p>
            <a:r>
              <a:rPr lang="it-IT" b="1" dirty="0"/>
              <a:t>La ragionevolezza e il richiamo alla logicità</a:t>
            </a:r>
          </a:p>
        </p:txBody>
      </p:sp>
      <p:sp>
        <p:nvSpPr>
          <p:cNvPr id="3" name="Segnaposto contenuto 2"/>
          <p:cNvSpPr>
            <a:spLocks noGrp="1"/>
          </p:cNvSpPr>
          <p:nvPr>
            <p:ph idx="1"/>
          </p:nvPr>
        </p:nvSpPr>
        <p:spPr>
          <a:xfrm>
            <a:off x="457200" y="1412776"/>
            <a:ext cx="8229600" cy="4713387"/>
          </a:xfrm>
        </p:spPr>
        <p:txBody>
          <a:bodyPr vert="horz" lIns="91440" tIns="45720" rIns="91440" bIns="45720" rtlCol="0" anchor="t">
            <a:normAutofit lnSpcReduction="10000"/>
          </a:bodyPr>
          <a:lstStyle/>
          <a:p>
            <a:pPr marL="0" indent="0" algn="just">
              <a:buNone/>
            </a:pPr>
            <a:r>
              <a:rPr lang="it-IT" dirty="0"/>
              <a:t>«In virtù di tale principio, l’azione dei pubblici poteri non deve essere censurabile sotto il profilo della logicità e dell’aderenza ai dati di fatto risultanti dal caso concreto</a:t>
            </a:r>
            <a:r>
              <a:rPr lang="it-IT" b="1" dirty="0"/>
              <a:t>: </a:t>
            </a:r>
            <a:r>
              <a:rPr lang="it-IT" dirty="0"/>
              <a:t>da ciò deriva che l’amministrazione, nell’esercizio del proprio potere, non può applicare meccanicamente le norme, ma deve necessariamente eseguirle in coerenza con i parametri della logicità, proporzionalità ed adeguatezza». (Cons. St., IV, n. 964/2015)</a:t>
            </a:r>
          </a:p>
          <a:p>
            <a:pPr marL="0" indent="0" algn="just">
              <a:buNone/>
            </a:pPr>
            <a:endParaRPr lang="it-IT" dirty="0"/>
          </a:p>
          <a:p>
            <a:endParaRPr lang="it-IT" dirty="0"/>
          </a:p>
        </p:txBody>
      </p:sp>
    </p:spTree>
    <p:extLst>
      <p:ext uri="{BB962C8B-B14F-4D97-AF65-F5344CB8AC3E}">
        <p14:creationId xmlns:p14="http://schemas.microsoft.com/office/powerpoint/2010/main" val="92791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F7029-9C36-43FF-BFEC-A40AFB2D9C4A}"/>
              </a:ext>
            </a:extLst>
          </p:cNvPr>
          <p:cNvSpPr>
            <a:spLocks noGrp="1"/>
          </p:cNvSpPr>
          <p:nvPr>
            <p:ph type="title"/>
          </p:nvPr>
        </p:nvSpPr>
        <p:spPr>
          <a:xfrm>
            <a:off x="840699" y="687480"/>
            <a:ext cx="5605629" cy="994172"/>
          </a:xfrm>
        </p:spPr>
        <p:txBody>
          <a:bodyPr>
            <a:normAutofit/>
          </a:bodyPr>
          <a:lstStyle/>
          <a:p>
            <a:pPr>
              <a:lnSpc>
                <a:spcPct val="90000"/>
              </a:lnSpc>
            </a:pPr>
            <a:r>
              <a:rPr lang="it-IT" sz="3000" b="1"/>
              <a:t>Il principio del legittimo affidamento</a:t>
            </a:r>
          </a:p>
        </p:txBody>
      </p:sp>
      <p:sp>
        <p:nvSpPr>
          <p:cNvPr id="3" name="Segnaposto contenuto 2">
            <a:extLst>
              <a:ext uri="{FF2B5EF4-FFF2-40B4-BE49-F238E27FC236}">
                <a16:creationId xmlns:a16="http://schemas.microsoft.com/office/drawing/2014/main" id="{AD960051-1C06-4478-B3E2-7157A89DCDE8}"/>
              </a:ext>
            </a:extLst>
          </p:cNvPr>
          <p:cNvSpPr>
            <a:spLocks noGrp="1"/>
          </p:cNvSpPr>
          <p:nvPr>
            <p:ph idx="1"/>
          </p:nvPr>
        </p:nvSpPr>
        <p:spPr>
          <a:xfrm>
            <a:off x="852321" y="2227943"/>
            <a:ext cx="5033221" cy="3788227"/>
          </a:xfrm>
        </p:spPr>
        <p:txBody>
          <a:bodyPr anchor="ctr">
            <a:normAutofit/>
          </a:bodyPr>
          <a:lstStyle/>
          <a:p>
            <a:pPr>
              <a:buFontTx/>
              <a:buChar char="-"/>
            </a:pPr>
            <a:r>
              <a:rPr lang="it-IT" sz="2100" dirty="0"/>
              <a:t>La tutela dell’affidamento è un principio </a:t>
            </a:r>
            <a:r>
              <a:rPr lang="it-IT" sz="2100" b="1" dirty="0"/>
              <a:t>non scritto. </a:t>
            </a:r>
            <a:endParaRPr lang="it-IT" sz="2100"/>
          </a:p>
          <a:p>
            <a:pPr>
              <a:buFontTx/>
              <a:buChar char="-"/>
            </a:pPr>
            <a:r>
              <a:rPr lang="it-IT" sz="2100" dirty="0"/>
              <a:t>Nel nostro ordinamento esso trova origine nella clausola generale della </a:t>
            </a:r>
            <a:r>
              <a:rPr lang="it-IT" sz="2100" b="1" dirty="0"/>
              <a:t>‘buona fede’.</a:t>
            </a:r>
            <a:endParaRPr lang="it-IT" sz="2100" b="1" dirty="0">
              <a:ea typeface="Calibri"/>
              <a:cs typeface="Calibri"/>
            </a:endParaRPr>
          </a:p>
          <a:p>
            <a:pPr>
              <a:buFontTx/>
              <a:buChar char="-"/>
            </a:pPr>
            <a:r>
              <a:rPr lang="it-IT" sz="2100" b="1" dirty="0"/>
              <a:t>La buona fede </a:t>
            </a:r>
            <a:r>
              <a:rPr lang="it-IT" sz="2100" dirty="0"/>
              <a:t>esprime il dovere di qualunque individuo di comportarsi lealmente nell’ambito di un rapporto giuridico, in modo tale da tutelare la posizione del soggetto con cui si entra in contatto.</a:t>
            </a:r>
            <a:endParaRPr lang="it-IT" sz="2100" dirty="0">
              <a:ea typeface="Calibri"/>
              <a:cs typeface="Calibri"/>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Open Quotation Mark">
            <a:extLst>
              <a:ext uri="{FF2B5EF4-FFF2-40B4-BE49-F238E27FC236}">
                <a16:creationId xmlns:a16="http://schemas.microsoft.com/office/drawing/2014/main" id="{C2535444-0346-3C48-F0A0-7B272C1B6A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9655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82723" y="809898"/>
            <a:ext cx="7629757" cy="1554480"/>
          </a:xfrm>
        </p:spPr>
        <p:txBody>
          <a:bodyPr anchor="ctr">
            <a:normAutofit/>
          </a:bodyPr>
          <a:lstStyle/>
          <a:p>
            <a:r>
              <a:rPr lang="it-IT" sz="4200" b="1"/>
              <a:t>Il principio di proporzionalità: origine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2C18B76E-6BC7-B7F3-B6D3-5EA3CE779211}"/>
              </a:ext>
            </a:extLst>
          </p:cNvPr>
          <p:cNvGraphicFramePr>
            <a:graphicFrameLocks noGrp="1"/>
          </p:cNvGraphicFramePr>
          <p:nvPr>
            <p:ph idx="1"/>
            <p:extLst>
              <p:ext uri="{D42A27DB-BD31-4B8C-83A1-F6EECF244321}">
                <p14:modId xmlns:p14="http://schemas.microsoft.com/office/powerpoint/2010/main" val="3933840729"/>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3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89F70E-FFFD-4178-BECC-C7A266465BC1}"/>
              </a:ext>
            </a:extLst>
          </p:cNvPr>
          <p:cNvSpPr>
            <a:spLocks noGrp="1"/>
          </p:cNvSpPr>
          <p:nvPr>
            <p:ph type="title"/>
          </p:nvPr>
        </p:nvSpPr>
        <p:spPr>
          <a:xfrm>
            <a:off x="606478" y="386930"/>
            <a:ext cx="6927525" cy="1188950"/>
          </a:xfrm>
        </p:spPr>
        <p:txBody>
          <a:bodyPr anchor="b">
            <a:normAutofit/>
          </a:bodyPr>
          <a:lstStyle/>
          <a:p>
            <a:pPr>
              <a:lnSpc>
                <a:spcPct val="90000"/>
              </a:lnSpc>
            </a:pPr>
            <a:r>
              <a:rPr lang="it-IT" sz="4000" b="1"/>
              <a:t>Art. 2 Cost. – Dovere di solidarietà</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1994DD9-7658-4929-8E7E-30B20D072712}"/>
              </a:ext>
            </a:extLst>
          </p:cNvPr>
          <p:cNvSpPr>
            <a:spLocks noGrp="1"/>
          </p:cNvSpPr>
          <p:nvPr>
            <p:ph idx="1"/>
          </p:nvPr>
        </p:nvSpPr>
        <p:spPr>
          <a:xfrm>
            <a:off x="595245" y="2599509"/>
            <a:ext cx="7607751" cy="3435531"/>
          </a:xfrm>
        </p:spPr>
        <p:txBody>
          <a:bodyPr anchor="ctr">
            <a:normAutofit/>
          </a:bodyPr>
          <a:lstStyle/>
          <a:p>
            <a:pPr marL="0" indent="0">
              <a:buNone/>
            </a:pPr>
            <a:r>
              <a:rPr lang="it-IT" sz="2100"/>
              <a:t>La   Repubblica   riconosce  e  garantisce  i  diritti  inviolabili dell'uomo,  sia  come  singolo  sia nelle  formazioni sociali ove si svolge  la  sua personalità,  e  richiede  l'adempimento dei doveri inderogabili di solidarietà politica, economica e sociale.</a:t>
            </a:r>
          </a:p>
        </p:txBody>
      </p:sp>
    </p:spTree>
    <p:extLst>
      <p:ext uri="{BB962C8B-B14F-4D97-AF65-F5344CB8AC3E}">
        <p14:creationId xmlns:p14="http://schemas.microsoft.com/office/powerpoint/2010/main" val="404727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420883-E7E4-45F2-8C3D-16DDE806DC92}"/>
              </a:ext>
            </a:extLst>
          </p:cNvPr>
          <p:cNvSpPr>
            <a:spLocks noGrp="1"/>
          </p:cNvSpPr>
          <p:nvPr>
            <p:ph type="title"/>
          </p:nvPr>
        </p:nvSpPr>
        <p:spPr>
          <a:xfrm>
            <a:off x="630936" y="256032"/>
            <a:ext cx="7879842" cy="1014984"/>
          </a:xfrm>
        </p:spPr>
        <p:txBody>
          <a:bodyPr anchor="b">
            <a:normAutofit/>
          </a:bodyPr>
          <a:lstStyle/>
          <a:p>
            <a:r>
              <a:rPr lang="it-IT" b="1" dirty="0"/>
              <a:t>Le disposizioni del codice civile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175AA6E3-4F63-E9BC-0900-2C1625E22F35}"/>
              </a:ext>
            </a:extLst>
          </p:cNvPr>
          <p:cNvGraphicFramePr>
            <a:graphicFrameLocks noGrp="1"/>
          </p:cNvGraphicFramePr>
          <p:nvPr>
            <p:ph idx="1"/>
            <p:extLst>
              <p:ext uri="{D42A27DB-BD31-4B8C-83A1-F6EECF244321}">
                <p14:modId xmlns:p14="http://schemas.microsoft.com/office/powerpoint/2010/main" val="3826227271"/>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4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9D817E-1BFB-4D43-8669-E5DC546A2AEF}"/>
              </a:ext>
            </a:extLst>
          </p:cNvPr>
          <p:cNvSpPr>
            <a:spLocks noGrp="1"/>
          </p:cNvSpPr>
          <p:nvPr>
            <p:ph type="title"/>
          </p:nvPr>
        </p:nvSpPr>
        <p:spPr>
          <a:xfrm>
            <a:off x="782723" y="809898"/>
            <a:ext cx="7457037" cy="1554480"/>
          </a:xfrm>
        </p:spPr>
        <p:txBody>
          <a:bodyPr anchor="ctr">
            <a:normAutofit/>
          </a:bodyPr>
          <a:lstStyle/>
          <a:p>
            <a:r>
              <a:rPr lang="it-IT" sz="4200" b="1"/>
              <a:t>L’evoluzione del principio nel diritto amministrativo</a:t>
            </a:r>
          </a:p>
        </p:txBody>
      </p:sp>
      <p:sp>
        <p:nvSpPr>
          <p:cNvPr id="3" name="Segnaposto contenuto 2">
            <a:extLst>
              <a:ext uri="{FF2B5EF4-FFF2-40B4-BE49-F238E27FC236}">
                <a16:creationId xmlns:a16="http://schemas.microsoft.com/office/drawing/2014/main" id="{66FCB1CF-E951-4B69-B873-17D150FC99F5}"/>
              </a:ext>
            </a:extLst>
          </p:cNvPr>
          <p:cNvSpPr>
            <a:spLocks noGrp="1"/>
          </p:cNvSpPr>
          <p:nvPr>
            <p:ph idx="1"/>
          </p:nvPr>
        </p:nvSpPr>
        <p:spPr>
          <a:xfrm>
            <a:off x="783771" y="3017522"/>
            <a:ext cx="7455989" cy="3124658"/>
          </a:xfrm>
        </p:spPr>
        <p:txBody>
          <a:bodyPr vert="horz" lIns="91440" tIns="45720" rIns="91440" bIns="45720" rtlCol="0" anchor="ctr">
            <a:normAutofit/>
          </a:bodyPr>
          <a:lstStyle/>
          <a:p>
            <a:pPr algn="just"/>
            <a:r>
              <a:rPr lang="it-IT"/>
              <a:t>Affidamento e autotutela </a:t>
            </a:r>
            <a:endParaRPr lang="it-IT">
              <a:ea typeface="Calibri"/>
              <a:cs typeface="Calibri"/>
            </a:endParaRPr>
          </a:p>
          <a:p>
            <a:pPr algn="just"/>
            <a:r>
              <a:rPr lang="it-IT">
                <a:ea typeface="Calibri"/>
                <a:cs typeface="Calibri"/>
              </a:rPr>
              <a:t>Prevale l'interesse pubblico o l'affidamento del privato destinatario di un provvedimento favorevole ma illegittimo?</a:t>
            </a:r>
          </a:p>
          <a:p>
            <a:pPr marL="0" indent="0">
              <a:buNone/>
            </a:pPr>
            <a:endParaRPr lang="it-IT" sz="2100">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0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62E2F6-C5AC-F86D-A2CC-9A8AFE66DD1B}"/>
              </a:ext>
            </a:extLst>
          </p:cNvPr>
          <p:cNvPicPr>
            <a:picLocks noChangeAspect="1"/>
          </p:cNvPicPr>
          <p:nvPr/>
        </p:nvPicPr>
        <p:blipFill rotWithShape="1">
          <a:blip r:embed="rId2">
            <a:duotone>
              <a:schemeClr val="bg2">
                <a:shade val="45000"/>
                <a:satMod val="135000"/>
              </a:schemeClr>
              <a:prstClr val="white"/>
            </a:duotone>
          </a:blip>
          <a:srcRect l="10106" r="9111" b="9098"/>
          <a:stretch/>
        </p:blipFill>
        <p:spPr>
          <a:xfrm>
            <a:off x="20" y="10"/>
            <a:ext cx="9143980" cy="6857990"/>
          </a:xfrm>
          <a:prstGeom prst="rect">
            <a:avLst/>
          </a:prstGeom>
        </p:spPr>
      </p:pic>
      <p:sp>
        <p:nvSpPr>
          <p:cNvPr id="16"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9D817E-1BFB-4D43-8669-E5DC546A2AEF}"/>
              </a:ext>
            </a:extLst>
          </p:cNvPr>
          <p:cNvSpPr>
            <a:spLocks noGrp="1"/>
          </p:cNvSpPr>
          <p:nvPr>
            <p:ph type="title"/>
          </p:nvPr>
        </p:nvSpPr>
        <p:spPr>
          <a:xfrm>
            <a:off x="628650" y="365125"/>
            <a:ext cx="7886700" cy="1325563"/>
          </a:xfrm>
        </p:spPr>
        <p:txBody>
          <a:bodyPr>
            <a:normAutofit/>
          </a:bodyPr>
          <a:lstStyle/>
          <a:p>
            <a:r>
              <a:rPr lang="it-IT" b="1" dirty="0"/>
              <a:t>Legittimo affidamento e p.a. nell'interpretazione della CGUE</a:t>
            </a:r>
          </a:p>
        </p:txBody>
      </p:sp>
      <p:graphicFrame>
        <p:nvGraphicFramePr>
          <p:cNvPr id="5" name="Segnaposto contenuto 2">
            <a:extLst>
              <a:ext uri="{FF2B5EF4-FFF2-40B4-BE49-F238E27FC236}">
                <a16:creationId xmlns:a16="http://schemas.microsoft.com/office/drawing/2014/main" id="{B06A9267-493D-E068-6063-FD66E5B70E77}"/>
              </a:ext>
            </a:extLst>
          </p:cNvPr>
          <p:cNvGraphicFramePr>
            <a:graphicFrameLocks noGrp="1"/>
          </p:cNvGraphicFramePr>
          <p:nvPr>
            <p:ph idx="1"/>
            <p:extLst>
              <p:ext uri="{D42A27DB-BD31-4B8C-83A1-F6EECF244321}">
                <p14:modId xmlns:p14="http://schemas.microsoft.com/office/powerpoint/2010/main" val="27734836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760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9D817E-1BFB-4D43-8669-E5DC546A2AEF}"/>
              </a:ext>
            </a:extLst>
          </p:cNvPr>
          <p:cNvSpPr>
            <a:spLocks noGrp="1"/>
          </p:cNvSpPr>
          <p:nvPr>
            <p:ph type="title"/>
          </p:nvPr>
        </p:nvSpPr>
        <p:spPr>
          <a:xfrm>
            <a:off x="606478" y="386930"/>
            <a:ext cx="6927525" cy="1188950"/>
          </a:xfrm>
        </p:spPr>
        <p:txBody>
          <a:bodyPr anchor="b">
            <a:normAutofit/>
          </a:bodyPr>
          <a:lstStyle/>
          <a:p>
            <a:pPr>
              <a:lnSpc>
                <a:spcPct val="90000"/>
              </a:lnSpc>
            </a:pPr>
            <a:r>
              <a:rPr lang="it-IT" sz="4000" b="1"/>
              <a:t>Legittimo affidamento e p.a. nell'interpretazione della CGUE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6FCB1CF-E951-4B69-B873-17D150FC99F5}"/>
              </a:ext>
            </a:extLst>
          </p:cNvPr>
          <p:cNvSpPr>
            <a:spLocks noGrp="1"/>
          </p:cNvSpPr>
          <p:nvPr>
            <p:ph idx="1"/>
          </p:nvPr>
        </p:nvSpPr>
        <p:spPr>
          <a:xfrm>
            <a:off x="595245" y="2599509"/>
            <a:ext cx="7607751" cy="3435531"/>
          </a:xfrm>
        </p:spPr>
        <p:txBody>
          <a:bodyPr vert="horz" lIns="91440" tIns="45720" rIns="91440" bIns="45720" rtlCol="0" anchor="ctr">
            <a:normAutofit/>
          </a:bodyPr>
          <a:lstStyle/>
          <a:p>
            <a:r>
              <a:rPr lang="it-IT" sz="2100" b="1"/>
              <a:t>CGUE, </a:t>
            </a:r>
            <a:r>
              <a:rPr lang="it-IT" sz="2100" b="1">
                <a:latin typeface="Open Sans"/>
              </a:rPr>
              <a:t> 3 maggio 1978, causa C-12/77, Topfer </a:t>
            </a:r>
            <a:endParaRPr lang="it-IT" sz="2100" b="1"/>
          </a:p>
          <a:p>
            <a:pPr marL="0" indent="0">
              <a:buNone/>
            </a:pPr>
            <a:r>
              <a:rPr lang="it-IT" sz="2100">
                <a:latin typeface="Open Sans"/>
              </a:rPr>
              <a:t>Si consolida tale principio. Servono:</a:t>
            </a:r>
            <a:endParaRPr lang="it-IT" sz="2100">
              <a:ea typeface="Calibri"/>
              <a:cs typeface="Calibri"/>
            </a:endParaRPr>
          </a:p>
          <a:p>
            <a:pPr marL="0" indent="0">
              <a:buNone/>
            </a:pPr>
            <a:endParaRPr lang="it-IT" sz="2100">
              <a:latin typeface="Open Sans"/>
              <a:ea typeface="Open Sans"/>
              <a:cs typeface="Open Sans"/>
            </a:endParaRPr>
          </a:p>
          <a:p>
            <a:pPr lvl="1"/>
            <a:r>
              <a:rPr lang="it-IT">
                <a:latin typeface="Open Sans"/>
              </a:rPr>
              <a:t>Elemento </a:t>
            </a:r>
            <a:r>
              <a:rPr lang="it-IT" b="1">
                <a:latin typeface="Open Sans"/>
              </a:rPr>
              <a:t>temporale</a:t>
            </a:r>
            <a:r>
              <a:rPr lang="it-IT">
                <a:latin typeface="Open Sans"/>
              </a:rPr>
              <a:t> (congruo lasso di tempo)</a:t>
            </a:r>
          </a:p>
          <a:p>
            <a:pPr lvl="1"/>
            <a:r>
              <a:rPr lang="it-IT">
                <a:latin typeface="Open Sans"/>
              </a:rPr>
              <a:t>Elemento </a:t>
            </a:r>
            <a:r>
              <a:rPr lang="it-IT" b="1">
                <a:latin typeface="Open Sans"/>
              </a:rPr>
              <a:t>soggettivo</a:t>
            </a:r>
            <a:r>
              <a:rPr lang="it-IT">
                <a:latin typeface="Open Sans"/>
              </a:rPr>
              <a:t> (buona fede del privato)</a:t>
            </a:r>
            <a:endParaRPr lang="it-IT"/>
          </a:p>
          <a:p>
            <a:endParaRPr lang="it-IT" sz="2100"/>
          </a:p>
        </p:txBody>
      </p:sp>
    </p:spTree>
    <p:extLst>
      <p:ext uri="{BB962C8B-B14F-4D97-AF65-F5344CB8AC3E}">
        <p14:creationId xmlns:p14="http://schemas.microsoft.com/office/powerpoint/2010/main" val="54340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EFF521-1148-49E2-9697-5719D404F264}"/>
              </a:ext>
            </a:extLst>
          </p:cNvPr>
          <p:cNvSpPr>
            <a:spLocks noGrp="1"/>
          </p:cNvSpPr>
          <p:nvPr>
            <p:ph type="title"/>
          </p:nvPr>
        </p:nvSpPr>
        <p:spPr>
          <a:xfrm>
            <a:off x="962222" y="1238080"/>
            <a:ext cx="7387313" cy="1349671"/>
          </a:xfrm>
        </p:spPr>
        <p:txBody>
          <a:bodyPr anchor="b">
            <a:normAutofit/>
          </a:bodyPr>
          <a:lstStyle/>
          <a:p>
            <a:pPr>
              <a:lnSpc>
                <a:spcPct val="90000"/>
              </a:lnSpc>
            </a:pPr>
            <a:r>
              <a:rPr lang="it-IT" b="1" dirty="0"/>
              <a:t>Il recepimento nell’ordinamento italiano – La revoca (art. 21 </a:t>
            </a:r>
            <a:r>
              <a:rPr lang="it-IT" b="1" i="1" dirty="0"/>
              <a:t>quinquies</a:t>
            </a:r>
            <a:r>
              <a:rPr lang="it-IT" b="1" dirty="0"/>
              <a:t>, LPA)</a:t>
            </a:r>
            <a:endParaRPr lang="it-IT" b="1"/>
          </a:p>
        </p:txBody>
      </p:sp>
      <p:sp>
        <p:nvSpPr>
          <p:cNvPr id="3" name="Segnaposto contenuto 2">
            <a:extLst>
              <a:ext uri="{FF2B5EF4-FFF2-40B4-BE49-F238E27FC236}">
                <a16:creationId xmlns:a16="http://schemas.microsoft.com/office/drawing/2014/main" id="{815C513A-2AB5-427F-9DBB-EB4D8B629148}"/>
              </a:ext>
            </a:extLst>
          </p:cNvPr>
          <p:cNvSpPr>
            <a:spLocks noGrp="1"/>
          </p:cNvSpPr>
          <p:nvPr>
            <p:ph idx="1"/>
          </p:nvPr>
        </p:nvSpPr>
        <p:spPr>
          <a:xfrm>
            <a:off x="966978" y="2902913"/>
            <a:ext cx="7387313" cy="3032168"/>
          </a:xfrm>
        </p:spPr>
        <p:txBody>
          <a:bodyPr anchor="ctr">
            <a:normAutofit/>
          </a:bodyPr>
          <a:lstStyle/>
          <a:p>
            <a:pPr marL="0" indent="0">
              <a:buNone/>
            </a:pPr>
            <a:r>
              <a:rPr lang="it-IT" sz="2000" dirty="0"/>
              <a:t>1. Per sopravvenuti motivi di pubblico interesse ovvero nel  caso di mutamento della situazione di fatto  non  prevedibile  al  momento dell'adozione del provvedimento o, </a:t>
            </a:r>
            <a:r>
              <a:rPr lang="it-IT" sz="2000" b="1" dirty="0"/>
              <a:t>salvo che per i  provvedimenti  di autorizzazione o di attribuzione  di  vantaggi  economici</a:t>
            </a:r>
            <a:r>
              <a:rPr lang="it-IT" sz="2000" dirty="0"/>
              <a:t>,  di  nuova valutazione dell'interesse pubblico  originario,  il  provvedimento amministrativo ad efficacia durevole può essere  revocato  da  parte dell'organo che lo ha emanato ovvero da altro organo  previsto  dalla legge.</a:t>
            </a:r>
          </a:p>
        </p:txBody>
      </p:sp>
    </p:spTree>
    <p:extLst>
      <p:ext uri="{BB962C8B-B14F-4D97-AF65-F5344CB8AC3E}">
        <p14:creationId xmlns:p14="http://schemas.microsoft.com/office/powerpoint/2010/main" val="1557091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939606-E639-469B-8B11-C0111FDA32FC}"/>
              </a:ext>
            </a:extLst>
          </p:cNvPr>
          <p:cNvSpPr>
            <a:spLocks noGrp="1"/>
          </p:cNvSpPr>
          <p:nvPr>
            <p:ph type="title"/>
          </p:nvPr>
        </p:nvSpPr>
        <p:spPr>
          <a:xfrm>
            <a:off x="606478" y="386930"/>
            <a:ext cx="6927525" cy="1188950"/>
          </a:xfrm>
        </p:spPr>
        <p:txBody>
          <a:bodyPr anchor="b">
            <a:normAutofit/>
          </a:bodyPr>
          <a:lstStyle/>
          <a:p>
            <a:r>
              <a:rPr lang="it-IT" sz="4700" b="1"/>
              <a:t>Segue – la revoca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7ACE5D4-5D6E-4F48-8308-2CAC73111277}"/>
              </a:ext>
            </a:extLst>
          </p:cNvPr>
          <p:cNvSpPr>
            <a:spLocks noGrp="1"/>
          </p:cNvSpPr>
          <p:nvPr>
            <p:ph idx="1"/>
          </p:nvPr>
        </p:nvSpPr>
        <p:spPr>
          <a:xfrm>
            <a:off x="595245" y="2599509"/>
            <a:ext cx="7607751" cy="3435531"/>
          </a:xfrm>
        </p:spPr>
        <p:txBody>
          <a:bodyPr anchor="ctr">
            <a:normAutofit/>
          </a:bodyPr>
          <a:lstStyle/>
          <a:p>
            <a:pPr marL="0" indent="0">
              <a:buNone/>
            </a:pPr>
            <a:r>
              <a:rPr lang="it-IT" sz="2100"/>
              <a:t>Se la  revoca  comporta  pregiudizi  in danno dei soggetti  direttamente  interessati,  l'amministrazione  ha </a:t>
            </a:r>
            <a:r>
              <a:rPr lang="it-IT" sz="2100" b="1"/>
              <a:t>l'obbligo di provvedere al  loro  indennizzo.</a:t>
            </a:r>
          </a:p>
        </p:txBody>
      </p:sp>
    </p:spTree>
    <p:extLst>
      <p:ext uri="{BB962C8B-B14F-4D97-AF65-F5344CB8AC3E}">
        <p14:creationId xmlns:p14="http://schemas.microsoft.com/office/powerpoint/2010/main" val="306627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4DB049-03BD-42AD-829F-DA0D0181A07A}"/>
              </a:ext>
            </a:extLst>
          </p:cNvPr>
          <p:cNvSpPr>
            <a:spLocks noGrp="1"/>
          </p:cNvSpPr>
          <p:nvPr>
            <p:ph type="title"/>
          </p:nvPr>
        </p:nvSpPr>
        <p:spPr>
          <a:xfrm>
            <a:off x="483798" y="1463040"/>
            <a:ext cx="2847230" cy="2690949"/>
          </a:xfrm>
        </p:spPr>
        <p:txBody>
          <a:bodyPr anchor="t">
            <a:normAutofit/>
          </a:bodyPr>
          <a:lstStyle/>
          <a:p>
            <a:pPr>
              <a:lnSpc>
                <a:spcPct val="90000"/>
              </a:lnSpc>
            </a:pPr>
            <a:r>
              <a:rPr lang="it-IT" b="1" dirty="0"/>
              <a:t>Segue – l’annullamento d’ufficio</a:t>
            </a:r>
            <a:br>
              <a:rPr lang="it-IT" b="1" dirty="0"/>
            </a:br>
            <a:r>
              <a:rPr lang="it-IT" b="1" dirty="0"/>
              <a:t>Art. 21 </a:t>
            </a:r>
            <a:r>
              <a:rPr lang="it-IT" b="1" i="1"/>
              <a:t>nonies</a:t>
            </a:r>
            <a:r>
              <a:rPr lang="it-IT" b="1" i="1" dirty="0"/>
              <a:t>,</a:t>
            </a:r>
            <a:r>
              <a:rPr lang="it-IT" b="1" dirty="0"/>
              <a:t> LPA</a:t>
            </a:r>
            <a:endParaRPr lang="it-IT" b="1"/>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914129B-3840-479A-8280-E7E314CB17DB}"/>
              </a:ext>
            </a:extLst>
          </p:cNvPr>
          <p:cNvSpPr>
            <a:spLocks noGrp="1"/>
          </p:cNvSpPr>
          <p:nvPr>
            <p:ph idx="1"/>
          </p:nvPr>
        </p:nvSpPr>
        <p:spPr>
          <a:xfrm>
            <a:off x="4242163" y="1463039"/>
            <a:ext cx="4156790" cy="4300447"/>
          </a:xfrm>
        </p:spPr>
        <p:txBody>
          <a:bodyPr anchor="t">
            <a:normAutofit/>
          </a:bodyPr>
          <a:lstStyle/>
          <a:p>
            <a:pPr marL="0" indent="0">
              <a:lnSpc>
                <a:spcPct val="90000"/>
              </a:lnSpc>
              <a:buNone/>
            </a:pPr>
            <a:r>
              <a:rPr lang="it-IT" sz="1900"/>
              <a:t>Il   provvedimento   amministrativo   illegittimo   […], può essere </a:t>
            </a:r>
            <a:r>
              <a:rPr lang="it-IT" sz="1900" b="1"/>
              <a:t>annullato d'ufficio</a:t>
            </a:r>
            <a:r>
              <a:rPr lang="it-IT" sz="1900"/>
              <a:t>, sussistendone le </a:t>
            </a:r>
            <a:r>
              <a:rPr lang="it-IT" sz="1900" b="1"/>
              <a:t>ragioni di interesse pubblico</a:t>
            </a:r>
            <a:r>
              <a:rPr lang="it-IT" sz="1900"/>
              <a:t>, entro un </a:t>
            </a:r>
            <a:r>
              <a:rPr lang="it-IT" sz="1900" b="1"/>
              <a:t>termine ragionevole</a:t>
            </a:r>
            <a:r>
              <a:rPr lang="it-IT" sz="1900"/>
              <a:t>, comunque non  superiore  a  </a:t>
            </a:r>
            <a:r>
              <a:rPr lang="it-IT" sz="1900" b="1"/>
              <a:t>dodici  mesi</a:t>
            </a:r>
            <a:r>
              <a:rPr lang="it-IT" sz="1900"/>
              <a:t>   dal   momento   dell'adozione   dei provvedimenti  di  autorizzazione  o  di  attribuzione  di   vantaggi economici, inclusi i casi in cui il provvedimento si sia  formato  ai sensi  dell'articolo  20,  e  </a:t>
            </a:r>
            <a:r>
              <a:rPr lang="it-IT" sz="1900" b="1"/>
              <a:t>tenendo  conto  degli   interessi   dei destinatari e dei controinteressati</a:t>
            </a:r>
            <a:r>
              <a:rPr lang="it-IT" sz="1900"/>
              <a:t>, dall'organo che lo  ha  emanato, ovvero da altro organo  previsto  dalla  legge. </a:t>
            </a:r>
          </a:p>
        </p:txBody>
      </p:sp>
    </p:spTree>
    <p:extLst>
      <p:ext uri="{BB962C8B-B14F-4D97-AF65-F5344CB8AC3E}">
        <p14:creationId xmlns:p14="http://schemas.microsoft.com/office/powerpoint/2010/main" val="2275477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2ECCDA7-D658-4216-9120-9D8A1DB92EFB}"/>
              </a:ext>
            </a:extLst>
          </p:cNvPr>
          <p:cNvSpPr>
            <a:spLocks noGrp="1"/>
          </p:cNvSpPr>
          <p:nvPr>
            <p:ph type="title"/>
          </p:nvPr>
        </p:nvSpPr>
        <p:spPr>
          <a:xfrm>
            <a:off x="783771" y="1336329"/>
            <a:ext cx="2919549" cy="4382588"/>
          </a:xfrm>
        </p:spPr>
        <p:txBody>
          <a:bodyPr anchor="ctr">
            <a:normAutofit/>
          </a:bodyPr>
          <a:lstStyle/>
          <a:p>
            <a:r>
              <a:rPr lang="it-IT" sz="4700"/>
              <a:t>Cons. Stato, parere n. 839/2016</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F0D28AF-ADB5-4A29-A543-D9BEAE5465B2}"/>
              </a:ext>
            </a:extLst>
          </p:cNvPr>
          <p:cNvSpPr>
            <a:spLocks noGrp="1"/>
          </p:cNvSpPr>
          <p:nvPr>
            <p:ph idx="1"/>
          </p:nvPr>
        </p:nvSpPr>
        <p:spPr>
          <a:xfrm>
            <a:off x="4572000" y="1169540"/>
            <a:ext cx="3945636" cy="4549377"/>
          </a:xfrm>
        </p:spPr>
        <p:txBody>
          <a:bodyPr vert="horz" lIns="91440" tIns="45720" rIns="91440" bIns="45720" rtlCol="0" anchor="ctr">
            <a:noAutofit/>
          </a:bodyPr>
          <a:lstStyle/>
          <a:p>
            <a:pPr marL="0" indent="0">
              <a:buNone/>
            </a:pPr>
            <a:r>
              <a:rPr lang="it-IT" dirty="0"/>
              <a:t>Le modifiche di cui alla l. n. 124/2015 hanno introdotto:</a:t>
            </a:r>
            <a:endParaRPr lang="it-IT" dirty="0">
              <a:ea typeface="Calibri"/>
              <a:cs typeface="Calibri"/>
            </a:endParaRPr>
          </a:p>
          <a:p>
            <a:pPr marL="0" indent="0">
              <a:buNone/>
            </a:pPr>
            <a:r>
              <a:rPr lang="it-IT" dirty="0"/>
              <a:t>«una </a:t>
            </a:r>
            <a:r>
              <a:rPr lang="it-IT" b="1" dirty="0"/>
              <a:t>nuova ‘regola generale’ </a:t>
            </a:r>
            <a:r>
              <a:rPr lang="it-IT" dirty="0"/>
              <a:t>che sottende al rapporto tra il potere pubblico e i privati: una regola di certezza dei rapporti, che rende immodificabile l’assetto (provvedimentale-documentale-fattuale) che si è consolidato nel tempo, </a:t>
            </a:r>
            <a:r>
              <a:rPr lang="it-IT" b="1" dirty="0"/>
              <a:t>che fa prevalere l’affidamento</a:t>
            </a:r>
            <a:r>
              <a:rPr lang="it-IT" dirty="0"/>
              <a:t>».</a:t>
            </a:r>
            <a:endParaRPr lang="it-IT" dirty="0">
              <a:ea typeface="Calibri"/>
              <a:cs typeface="Calibri"/>
            </a:endParaRPr>
          </a:p>
          <a:p>
            <a:endParaRPr lang="it-IT" sz="1700"/>
          </a:p>
        </p:txBody>
      </p:sp>
    </p:spTree>
    <p:extLst>
      <p:ext uri="{BB962C8B-B14F-4D97-AF65-F5344CB8AC3E}">
        <p14:creationId xmlns:p14="http://schemas.microsoft.com/office/powerpoint/2010/main" val="392964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117908" y="741391"/>
            <a:ext cx="3368866" cy="1616203"/>
          </a:xfrm>
        </p:spPr>
        <p:txBody>
          <a:bodyPr anchor="b">
            <a:normAutofit/>
          </a:bodyPr>
          <a:lstStyle/>
          <a:p>
            <a:pPr>
              <a:lnSpc>
                <a:spcPct val="90000"/>
              </a:lnSpc>
            </a:pPr>
            <a:r>
              <a:rPr lang="it-IT" sz="2600" b="1"/>
              <a:t>Da principio dell’ordinamento tedesco a principio sovranazionale</a:t>
            </a:r>
          </a:p>
        </p:txBody>
      </p:sp>
      <p:pic>
        <p:nvPicPr>
          <p:cNvPr id="5" name="Picture 4" descr="Scalinata e colonne anteriori di un maestoso edificio della città">
            <a:extLst>
              <a:ext uri="{FF2B5EF4-FFF2-40B4-BE49-F238E27FC236}">
                <a16:creationId xmlns:a16="http://schemas.microsoft.com/office/drawing/2014/main" id="{6DEACB68-C7AE-03EA-B432-D60D0BA3FAA2}"/>
              </a:ext>
            </a:extLst>
          </p:cNvPr>
          <p:cNvPicPr>
            <a:picLocks noChangeAspect="1"/>
          </p:cNvPicPr>
          <p:nvPr/>
        </p:nvPicPr>
        <p:blipFill rotWithShape="1">
          <a:blip r:embed="rId2"/>
          <a:srcRect l="33827" r="21738" b="-3"/>
          <a:stretch/>
        </p:blipFill>
        <p:spPr>
          <a:xfrm>
            <a:off x="20" y="10"/>
            <a:ext cx="4571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p:cNvSpPr>
            <a:spLocks noGrp="1"/>
          </p:cNvSpPr>
          <p:nvPr>
            <p:ph idx="1"/>
          </p:nvPr>
        </p:nvSpPr>
        <p:spPr>
          <a:xfrm>
            <a:off x="5117908" y="2307820"/>
            <a:ext cx="3368865" cy="3850088"/>
          </a:xfrm>
        </p:spPr>
        <p:txBody>
          <a:bodyPr vert="horz" lIns="91440" tIns="45720" rIns="91440" bIns="45720" rtlCol="0" anchor="t">
            <a:noAutofit/>
          </a:bodyPr>
          <a:lstStyle/>
          <a:p>
            <a:pPr algn="just"/>
            <a:r>
              <a:rPr lang="it-IT" sz="2000" dirty="0"/>
              <a:t>Grazie alla Corte di giustizia, la proporzionalità è assurta a </a:t>
            </a:r>
            <a:r>
              <a:rPr lang="it-IT" sz="2000" b="1" dirty="0"/>
              <a:t>principio generale dell’ordinamento europeo.</a:t>
            </a:r>
            <a:endParaRPr lang="it-IT" sz="2000" b="1">
              <a:ea typeface="Calibri"/>
              <a:cs typeface="Calibri"/>
            </a:endParaRPr>
          </a:p>
          <a:p>
            <a:pPr algn="just"/>
            <a:r>
              <a:rPr lang="it-IT" sz="2000" dirty="0"/>
              <a:t>Il principio di proporzionalità si è così affermato come strumento di </a:t>
            </a:r>
            <a:r>
              <a:rPr lang="it-IT" sz="2000" b="1" dirty="0"/>
              <a:t>sindacato giurisdizionale</a:t>
            </a:r>
            <a:r>
              <a:rPr lang="it-IT" sz="2000" dirty="0"/>
              <a:t> con riferimento agli </a:t>
            </a:r>
            <a:r>
              <a:rPr lang="it-IT" sz="2000" b="1" dirty="0"/>
              <a:t>atti adottati dalle istituzioni dell’Unione.</a:t>
            </a:r>
            <a:endParaRPr lang="it-IT" sz="2000" b="1">
              <a:ea typeface="Calibri"/>
              <a:cs typeface="Calibri"/>
            </a:endParaRPr>
          </a:p>
          <a:p>
            <a:endParaRPr lang="it-IT" sz="1700"/>
          </a:p>
          <a:p>
            <a:endParaRPr lang="it-IT"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658A00-A06A-49AA-9F5E-FF3AFE261872}"/>
              </a:ext>
            </a:extLst>
          </p:cNvPr>
          <p:cNvSpPr>
            <a:spLocks noGrp="1"/>
          </p:cNvSpPr>
          <p:nvPr>
            <p:ph type="title"/>
          </p:nvPr>
        </p:nvSpPr>
        <p:spPr>
          <a:xfrm>
            <a:off x="606478" y="386930"/>
            <a:ext cx="6927525" cy="1188950"/>
          </a:xfrm>
        </p:spPr>
        <p:txBody>
          <a:bodyPr anchor="b">
            <a:normAutofit/>
          </a:bodyPr>
          <a:lstStyle/>
          <a:p>
            <a:r>
              <a:rPr lang="it-IT" sz="4700" b="1">
                <a:ea typeface="+mn-ea"/>
                <a:cs typeface="+mn-cs"/>
              </a:rPr>
              <a:t>Art. 5, comma 4, TUE</a:t>
            </a:r>
            <a:endParaRPr lang="it-IT" sz="4700" b="1"/>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7092146-A258-4F50-801A-184AAD1CAFCF}"/>
              </a:ext>
            </a:extLst>
          </p:cNvPr>
          <p:cNvSpPr>
            <a:spLocks noGrp="1"/>
          </p:cNvSpPr>
          <p:nvPr>
            <p:ph idx="1"/>
          </p:nvPr>
        </p:nvSpPr>
        <p:spPr>
          <a:xfrm>
            <a:off x="595245" y="2599509"/>
            <a:ext cx="7607751" cy="3435531"/>
          </a:xfrm>
        </p:spPr>
        <p:txBody>
          <a:bodyPr anchor="ctr">
            <a:normAutofit/>
          </a:bodyPr>
          <a:lstStyle/>
          <a:p>
            <a:pPr marL="0" indent="0">
              <a:buNone/>
            </a:pPr>
            <a:r>
              <a:rPr lang="it-IT" sz="2800" dirty="0"/>
              <a:t>In virtù del principio di proporzionalità, il contenuto e la forma dell’azione dell’Unione si </a:t>
            </a:r>
            <a:r>
              <a:rPr lang="it-IT" sz="2800" b="1" dirty="0"/>
              <a:t>limitano a quanto necessario per il conseguimento degli obiettivi dei trattati.</a:t>
            </a:r>
          </a:p>
        </p:txBody>
      </p:sp>
    </p:spTree>
    <p:extLst>
      <p:ext uri="{BB962C8B-B14F-4D97-AF65-F5344CB8AC3E}">
        <p14:creationId xmlns:p14="http://schemas.microsoft.com/office/powerpoint/2010/main" val="279216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73321" y="329184"/>
            <a:ext cx="4688333" cy="1783080"/>
          </a:xfrm>
        </p:spPr>
        <p:txBody>
          <a:bodyPr anchor="b">
            <a:normAutofit/>
          </a:bodyPr>
          <a:lstStyle/>
          <a:p>
            <a:pPr>
              <a:lnSpc>
                <a:spcPct val="90000"/>
              </a:lnSpc>
            </a:pPr>
            <a:r>
              <a:rPr lang="it-IT" sz="4000" b="1"/>
              <a:t>Estensione agli ordinamenti nazionali</a:t>
            </a:r>
          </a:p>
        </p:txBody>
      </p:sp>
      <p:pic>
        <p:nvPicPr>
          <p:cNvPr id="5" name="Picture 4" descr="Scalinata e colonne anteriori di un maestoso edificio della città">
            <a:extLst>
              <a:ext uri="{FF2B5EF4-FFF2-40B4-BE49-F238E27FC236}">
                <a16:creationId xmlns:a16="http://schemas.microsoft.com/office/drawing/2014/main" id="{B7963164-C018-F6C2-BAB2-85F63049F529}"/>
              </a:ext>
            </a:extLst>
          </p:cNvPr>
          <p:cNvPicPr>
            <a:picLocks noChangeAspect="1"/>
          </p:cNvPicPr>
          <p:nvPr/>
        </p:nvPicPr>
        <p:blipFill rotWithShape="1">
          <a:blip r:embed="rId2"/>
          <a:srcRect l="39070" r="26982" b="-3"/>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3973321" y="2706624"/>
            <a:ext cx="4688333" cy="3483864"/>
          </a:xfrm>
        </p:spPr>
        <p:txBody>
          <a:bodyPr>
            <a:normAutofit/>
          </a:bodyPr>
          <a:lstStyle/>
          <a:p>
            <a:r>
              <a:rPr lang="it-IT" sz="1900"/>
              <a:t>L’obbligo di agire nel rispetto del principio di proporzionalità è </a:t>
            </a:r>
            <a:r>
              <a:rPr lang="it-IT" sz="1900" b="1"/>
              <a:t>stato esteso anche agli atti adottati dagli Stati membri in esecuzione degli obblighi europei.</a:t>
            </a:r>
          </a:p>
          <a:p>
            <a:r>
              <a:rPr lang="it-IT" sz="1900"/>
              <a:t>Il principio di proporzionalità si è così “</a:t>
            </a:r>
            <a:r>
              <a:rPr lang="it-IT" sz="1900" b="1"/>
              <a:t>nazionalizzato</a:t>
            </a:r>
            <a:r>
              <a:rPr lang="it-IT" sz="1900"/>
              <a:t>” ed è stato, infine, esteso anche alle materie non disciplinate dal diritto europeo.</a:t>
            </a:r>
          </a:p>
          <a:p>
            <a:pPr marL="0" indent="0">
              <a:buNone/>
            </a:pPr>
            <a:endParaRPr lang="it-IT" sz="1900"/>
          </a:p>
        </p:txBody>
      </p:sp>
    </p:spTree>
    <p:extLst>
      <p:ext uri="{BB962C8B-B14F-4D97-AF65-F5344CB8AC3E}">
        <p14:creationId xmlns:p14="http://schemas.microsoft.com/office/powerpoint/2010/main" val="153694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836676" y="548640"/>
            <a:ext cx="7626096" cy="1179576"/>
          </a:xfrm>
        </p:spPr>
        <p:txBody>
          <a:bodyPr>
            <a:normAutofit/>
          </a:bodyPr>
          <a:lstStyle/>
          <a:p>
            <a:r>
              <a:rPr lang="it-IT" sz="3500" b="1"/>
              <a:t>Art. 1, comma 1, l. n. 241/1990</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836676" y="2481943"/>
            <a:ext cx="7626096" cy="3695020"/>
          </a:xfrm>
        </p:spPr>
        <p:txBody>
          <a:bodyPr vert="horz" lIns="91440" tIns="45720" rIns="91440" bIns="45720" rtlCol="0" anchor="t">
            <a:normAutofit/>
          </a:bodyPr>
          <a:lstStyle/>
          <a:p>
            <a:pPr marL="0" indent="0" algn="just">
              <a:buNone/>
            </a:pPr>
            <a:r>
              <a:rPr lang="it-IT" sz="2400" dirty="0"/>
              <a:t>L’attività amministrativa persegue i fini determinati dalla legge ed è retta da criteri di economicità, di efficacia, di imparzialità, di pubblicità e di trasparenza, […], nonché dai </a:t>
            </a:r>
            <a:r>
              <a:rPr lang="it-IT" sz="2400" b="1" dirty="0"/>
              <a:t>principi dell'ordinamento comunitario</a:t>
            </a:r>
            <a:r>
              <a:rPr lang="it-IT" sz="2400" dirty="0"/>
              <a:t>”.</a:t>
            </a:r>
            <a:endParaRPr lang="it-IT"/>
          </a:p>
        </p:txBody>
      </p:sp>
    </p:spTree>
    <p:extLst>
      <p:ext uri="{BB962C8B-B14F-4D97-AF65-F5344CB8AC3E}">
        <p14:creationId xmlns:p14="http://schemas.microsoft.com/office/powerpoint/2010/main" val="342442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836676" y="548640"/>
            <a:ext cx="7626096" cy="1179576"/>
          </a:xfrm>
        </p:spPr>
        <p:txBody>
          <a:bodyPr>
            <a:normAutofit/>
          </a:bodyPr>
          <a:lstStyle/>
          <a:p>
            <a:r>
              <a:rPr lang="it-IT" sz="3500" b="1"/>
              <a:t>Definizione</a:t>
            </a:r>
            <a:endParaRPr lang="it-IT" sz="35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836676" y="2481943"/>
            <a:ext cx="7626096" cy="3695020"/>
          </a:xfrm>
        </p:spPr>
        <p:txBody>
          <a:bodyPr vert="horz" lIns="91440" tIns="45720" rIns="91440" bIns="45720" rtlCol="0" anchor="t">
            <a:normAutofit fontScale="92500"/>
          </a:bodyPr>
          <a:lstStyle/>
          <a:p>
            <a:pPr marL="0" indent="0" algn="just">
              <a:buNone/>
            </a:pPr>
            <a:r>
              <a:rPr lang="it-IT" sz="2400" dirty="0">
                <a:latin typeface="+mj-lt"/>
                <a:ea typeface="Calibri"/>
              </a:rPr>
              <a:t>«Il principio di proporzionalità</a:t>
            </a:r>
            <a:r>
              <a:rPr lang="it-IT" sz="2400" dirty="0">
                <a:latin typeface="+mj-lt"/>
                <a:ea typeface="Calibri"/>
                <a:cs typeface="Times New Roman"/>
              </a:rPr>
              <a:t> </a:t>
            </a:r>
            <a:r>
              <a:rPr lang="it-IT" sz="2400" dirty="0">
                <a:latin typeface="+mj-lt"/>
                <a:ea typeface="Calibri"/>
              </a:rPr>
              <a:t>[è] un principio </a:t>
            </a:r>
            <a:r>
              <a:rPr lang="it-IT" sz="2400" b="1" dirty="0">
                <a:latin typeface="+mj-lt"/>
                <a:ea typeface="Calibri"/>
              </a:rPr>
              <a:t>generale del diritto comunitario</a:t>
            </a:r>
            <a:r>
              <a:rPr lang="it-IT" sz="2400" dirty="0">
                <a:latin typeface="+mj-lt"/>
                <a:ea typeface="Calibri"/>
              </a:rPr>
              <a:t>, di cui le istituzioni degli stati membri devono tener conto nell'esercizio del loro </a:t>
            </a:r>
            <a:r>
              <a:rPr lang="it-IT" sz="2400" b="1" dirty="0">
                <a:latin typeface="+mj-lt"/>
                <a:ea typeface="Calibri"/>
              </a:rPr>
              <a:t>potere discrezionale</a:t>
            </a:r>
            <a:r>
              <a:rPr lang="it-IT" sz="2400" dirty="0">
                <a:latin typeface="+mj-lt"/>
                <a:ea typeface="Calibri"/>
              </a:rPr>
              <a:t>. Esso è applicabile non soltanto agli atti normativi, ma anche a quelli amministrativi e implica che i provvedimenti incidenti sulla libertà dei cittadini, tutelate dal diritto comunitario, debbano essere </a:t>
            </a:r>
            <a:r>
              <a:rPr lang="it-IT" sz="2400" b="1" dirty="0">
                <a:latin typeface="+mj-lt"/>
                <a:ea typeface="Calibri"/>
              </a:rPr>
              <a:t>idonei</a:t>
            </a:r>
            <a:r>
              <a:rPr lang="it-IT" sz="2400" dirty="0">
                <a:latin typeface="+mj-lt"/>
                <a:ea typeface="Calibri"/>
              </a:rPr>
              <a:t> (id est adeguati all'obbiettivo da perseguire) e </a:t>
            </a:r>
            <a:r>
              <a:rPr lang="it-IT" sz="2400" b="1" dirty="0">
                <a:latin typeface="+mj-lt"/>
                <a:ea typeface="Calibri"/>
              </a:rPr>
              <a:t>necessari</a:t>
            </a:r>
            <a:r>
              <a:rPr lang="it-IT" sz="2400" dirty="0">
                <a:latin typeface="+mj-lt"/>
                <a:ea typeface="Calibri"/>
              </a:rPr>
              <a:t> (nel senso che nessun altro strumento ugualmente efficace ma meno negativamente incidente, sia disponibile)». </a:t>
            </a:r>
            <a:endParaRPr lang="it-IT" sz="1900" b="1" dirty="0">
              <a:latin typeface="+mj-lt"/>
              <a:ea typeface="Calibri"/>
              <a:cs typeface="Calibri"/>
            </a:endParaRPr>
          </a:p>
          <a:p>
            <a:pPr marL="0" indent="0">
              <a:buNone/>
            </a:pPr>
            <a:r>
              <a:rPr lang="it-IT" sz="1900" b="1" dirty="0">
                <a:latin typeface="+mj-lt"/>
                <a:ea typeface="Calibri"/>
              </a:rPr>
              <a:t>Cons. St., IV, n. 3368/2002</a:t>
            </a:r>
            <a:endParaRPr lang="it-IT" sz="1900" b="1" dirty="0">
              <a:latin typeface="+mj-lt"/>
              <a:ea typeface="Calibri"/>
              <a:cs typeface="Calibri"/>
            </a:endParaRPr>
          </a:p>
        </p:txBody>
      </p:sp>
    </p:spTree>
    <p:extLst>
      <p:ext uri="{BB962C8B-B14F-4D97-AF65-F5344CB8AC3E}">
        <p14:creationId xmlns:p14="http://schemas.microsoft.com/office/powerpoint/2010/main" val="363334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30936" y="548640"/>
            <a:ext cx="2700645" cy="5431536"/>
          </a:xfrm>
        </p:spPr>
        <p:txBody>
          <a:bodyPr>
            <a:normAutofit/>
          </a:bodyPr>
          <a:lstStyle/>
          <a:p>
            <a:r>
              <a:rPr lang="it-IT" sz="3300" b="1" dirty="0"/>
              <a:t>Il minor sacrificio</a:t>
            </a:r>
            <a:r>
              <a:rPr lang="it-IT" sz="3300" dirty="0"/>
              <a:t> </a:t>
            </a:r>
          </a:p>
        </p:txBody>
      </p:sp>
      <p:sp>
        <p:nvSpPr>
          <p:cNvPr id="3" name="Segnaposto contenuto 2"/>
          <p:cNvSpPr>
            <a:spLocks noGrp="1"/>
          </p:cNvSpPr>
          <p:nvPr>
            <p:ph idx="1"/>
          </p:nvPr>
        </p:nvSpPr>
        <p:spPr>
          <a:xfrm>
            <a:off x="3844813" y="552091"/>
            <a:ext cx="4668251" cy="5431536"/>
          </a:xfrm>
        </p:spPr>
        <p:txBody>
          <a:bodyPr vert="horz" lIns="91440" tIns="45720" rIns="91440" bIns="45720" rtlCol="0" anchor="ctr">
            <a:normAutofit/>
          </a:bodyPr>
          <a:lstStyle/>
          <a:p>
            <a:pPr marL="0" indent="0" algn="just">
              <a:buNone/>
            </a:pPr>
            <a:r>
              <a:rPr lang="it-IT" sz="1900" dirty="0"/>
              <a:t>«In ragione di tale principio, ogni provvedimento utilizzato dalla pubblica amministrazione, specialmente se sfavorevole al destinatario, dovrà essere allo stesso tempo </a:t>
            </a:r>
            <a:r>
              <a:rPr lang="it-IT" sz="1900" b="1" dirty="0"/>
              <a:t>necessario</a:t>
            </a:r>
            <a:r>
              <a:rPr lang="it-IT" sz="1900" dirty="0"/>
              <a:t> e </a:t>
            </a:r>
            <a:r>
              <a:rPr lang="it-IT" sz="1900" b="1" dirty="0"/>
              <a:t>commisurato</a:t>
            </a:r>
            <a:r>
              <a:rPr lang="it-IT" sz="1900" dirty="0"/>
              <a:t> al raggiungimento dello scopo prefissato dalla legge. Conseguentemente, ogniqualvolta sia possibile operare una scelta tra più mezzi alternativi, tutti ugualmente idonei al perseguimento dello scopo, andrebbe sempre preferito quello che determini un </a:t>
            </a:r>
            <a:r>
              <a:rPr lang="it-IT" sz="1900" b="1" dirty="0"/>
              <a:t>minor sacrificio </a:t>
            </a:r>
            <a:r>
              <a:rPr lang="it-IT" sz="1900" dirty="0"/>
              <a:t>per il destinatario, nel rispetto del </a:t>
            </a:r>
            <a:r>
              <a:rPr lang="it-IT" sz="1900" b="1" dirty="0"/>
              <a:t>giusto equilibrio </a:t>
            </a:r>
            <a:r>
              <a:rPr lang="it-IT" sz="1900" dirty="0"/>
              <a:t>tra vari interessi coinvolti nella fattispecie concreta». </a:t>
            </a:r>
            <a:endParaRPr lang="it-IT" dirty="0"/>
          </a:p>
          <a:p>
            <a:pPr marL="0" indent="0">
              <a:buNone/>
            </a:pPr>
            <a:r>
              <a:rPr lang="it-IT" sz="1900" b="1" dirty="0"/>
              <a:t>Tar Lazio, III, n. 11991/2016</a:t>
            </a:r>
            <a:endParaRPr lang="it-IT" sz="1900" dirty="0"/>
          </a:p>
        </p:txBody>
      </p:sp>
    </p:spTree>
    <p:extLst>
      <p:ext uri="{BB962C8B-B14F-4D97-AF65-F5344CB8AC3E}">
        <p14:creationId xmlns:p14="http://schemas.microsoft.com/office/powerpoint/2010/main" val="10634194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4C68CE7646BA347A101DFBEF066E975" ma:contentTypeVersion="13" ma:contentTypeDescription="Creare un nuovo documento." ma:contentTypeScope="" ma:versionID="c602b253576b1cc5668910c4a5ece8d5">
  <xsd:schema xmlns:xsd="http://www.w3.org/2001/XMLSchema" xmlns:xs="http://www.w3.org/2001/XMLSchema" xmlns:p="http://schemas.microsoft.com/office/2006/metadata/properties" xmlns:ns3="b1a9100a-0d37-4a2a-9e4c-e6d1a22e5d27" xmlns:ns4="9a536f0b-aa8c-407c-8def-cd362d2cdfad" targetNamespace="http://schemas.microsoft.com/office/2006/metadata/properties" ma:root="true" ma:fieldsID="f025f37bfecdc74d3a6dfe1fc3a47673" ns3:_="" ns4:_="">
    <xsd:import namespace="b1a9100a-0d37-4a2a-9e4c-e6d1a22e5d27"/>
    <xsd:import namespace="9a536f0b-aa8c-407c-8def-cd362d2cdf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9100a-0d37-4a2a-9e4c-e6d1a22e5d2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6f0b-aa8c-407c-8def-cd362d2cdf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58F7E-ED11-4BD6-AA88-E71CAAECB325}">
  <ds:schemaRefs>
    <ds:schemaRef ds:uri="http://schemas.microsoft.com/office/2006/metadata/properties"/>
    <ds:schemaRef ds:uri="http://www.w3.org/XML/1998/namespace"/>
    <ds:schemaRef ds:uri="http://purl.org/dc/dcmitype/"/>
    <ds:schemaRef ds:uri="b1a9100a-0d37-4a2a-9e4c-e6d1a22e5d27"/>
    <ds:schemaRef ds:uri="9a536f0b-aa8c-407c-8def-cd362d2cdfad"/>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38469A6-1911-43DB-B4E9-CE94A9A3C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9100a-0d37-4a2a-9e4c-e6d1a22e5d27"/>
    <ds:schemaRef ds:uri="9a536f0b-aa8c-407c-8def-cd362d2cd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7DDA26-0ADD-4D5D-953B-4435FBC3AB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1331</TotalTime>
  <Words>2709</Words>
  <Application>Microsoft Office PowerPoint</Application>
  <PresentationFormat>Presentazione su schermo (4:3)</PresentationFormat>
  <Paragraphs>147</Paragraphs>
  <Slides>38</Slides>
  <Notes>0</Notes>
  <HiddenSlides>0</HiddenSlides>
  <MMClips>0</MMClips>
  <ScaleCrop>false</ScaleCrop>
  <HeadingPairs>
    <vt:vector size="4" baseType="variant">
      <vt:variant>
        <vt:lpstr>Tema</vt:lpstr>
      </vt:variant>
      <vt:variant>
        <vt:i4>3</vt:i4>
      </vt:variant>
      <vt:variant>
        <vt:lpstr>Titoli diapositive</vt:lpstr>
      </vt:variant>
      <vt:variant>
        <vt:i4>38</vt:i4>
      </vt:variant>
    </vt:vector>
  </HeadingPairs>
  <TitlesOfParts>
    <vt:vector size="41" baseType="lpstr">
      <vt:lpstr>Tema di Office</vt:lpstr>
      <vt:lpstr>2_Tema di Office</vt:lpstr>
      <vt:lpstr>1_Tema di Office</vt:lpstr>
      <vt:lpstr>I principi di proporzionalità e del legittimo affidamento</vt:lpstr>
      <vt:lpstr>I principi più recenti</vt:lpstr>
      <vt:lpstr>Il principio di proporzionalità: origine</vt:lpstr>
      <vt:lpstr>Da principio dell’ordinamento tedesco a principio sovranazionale</vt:lpstr>
      <vt:lpstr>Art. 5, comma 4, TUE</vt:lpstr>
      <vt:lpstr>Estensione agli ordinamenti nazionali</vt:lpstr>
      <vt:lpstr>Art. 1, comma 1, l. n. 241/1990</vt:lpstr>
      <vt:lpstr>Definizione</vt:lpstr>
      <vt:lpstr>Il minor sacrificio </vt:lpstr>
      <vt:lpstr>L’articolazione della proporzionalità</vt:lpstr>
      <vt:lpstr> Il c.d. test dei tre gradini (o trifasico) </vt:lpstr>
      <vt:lpstr>Il test dei tre gradini: l’idoneità</vt:lpstr>
      <vt:lpstr>Gli elementi della proporzionalità L’idoneità</vt:lpstr>
      <vt:lpstr>Un provvedimento inidoneo</vt:lpstr>
      <vt:lpstr>Il test dei tre gradini: la necessarietà</vt:lpstr>
      <vt:lpstr>La necessarietà</vt:lpstr>
      <vt:lpstr>Un provvedimento non necessario (1)</vt:lpstr>
      <vt:lpstr>Un provvedimento non necessario (2)</vt:lpstr>
      <vt:lpstr>Il test dei tre gradini: l’adeguatezza</vt:lpstr>
      <vt:lpstr>L’adeguatezza</vt:lpstr>
      <vt:lpstr>Un provvedimento adeguato</vt:lpstr>
      <vt:lpstr>Le funzioni del principio</vt:lpstr>
      <vt:lpstr>Il rapporto fra ragionevolezza e proporzionalità</vt:lpstr>
      <vt:lpstr>La sovrapposizione tra proporzionalità e ragionevolezza</vt:lpstr>
      <vt:lpstr>La proporzionalità</vt:lpstr>
      <vt:lpstr>La proporzionalità</vt:lpstr>
      <vt:lpstr>La ragionevolezza</vt:lpstr>
      <vt:lpstr>La ragionevolezza e il richiamo alla logicità</vt:lpstr>
      <vt:lpstr>Il principio del legittimo affidamento</vt:lpstr>
      <vt:lpstr>Art. 2 Cost. – Dovere di solidarietà</vt:lpstr>
      <vt:lpstr>Le disposizioni del codice civile</vt:lpstr>
      <vt:lpstr>L’evoluzione del principio nel diritto amministrativo</vt:lpstr>
      <vt:lpstr>Legittimo affidamento e p.a. nell'interpretazione della CGUE</vt:lpstr>
      <vt:lpstr>Legittimo affidamento e p.a. nell'interpretazione della CGUE</vt:lpstr>
      <vt:lpstr>Il recepimento nell’ordinamento italiano – La revoca (art. 21 quinquies, LPA)</vt:lpstr>
      <vt:lpstr>Segue – la revoca</vt:lpstr>
      <vt:lpstr>Segue – l’annullamento d’ufficio Art. 21 nonies, LPA</vt:lpstr>
      <vt:lpstr>Cons. Stato, parere n. 839/2016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principio di proporzionalità: definizioni</dc:title>
  <dc:creator>LTorchia</dc:creator>
  <cp:lastModifiedBy>Sveva Del Gatto</cp:lastModifiedBy>
  <cp:revision>228</cp:revision>
  <dcterms:created xsi:type="dcterms:W3CDTF">2017-08-28T12:17:40Z</dcterms:created>
  <dcterms:modified xsi:type="dcterms:W3CDTF">2024-03-04T12:09:08Z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0x010100D4C68CE7646BA347A101DFBEF066E975</vt:lpwstr>
  </property>
</Properties>
</file>