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45"/>
  </p:notesMasterIdLst>
  <p:sldIdLst>
    <p:sldId id="318" r:id="rId7"/>
    <p:sldId id="257" r:id="rId8"/>
    <p:sldId id="311" r:id="rId9"/>
    <p:sldId id="276" r:id="rId10"/>
    <p:sldId id="312" r:id="rId11"/>
    <p:sldId id="299" r:id="rId12"/>
    <p:sldId id="258" r:id="rId13"/>
    <p:sldId id="278" r:id="rId14"/>
    <p:sldId id="279" r:id="rId15"/>
    <p:sldId id="260" r:id="rId16"/>
    <p:sldId id="281" r:id="rId17"/>
    <p:sldId id="308" r:id="rId18"/>
    <p:sldId id="280" r:id="rId19"/>
    <p:sldId id="282" r:id="rId20"/>
    <p:sldId id="309" r:id="rId21"/>
    <p:sldId id="287" r:id="rId22"/>
    <p:sldId id="261" r:id="rId23"/>
    <p:sldId id="289" r:id="rId24"/>
    <p:sldId id="310" r:id="rId25"/>
    <p:sldId id="262" r:id="rId26"/>
    <p:sldId id="290" r:id="rId27"/>
    <p:sldId id="259" r:id="rId28"/>
    <p:sldId id="263" r:id="rId29"/>
    <p:sldId id="297" r:id="rId30"/>
    <p:sldId id="294" r:id="rId31"/>
    <p:sldId id="330" r:id="rId32"/>
    <p:sldId id="291" r:id="rId33"/>
    <p:sldId id="292" r:id="rId34"/>
    <p:sldId id="319" r:id="rId35"/>
    <p:sldId id="320" r:id="rId36"/>
    <p:sldId id="321" r:id="rId37"/>
    <p:sldId id="323" r:id="rId38"/>
    <p:sldId id="324" r:id="rId39"/>
    <p:sldId id="325" r:id="rId40"/>
    <p:sldId id="326" r:id="rId41"/>
    <p:sldId id="327" r:id="rId42"/>
    <p:sldId id="328" r:id="rId43"/>
    <p:sldId id="329" r:id="rId4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C99009-1D17-CBEF-8C7C-53CBAD72F928}" v="270" dt="2024-03-04T12:09:06.3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681"/>
  </p:normalViewPr>
  <p:slideViewPr>
    <p:cSldViewPr>
      <p:cViewPr varScale="1">
        <p:scale>
          <a:sx n="63" d="100"/>
          <a:sy n="63" d="100"/>
        </p:scale>
        <p:origin x="1388"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va.delgatto@unimc.it" userId="S::sveva.delgatto@unimc.it::b0dff882-4194-43a0-8b10-1068c4ea61a2" providerId="AD" clId="Web-{9FC99009-1D17-CBEF-8C7C-53CBAD72F928}"/>
    <pc:docChg chg="addSld delSld modSld sldOrd">
      <pc:chgData name="sveva.delgatto@unimc.it" userId="S::sveva.delgatto@unimc.it::b0dff882-4194-43a0-8b10-1068c4ea61a2" providerId="AD" clId="Web-{9FC99009-1D17-CBEF-8C7C-53CBAD72F928}" dt="2024-03-04T12:09:06.351" v="289" actId="14100"/>
      <pc:docMkLst>
        <pc:docMk/>
      </pc:docMkLst>
      <pc:sldChg chg="addSp modSp mod setBg">
        <pc:chgData name="sveva.delgatto@unimc.it" userId="S::sveva.delgatto@unimc.it::b0dff882-4194-43a0-8b10-1068c4ea61a2" providerId="AD" clId="Web-{9FC99009-1D17-CBEF-8C7C-53CBAD72F928}" dt="2024-03-04T11:47:35.755" v="33"/>
        <pc:sldMkLst>
          <pc:docMk/>
          <pc:sldMk cId="624057015" sldId="257"/>
        </pc:sldMkLst>
        <pc:spChg chg="mod">
          <ac:chgData name="sveva.delgatto@unimc.it" userId="S::sveva.delgatto@unimc.it::b0dff882-4194-43a0-8b10-1068c4ea61a2" providerId="AD" clId="Web-{9FC99009-1D17-CBEF-8C7C-53CBAD72F928}" dt="2024-03-04T11:47:35.755" v="33"/>
          <ac:spMkLst>
            <pc:docMk/>
            <pc:sldMk cId="624057015" sldId="257"/>
            <ac:spMk id="2" creationId="{00000000-0000-0000-0000-000000000000}"/>
          </ac:spMkLst>
        </pc:spChg>
        <pc:spChg chg="mod">
          <ac:chgData name="sveva.delgatto@unimc.it" userId="S::sveva.delgatto@unimc.it::b0dff882-4194-43a0-8b10-1068c4ea61a2" providerId="AD" clId="Web-{9FC99009-1D17-CBEF-8C7C-53CBAD72F928}" dt="2024-03-04T11:47:35.755" v="33"/>
          <ac:spMkLst>
            <pc:docMk/>
            <pc:sldMk cId="624057015" sldId="257"/>
            <ac:spMk id="3" creationId="{00000000-0000-0000-0000-000000000000}"/>
          </ac:spMkLst>
        </pc:spChg>
        <pc:spChg chg="add">
          <ac:chgData name="sveva.delgatto@unimc.it" userId="S::sveva.delgatto@unimc.it::b0dff882-4194-43a0-8b10-1068c4ea61a2" providerId="AD" clId="Web-{9FC99009-1D17-CBEF-8C7C-53CBAD72F928}" dt="2024-03-04T11:47:35.755" v="33"/>
          <ac:spMkLst>
            <pc:docMk/>
            <pc:sldMk cId="624057015" sldId="257"/>
            <ac:spMk id="9" creationId="{2C61293E-6EBE-43EF-A52C-9BEBFD7679D4}"/>
          </ac:spMkLst>
        </pc:spChg>
        <pc:spChg chg="add">
          <ac:chgData name="sveva.delgatto@unimc.it" userId="S::sveva.delgatto@unimc.it::b0dff882-4194-43a0-8b10-1068c4ea61a2" providerId="AD" clId="Web-{9FC99009-1D17-CBEF-8C7C-53CBAD72F928}" dt="2024-03-04T11:47:35.755" v="33"/>
          <ac:spMkLst>
            <pc:docMk/>
            <pc:sldMk cId="624057015" sldId="257"/>
            <ac:spMk id="11" creationId="{21540236-BFD5-4A9D-8840-4703E7F76825}"/>
          </ac:spMkLst>
        </pc:spChg>
        <pc:picChg chg="add">
          <ac:chgData name="sveva.delgatto@unimc.it" userId="S::sveva.delgatto@unimc.it::b0dff882-4194-43a0-8b10-1068c4ea61a2" providerId="AD" clId="Web-{9FC99009-1D17-CBEF-8C7C-53CBAD72F928}" dt="2024-03-04T11:47:35.755" v="33"/>
          <ac:picMkLst>
            <pc:docMk/>
            <pc:sldMk cId="624057015" sldId="257"/>
            <ac:picMk id="5" creationId="{7814302B-5101-BBB7-0C3F-1F0EA25B1274}"/>
          </ac:picMkLst>
        </pc:picChg>
      </pc:sldChg>
      <pc:sldChg chg="addSp modSp mod setBg">
        <pc:chgData name="sveva.delgatto@unimc.it" userId="S::sveva.delgatto@unimc.it::b0dff882-4194-43a0-8b10-1068c4ea61a2" providerId="AD" clId="Web-{9FC99009-1D17-CBEF-8C7C-53CBAD72F928}" dt="2024-03-04T11:49:46.448" v="53" actId="20577"/>
        <pc:sldMkLst>
          <pc:docMk/>
          <pc:sldMk cId="3424423474" sldId="258"/>
        </pc:sldMkLst>
        <pc:spChg chg="mod">
          <ac:chgData name="sveva.delgatto@unimc.it" userId="S::sveva.delgatto@unimc.it::b0dff882-4194-43a0-8b10-1068c4ea61a2" providerId="AD" clId="Web-{9FC99009-1D17-CBEF-8C7C-53CBAD72F928}" dt="2024-03-04T11:49:37.494" v="51"/>
          <ac:spMkLst>
            <pc:docMk/>
            <pc:sldMk cId="3424423474" sldId="258"/>
            <ac:spMk id="2" creationId="{00000000-0000-0000-0000-000000000000}"/>
          </ac:spMkLst>
        </pc:spChg>
        <pc:spChg chg="mod">
          <ac:chgData name="sveva.delgatto@unimc.it" userId="S::sveva.delgatto@unimc.it::b0dff882-4194-43a0-8b10-1068c4ea61a2" providerId="AD" clId="Web-{9FC99009-1D17-CBEF-8C7C-53CBAD72F928}" dt="2024-03-04T11:49:46.448" v="53" actId="20577"/>
          <ac:spMkLst>
            <pc:docMk/>
            <pc:sldMk cId="3424423474" sldId="258"/>
            <ac:spMk id="3" creationId="{00000000-0000-0000-0000-000000000000}"/>
          </ac:spMkLst>
        </pc:spChg>
        <pc:spChg chg="add">
          <ac:chgData name="sveva.delgatto@unimc.it" userId="S::sveva.delgatto@unimc.it::b0dff882-4194-43a0-8b10-1068c4ea61a2" providerId="AD" clId="Web-{9FC99009-1D17-CBEF-8C7C-53CBAD72F928}" dt="2024-03-04T11:49:37.494" v="51"/>
          <ac:spMkLst>
            <pc:docMk/>
            <pc:sldMk cId="3424423474" sldId="258"/>
            <ac:spMk id="8" creationId="{DAF1966E-FD40-4A4A-B61B-C4DF7FA05F06}"/>
          </ac:spMkLst>
        </pc:spChg>
        <pc:spChg chg="add">
          <ac:chgData name="sveva.delgatto@unimc.it" userId="S::sveva.delgatto@unimc.it::b0dff882-4194-43a0-8b10-1068c4ea61a2" providerId="AD" clId="Web-{9FC99009-1D17-CBEF-8C7C-53CBAD72F928}" dt="2024-03-04T11:49:37.494" v="51"/>
          <ac:spMkLst>
            <pc:docMk/>
            <pc:sldMk cId="3424423474" sldId="258"/>
            <ac:spMk id="10" creationId="{047BFA19-D45E-416B-A404-7AF2F3F27017}"/>
          </ac:spMkLst>
        </pc:spChg>
        <pc:spChg chg="add">
          <ac:chgData name="sveva.delgatto@unimc.it" userId="S::sveva.delgatto@unimc.it::b0dff882-4194-43a0-8b10-1068c4ea61a2" providerId="AD" clId="Web-{9FC99009-1D17-CBEF-8C7C-53CBAD72F928}" dt="2024-03-04T11:49:37.494" v="51"/>
          <ac:spMkLst>
            <pc:docMk/>
            <pc:sldMk cId="3424423474" sldId="258"/>
            <ac:spMk id="12" creationId="{8E0105E7-23DB-4CF2-8258-FF47C7620F6E}"/>
          </ac:spMkLst>
        </pc:spChg>
        <pc:spChg chg="add">
          <ac:chgData name="sveva.delgatto@unimc.it" userId="S::sveva.delgatto@unimc.it::b0dff882-4194-43a0-8b10-1068c4ea61a2" providerId="AD" clId="Web-{9FC99009-1D17-CBEF-8C7C-53CBAD72F928}" dt="2024-03-04T11:49:37.494" v="51"/>
          <ac:spMkLst>
            <pc:docMk/>
            <pc:sldMk cId="3424423474" sldId="258"/>
            <ac:spMk id="14" creationId="{074B4F7D-14B2-478B-8BF5-01E4E0C5D263}"/>
          </ac:spMkLst>
        </pc:spChg>
      </pc:sldChg>
      <pc:sldChg chg="addSp modSp mod setBg">
        <pc:chgData name="sveva.delgatto@unimc.it" userId="S::sveva.delgatto@unimc.it::b0dff882-4194-43a0-8b10-1068c4ea61a2" providerId="AD" clId="Web-{9FC99009-1D17-CBEF-8C7C-53CBAD72F928}" dt="2024-03-04T11:54:58.398" v="114" actId="20577"/>
        <pc:sldMkLst>
          <pc:docMk/>
          <pc:sldMk cId="309644117" sldId="259"/>
        </pc:sldMkLst>
        <pc:spChg chg="mod">
          <ac:chgData name="sveva.delgatto@unimc.it" userId="S::sveva.delgatto@unimc.it::b0dff882-4194-43a0-8b10-1068c4ea61a2" providerId="AD" clId="Web-{9FC99009-1D17-CBEF-8C7C-53CBAD72F928}" dt="2024-03-04T11:54:52.256" v="113"/>
          <ac:spMkLst>
            <pc:docMk/>
            <pc:sldMk cId="309644117" sldId="259"/>
            <ac:spMk id="2" creationId="{00000000-0000-0000-0000-000000000000}"/>
          </ac:spMkLst>
        </pc:spChg>
        <pc:spChg chg="mod">
          <ac:chgData name="sveva.delgatto@unimc.it" userId="S::sveva.delgatto@unimc.it::b0dff882-4194-43a0-8b10-1068c4ea61a2" providerId="AD" clId="Web-{9FC99009-1D17-CBEF-8C7C-53CBAD72F928}" dt="2024-03-04T11:54:58.398" v="114" actId="20577"/>
          <ac:spMkLst>
            <pc:docMk/>
            <pc:sldMk cId="309644117" sldId="259"/>
            <ac:spMk id="3" creationId="{00000000-0000-0000-0000-000000000000}"/>
          </ac:spMkLst>
        </pc:spChg>
        <pc:spChg chg="add">
          <ac:chgData name="sveva.delgatto@unimc.it" userId="S::sveva.delgatto@unimc.it::b0dff882-4194-43a0-8b10-1068c4ea61a2" providerId="AD" clId="Web-{9FC99009-1D17-CBEF-8C7C-53CBAD72F928}" dt="2024-03-04T11:54:52.256" v="113"/>
          <ac:spMkLst>
            <pc:docMk/>
            <pc:sldMk cId="309644117" sldId="259"/>
            <ac:spMk id="8" creationId="{DAF1966E-FD40-4A4A-B61B-C4DF7FA05F06}"/>
          </ac:spMkLst>
        </pc:spChg>
        <pc:spChg chg="add">
          <ac:chgData name="sveva.delgatto@unimc.it" userId="S::sveva.delgatto@unimc.it::b0dff882-4194-43a0-8b10-1068c4ea61a2" providerId="AD" clId="Web-{9FC99009-1D17-CBEF-8C7C-53CBAD72F928}" dt="2024-03-04T11:54:52.256" v="113"/>
          <ac:spMkLst>
            <pc:docMk/>
            <pc:sldMk cId="309644117" sldId="259"/>
            <ac:spMk id="10" creationId="{047BFA19-D45E-416B-A404-7AF2F3F27017}"/>
          </ac:spMkLst>
        </pc:spChg>
        <pc:spChg chg="add">
          <ac:chgData name="sveva.delgatto@unimc.it" userId="S::sveva.delgatto@unimc.it::b0dff882-4194-43a0-8b10-1068c4ea61a2" providerId="AD" clId="Web-{9FC99009-1D17-CBEF-8C7C-53CBAD72F928}" dt="2024-03-04T11:54:52.256" v="113"/>
          <ac:spMkLst>
            <pc:docMk/>
            <pc:sldMk cId="309644117" sldId="259"/>
            <ac:spMk id="12" creationId="{8E0105E7-23DB-4CF2-8258-FF47C7620F6E}"/>
          </ac:spMkLst>
        </pc:spChg>
        <pc:spChg chg="add">
          <ac:chgData name="sveva.delgatto@unimc.it" userId="S::sveva.delgatto@unimc.it::b0dff882-4194-43a0-8b10-1068c4ea61a2" providerId="AD" clId="Web-{9FC99009-1D17-CBEF-8C7C-53CBAD72F928}" dt="2024-03-04T11:54:52.256" v="113"/>
          <ac:spMkLst>
            <pc:docMk/>
            <pc:sldMk cId="309644117" sldId="259"/>
            <ac:spMk id="14" creationId="{074B4F7D-14B2-478B-8BF5-01E4E0C5D263}"/>
          </ac:spMkLst>
        </pc:spChg>
      </pc:sldChg>
      <pc:sldChg chg="addSp modSp mod ord setBg">
        <pc:chgData name="sveva.delgatto@unimc.it" userId="S::sveva.delgatto@unimc.it::b0dff882-4194-43a0-8b10-1068c4ea61a2" providerId="AD" clId="Web-{9FC99009-1D17-CBEF-8C7C-53CBAD72F928}" dt="2024-03-04T11:50:51.638" v="65" actId="20577"/>
        <pc:sldMkLst>
          <pc:docMk/>
          <pc:sldMk cId="2332503508" sldId="260"/>
        </pc:sldMkLst>
        <pc:spChg chg="mod">
          <ac:chgData name="sveva.delgatto@unimc.it" userId="S::sveva.delgatto@unimc.it::b0dff882-4194-43a0-8b10-1068c4ea61a2" providerId="AD" clId="Web-{9FC99009-1D17-CBEF-8C7C-53CBAD72F928}" dt="2024-03-04T11:50:45.106" v="64"/>
          <ac:spMkLst>
            <pc:docMk/>
            <pc:sldMk cId="2332503508" sldId="260"/>
            <ac:spMk id="2" creationId="{00000000-0000-0000-0000-000000000000}"/>
          </ac:spMkLst>
        </pc:spChg>
        <pc:spChg chg="mod">
          <ac:chgData name="sveva.delgatto@unimc.it" userId="S::sveva.delgatto@unimc.it::b0dff882-4194-43a0-8b10-1068c4ea61a2" providerId="AD" clId="Web-{9FC99009-1D17-CBEF-8C7C-53CBAD72F928}" dt="2024-03-04T11:50:51.638" v="65" actId="20577"/>
          <ac:spMkLst>
            <pc:docMk/>
            <pc:sldMk cId="2332503508" sldId="260"/>
            <ac:spMk id="3" creationId="{00000000-0000-0000-0000-000000000000}"/>
          </ac:spMkLst>
        </pc:spChg>
        <pc:spChg chg="add">
          <ac:chgData name="sveva.delgatto@unimc.it" userId="S::sveva.delgatto@unimc.it::b0dff882-4194-43a0-8b10-1068c4ea61a2" providerId="AD" clId="Web-{9FC99009-1D17-CBEF-8C7C-53CBAD72F928}" dt="2024-03-04T11:50:45.106" v="64"/>
          <ac:spMkLst>
            <pc:docMk/>
            <pc:sldMk cId="2332503508" sldId="260"/>
            <ac:spMk id="8" creationId="{B6CDA21F-E7AF-4C75-8395-33F58D5B0E45}"/>
          </ac:spMkLst>
        </pc:spChg>
        <pc:spChg chg="add">
          <ac:chgData name="sveva.delgatto@unimc.it" userId="S::sveva.delgatto@unimc.it::b0dff882-4194-43a0-8b10-1068c4ea61a2" providerId="AD" clId="Web-{9FC99009-1D17-CBEF-8C7C-53CBAD72F928}" dt="2024-03-04T11:50:45.106" v="64"/>
          <ac:spMkLst>
            <pc:docMk/>
            <pc:sldMk cId="2332503508" sldId="260"/>
            <ac:spMk id="15" creationId="{D5B0017B-2ECA-49AF-B397-DC140825DF8D}"/>
          </ac:spMkLst>
        </pc:spChg>
        <pc:grpChg chg="add">
          <ac:chgData name="sveva.delgatto@unimc.it" userId="S::sveva.delgatto@unimc.it::b0dff882-4194-43a0-8b10-1068c4ea61a2" providerId="AD" clId="Web-{9FC99009-1D17-CBEF-8C7C-53CBAD72F928}" dt="2024-03-04T11:50:45.106" v="64"/>
          <ac:grpSpMkLst>
            <pc:docMk/>
            <pc:sldMk cId="2332503508" sldId="260"/>
            <ac:grpSpMk id="10" creationId="{AE1C45F0-260A-458C-96ED-C1F6D2151219}"/>
          </ac:grpSpMkLst>
        </pc:grpChg>
        <pc:cxnChg chg="add">
          <ac:chgData name="sveva.delgatto@unimc.it" userId="S::sveva.delgatto@unimc.it::b0dff882-4194-43a0-8b10-1068c4ea61a2" providerId="AD" clId="Web-{9FC99009-1D17-CBEF-8C7C-53CBAD72F928}" dt="2024-03-04T11:50:45.106" v="64"/>
          <ac:cxnSpMkLst>
            <pc:docMk/>
            <pc:sldMk cId="2332503508" sldId="260"/>
            <ac:cxnSpMk id="17" creationId="{6CF1BAF6-AD41-4082-B212-8A1F9A2E8779}"/>
          </ac:cxnSpMkLst>
        </pc:cxnChg>
      </pc:sldChg>
      <pc:sldChg chg="ord">
        <pc:chgData name="sveva.delgatto@unimc.it" userId="S::sveva.delgatto@unimc.it::b0dff882-4194-43a0-8b10-1068c4ea61a2" providerId="AD" clId="Web-{9FC99009-1D17-CBEF-8C7C-53CBAD72F928}" dt="2024-03-04T11:55:31.055" v="120"/>
        <pc:sldMkLst>
          <pc:docMk/>
          <pc:sldMk cId="3656808499" sldId="261"/>
        </pc:sldMkLst>
      </pc:sldChg>
      <pc:sldChg chg="ord">
        <pc:chgData name="sveva.delgatto@unimc.it" userId="S::sveva.delgatto@unimc.it::b0dff882-4194-43a0-8b10-1068c4ea61a2" providerId="AD" clId="Web-{9FC99009-1D17-CBEF-8C7C-53CBAD72F928}" dt="2024-03-04T11:55:38.758" v="122"/>
        <pc:sldMkLst>
          <pc:docMk/>
          <pc:sldMk cId="4227814850" sldId="262"/>
        </pc:sldMkLst>
      </pc:sldChg>
      <pc:sldChg chg="addSp modSp mod setBg">
        <pc:chgData name="sveva.delgatto@unimc.it" userId="S::sveva.delgatto@unimc.it::b0dff882-4194-43a0-8b10-1068c4ea61a2" providerId="AD" clId="Web-{9FC99009-1D17-CBEF-8C7C-53CBAD72F928}" dt="2024-03-04T11:48:55.571" v="47" actId="20577"/>
        <pc:sldMkLst>
          <pc:docMk/>
          <pc:sldMk cId="0" sldId="276"/>
        </pc:sldMkLst>
        <pc:spChg chg="mod">
          <ac:chgData name="sveva.delgatto@unimc.it" userId="S::sveva.delgatto@unimc.it::b0dff882-4194-43a0-8b10-1068c4ea61a2" providerId="AD" clId="Web-{9FC99009-1D17-CBEF-8C7C-53CBAD72F928}" dt="2024-03-04T11:48:13.975" v="37"/>
          <ac:spMkLst>
            <pc:docMk/>
            <pc:sldMk cId="0" sldId="276"/>
            <ac:spMk id="2" creationId="{00000000-0000-0000-0000-000000000000}"/>
          </ac:spMkLst>
        </pc:spChg>
        <pc:spChg chg="mod">
          <ac:chgData name="sveva.delgatto@unimc.it" userId="S::sveva.delgatto@unimc.it::b0dff882-4194-43a0-8b10-1068c4ea61a2" providerId="AD" clId="Web-{9FC99009-1D17-CBEF-8C7C-53CBAD72F928}" dt="2024-03-04T11:48:55.571" v="47" actId="20577"/>
          <ac:spMkLst>
            <pc:docMk/>
            <pc:sldMk cId="0" sldId="276"/>
            <ac:spMk id="3" creationId="{00000000-0000-0000-0000-000000000000}"/>
          </ac:spMkLst>
        </pc:spChg>
        <pc:grpChg chg="add">
          <ac:chgData name="sveva.delgatto@unimc.it" userId="S::sveva.delgatto@unimc.it::b0dff882-4194-43a0-8b10-1068c4ea61a2" providerId="AD" clId="Web-{9FC99009-1D17-CBEF-8C7C-53CBAD72F928}" dt="2024-03-04T11:48:13.975" v="37"/>
          <ac:grpSpMkLst>
            <pc:docMk/>
            <pc:sldMk cId="0" sldId="276"/>
            <ac:grpSpMk id="9" creationId="{5EFBDE31-BB3E-6CFC-23CD-B5976DA38438}"/>
          </ac:grpSpMkLst>
        </pc:grpChg>
        <pc:picChg chg="add">
          <ac:chgData name="sveva.delgatto@unimc.it" userId="S::sveva.delgatto@unimc.it::b0dff882-4194-43a0-8b10-1068c4ea61a2" providerId="AD" clId="Web-{9FC99009-1D17-CBEF-8C7C-53CBAD72F928}" dt="2024-03-04T11:48:13.975" v="37"/>
          <ac:picMkLst>
            <pc:docMk/>
            <pc:sldMk cId="0" sldId="276"/>
            <ac:picMk id="5" creationId="{6DEACB68-C7AE-03EA-B432-D60D0BA3FAA2}"/>
          </ac:picMkLst>
        </pc:picChg>
      </pc:sldChg>
      <pc:sldChg chg="del">
        <pc:chgData name="sveva.delgatto@unimc.it" userId="S::sveva.delgatto@unimc.it::b0dff882-4194-43a0-8b10-1068c4ea61a2" providerId="AD" clId="Web-{9FC99009-1D17-CBEF-8C7C-53CBAD72F928}" dt="2024-03-04T11:44:46.827" v="7"/>
        <pc:sldMkLst>
          <pc:docMk/>
          <pc:sldMk cId="3305320678" sldId="277"/>
        </pc:sldMkLst>
      </pc:sldChg>
      <pc:sldChg chg="addSp modSp mod setBg">
        <pc:chgData name="sveva.delgatto@unimc.it" userId="S::sveva.delgatto@unimc.it::b0dff882-4194-43a0-8b10-1068c4ea61a2" providerId="AD" clId="Web-{9FC99009-1D17-CBEF-8C7C-53CBAD72F928}" dt="2024-03-04T11:50:15.511" v="60" actId="20577"/>
        <pc:sldMkLst>
          <pc:docMk/>
          <pc:sldMk cId="3633342300" sldId="278"/>
        </pc:sldMkLst>
        <pc:spChg chg="mod">
          <ac:chgData name="sveva.delgatto@unimc.it" userId="S::sveva.delgatto@unimc.it::b0dff882-4194-43a0-8b10-1068c4ea61a2" providerId="AD" clId="Web-{9FC99009-1D17-CBEF-8C7C-53CBAD72F928}" dt="2024-03-04T11:49:54.636" v="54"/>
          <ac:spMkLst>
            <pc:docMk/>
            <pc:sldMk cId="3633342300" sldId="278"/>
            <ac:spMk id="2" creationId="{00000000-0000-0000-0000-000000000000}"/>
          </ac:spMkLst>
        </pc:spChg>
        <pc:spChg chg="mod">
          <ac:chgData name="sveva.delgatto@unimc.it" userId="S::sveva.delgatto@unimc.it::b0dff882-4194-43a0-8b10-1068c4ea61a2" providerId="AD" clId="Web-{9FC99009-1D17-CBEF-8C7C-53CBAD72F928}" dt="2024-03-04T11:50:15.511" v="60" actId="20577"/>
          <ac:spMkLst>
            <pc:docMk/>
            <pc:sldMk cId="3633342300" sldId="278"/>
            <ac:spMk id="3" creationId="{00000000-0000-0000-0000-000000000000}"/>
          </ac:spMkLst>
        </pc:spChg>
        <pc:spChg chg="add">
          <ac:chgData name="sveva.delgatto@unimc.it" userId="S::sveva.delgatto@unimc.it::b0dff882-4194-43a0-8b10-1068c4ea61a2" providerId="AD" clId="Web-{9FC99009-1D17-CBEF-8C7C-53CBAD72F928}" dt="2024-03-04T11:49:54.636" v="54"/>
          <ac:spMkLst>
            <pc:docMk/>
            <pc:sldMk cId="3633342300" sldId="278"/>
            <ac:spMk id="8" creationId="{DAF1966E-FD40-4A4A-B61B-C4DF7FA05F06}"/>
          </ac:spMkLst>
        </pc:spChg>
        <pc:spChg chg="add">
          <ac:chgData name="sveva.delgatto@unimc.it" userId="S::sveva.delgatto@unimc.it::b0dff882-4194-43a0-8b10-1068c4ea61a2" providerId="AD" clId="Web-{9FC99009-1D17-CBEF-8C7C-53CBAD72F928}" dt="2024-03-04T11:49:54.636" v="54"/>
          <ac:spMkLst>
            <pc:docMk/>
            <pc:sldMk cId="3633342300" sldId="278"/>
            <ac:spMk id="10" creationId="{047BFA19-D45E-416B-A404-7AF2F3F27017}"/>
          </ac:spMkLst>
        </pc:spChg>
        <pc:spChg chg="add">
          <ac:chgData name="sveva.delgatto@unimc.it" userId="S::sveva.delgatto@unimc.it::b0dff882-4194-43a0-8b10-1068c4ea61a2" providerId="AD" clId="Web-{9FC99009-1D17-CBEF-8C7C-53CBAD72F928}" dt="2024-03-04T11:49:54.636" v="54"/>
          <ac:spMkLst>
            <pc:docMk/>
            <pc:sldMk cId="3633342300" sldId="278"/>
            <ac:spMk id="12" creationId="{8E0105E7-23DB-4CF2-8258-FF47C7620F6E}"/>
          </ac:spMkLst>
        </pc:spChg>
        <pc:spChg chg="add">
          <ac:chgData name="sveva.delgatto@unimc.it" userId="S::sveva.delgatto@unimc.it::b0dff882-4194-43a0-8b10-1068c4ea61a2" providerId="AD" clId="Web-{9FC99009-1D17-CBEF-8C7C-53CBAD72F928}" dt="2024-03-04T11:49:54.636" v="54"/>
          <ac:spMkLst>
            <pc:docMk/>
            <pc:sldMk cId="3633342300" sldId="278"/>
            <ac:spMk id="14" creationId="{074B4F7D-14B2-478B-8BF5-01E4E0C5D263}"/>
          </ac:spMkLst>
        </pc:spChg>
      </pc:sldChg>
      <pc:sldChg chg="addSp modSp add del mod ord setBg">
        <pc:chgData name="sveva.delgatto@unimc.it" userId="S::sveva.delgatto@unimc.it::b0dff882-4194-43a0-8b10-1068c4ea61a2" providerId="AD" clId="Web-{9FC99009-1D17-CBEF-8C7C-53CBAD72F928}" dt="2024-03-04T11:52:35.954" v="87" actId="20577"/>
        <pc:sldMkLst>
          <pc:docMk/>
          <pc:sldMk cId="1063419458" sldId="279"/>
        </pc:sldMkLst>
        <pc:spChg chg="mod">
          <ac:chgData name="sveva.delgatto@unimc.it" userId="S::sveva.delgatto@unimc.it::b0dff882-4194-43a0-8b10-1068c4ea61a2" providerId="AD" clId="Web-{9FC99009-1D17-CBEF-8C7C-53CBAD72F928}" dt="2024-03-04T11:52:35.954" v="87" actId="20577"/>
          <ac:spMkLst>
            <pc:docMk/>
            <pc:sldMk cId="1063419458" sldId="279"/>
            <ac:spMk id="2" creationId="{00000000-0000-0000-0000-000000000000}"/>
          </ac:spMkLst>
        </pc:spChg>
        <pc:spChg chg="mod">
          <ac:chgData name="sveva.delgatto@unimc.it" userId="S::sveva.delgatto@unimc.it::b0dff882-4194-43a0-8b10-1068c4ea61a2" providerId="AD" clId="Web-{9FC99009-1D17-CBEF-8C7C-53CBAD72F928}" dt="2024-03-04T11:51:36.389" v="78" actId="20577"/>
          <ac:spMkLst>
            <pc:docMk/>
            <pc:sldMk cId="1063419458" sldId="279"/>
            <ac:spMk id="3" creationId="{00000000-0000-0000-0000-000000000000}"/>
          </ac:spMkLst>
        </pc:spChg>
        <pc:spChg chg="add">
          <ac:chgData name="sveva.delgatto@unimc.it" userId="S::sveva.delgatto@unimc.it::b0dff882-4194-43a0-8b10-1068c4ea61a2" providerId="AD" clId="Web-{9FC99009-1D17-CBEF-8C7C-53CBAD72F928}" dt="2024-03-04T11:51:22.842" v="77"/>
          <ac:spMkLst>
            <pc:docMk/>
            <pc:sldMk cId="1063419458" sldId="279"/>
            <ac:spMk id="8" creationId="{777A147A-9ED8-46B4-8660-1B3C2AA880B5}"/>
          </ac:spMkLst>
        </pc:spChg>
        <pc:spChg chg="add">
          <ac:chgData name="sveva.delgatto@unimc.it" userId="S::sveva.delgatto@unimc.it::b0dff882-4194-43a0-8b10-1068c4ea61a2" providerId="AD" clId="Web-{9FC99009-1D17-CBEF-8C7C-53CBAD72F928}" dt="2024-03-04T11:51:22.842" v="77"/>
          <ac:spMkLst>
            <pc:docMk/>
            <pc:sldMk cId="1063419458" sldId="279"/>
            <ac:spMk id="10" creationId="{5D6C15A0-C087-4593-8414-2B4EC1CDC3DE}"/>
          </ac:spMkLst>
        </pc:spChg>
      </pc:sldChg>
      <pc:sldChg chg="ord">
        <pc:chgData name="sveva.delgatto@unimc.it" userId="S::sveva.delgatto@unimc.it::b0dff882-4194-43a0-8b10-1068c4ea61a2" providerId="AD" clId="Web-{9FC99009-1D17-CBEF-8C7C-53CBAD72F928}" dt="2024-03-04T11:55:06.085" v="115"/>
        <pc:sldMkLst>
          <pc:docMk/>
          <pc:sldMk cId="908884653" sldId="280"/>
        </pc:sldMkLst>
      </pc:sldChg>
      <pc:sldChg chg="addSp modSp mod ord setBg">
        <pc:chgData name="sveva.delgatto@unimc.it" userId="S::sveva.delgatto@unimc.it::b0dff882-4194-43a0-8b10-1068c4ea61a2" providerId="AD" clId="Web-{9FC99009-1D17-CBEF-8C7C-53CBAD72F928}" dt="2024-03-04T11:52:58.127" v="89" actId="20577"/>
        <pc:sldMkLst>
          <pc:docMk/>
          <pc:sldMk cId="388673187" sldId="281"/>
        </pc:sldMkLst>
        <pc:spChg chg="mod">
          <ac:chgData name="sveva.delgatto@unimc.it" userId="S::sveva.delgatto@unimc.it::b0dff882-4194-43a0-8b10-1068c4ea61a2" providerId="AD" clId="Web-{9FC99009-1D17-CBEF-8C7C-53CBAD72F928}" dt="2024-03-04T11:52:45.517" v="88"/>
          <ac:spMkLst>
            <pc:docMk/>
            <pc:sldMk cId="388673187" sldId="281"/>
            <ac:spMk id="2" creationId="{00000000-0000-0000-0000-000000000000}"/>
          </ac:spMkLst>
        </pc:spChg>
        <pc:spChg chg="mod">
          <ac:chgData name="sveva.delgatto@unimc.it" userId="S::sveva.delgatto@unimc.it::b0dff882-4194-43a0-8b10-1068c4ea61a2" providerId="AD" clId="Web-{9FC99009-1D17-CBEF-8C7C-53CBAD72F928}" dt="2024-03-04T11:52:58.127" v="89" actId="20577"/>
          <ac:spMkLst>
            <pc:docMk/>
            <pc:sldMk cId="388673187" sldId="281"/>
            <ac:spMk id="3" creationId="{00000000-0000-0000-0000-000000000000}"/>
          </ac:spMkLst>
        </pc:spChg>
        <pc:spChg chg="add">
          <ac:chgData name="sveva.delgatto@unimc.it" userId="S::sveva.delgatto@unimc.it::b0dff882-4194-43a0-8b10-1068c4ea61a2" providerId="AD" clId="Web-{9FC99009-1D17-CBEF-8C7C-53CBAD72F928}" dt="2024-03-04T11:52:45.517" v="88"/>
          <ac:spMkLst>
            <pc:docMk/>
            <pc:sldMk cId="388673187" sldId="281"/>
            <ac:spMk id="9" creationId="{2C61293E-6EBE-43EF-A52C-9BEBFD7679D4}"/>
          </ac:spMkLst>
        </pc:spChg>
        <pc:spChg chg="add">
          <ac:chgData name="sveva.delgatto@unimc.it" userId="S::sveva.delgatto@unimc.it::b0dff882-4194-43a0-8b10-1068c4ea61a2" providerId="AD" clId="Web-{9FC99009-1D17-CBEF-8C7C-53CBAD72F928}" dt="2024-03-04T11:52:45.517" v="88"/>
          <ac:spMkLst>
            <pc:docMk/>
            <pc:sldMk cId="388673187" sldId="281"/>
            <ac:spMk id="11" creationId="{21540236-BFD5-4A9D-8840-4703E7F76825}"/>
          </ac:spMkLst>
        </pc:spChg>
        <pc:picChg chg="add">
          <ac:chgData name="sveva.delgatto@unimc.it" userId="S::sveva.delgatto@unimc.it::b0dff882-4194-43a0-8b10-1068c4ea61a2" providerId="AD" clId="Web-{9FC99009-1D17-CBEF-8C7C-53CBAD72F928}" dt="2024-03-04T11:52:45.517" v="88"/>
          <ac:picMkLst>
            <pc:docMk/>
            <pc:sldMk cId="388673187" sldId="281"/>
            <ac:picMk id="5" creationId="{686F39F9-D79F-EE03-5FC9-65648AB432C3}"/>
          </ac:picMkLst>
        </pc:picChg>
      </pc:sldChg>
      <pc:sldChg chg="ord">
        <pc:chgData name="sveva.delgatto@unimc.it" userId="S::sveva.delgatto@unimc.it::b0dff882-4194-43a0-8b10-1068c4ea61a2" providerId="AD" clId="Web-{9FC99009-1D17-CBEF-8C7C-53CBAD72F928}" dt="2024-03-04T11:55:13.195" v="117"/>
        <pc:sldMkLst>
          <pc:docMk/>
          <pc:sldMk cId="797751966" sldId="282"/>
        </pc:sldMkLst>
      </pc:sldChg>
      <pc:sldChg chg="del">
        <pc:chgData name="sveva.delgatto@unimc.it" userId="S::sveva.delgatto@unimc.it::b0dff882-4194-43a0-8b10-1068c4ea61a2" providerId="AD" clId="Web-{9FC99009-1D17-CBEF-8C7C-53CBAD72F928}" dt="2024-03-04T11:44:46.811" v="6"/>
        <pc:sldMkLst>
          <pc:docMk/>
          <pc:sldMk cId="3357064224" sldId="283"/>
        </pc:sldMkLst>
      </pc:sldChg>
      <pc:sldChg chg="del">
        <pc:chgData name="sveva.delgatto@unimc.it" userId="S::sveva.delgatto@unimc.it::b0dff882-4194-43a0-8b10-1068c4ea61a2" providerId="AD" clId="Web-{9FC99009-1D17-CBEF-8C7C-53CBAD72F928}" dt="2024-03-04T11:44:46.811" v="4"/>
        <pc:sldMkLst>
          <pc:docMk/>
          <pc:sldMk cId="2615466309" sldId="284"/>
        </pc:sldMkLst>
      </pc:sldChg>
      <pc:sldChg chg="del">
        <pc:chgData name="sveva.delgatto@unimc.it" userId="S::sveva.delgatto@unimc.it::b0dff882-4194-43a0-8b10-1068c4ea61a2" providerId="AD" clId="Web-{9FC99009-1D17-CBEF-8C7C-53CBAD72F928}" dt="2024-03-04T11:44:46.811" v="2"/>
        <pc:sldMkLst>
          <pc:docMk/>
          <pc:sldMk cId="536516306" sldId="285"/>
        </pc:sldMkLst>
      </pc:sldChg>
      <pc:sldChg chg="del">
        <pc:chgData name="sveva.delgatto@unimc.it" userId="S::sveva.delgatto@unimc.it::b0dff882-4194-43a0-8b10-1068c4ea61a2" providerId="AD" clId="Web-{9FC99009-1D17-CBEF-8C7C-53CBAD72F928}" dt="2024-03-04T11:44:46.811" v="1"/>
        <pc:sldMkLst>
          <pc:docMk/>
          <pc:sldMk cId="2910157448" sldId="286"/>
        </pc:sldMkLst>
      </pc:sldChg>
      <pc:sldChg chg="ord">
        <pc:chgData name="sveva.delgatto@unimc.it" userId="S::sveva.delgatto@unimc.it::b0dff882-4194-43a0-8b10-1068c4ea61a2" providerId="AD" clId="Web-{9FC99009-1D17-CBEF-8C7C-53CBAD72F928}" dt="2024-03-04T11:55:25.742" v="119"/>
        <pc:sldMkLst>
          <pc:docMk/>
          <pc:sldMk cId="2939454580" sldId="287"/>
        </pc:sldMkLst>
      </pc:sldChg>
      <pc:sldChg chg="ord">
        <pc:chgData name="sveva.delgatto@unimc.it" userId="S::sveva.delgatto@unimc.it::b0dff882-4194-43a0-8b10-1068c4ea61a2" providerId="AD" clId="Web-{9FC99009-1D17-CBEF-8C7C-53CBAD72F928}" dt="2024-03-04T11:55:34.649" v="121"/>
        <pc:sldMkLst>
          <pc:docMk/>
          <pc:sldMk cId="887672352" sldId="289"/>
        </pc:sldMkLst>
      </pc:sldChg>
      <pc:sldChg chg="ord">
        <pc:chgData name="sveva.delgatto@unimc.it" userId="S::sveva.delgatto@unimc.it::b0dff882-4194-43a0-8b10-1068c4ea61a2" providerId="AD" clId="Web-{9FC99009-1D17-CBEF-8C7C-53CBAD72F928}" dt="2024-03-04T11:55:40.539" v="123"/>
        <pc:sldMkLst>
          <pc:docMk/>
          <pc:sldMk cId="2239347062" sldId="290"/>
        </pc:sldMkLst>
      </pc:sldChg>
      <pc:sldChg chg="modSp">
        <pc:chgData name="sveva.delgatto@unimc.it" userId="S::sveva.delgatto@unimc.it::b0dff882-4194-43a0-8b10-1068c4ea61a2" providerId="AD" clId="Web-{9FC99009-1D17-CBEF-8C7C-53CBAD72F928}" dt="2024-03-04T11:56:44.339" v="132" actId="20577"/>
        <pc:sldMkLst>
          <pc:docMk/>
          <pc:sldMk cId="927913757" sldId="292"/>
        </pc:sldMkLst>
        <pc:spChg chg="mod">
          <ac:chgData name="sveva.delgatto@unimc.it" userId="S::sveva.delgatto@unimc.it::b0dff882-4194-43a0-8b10-1068c4ea61a2" providerId="AD" clId="Web-{9FC99009-1D17-CBEF-8C7C-53CBAD72F928}" dt="2024-03-04T11:56:44.339" v="132" actId="20577"/>
          <ac:spMkLst>
            <pc:docMk/>
            <pc:sldMk cId="927913757" sldId="292"/>
            <ac:spMk id="3" creationId="{00000000-0000-0000-0000-000000000000}"/>
          </ac:spMkLst>
        </pc:spChg>
      </pc:sldChg>
      <pc:sldChg chg="modSp">
        <pc:chgData name="sveva.delgatto@unimc.it" userId="S::sveva.delgatto@unimc.it::b0dff882-4194-43a0-8b10-1068c4ea61a2" providerId="AD" clId="Web-{9FC99009-1D17-CBEF-8C7C-53CBAD72F928}" dt="2024-03-04T11:56:22.838" v="128" actId="20577"/>
        <pc:sldMkLst>
          <pc:docMk/>
          <pc:sldMk cId="492378907" sldId="294"/>
        </pc:sldMkLst>
        <pc:spChg chg="mod">
          <ac:chgData name="sveva.delgatto@unimc.it" userId="S::sveva.delgatto@unimc.it::b0dff882-4194-43a0-8b10-1068c4ea61a2" providerId="AD" clId="Web-{9FC99009-1D17-CBEF-8C7C-53CBAD72F928}" dt="2024-03-04T11:56:22.838" v="128" actId="20577"/>
          <ac:spMkLst>
            <pc:docMk/>
            <pc:sldMk cId="492378907" sldId="294"/>
            <ac:spMk id="3" creationId="{00000000-0000-0000-0000-000000000000}"/>
          </ac:spMkLst>
        </pc:spChg>
      </pc:sldChg>
      <pc:sldChg chg="del">
        <pc:chgData name="sveva.delgatto@unimc.it" userId="S::sveva.delgatto@unimc.it::b0dff882-4194-43a0-8b10-1068c4ea61a2" providerId="AD" clId="Web-{9FC99009-1D17-CBEF-8C7C-53CBAD72F928}" dt="2024-03-04T11:56:54.792" v="133"/>
        <pc:sldMkLst>
          <pc:docMk/>
          <pc:sldMk cId="2166898008" sldId="296"/>
        </pc:sldMkLst>
      </pc:sldChg>
      <pc:sldChg chg="add del">
        <pc:chgData name="sveva.delgatto@unimc.it" userId="S::sveva.delgatto@unimc.it::b0dff882-4194-43a0-8b10-1068c4ea61a2" providerId="AD" clId="Web-{9FC99009-1D17-CBEF-8C7C-53CBAD72F928}" dt="2024-03-04T11:57:07.308" v="135"/>
        <pc:sldMkLst>
          <pc:docMk/>
          <pc:sldMk cId="844858115" sldId="297"/>
        </pc:sldMkLst>
      </pc:sldChg>
      <pc:sldChg chg="addSp modSp mod setBg">
        <pc:chgData name="sveva.delgatto@unimc.it" userId="S::sveva.delgatto@unimc.it::b0dff882-4194-43a0-8b10-1068c4ea61a2" providerId="AD" clId="Web-{9FC99009-1D17-CBEF-8C7C-53CBAD72F928}" dt="2024-03-04T11:49:27.759" v="50"/>
        <pc:sldMkLst>
          <pc:docMk/>
          <pc:sldMk cId="1536945602" sldId="299"/>
        </pc:sldMkLst>
        <pc:spChg chg="mod">
          <ac:chgData name="sveva.delgatto@unimc.it" userId="S::sveva.delgatto@unimc.it::b0dff882-4194-43a0-8b10-1068c4ea61a2" providerId="AD" clId="Web-{9FC99009-1D17-CBEF-8C7C-53CBAD72F928}" dt="2024-03-04T11:49:27.759" v="50"/>
          <ac:spMkLst>
            <pc:docMk/>
            <pc:sldMk cId="1536945602" sldId="299"/>
            <ac:spMk id="2" creationId="{00000000-0000-0000-0000-000000000000}"/>
          </ac:spMkLst>
        </pc:spChg>
        <pc:spChg chg="mod">
          <ac:chgData name="sveva.delgatto@unimc.it" userId="S::sveva.delgatto@unimc.it::b0dff882-4194-43a0-8b10-1068c4ea61a2" providerId="AD" clId="Web-{9FC99009-1D17-CBEF-8C7C-53CBAD72F928}" dt="2024-03-04T11:49:27.759" v="50"/>
          <ac:spMkLst>
            <pc:docMk/>
            <pc:sldMk cId="1536945602" sldId="299"/>
            <ac:spMk id="3" creationId="{00000000-0000-0000-0000-000000000000}"/>
          </ac:spMkLst>
        </pc:spChg>
        <pc:spChg chg="add">
          <ac:chgData name="sveva.delgatto@unimc.it" userId="S::sveva.delgatto@unimc.it::b0dff882-4194-43a0-8b10-1068c4ea61a2" providerId="AD" clId="Web-{9FC99009-1D17-CBEF-8C7C-53CBAD72F928}" dt="2024-03-04T11:49:27.759" v="50"/>
          <ac:spMkLst>
            <pc:docMk/>
            <pc:sldMk cId="1536945602" sldId="299"/>
            <ac:spMk id="9" creationId="{2C61293E-6EBE-43EF-A52C-9BEBFD7679D4}"/>
          </ac:spMkLst>
        </pc:spChg>
        <pc:spChg chg="add">
          <ac:chgData name="sveva.delgatto@unimc.it" userId="S::sveva.delgatto@unimc.it::b0dff882-4194-43a0-8b10-1068c4ea61a2" providerId="AD" clId="Web-{9FC99009-1D17-CBEF-8C7C-53CBAD72F928}" dt="2024-03-04T11:49:27.759" v="50"/>
          <ac:spMkLst>
            <pc:docMk/>
            <pc:sldMk cId="1536945602" sldId="299"/>
            <ac:spMk id="11" creationId="{21540236-BFD5-4A9D-8840-4703E7F76825}"/>
          </ac:spMkLst>
        </pc:spChg>
        <pc:picChg chg="add">
          <ac:chgData name="sveva.delgatto@unimc.it" userId="S::sveva.delgatto@unimc.it::b0dff882-4194-43a0-8b10-1068c4ea61a2" providerId="AD" clId="Web-{9FC99009-1D17-CBEF-8C7C-53CBAD72F928}" dt="2024-03-04T11:49:27.759" v="50"/>
          <ac:picMkLst>
            <pc:docMk/>
            <pc:sldMk cId="1536945602" sldId="299"/>
            <ac:picMk id="5" creationId="{B7963164-C018-F6C2-BAB2-85F63049F529}"/>
          </ac:picMkLst>
        </pc:picChg>
      </pc:sldChg>
      <pc:sldChg chg="addSp delSp modSp mod ord setBg">
        <pc:chgData name="sveva.delgatto@unimc.it" userId="S::sveva.delgatto@unimc.it::b0dff882-4194-43a0-8b10-1068c4ea61a2" providerId="AD" clId="Web-{9FC99009-1D17-CBEF-8C7C-53CBAD72F928}" dt="2024-03-04T11:53:34.628" v="96" actId="20577"/>
        <pc:sldMkLst>
          <pc:docMk/>
          <pc:sldMk cId="1168376841" sldId="308"/>
        </pc:sldMkLst>
        <pc:spChg chg="mod">
          <ac:chgData name="sveva.delgatto@unimc.it" userId="S::sveva.delgatto@unimc.it::b0dff882-4194-43a0-8b10-1068c4ea61a2" providerId="AD" clId="Web-{9FC99009-1D17-CBEF-8C7C-53CBAD72F928}" dt="2024-03-04T11:53:19.956" v="91"/>
          <ac:spMkLst>
            <pc:docMk/>
            <pc:sldMk cId="1168376841" sldId="308"/>
            <ac:spMk id="2" creationId="{00000000-0000-0000-0000-000000000000}"/>
          </ac:spMkLst>
        </pc:spChg>
        <pc:spChg chg="mod ord">
          <ac:chgData name="sveva.delgatto@unimc.it" userId="S::sveva.delgatto@unimc.it::b0dff882-4194-43a0-8b10-1068c4ea61a2" providerId="AD" clId="Web-{9FC99009-1D17-CBEF-8C7C-53CBAD72F928}" dt="2024-03-04T11:53:34.628" v="96" actId="20577"/>
          <ac:spMkLst>
            <pc:docMk/>
            <pc:sldMk cId="1168376841" sldId="308"/>
            <ac:spMk id="3" creationId="{00000000-0000-0000-0000-000000000000}"/>
          </ac:spMkLst>
        </pc:spChg>
        <pc:spChg chg="add del">
          <ac:chgData name="sveva.delgatto@unimc.it" userId="S::sveva.delgatto@unimc.it::b0dff882-4194-43a0-8b10-1068c4ea61a2" providerId="AD" clId="Web-{9FC99009-1D17-CBEF-8C7C-53CBAD72F928}" dt="2024-03-04T11:53:19.956" v="91"/>
          <ac:spMkLst>
            <pc:docMk/>
            <pc:sldMk cId="1168376841" sldId="308"/>
            <ac:spMk id="10" creationId="{743AA782-23D1-4521-8CAD-47662984AA08}"/>
          </ac:spMkLst>
        </pc:spChg>
        <pc:spChg chg="add del">
          <ac:chgData name="sveva.delgatto@unimc.it" userId="S::sveva.delgatto@unimc.it::b0dff882-4194-43a0-8b10-1068c4ea61a2" providerId="AD" clId="Web-{9FC99009-1D17-CBEF-8C7C-53CBAD72F928}" dt="2024-03-04T11:53:19.956" v="91"/>
          <ac:spMkLst>
            <pc:docMk/>
            <pc:sldMk cId="1168376841" sldId="308"/>
            <ac:spMk id="12" creationId="{650D18FE-0824-4A46-B22C-A86B52E5780A}"/>
          </ac:spMkLst>
        </pc:spChg>
        <pc:spChg chg="add">
          <ac:chgData name="sveva.delgatto@unimc.it" userId="S::sveva.delgatto@unimc.it::b0dff882-4194-43a0-8b10-1068c4ea61a2" providerId="AD" clId="Web-{9FC99009-1D17-CBEF-8C7C-53CBAD72F928}" dt="2024-03-04T11:53:19.956" v="91"/>
          <ac:spMkLst>
            <pc:docMk/>
            <pc:sldMk cId="1168376841" sldId="308"/>
            <ac:spMk id="17" creationId="{13EFA6C3-82DC-4131-9929-2523E6FD0B81}"/>
          </ac:spMkLst>
        </pc:spChg>
        <pc:spChg chg="add">
          <ac:chgData name="sveva.delgatto@unimc.it" userId="S::sveva.delgatto@unimc.it::b0dff882-4194-43a0-8b10-1068c4ea61a2" providerId="AD" clId="Web-{9FC99009-1D17-CBEF-8C7C-53CBAD72F928}" dt="2024-03-04T11:53:19.956" v="91"/>
          <ac:spMkLst>
            <pc:docMk/>
            <pc:sldMk cId="1168376841" sldId="308"/>
            <ac:spMk id="19" creationId="{AEC9469E-14CA-4358-BABC-CBF836A6142D}"/>
          </ac:spMkLst>
        </pc:spChg>
        <pc:spChg chg="add">
          <ac:chgData name="sveva.delgatto@unimc.it" userId="S::sveva.delgatto@unimc.it::b0dff882-4194-43a0-8b10-1068c4ea61a2" providerId="AD" clId="Web-{9FC99009-1D17-CBEF-8C7C-53CBAD72F928}" dt="2024-03-04T11:53:19.956" v="91"/>
          <ac:spMkLst>
            <pc:docMk/>
            <pc:sldMk cId="1168376841" sldId="308"/>
            <ac:spMk id="21" creationId="{048EB4C9-ACAF-4CCA-BA6E-9314431923B2}"/>
          </ac:spMkLst>
        </pc:spChg>
        <pc:picChg chg="add mod">
          <ac:chgData name="sveva.delgatto@unimc.it" userId="S::sveva.delgatto@unimc.it::b0dff882-4194-43a0-8b10-1068c4ea61a2" providerId="AD" clId="Web-{9FC99009-1D17-CBEF-8C7C-53CBAD72F928}" dt="2024-03-04T11:53:19.956" v="91"/>
          <ac:picMkLst>
            <pc:docMk/>
            <pc:sldMk cId="1168376841" sldId="308"/>
            <ac:picMk id="7" creationId="{C7FDDB87-46F5-63B9-CBE4-8BDD0524C791}"/>
          </ac:picMkLst>
        </pc:picChg>
      </pc:sldChg>
      <pc:sldChg chg="addSp modSp mod ord setBg">
        <pc:chgData name="sveva.delgatto@unimc.it" userId="S::sveva.delgatto@unimc.it::b0dff882-4194-43a0-8b10-1068c4ea61a2" providerId="AD" clId="Web-{9FC99009-1D17-CBEF-8C7C-53CBAD72F928}" dt="2024-03-04T11:55:17.742" v="118"/>
        <pc:sldMkLst>
          <pc:docMk/>
          <pc:sldMk cId="1642579464" sldId="309"/>
        </pc:sldMkLst>
        <pc:spChg chg="mod">
          <ac:chgData name="sveva.delgatto@unimc.it" userId="S::sveva.delgatto@unimc.it::b0dff882-4194-43a0-8b10-1068c4ea61a2" providerId="AD" clId="Web-{9FC99009-1D17-CBEF-8C7C-53CBAD72F928}" dt="2024-03-04T11:53:42.754" v="97"/>
          <ac:spMkLst>
            <pc:docMk/>
            <pc:sldMk cId="1642579464" sldId="309"/>
            <ac:spMk id="2" creationId="{00000000-0000-0000-0000-000000000000}"/>
          </ac:spMkLst>
        </pc:spChg>
        <pc:spChg chg="mod">
          <ac:chgData name="sveva.delgatto@unimc.it" userId="S::sveva.delgatto@unimc.it::b0dff882-4194-43a0-8b10-1068c4ea61a2" providerId="AD" clId="Web-{9FC99009-1D17-CBEF-8C7C-53CBAD72F928}" dt="2024-03-04T11:54:07.395" v="103" actId="20577"/>
          <ac:spMkLst>
            <pc:docMk/>
            <pc:sldMk cId="1642579464" sldId="309"/>
            <ac:spMk id="3" creationId="{00000000-0000-0000-0000-000000000000}"/>
          </ac:spMkLst>
        </pc:spChg>
        <pc:spChg chg="add">
          <ac:chgData name="sveva.delgatto@unimc.it" userId="S::sveva.delgatto@unimc.it::b0dff882-4194-43a0-8b10-1068c4ea61a2" providerId="AD" clId="Web-{9FC99009-1D17-CBEF-8C7C-53CBAD72F928}" dt="2024-03-04T11:53:42.754" v="97"/>
          <ac:spMkLst>
            <pc:docMk/>
            <pc:sldMk cId="1642579464" sldId="309"/>
            <ac:spMk id="10" creationId="{13EFA6C3-82DC-4131-9929-2523E6FD0B81}"/>
          </ac:spMkLst>
        </pc:spChg>
        <pc:spChg chg="add">
          <ac:chgData name="sveva.delgatto@unimc.it" userId="S::sveva.delgatto@unimc.it::b0dff882-4194-43a0-8b10-1068c4ea61a2" providerId="AD" clId="Web-{9FC99009-1D17-CBEF-8C7C-53CBAD72F928}" dt="2024-03-04T11:53:42.754" v="97"/>
          <ac:spMkLst>
            <pc:docMk/>
            <pc:sldMk cId="1642579464" sldId="309"/>
            <ac:spMk id="12" creationId="{AEC9469E-14CA-4358-BABC-CBF836A6142D}"/>
          </ac:spMkLst>
        </pc:spChg>
        <pc:spChg chg="add">
          <ac:chgData name="sveva.delgatto@unimc.it" userId="S::sveva.delgatto@unimc.it::b0dff882-4194-43a0-8b10-1068c4ea61a2" providerId="AD" clId="Web-{9FC99009-1D17-CBEF-8C7C-53CBAD72F928}" dt="2024-03-04T11:53:42.754" v="97"/>
          <ac:spMkLst>
            <pc:docMk/>
            <pc:sldMk cId="1642579464" sldId="309"/>
            <ac:spMk id="14" creationId="{048EB4C9-ACAF-4CCA-BA6E-9314431923B2}"/>
          </ac:spMkLst>
        </pc:spChg>
        <pc:picChg chg="add">
          <ac:chgData name="sveva.delgatto@unimc.it" userId="S::sveva.delgatto@unimc.it::b0dff882-4194-43a0-8b10-1068c4ea61a2" providerId="AD" clId="Web-{9FC99009-1D17-CBEF-8C7C-53CBAD72F928}" dt="2024-03-04T11:53:42.754" v="97"/>
          <ac:picMkLst>
            <pc:docMk/>
            <pc:sldMk cId="1642579464" sldId="309"/>
            <ac:picMk id="7" creationId="{4BBD63A0-08AD-CD54-2FBB-16B4A5DF46C1}"/>
          </ac:picMkLst>
        </pc:picChg>
      </pc:sldChg>
      <pc:sldChg chg="addSp modSp mod ord setBg">
        <pc:chgData name="sveva.delgatto@unimc.it" userId="S::sveva.delgatto@unimc.it::b0dff882-4194-43a0-8b10-1068c4ea61a2" providerId="AD" clId="Web-{9FC99009-1D17-CBEF-8C7C-53CBAD72F928}" dt="2024-03-04T11:54:39.506" v="110" actId="20577"/>
        <pc:sldMkLst>
          <pc:docMk/>
          <pc:sldMk cId="1073734380" sldId="310"/>
        </pc:sldMkLst>
        <pc:spChg chg="mod">
          <ac:chgData name="sveva.delgatto@unimc.it" userId="S::sveva.delgatto@unimc.it::b0dff882-4194-43a0-8b10-1068c4ea61a2" providerId="AD" clId="Web-{9FC99009-1D17-CBEF-8C7C-53CBAD72F928}" dt="2024-03-04T11:54:24.755" v="104"/>
          <ac:spMkLst>
            <pc:docMk/>
            <pc:sldMk cId="1073734380" sldId="310"/>
            <ac:spMk id="2" creationId="{00000000-0000-0000-0000-000000000000}"/>
          </ac:spMkLst>
        </pc:spChg>
        <pc:spChg chg="mod">
          <ac:chgData name="sveva.delgatto@unimc.it" userId="S::sveva.delgatto@unimc.it::b0dff882-4194-43a0-8b10-1068c4ea61a2" providerId="AD" clId="Web-{9FC99009-1D17-CBEF-8C7C-53CBAD72F928}" dt="2024-03-04T11:54:39.506" v="110" actId="20577"/>
          <ac:spMkLst>
            <pc:docMk/>
            <pc:sldMk cId="1073734380" sldId="310"/>
            <ac:spMk id="3" creationId="{00000000-0000-0000-0000-000000000000}"/>
          </ac:spMkLst>
        </pc:spChg>
        <pc:spChg chg="add">
          <ac:chgData name="sveva.delgatto@unimc.it" userId="S::sveva.delgatto@unimc.it::b0dff882-4194-43a0-8b10-1068c4ea61a2" providerId="AD" clId="Web-{9FC99009-1D17-CBEF-8C7C-53CBAD72F928}" dt="2024-03-04T11:54:24.755" v="104"/>
          <ac:spMkLst>
            <pc:docMk/>
            <pc:sldMk cId="1073734380" sldId="310"/>
            <ac:spMk id="9" creationId="{3ECBE1F1-D69B-4AFA-ABD5-8E41720EF6DE}"/>
          </ac:spMkLst>
        </pc:spChg>
        <pc:spChg chg="add">
          <ac:chgData name="sveva.delgatto@unimc.it" userId="S::sveva.delgatto@unimc.it::b0dff882-4194-43a0-8b10-1068c4ea61a2" providerId="AD" clId="Web-{9FC99009-1D17-CBEF-8C7C-53CBAD72F928}" dt="2024-03-04T11:54:24.755" v="104"/>
          <ac:spMkLst>
            <pc:docMk/>
            <pc:sldMk cId="1073734380" sldId="310"/>
            <ac:spMk id="11" creationId="{603A6265-E10C-4B85-9C20-E75FCAF9CC63}"/>
          </ac:spMkLst>
        </pc:spChg>
        <pc:picChg chg="add">
          <ac:chgData name="sveva.delgatto@unimc.it" userId="S::sveva.delgatto@unimc.it::b0dff882-4194-43a0-8b10-1068c4ea61a2" providerId="AD" clId="Web-{9FC99009-1D17-CBEF-8C7C-53CBAD72F928}" dt="2024-03-04T11:54:24.755" v="104"/>
          <ac:picMkLst>
            <pc:docMk/>
            <pc:sldMk cId="1073734380" sldId="310"/>
            <ac:picMk id="5" creationId="{573B80B4-E468-F7FD-B528-BCB5D2732589}"/>
          </ac:picMkLst>
        </pc:picChg>
      </pc:sldChg>
      <pc:sldChg chg="addSp delSp modSp mod setBg">
        <pc:chgData name="sveva.delgatto@unimc.it" userId="S::sveva.delgatto@unimc.it::b0dff882-4194-43a0-8b10-1068c4ea61a2" providerId="AD" clId="Web-{9FC99009-1D17-CBEF-8C7C-53CBAD72F928}" dt="2024-03-04T11:47:54.943" v="36"/>
        <pc:sldMkLst>
          <pc:docMk/>
          <pc:sldMk cId="210238598" sldId="311"/>
        </pc:sldMkLst>
        <pc:spChg chg="mod">
          <ac:chgData name="sveva.delgatto@unimc.it" userId="S::sveva.delgatto@unimc.it::b0dff882-4194-43a0-8b10-1068c4ea61a2" providerId="AD" clId="Web-{9FC99009-1D17-CBEF-8C7C-53CBAD72F928}" dt="2024-03-04T11:47:54.943" v="36"/>
          <ac:spMkLst>
            <pc:docMk/>
            <pc:sldMk cId="210238598" sldId="311"/>
            <ac:spMk id="2" creationId="{00000000-0000-0000-0000-000000000000}"/>
          </ac:spMkLst>
        </pc:spChg>
        <pc:spChg chg="del mod">
          <ac:chgData name="sveva.delgatto@unimc.it" userId="S::sveva.delgatto@unimc.it::b0dff882-4194-43a0-8b10-1068c4ea61a2" providerId="AD" clId="Web-{9FC99009-1D17-CBEF-8C7C-53CBAD72F928}" dt="2024-03-04T11:47:54.943" v="36"/>
          <ac:spMkLst>
            <pc:docMk/>
            <pc:sldMk cId="210238598" sldId="311"/>
            <ac:spMk id="3" creationId="{00000000-0000-0000-0000-000000000000}"/>
          </ac:spMkLst>
        </pc:spChg>
        <pc:spChg chg="add">
          <ac:chgData name="sveva.delgatto@unimc.it" userId="S::sveva.delgatto@unimc.it::b0dff882-4194-43a0-8b10-1068c4ea61a2" providerId="AD" clId="Web-{9FC99009-1D17-CBEF-8C7C-53CBAD72F928}" dt="2024-03-04T11:47:54.943" v="36"/>
          <ac:spMkLst>
            <pc:docMk/>
            <pc:sldMk cId="210238598" sldId="311"/>
            <ac:spMk id="9" creationId="{56E9B3E6-E277-4D68-BA48-9CB43FFBD6E2}"/>
          </ac:spMkLst>
        </pc:spChg>
        <pc:spChg chg="add">
          <ac:chgData name="sveva.delgatto@unimc.it" userId="S::sveva.delgatto@unimc.it::b0dff882-4194-43a0-8b10-1068c4ea61a2" providerId="AD" clId="Web-{9FC99009-1D17-CBEF-8C7C-53CBAD72F928}" dt="2024-03-04T11:47:54.943" v="36"/>
          <ac:spMkLst>
            <pc:docMk/>
            <pc:sldMk cId="210238598" sldId="311"/>
            <ac:spMk id="16" creationId="{D5B0017B-2ECA-49AF-B397-DC140825DF8D}"/>
          </ac:spMkLst>
        </pc:spChg>
        <pc:grpChg chg="add">
          <ac:chgData name="sveva.delgatto@unimc.it" userId="S::sveva.delgatto@unimc.it::b0dff882-4194-43a0-8b10-1068c4ea61a2" providerId="AD" clId="Web-{9FC99009-1D17-CBEF-8C7C-53CBAD72F928}" dt="2024-03-04T11:47:54.943" v="36"/>
          <ac:grpSpMkLst>
            <pc:docMk/>
            <pc:sldMk cId="210238598" sldId="311"/>
            <ac:grpSpMk id="11" creationId="{AE1C45F0-260A-458C-96ED-C1F6D2151219}"/>
          </ac:grpSpMkLst>
        </pc:grpChg>
        <pc:graphicFrameChg chg="add">
          <ac:chgData name="sveva.delgatto@unimc.it" userId="S::sveva.delgatto@unimc.it::b0dff882-4194-43a0-8b10-1068c4ea61a2" providerId="AD" clId="Web-{9FC99009-1D17-CBEF-8C7C-53CBAD72F928}" dt="2024-03-04T11:47:54.943" v="36"/>
          <ac:graphicFrameMkLst>
            <pc:docMk/>
            <pc:sldMk cId="210238598" sldId="311"/>
            <ac:graphicFrameMk id="5" creationId="{2C18B76E-6BC7-B7F3-B6D3-5EA3CE779211}"/>
          </ac:graphicFrameMkLst>
        </pc:graphicFrameChg>
        <pc:cxnChg chg="add">
          <ac:chgData name="sveva.delgatto@unimc.it" userId="S::sveva.delgatto@unimc.it::b0dff882-4194-43a0-8b10-1068c4ea61a2" providerId="AD" clId="Web-{9FC99009-1D17-CBEF-8C7C-53CBAD72F928}" dt="2024-03-04T11:47:54.943" v="36"/>
          <ac:cxnSpMkLst>
            <pc:docMk/>
            <pc:sldMk cId="210238598" sldId="311"/>
            <ac:cxnSpMk id="18" creationId="{6CF1BAF6-AD41-4082-B212-8A1F9A2E8779}"/>
          </ac:cxnSpMkLst>
        </pc:cxnChg>
      </pc:sldChg>
      <pc:sldChg chg="addSp modSp mod setBg">
        <pc:chgData name="sveva.delgatto@unimc.it" userId="S::sveva.delgatto@unimc.it::b0dff882-4194-43a0-8b10-1068c4ea61a2" providerId="AD" clId="Web-{9FC99009-1D17-CBEF-8C7C-53CBAD72F928}" dt="2024-03-04T11:49:13.603" v="49" actId="20577"/>
        <pc:sldMkLst>
          <pc:docMk/>
          <pc:sldMk cId="2792163475" sldId="312"/>
        </pc:sldMkLst>
        <pc:spChg chg="mod">
          <ac:chgData name="sveva.delgatto@unimc.it" userId="S::sveva.delgatto@unimc.it::b0dff882-4194-43a0-8b10-1068c4ea61a2" providerId="AD" clId="Web-{9FC99009-1D17-CBEF-8C7C-53CBAD72F928}" dt="2024-03-04T11:49:06.306" v="48"/>
          <ac:spMkLst>
            <pc:docMk/>
            <pc:sldMk cId="2792163475" sldId="312"/>
            <ac:spMk id="2" creationId="{9F658A00-A06A-49AA-9F5E-FF3AFE261872}"/>
          </ac:spMkLst>
        </pc:spChg>
        <pc:spChg chg="mod">
          <ac:chgData name="sveva.delgatto@unimc.it" userId="S::sveva.delgatto@unimc.it::b0dff882-4194-43a0-8b10-1068c4ea61a2" providerId="AD" clId="Web-{9FC99009-1D17-CBEF-8C7C-53CBAD72F928}" dt="2024-03-04T11:49:13.603" v="49" actId="20577"/>
          <ac:spMkLst>
            <pc:docMk/>
            <pc:sldMk cId="2792163475" sldId="312"/>
            <ac:spMk id="3" creationId="{97092146-A258-4F50-801A-184AAD1CAFCF}"/>
          </ac:spMkLst>
        </pc:spChg>
        <pc:spChg chg="add">
          <ac:chgData name="sveva.delgatto@unimc.it" userId="S::sveva.delgatto@unimc.it::b0dff882-4194-43a0-8b10-1068c4ea61a2" providerId="AD" clId="Web-{9FC99009-1D17-CBEF-8C7C-53CBAD72F928}" dt="2024-03-04T11:49:06.306" v="48"/>
          <ac:spMkLst>
            <pc:docMk/>
            <pc:sldMk cId="2792163475" sldId="312"/>
            <ac:spMk id="8" creationId="{DBF61EA3-B236-439E-9C0B-340980D56BEE}"/>
          </ac:spMkLst>
        </pc:spChg>
        <pc:spChg chg="add">
          <ac:chgData name="sveva.delgatto@unimc.it" userId="S::sveva.delgatto@unimc.it::b0dff882-4194-43a0-8b10-1068c4ea61a2" providerId="AD" clId="Web-{9FC99009-1D17-CBEF-8C7C-53CBAD72F928}" dt="2024-03-04T11:49:06.306" v="48"/>
          <ac:spMkLst>
            <pc:docMk/>
            <pc:sldMk cId="2792163475" sldId="312"/>
            <ac:spMk id="14" creationId="{E659831F-0D9A-4C63-9EBB-8435B85A440F}"/>
          </ac:spMkLst>
        </pc:spChg>
        <pc:grpChg chg="add">
          <ac:chgData name="sveva.delgatto@unimc.it" userId="S::sveva.delgatto@unimc.it::b0dff882-4194-43a0-8b10-1068c4ea61a2" providerId="AD" clId="Web-{9FC99009-1D17-CBEF-8C7C-53CBAD72F928}" dt="2024-03-04T11:49:06.306" v="48"/>
          <ac:grpSpMkLst>
            <pc:docMk/>
            <pc:sldMk cId="2792163475" sldId="312"/>
            <ac:grpSpMk id="10" creationId="{28FAF094-D087-493F-8DF9-A486C2D6BBAA}"/>
          </ac:grpSpMkLst>
        </pc:grpChg>
      </pc:sldChg>
      <pc:sldChg chg="del">
        <pc:chgData name="sveva.delgatto@unimc.it" userId="S::sveva.delgatto@unimc.it::b0dff882-4194-43a0-8b10-1068c4ea61a2" providerId="AD" clId="Web-{9FC99009-1D17-CBEF-8C7C-53CBAD72F928}" dt="2024-03-04T11:44:46.827" v="9"/>
        <pc:sldMkLst>
          <pc:docMk/>
          <pc:sldMk cId="2328185346" sldId="313"/>
        </pc:sldMkLst>
      </pc:sldChg>
      <pc:sldChg chg="del">
        <pc:chgData name="sveva.delgatto@unimc.it" userId="S::sveva.delgatto@unimc.it::b0dff882-4194-43a0-8b10-1068c4ea61a2" providerId="AD" clId="Web-{9FC99009-1D17-CBEF-8C7C-53CBAD72F928}" dt="2024-03-04T11:44:46.827" v="8"/>
        <pc:sldMkLst>
          <pc:docMk/>
          <pc:sldMk cId="1722767302" sldId="314"/>
        </pc:sldMkLst>
      </pc:sldChg>
      <pc:sldChg chg="del">
        <pc:chgData name="sveva.delgatto@unimc.it" userId="S::sveva.delgatto@unimc.it::b0dff882-4194-43a0-8b10-1068c4ea61a2" providerId="AD" clId="Web-{9FC99009-1D17-CBEF-8C7C-53CBAD72F928}" dt="2024-03-04T11:44:46.811" v="5"/>
        <pc:sldMkLst>
          <pc:docMk/>
          <pc:sldMk cId="4196519574" sldId="315"/>
        </pc:sldMkLst>
      </pc:sldChg>
      <pc:sldChg chg="del">
        <pc:chgData name="sveva.delgatto@unimc.it" userId="S::sveva.delgatto@unimc.it::b0dff882-4194-43a0-8b10-1068c4ea61a2" providerId="AD" clId="Web-{9FC99009-1D17-CBEF-8C7C-53CBAD72F928}" dt="2024-03-04T11:44:46.811" v="3"/>
        <pc:sldMkLst>
          <pc:docMk/>
          <pc:sldMk cId="3888330571" sldId="316"/>
        </pc:sldMkLst>
      </pc:sldChg>
      <pc:sldChg chg="del">
        <pc:chgData name="sveva.delgatto@unimc.it" userId="S::sveva.delgatto@unimc.it::b0dff882-4194-43a0-8b10-1068c4ea61a2" providerId="AD" clId="Web-{9FC99009-1D17-CBEF-8C7C-53CBAD72F928}" dt="2024-03-04T11:44:46.811" v="0"/>
        <pc:sldMkLst>
          <pc:docMk/>
          <pc:sldMk cId="3075819569" sldId="317"/>
        </pc:sldMkLst>
      </pc:sldChg>
      <pc:sldChg chg="addSp modSp mod setBg">
        <pc:chgData name="sveva.delgatto@unimc.it" userId="S::sveva.delgatto@unimc.it::b0dff882-4194-43a0-8b10-1068c4ea61a2" providerId="AD" clId="Web-{9FC99009-1D17-CBEF-8C7C-53CBAD72F928}" dt="2024-03-04T11:47:25.442" v="32"/>
        <pc:sldMkLst>
          <pc:docMk/>
          <pc:sldMk cId="2760158308" sldId="318"/>
        </pc:sldMkLst>
        <pc:spChg chg="mod">
          <ac:chgData name="sveva.delgatto@unimc.it" userId="S::sveva.delgatto@unimc.it::b0dff882-4194-43a0-8b10-1068c4ea61a2" providerId="AD" clId="Web-{9FC99009-1D17-CBEF-8C7C-53CBAD72F928}" dt="2024-03-04T11:47:25.442" v="32"/>
          <ac:spMkLst>
            <pc:docMk/>
            <pc:sldMk cId="2760158308" sldId="318"/>
            <ac:spMk id="2" creationId="{C206C51D-898C-4141-82E4-B9BCD644D5FE}"/>
          </ac:spMkLst>
        </pc:spChg>
        <pc:spChg chg="mod">
          <ac:chgData name="sveva.delgatto@unimc.it" userId="S::sveva.delgatto@unimc.it::b0dff882-4194-43a0-8b10-1068c4ea61a2" providerId="AD" clId="Web-{9FC99009-1D17-CBEF-8C7C-53CBAD72F928}" dt="2024-03-04T11:47:25.442" v="32"/>
          <ac:spMkLst>
            <pc:docMk/>
            <pc:sldMk cId="2760158308" sldId="318"/>
            <ac:spMk id="3" creationId="{B329E6EE-DA02-4A93-8286-2D7BAC76C14B}"/>
          </ac:spMkLst>
        </pc:spChg>
        <pc:spChg chg="add">
          <ac:chgData name="sveva.delgatto@unimc.it" userId="S::sveva.delgatto@unimc.it::b0dff882-4194-43a0-8b10-1068c4ea61a2" providerId="AD" clId="Web-{9FC99009-1D17-CBEF-8C7C-53CBAD72F928}" dt="2024-03-04T11:47:25.442" v="32"/>
          <ac:spMkLst>
            <pc:docMk/>
            <pc:sldMk cId="2760158308" sldId="318"/>
            <ac:spMk id="9" creationId="{93245F62-CCC4-49E4-B95B-EA6C1E790510}"/>
          </ac:spMkLst>
        </pc:spChg>
        <pc:spChg chg="add">
          <ac:chgData name="sveva.delgatto@unimc.it" userId="S::sveva.delgatto@unimc.it::b0dff882-4194-43a0-8b10-1068c4ea61a2" providerId="AD" clId="Web-{9FC99009-1D17-CBEF-8C7C-53CBAD72F928}" dt="2024-03-04T11:47:25.442" v="32"/>
          <ac:spMkLst>
            <pc:docMk/>
            <pc:sldMk cId="2760158308" sldId="318"/>
            <ac:spMk id="11" creationId="{E6C0DD6B-6AA3-448F-9B99-8386295BC1B4}"/>
          </ac:spMkLst>
        </pc:spChg>
        <pc:picChg chg="add mod">
          <ac:chgData name="sveva.delgatto@unimc.it" userId="S::sveva.delgatto@unimc.it::b0dff882-4194-43a0-8b10-1068c4ea61a2" providerId="AD" clId="Web-{9FC99009-1D17-CBEF-8C7C-53CBAD72F928}" dt="2024-03-04T11:47:25.442" v="32"/>
          <ac:picMkLst>
            <pc:docMk/>
            <pc:sldMk cId="2760158308" sldId="318"/>
            <ac:picMk id="4" creationId="{8EF79936-2669-4FDB-7BAA-2BEDDBB9A5FB}"/>
          </ac:picMkLst>
        </pc:picChg>
      </pc:sldChg>
      <pc:sldChg chg="addSp modSp mod setBg">
        <pc:chgData name="sveva.delgatto@unimc.it" userId="S::sveva.delgatto@unimc.it::b0dff882-4194-43a0-8b10-1068c4ea61a2" providerId="AD" clId="Web-{9FC99009-1D17-CBEF-8C7C-53CBAD72F928}" dt="2024-03-04T12:03:05.322" v="138" actId="20577"/>
        <pc:sldMkLst>
          <pc:docMk/>
          <pc:sldMk cId="3696557590" sldId="319"/>
        </pc:sldMkLst>
        <pc:spChg chg="mod">
          <ac:chgData name="sveva.delgatto@unimc.it" userId="S::sveva.delgatto@unimc.it::b0dff882-4194-43a0-8b10-1068c4ea61a2" providerId="AD" clId="Web-{9FC99009-1D17-CBEF-8C7C-53CBAD72F928}" dt="2024-03-04T12:02:52.790" v="136"/>
          <ac:spMkLst>
            <pc:docMk/>
            <pc:sldMk cId="3696557590" sldId="319"/>
            <ac:spMk id="2" creationId="{F4CF7029-9C36-43FF-BFEC-A40AFB2D9C4A}"/>
          </ac:spMkLst>
        </pc:spChg>
        <pc:spChg chg="mod">
          <ac:chgData name="sveva.delgatto@unimc.it" userId="S::sveva.delgatto@unimc.it::b0dff882-4194-43a0-8b10-1068c4ea61a2" providerId="AD" clId="Web-{9FC99009-1D17-CBEF-8C7C-53CBAD72F928}" dt="2024-03-04T12:03:05.322" v="138" actId="20577"/>
          <ac:spMkLst>
            <pc:docMk/>
            <pc:sldMk cId="3696557590" sldId="319"/>
            <ac:spMk id="3" creationId="{AD960051-1C06-4478-B3E2-7157A89DCDE8}"/>
          </ac:spMkLst>
        </pc:spChg>
        <pc:spChg chg="add">
          <ac:chgData name="sveva.delgatto@unimc.it" userId="S::sveva.delgatto@unimc.it::b0dff882-4194-43a0-8b10-1068c4ea61a2" providerId="AD" clId="Web-{9FC99009-1D17-CBEF-8C7C-53CBAD72F928}" dt="2024-03-04T12:02:52.790" v="136"/>
          <ac:spMkLst>
            <pc:docMk/>
            <pc:sldMk cId="3696557590" sldId="319"/>
            <ac:spMk id="10" creationId="{59A309A7-1751-4ABE-A3C1-EEC40366AD89}"/>
          </ac:spMkLst>
        </pc:spChg>
        <pc:spChg chg="add">
          <ac:chgData name="sveva.delgatto@unimc.it" userId="S::sveva.delgatto@unimc.it::b0dff882-4194-43a0-8b10-1068c4ea61a2" providerId="AD" clId="Web-{9FC99009-1D17-CBEF-8C7C-53CBAD72F928}" dt="2024-03-04T12:02:52.790" v="136"/>
          <ac:spMkLst>
            <pc:docMk/>
            <pc:sldMk cId="3696557590" sldId="319"/>
            <ac:spMk id="12" creationId="{967D8EB6-EAE1-4F9C-B398-83321E287204}"/>
          </ac:spMkLst>
        </pc:spChg>
        <pc:picChg chg="add">
          <ac:chgData name="sveva.delgatto@unimc.it" userId="S::sveva.delgatto@unimc.it::b0dff882-4194-43a0-8b10-1068c4ea61a2" providerId="AD" clId="Web-{9FC99009-1D17-CBEF-8C7C-53CBAD72F928}" dt="2024-03-04T12:02:52.790" v="136"/>
          <ac:picMkLst>
            <pc:docMk/>
            <pc:sldMk cId="3696557590" sldId="319"/>
            <ac:picMk id="7" creationId="{C2535444-0346-3C48-F0A0-7B272C1B6A7C}"/>
          </ac:picMkLst>
        </pc:picChg>
      </pc:sldChg>
      <pc:sldChg chg="addSp modSp mod setBg">
        <pc:chgData name="sveva.delgatto@unimc.it" userId="S::sveva.delgatto@unimc.it::b0dff882-4194-43a0-8b10-1068c4ea61a2" providerId="AD" clId="Web-{9FC99009-1D17-CBEF-8C7C-53CBAD72F928}" dt="2024-03-04T12:03:20.619" v="139"/>
        <pc:sldMkLst>
          <pc:docMk/>
          <pc:sldMk cId="4047279713" sldId="320"/>
        </pc:sldMkLst>
        <pc:spChg chg="mod">
          <ac:chgData name="sveva.delgatto@unimc.it" userId="S::sveva.delgatto@unimc.it::b0dff882-4194-43a0-8b10-1068c4ea61a2" providerId="AD" clId="Web-{9FC99009-1D17-CBEF-8C7C-53CBAD72F928}" dt="2024-03-04T12:03:20.619" v="139"/>
          <ac:spMkLst>
            <pc:docMk/>
            <pc:sldMk cId="4047279713" sldId="320"/>
            <ac:spMk id="2" creationId="{5489F70E-FFFD-4178-BECC-C7A266465BC1}"/>
          </ac:spMkLst>
        </pc:spChg>
        <pc:spChg chg="mod">
          <ac:chgData name="sveva.delgatto@unimc.it" userId="S::sveva.delgatto@unimc.it::b0dff882-4194-43a0-8b10-1068c4ea61a2" providerId="AD" clId="Web-{9FC99009-1D17-CBEF-8C7C-53CBAD72F928}" dt="2024-03-04T12:03:20.619" v="139"/>
          <ac:spMkLst>
            <pc:docMk/>
            <pc:sldMk cId="4047279713" sldId="320"/>
            <ac:spMk id="3" creationId="{C1994DD9-7658-4929-8E7E-30B20D072712}"/>
          </ac:spMkLst>
        </pc:spChg>
        <pc:spChg chg="add">
          <ac:chgData name="sveva.delgatto@unimc.it" userId="S::sveva.delgatto@unimc.it::b0dff882-4194-43a0-8b10-1068c4ea61a2" providerId="AD" clId="Web-{9FC99009-1D17-CBEF-8C7C-53CBAD72F928}" dt="2024-03-04T12:03:20.619" v="139"/>
          <ac:spMkLst>
            <pc:docMk/>
            <pc:sldMk cId="4047279713" sldId="320"/>
            <ac:spMk id="8" creationId="{DBF61EA3-B236-439E-9C0B-340980D56BEE}"/>
          </ac:spMkLst>
        </pc:spChg>
        <pc:spChg chg="add">
          <ac:chgData name="sveva.delgatto@unimc.it" userId="S::sveva.delgatto@unimc.it::b0dff882-4194-43a0-8b10-1068c4ea61a2" providerId="AD" clId="Web-{9FC99009-1D17-CBEF-8C7C-53CBAD72F928}" dt="2024-03-04T12:03:20.619" v="139"/>
          <ac:spMkLst>
            <pc:docMk/>
            <pc:sldMk cId="4047279713" sldId="320"/>
            <ac:spMk id="14" creationId="{E659831F-0D9A-4C63-9EBB-8435B85A440F}"/>
          </ac:spMkLst>
        </pc:spChg>
        <pc:grpChg chg="add">
          <ac:chgData name="sveva.delgatto@unimc.it" userId="S::sveva.delgatto@unimc.it::b0dff882-4194-43a0-8b10-1068c4ea61a2" providerId="AD" clId="Web-{9FC99009-1D17-CBEF-8C7C-53CBAD72F928}" dt="2024-03-04T12:03:20.619" v="139"/>
          <ac:grpSpMkLst>
            <pc:docMk/>
            <pc:sldMk cId="4047279713" sldId="320"/>
            <ac:grpSpMk id="10" creationId="{28FAF094-D087-493F-8DF9-A486C2D6BBAA}"/>
          </ac:grpSpMkLst>
        </pc:grpChg>
      </pc:sldChg>
      <pc:sldChg chg="addSp delSp modSp mod setBg">
        <pc:chgData name="sveva.delgatto@unimc.it" userId="S::sveva.delgatto@unimc.it::b0dff882-4194-43a0-8b10-1068c4ea61a2" providerId="AD" clId="Web-{9FC99009-1D17-CBEF-8C7C-53CBAD72F928}" dt="2024-03-04T12:03:25.557" v="140"/>
        <pc:sldMkLst>
          <pc:docMk/>
          <pc:sldMk cId="362441712" sldId="321"/>
        </pc:sldMkLst>
        <pc:spChg chg="mod">
          <ac:chgData name="sveva.delgatto@unimc.it" userId="S::sveva.delgatto@unimc.it::b0dff882-4194-43a0-8b10-1068c4ea61a2" providerId="AD" clId="Web-{9FC99009-1D17-CBEF-8C7C-53CBAD72F928}" dt="2024-03-04T12:03:25.557" v="140"/>
          <ac:spMkLst>
            <pc:docMk/>
            <pc:sldMk cId="362441712" sldId="321"/>
            <ac:spMk id="2" creationId="{54420883-E7E4-45F2-8C3D-16DDE806DC92}"/>
          </ac:spMkLst>
        </pc:spChg>
        <pc:spChg chg="del">
          <ac:chgData name="sveva.delgatto@unimc.it" userId="S::sveva.delgatto@unimc.it::b0dff882-4194-43a0-8b10-1068c4ea61a2" providerId="AD" clId="Web-{9FC99009-1D17-CBEF-8C7C-53CBAD72F928}" dt="2024-03-04T12:03:25.557" v="140"/>
          <ac:spMkLst>
            <pc:docMk/>
            <pc:sldMk cId="362441712" sldId="321"/>
            <ac:spMk id="3" creationId="{3A87BA68-8135-440D-92DF-44B8FA228725}"/>
          </ac:spMkLst>
        </pc:spChg>
        <pc:spChg chg="add">
          <ac:chgData name="sveva.delgatto@unimc.it" userId="S::sveva.delgatto@unimc.it::b0dff882-4194-43a0-8b10-1068c4ea61a2" providerId="AD" clId="Web-{9FC99009-1D17-CBEF-8C7C-53CBAD72F928}" dt="2024-03-04T12:03:25.557" v="140"/>
          <ac:spMkLst>
            <pc:docMk/>
            <pc:sldMk cId="362441712" sldId="321"/>
            <ac:spMk id="9" creationId="{53B021B3-DE93-4AB7-8A18-CF5F1CED88B8}"/>
          </ac:spMkLst>
        </pc:spChg>
        <pc:spChg chg="add">
          <ac:chgData name="sveva.delgatto@unimc.it" userId="S::sveva.delgatto@unimc.it::b0dff882-4194-43a0-8b10-1068c4ea61a2" providerId="AD" clId="Web-{9FC99009-1D17-CBEF-8C7C-53CBAD72F928}" dt="2024-03-04T12:03:25.557" v="140"/>
          <ac:spMkLst>
            <pc:docMk/>
            <pc:sldMk cId="362441712" sldId="321"/>
            <ac:spMk id="11" creationId="{52D502E5-F6B4-4D58-B4AE-FC466FF15EE8}"/>
          </ac:spMkLst>
        </pc:spChg>
        <pc:spChg chg="add">
          <ac:chgData name="sveva.delgatto@unimc.it" userId="S::sveva.delgatto@unimc.it::b0dff882-4194-43a0-8b10-1068c4ea61a2" providerId="AD" clId="Web-{9FC99009-1D17-CBEF-8C7C-53CBAD72F928}" dt="2024-03-04T12:03:25.557" v="140"/>
          <ac:spMkLst>
            <pc:docMk/>
            <pc:sldMk cId="362441712" sldId="321"/>
            <ac:spMk id="13" creationId="{9DECDBF4-02B6-4BB4-B65B-B8107AD6A9E8}"/>
          </ac:spMkLst>
        </pc:spChg>
        <pc:graphicFrameChg chg="add">
          <ac:chgData name="sveva.delgatto@unimc.it" userId="S::sveva.delgatto@unimc.it::b0dff882-4194-43a0-8b10-1068c4ea61a2" providerId="AD" clId="Web-{9FC99009-1D17-CBEF-8C7C-53CBAD72F928}" dt="2024-03-04T12:03:25.557" v="140"/>
          <ac:graphicFrameMkLst>
            <pc:docMk/>
            <pc:sldMk cId="362441712" sldId="321"/>
            <ac:graphicFrameMk id="5" creationId="{175AA6E3-4F63-E9BC-0900-2C1625E22F35}"/>
          </ac:graphicFrameMkLst>
        </pc:graphicFrameChg>
      </pc:sldChg>
      <pc:sldChg chg="addSp modSp mod setBg">
        <pc:chgData name="sveva.delgatto@unimc.it" userId="S::sveva.delgatto@unimc.it::b0dff882-4194-43a0-8b10-1068c4ea61a2" providerId="AD" clId="Web-{9FC99009-1D17-CBEF-8C7C-53CBAD72F928}" dt="2024-03-04T12:05:17.765" v="193" actId="20577"/>
        <pc:sldMkLst>
          <pc:docMk/>
          <pc:sldMk cId="3916207503" sldId="323"/>
        </pc:sldMkLst>
        <pc:spChg chg="mod">
          <ac:chgData name="sveva.delgatto@unimc.it" userId="S::sveva.delgatto@unimc.it::b0dff882-4194-43a0-8b10-1068c4ea61a2" providerId="AD" clId="Web-{9FC99009-1D17-CBEF-8C7C-53CBAD72F928}" dt="2024-03-04T12:05:09.186" v="191"/>
          <ac:spMkLst>
            <pc:docMk/>
            <pc:sldMk cId="3916207503" sldId="323"/>
            <ac:spMk id="2" creationId="{459D817E-1BFB-4D43-8669-E5DC546A2AEF}"/>
          </ac:spMkLst>
        </pc:spChg>
        <pc:spChg chg="mod">
          <ac:chgData name="sveva.delgatto@unimc.it" userId="S::sveva.delgatto@unimc.it::b0dff882-4194-43a0-8b10-1068c4ea61a2" providerId="AD" clId="Web-{9FC99009-1D17-CBEF-8C7C-53CBAD72F928}" dt="2024-03-04T12:05:17.765" v="193" actId="20577"/>
          <ac:spMkLst>
            <pc:docMk/>
            <pc:sldMk cId="3916207503" sldId="323"/>
            <ac:spMk id="3" creationId="{66FCB1CF-E951-4B69-B873-17D150FC99F5}"/>
          </ac:spMkLst>
        </pc:spChg>
        <pc:spChg chg="add">
          <ac:chgData name="sveva.delgatto@unimc.it" userId="S::sveva.delgatto@unimc.it::b0dff882-4194-43a0-8b10-1068c4ea61a2" providerId="AD" clId="Web-{9FC99009-1D17-CBEF-8C7C-53CBAD72F928}" dt="2024-03-04T12:05:09.186" v="191"/>
          <ac:spMkLst>
            <pc:docMk/>
            <pc:sldMk cId="3916207503" sldId="323"/>
            <ac:spMk id="8" creationId="{B6CDA21F-E7AF-4C75-8395-33F58D5B0E45}"/>
          </ac:spMkLst>
        </pc:spChg>
        <pc:spChg chg="add">
          <ac:chgData name="sveva.delgatto@unimc.it" userId="S::sveva.delgatto@unimc.it::b0dff882-4194-43a0-8b10-1068c4ea61a2" providerId="AD" clId="Web-{9FC99009-1D17-CBEF-8C7C-53CBAD72F928}" dt="2024-03-04T12:05:09.186" v="191"/>
          <ac:spMkLst>
            <pc:docMk/>
            <pc:sldMk cId="3916207503" sldId="323"/>
            <ac:spMk id="15" creationId="{D5B0017B-2ECA-49AF-B397-DC140825DF8D}"/>
          </ac:spMkLst>
        </pc:spChg>
        <pc:grpChg chg="add">
          <ac:chgData name="sveva.delgatto@unimc.it" userId="S::sveva.delgatto@unimc.it::b0dff882-4194-43a0-8b10-1068c4ea61a2" providerId="AD" clId="Web-{9FC99009-1D17-CBEF-8C7C-53CBAD72F928}" dt="2024-03-04T12:05:09.186" v="191"/>
          <ac:grpSpMkLst>
            <pc:docMk/>
            <pc:sldMk cId="3916207503" sldId="323"/>
            <ac:grpSpMk id="10" creationId="{AE1C45F0-260A-458C-96ED-C1F6D2151219}"/>
          </ac:grpSpMkLst>
        </pc:grpChg>
        <pc:cxnChg chg="add">
          <ac:chgData name="sveva.delgatto@unimc.it" userId="S::sveva.delgatto@unimc.it::b0dff882-4194-43a0-8b10-1068c4ea61a2" providerId="AD" clId="Web-{9FC99009-1D17-CBEF-8C7C-53CBAD72F928}" dt="2024-03-04T12:05:09.186" v="191"/>
          <ac:cxnSpMkLst>
            <pc:docMk/>
            <pc:sldMk cId="3916207503" sldId="323"/>
            <ac:cxnSpMk id="17" creationId="{6CF1BAF6-AD41-4082-B212-8A1F9A2E8779}"/>
          </ac:cxnSpMkLst>
        </pc:cxnChg>
      </pc:sldChg>
      <pc:sldChg chg="addSp delSp modSp mod setBg">
        <pc:chgData name="sveva.delgatto@unimc.it" userId="S::sveva.delgatto@unimc.it::b0dff882-4194-43a0-8b10-1068c4ea61a2" providerId="AD" clId="Web-{9FC99009-1D17-CBEF-8C7C-53CBAD72F928}" dt="2024-03-04T12:06:10.970" v="232"/>
        <pc:sldMkLst>
          <pc:docMk/>
          <pc:sldMk cId="2644760967" sldId="324"/>
        </pc:sldMkLst>
        <pc:spChg chg="mod">
          <ac:chgData name="sveva.delgatto@unimc.it" userId="S::sveva.delgatto@unimc.it::b0dff882-4194-43a0-8b10-1068c4ea61a2" providerId="AD" clId="Web-{9FC99009-1D17-CBEF-8C7C-53CBAD72F928}" dt="2024-03-04T12:06:10.970" v="232"/>
          <ac:spMkLst>
            <pc:docMk/>
            <pc:sldMk cId="2644760967" sldId="324"/>
            <ac:spMk id="2" creationId="{459D817E-1BFB-4D43-8669-E5DC546A2AEF}"/>
          </ac:spMkLst>
        </pc:spChg>
        <pc:spChg chg="del mod">
          <ac:chgData name="sveva.delgatto@unimc.it" userId="S::sveva.delgatto@unimc.it::b0dff882-4194-43a0-8b10-1068c4ea61a2" providerId="AD" clId="Web-{9FC99009-1D17-CBEF-8C7C-53CBAD72F928}" dt="2024-03-04T12:06:10.970" v="232"/>
          <ac:spMkLst>
            <pc:docMk/>
            <pc:sldMk cId="2644760967" sldId="324"/>
            <ac:spMk id="3" creationId="{66FCB1CF-E951-4B69-B873-17D150FC99F5}"/>
          </ac:spMkLst>
        </pc:spChg>
        <pc:spChg chg="add del">
          <ac:chgData name="sveva.delgatto@unimc.it" userId="S::sveva.delgatto@unimc.it::b0dff882-4194-43a0-8b10-1068c4ea61a2" providerId="AD" clId="Web-{9FC99009-1D17-CBEF-8C7C-53CBAD72F928}" dt="2024-03-04T12:06:10.907" v="231"/>
          <ac:spMkLst>
            <pc:docMk/>
            <pc:sldMk cId="2644760967" sldId="324"/>
            <ac:spMk id="8" creationId="{DBF61EA3-B236-439E-9C0B-340980D56BEE}"/>
          </ac:spMkLst>
        </pc:spChg>
        <pc:spChg chg="add del">
          <ac:chgData name="sveva.delgatto@unimc.it" userId="S::sveva.delgatto@unimc.it::b0dff882-4194-43a0-8b10-1068c4ea61a2" providerId="AD" clId="Web-{9FC99009-1D17-CBEF-8C7C-53CBAD72F928}" dt="2024-03-04T12:06:10.907" v="231"/>
          <ac:spMkLst>
            <pc:docMk/>
            <pc:sldMk cId="2644760967" sldId="324"/>
            <ac:spMk id="14" creationId="{E659831F-0D9A-4C63-9EBB-8435B85A440F}"/>
          </ac:spMkLst>
        </pc:spChg>
        <pc:spChg chg="add">
          <ac:chgData name="sveva.delgatto@unimc.it" userId="S::sveva.delgatto@unimc.it::b0dff882-4194-43a0-8b10-1068c4ea61a2" providerId="AD" clId="Web-{9FC99009-1D17-CBEF-8C7C-53CBAD72F928}" dt="2024-03-04T12:06:10.970" v="232"/>
          <ac:spMkLst>
            <pc:docMk/>
            <pc:sldMk cId="2644760967" sldId="324"/>
            <ac:spMk id="16" creationId="{B50AB553-2A96-4A92-96F2-93548E096954}"/>
          </ac:spMkLst>
        </pc:spChg>
        <pc:grpChg chg="add del">
          <ac:chgData name="sveva.delgatto@unimc.it" userId="S::sveva.delgatto@unimc.it::b0dff882-4194-43a0-8b10-1068c4ea61a2" providerId="AD" clId="Web-{9FC99009-1D17-CBEF-8C7C-53CBAD72F928}" dt="2024-03-04T12:06:10.907" v="231"/>
          <ac:grpSpMkLst>
            <pc:docMk/>
            <pc:sldMk cId="2644760967" sldId="324"/>
            <ac:grpSpMk id="10" creationId="{28FAF094-D087-493F-8DF9-A486C2D6BBAA}"/>
          </ac:grpSpMkLst>
        </pc:grpChg>
        <pc:graphicFrameChg chg="add">
          <ac:chgData name="sveva.delgatto@unimc.it" userId="S::sveva.delgatto@unimc.it::b0dff882-4194-43a0-8b10-1068c4ea61a2" providerId="AD" clId="Web-{9FC99009-1D17-CBEF-8C7C-53CBAD72F928}" dt="2024-03-04T12:06:10.970" v="232"/>
          <ac:graphicFrameMkLst>
            <pc:docMk/>
            <pc:sldMk cId="2644760967" sldId="324"/>
            <ac:graphicFrameMk id="5" creationId="{B06A9267-493D-E068-6063-FD66E5B70E77}"/>
          </ac:graphicFrameMkLst>
        </pc:graphicFrameChg>
        <pc:picChg chg="add">
          <ac:chgData name="sveva.delgatto@unimc.it" userId="S::sveva.delgatto@unimc.it::b0dff882-4194-43a0-8b10-1068c4ea61a2" providerId="AD" clId="Web-{9FC99009-1D17-CBEF-8C7C-53CBAD72F928}" dt="2024-03-04T12:06:10.970" v="232"/>
          <ac:picMkLst>
            <pc:docMk/>
            <pc:sldMk cId="2644760967" sldId="324"/>
            <ac:picMk id="6" creationId="{A262E2F6-C5AC-F86D-A2CC-9A8AFE66DD1B}"/>
          </ac:picMkLst>
        </pc:picChg>
      </pc:sldChg>
      <pc:sldChg chg="addSp modSp mod setBg">
        <pc:chgData name="sveva.delgatto@unimc.it" userId="S::sveva.delgatto@unimc.it::b0dff882-4194-43a0-8b10-1068c4ea61a2" providerId="AD" clId="Web-{9FC99009-1D17-CBEF-8C7C-53CBAD72F928}" dt="2024-03-04T12:07:35.035" v="274"/>
        <pc:sldMkLst>
          <pc:docMk/>
          <pc:sldMk cId="543408115" sldId="325"/>
        </pc:sldMkLst>
        <pc:spChg chg="mod">
          <ac:chgData name="sveva.delgatto@unimc.it" userId="S::sveva.delgatto@unimc.it::b0dff882-4194-43a0-8b10-1068c4ea61a2" providerId="AD" clId="Web-{9FC99009-1D17-CBEF-8C7C-53CBAD72F928}" dt="2024-03-04T12:07:35.035" v="274"/>
          <ac:spMkLst>
            <pc:docMk/>
            <pc:sldMk cId="543408115" sldId="325"/>
            <ac:spMk id="2" creationId="{459D817E-1BFB-4D43-8669-E5DC546A2AEF}"/>
          </ac:spMkLst>
        </pc:spChg>
        <pc:spChg chg="mod">
          <ac:chgData name="sveva.delgatto@unimc.it" userId="S::sveva.delgatto@unimc.it::b0dff882-4194-43a0-8b10-1068c4ea61a2" providerId="AD" clId="Web-{9FC99009-1D17-CBEF-8C7C-53CBAD72F928}" dt="2024-03-04T12:07:35.035" v="274"/>
          <ac:spMkLst>
            <pc:docMk/>
            <pc:sldMk cId="543408115" sldId="325"/>
            <ac:spMk id="3" creationId="{66FCB1CF-E951-4B69-B873-17D150FC99F5}"/>
          </ac:spMkLst>
        </pc:spChg>
        <pc:spChg chg="add">
          <ac:chgData name="sveva.delgatto@unimc.it" userId="S::sveva.delgatto@unimc.it::b0dff882-4194-43a0-8b10-1068c4ea61a2" providerId="AD" clId="Web-{9FC99009-1D17-CBEF-8C7C-53CBAD72F928}" dt="2024-03-04T12:07:35.035" v="274"/>
          <ac:spMkLst>
            <pc:docMk/>
            <pc:sldMk cId="543408115" sldId="325"/>
            <ac:spMk id="8" creationId="{DBF61EA3-B236-439E-9C0B-340980D56BEE}"/>
          </ac:spMkLst>
        </pc:spChg>
        <pc:spChg chg="add">
          <ac:chgData name="sveva.delgatto@unimc.it" userId="S::sveva.delgatto@unimc.it::b0dff882-4194-43a0-8b10-1068c4ea61a2" providerId="AD" clId="Web-{9FC99009-1D17-CBEF-8C7C-53CBAD72F928}" dt="2024-03-04T12:07:35.035" v="274"/>
          <ac:spMkLst>
            <pc:docMk/>
            <pc:sldMk cId="543408115" sldId="325"/>
            <ac:spMk id="14" creationId="{E659831F-0D9A-4C63-9EBB-8435B85A440F}"/>
          </ac:spMkLst>
        </pc:spChg>
        <pc:grpChg chg="add">
          <ac:chgData name="sveva.delgatto@unimc.it" userId="S::sveva.delgatto@unimc.it::b0dff882-4194-43a0-8b10-1068c4ea61a2" providerId="AD" clId="Web-{9FC99009-1D17-CBEF-8C7C-53CBAD72F928}" dt="2024-03-04T12:07:35.035" v="274"/>
          <ac:grpSpMkLst>
            <pc:docMk/>
            <pc:sldMk cId="543408115" sldId="325"/>
            <ac:grpSpMk id="10" creationId="{28FAF094-D087-493F-8DF9-A486C2D6BBAA}"/>
          </ac:grpSpMkLst>
        </pc:grpChg>
      </pc:sldChg>
      <pc:sldChg chg="addSp modSp mod setBg">
        <pc:chgData name="sveva.delgatto@unimc.it" userId="S::sveva.delgatto@unimc.it::b0dff882-4194-43a0-8b10-1068c4ea61a2" providerId="AD" clId="Web-{9FC99009-1D17-CBEF-8C7C-53CBAD72F928}" dt="2024-03-04T12:08:07.709" v="279" actId="20577"/>
        <pc:sldMkLst>
          <pc:docMk/>
          <pc:sldMk cId="1557091353" sldId="326"/>
        </pc:sldMkLst>
        <pc:spChg chg="mod">
          <ac:chgData name="sveva.delgatto@unimc.it" userId="S::sveva.delgatto@unimc.it::b0dff882-4194-43a0-8b10-1068c4ea61a2" providerId="AD" clId="Web-{9FC99009-1D17-CBEF-8C7C-53CBAD72F928}" dt="2024-03-04T12:07:52.270" v="275"/>
          <ac:spMkLst>
            <pc:docMk/>
            <pc:sldMk cId="1557091353" sldId="326"/>
            <ac:spMk id="2" creationId="{41EFF521-1148-49E2-9697-5719D404F264}"/>
          </ac:spMkLst>
        </pc:spChg>
        <pc:spChg chg="mod">
          <ac:chgData name="sveva.delgatto@unimc.it" userId="S::sveva.delgatto@unimc.it::b0dff882-4194-43a0-8b10-1068c4ea61a2" providerId="AD" clId="Web-{9FC99009-1D17-CBEF-8C7C-53CBAD72F928}" dt="2024-03-04T12:08:07.709" v="279" actId="20577"/>
          <ac:spMkLst>
            <pc:docMk/>
            <pc:sldMk cId="1557091353" sldId="326"/>
            <ac:spMk id="3" creationId="{815C513A-2AB5-427F-9DBB-EB4D8B629148}"/>
          </ac:spMkLst>
        </pc:spChg>
        <pc:spChg chg="add">
          <ac:chgData name="sveva.delgatto@unimc.it" userId="S::sveva.delgatto@unimc.it::b0dff882-4194-43a0-8b10-1068c4ea61a2" providerId="AD" clId="Web-{9FC99009-1D17-CBEF-8C7C-53CBAD72F928}" dt="2024-03-04T12:07:52.270" v="275"/>
          <ac:spMkLst>
            <pc:docMk/>
            <pc:sldMk cId="1557091353" sldId="326"/>
            <ac:spMk id="8" creationId="{4DA718D0-4865-4629-8134-44F68D41D574}"/>
          </ac:spMkLst>
        </pc:spChg>
        <pc:spChg chg="add">
          <ac:chgData name="sveva.delgatto@unimc.it" userId="S::sveva.delgatto@unimc.it::b0dff882-4194-43a0-8b10-1068c4ea61a2" providerId="AD" clId="Web-{9FC99009-1D17-CBEF-8C7C-53CBAD72F928}" dt="2024-03-04T12:07:52.270" v="275"/>
          <ac:spMkLst>
            <pc:docMk/>
            <pc:sldMk cId="1557091353" sldId="326"/>
            <ac:spMk id="14" creationId="{CBC4F608-B4B8-48C3-9572-C0F061B1CD99}"/>
          </ac:spMkLst>
        </pc:spChg>
        <pc:grpChg chg="add">
          <ac:chgData name="sveva.delgatto@unimc.it" userId="S::sveva.delgatto@unimc.it::b0dff882-4194-43a0-8b10-1068c4ea61a2" providerId="AD" clId="Web-{9FC99009-1D17-CBEF-8C7C-53CBAD72F928}" dt="2024-03-04T12:07:52.270" v="275"/>
          <ac:grpSpMkLst>
            <pc:docMk/>
            <pc:sldMk cId="1557091353" sldId="326"/>
            <ac:grpSpMk id="10" creationId="{65167ED7-6315-43AB-B1B6-C326D5FD8F84}"/>
          </ac:grpSpMkLst>
        </pc:grpChg>
      </pc:sldChg>
      <pc:sldChg chg="addSp modSp mod setBg">
        <pc:chgData name="sveva.delgatto@unimc.it" userId="S::sveva.delgatto@unimc.it::b0dff882-4194-43a0-8b10-1068c4ea61a2" providerId="AD" clId="Web-{9FC99009-1D17-CBEF-8C7C-53CBAD72F928}" dt="2024-03-04T12:08:22.350" v="280"/>
        <pc:sldMkLst>
          <pc:docMk/>
          <pc:sldMk cId="3066273568" sldId="327"/>
        </pc:sldMkLst>
        <pc:spChg chg="mod">
          <ac:chgData name="sveva.delgatto@unimc.it" userId="S::sveva.delgatto@unimc.it::b0dff882-4194-43a0-8b10-1068c4ea61a2" providerId="AD" clId="Web-{9FC99009-1D17-CBEF-8C7C-53CBAD72F928}" dt="2024-03-04T12:08:22.350" v="280"/>
          <ac:spMkLst>
            <pc:docMk/>
            <pc:sldMk cId="3066273568" sldId="327"/>
            <ac:spMk id="2" creationId="{50939606-E639-469B-8B11-C0111FDA32FC}"/>
          </ac:spMkLst>
        </pc:spChg>
        <pc:spChg chg="mod">
          <ac:chgData name="sveva.delgatto@unimc.it" userId="S::sveva.delgatto@unimc.it::b0dff882-4194-43a0-8b10-1068c4ea61a2" providerId="AD" clId="Web-{9FC99009-1D17-CBEF-8C7C-53CBAD72F928}" dt="2024-03-04T12:08:22.350" v="280"/>
          <ac:spMkLst>
            <pc:docMk/>
            <pc:sldMk cId="3066273568" sldId="327"/>
            <ac:spMk id="3" creationId="{87ACE5D4-5D6E-4F48-8308-2CAC73111277}"/>
          </ac:spMkLst>
        </pc:spChg>
        <pc:spChg chg="add">
          <ac:chgData name="sveva.delgatto@unimc.it" userId="S::sveva.delgatto@unimc.it::b0dff882-4194-43a0-8b10-1068c4ea61a2" providerId="AD" clId="Web-{9FC99009-1D17-CBEF-8C7C-53CBAD72F928}" dt="2024-03-04T12:08:22.350" v="280"/>
          <ac:spMkLst>
            <pc:docMk/>
            <pc:sldMk cId="3066273568" sldId="327"/>
            <ac:spMk id="8" creationId="{DBF61EA3-B236-439E-9C0B-340980D56BEE}"/>
          </ac:spMkLst>
        </pc:spChg>
        <pc:spChg chg="add">
          <ac:chgData name="sveva.delgatto@unimc.it" userId="S::sveva.delgatto@unimc.it::b0dff882-4194-43a0-8b10-1068c4ea61a2" providerId="AD" clId="Web-{9FC99009-1D17-CBEF-8C7C-53CBAD72F928}" dt="2024-03-04T12:08:22.350" v="280"/>
          <ac:spMkLst>
            <pc:docMk/>
            <pc:sldMk cId="3066273568" sldId="327"/>
            <ac:spMk id="14" creationId="{E659831F-0D9A-4C63-9EBB-8435B85A440F}"/>
          </ac:spMkLst>
        </pc:spChg>
        <pc:grpChg chg="add">
          <ac:chgData name="sveva.delgatto@unimc.it" userId="S::sveva.delgatto@unimc.it::b0dff882-4194-43a0-8b10-1068c4ea61a2" providerId="AD" clId="Web-{9FC99009-1D17-CBEF-8C7C-53CBAD72F928}" dt="2024-03-04T12:08:22.350" v="280"/>
          <ac:grpSpMkLst>
            <pc:docMk/>
            <pc:sldMk cId="3066273568" sldId="327"/>
            <ac:grpSpMk id="10" creationId="{28FAF094-D087-493F-8DF9-A486C2D6BBAA}"/>
          </ac:grpSpMkLst>
        </pc:grpChg>
      </pc:sldChg>
      <pc:sldChg chg="addSp modSp mod setBg">
        <pc:chgData name="sveva.delgatto@unimc.it" userId="S::sveva.delgatto@unimc.it::b0dff882-4194-43a0-8b10-1068c4ea61a2" providerId="AD" clId="Web-{9FC99009-1D17-CBEF-8C7C-53CBAD72F928}" dt="2024-03-04T12:08:28.162" v="281"/>
        <pc:sldMkLst>
          <pc:docMk/>
          <pc:sldMk cId="2275477871" sldId="328"/>
        </pc:sldMkLst>
        <pc:spChg chg="mod">
          <ac:chgData name="sveva.delgatto@unimc.it" userId="S::sveva.delgatto@unimc.it::b0dff882-4194-43a0-8b10-1068c4ea61a2" providerId="AD" clId="Web-{9FC99009-1D17-CBEF-8C7C-53CBAD72F928}" dt="2024-03-04T12:08:28.162" v="281"/>
          <ac:spMkLst>
            <pc:docMk/>
            <pc:sldMk cId="2275477871" sldId="328"/>
            <ac:spMk id="2" creationId="{594DB049-03BD-42AD-829F-DA0D0181A07A}"/>
          </ac:spMkLst>
        </pc:spChg>
        <pc:spChg chg="mod">
          <ac:chgData name="sveva.delgatto@unimc.it" userId="S::sveva.delgatto@unimc.it::b0dff882-4194-43a0-8b10-1068c4ea61a2" providerId="AD" clId="Web-{9FC99009-1D17-CBEF-8C7C-53CBAD72F928}" dt="2024-03-04T12:08:28.162" v="281"/>
          <ac:spMkLst>
            <pc:docMk/>
            <pc:sldMk cId="2275477871" sldId="328"/>
            <ac:spMk id="3" creationId="{E914129B-3840-479A-8280-E7E314CB17DB}"/>
          </ac:spMkLst>
        </pc:spChg>
        <pc:spChg chg="add">
          <ac:chgData name="sveva.delgatto@unimc.it" userId="S::sveva.delgatto@unimc.it::b0dff882-4194-43a0-8b10-1068c4ea61a2" providerId="AD" clId="Web-{9FC99009-1D17-CBEF-8C7C-53CBAD72F928}" dt="2024-03-04T12:08:28.162" v="281"/>
          <ac:spMkLst>
            <pc:docMk/>
            <pc:sldMk cId="2275477871" sldId="328"/>
            <ac:spMk id="8" creationId="{3AD318CC-E2A8-4E27-9548-A047A78999B1}"/>
          </ac:spMkLst>
        </pc:spChg>
        <pc:spChg chg="add">
          <ac:chgData name="sveva.delgatto@unimc.it" userId="S::sveva.delgatto@unimc.it::b0dff882-4194-43a0-8b10-1068c4ea61a2" providerId="AD" clId="Web-{9FC99009-1D17-CBEF-8C7C-53CBAD72F928}" dt="2024-03-04T12:08:28.162" v="281"/>
          <ac:spMkLst>
            <pc:docMk/>
            <pc:sldMk cId="2275477871" sldId="328"/>
            <ac:spMk id="14" creationId="{2C1BBA94-3F40-40AA-8BB9-E69E25E537C1}"/>
          </ac:spMkLst>
        </pc:spChg>
        <pc:grpChg chg="add">
          <ac:chgData name="sveva.delgatto@unimc.it" userId="S::sveva.delgatto@unimc.it::b0dff882-4194-43a0-8b10-1068c4ea61a2" providerId="AD" clId="Web-{9FC99009-1D17-CBEF-8C7C-53CBAD72F928}" dt="2024-03-04T12:08:28.162" v="281"/>
          <ac:grpSpMkLst>
            <pc:docMk/>
            <pc:sldMk cId="2275477871" sldId="328"/>
            <ac:grpSpMk id="10" creationId="{B14B560F-9DD7-4302-A60B-EBD3EF59B073}"/>
          </ac:grpSpMkLst>
        </pc:grpChg>
      </pc:sldChg>
      <pc:sldChg chg="addSp modSp mod setBg">
        <pc:chgData name="sveva.delgatto@unimc.it" userId="S::sveva.delgatto@unimc.it::b0dff882-4194-43a0-8b10-1068c4ea61a2" providerId="AD" clId="Web-{9FC99009-1D17-CBEF-8C7C-53CBAD72F928}" dt="2024-03-04T12:09:06.351" v="289" actId="14100"/>
        <pc:sldMkLst>
          <pc:docMk/>
          <pc:sldMk cId="3929642524" sldId="329"/>
        </pc:sldMkLst>
        <pc:spChg chg="mod">
          <ac:chgData name="sveva.delgatto@unimc.it" userId="S::sveva.delgatto@unimc.it::b0dff882-4194-43a0-8b10-1068c4ea61a2" providerId="AD" clId="Web-{9FC99009-1D17-CBEF-8C7C-53CBAD72F928}" dt="2024-03-04T12:08:54.226" v="286"/>
          <ac:spMkLst>
            <pc:docMk/>
            <pc:sldMk cId="3929642524" sldId="329"/>
            <ac:spMk id="2" creationId="{F2ECCDA7-D658-4216-9120-9D8A1DB92EFB}"/>
          </ac:spMkLst>
        </pc:spChg>
        <pc:spChg chg="mod">
          <ac:chgData name="sveva.delgatto@unimc.it" userId="S::sveva.delgatto@unimc.it::b0dff882-4194-43a0-8b10-1068c4ea61a2" providerId="AD" clId="Web-{9FC99009-1D17-CBEF-8C7C-53CBAD72F928}" dt="2024-03-04T12:09:06.351" v="289" actId="14100"/>
          <ac:spMkLst>
            <pc:docMk/>
            <pc:sldMk cId="3929642524" sldId="329"/>
            <ac:spMk id="3" creationId="{7F0D28AF-ADB5-4A29-A543-D9BEAE5465B2}"/>
          </ac:spMkLst>
        </pc:spChg>
        <pc:spChg chg="add">
          <ac:chgData name="sveva.delgatto@unimc.it" userId="S::sveva.delgatto@unimc.it::b0dff882-4194-43a0-8b10-1068c4ea61a2" providerId="AD" clId="Web-{9FC99009-1D17-CBEF-8C7C-53CBAD72F928}" dt="2024-03-04T12:08:54.226" v="286"/>
          <ac:spMkLst>
            <pc:docMk/>
            <pc:sldMk cId="3929642524" sldId="329"/>
            <ac:spMk id="8" creationId="{7515D20E-1AB7-4E74-9236-2B72B63D60B6}"/>
          </ac:spMkLst>
        </pc:spChg>
        <pc:spChg chg="add">
          <ac:chgData name="sveva.delgatto@unimc.it" userId="S::sveva.delgatto@unimc.it::b0dff882-4194-43a0-8b10-1068c4ea61a2" providerId="AD" clId="Web-{9FC99009-1D17-CBEF-8C7C-53CBAD72F928}" dt="2024-03-04T12:08:54.226" v="286"/>
          <ac:spMkLst>
            <pc:docMk/>
            <pc:sldMk cId="3929642524" sldId="329"/>
            <ac:spMk id="15" creationId="{3873B707-463F-40B0-8227-E8CC6C67EB25}"/>
          </ac:spMkLst>
        </pc:spChg>
        <pc:spChg chg="add">
          <ac:chgData name="sveva.delgatto@unimc.it" userId="S::sveva.delgatto@unimc.it::b0dff882-4194-43a0-8b10-1068c4ea61a2" providerId="AD" clId="Web-{9FC99009-1D17-CBEF-8C7C-53CBAD72F928}" dt="2024-03-04T12:08:54.226" v="286"/>
          <ac:spMkLst>
            <pc:docMk/>
            <pc:sldMk cId="3929642524" sldId="329"/>
            <ac:spMk id="17" creationId="{19C9EAEA-39D0-4B0E-A0EB-51E7B26740B1}"/>
          </ac:spMkLst>
        </pc:spChg>
        <pc:grpChg chg="add">
          <ac:chgData name="sveva.delgatto@unimc.it" userId="S::sveva.delgatto@unimc.it::b0dff882-4194-43a0-8b10-1068c4ea61a2" providerId="AD" clId="Web-{9FC99009-1D17-CBEF-8C7C-53CBAD72F928}" dt="2024-03-04T12:08:54.226" v="286"/>
          <ac:grpSpMkLst>
            <pc:docMk/>
            <pc:sldMk cId="3929642524" sldId="329"/>
            <ac:grpSpMk id="10" creationId="{032D8612-31EB-44CF-A1D0-14FD4C705424}"/>
          </ac:grpSpMkLst>
        </pc:grpChg>
      </pc:sldChg>
      <pc:sldChg chg="modSp add replId">
        <pc:chgData name="sveva.delgatto@unimc.it" userId="S::sveva.delgatto@unimc.it::b0dff882-4194-43a0-8b10-1068c4ea61a2" providerId="AD" clId="Web-{9FC99009-1D17-CBEF-8C7C-53CBAD72F928}" dt="2024-03-04T11:56:31.573" v="131" actId="20577"/>
        <pc:sldMkLst>
          <pc:docMk/>
          <pc:sldMk cId="1218129514" sldId="330"/>
        </pc:sldMkLst>
        <pc:spChg chg="mod">
          <ac:chgData name="sveva.delgatto@unimc.it" userId="S::sveva.delgatto@unimc.it::b0dff882-4194-43a0-8b10-1068c4ea61a2" providerId="AD" clId="Web-{9FC99009-1D17-CBEF-8C7C-53CBAD72F928}" dt="2024-03-04T11:56:31.573" v="131" actId="20577"/>
          <ac:spMkLst>
            <pc:docMk/>
            <pc:sldMk cId="1218129514" sldId="330"/>
            <ac:spMk id="3" creationId="{00000000-0000-0000-0000-000000000000}"/>
          </ac:spMkLst>
        </pc:spChg>
      </pc:sldChg>
      <pc:sldChg chg="new del">
        <pc:chgData name="sveva.delgatto@unimc.it" userId="S::sveva.delgatto@unimc.it::b0dff882-4194-43a0-8b10-1068c4ea61a2" providerId="AD" clId="Web-{9FC99009-1D17-CBEF-8C7C-53CBAD72F928}" dt="2024-03-04T11:50:34.825" v="63"/>
        <pc:sldMkLst>
          <pc:docMk/>
          <pc:sldMk cId="2788190951" sldId="330"/>
        </pc:sldMkLst>
      </pc:sldChg>
    </pc:docChg>
  </pc:docChgLst>
  <pc:docChgLst>
    <pc:chgData name="Sveva Del Gatto" userId="367def1b-d29b-45da-a45c-77b376ce0fbd" providerId="ADAL" clId="{EFC894E2-D721-4A2D-BF7B-8F2D2E9A0F33}"/>
    <pc:docChg chg="undo redo custSel addSld delSld modSld sldOrd">
      <pc:chgData name="Sveva Del Gatto" userId="367def1b-d29b-45da-a45c-77b376ce0fbd" providerId="ADAL" clId="{EFC894E2-D721-4A2D-BF7B-8F2D2E9A0F33}" dt="2022-03-08T15:28:55.158" v="224" actId="113"/>
      <pc:docMkLst>
        <pc:docMk/>
      </pc:docMkLst>
      <pc:sldChg chg="ord">
        <pc:chgData name="Sveva Del Gatto" userId="367def1b-d29b-45da-a45c-77b376ce0fbd" providerId="ADAL" clId="{EFC894E2-D721-4A2D-BF7B-8F2D2E9A0F33}" dt="2022-03-08T15:24:56.639" v="79"/>
        <pc:sldMkLst>
          <pc:docMk/>
          <pc:sldMk cId="624057015" sldId="257"/>
        </pc:sldMkLst>
      </pc:sldChg>
      <pc:sldChg chg="del">
        <pc:chgData name="Sveva Del Gatto" userId="367def1b-d29b-45da-a45c-77b376ce0fbd" providerId="ADAL" clId="{EFC894E2-D721-4A2D-BF7B-8F2D2E9A0F33}" dt="2022-03-08T15:21:23.378" v="65" actId="2696"/>
        <pc:sldMkLst>
          <pc:docMk/>
          <pc:sldMk cId="4076675169" sldId="264"/>
        </pc:sldMkLst>
      </pc:sldChg>
      <pc:sldChg chg="del">
        <pc:chgData name="Sveva Del Gatto" userId="367def1b-d29b-45da-a45c-77b376ce0fbd" providerId="ADAL" clId="{EFC894E2-D721-4A2D-BF7B-8F2D2E9A0F33}" dt="2022-03-08T15:21:23.431" v="66" actId="2696"/>
        <pc:sldMkLst>
          <pc:docMk/>
          <pc:sldMk cId="2062002977" sldId="265"/>
        </pc:sldMkLst>
      </pc:sldChg>
      <pc:sldChg chg="del">
        <pc:chgData name="Sveva Del Gatto" userId="367def1b-d29b-45da-a45c-77b376ce0fbd" providerId="ADAL" clId="{EFC894E2-D721-4A2D-BF7B-8F2D2E9A0F33}" dt="2022-03-08T15:21:23.464" v="67" actId="2696"/>
        <pc:sldMkLst>
          <pc:docMk/>
          <pc:sldMk cId="771764838" sldId="266"/>
        </pc:sldMkLst>
      </pc:sldChg>
      <pc:sldChg chg="del">
        <pc:chgData name="Sveva Del Gatto" userId="367def1b-d29b-45da-a45c-77b376ce0fbd" providerId="ADAL" clId="{EFC894E2-D721-4A2D-BF7B-8F2D2E9A0F33}" dt="2022-03-08T15:21:23.493" v="68" actId="2696"/>
        <pc:sldMkLst>
          <pc:docMk/>
          <pc:sldMk cId="2783077189" sldId="267"/>
        </pc:sldMkLst>
      </pc:sldChg>
      <pc:sldChg chg="del">
        <pc:chgData name="Sveva Del Gatto" userId="367def1b-d29b-45da-a45c-77b376ce0fbd" providerId="ADAL" clId="{EFC894E2-D721-4A2D-BF7B-8F2D2E9A0F33}" dt="2022-03-08T15:21:23.493" v="69" actId="2696"/>
        <pc:sldMkLst>
          <pc:docMk/>
          <pc:sldMk cId="2381341727" sldId="268"/>
        </pc:sldMkLst>
      </pc:sldChg>
      <pc:sldChg chg="modSp">
        <pc:chgData name="Sveva Del Gatto" userId="367def1b-d29b-45da-a45c-77b376ce0fbd" providerId="ADAL" clId="{EFC894E2-D721-4A2D-BF7B-8F2D2E9A0F33}" dt="2022-03-08T15:18:29.326" v="63" actId="113"/>
        <pc:sldMkLst>
          <pc:docMk/>
          <pc:sldMk cId="3633342300" sldId="278"/>
        </pc:sldMkLst>
        <pc:spChg chg="mod">
          <ac:chgData name="Sveva Del Gatto" userId="367def1b-d29b-45da-a45c-77b376ce0fbd" providerId="ADAL" clId="{EFC894E2-D721-4A2D-BF7B-8F2D2E9A0F33}" dt="2022-03-08T15:18:29.326" v="63" actId="113"/>
          <ac:spMkLst>
            <pc:docMk/>
            <pc:sldMk cId="3633342300" sldId="278"/>
            <ac:spMk id="3" creationId="{00000000-0000-0000-0000-000000000000}"/>
          </ac:spMkLst>
        </pc:spChg>
      </pc:sldChg>
      <pc:sldChg chg="modSp">
        <pc:chgData name="Sveva Del Gatto" userId="367def1b-d29b-45da-a45c-77b376ce0fbd" providerId="ADAL" clId="{EFC894E2-D721-4A2D-BF7B-8F2D2E9A0F33}" dt="2022-03-08T15:22:17.691" v="75" actId="20577"/>
        <pc:sldMkLst>
          <pc:docMk/>
          <pc:sldMk cId="797751966" sldId="282"/>
        </pc:sldMkLst>
        <pc:spChg chg="mod">
          <ac:chgData name="Sveva Del Gatto" userId="367def1b-d29b-45da-a45c-77b376ce0fbd" providerId="ADAL" clId="{EFC894E2-D721-4A2D-BF7B-8F2D2E9A0F33}" dt="2022-03-08T15:22:17.691" v="75" actId="20577"/>
          <ac:spMkLst>
            <pc:docMk/>
            <pc:sldMk cId="797751966" sldId="282"/>
            <ac:spMk id="2" creationId="{00000000-0000-0000-0000-000000000000}"/>
          </ac:spMkLst>
        </pc:spChg>
      </pc:sldChg>
      <pc:sldChg chg="del">
        <pc:chgData name="Sveva Del Gatto" userId="367def1b-d29b-45da-a45c-77b376ce0fbd" providerId="ADAL" clId="{EFC894E2-D721-4A2D-BF7B-8F2D2E9A0F33}" dt="2022-03-08T15:21:55.835" v="70" actId="2696"/>
        <pc:sldMkLst>
          <pc:docMk/>
          <pc:sldMk cId="3834262050" sldId="283"/>
        </pc:sldMkLst>
      </pc:sldChg>
      <pc:sldChg chg="del">
        <pc:chgData name="Sveva Del Gatto" userId="367def1b-d29b-45da-a45c-77b376ce0fbd" providerId="ADAL" clId="{EFC894E2-D721-4A2D-BF7B-8F2D2E9A0F33}" dt="2022-03-08T15:22:10.431" v="71" actId="2696"/>
        <pc:sldMkLst>
          <pc:docMk/>
          <pc:sldMk cId="579904221" sldId="286"/>
        </pc:sldMkLst>
      </pc:sldChg>
      <pc:sldChg chg="del">
        <pc:chgData name="Sveva Del Gatto" userId="367def1b-d29b-45da-a45c-77b376ce0fbd" providerId="ADAL" clId="{EFC894E2-D721-4A2D-BF7B-8F2D2E9A0F33}" dt="2022-03-08T15:22:34.904" v="76" actId="2696"/>
        <pc:sldMkLst>
          <pc:docMk/>
          <pc:sldMk cId="2987037697" sldId="288"/>
        </pc:sldMkLst>
      </pc:sldChg>
      <pc:sldChg chg="modSp">
        <pc:chgData name="Sveva Del Gatto" userId="367def1b-d29b-45da-a45c-77b376ce0fbd" providerId="ADAL" clId="{EFC894E2-D721-4A2D-BF7B-8F2D2E9A0F33}" dt="2022-03-08T15:22:43.292" v="78" actId="20577"/>
        <pc:sldMkLst>
          <pc:docMk/>
          <pc:sldMk cId="887672352" sldId="289"/>
        </pc:sldMkLst>
        <pc:spChg chg="mod">
          <ac:chgData name="Sveva Del Gatto" userId="367def1b-d29b-45da-a45c-77b376ce0fbd" providerId="ADAL" clId="{EFC894E2-D721-4A2D-BF7B-8F2D2E9A0F33}" dt="2022-03-08T15:22:43.292" v="78" actId="20577"/>
          <ac:spMkLst>
            <pc:docMk/>
            <pc:sldMk cId="887672352" sldId="289"/>
            <ac:spMk id="2" creationId="{00000000-0000-0000-0000-000000000000}"/>
          </ac:spMkLst>
        </pc:spChg>
      </pc:sldChg>
      <pc:sldChg chg="del">
        <pc:chgData name="Sveva Del Gatto" userId="367def1b-d29b-45da-a45c-77b376ce0fbd" providerId="ADAL" clId="{EFC894E2-D721-4A2D-BF7B-8F2D2E9A0F33}" dt="2022-03-08T15:20:33.760" v="64" actId="2696"/>
        <pc:sldMkLst>
          <pc:docMk/>
          <pc:sldMk cId="57249148" sldId="293"/>
        </pc:sldMkLst>
      </pc:sldChg>
      <pc:sldChg chg="modSp">
        <pc:chgData name="Sveva Del Gatto" userId="367def1b-d29b-45da-a45c-77b376ce0fbd" providerId="ADAL" clId="{EFC894E2-D721-4A2D-BF7B-8F2D2E9A0F33}" dt="2022-03-08T15:17:46.181" v="59" actId="113"/>
        <pc:sldMkLst>
          <pc:docMk/>
          <pc:sldMk cId="1536945602" sldId="299"/>
        </pc:sldMkLst>
        <pc:spChg chg="mod">
          <ac:chgData name="Sveva Del Gatto" userId="367def1b-d29b-45da-a45c-77b376ce0fbd" providerId="ADAL" clId="{EFC894E2-D721-4A2D-BF7B-8F2D2E9A0F33}" dt="2022-03-08T15:17:36.838" v="57" actId="20577"/>
          <ac:spMkLst>
            <pc:docMk/>
            <pc:sldMk cId="1536945602" sldId="299"/>
            <ac:spMk id="2" creationId="{00000000-0000-0000-0000-000000000000}"/>
          </ac:spMkLst>
        </pc:spChg>
        <pc:spChg chg="mod">
          <ac:chgData name="Sveva Del Gatto" userId="367def1b-d29b-45da-a45c-77b376ce0fbd" providerId="ADAL" clId="{EFC894E2-D721-4A2D-BF7B-8F2D2E9A0F33}" dt="2022-03-08T15:17:46.181" v="59" actId="113"/>
          <ac:spMkLst>
            <pc:docMk/>
            <pc:sldMk cId="1536945602" sldId="299"/>
            <ac:spMk id="3" creationId="{00000000-0000-0000-0000-000000000000}"/>
          </ac:spMkLst>
        </pc:spChg>
      </pc:sldChg>
      <pc:sldChg chg="modSp">
        <pc:chgData name="Sveva Del Gatto" userId="367def1b-d29b-45da-a45c-77b376ce0fbd" providerId="ADAL" clId="{EFC894E2-D721-4A2D-BF7B-8F2D2E9A0F33}" dt="2022-03-08T15:17:11.468" v="12" actId="20577"/>
        <pc:sldMkLst>
          <pc:docMk/>
          <pc:sldMk cId="2792163475" sldId="312"/>
        </pc:sldMkLst>
        <pc:spChg chg="mod">
          <ac:chgData name="Sveva Del Gatto" userId="367def1b-d29b-45da-a45c-77b376ce0fbd" providerId="ADAL" clId="{EFC894E2-D721-4A2D-BF7B-8F2D2E9A0F33}" dt="2022-03-08T15:17:11.468" v="12" actId="20577"/>
          <ac:spMkLst>
            <pc:docMk/>
            <pc:sldMk cId="2792163475" sldId="312"/>
            <ac:spMk id="3" creationId="{97092146-A258-4F50-801A-184AAD1CAFCF}"/>
          </ac:spMkLst>
        </pc:spChg>
      </pc:sldChg>
      <pc:sldChg chg="del">
        <pc:chgData name="Sveva Del Gatto" userId="367def1b-d29b-45da-a45c-77b376ce0fbd" providerId="ADAL" clId="{EFC894E2-D721-4A2D-BF7B-8F2D2E9A0F33}" dt="2022-03-08T15:13:53.300" v="10" actId="2696"/>
        <pc:sldMkLst>
          <pc:docMk/>
          <pc:sldMk cId="3696557590" sldId="313"/>
        </pc:sldMkLst>
      </pc:sldChg>
      <pc:sldChg chg="del">
        <pc:chgData name="Sveva Del Gatto" userId="367def1b-d29b-45da-a45c-77b376ce0fbd" providerId="ADAL" clId="{EFC894E2-D721-4A2D-BF7B-8F2D2E9A0F33}" dt="2022-03-08T15:13:53.265" v="9" actId="2696"/>
        <pc:sldMkLst>
          <pc:docMk/>
          <pc:sldMk cId="4047279713" sldId="314"/>
        </pc:sldMkLst>
      </pc:sldChg>
      <pc:sldChg chg="del">
        <pc:chgData name="Sveva Del Gatto" userId="367def1b-d29b-45da-a45c-77b376ce0fbd" providerId="ADAL" clId="{EFC894E2-D721-4A2D-BF7B-8F2D2E9A0F33}" dt="2022-03-08T15:13:53.234" v="8" actId="2696"/>
        <pc:sldMkLst>
          <pc:docMk/>
          <pc:sldMk cId="362441712" sldId="315"/>
        </pc:sldMkLst>
      </pc:sldChg>
      <pc:sldChg chg="del">
        <pc:chgData name="Sveva Del Gatto" userId="367def1b-d29b-45da-a45c-77b376ce0fbd" providerId="ADAL" clId="{EFC894E2-D721-4A2D-BF7B-8F2D2E9A0F33}" dt="2022-03-08T15:13:53.231" v="7" actId="2696"/>
        <pc:sldMkLst>
          <pc:docMk/>
          <pc:sldMk cId="3485202436" sldId="316"/>
        </pc:sldMkLst>
      </pc:sldChg>
      <pc:sldChg chg="del">
        <pc:chgData name="Sveva Del Gatto" userId="367def1b-d29b-45da-a45c-77b376ce0fbd" providerId="ADAL" clId="{EFC894E2-D721-4A2D-BF7B-8F2D2E9A0F33}" dt="2022-03-08T15:13:53.217" v="6" actId="2696"/>
        <pc:sldMkLst>
          <pc:docMk/>
          <pc:sldMk cId="3916207503" sldId="317"/>
        </pc:sldMkLst>
      </pc:sldChg>
      <pc:sldChg chg="del">
        <pc:chgData name="Sveva Del Gatto" userId="367def1b-d29b-45da-a45c-77b376ce0fbd" providerId="ADAL" clId="{EFC894E2-D721-4A2D-BF7B-8F2D2E9A0F33}" dt="2022-03-08T15:13:53.187" v="4" actId="2696"/>
        <pc:sldMkLst>
          <pc:docMk/>
          <pc:sldMk cId="543408115" sldId="318"/>
        </pc:sldMkLst>
      </pc:sldChg>
      <pc:sldChg chg="modSp add">
        <pc:chgData name="Sveva Del Gatto" userId="367def1b-d29b-45da-a45c-77b376ce0fbd" providerId="ADAL" clId="{EFC894E2-D721-4A2D-BF7B-8F2D2E9A0F33}" dt="2022-03-08T15:25:55.336" v="140" actId="20577"/>
        <pc:sldMkLst>
          <pc:docMk/>
          <pc:sldMk cId="2760158308" sldId="318"/>
        </pc:sldMkLst>
        <pc:spChg chg="mod">
          <ac:chgData name="Sveva Del Gatto" userId="367def1b-d29b-45da-a45c-77b376ce0fbd" providerId="ADAL" clId="{EFC894E2-D721-4A2D-BF7B-8F2D2E9A0F33}" dt="2022-03-08T15:25:17.053" v="112" actId="113"/>
          <ac:spMkLst>
            <pc:docMk/>
            <pc:sldMk cId="2760158308" sldId="318"/>
            <ac:spMk id="2" creationId="{C206C51D-898C-4141-82E4-B9BCD644D5FE}"/>
          </ac:spMkLst>
        </pc:spChg>
        <pc:spChg chg="mod">
          <ac:chgData name="Sveva Del Gatto" userId="367def1b-d29b-45da-a45c-77b376ce0fbd" providerId="ADAL" clId="{EFC894E2-D721-4A2D-BF7B-8F2D2E9A0F33}" dt="2022-03-08T15:25:55.336" v="140" actId="20577"/>
          <ac:spMkLst>
            <pc:docMk/>
            <pc:sldMk cId="2760158308" sldId="318"/>
            <ac:spMk id="3" creationId="{B329E6EE-DA02-4A93-8286-2D7BAC76C14B}"/>
          </ac:spMkLst>
        </pc:spChg>
      </pc:sldChg>
      <pc:sldChg chg="del">
        <pc:chgData name="Sveva Del Gatto" userId="367def1b-d29b-45da-a45c-77b376ce0fbd" providerId="ADAL" clId="{EFC894E2-D721-4A2D-BF7B-8F2D2E9A0F33}" dt="2022-03-08T15:13:53.200" v="5" actId="2696"/>
        <pc:sldMkLst>
          <pc:docMk/>
          <pc:sldMk cId="2644760967" sldId="319"/>
        </pc:sldMkLst>
      </pc:sldChg>
      <pc:sldChg chg="del">
        <pc:chgData name="Sveva Del Gatto" userId="367def1b-d29b-45da-a45c-77b376ce0fbd" providerId="ADAL" clId="{EFC894E2-D721-4A2D-BF7B-8F2D2E9A0F33}" dt="2022-03-08T15:13:53.166" v="3" actId="2696"/>
        <pc:sldMkLst>
          <pc:docMk/>
          <pc:sldMk cId="1557091353" sldId="320"/>
        </pc:sldMkLst>
      </pc:sldChg>
      <pc:sldChg chg="modSp ord">
        <pc:chgData name="Sveva Del Gatto" userId="367def1b-d29b-45da-a45c-77b376ce0fbd" providerId="ADAL" clId="{EFC894E2-D721-4A2D-BF7B-8F2D2E9A0F33}" dt="2022-03-08T15:27:20.603" v="216" actId="20577"/>
        <pc:sldMkLst>
          <pc:docMk/>
          <pc:sldMk cId="362441712" sldId="321"/>
        </pc:sldMkLst>
        <pc:spChg chg="mod">
          <ac:chgData name="Sveva Del Gatto" userId="367def1b-d29b-45da-a45c-77b376ce0fbd" providerId="ADAL" clId="{EFC894E2-D721-4A2D-BF7B-8F2D2E9A0F33}" dt="2022-03-08T15:26:30.942" v="177" actId="20577"/>
          <ac:spMkLst>
            <pc:docMk/>
            <pc:sldMk cId="362441712" sldId="321"/>
            <ac:spMk id="2" creationId="{54420883-E7E4-45F2-8C3D-16DDE806DC92}"/>
          </ac:spMkLst>
        </pc:spChg>
        <pc:spChg chg="mod">
          <ac:chgData name="Sveva Del Gatto" userId="367def1b-d29b-45da-a45c-77b376ce0fbd" providerId="ADAL" clId="{EFC894E2-D721-4A2D-BF7B-8F2D2E9A0F33}" dt="2022-03-08T15:27:20.603" v="216" actId="20577"/>
          <ac:spMkLst>
            <pc:docMk/>
            <pc:sldMk cId="362441712" sldId="321"/>
            <ac:spMk id="3" creationId="{3A87BA68-8135-440D-92DF-44B8FA228725}"/>
          </ac:spMkLst>
        </pc:spChg>
      </pc:sldChg>
      <pc:sldChg chg="del">
        <pc:chgData name="Sveva Del Gatto" userId="367def1b-d29b-45da-a45c-77b376ce0fbd" providerId="ADAL" clId="{EFC894E2-D721-4A2D-BF7B-8F2D2E9A0F33}" dt="2022-03-08T15:13:53.134" v="2" actId="2696"/>
        <pc:sldMkLst>
          <pc:docMk/>
          <pc:sldMk cId="3066273568" sldId="321"/>
        </pc:sldMkLst>
      </pc:sldChg>
      <pc:sldChg chg="del">
        <pc:chgData name="Sveva Del Gatto" userId="367def1b-d29b-45da-a45c-77b376ce0fbd" providerId="ADAL" clId="{EFC894E2-D721-4A2D-BF7B-8F2D2E9A0F33}" dt="2022-03-08T15:13:53.099" v="1" actId="2696"/>
        <pc:sldMkLst>
          <pc:docMk/>
          <pc:sldMk cId="2275477871" sldId="322"/>
        </pc:sldMkLst>
      </pc:sldChg>
      <pc:sldChg chg="modSp del">
        <pc:chgData name="Sveva Del Gatto" userId="367def1b-d29b-45da-a45c-77b376ce0fbd" providerId="ADAL" clId="{EFC894E2-D721-4A2D-BF7B-8F2D2E9A0F33}" dt="2022-03-08T15:27:25.466" v="217" actId="2696"/>
        <pc:sldMkLst>
          <pc:docMk/>
          <pc:sldMk cId="3485202436" sldId="322"/>
        </pc:sldMkLst>
        <pc:spChg chg="mod">
          <ac:chgData name="Sveva Del Gatto" userId="367def1b-d29b-45da-a45c-77b376ce0fbd" providerId="ADAL" clId="{EFC894E2-D721-4A2D-BF7B-8F2D2E9A0F33}" dt="2022-03-08T15:26:52.059" v="194"/>
          <ac:spMkLst>
            <pc:docMk/>
            <pc:sldMk cId="3485202436" sldId="322"/>
            <ac:spMk id="3" creationId="{7F3BD550-73A9-47CE-8DAB-E342DC683884}"/>
          </ac:spMkLst>
        </pc:spChg>
      </pc:sldChg>
      <pc:sldChg chg="modSp">
        <pc:chgData name="Sveva Del Gatto" userId="367def1b-d29b-45da-a45c-77b376ce0fbd" providerId="ADAL" clId="{EFC894E2-D721-4A2D-BF7B-8F2D2E9A0F33}" dt="2022-03-08T15:27:39.262" v="218" actId="113"/>
        <pc:sldMkLst>
          <pc:docMk/>
          <pc:sldMk cId="3916207503" sldId="323"/>
        </pc:sldMkLst>
        <pc:spChg chg="mod">
          <ac:chgData name="Sveva Del Gatto" userId="367def1b-d29b-45da-a45c-77b376ce0fbd" providerId="ADAL" clId="{EFC894E2-D721-4A2D-BF7B-8F2D2E9A0F33}" dt="2022-03-08T15:27:39.262" v="218" actId="113"/>
          <ac:spMkLst>
            <pc:docMk/>
            <pc:sldMk cId="3916207503" sldId="323"/>
            <ac:spMk id="3" creationId="{66FCB1CF-E951-4B69-B873-17D150FC99F5}"/>
          </ac:spMkLst>
        </pc:spChg>
      </pc:sldChg>
      <pc:sldChg chg="del">
        <pc:chgData name="Sveva Del Gatto" userId="367def1b-d29b-45da-a45c-77b376ce0fbd" providerId="ADAL" clId="{EFC894E2-D721-4A2D-BF7B-8F2D2E9A0F33}" dt="2022-03-08T15:13:53.048" v="0" actId="2696"/>
        <pc:sldMkLst>
          <pc:docMk/>
          <pc:sldMk cId="3929642524" sldId="323"/>
        </pc:sldMkLst>
      </pc:sldChg>
      <pc:sldChg chg="modSp">
        <pc:chgData name="Sveva Del Gatto" userId="367def1b-d29b-45da-a45c-77b376ce0fbd" providerId="ADAL" clId="{EFC894E2-D721-4A2D-BF7B-8F2D2E9A0F33}" dt="2022-03-08T15:28:13.039" v="221" actId="113"/>
        <pc:sldMkLst>
          <pc:docMk/>
          <pc:sldMk cId="2644760967" sldId="324"/>
        </pc:sldMkLst>
        <pc:spChg chg="mod">
          <ac:chgData name="Sveva Del Gatto" userId="367def1b-d29b-45da-a45c-77b376ce0fbd" providerId="ADAL" clId="{EFC894E2-D721-4A2D-BF7B-8F2D2E9A0F33}" dt="2022-03-08T15:28:13.039" v="221" actId="113"/>
          <ac:spMkLst>
            <pc:docMk/>
            <pc:sldMk cId="2644760967" sldId="324"/>
            <ac:spMk id="3" creationId="{66FCB1CF-E951-4B69-B873-17D150FC99F5}"/>
          </ac:spMkLst>
        </pc:spChg>
      </pc:sldChg>
      <pc:sldChg chg="modSp">
        <pc:chgData name="Sveva Del Gatto" userId="367def1b-d29b-45da-a45c-77b376ce0fbd" providerId="ADAL" clId="{EFC894E2-D721-4A2D-BF7B-8F2D2E9A0F33}" dt="2022-03-08T15:26:02.701" v="142" actId="27636"/>
        <pc:sldMkLst>
          <pc:docMk/>
          <pc:sldMk cId="2275477871" sldId="328"/>
        </pc:sldMkLst>
        <pc:spChg chg="mod">
          <ac:chgData name="Sveva Del Gatto" userId="367def1b-d29b-45da-a45c-77b376ce0fbd" providerId="ADAL" clId="{EFC894E2-D721-4A2D-BF7B-8F2D2E9A0F33}" dt="2022-03-08T15:26:02.701" v="142" actId="27636"/>
          <ac:spMkLst>
            <pc:docMk/>
            <pc:sldMk cId="2275477871" sldId="328"/>
            <ac:spMk id="2" creationId="{594DB049-03BD-42AD-829F-DA0D0181A07A}"/>
          </ac:spMkLst>
        </pc:spChg>
      </pc:sldChg>
      <pc:sldChg chg="modSp">
        <pc:chgData name="Sveva Del Gatto" userId="367def1b-d29b-45da-a45c-77b376ce0fbd" providerId="ADAL" clId="{EFC894E2-D721-4A2D-BF7B-8F2D2E9A0F33}" dt="2022-03-08T15:28:55.158" v="224" actId="113"/>
        <pc:sldMkLst>
          <pc:docMk/>
          <pc:sldMk cId="3929642524" sldId="329"/>
        </pc:sldMkLst>
        <pc:spChg chg="mod">
          <ac:chgData name="Sveva Del Gatto" userId="367def1b-d29b-45da-a45c-77b376ce0fbd" providerId="ADAL" clId="{EFC894E2-D721-4A2D-BF7B-8F2D2E9A0F33}" dt="2022-03-08T15:28:55.158" v="224" actId="113"/>
          <ac:spMkLst>
            <pc:docMk/>
            <pc:sldMk cId="3929642524" sldId="329"/>
            <ac:spMk id="3" creationId="{7F0D28AF-ADB5-4A29-A543-D9BEAE5465B2}"/>
          </ac:spMkLst>
        </pc:spChg>
      </pc:sldChg>
    </pc:docChg>
  </pc:docChgLst>
  <pc:docChgLst>
    <pc:chgData name="Sveva Del Gatto" userId="367def1b-d29b-45da-a45c-77b376ce0fbd" providerId="ADAL" clId="{1364EAF2-EC19-45B4-A7F4-4B2B1D78AC86}"/>
    <pc:docChg chg="undo custSel addSld modSld">
      <pc:chgData name="Sveva Del Gatto" userId="367def1b-d29b-45da-a45c-77b376ce0fbd" providerId="ADAL" clId="{1364EAF2-EC19-45B4-A7F4-4B2B1D78AC86}" dt="2022-02-21T11:47:32.744" v="1199" actId="20577"/>
      <pc:docMkLst>
        <pc:docMk/>
      </pc:docMkLst>
      <pc:sldChg chg="modSp">
        <pc:chgData name="Sveva Del Gatto" userId="367def1b-d29b-45da-a45c-77b376ce0fbd" providerId="ADAL" clId="{1364EAF2-EC19-45B4-A7F4-4B2B1D78AC86}" dt="2022-02-21T11:21:59.994" v="215" actId="20577"/>
        <pc:sldMkLst>
          <pc:docMk/>
          <pc:sldMk cId="624057015" sldId="257"/>
        </pc:sldMkLst>
        <pc:spChg chg="mod">
          <ac:chgData name="Sveva Del Gatto" userId="367def1b-d29b-45da-a45c-77b376ce0fbd" providerId="ADAL" clId="{1364EAF2-EC19-45B4-A7F4-4B2B1D78AC86}" dt="2022-02-21T11:21:59.994" v="215" actId="20577"/>
          <ac:spMkLst>
            <pc:docMk/>
            <pc:sldMk cId="624057015" sldId="257"/>
            <ac:spMk id="3" creationId="{00000000-0000-0000-0000-000000000000}"/>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54EFB5-91A2-498F-B471-3DBE720B8349}"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95D6277-D78C-45C5-96A7-6F7ECC0EA645}">
      <dgm:prSet/>
      <dgm:spPr/>
      <dgm:t>
        <a:bodyPr/>
        <a:lstStyle/>
        <a:p>
          <a:r>
            <a:rPr lang="it-IT"/>
            <a:t>Il principio di proporzionalità nasce nei primi del Novecento in Germania, dove trova applicazione quale criterio da seguire nell’adozione delle pene e delle misure restrittive.</a:t>
          </a:r>
          <a:endParaRPr lang="en-US"/>
        </a:p>
      </dgm:t>
    </dgm:pt>
    <dgm:pt modelId="{32BC066C-1602-4364-9E27-4093AACE67D0}" type="parTrans" cxnId="{6BE027B0-D84C-4443-8875-462A298C43FF}">
      <dgm:prSet/>
      <dgm:spPr/>
      <dgm:t>
        <a:bodyPr/>
        <a:lstStyle/>
        <a:p>
          <a:endParaRPr lang="en-US"/>
        </a:p>
      </dgm:t>
    </dgm:pt>
    <dgm:pt modelId="{48E7A203-A9DC-4E08-A720-597D753C304B}" type="sibTrans" cxnId="{6BE027B0-D84C-4443-8875-462A298C43FF}">
      <dgm:prSet/>
      <dgm:spPr/>
      <dgm:t>
        <a:bodyPr/>
        <a:lstStyle/>
        <a:p>
          <a:endParaRPr lang="en-US"/>
        </a:p>
      </dgm:t>
    </dgm:pt>
    <dgm:pt modelId="{3BF48A6D-3AAA-4C6F-92D8-20AF5026F19B}">
      <dgm:prSet/>
      <dgm:spPr/>
      <dgm:t>
        <a:bodyPr/>
        <a:lstStyle/>
        <a:p>
          <a:r>
            <a:rPr lang="it-IT"/>
            <a:t>Fleiner: in virtù del principio di proporzionalità, </a:t>
          </a:r>
          <a:r>
            <a:rPr lang="it-IT" i="1"/>
            <a:t>la polizia non può sparare ai passeri usando i cannoni</a:t>
          </a:r>
          <a:r>
            <a:rPr lang="it-IT"/>
            <a:t>. </a:t>
          </a:r>
          <a:endParaRPr lang="en-US"/>
        </a:p>
      </dgm:t>
    </dgm:pt>
    <dgm:pt modelId="{0D3496C4-AA44-41D3-8DFE-5F8499E882F1}" type="parTrans" cxnId="{63826F9F-4C70-4CB3-AEA1-582D24748A01}">
      <dgm:prSet/>
      <dgm:spPr/>
      <dgm:t>
        <a:bodyPr/>
        <a:lstStyle/>
        <a:p>
          <a:endParaRPr lang="en-US"/>
        </a:p>
      </dgm:t>
    </dgm:pt>
    <dgm:pt modelId="{CD649DC1-1450-4063-BBD4-391E920EE2B6}" type="sibTrans" cxnId="{63826F9F-4C70-4CB3-AEA1-582D24748A01}">
      <dgm:prSet/>
      <dgm:spPr/>
      <dgm:t>
        <a:bodyPr/>
        <a:lstStyle/>
        <a:p>
          <a:endParaRPr lang="en-US"/>
        </a:p>
      </dgm:t>
    </dgm:pt>
    <dgm:pt modelId="{B6E5CB61-2CEA-426F-86E3-CD79F8AB7180}" type="pres">
      <dgm:prSet presAssocID="{7154EFB5-91A2-498F-B471-3DBE720B8349}" presName="hierChild1" presStyleCnt="0">
        <dgm:presLayoutVars>
          <dgm:chPref val="1"/>
          <dgm:dir/>
          <dgm:animOne val="branch"/>
          <dgm:animLvl val="lvl"/>
          <dgm:resizeHandles/>
        </dgm:presLayoutVars>
      </dgm:prSet>
      <dgm:spPr/>
    </dgm:pt>
    <dgm:pt modelId="{9639430F-6908-4C06-BC77-5E019B4D65B4}" type="pres">
      <dgm:prSet presAssocID="{495D6277-D78C-45C5-96A7-6F7ECC0EA645}" presName="hierRoot1" presStyleCnt="0"/>
      <dgm:spPr/>
    </dgm:pt>
    <dgm:pt modelId="{E71A2066-9637-4A8F-A783-9FDCC8F36929}" type="pres">
      <dgm:prSet presAssocID="{495D6277-D78C-45C5-96A7-6F7ECC0EA645}" presName="composite" presStyleCnt="0"/>
      <dgm:spPr/>
    </dgm:pt>
    <dgm:pt modelId="{D6F4A5D6-DE12-4927-A6AA-051587A63AC8}" type="pres">
      <dgm:prSet presAssocID="{495D6277-D78C-45C5-96A7-6F7ECC0EA645}" presName="background" presStyleLbl="node0" presStyleIdx="0" presStyleCnt="2"/>
      <dgm:spPr/>
    </dgm:pt>
    <dgm:pt modelId="{83D8DFAD-CB9F-49B8-A3BA-D4AD9A209890}" type="pres">
      <dgm:prSet presAssocID="{495D6277-D78C-45C5-96A7-6F7ECC0EA645}" presName="text" presStyleLbl="fgAcc0" presStyleIdx="0" presStyleCnt="2">
        <dgm:presLayoutVars>
          <dgm:chPref val="3"/>
        </dgm:presLayoutVars>
      </dgm:prSet>
      <dgm:spPr/>
    </dgm:pt>
    <dgm:pt modelId="{609C20C4-08FF-4DF8-A792-BD1CC65BA0A0}" type="pres">
      <dgm:prSet presAssocID="{495D6277-D78C-45C5-96A7-6F7ECC0EA645}" presName="hierChild2" presStyleCnt="0"/>
      <dgm:spPr/>
    </dgm:pt>
    <dgm:pt modelId="{C7DE43AF-5C15-4C3B-A5C7-9B8E20857106}" type="pres">
      <dgm:prSet presAssocID="{3BF48A6D-3AAA-4C6F-92D8-20AF5026F19B}" presName="hierRoot1" presStyleCnt="0"/>
      <dgm:spPr/>
    </dgm:pt>
    <dgm:pt modelId="{62768770-C928-4C58-ACDD-8D9FCC706995}" type="pres">
      <dgm:prSet presAssocID="{3BF48A6D-3AAA-4C6F-92D8-20AF5026F19B}" presName="composite" presStyleCnt="0"/>
      <dgm:spPr/>
    </dgm:pt>
    <dgm:pt modelId="{3A57CC89-6DFA-4F17-8B52-7A54EEF8C249}" type="pres">
      <dgm:prSet presAssocID="{3BF48A6D-3AAA-4C6F-92D8-20AF5026F19B}" presName="background" presStyleLbl="node0" presStyleIdx="1" presStyleCnt="2"/>
      <dgm:spPr/>
    </dgm:pt>
    <dgm:pt modelId="{0B1F742A-457F-4E8A-B3FD-827284BA3988}" type="pres">
      <dgm:prSet presAssocID="{3BF48A6D-3AAA-4C6F-92D8-20AF5026F19B}" presName="text" presStyleLbl="fgAcc0" presStyleIdx="1" presStyleCnt="2">
        <dgm:presLayoutVars>
          <dgm:chPref val="3"/>
        </dgm:presLayoutVars>
      </dgm:prSet>
      <dgm:spPr/>
    </dgm:pt>
    <dgm:pt modelId="{DC143C9E-A0A4-42A2-B087-7DBF22817032}" type="pres">
      <dgm:prSet presAssocID="{3BF48A6D-3AAA-4C6F-92D8-20AF5026F19B}" presName="hierChild2" presStyleCnt="0"/>
      <dgm:spPr/>
    </dgm:pt>
  </dgm:ptLst>
  <dgm:cxnLst>
    <dgm:cxn modelId="{7E739E17-3F12-49FE-910E-7B18399A893C}" type="presOf" srcId="{7154EFB5-91A2-498F-B471-3DBE720B8349}" destId="{B6E5CB61-2CEA-426F-86E3-CD79F8AB7180}" srcOrd="0" destOrd="0" presId="urn:microsoft.com/office/officeart/2005/8/layout/hierarchy1"/>
    <dgm:cxn modelId="{EDBBC73E-C213-47CE-90CC-412B7C182809}" type="presOf" srcId="{3BF48A6D-3AAA-4C6F-92D8-20AF5026F19B}" destId="{0B1F742A-457F-4E8A-B3FD-827284BA3988}" srcOrd="0" destOrd="0" presId="urn:microsoft.com/office/officeart/2005/8/layout/hierarchy1"/>
    <dgm:cxn modelId="{02E50B79-E7D2-4C2A-B59F-D80C29C4A9E9}" type="presOf" srcId="{495D6277-D78C-45C5-96A7-6F7ECC0EA645}" destId="{83D8DFAD-CB9F-49B8-A3BA-D4AD9A209890}" srcOrd="0" destOrd="0" presId="urn:microsoft.com/office/officeart/2005/8/layout/hierarchy1"/>
    <dgm:cxn modelId="{63826F9F-4C70-4CB3-AEA1-582D24748A01}" srcId="{7154EFB5-91A2-498F-B471-3DBE720B8349}" destId="{3BF48A6D-3AAA-4C6F-92D8-20AF5026F19B}" srcOrd="1" destOrd="0" parTransId="{0D3496C4-AA44-41D3-8DFE-5F8499E882F1}" sibTransId="{CD649DC1-1450-4063-BBD4-391E920EE2B6}"/>
    <dgm:cxn modelId="{6BE027B0-D84C-4443-8875-462A298C43FF}" srcId="{7154EFB5-91A2-498F-B471-3DBE720B8349}" destId="{495D6277-D78C-45C5-96A7-6F7ECC0EA645}" srcOrd="0" destOrd="0" parTransId="{32BC066C-1602-4364-9E27-4093AACE67D0}" sibTransId="{48E7A203-A9DC-4E08-A720-597D753C304B}"/>
    <dgm:cxn modelId="{EE002753-7DC2-4955-AE58-D8FD8A9A1B18}" type="presParOf" srcId="{B6E5CB61-2CEA-426F-86E3-CD79F8AB7180}" destId="{9639430F-6908-4C06-BC77-5E019B4D65B4}" srcOrd="0" destOrd="0" presId="urn:microsoft.com/office/officeart/2005/8/layout/hierarchy1"/>
    <dgm:cxn modelId="{EF5A2E68-7E4E-456E-A85E-68562158F485}" type="presParOf" srcId="{9639430F-6908-4C06-BC77-5E019B4D65B4}" destId="{E71A2066-9637-4A8F-A783-9FDCC8F36929}" srcOrd="0" destOrd="0" presId="urn:microsoft.com/office/officeart/2005/8/layout/hierarchy1"/>
    <dgm:cxn modelId="{86194070-520D-4C38-8B62-C79DCF090BEF}" type="presParOf" srcId="{E71A2066-9637-4A8F-A783-9FDCC8F36929}" destId="{D6F4A5D6-DE12-4927-A6AA-051587A63AC8}" srcOrd="0" destOrd="0" presId="urn:microsoft.com/office/officeart/2005/8/layout/hierarchy1"/>
    <dgm:cxn modelId="{210F6EE8-7914-4174-805A-6D1B53DA9B9D}" type="presParOf" srcId="{E71A2066-9637-4A8F-A783-9FDCC8F36929}" destId="{83D8DFAD-CB9F-49B8-A3BA-D4AD9A209890}" srcOrd="1" destOrd="0" presId="urn:microsoft.com/office/officeart/2005/8/layout/hierarchy1"/>
    <dgm:cxn modelId="{B4943E44-D113-4CB2-91C3-F3D5A4357F49}" type="presParOf" srcId="{9639430F-6908-4C06-BC77-5E019B4D65B4}" destId="{609C20C4-08FF-4DF8-A792-BD1CC65BA0A0}" srcOrd="1" destOrd="0" presId="urn:microsoft.com/office/officeart/2005/8/layout/hierarchy1"/>
    <dgm:cxn modelId="{DDD9C99C-910C-4F24-8652-6BE45E39B893}" type="presParOf" srcId="{B6E5CB61-2CEA-426F-86E3-CD79F8AB7180}" destId="{C7DE43AF-5C15-4C3B-A5C7-9B8E20857106}" srcOrd="1" destOrd="0" presId="urn:microsoft.com/office/officeart/2005/8/layout/hierarchy1"/>
    <dgm:cxn modelId="{F74825A5-E418-4607-B6FA-7981B5682252}" type="presParOf" srcId="{C7DE43AF-5C15-4C3B-A5C7-9B8E20857106}" destId="{62768770-C928-4C58-ACDD-8D9FCC706995}" srcOrd="0" destOrd="0" presId="urn:microsoft.com/office/officeart/2005/8/layout/hierarchy1"/>
    <dgm:cxn modelId="{8D777890-EDCB-4E08-962E-4D1F6058F041}" type="presParOf" srcId="{62768770-C928-4C58-ACDD-8D9FCC706995}" destId="{3A57CC89-6DFA-4F17-8B52-7A54EEF8C249}" srcOrd="0" destOrd="0" presId="urn:microsoft.com/office/officeart/2005/8/layout/hierarchy1"/>
    <dgm:cxn modelId="{C89F9691-B131-4E82-B550-8680DBA8C3AD}" type="presParOf" srcId="{62768770-C928-4C58-ACDD-8D9FCC706995}" destId="{0B1F742A-457F-4E8A-B3FD-827284BA3988}" srcOrd="1" destOrd="0" presId="urn:microsoft.com/office/officeart/2005/8/layout/hierarchy1"/>
    <dgm:cxn modelId="{4DE7FAD6-86C7-4751-BA39-3793E31A8D08}" type="presParOf" srcId="{C7DE43AF-5C15-4C3B-A5C7-9B8E20857106}" destId="{DC143C9E-A0A4-42A2-B087-7DBF2281703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AD5E39-E45E-43B6-8C1A-E147C27F5BA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A7AAE71-3DE3-48CB-B04F-817EBD0AE7BE}">
      <dgm:prSet/>
      <dgm:spPr/>
      <dgm:t>
        <a:bodyPr/>
        <a:lstStyle/>
        <a:p>
          <a:r>
            <a:rPr lang="it-IT"/>
            <a:t>«Le parti nello svolgimento delle trattative e nella formazione del contratto devono comportarsi secondo buona fede» Art. 1337 c.c.</a:t>
          </a:r>
          <a:endParaRPr lang="en-US"/>
        </a:p>
      </dgm:t>
    </dgm:pt>
    <dgm:pt modelId="{0CA63F16-B194-4EB3-9E3A-7D6AB10F8E44}" type="parTrans" cxnId="{F65A907F-7C59-46C5-A746-168444A70C98}">
      <dgm:prSet/>
      <dgm:spPr/>
      <dgm:t>
        <a:bodyPr/>
        <a:lstStyle/>
        <a:p>
          <a:endParaRPr lang="en-US"/>
        </a:p>
      </dgm:t>
    </dgm:pt>
    <dgm:pt modelId="{5813BA15-D09B-4CEC-A347-55414CB0C4CF}" type="sibTrans" cxnId="{F65A907F-7C59-46C5-A746-168444A70C98}">
      <dgm:prSet/>
      <dgm:spPr/>
      <dgm:t>
        <a:bodyPr/>
        <a:lstStyle/>
        <a:p>
          <a:endParaRPr lang="en-US"/>
        </a:p>
      </dgm:t>
    </dgm:pt>
    <dgm:pt modelId="{65F174B6-AA9B-4AEE-B6F8-E05F23DF021B}">
      <dgm:prSet/>
      <dgm:spPr/>
      <dgm:t>
        <a:bodyPr/>
        <a:lstStyle/>
        <a:p>
          <a:r>
            <a:rPr lang="it-IT"/>
            <a:t>«Il contratto deve essere eseguito secondo buona fede» Art. 1375 c.c.</a:t>
          </a:r>
          <a:endParaRPr lang="en-US"/>
        </a:p>
      </dgm:t>
    </dgm:pt>
    <dgm:pt modelId="{6C4FF398-28C2-417B-B0A7-F67B71847028}" type="parTrans" cxnId="{4A72EFEA-6D89-467A-9F03-AED6B88F594C}">
      <dgm:prSet/>
      <dgm:spPr/>
      <dgm:t>
        <a:bodyPr/>
        <a:lstStyle/>
        <a:p>
          <a:endParaRPr lang="en-US"/>
        </a:p>
      </dgm:t>
    </dgm:pt>
    <dgm:pt modelId="{C096768F-9968-4B2D-9076-F3022FC24576}" type="sibTrans" cxnId="{4A72EFEA-6D89-467A-9F03-AED6B88F594C}">
      <dgm:prSet/>
      <dgm:spPr/>
      <dgm:t>
        <a:bodyPr/>
        <a:lstStyle/>
        <a:p>
          <a:endParaRPr lang="en-US"/>
        </a:p>
      </dgm:t>
    </dgm:pt>
    <dgm:pt modelId="{FDBCDC32-58C1-41E2-8563-739FEBA54FA0}" type="pres">
      <dgm:prSet presAssocID="{7EAD5E39-E45E-43B6-8C1A-E147C27F5BAC}" presName="root" presStyleCnt="0">
        <dgm:presLayoutVars>
          <dgm:dir/>
          <dgm:resizeHandles val="exact"/>
        </dgm:presLayoutVars>
      </dgm:prSet>
      <dgm:spPr/>
    </dgm:pt>
    <dgm:pt modelId="{FEB8E7E6-9648-4178-9983-DC96CF60EB49}" type="pres">
      <dgm:prSet presAssocID="{4A7AAE71-3DE3-48CB-B04F-817EBD0AE7BE}" presName="compNode" presStyleCnt="0"/>
      <dgm:spPr/>
    </dgm:pt>
    <dgm:pt modelId="{4A9D80D2-0FA8-4DB7-9DAB-D2FCF2154830}" type="pres">
      <dgm:prSet presAssocID="{4A7AAE71-3DE3-48CB-B04F-817EBD0AE7BE}" presName="bgRect" presStyleLbl="bgShp" presStyleIdx="0" presStyleCnt="2"/>
      <dgm:spPr/>
    </dgm:pt>
    <dgm:pt modelId="{B5288F8C-3699-49B5-8E23-EB2D94E8D042}" type="pres">
      <dgm:prSet presAssocID="{4A7AAE71-3DE3-48CB-B04F-817EBD0AE7B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retta di mano"/>
        </a:ext>
      </dgm:extLst>
    </dgm:pt>
    <dgm:pt modelId="{273687D5-E225-445B-A76C-2D8A3F65EF82}" type="pres">
      <dgm:prSet presAssocID="{4A7AAE71-3DE3-48CB-B04F-817EBD0AE7BE}" presName="spaceRect" presStyleCnt="0"/>
      <dgm:spPr/>
    </dgm:pt>
    <dgm:pt modelId="{CC2ACBB8-86B6-4089-8C79-DDE9D9017FDA}" type="pres">
      <dgm:prSet presAssocID="{4A7AAE71-3DE3-48CB-B04F-817EBD0AE7BE}" presName="parTx" presStyleLbl="revTx" presStyleIdx="0" presStyleCnt="2">
        <dgm:presLayoutVars>
          <dgm:chMax val="0"/>
          <dgm:chPref val="0"/>
        </dgm:presLayoutVars>
      </dgm:prSet>
      <dgm:spPr/>
    </dgm:pt>
    <dgm:pt modelId="{83CDFEDD-8533-4EF4-AE5C-8CCB5B2388FF}" type="pres">
      <dgm:prSet presAssocID="{5813BA15-D09B-4CEC-A347-55414CB0C4CF}" presName="sibTrans" presStyleCnt="0"/>
      <dgm:spPr/>
    </dgm:pt>
    <dgm:pt modelId="{0000262C-CF41-45FD-94F2-D942B08B4F5A}" type="pres">
      <dgm:prSet presAssocID="{65F174B6-AA9B-4AEE-B6F8-E05F23DF021B}" presName="compNode" presStyleCnt="0"/>
      <dgm:spPr/>
    </dgm:pt>
    <dgm:pt modelId="{26CAE24A-567C-4A04-ACB5-4B4B2A2D3341}" type="pres">
      <dgm:prSet presAssocID="{65F174B6-AA9B-4AEE-B6F8-E05F23DF021B}" presName="bgRect" presStyleLbl="bgShp" presStyleIdx="1" presStyleCnt="2"/>
      <dgm:spPr/>
    </dgm:pt>
    <dgm:pt modelId="{DD8855DD-9025-4F3B-B296-323C938F5060}" type="pres">
      <dgm:prSet presAssocID="{65F174B6-AA9B-4AEE-B6F8-E05F23DF021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tract"/>
        </a:ext>
      </dgm:extLst>
    </dgm:pt>
    <dgm:pt modelId="{A666D96C-1951-418D-AA39-416CF67FD371}" type="pres">
      <dgm:prSet presAssocID="{65F174B6-AA9B-4AEE-B6F8-E05F23DF021B}" presName="spaceRect" presStyleCnt="0"/>
      <dgm:spPr/>
    </dgm:pt>
    <dgm:pt modelId="{F75A60CE-27FF-49B5-9880-99DC6EB34035}" type="pres">
      <dgm:prSet presAssocID="{65F174B6-AA9B-4AEE-B6F8-E05F23DF021B}" presName="parTx" presStyleLbl="revTx" presStyleIdx="1" presStyleCnt="2">
        <dgm:presLayoutVars>
          <dgm:chMax val="0"/>
          <dgm:chPref val="0"/>
        </dgm:presLayoutVars>
      </dgm:prSet>
      <dgm:spPr/>
    </dgm:pt>
  </dgm:ptLst>
  <dgm:cxnLst>
    <dgm:cxn modelId="{F65A907F-7C59-46C5-A746-168444A70C98}" srcId="{7EAD5E39-E45E-43B6-8C1A-E147C27F5BAC}" destId="{4A7AAE71-3DE3-48CB-B04F-817EBD0AE7BE}" srcOrd="0" destOrd="0" parTransId="{0CA63F16-B194-4EB3-9E3A-7D6AB10F8E44}" sibTransId="{5813BA15-D09B-4CEC-A347-55414CB0C4CF}"/>
    <dgm:cxn modelId="{BB987BC4-7A51-4BF8-B1C0-A64DE95058C1}" type="presOf" srcId="{4A7AAE71-3DE3-48CB-B04F-817EBD0AE7BE}" destId="{CC2ACBB8-86B6-4089-8C79-DDE9D9017FDA}" srcOrd="0" destOrd="0" presId="urn:microsoft.com/office/officeart/2018/2/layout/IconVerticalSolidList"/>
    <dgm:cxn modelId="{AD352CE1-2346-434E-9CC1-BAD776A65F36}" type="presOf" srcId="{7EAD5E39-E45E-43B6-8C1A-E147C27F5BAC}" destId="{FDBCDC32-58C1-41E2-8563-739FEBA54FA0}" srcOrd="0" destOrd="0" presId="urn:microsoft.com/office/officeart/2018/2/layout/IconVerticalSolidList"/>
    <dgm:cxn modelId="{4A72EFEA-6D89-467A-9F03-AED6B88F594C}" srcId="{7EAD5E39-E45E-43B6-8C1A-E147C27F5BAC}" destId="{65F174B6-AA9B-4AEE-B6F8-E05F23DF021B}" srcOrd="1" destOrd="0" parTransId="{6C4FF398-28C2-417B-B0A7-F67B71847028}" sibTransId="{C096768F-9968-4B2D-9076-F3022FC24576}"/>
    <dgm:cxn modelId="{FC19AEF2-D6C8-4ED3-92F6-9C0D21549192}" type="presOf" srcId="{65F174B6-AA9B-4AEE-B6F8-E05F23DF021B}" destId="{F75A60CE-27FF-49B5-9880-99DC6EB34035}" srcOrd="0" destOrd="0" presId="urn:microsoft.com/office/officeart/2018/2/layout/IconVerticalSolidList"/>
    <dgm:cxn modelId="{C66B4E16-D5EC-411D-8E4D-1BAEDE0E0FA5}" type="presParOf" srcId="{FDBCDC32-58C1-41E2-8563-739FEBA54FA0}" destId="{FEB8E7E6-9648-4178-9983-DC96CF60EB49}" srcOrd="0" destOrd="0" presId="urn:microsoft.com/office/officeart/2018/2/layout/IconVerticalSolidList"/>
    <dgm:cxn modelId="{2BC5C187-B2C4-423C-8994-F0FE551AF64C}" type="presParOf" srcId="{FEB8E7E6-9648-4178-9983-DC96CF60EB49}" destId="{4A9D80D2-0FA8-4DB7-9DAB-D2FCF2154830}" srcOrd="0" destOrd="0" presId="urn:microsoft.com/office/officeart/2018/2/layout/IconVerticalSolidList"/>
    <dgm:cxn modelId="{071042F3-E64E-451F-A969-0C943C98FDC0}" type="presParOf" srcId="{FEB8E7E6-9648-4178-9983-DC96CF60EB49}" destId="{B5288F8C-3699-49B5-8E23-EB2D94E8D042}" srcOrd="1" destOrd="0" presId="urn:microsoft.com/office/officeart/2018/2/layout/IconVerticalSolidList"/>
    <dgm:cxn modelId="{034E2A82-B5DD-470F-8CA4-1D286F7EF874}" type="presParOf" srcId="{FEB8E7E6-9648-4178-9983-DC96CF60EB49}" destId="{273687D5-E225-445B-A76C-2D8A3F65EF82}" srcOrd="2" destOrd="0" presId="urn:microsoft.com/office/officeart/2018/2/layout/IconVerticalSolidList"/>
    <dgm:cxn modelId="{7E994926-48DD-4AF8-943E-9EA6C205F658}" type="presParOf" srcId="{FEB8E7E6-9648-4178-9983-DC96CF60EB49}" destId="{CC2ACBB8-86B6-4089-8C79-DDE9D9017FDA}" srcOrd="3" destOrd="0" presId="urn:microsoft.com/office/officeart/2018/2/layout/IconVerticalSolidList"/>
    <dgm:cxn modelId="{7FF9F926-1F05-4377-9D05-FF505CF856D2}" type="presParOf" srcId="{FDBCDC32-58C1-41E2-8563-739FEBA54FA0}" destId="{83CDFEDD-8533-4EF4-AE5C-8CCB5B2388FF}" srcOrd="1" destOrd="0" presId="urn:microsoft.com/office/officeart/2018/2/layout/IconVerticalSolidList"/>
    <dgm:cxn modelId="{7CFB9A98-F386-49F5-BABE-3DB71DE98AF0}" type="presParOf" srcId="{FDBCDC32-58C1-41E2-8563-739FEBA54FA0}" destId="{0000262C-CF41-45FD-94F2-D942B08B4F5A}" srcOrd="2" destOrd="0" presId="urn:microsoft.com/office/officeart/2018/2/layout/IconVerticalSolidList"/>
    <dgm:cxn modelId="{11B6A9A4-CF07-4E06-8D6B-4CD2C98027CD}" type="presParOf" srcId="{0000262C-CF41-45FD-94F2-D942B08B4F5A}" destId="{26CAE24A-567C-4A04-ACB5-4B4B2A2D3341}" srcOrd="0" destOrd="0" presId="urn:microsoft.com/office/officeart/2018/2/layout/IconVerticalSolidList"/>
    <dgm:cxn modelId="{BF2F20E1-8245-4EE7-83B8-35728B3617A1}" type="presParOf" srcId="{0000262C-CF41-45FD-94F2-D942B08B4F5A}" destId="{DD8855DD-9025-4F3B-B296-323C938F5060}" srcOrd="1" destOrd="0" presId="urn:microsoft.com/office/officeart/2018/2/layout/IconVerticalSolidList"/>
    <dgm:cxn modelId="{451C0CB7-0F66-4796-92D4-761175E3AB5F}" type="presParOf" srcId="{0000262C-CF41-45FD-94F2-D942B08B4F5A}" destId="{A666D96C-1951-418D-AA39-416CF67FD371}" srcOrd="2" destOrd="0" presId="urn:microsoft.com/office/officeart/2018/2/layout/IconVerticalSolidList"/>
    <dgm:cxn modelId="{B2967DB5-8438-48B3-87B3-550A4213A25E}" type="presParOf" srcId="{0000262C-CF41-45FD-94F2-D942B08B4F5A}" destId="{F75A60CE-27FF-49B5-9880-99DC6EB3403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75BF8D-6255-4DCF-AA86-3621C703DDCC}"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0A91D8B0-41ED-41C6-B0C8-B46F452F0B78}">
      <dgm:prSet/>
      <dgm:spPr/>
      <dgm:t>
        <a:bodyPr/>
        <a:lstStyle/>
        <a:p>
          <a:r>
            <a:rPr lang="it-IT" b="1"/>
            <a:t>CGUE, 12 luglio 1957, cause riunite C-7/56 e da C-3/57 a C-7/57, Alghera </a:t>
          </a:r>
          <a:r>
            <a:rPr lang="it-IT"/>
            <a:t>-&gt; sancisce il </a:t>
          </a:r>
          <a:r>
            <a:rPr lang="it-IT" b="1"/>
            <a:t>dovere</a:t>
          </a:r>
          <a:r>
            <a:rPr lang="it-IT"/>
            <a:t> della Pubblica Amministrazione di </a:t>
          </a:r>
          <a:r>
            <a:rPr lang="it-IT" b="1"/>
            <a:t>tenere conto del legittimo affidamento del privato</a:t>
          </a:r>
          <a:r>
            <a:rPr lang="it-IT"/>
            <a:t> come </a:t>
          </a:r>
          <a:r>
            <a:rPr lang="it-IT" b="1"/>
            <a:t>limite</a:t>
          </a:r>
          <a:r>
            <a:rPr lang="it-IT"/>
            <a:t> all’esercizio del potere di autotutela.</a:t>
          </a:r>
          <a:endParaRPr lang="en-US"/>
        </a:p>
      </dgm:t>
    </dgm:pt>
    <dgm:pt modelId="{AB3E5574-EB4B-4C2D-B0BF-CD13A987CBB9}" type="parTrans" cxnId="{023CFB13-7242-4ADB-B6B4-B74A8130BF95}">
      <dgm:prSet/>
      <dgm:spPr/>
      <dgm:t>
        <a:bodyPr/>
        <a:lstStyle/>
        <a:p>
          <a:endParaRPr lang="en-US"/>
        </a:p>
      </dgm:t>
    </dgm:pt>
    <dgm:pt modelId="{1EABDBED-1BA9-4DAD-80D8-F564E0F30B34}" type="sibTrans" cxnId="{023CFB13-7242-4ADB-B6B4-B74A8130BF95}">
      <dgm:prSet/>
      <dgm:spPr/>
      <dgm:t>
        <a:bodyPr/>
        <a:lstStyle/>
        <a:p>
          <a:endParaRPr lang="en-US"/>
        </a:p>
      </dgm:t>
    </dgm:pt>
    <dgm:pt modelId="{A1FE2FEF-7EF9-4E23-A4D1-65DB4237C592}">
      <dgm:prSet/>
      <dgm:spPr/>
      <dgm:t>
        <a:bodyPr/>
        <a:lstStyle/>
        <a:p>
          <a:r>
            <a:rPr lang="it-IT"/>
            <a:t>I giudici europei hanno evidenziato la necessità di </a:t>
          </a:r>
          <a:r>
            <a:rPr lang="it-IT" b="1"/>
            <a:t>bilanciare</a:t>
          </a:r>
          <a:r>
            <a:rPr lang="it-IT"/>
            <a:t> due </a:t>
          </a:r>
          <a:r>
            <a:rPr lang="it-IT" b="1"/>
            <a:t>interessi contrapposti</a:t>
          </a:r>
          <a:r>
            <a:rPr lang="it-IT"/>
            <a:t>, vale a dire, da un lato, l’interesse pubblico alla rimozione di un provvedimento viziato e, dall’altro, l’interesse privato al mantenimento della posizione acquisita.</a:t>
          </a:r>
          <a:endParaRPr lang="en-US"/>
        </a:p>
      </dgm:t>
    </dgm:pt>
    <dgm:pt modelId="{96647BA9-2FE1-4150-BC9A-BD4019AE2DA9}" type="parTrans" cxnId="{7C00461C-24C9-4C00-8B9D-4600DD068F54}">
      <dgm:prSet/>
      <dgm:spPr/>
      <dgm:t>
        <a:bodyPr/>
        <a:lstStyle/>
        <a:p>
          <a:endParaRPr lang="en-US"/>
        </a:p>
      </dgm:t>
    </dgm:pt>
    <dgm:pt modelId="{C0370BCE-3B48-413D-813F-74A113E578B1}" type="sibTrans" cxnId="{7C00461C-24C9-4C00-8B9D-4600DD068F54}">
      <dgm:prSet/>
      <dgm:spPr/>
      <dgm:t>
        <a:bodyPr/>
        <a:lstStyle/>
        <a:p>
          <a:endParaRPr lang="en-US"/>
        </a:p>
      </dgm:t>
    </dgm:pt>
    <dgm:pt modelId="{6BDF667A-8BEE-4D5D-A90A-E15B4FF85621}" type="pres">
      <dgm:prSet presAssocID="{DB75BF8D-6255-4DCF-AA86-3621C703DDCC}" presName="Name0" presStyleCnt="0">
        <dgm:presLayoutVars>
          <dgm:dir/>
          <dgm:animLvl val="lvl"/>
          <dgm:resizeHandles val="exact"/>
        </dgm:presLayoutVars>
      </dgm:prSet>
      <dgm:spPr/>
    </dgm:pt>
    <dgm:pt modelId="{0F79F9DF-B0B6-4CCE-B210-E7B5A92D89A8}" type="pres">
      <dgm:prSet presAssocID="{A1FE2FEF-7EF9-4E23-A4D1-65DB4237C592}" presName="boxAndChildren" presStyleCnt="0"/>
      <dgm:spPr/>
    </dgm:pt>
    <dgm:pt modelId="{18C70D8A-1FE4-4FA4-A501-DE8D9412AFEF}" type="pres">
      <dgm:prSet presAssocID="{A1FE2FEF-7EF9-4E23-A4D1-65DB4237C592}" presName="parentTextBox" presStyleLbl="node1" presStyleIdx="0" presStyleCnt="2"/>
      <dgm:spPr/>
    </dgm:pt>
    <dgm:pt modelId="{B81DF0F7-FB4D-4A5A-A009-544402EE528A}" type="pres">
      <dgm:prSet presAssocID="{1EABDBED-1BA9-4DAD-80D8-F564E0F30B34}" presName="sp" presStyleCnt="0"/>
      <dgm:spPr/>
    </dgm:pt>
    <dgm:pt modelId="{2493E998-1BA4-43ED-9A1C-2348A8332612}" type="pres">
      <dgm:prSet presAssocID="{0A91D8B0-41ED-41C6-B0C8-B46F452F0B78}" presName="arrowAndChildren" presStyleCnt="0"/>
      <dgm:spPr/>
    </dgm:pt>
    <dgm:pt modelId="{E376D39D-3DF8-4632-996A-374432F39606}" type="pres">
      <dgm:prSet presAssocID="{0A91D8B0-41ED-41C6-B0C8-B46F452F0B78}" presName="parentTextArrow" presStyleLbl="node1" presStyleIdx="1" presStyleCnt="2"/>
      <dgm:spPr/>
    </dgm:pt>
  </dgm:ptLst>
  <dgm:cxnLst>
    <dgm:cxn modelId="{023CFB13-7242-4ADB-B6B4-B74A8130BF95}" srcId="{DB75BF8D-6255-4DCF-AA86-3621C703DDCC}" destId="{0A91D8B0-41ED-41C6-B0C8-B46F452F0B78}" srcOrd="0" destOrd="0" parTransId="{AB3E5574-EB4B-4C2D-B0BF-CD13A987CBB9}" sibTransId="{1EABDBED-1BA9-4DAD-80D8-F564E0F30B34}"/>
    <dgm:cxn modelId="{7C00461C-24C9-4C00-8B9D-4600DD068F54}" srcId="{DB75BF8D-6255-4DCF-AA86-3621C703DDCC}" destId="{A1FE2FEF-7EF9-4E23-A4D1-65DB4237C592}" srcOrd="1" destOrd="0" parTransId="{96647BA9-2FE1-4150-BC9A-BD4019AE2DA9}" sibTransId="{C0370BCE-3B48-413D-813F-74A113E578B1}"/>
    <dgm:cxn modelId="{D8612297-22CB-43A4-8126-AF2847E14695}" type="presOf" srcId="{A1FE2FEF-7EF9-4E23-A4D1-65DB4237C592}" destId="{18C70D8A-1FE4-4FA4-A501-DE8D9412AFEF}" srcOrd="0" destOrd="0" presId="urn:microsoft.com/office/officeart/2005/8/layout/process4"/>
    <dgm:cxn modelId="{690B76DA-7613-4C0B-A191-45ECF2D29B6B}" type="presOf" srcId="{0A91D8B0-41ED-41C6-B0C8-B46F452F0B78}" destId="{E376D39D-3DF8-4632-996A-374432F39606}" srcOrd="0" destOrd="0" presId="urn:microsoft.com/office/officeart/2005/8/layout/process4"/>
    <dgm:cxn modelId="{CCF9D9E4-417B-499B-8DAA-C5E0D176620A}" type="presOf" srcId="{DB75BF8D-6255-4DCF-AA86-3621C703DDCC}" destId="{6BDF667A-8BEE-4D5D-A90A-E15B4FF85621}" srcOrd="0" destOrd="0" presId="urn:microsoft.com/office/officeart/2005/8/layout/process4"/>
    <dgm:cxn modelId="{55820847-FAEC-4972-9AF4-1C5849EE837B}" type="presParOf" srcId="{6BDF667A-8BEE-4D5D-A90A-E15B4FF85621}" destId="{0F79F9DF-B0B6-4CCE-B210-E7B5A92D89A8}" srcOrd="0" destOrd="0" presId="urn:microsoft.com/office/officeart/2005/8/layout/process4"/>
    <dgm:cxn modelId="{5F1DF720-D9A5-4053-A4C6-D039BEDBCBDD}" type="presParOf" srcId="{0F79F9DF-B0B6-4CCE-B210-E7B5A92D89A8}" destId="{18C70D8A-1FE4-4FA4-A501-DE8D9412AFEF}" srcOrd="0" destOrd="0" presId="urn:microsoft.com/office/officeart/2005/8/layout/process4"/>
    <dgm:cxn modelId="{F3B2710F-47F3-47A3-91C4-A4042A7430AE}" type="presParOf" srcId="{6BDF667A-8BEE-4D5D-A90A-E15B4FF85621}" destId="{B81DF0F7-FB4D-4A5A-A009-544402EE528A}" srcOrd="1" destOrd="0" presId="urn:microsoft.com/office/officeart/2005/8/layout/process4"/>
    <dgm:cxn modelId="{F65F77A6-1ECF-4430-BF03-2EA34B053179}" type="presParOf" srcId="{6BDF667A-8BEE-4D5D-A90A-E15B4FF85621}" destId="{2493E998-1BA4-43ED-9A1C-2348A8332612}" srcOrd="2" destOrd="0" presId="urn:microsoft.com/office/officeart/2005/8/layout/process4"/>
    <dgm:cxn modelId="{0D49C15A-6405-4E33-B719-448B6427149B}" type="presParOf" srcId="{2493E998-1BA4-43ED-9A1C-2348A8332612}" destId="{E376D39D-3DF8-4632-996A-374432F3960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4A5D6-DE12-4927-A6AA-051587A63AC8}">
      <dsp:nvSpPr>
        <dsp:cNvPr id="0" name=""/>
        <dsp:cNvSpPr/>
      </dsp:nvSpPr>
      <dsp:spPr>
        <a:xfrm>
          <a:off x="950" y="370032"/>
          <a:ext cx="3335112" cy="211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D8DFAD-CB9F-49B8-A3BA-D4AD9A209890}">
      <dsp:nvSpPr>
        <dsp:cNvPr id="0" name=""/>
        <dsp:cNvSpPr/>
      </dsp:nvSpPr>
      <dsp:spPr>
        <a:xfrm>
          <a:off x="371518" y="722072"/>
          <a:ext cx="3335112" cy="211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Il principio di proporzionalità nasce nei primi del Novecento in Germania, dove trova applicazione quale criterio da seguire nell’adozione delle pene e delle misure restrittive.</a:t>
          </a:r>
          <a:endParaRPr lang="en-US" sz="1900" kern="1200"/>
        </a:p>
      </dsp:txBody>
      <dsp:txXfrm>
        <a:off x="433546" y="784100"/>
        <a:ext cx="3211056" cy="1993740"/>
      </dsp:txXfrm>
    </dsp:sp>
    <dsp:sp modelId="{3A57CC89-6DFA-4F17-8B52-7A54EEF8C249}">
      <dsp:nvSpPr>
        <dsp:cNvPr id="0" name=""/>
        <dsp:cNvSpPr/>
      </dsp:nvSpPr>
      <dsp:spPr>
        <a:xfrm>
          <a:off x="4077199" y="370032"/>
          <a:ext cx="3335112" cy="211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1F742A-457F-4E8A-B3FD-827284BA3988}">
      <dsp:nvSpPr>
        <dsp:cNvPr id="0" name=""/>
        <dsp:cNvSpPr/>
      </dsp:nvSpPr>
      <dsp:spPr>
        <a:xfrm>
          <a:off x="4447767" y="722072"/>
          <a:ext cx="3335112" cy="211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Fleiner: in virtù del principio di proporzionalità, </a:t>
          </a:r>
          <a:r>
            <a:rPr lang="it-IT" sz="1900" i="1" kern="1200"/>
            <a:t>la polizia non può sparare ai passeri usando i cannoni</a:t>
          </a:r>
          <a:r>
            <a:rPr lang="it-IT" sz="1900" kern="1200"/>
            <a:t>. </a:t>
          </a:r>
          <a:endParaRPr lang="en-US" sz="1900" kern="1200"/>
        </a:p>
      </dsp:txBody>
      <dsp:txXfrm>
        <a:off x="4509795" y="784100"/>
        <a:ext cx="3211056" cy="19937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D80D2-0FA8-4DB7-9DAB-D2FCF2154830}">
      <dsp:nvSpPr>
        <dsp:cNvPr id="0" name=""/>
        <dsp:cNvSpPr/>
      </dsp:nvSpPr>
      <dsp:spPr>
        <a:xfrm>
          <a:off x="0" y="708097"/>
          <a:ext cx="7886700" cy="1307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288F8C-3699-49B5-8E23-EB2D94E8D042}">
      <dsp:nvSpPr>
        <dsp:cNvPr id="0" name=""/>
        <dsp:cNvSpPr/>
      </dsp:nvSpPr>
      <dsp:spPr>
        <a:xfrm>
          <a:off x="395445" y="1002230"/>
          <a:ext cx="718991" cy="7189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2ACBB8-86B6-4089-8C79-DDE9D9017FDA}">
      <dsp:nvSpPr>
        <dsp:cNvPr id="0" name=""/>
        <dsp:cNvSpPr/>
      </dsp:nvSpPr>
      <dsp:spPr>
        <a:xfrm>
          <a:off x="1509882" y="708097"/>
          <a:ext cx="63768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066800">
            <a:lnSpc>
              <a:spcPct val="90000"/>
            </a:lnSpc>
            <a:spcBef>
              <a:spcPct val="0"/>
            </a:spcBef>
            <a:spcAft>
              <a:spcPct val="35000"/>
            </a:spcAft>
            <a:buNone/>
          </a:pPr>
          <a:r>
            <a:rPr lang="it-IT" sz="2400" kern="1200"/>
            <a:t>«Le parti nello svolgimento delle trattative e nella formazione del contratto devono comportarsi secondo buona fede» Art. 1337 c.c.</a:t>
          </a:r>
          <a:endParaRPr lang="en-US" sz="2400" kern="1200"/>
        </a:p>
      </dsp:txBody>
      <dsp:txXfrm>
        <a:off x="1509882" y="708097"/>
        <a:ext cx="6376817" cy="1307257"/>
      </dsp:txXfrm>
    </dsp:sp>
    <dsp:sp modelId="{26CAE24A-567C-4A04-ACB5-4B4B2A2D3341}">
      <dsp:nvSpPr>
        <dsp:cNvPr id="0" name=""/>
        <dsp:cNvSpPr/>
      </dsp:nvSpPr>
      <dsp:spPr>
        <a:xfrm>
          <a:off x="0" y="2342169"/>
          <a:ext cx="7886700" cy="1307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8855DD-9025-4F3B-B296-323C938F5060}">
      <dsp:nvSpPr>
        <dsp:cNvPr id="0" name=""/>
        <dsp:cNvSpPr/>
      </dsp:nvSpPr>
      <dsp:spPr>
        <a:xfrm>
          <a:off x="395445" y="2636302"/>
          <a:ext cx="718991" cy="7189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75A60CE-27FF-49B5-9880-99DC6EB34035}">
      <dsp:nvSpPr>
        <dsp:cNvPr id="0" name=""/>
        <dsp:cNvSpPr/>
      </dsp:nvSpPr>
      <dsp:spPr>
        <a:xfrm>
          <a:off x="1509882" y="2342169"/>
          <a:ext cx="63768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066800">
            <a:lnSpc>
              <a:spcPct val="90000"/>
            </a:lnSpc>
            <a:spcBef>
              <a:spcPct val="0"/>
            </a:spcBef>
            <a:spcAft>
              <a:spcPct val="35000"/>
            </a:spcAft>
            <a:buNone/>
          </a:pPr>
          <a:r>
            <a:rPr lang="it-IT" sz="2400" kern="1200"/>
            <a:t>«Il contratto deve essere eseguito secondo buona fede» Art. 1375 c.c.</a:t>
          </a:r>
          <a:endParaRPr lang="en-US" sz="2400" kern="1200"/>
        </a:p>
      </dsp:txBody>
      <dsp:txXfrm>
        <a:off x="1509882" y="2342169"/>
        <a:ext cx="6376817" cy="13072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70D8A-1FE4-4FA4-A501-DE8D9412AFEF}">
      <dsp:nvSpPr>
        <dsp:cNvPr id="0" name=""/>
        <dsp:cNvSpPr/>
      </dsp:nvSpPr>
      <dsp:spPr>
        <a:xfrm>
          <a:off x="0" y="2626263"/>
          <a:ext cx="7886700" cy="17231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it-IT" sz="2200" kern="1200"/>
            <a:t>I giudici europei hanno evidenziato la necessità di </a:t>
          </a:r>
          <a:r>
            <a:rPr lang="it-IT" sz="2200" b="1" kern="1200"/>
            <a:t>bilanciare</a:t>
          </a:r>
          <a:r>
            <a:rPr lang="it-IT" sz="2200" kern="1200"/>
            <a:t> due </a:t>
          </a:r>
          <a:r>
            <a:rPr lang="it-IT" sz="2200" b="1" kern="1200"/>
            <a:t>interessi contrapposti</a:t>
          </a:r>
          <a:r>
            <a:rPr lang="it-IT" sz="2200" kern="1200"/>
            <a:t>, vale a dire, da un lato, l’interesse pubblico alla rimozione di un provvedimento viziato e, dall’altro, l’interesse privato al mantenimento della posizione acquisita.</a:t>
          </a:r>
          <a:endParaRPr lang="en-US" sz="2200" kern="1200"/>
        </a:p>
      </dsp:txBody>
      <dsp:txXfrm>
        <a:off x="0" y="2626263"/>
        <a:ext cx="7886700" cy="1723112"/>
      </dsp:txXfrm>
    </dsp:sp>
    <dsp:sp modelId="{E376D39D-3DF8-4632-996A-374432F39606}">
      <dsp:nvSpPr>
        <dsp:cNvPr id="0" name=""/>
        <dsp:cNvSpPr/>
      </dsp:nvSpPr>
      <dsp:spPr>
        <a:xfrm rot="10800000">
          <a:off x="0" y="1962"/>
          <a:ext cx="7886700" cy="2650147"/>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it-IT" sz="2200" b="1" kern="1200"/>
            <a:t>CGUE, 12 luglio 1957, cause riunite C-7/56 e da C-3/57 a C-7/57, Alghera </a:t>
          </a:r>
          <a:r>
            <a:rPr lang="it-IT" sz="2200" kern="1200"/>
            <a:t>-&gt; sancisce il </a:t>
          </a:r>
          <a:r>
            <a:rPr lang="it-IT" sz="2200" b="1" kern="1200"/>
            <a:t>dovere</a:t>
          </a:r>
          <a:r>
            <a:rPr lang="it-IT" sz="2200" kern="1200"/>
            <a:t> della Pubblica Amministrazione di </a:t>
          </a:r>
          <a:r>
            <a:rPr lang="it-IT" sz="2200" b="1" kern="1200"/>
            <a:t>tenere conto del legittimo affidamento del privato</a:t>
          </a:r>
          <a:r>
            <a:rPr lang="it-IT" sz="2200" kern="1200"/>
            <a:t> come </a:t>
          </a:r>
          <a:r>
            <a:rPr lang="it-IT" sz="2200" b="1" kern="1200"/>
            <a:t>limite</a:t>
          </a:r>
          <a:r>
            <a:rPr lang="it-IT" sz="2200" kern="1200"/>
            <a:t> all’esercizio del potere di autotutela.</a:t>
          </a:r>
          <a:endParaRPr lang="en-US" sz="2200" kern="1200"/>
        </a:p>
      </dsp:txBody>
      <dsp:txXfrm rot="10800000">
        <a:off x="0" y="1962"/>
        <a:ext cx="7886700" cy="17219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906946-81B3-4592-8F80-F024B85975FA}" type="datetimeFigureOut">
              <a:rPr lang="it-IT" smtClean="0"/>
              <a:pPr/>
              <a:t>04/03/2024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FF65B1-346C-4AAA-AA9D-DAE6CD22E5F6}" type="slidenum">
              <a:rPr lang="it-IT" smtClean="0"/>
              <a:pPr/>
              <a:t>‹N›</a:t>
            </a:fld>
            <a:endParaRPr lang="it-IT"/>
          </a:p>
        </p:txBody>
      </p:sp>
    </p:spTree>
    <p:extLst>
      <p:ext uri="{BB962C8B-B14F-4D97-AF65-F5344CB8AC3E}">
        <p14:creationId xmlns:p14="http://schemas.microsoft.com/office/powerpoint/2010/main" val="827901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423043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4006249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376806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610E39-8A93-4B8A-917D-9404A56B3B9A}"/>
              </a:ext>
            </a:extLst>
          </p:cNvPr>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71A5B56-216C-4F08-994D-DCA525A6F4C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0D11396-5880-4019-B0A2-60A33EB038CD}"/>
              </a:ext>
            </a:extLst>
          </p:cNvPr>
          <p:cNvSpPr>
            <a:spLocks noGrp="1"/>
          </p:cNvSpPr>
          <p:nvPr>
            <p:ph type="dt" idx="10"/>
          </p:nvPr>
        </p:nvSpPr>
        <p:spPr/>
        <p:txBody>
          <a:bodyPr/>
          <a:lstStyle>
            <a:lvl1pPr>
              <a:defRPr/>
            </a:lvl1pPr>
          </a:lstStyle>
          <a:p>
            <a:r>
              <a:rPr lang="it-IT" altLang="it-IT"/>
              <a:t>14/09/14</a:t>
            </a:r>
          </a:p>
        </p:txBody>
      </p:sp>
      <p:sp>
        <p:nvSpPr>
          <p:cNvPr id="5" name="Segnaposto numero diapositiva 4">
            <a:extLst>
              <a:ext uri="{FF2B5EF4-FFF2-40B4-BE49-F238E27FC236}">
                <a16:creationId xmlns:a16="http://schemas.microsoft.com/office/drawing/2014/main" id="{D48998C3-AD01-4D80-9426-FE6DDD1F01A2}"/>
              </a:ext>
            </a:extLst>
          </p:cNvPr>
          <p:cNvSpPr>
            <a:spLocks noGrp="1"/>
          </p:cNvSpPr>
          <p:nvPr>
            <p:ph type="sldNum" idx="11"/>
          </p:nvPr>
        </p:nvSpPr>
        <p:spPr/>
        <p:txBody>
          <a:bodyPr/>
          <a:lstStyle>
            <a:lvl1pPr>
              <a:defRPr/>
            </a:lvl1pPr>
          </a:lstStyle>
          <a:p>
            <a:fld id="{06BFC06C-4A6B-4308-90C4-23A4455D248A}" type="slidenum">
              <a:rPr lang="it-IT" altLang="it-IT"/>
              <a:pPr/>
              <a:t>‹N›</a:t>
            </a:fld>
            <a:endParaRPr lang="it-IT" altLang="it-IT"/>
          </a:p>
        </p:txBody>
      </p:sp>
    </p:spTree>
    <p:extLst>
      <p:ext uri="{BB962C8B-B14F-4D97-AF65-F5344CB8AC3E}">
        <p14:creationId xmlns:p14="http://schemas.microsoft.com/office/powerpoint/2010/main" val="35272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BB9644-E9FD-4EC4-8CF7-EAD4A7F36F6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99D32E7-EB18-4674-8833-C087F583B347}"/>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8A73CB8-5E44-4B66-B64E-C88CDB2604BE}"/>
              </a:ext>
            </a:extLst>
          </p:cNvPr>
          <p:cNvSpPr>
            <a:spLocks noGrp="1"/>
          </p:cNvSpPr>
          <p:nvPr>
            <p:ph type="dt" idx="10"/>
          </p:nvPr>
        </p:nvSpPr>
        <p:spPr/>
        <p:txBody>
          <a:bodyPr/>
          <a:lstStyle>
            <a:lvl1pPr>
              <a:defRPr/>
            </a:lvl1pPr>
          </a:lstStyle>
          <a:p>
            <a:r>
              <a:rPr lang="it-IT" altLang="it-IT"/>
              <a:t>14/09/14</a:t>
            </a:r>
          </a:p>
        </p:txBody>
      </p:sp>
      <p:sp>
        <p:nvSpPr>
          <p:cNvPr id="5" name="Segnaposto numero diapositiva 4">
            <a:extLst>
              <a:ext uri="{FF2B5EF4-FFF2-40B4-BE49-F238E27FC236}">
                <a16:creationId xmlns:a16="http://schemas.microsoft.com/office/drawing/2014/main" id="{B1532040-0D82-417E-8251-5FFAED07AB58}"/>
              </a:ext>
            </a:extLst>
          </p:cNvPr>
          <p:cNvSpPr>
            <a:spLocks noGrp="1"/>
          </p:cNvSpPr>
          <p:nvPr>
            <p:ph type="sldNum" idx="11"/>
          </p:nvPr>
        </p:nvSpPr>
        <p:spPr/>
        <p:txBody>
          <a:bodyPr/>
          <a:lstStyle>
            <a:lvl1pPr>
              <a:defRPr/>
            </a:lvl1pPr>
          </a:lstStyle>
          <a:p>
            <a:fld id="{689026F3-431A-4F64-9989-CD2F88A40B23}" type="slidenum">
              <a:rPr lang="it-IT" altLang="it-IT"/>
              <a:pPr/>
              <a:t>‹N›</a:t>
            </a:fld>
            <a:endParaRPr lang="it-IT" altLang="it-IT"/>
          </a:p>
        </p:txBody>
      </p:sp>
    </p:spTree>
    <p:extLst>
      <p:ext uri="{BB962C8B-B14F-4D97-AF65-F5344CB8AC3E}">
        <p14:creationId xmlns:p14="http://schemas.microsoft.com/office/powerpoint/2010/main" val="3978920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B48744-96A3-440F-8966-EC8CA4A35EC1}"/>
              </a:ext>
            </a:extLst>
          </p:cNvPr>
          <p:cNvSpPr>
            <a:spLocks noGrp="1"/>
          </p:cNvSpPr>
          <p:nvPr>
            <p:ph type="title"/>
          </p:nvPr>
        </p:nvSpPr>
        <p:spPr>
          <a:xfrm>
            <a:off x="623888" y="1709740"/>
            <a:ext cx="7886700" cy="2852737"/>
          </a:xfrm>
        </p:spPr>
        <p:txBody>
          <a:bodyPr anchor="b"/>
          <a:lstStyle>
            <a:lvl1pPr>
              <a:defRPr sz="45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E8C43FA-DDB7-40AD-A222-67678C831CA7}"/>
              </a:ext>
            </a:extLst>
          </p:cNvPr>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it-IT"/>
              <a:t>Modifica gli stili del testo dello schema</a:t>
            </a:r>
          </a:p>
        </p:txBody>
      </p:sp>
      <p:sp>
        <p:nvSpPr>
          <p:cNvPr id="4" name="Segnaposto data 3">
            <a:extLst>
              <a:ext uri="{FF2B5EF4-FFF2-40B4-BE49-F238E27FC236}">
                <a16:creationId xmlns:a16="http://schemas.microsoft.com/office/drawing/2014/main" id="{C3AD93E5-AF0D-4CD6-AF7C-8ABD46CFA995}"/>
              </a:ext>
            </a:extLst>
          </p:cNvPr>
          <p:cNvSpPr>
            <a:spLocks noGrp="1"/>
          </p:cNvSpPr>
          <p:nvPr>
            <p:ph type="dt" idx="10"/>
          </p:nvPr>
        </p:nvSpPr>
        <p:spPr/>
        <p:txBody>
          <a:bodyPr/>
          <a:lstStyle>
            <a:lvl1pPr>
              <a:defRPr/>
            </a:lvl1pPr>
          </a:lstStyle>
          <a:p>
            <a:r>
              <a:rPr lang="it-IT" altLang="it-IT"/>
              <a:t>14/09/14</a:t>
            </a:r>
          </a:p>
        </p:txBody>
      </p:sp>
      <p:sp>
        <p:nvSpPr>
          <p:cNvPr id="5" name="Segnaposto numero diapositiva 4">
            <a:extLst>
              <a:ext uri="{FF2B5EF4-FFF2-40B4-BE49-F238E27FC236}">
                <a16:creationId xmlns:a16="http://schemas.microsoft.com/office/drawing/2014/main" id="{40C55DCE-9DC5-41FF-96C8-790EEAB56093}"/>
              </a:ext>
            </a:extLst>
          </p:cNvPr>
          <p:cNvSpPr>
            <a:spLocks noGrp="1"/>
          </p:cNvSpPr>
          <p:nvPr>
            <p:ph type="sldNum" idx="11"/>
          </p:nvPr>
        </p:nvSpPr>
        <p:spPr/>
        <p:txBody>
          <a:bodyPr/>
          <a:lstStyle>
            <a:lvl1pPr>
              <a:defRPr/>
            </a:lvl1pPr>
          </a:lstStyle>
          <a:p>
            <a:fld id="{F39431DB-3E2C-4C9F-BFD6-2EA8A4A22DA0}" type="slidenum">
              <a:rPr lang="it-IT" altLang="it-IT"/>
              <a:pPr/>
              <a:t>‹N›</a:t>
            </a:fld>
            <a:endParaRPr lang="it-IT" altLang="it-IT"/>
          </a:p>
        </p:txBody>
      </p:sp>
    </p:spTree>
    <p:extLst>
      <p:ext uri="{BB962C8B-B14F-4D97-AF65-F5344CB8AC3E}">
        <p14:creationId xmlns:p14="http://schemas.microsoft.com/office/powerpoint/2010/main" val="2445972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B0F21F-73EB-43D3-9B98-661A73B993D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9A2214E-023A-43BE-A7AB-743497300D8E}"/>
              </a:ext>
            </a:extLst>
          </p:cNvPr>
          <p:cNvSpPr>
            <a:spLocks noGrp="1"/>
          </p:cNvSpPr>
          <p:nvPr>
            <p:ph sz="half" idx="1"/>
          </p:nvPr>
        </p:nvSpPr>
        <p:spPr>
          <a:xfrm>
            <a:off x="457201" y="1600200"/>
            <a:ext cx="4033838" cy="45164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2779FD2-0D9F-4CA0-B2A8-DAC434F5F52A}"/>
              </a:ext>
            </a:extLst>
          </p:cNvPr>
          <p:cNvSpPr>
            <a:spLocks noGrp="1"/>
          </p:cNvSpPr>
          <p:nvPr>
            <p:ph sz="half" idx="2"/>
          </p:nvPr>
        </p:nvSpPr>
        <p:spPr>
          <a:xfrm>
            <a:off x="4643439" y="1600200"/>
            <a:ext cx="4033837" cy="45164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89C6E48-C5C8-4F7A-BF06-FE4FBF8CFFC2}"/>
              </a:ext>
            </a:extLst>
          </p:cNvPr>
          <p:cNvSpPr>
            <a:spLocks noGrp="1"/>
          </p:cNvSpPr>
          <p:nvPr>
            <p:ph type="dt" idx="10"/>
          </p:nvPr>
        </p:nvSpPr>
        <p:spPr/>
        <p:txBody>
          <a:bodyPr/>
          <a:lstStyle>
            <a:lvl1pPr>
              <a:defRPr/>
            </a:lvl1pPr>
          </a:lstStyle>
          <a:p>
            <a:r>
              <a:rPr lang="it-IT" altLang="it-IT"/>
              <a:t>14/09/14</a:t>
            </a:r>
          </a:p>
        </p:txBody>
      </p:sp>
      <p:sp>
        <p:nvSpPr>
          <p:cNvPr id="6" name="Segnaposto numero diapositiva 5">
            <a:extLst>
              <a:ext uri="{FF2B5EF4-FFF2-40B4-BE49-F238E27FC236}">
                <a16:creationId xmlns:a16="http://schemas.microsoft.com/office/drawing/2014/main" id="{39C6406F-FAFE-4CA3-919C-E7C4D2E0281E}"/>
              </a:ext>
            </a:extLst>
          </p:cNvPr>
          <p:cNvSpPr>
            <a:spLocks noGrp="1"/>
          </p:cNvSpPr>
          <p:nvPr>
            <p:ph type="sldNum" idx="11"/>
          </p:nvPr>
        </p:nvSpPr>
        <p:spPr/>
        <p:txBody>
          <a:bodyPr/>
          <a:lstStyle>
            <a:lvl1pPr>
              <a:defRPr/>
            </a:lvl1pPr>
          </a:lstStyle>
          <a:p>
            <a:fld id="{4E7BA4F4-6EB5-4742-B1D6-01EA43AE0C37}" type="slidenum">
              <a:rPr lang="it-IT" altLang="it-IT"/>
              <a:pPr/>
              <a:t>‹N›</a:t>
            </a:fld>
            <a:endParaRPr lang="it-IT" altLang="it-IT"/>
          </a:p>
        </p:txBody>
      </p:sp>
    </p:spTree>
    <p:extLst>
      <p:ext uri="{BB962C8B-B14F-4D97-AF65-F5344CB8AC3E}">
        <p14:creationId xmlns:p14="http://schemas.microsoft.com/office/powerpoint/2010/main" val="329616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90B869-78D2-4547-B9C8-4E6A257674E2}"/>
              </a:ext>
            </a:extLst>
          </p:cNvPr>
          <p:cNvSpPr>
            <a:spLocks noGrp="1"/>
          </p:cNvSpPr>
          <p:nvPr>
            <p:ph type="title"/>
          </p:nvPr>
        </p:nvSpPr>
        <p:spPr>
          <a:xfrm>
            <a:off x="630238" y="365127"/>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D31FFAA-8D56-4452-90D1-F6C8F1BD9B98}"/>
              </a:ext>
            </a:extLst>
          </p:cNvPr>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89CE4395-0EBC-4A5C-8846-B7275F6BB5C9}"/>
              </a:ext>
            </a:extLst>
          </p:cNvPr>
          <p:cNvSpPr>
            <a:spLocks noGrp="1"/>
          </p:cNvSpPr>
          <p:nvPr>
            <p:ph sz="half" idx="2"/>
          </p:nvPr>
        </p:nvSpPr>
        <p:spPr>
          <a:xfrm>
            <a:off x="630239" y="2505075"/>
            <a:ext cx="386873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C16695A-B998-4783-97E6-8866D4AF93AA}"/>
              </a:ext>
            </a:extLst>
          </p:cNvPr>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4AD7FA76-BCA5-4F2C-AE4C-E1A7AA27B0BA}"/>
              </a:ext>
            </a:extLst>
          </p:cNvPr>
          <p:cNvSpPr>
            <a:spLocks noGrp="1"/>
          </p:cNvSpPr>
          <p:nvPr>
            <p:ph sz="quarter" idx="4"/>
          </p:nvPr>
        </p:nvSpPr>
        <p:spPr>
          <a:xfrm>
            <a:off x="4629150" y="2505075"/>
            <a:ext cx="38877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E65FA61-2A34-4727-BD78-24F26BFA1659}"/>
              </a:ext>
            </a:extLst>
          </p:cNvPr>
          <p:cNvSpPr>
            <a:spLocks noGrp="1"/>
          </p:cNvSpPr>
          <p:nvPr>
            <p:ph type="dt" idx="10"/>
          </p:nvPr>
        </p:nvSpPr>
        <p:spPr/>
        <p:txBody>
          <a:bodyPr/>
          <a:lstStyle>
            <a:lvl1pPr>
              <a:defRPr/>
            </a:lvl1pPr>
          </a:lstStyle>
          <a:p>
            <a:r>
              <a:rPr lang="it-IT" altLang="it-IT"/>
              <a:t>14/09/14</a:t>
            </a:r>
          </a:p>
        </p:txBody>
      </p:sp>
      <p:sp>
        <p:nvSpPr>
          <p:cNvPr id="8" name="Segnaposto numero diapositiva 7">
            <a:extLst>
              <a:ext uri="{FF2B5EF4-FFF2-40B4-BE49-F238E27FC236}">
                <a16:creationId xmlns:a16="http://schemas.microsoft.com/office/drawing/2014/main" id="{89FD895A-B984-4D4B-A052-EE810369B4D0}"/>
              </a:ext>
            </a:extLst>
          </p:cNvPr>
          <p:cNvSpPr>
            <a:spLocks noGrp="1"/>
          </p:cNvSpPr>
          <p:nvPr>
            <p:ph type="sldNum" idx="11"/>
          </p:nvPr>
        </p:nvSpPr>
        <p:spPr/>
        <p:txBody>
          <a:bodyPr/>
          <a:lstStyle>
            <a:lvl1pPr>
              <a:defRPr/>
            </a:lvl1pPr>
          </a:lstStyle>
          <a:p>
            <a:fld id="{04165104-905F-4D06-9375-FB3BF0D0882E}" type="slidenum">
              <a:rPr lang="it-IT" altLang="it-IT"/>
              <a:pPr/>
              <a:t>‹N›</a:t>
            </a:fld>
            <a:endParaRPr lang="it-IT" altLang="it-IT"/>
          </a:p>
        </p:txBody>
      </p:sp>
    </p:spTree>
    <p:extLst>
      <p:ext uri="{BB962C8B-B14F-4D97-AF65-F5344CB8AC3E}">
        <p14:creationId xmlns:p14="http://schemas.microsoft.com/office/powerpoint/2010/main" val="8030778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92FBB2-DE47-4848-AAC3-F5F7DEA900A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F4783C2-267C-496E-B520-720B92C09462}"/>
              </a:ext>
            </a:extLst>
          </p:cNvPr>
          <p:cNvSpPr>
            <a:spLocks noGrp="1"/>
          </p:cNvSpPr>
          <p:nvPr>
            <p:ph type="dt" idx="10"/>
          </p:nvPr>
        </p:nvSpPr>
        <p:spPr/>
        <p:txBody>
          <a:bodyPr/>
          <a:lstStyle>
            <a:lvl1pPr>
              <a:defRPr/>
            </a:lvl1pPr>
          </a:lstStyle>
          <a:p>
            <a:r>
              <a:rPr lang="it-IT" altLang="it-IT"/>
              <a:t>14/09/14</a:t>
            </a:r>
          </a:p>
        </p:txBody>
      </p:sp>
      <p:sp>
        <p:nvSpPr>
          <p:cNvPr id="4" name="Segnaposto numero diapositiva 3">
            <a:extLst>
              <a:ext uri="{FF2B5EF4-FFF2-40B4-BE49-F238E27FC236}">
                <a16:creationId xmlns:a16="http://schemas.microsoft.com/office/drawing/2014/main" id="{395FA0E8-F69C-4ECF-AF67-D801E5FBC03D}"/>
              </a:ext>
            </a:extLst>
          </p:cNvPr>
          <p:cNvSpPr>
            <a:spLocks noGrp="1"/>
          </p:cNvSpPr>
          <p:nvPr>
            <p:ph type="sldNum" idx="11"/>
          </p:nvPr>
        </p:nvSpPr>
        <p:spPr/>
        <p:txBody>
          <a:bodyPr/>
          <a:lstStyle>
            <a:lvl1pPr>
              <a:defRPr/>
            </a:lvl1pPr>
          </a:lstStyle>
          <a:p>
            <a:fld id="{BEAF721F-F2D0-4F66-8B21-B57FF022759F}" type="slidenum">
              <a:rPr lang="it-IT" altLang="it-IT"/>
              <a:pPr/>
              <a:t>‹N›</a:t>
            </a:fld>
            <a:endParaRPr lang="it-IT" altLang="it-IT"/>
          </a:p>
        </p:txBody>
      </p:sp>
    </p:spTree>
    <p:extLst>
      <p:ext uri="{BB962C8B-B14F-4D97-AF65-F5344CB8AC3E}">
        <p14:creationId xmlns:p14="http://schemas.microsoft.com/office/powerpoint/2010/main" val="7481359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D169CEA-9D7F-445E-9CA7-39C91AFB97C6}"/>
              </a:ext>
            </a:extLst>
          </p:cNvPr>
          <p:cNvSpPr>
            <a:spLocks noGrp="1"/>
          </p:cNvSpPr>
          <p:nvPr>
            <p:ph type="dt" idx="10"/>
          </p:nvPr>
        </p:nvSpPr>
        <p:spPr/>
        <p:txBody>
          <a:bodyPr/>
          <a:lstStyle>
            <a:lvl1pPr>
              <a:defRPr/>
            </a:lvl1pPr>
          </a:lstStyle>
          <a:p>
            <a:r>
              <a:rPr lang="it-IT" altLang="it-IT"/>
              <a:t>14/09/14</a:t>
            </a:r>
          </a:p>
        </p:txBody>
      </p:sp>
      <p:sp>
        <p:nvSpPr>
          <p:cNvPr id="3" name="Segnaposto numero diapositiva 2">
            <a:extLst>
              <a:ext uri="{FF2B5EF4-FFF2-40B4-BE49-F238E27FC236}">
                <a16:creationId xmlns:a16="http://schemas.microsoft.com/office/drawing/2014/main" id="{6DC2FBC3-AE61-432F-98F6-D0BD0E620A74}"/>
              </a:ext>
            </a:extLst>
          </p:cNvPr>
          <p:cNvSpPr>
            <a:spLocks noGrp="1"/>
          </p:cNvSpPr>
          <p:nvPr>
            <p:ph type="sldNum" idx="11"/>
          </p:nvPr>
        </p:nvSpPr>
        <p:spPr/>
        <p:txBody>
          <a:bodyPr/>
          <a:lstStyle>
            <a:lvl1pPr>
              <a:defRPr/>
            </a:lvl1pPr>
          </a:lstStyle>
          <a:p>
            <a:fld id="{D2AF2E7C-32EE-4998-B009-182228CC53F8}" type="slidenum">
              <a:rPr lang="it-IT" altLang="it-IT"/>
              <a:pPr/>
              <a:t>‹N›</a:t>
            </a:fld>
            <a:endParaRPr lang="it-IT" altLang="it-IT"/>
          </a:p>
        </p:txBody>
      </p:sp>
    </p:spTree>
    <p:extLst>
      <p:ext uri="{BB962C8B-B14F-4D97-AF65-F5344CB8AC3E}">
        <p14:creationId xmlns:p14="http://schemas.microsoft.com/office/powerpoint/2010/main" val="678563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59CC74-F5E8-4BE2-A748-D670632B8BC9}"/>
              </a:ext>
            </a:extLst>
          </p:cNvPr>
          <p:cNvSpPr>
            <a:spLocks noGrp="1"/>
          </p:cNvSpPr>
          <p:nvPr>
            <p:ph type="title"/>
          </p:nvPr>
        </p:nvSpPr>
        <p:spPr>
          <a:xfrm>
            <a:off x="630239" y="457200"/>
            <a:ext cx="2949575" cy="1600200"/>
          </a:xfrm>
        </p:spPr>
        <p:txBody>
          <a:bodyPr anchor="b"/>
          <a:lstStyle>
            <a:lvl1pPr>
              <a:defRPr sz="24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82EE72F-69E6-4764-85F6-75AB73EA0EBC}"/>
              </a:ext>
            </a:extLst>
          </p:cNvPr>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CD0E097-E697-4B90-8846-9CA49A5F7D40}"/>
              </a:ext>
            </a:extLst>
          </p:cNvPr>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4">
            <a:extLst>
              <a:ext uri="{FF2B5EF4-FFF2-40B4-BE49-F238E27FC236}">
                <a16:creationId xmlns:a16="http://schemas.microsoft.com/office/drawing/2014/main" id="{60194981-D101-4327-AF39-1FDE0170C043}"/>
              </a:ext>
            </a:extLst>
          </p:cNvPr>
          <p:cNvSpPr>
            <a:spLocks noGrp="1"/>
          </p:cNvSpPr>
          <p:nvPr>
            <p:ph type="dt" idx="10"/>
          </p:nvPr>
        </p:nvSpPr>
        <p:spPr/>
        <p:txBody>
          <a:bodyPr/>
          <a:lstStyle>
            <a:lvl1pPr>
              <a:defRPr/>
            </a:lvl1pPr>
          </a:lstStyle>
          <a:p>
            <a:r>
              <a:rPr lang="it-IT" altLang="it-IT"/>
              <a:t>14/09/14</a:t>
            </a:r>
          </a:p>
        </p:txBody>
      </p:sp>
      <p:sp>
        <p:nvSpPr>
          <p:cNvPr id="6" name="Segnaposto numero diapositiva 5">
            <a:extLst>
              <a:ext uri="{FF2B5EF4-FFF2-40B4-BE49-F238E27FC236}">
                <a16:creationId xmlns:a16="http://schemas.microsoft.com/office/drawing/2014/main" id="{3EB3B6CC-CF5F-4B66-95E2-E2B7F2B7B169}"/>
              </a:ext>
            </a:extLst>
          </p:cNvPr>
          <p:cNvSpPr>
            <a:spLocks noGrp="1"/>
          </p:cNvSpPr>
          <p:nvPr>
            <p:ph type="sldNum" idx="11"/>
          </p:nvPr>
        </p:nvSpPr>
        <p:spPr/>
        <p:txBody>
          <a:bodyPr/>
          <a:lstStyle>
            <a:lvl1pPr>
              <a:defRPr/>
            </a:lvl1pPr>
          </a:lstStyle>
          <a:p>
            <a:fld id="{9A74939B-149C-47C1-84CA-C01DB549DBF0}" type="slidenum">
              <a:rPr lang="it-IT" altLang="it-IT"/>
              <a:pPr/>
              <a:t>‹N›</a:t>
            </a:fld>
            <a:endParaRPr lang="it-IT" altLang="it-IT"/>
          </a:p>
        </p:txBody>
      </p:sp>
    </p:spTree>
    <p:extLst>
      <p:ext uri="{BB962C8B-B14F-4D97-AF65-F5344CB8AC3E}">
        <p14:creationId xmlns:p14="http://schemas.microsoft.com/office/powerpoint/2010/main" val="448809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22574963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A66651-281A-405A-AB77-41D6DD30DD92}"/>
              </a:ext>
            </a:extLst>
          </p:cNvPr>
          <p:cNvSpPr>
            <a:spLocks noGrp="1"/>
          </p:cNvSpPr>
          <p:nvPr>
            <p:ph type="title"/>
          </p:nvPr>
        </p:nvSpPr>
        <p:spPr>
          <a:xfrm>
            <a:off x="630239" y="457200"/>
            <a:ext cx="2949575" cy="1600200"/>
          </a:xfrm>
        </p:spPr>
        <p:txBody>
          <a:bodyPr anchor="b"/>
          <a:lstStyle>
            <a:lvl1pPr>
              <a:defRPr sz="24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616FBE2-A3EC-48E9-B678-1E4895A1A854}"/>
              </a:ext>
            </a:extLst>
          </p:cNvPr>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a:extLst>
              <a:ext uri="{FF2B5EF4-FFF2-40B4-BE49-F238E27FC236}">
                <a16:creationId xmlns:a16="http://schemas.microsoft.com/office/drawing/2014/main" id="{A87C96AB-6CC8-44AF-8E48-46EB4A3D65BD}"/>
              </a:ext>
            </a:extLst>
          </p:cNvPr>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Segnaposto data 4">
            <a:extLst>
              <a:ext uri="{FF2B5EF4-FFF2-40B4-BE49-F238E27FC236}">
                <a16:creationId xmlns:a16="http://schemas.microsoft.com/office/drawing/2014/main" id="{84B096EA-3431-450D-A482-2EA7E7389F04}"/>
              </a:ext>
            </a:extLst>
          </p:cNvPr>
          <p:cNvSpPr>
            <a:spLocks noGrp="1"/>
          </p:cNvSpPr>
          <p:nvPr>
            <p:ph type="dt" idx="10"/>
          </p:nvPr>
        </p:nvSpPr>
        <p:spPr/>
        <p:txBody>
          <a:bodyPr/>
          <a:lstStyle>
            <a:lvl1pPr>
              <a:defRPr/>
            </a:lvl1pPr>
          </a:lstStyle>
          <a:p>
            <a:r>
              <a:rPr lang="it-IT" altLang="it-IT"/>
              <a:t>14/09/14</a:t>
            </a:r>
          </a:p>
        </p:txBody>
      </p:sp>
      <p:sp>
        <p:nvSpPr>
          <p:cNvPr id="6" name="Segnaposto numero diapositiva 5">
            <a:extLst>
              <a:ext uri="{FF2B5EF4-FFF2-40B4-BE49-F238E27FC236}">
                <a16:creationId xmlns:a16="http://schemas.microsoft.com/office/drawing/2014/main" id="{FA2CCB0E-6048-4BD5-8C49-9536454BFF27}"/>
              </a:ext>
            </a:extLst>
          </p:cNvPr>
          <p:cNvSpPr>
            <a:spLocks noGrp="1"/>
          </p:cNvSpPr>
          <p:nvPr>
            <p:ph type="sldNum" idx="11"/>
          </p:nvPr>
        </p:nvSpPr>
        <p:spPr/>
        <p:txBody>
          <a:bodyPr/>
          <a:lstStyle>
            <a:lvl1pPr>
              <a:defRPr/>
            </a:lvl1pPr>
          </a:lstStyle>
          <a:p>
            <a:fld id="{FD6436CA-D22F-4954-8B3B-9656A30335FD}" type="slidenum">
              <a:rPr lang="it-IT" altLang="it-IT"/>
              <a:pPr/>
              <a:t>‹N›</a:t>
            </a:fld>
            <a:endParaRPr lang="it-IT" altLang="it-IT"/>
          </a:p>
        </p:txBody>
      </p:sp>
    </p:spTree>
    <p:extLst>
      <p:ext uri="{BB962C8B-B14F-4D97-AF65-F5344CB8AC3E}">
        <p14:creationId xmlns:p14="http://schemas.microsoft.com/office/powerpoint/2010/main" val="2642958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BAA530-859B-42D2-976F-78D0B43BB1F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7806CB2-CB3E-45D8-BDBB-335F475A14B2}"/>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9502E5D-498C-4D5A-A040-A08A2CAA83BA}"/>
              </a:ext>
            </a:extLst>
          </p:cNvPr>
          <p:cNvSpPr>
            <a:spLocks noGrp="1"/>
          </p:cNvSpPr>
          <p:nvPr>
            <p:ph type="dt" idx="10"/>
          </p:nvPr>
        </p:nvSpPr>
        <p:spPr/>
        <p:txBody>
          <a:bodyPr/>
          <a:lstStyle>
            <a:lvl1pPr>
              <a:defRPr/>
            </a:lvl1pPr>
          </a:lstStyle>
          <a:p>
            <a:r>
              <a:rPr lang="it-IT" altLang="it-IT"/>
              <a:t>14/09/14</a:t>
            </a:r>
          </a:p>
        </p:txBody>
      </p:sp>
      <p:sp>
        <p:nvSpPr>
          <p:cNvPr id="5" name="Segnaposto numero diapositiva 4">
            <a:extLst>
              <a:ext uri="{FF2B5EF4-FFF2-40B4-BE49-F238E27FC236}">
                <a16:creationId xmlns:a16="http://schemas.microsoft.com/office/drawing/2014/main" id="{792F25C9-B649-4645-869C-FD9FD471BEE7}"/>
              </a:ext>
            </a:extLst>
          </p:cNvPr>
          <p:cNvSpPr>
            <a:spLocks noGrp="1"/>
          </p:cNvSpPr>
          <p:nvPr>
            <p:ph type="sldNum" idx="11"/>
          </p:nvPr>
        </p:nvSpPr>
        <p:spPr/>
        <p:txBody>
          <a:bodyPr/>
          <a:lstStyle>
            <a:lvl1pPr>
              <a:defRPr/>
            </a:lvl1pPr>
          </a:lstStyle>
          <a:p>
            <a:fld id="{08B45205-2983-455A-A41D-59BC8C03741F}" type="slidenum">
              <a:rPr lang="it-IT" altLang="it-IT"/>
              <a:pPr/>
              <a:t>‹N›</a:t>
            </a:fld>
            <a:endParaRPr lang="it-IT" altLang="it-IT"/>
          </a:p>
        </p:txBody>
      </p:sp>
    </p:spTree>
    <p:extLst>
      <p:ext uri="{BB962C8B-B14F-4D97-AF65-F5344CB8AC3E}">
        <p14:creationId xmlns:p14="http://schemas.microsoft.com/office/powerpoint/2010/main" val="2928655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2275720-CB11-4E43-96F9-650545EFE8E0}"/>
              </a:ext>
            </a:extLst>
          </p:cNvPr>
          <p:cNvSpPr>
            <a:spLocks noGrp="1"/>
          </p:cNvSpPr>
          <p:nvPr>
            <p:ph type="title" orient="vert"/>
          </p:nvPr>
        </p:nvSpPr>
        <p:spPr>
          <a:xfrm>
            <a:off x="6623051" y="274638"/>
            <a:ext cx="2054225" cy="5842000"/>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C406970-D94D-4673-8943-5B9C0E82E8EF}"/>
              </a:ext>
            </a:extLst>
          </p:cNvPr>
          <p:cNvSpPr>
            <a:spLocks noGrp="1"/>
          </p:cNvSpPr>
          <p:nvPr>
            <p:ph type="body" orient="vert" idx="1"/>
          </p:nvPr>
        </p:nvSpPr>
        <p:spPr>
          <a:xfrm>
            <a:off x="457200" y="274638"/>
            <a:ext cx="6013450" cy="58420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B7523E-B1BC-4321-B09B-9B843C0EF946}"/>
              </a:ext>
            </a:extLst>
          </p:cNvPr>
          <p:cNvSpPr>
            <a:spLocks noGrp="1"/>
          </p:cNvSpPr>
          <p:nvPr>
            <p:ph type="dt" idx="10"/>
          </p:nvPr>
        </p:nvSpPr>
        <p:spPr/>
        <p:txBody>
          <a:bodyPr/>
          <a:lstStyle>
            <a:lvl1pPr>
              <a:defRPr/>
            </a:lvl1pPr>
          </a:lstStyle>
          <a:p>
            <a:r>
              <a:rPr lang="it-IT" altLang="it-IT"/>
              <a:t>14/09/14</a:t>
            </a:r>
          </a:p>
        </p:txBody>
      </p:sp>
      <p:sp>
        <p:nvSpPr>
          <p:cNvPr id="5" name="Segnaposto numero diapositiva 4">
            <a:extLst>
              <a:ext uri="{FF2B5EF4-FFF2-40B4-BE49-F238E27FC236}">
                <a16:creationId xmlns:a16="http://schemas.microsoft.com/office/drawing/2014/main" id="{0E5CFAF6-CF87-49D2-A16C-904DD1E4ADD9}"/>
              </a:ext>
            </a:extLst>
          </p:cNvPr>
          <p:cNvSpPr>
            <a:spLocks noGrp="1"/>
          </p:cNvSpPr>
          <p:nvPr>
            <p:ph type="sldNum" idx="11"/>
          </p:nvPr>
        </p:nvSpPr>
        <p:spPr/>
        <p:txBody>
          <a:bodyPr/>
          <a:lstStyle>
            <a:lvl1pPr>
              <a:defRPr/>
            </a:lvl1pPr>
          </a:lstStyle>
          <a:p>
            <a:fld id="{AE61143B-C5BF-4D63-8774-D91ECBEDC522}" type="slidenum">
              <a:rPr lang="it-IT" altLang="it-IT"/>
              <a:pPr/>
              <a:t>‹N›</a:t>
            </a:fld>
            <a:endParaRPr lang="it-IT" altLang="it-IT"/>
          </a:p>
        </p:txBody>
      </p:sp>
    </p:spTree>
    <p:extLst>
      <p:ext uri="{BB962C8B-B14F-4D97-AF65-F5344CB8AC3E}">
        <p14:creationId xmlns:p14="http://schemas.microsoft.com/office/powerpoint/2010/main" val="6526211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7"/>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31225653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8117399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2"/>
            <a:ext cx="7772400" cy="1362075"/>
          </a:xfrm>
        </p:spPr>
        <p:txBody>
          <a:bodyPr anchor="t"/>
          <a:lstStyle>
            <a:lvl1pPr algn="l">
              <a:defRPr sz="3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27055887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7178016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19343924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1148450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2849823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459413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1500" b="1"/>
            </a:lvl1pPr>
          </a:lstStyle>
          <a:p>
            <a:r>
              <a:rPr lang="it-IT"/>
              <a:t>Fare clic per modificare lo stile del titolo</a:t>
            </a:r>
          </a:p>
        </p:txBody>
      </p:sp>
      <p:sp>
        <p:nvSpPr>
          <p:cNvPr id="3" name="Segnaposto contenuto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27795756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15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21410306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29775866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0"/>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40"/>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2175501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1702202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143974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4104106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1260447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1835136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DE898D1-986E-4D87-A0E9-905A15CD064B}" type="datetimeFigureOut">
              <a:rPr lang="it-IT" smtClean="0"/>
              <a:pPr/>
              <a:t>04/03/2024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8C7443C-2EB2-4639-A1BB-CC00127CDE28}" type="slidenum">
              <a:rPr lang="it-IT" smtClean="0"/>
              <a:pPr/>
              <a:t>‹N›</a:t>
            </a:fld>
            <a:endParaRPr lang="it-IT"/>
          </a:p>
        </p:txBody>
      </p:sp>
    </p:spTree>
    <p:extLst>
      <p:ext uri="{BB962C8B-B14F-4D97-AF65-F5344CB8AC3E}">
        <p14:creationId xmlns:p14="http://schemas.microsoft.com/office/powerpoint/2010/main" val="344266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C7443C-2EB2-4639-A1BB-CC00127CDE28}" type="slidenum">
              <a:rPr lang="it-IT" smtClean="0"/>
              <a:pPr/>
              <a:t>‹N›</a:t>
            </a:fld>
            <a:endParaRPr lang="it-IT"/>
          </a:p>
        </p:txBody>
      </p:sp>
    </p:spTree>
    <p:extLst>
      <p:ext uri="{BB962C8B-B14F-4D97-AF65-F5344CB8AC3E}">
        <p14:creationId xmlns:p14="http://schemas.microsoft.com/office/powerpoint/2010/main" val="3931429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FC49E1A2-74DB-4A82-8544-56879A6516DD}"/>
              </a:ext>
            </a:extLst>
          </p:cNvPr>
          <p:cNvSpPr>
            <a:spLocks noGrp="1" noChangeArrowheads="1"/>
          </p:cNvSpPr>
          <p:nvPr>
            <p:ph type="title"/>
          </p:nvPr>
        </p:nvSpPr>
        <p:spPr bwMode="auto">
          <a:xfrm>
            <a:off x="457201" y="274640"/>
            <a:ext cx="8220075" cy="113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a:t>Fate clic per modificare il formato del testo del titolo</a:t>
            </a:r>
          </a:p>
        </p:txBody>
      </p:sp>
      <p:sp>
        <p:nvSpPr>
          <p:cNvPr id="2050" name="Rectangle 2">
            <a:extLst>
              <a:ext uri="{FF2B5EF4-FFF2-40B4-BE49-F238E27FC236}">
                <a16:creationId xmlns:a16="http://schemas.microsoft.com/office/drawing/2014/main" id="{58115372-AE14-42CC-83F4-B65C32EF04B9}"/>
              </a:ext>
            </a:extLst>
          </p:cNvPr>
          <p:cNvSpPr>
            <a:spLocks noGrp="1" noChangeArrowheads="1"/>
          </p:cNvSpPr>
          <p:nvPr>
            <p:ph type="body" idx="1"/>
          </p:nvPr>
        </p:nvSpPr>
        <p:spPr bwMode="auto">
          <a:xfrm>
            <a:off x="457201" y="1600200"/>
            <a:ext cx="8220075" cy="451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
        <p:nvSpPr>
          <p:cNvPr id="2051" name="Rectangle 3">
            <a:extLst>
              <a:ext uri="{FF2B5EF4-FFF2-40B4-BE49-F238E27FC236}">
                <a16:creationId xmlns:a16="http://schemas.microsoft.com/office/drawing/2014/main" id="{EE406D75-0947-46DB-9088-E1EADE43032C}"/>
              </a:ext>
            </a:extLst>
          </p:cNvPr>
          <p:cNvSpPr>
            <a:spLocks noGrp="1" noChangeArrowheads="1"/>
          </p:cNvSpPr>
          <p:nvPr>
            <p:ph type="dt"/>
          </p:nvPr>
        </p:nvSpPr>
        <p:spPr bwMode="auto">
          <a:xfrm>
            <a:off x="457201" y="6356350"/>
            <a:ext cx="2124075" cy="35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buClrTx/>
              <a:buFontTx/>
              <a:buNone/>
              <a:tabLst>
                <a:tab pos="542925" algn="l"/>
                <a:tab pos="1085850" algn="l"/>
              </a:tabLst>
              <a:defRPr>
                <a:solidFill>
                  <a:srgbClr val="000000"/>
                </a:solidFill>
                <a:latin typeface="+mn-lt"/>
                <a:cs typeface="Lucida Sans Unicode" panose="020B0602030504020204" pitchFamily="34" charset="0"/>
              </a:defRPr>
            </a:lvl1pPr>
          </a:lstStyle>
          <a:p>
            <a:r>
              <a:rPr lang="it-IT" altLang="it-IT"/>
              <a:t>14/09/14</a:t>
            </a:r>
          </a:p>
        </p:txBody>
      </p:sp>
      <p:sp>
        <p:nvSpPr>
          <p:cNvPr id="2052" name="Text Box 4">
            <a:extLst>
              <a:ext uri="{FF2B5EF4-FFF2-40B4-BE49-F238E27FC236}">
                <a16:creationId xmlns:a16="http://schemas.microsoft.com/office/drawing/2014/main" id="{A37D5E42-73E3-4E59-B961-2E41577412C4}"/>
              </a:ext>
            </a:extLst>
          </p:cNvPr>
          <p:cNvSpPr txBox="1">
            <a:spLocks noChangeArrowheads="1"/>
          </p:cNvSpPr>
          <p:nvPr/>
        </p:nvSpPr>
        <p:spPr bwMode="auto">
          <a:xfrm>
            <a:off x="3124200" y="6356352"/>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1350"/>
          </a:p>
        </p:txBody>
      </p:sp>
      <p:sp>
        <p:nvSpPr>
          <p:cNvPr id="2053" name="Rectangle 5">
            <a:extLst>
              <a:ext uri="{FF2B5EF4-FFF2-40B4-BE49-F238E27FC236}">
                <a16:creationId xmlns:a16="http://schemas.microsoft.com/office/drawing/2014/main" id="{D9FB197E-3F82-45B3-A7FB-F1183F18534F}"/>
              </a:ext>
            </a:extLst>
          </p:cNvPr>
          <p:cNvSpPr>
            <a:spLocks noGrp="1" noChangeArrowheads="1"/>
          </p:cNvSpPr>
          <p:nvPr>
            <p:ph type="sldNum"/>
          </p:nvPr>
        </p:nvSpPr>
        <p:spPr bwMode="auto">
          <a:xfrm>
            <a:off x="6553201" y="6356350"/>
            <a:ext cx="2124075" cy="35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lvl1pPr hangingPunct="1">
              <a:lnSpc>
                <a:spcPct val="100000"/>
              </a:lnSpc>
              <a:buClrTx/>
              <a:buFontTx/>
              <a:buNone/>
              <a:tabLst>
                <a:tab pos="542925" algn="l"/>
                <a:tab pos="1085850" algn="l"/>
              </a:tabLst>
              <a:defRPr>
                <a:solidFill>
                  <a:srgbClr val="000000"/>
                </a:solidFill>
                <a:latin typeface="+mn-lt"/>
                <a:cs typeface="Lucida Sans Unicode" panose="020B0602030504020204" pitchFamily="34" charset="0"/>
              </a:defRPr>
            </a:lvl1pPr>
          </a:lstStyle>
          <a:p>
            <a:fld id="{D61C4E41-744E-4421-AAC6-7181DD6A705F}" type="slidenum">
              <a:rPr lang="it-IT" altLang="it-IT"/>
              <a:pPr/>
              <a:t>‹N›</a:t>
            </a:fld>
            <a:endParaRPr lang="it-IT" altLang="it-IT"/>
          </a:p>
        </p:txBody>
      </p:sp>
    </p:spTree>
    <p:extLst>
      <p:ext uri="{BB962C8B-B14F-4D97-AF65-F5344CB8AC3E}">
        <p14:creationId xmlns:p14="http://schemas.microsoft.com/office/powerpoint/2010/main" val="1445108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kern="1200">
          <a:solidFill>
            <a:srgbClr val="000000"/>
          </a:solidFill>
          <a:latin typeface="+mj-lt"/>
          <a:ea typeface="+mj-ea"/>
          <a:cs typeface="+mj-cs"/>
        </a:defRPr>
      </a:lvl1pPr>
      <a:lvl2pPr marL="557213" indent="-214313"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a:solidFill>
            <a:srgbClr val="000000"/>
          </a:solidFill>
          <a:latin typeface="Arial" panose="020B0604020202020204" pitchFamily="34" charset="0"/>
          <a:ea typeface="MS PGothic" panose="020B0600070205080204" pitchFamily="34" charset="-128"/>
        </a:defRPr>
      </a:lvl2pPr>
      <a:lvl3pPr marL="857250" indent="-171450"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a:solidFill>
            <a:srgbClr val="000000"/>
          </a:solidFill>
          <a:latin typeface="Arial" panose="020B0604020202020204" pitchFamily="34" charset="0"/>
          <a:ea typeface="MS PGothic" panose="020B0600070205080204" pitchFamily="34" charset="-128"/>
        </a:defRPr>
      </a:lvl3pPr>
      <a:lvl4pPr marL="1200150" indent="-171450"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a:solidFill>
            <a:srgbClr val="000000"/>
          </a:solidFill>
          <a:latin typeface="Arial" panose="020B0604020202020204" pitchFamily="34" charset="0"/>
          <a:ea typeface="MS PGothic" panose="020B0600070205080204" pitchFamily="34" charset="-128"/>
        </a:defRPr>
      </a:lvl4pPr>
      <a:lvl5pPr marL="1543050" indent="-171450"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a:solidFill>
            <a:srgbClr val="000000"/>
          </a:solidFill>
          <a:latin typeface="Arial" panose="020B0604020202020204" pitchFamily="34" charset="0"/>
          <a:ea typeface="MS PGothic" panose="020B0600070205080204" pitchFamily="34" charset="-128"/>
        </a:defRPr>
      </a:lvl5pPr>
      <a:lvl6pPr marL="1885950" indent="-171450"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a:solidFill>
            <a:srgbClr val="000000"/>
          </a:solidFill>
          <a:latin typeface="Arial" panose="020B0604020202020204" pitchFamily="34" charset="0"/>
          <a:ea typeface="MS PGothic" panose="020B0600070205080204" pitchFamily="34" charset="-128"/>
        </a:defRPr>
      </a:lvl6pPr>
      <a:lvl7pPr marL="2228850" indent="-171450"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a:solidFill>
            <a:srgbClr val="000000"/>
          </a:solidFill>
          <a:latin typeface="Arial" panose="020B0604020202020204" pitchFamily="34" charset="0"/>
          <a:ea typeface="MS PGothic" panose="020B0600070205080204" pitchFamily="34" charset="-128"/>
        </a:defRPr>
      </a:lvl7pPr>
      <a:lvl8pPr marL="2571750" indent="-171450"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a:solidFill>
            <a:srgbClr val="000000"/>
          </a:solidFill>
          <a:latin typeface="Arial" panose="020B0604020202020204" pitchFamily="34" charset="0"/>
          <a:ea typeface="MS PGothic" panose="020B0600070205080204" pitchFamily="34" charset="-128"/>
        </a:defRPr>
      </a:lvl8pPr>
      <a:lvl9pPr marL="2914650" indent="-171450" algn="l" defTabSz="336947" rtl="0" fontAlgn="base" hangingPunct="0">
        <a:lnSpc>
          <a:spcPct val="93000"/>
        </a:lnSpc>
        <a:spcBef>
          <a:spcPct val="0"/>
        </a:spcBef>
        <a:spcAft>
          <a:spcPct val="0"/>
        </a:spcAft>
        <a:buClr>
          <a:srgbClr val="000000"/>
        </a:buClr>
        <a:buSzPct val="100000"/>
        <a:buFont typeface="Times New Roman" panose="02020603050405020304" pitchFamily="18" charset="0"/>
        <a:defRPr sz="3300">
          <a:solidFill>
            <a:srgbClr val="000000"/>
          </a:solidFill>
          <a:latin typeface="Arial" panose="020B0604020202020204" pitchFamily="34" charset="0"/>
          <a:ea typeface="MS PGothic" panose="020B0600070205080204" pitchFamily="34" charset="-128"/>
        </a:defRPr>
      </a:lvl9pPr>
    </p:titleStyle>
    <p:bodyStyle>
      <a:lvl1pPr marL="257175" indent="-257175" algn="l" defTabSz="336947" rtl="0" fontAlgn="base" hangingPunct="0">
        <a:lnSpc>
          <a:spcPct val="102000"/>
        </a:lnSpc>
        <a:spcBef>
          <a:spcPct val="0"/>
        </a:spcBef>
        <a:spcAft>
          <a:spcPts val="1069"/>
        </a:spcAft>
        <a:buClr>
          <a:srgbClr val="000000"/>
        </a:buClr>
        <a:buSzPct val="100000"/>
        <a:buFont typeface="Times New Roman" panose="02020603050405020304" pitchFamily="18" charset="0"/>
        <a:defRPr sz="2400" kern="1200">
          <a:solidFill>
            <a:srgbClr val="000000"/>
          </a:solidFill>
          <a:latin typeface="+mn-lt"/>
          <a:ea typeface="+mn-ea"/>
          <a:cs typeface="+mn-cs"/>
        </a:defRPr>
      </a:lvl1pPr>
      <a:lvl2pPr marL="557213" indent="-214313" algn="l" defTabSz="336947" rtl="0" fontAlgn="base" hangingPunct="0">
        <a:lnSpc>
          <a:spcPct val="102000"/>
        </a:lnSpc>
        <a:spcBef>
          <a:spcPct val="0"/>
        </a:spcBef>
        <a:spcAft>
          <a:spcPts val="854"/>
        </a:spcAft>
        <a:buClr>
          <a:srgbClr val="000000"/>
        </a:buClr>
        <a:buSzPct val="100000"/>
        <a:buFont typeface="Times New Roman" panose="02020603050405020304" pitchFamily="18" charset="0"/>
        <a:defRPr sz="1800" kern="1200">
          <a:solidFill>
            <a:srgbClr val="000000"/>
          </a:solidFill>
          <a:latin typeface="+mn-lt"/>
          <a:ea typeface="+mn-ea"/>
          <a:cs typeface="+mn-cs"/>
        </a:defRPr>
      </a:lvl2pPr>
      <a:lvl3pPr marL="857250" indent="-171450" algn="l" defTabSz="336947" rtl="0" fontAlgn="base" hangingPunct="0">
        <a:lnSpc>
          <a:spcPct val="102000"/>
        </a:lnSpc>
        <a:spcBef>
          <a:spcPct val="0"/>
        </a:spcBef>
        <a:spcAft>
          <a:spcPts val="638"/>
        </a:spcAft>
        <a:buClr>
          <a:srgbClr val="000000"/>
        </a:buClr>
        <a:buSzPct val="100000"/>
        <a:buFont typeface="Times New Roman" panose="02020603050405020304" pitchFamily="18" charset="0"/>
        <a:defRPr sz="1500" kern="1200">
          <a:solidFill>
            <a:srgbClr val="000000"/>
          </a:solidFill>
          <a:latin typeface="+mn-lt"/>
          <a:ea typeface="+mn-ea"/>
          <a:cs typeface="+mn-cs"/>
        </a:defRPr>
      </a:lvl3pPr>
      <a:lvl4pPr marL="1200150" indent="-171450" algn="l" defTabSz="336947" rtl="0" fontAlgn="base" hangingPunct="0">
        <a:lnSpc>
          <a:spcPct val="102000"/>
        </a:lnSpc>
        <a:spcBef>
          <a:spcPct val="0"/>
        </a:spcBef>
        <a:spcAft>
          <a:spcPts val="431"/>
        </a:spcAft>
        <a:buClr>
          <a:srgbClr val="000000"/>
        </a:buClr>
        <a:buSzPct val="100000"/>
        <a:buFont typeface="Times New Roman" panose="02020603050405020304" pitchFamily="18" charset="0"/>
        <a:defRPr sz="1500" kern="1200">
          <a:solidFill>
            <a:srgbClr val="000000"/>
          </a:solidFill>
          <a:latin typeface="+mn-lt"/>
          <a:ea typeface="+mn-ea"/>
          <a:cs typeface="+mn-cs"/>
        </a:defRPr>
      </a:lvl4pPr>
      <a:lvl5pPr marL="1543050" indent="-171450" algn="l" defTabSz="336947" rtl="0" fontAlgn="base" hangingPunct="0">
        <a:lnSpc>
          <a:spcPct val="102000"/>
        </a:lnSpc>
        <a:spcBef>
          <a:spcPct val="0"/>
        </a:spcBef>
        <a:spcAft>
          <a:spcPts val="216"/>
        </a:spcAft>
        <a:buClr>
          <a:srgbClr val="000000"/>
        </a:buClr>
        <a:buSzPct val="100000"/>
        <a:buFont typeface="Times New Roman" panose="02020603050405020304" pitchFamily="18" charset="0"/>
        <a:defRPr sz="150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DE898D1-986E-4D87-A0E9-905A15CD064B}" type="datetimeFigureOut">
              <a:rPr lang="it-IT" smtClean="0"/>
              <a:pPr/>
              <a:t>04/03/2024</a:t>
            </a:fld>
            <a:endParaRPr lang="it-IT"/>
          </a:p>
        </p:txBody>
      </p:sp>
      <p:sp>
        <p:nvSpPr>
          <p:cNvPr id="5" name="Segnaposto piè di pagina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C7443C-2EB2-4639-A1BB-CC00127CDE28}" type="slidenum">
              <a:rPr lang="it-IT" smtClean="0"/>
              <a:pPr/>
              <a:t>‹N›</a:t>
            </a:fld>
            <a:endParaRPr lang="it-IT"/>
          </a:p>
        </p:txBody>
      </p:sp>
    </p:spTree>
    <p:extLst>
      <p:ext uri="{BB962C8B-B14F-4D97-AF65-F5344CB8AC3E}">
        <p14:creationId xmlns:p14="http://schemas.microsoft.com/office/powerpoint/2010/main" val="2817736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5.jpeg"/><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206C51D-898C-4141-82E4-B9BCD644D5FE}"/>
              </a:ext>
            </a:extLst>
          </p:cNvPr>
          <p:cNvSpPr>
            <a:spLocks noGrp="1"/>
          </p:cNvSpPr>
          <p:nvPr>
            <p:ph type="ctrTitle"/>
          </p:nvPr>
        </p:nvSpPr>
        <p:spPr>
          <a:xfrm>
            <a:off x="479161" y="3577456"/>
            <a:ext cx="8182230" cy="1687814"/>
          </a:xfrm>
        </p:spPr>
        <p:txBody>
          <a:bodyPr anchor="b">
            <a:normAutofit/>
          </a:bodyPr>
          <a:lstStyle/>
          <a:p>
            <a:pPr>
              <a:lnSpc>
                <a:spcPct val="90000"/>
              </a:lnSpc>
            </a:pPr>
            <a:r>
              <a:rPr lang="it-IT" sz="5300" b="1"/>
              <a:t>I principi di proporzionalità e del legittimo affidamento</a:t>
            </a:r>
          </a:p>
        </p:txBody>
      </p:sp>
      <p:sp>
        <p:nvSpPr>
          <p:cNvPr id="3" name="Sottotitolo 2">
            <a:extLst>
              <a:ext uri="{FF2B5EF4-FFF2-40B4-BE49-F238E27FC236}">
                <a16:creationId xmlns:a16="http://schemas.microsoft.com/office/drawing/2014/main" id="{B329E6EE-DA02-4A93-8286-2D7BAC76C14B}"/>
              </a:ext>
            </a:extLst>
          </p:cNvPr>
          <p:cNvSpPr>
            <a:spLocks noGrp="1"/>
          </p:cNvSpPr>
          <p:nvPr>
            <p:ph type="subTitle" idx="1"/>
          </p:nvPr>
        </p:nvSpPr>
        <p:spPr>
          <a:xfrm>
            <a:off x="479160" y="5660607"/>
            <a:ext cx="8182233" cy="552659"/>
          </a:xfrm>
        </p:spPr>
        <p:txBody>
          <a:bodyPr anchor="t">
            <a:normAutofit/>
          </a:bodyPr>
          <a:lstStyle/>
          <a:p>
            <a:pPr>
              <a:lnSpc>
                <a:spcPct val="90000"/>
              </a:lnSpc>
            </a:pPr>
            <a:r>
              <a:rPr lang="it-IT" dirty="0"/>
              <a:t>Prof.ssa Sveva Del Gatto</a:t>
            </a:r>
            <a:endParaRPr lang="it-IT"/>
          </a:p>
        </p:txBody>
      </p:sp>
      <p:pic>
        <p:nvPicPr>
          <p:cNvPr id="4" name="Immagine 3" descr="UNIMC - logo">
            <a:extLst>
              <a:ext uri="{FF2B5EF4-FFF2-40B4-BE49-F238E27FC236}">
                <a16:creationId xmlns:a16="http://schemas.microsoft.com/office/drawing/2014/main" id="{8EF79936-2669-4FDB-7BAA-2BEDDBB9A5FB}"/>
              </a:ext>
            </a:extLst>
          </p:cNvPr>
          <p:cNvPicPr>
            <a:picLocks noChangeAspect="1"/>
          </p:cNvPicPr>
          <p:nvPr/>
        </p:nvPicPr>
        <p:blipFill>
          <a:blip r:embed="rId2"/>
          <a:stretch>
            <a:fillRect/>
          </a:stretch>
        </p:blipFill>
        <p:spPr>
          <a:xfrm>
            <a:off x="2155431" y="884041"/>
            <a:ext cx="4829691" cy="2157261"/>
          </a:xfrm>
          <a:prstGeom prst="rect">
            <a:avLst/>
          </a:prstGeom>
        </p:spPr>
      </p:pic>
      <p:sp>
        <p:nvSpPr>
          <p:cNvPr id="11"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5776" y="5509052"/>
            <a:ext cx="3429000" cy="18288"/>
          </a:xfrm>
          <a:custGeom>
            <a:avLst/>
            <a:gdLst>
              <a:gd name="connsiteX0" fmla="*/ 0 w 3429000"/>
              <a:gd name="connsiteY0" fmla="*/ 0 h 18288"/>
              <a:gd name="connsiteX1" fmla="*/ 685800 w 3429000"/>
              <a:gd name="connsiteY1" fmla="*/ 0 h 18288"/>
              <a:gd name="connsiteX2" fmla="*/ 1371600 w 3429000"/>
              <a:gd name="connsiteY2" fmla="*/ 0 h 18288"/>
              <a:gd name="connsiteX3" fmla="*/ 2057400 w 3429000"/>
              <a:gd name="connsiteY3" fmla="*/ 0 h 18288"/>
              <a:gd name="connsiteX4" fmla="*/ 2674620 w 3429000"/>
              <a:gd name="connsiteY4" fmla="*/ 0 h 18288"/>
              <a:gd name="connsiteX5" fmla="*/ 3429000 w 3429000"/>
              <a:gd name="connsiteY5" fmla="*/ 0 h 18288"/>
              <a:gd name="connsiteX6" fmla="*/ 3429000 w 3429000"/>
              <a:gd name="connsiteY6" fmla="*/ 18288 h 18288"/>
              <a:gd name="connsiteX7" fmla="*/ 2811780 w 3429000"/>
              <a:gd name="connsiteY7" fmla="*/ 18288 h 18288"/>
              <a:gd name="connsiteX8" fmla="*/ 2228850 w 3429000"/>
              <a:gd name="connsiteY8" fmla="*/ 18288 h 18288"/>
              <a:gd name="connsiteX9" fmla="*/ 1543050 w 3429000"/>
              <a:gd name="connsiteY9" fmla="*/ 18288 h 18288"/>
              <a:gd name="connsiteX10" fmla="*/ 925830 w 3429000"/>
              <a:gd name="connsiteY10" fmla="*/ 18288 h 18288"/>
              <a:gd name="connsiteX11" fmla="*/ 0 w 3429000"/>
              <a:gd name="connsiteY11" fmla="*/ 18288 h 18288"/>
              <a:gd name="connsiteX12" fmla="*/ 0 w 3429000"/>
              <a:gd name="connsiteY12" fmla="*/ 0 h 18288"/>
              <a:gd name="connsiteX0" fmla="*/ 0 w 3429000"/>
              <a:gd name="connsiteY0" fmla="*/ 0 h 18288"/>
              <a:gd name="connsiteX1" fmla="*/ 617220 w 3429000"/>
              <a:gd name="connsiteY1" fmla="*/ 0 h 18288"/>
              <a:gd name="connsiteX2" fmla="*/ 1200150 w 3429000"/>
              <a:gd name="connsiteY2" fmla="*/ 0 h 18288"/>
              <a:gd name="connsiteX3" fmla="*/ 1817370 w 3429000"/>
              <a:gd name="connsiteY3" fmla="*/ 0 h 18288"/>
              <a:gd name="connsiteX4" fmla="*/ 2503170 w 3429000"/>
              <a:gd name="connsiteY4" fmla="*/ 0 h 18288"/>
              <a:gd name="connsiteX5" fmla="*/ 3429000 w 3429000"/>
              <a:gd name="connsiteY5" fmla="*/ 0 h 18288"/>
              <a:gd name="connsiteX6" fmla="*/ 3429000 w 3429000"/>
              <a:gd name="connsiteY6" fmla="*/ 18288 h 18288"/>
              <a:gd name="connsiteX7" fmla="*/ 2743200 w 3429000"/>
              <a:gd name="connsiteY7" fmla="*/ 18288 h 18288"/>
              <a:gd name="connsiteX8" fmla="*/ 1988820 w 3429000"/>
              <a:gd name="connsiteY8" fmla="*/ 18288 h 18288"/>
              <a:gd name="connsiteX9" fmla="*/ 1405890 w 3429000"/>
              <a:gd name="connsiteY9" fmla="*/ 18288 h 18288"/>
              <a:gd name="connsiteX10" fmla="*/ 651510 w 3429000"/>
              <a:gd name="connsiteY10" fmla="*/ 18288 h 18288"/>
              <a:gd name="connsiteX11" fmla="*/ 0 w 3429000"/>
              <a:gd name="connsiteY11" fmla="*/ 18288 h 18288"/>
              <a:gd name="connsiteX12" fmla="*/ 0 w 342900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29000" h="18288" fill="none" extrusionOk="0">
                <a:moveTo>
                  <a:pt x="0" y="0"/>
                </a:moveTo>
                <a:cubicBezTo>
                  <a:pt x="207705" y="23860"/>
                  <a:pt x="509323" y="68036"/>
                  <a:pt x="685800" y="0"/>
                </a:cubicBezTo>
                <a:cubicBezTo>
                  <a:pt x="881422" y="-43910"/>
                  <a:pt x="1129204" y="-58858"/>
                  <a:pt x="1371600" y="0"/>
                </a:cubicBezTo>
                <a:cubicBezTo>
                  <a:pt x="1611115" y="-12848"/>
                  <a:pt x="1887211" y="-6418"/>
                  <a:pt x="2057400" y="0"/>
                </a:cubicBezTo>
                <a:cubicBezTo>
                  <a:pt x="2233905" y="-53439"/>
                  <a:pt x="2400311" y="-9735"/>
                  <a:pt x="2674620" y="0"/>
                </a:cubicBezTo>
                <a:cubicBezTo>
                  <a:pt x="2899369" y="50175"/>
                  <a:pt x="3197952" y="-27603"/>
                  <a:pt x="3429000" y="0"/>
                </a:cubicBezTo>
                <a:cubicBezTo>
                  <a:pt x="3428966" y="4844"/>
                  <a:pt x="3428590" y="11009"/>
                  <a:pt x="3429000" y="18288"/>
                </a:cubicBezTo>
                <a:cubicBezTo>
                  <a:pt x="3212354" y="28872"/>
                  <a:pt x="3083619" y="-836"/>
                  <a:pt x="2811780" y="18288"/>
                </a:cubicBezTo>
                <a:cubicBezTo>
                  <a:pt x="2533576" y="25058"/>
                  <a:pt x="2477440" y="20531"/>
                  <a:pt x="2228850" y="18288"/>
                </a:cubicBezTo>
                <a:cubicBezTo>
                  <a:pt x="2003657" y="-1843"/>
                  <a:pt x="1810789" y="18294"/>
                  <a:pt x="1543050" y="18288"/>
                </a:cubicBezTo>
                <a:cubicBezTo>
                  <a:pt x="1286635" y="-21162"/>
                  <a:pt x="1189418" y="22290"/>
                  <a:pt x="925830" y="18288"/>
                </a:cubicBezTo>
                <a:cubicBezTo>
                  <a:pt x="678389" y="-2387"/>
                  <a:pt x="367033" y="43234"/>
                  <a:pt x="0" y="18288"/>
                </a:cubicBezTo>
                <a:cubicBezTo>
                  <a:pt x="-649" y="11698"/>
                  <a:pt x="663" y="5413"/>
                  <a:pt x="0" y="0"/>
                </a:cubicBezTo>
                <a:close/>
              </a:path>
              <a:path w="3429000" h="18288" stroke="0" extrusionOk="0">
                <a:moveTo>
                  <a:pt x="0" y="0"/>
                </a:moveTo>
                <a:cubicBezTo>
                  <a:pt x="169914" y="-16656"/>
                  <a:pt x="469790" y="-24030"/>
                  <a:pt x="617220" y="0"/>
                </a:cubicBezTo>
                <a:cubicBezTo>
                  <a:pt x="786601" y="24467"/>
                  <a:pt x="1085311" y="15192"/>
                  <a:pt x="1200150" y="0"/>
                </a:cubicBezTo>
                <a:cubicBezTo>
                  <a:pt x="1340195" y="-5060"/>
                  <a:pt x="1552999" y="41254"/>
                  <a:pt x="1817370" y="0"/>
                </a:cubicBezTo>
                <a:cubicBezTo>
                  <a:pt x="2086739" y="-377"/>
                  <a:pt x="2228603" y="31972"/>
                  <a:pt x="2503170" y="0"/>
                </a:cubicBezTo>
                <a:cubicBezTo>
                  <a:pt x="2794334" y="-14173"/>
                  <a:pt x="3002837" y="-13310"/>
                  <a:pt x="3429000" y="0"/>
                </a:cubicBezTo>
                <a:cubicBezTo>
                  <a:pt x="3428475" y="5049"/>
                  <a:pt x="3429193" y="12044"/>
                  <a:pt x="3429000" y="18288"/>
                </a:cubicBezTo>
                <a:cubicBezTo>
                  <a:pt x="3101445" y="-3440"/>
                  <a:pt x="2879434" y="34023"/>
                  <a:pt x="2743200" y="18288"/>
                </a:cubicBezTo>
                <a:cubicBezTo>
                  <a:pt x="2609544" y="13915"/>
                  <a:pt x="2334178" y="48649"/>
                  <a:pt x="1988820" y="18288"/>
                </a:cubicBezTo>
                <a:cubicBezTo>
                  <a:pt x="1620184" y="18423"/>
                  <a:pt x="1586822" y="-1871"/>
                  <a:pt x="1405890" y="18288"/>
                </a:cubicBezTo>
                <a:cubicBezTo>
                  <a:pt x="1266239" y="28547"/>
                  <a:pt x="867500" y="15208"/>
                  <a:pt x="651510" y="18288"/>
                </a:cubicBezTo>
                <a:cubicBezTo>
                  <a:pt x="445459" y="40105"/>
                  <a:pt x="119818" y="-23744"/>
                  <a:pt x="0" y="18288"/>
                </a:cubicBezTo>
                <a:cubicBezTo>
                  <a:pt x="-39" y="12511"/>
                  <a:pt x="-381" y="8039"/>
                  <a:pt x="0" y="0"/>
                </a:cubicBezTo>
                <a:close/>
              </a:path>
              <a:path w="3429000" h="18288" fill="none" stroke="0" extrusionOk="0">
                <a:moveTo>
                  <a:pt x="0" y="0"/>
                </a:moveTo>
                <a:cubicBezTo>
                  <a:pt x="199661" y="29771"/>
                  <a:pt x="488726" y="20925"/>
                  <a:pt x="685800" y="0"/>
                </a:cubicBezTo>
                <a:cubicBezTo>
                  <a:pt x="835372" y="-29710"/>
                  <a:pt x="1088413" y="6369"/>
                  <a:pt x="1371600" y="0"/>
                </a:cubicBezTo>
                <a:cubicBezTo>
                  <a:pt x="1631865" y="6637"/>
                  <a:pt x="1839907" y="52251"/>
                  <a:pt x="2057400" y="0"/>
                </a:cubicBezTo>
                <a:cubicBezTo>
                  <a:pt x="2266442" y="-8132"/>
                  <a:pt x="2461070" y="-4034"/>
                  <a:pt x="2674620" y="0"/>
                </a:cubicBezTo>
                <a:cubicBezTo>
                  <a:pt x="2940120" y="30498"/>
                  <a:pt x="3202681" y="-54357"/>
                  <a:pt x="3429000" y="0"/>
                </a:cubicBezTo>
                <a:cubicBezTo>
                  <a:pt x="3429314" y="4158"/>
                  <a:pt x="3428021" y="12539"/>
                  <a:pt x="3429000" y="18288"/>
                </a:cubicBezTo>
                <a:cubicBezTo>
                  <a:pt x="3250522" y="56023"/>
                  <a:pt x="3056248" y="-1557"/>
                  <a:pt x="2811780" y="18288"/>
                </a:cubicBezTo>
                <a:cubicBezTo>
                  <a:pt x="2534418" y="26558"/>
                  <a:pt x="2483107" y="19890"/>
                  <a:pt x="2228850" y="18288"/>
                </a:cubicBezTo>
                <a:cubicBezTo>
                  <a:pt x="1996093" y="-20362"/>
                  <a:pt x="1790611" y="35096"/>
                  <a:pt x="1543050" y="18288"/>
                </a:cubicBezTo>
                <a:cubicBezTo>
                  <a:pt x="1276188" y="-29727"/>
                  <a:pt x="1196665" y="1050"/>
                  <a:pt x="925830" y="18288"/>
                </a:cubicBezTo>
                <a:cubicBezTo>
                  <a:pt x="718623" y="61416"/>
                  <a:pt x="374628" y="25039"/>
                  <a:pt x="0" y="18288"/>
                </a:cubicBezTo>
                <a:cubicBezTo>
                  <a:pt x="20" y="11469"/>
                  <a:pt x="-29" y="515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custGeom>
                    <a:avLst/>
                    <a:gdLst>
                      <a:gd name="connsiteX0" fmla="*/ 0 w 3429000"/>
                      <a:gd name="connsiteY0" fmla="*/ 0 h 18288"/>
                      <a:gd name="connsiteX1" fmla="*/ 685800 w 3429000"/>
                      <a:gd name="connsiteY1" fmla="*/ 0 h 18288"/>
                      <a:gd name="connsiteX2" fmla="*/ 1371600 w 3429000"/>
                      <a:gd name="connsiteY2" fmla="*/ 0 h 18288"/>
                      <a:gd name="connsiteX3" fmla="*/ 2057400 w 3429000"/>
                      <a:gd name="connsiteY3" fmla="*/ 0 h 18288"/>
                      <a:gd name="connsiteX4" fmla="*/ 2674620 w 3429000"/>
                      <a:gd name="connsiteY4" fmla="*/ 0 h 18288"/>
                      <a:gd name="connsiteX5" fmla="*/ 3429000 w 3429000"/>
                      <a:gd name="connsiteY5" fmla="*/ 0 h 18288"/>
                      <a:gd name="connsiteX6" fmla="*/ 3429000 w 3429000"/>
                      <a:gd name="connsiteY6" fmla="*/ 18288 h 18288"/>
                      <a:gd name="connsiteX7" fmla="*/ 2811780 w 3429000"/>
                      <a:gd name="connsiteY7" fmla="*/ 18288 h 18288"/>
                      <a:gd name="connsiteX8" fmla="*/ 2228850 w 3429000"/>
                      <a:gd name="connsiteY8" fmla="*/ 18288 h 18288"/>
                      <a:gd name="connsiteX9" fmla="*/ 1543050 w 3429000"/>
                      <a:gd name="connsiteY9" fmla="*/ 18288 h 18288"/>
                      <a:gd name="connsiteX10" fmla="*/ 925830 w 3429000"/>
                      <a:gd name="connsiteY10" fmla="*/ 18288 h 18288"/>
                      <a:gd name="connsiteX11" fmla="*/ 0 w 3429000"/>
                      <a:gd name="connsiteY11" fmla="*/ 18288 h 18288"/>
                      <a:gd name="connsiteX12" fmla="*/ 0 w 342900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29000" h="18288" fill="none" extrusionOk="0">
                        <a:moveTo>
                          <a:pt x="0" y="0"/>
                        </a:moveTo>
                        <a:cubicBezTo>
                          <a:pt x="219865" y="20479"/>
                          <a:pt x="493281" y="26186"/>
                          <a:pt x="685800" y="0"/>
                        </a:cubicBezTo>
                        <a:cubicBezTo>
                          <a:pt x="878319" y="-26186"/>
                          <a:pt x="1121382" y="-11869"/>
                          <a:pt x="1371600" y="0"/>
                        </a:cubicBezTo>
                        <a:cubicBezTo>
                          <a:pt x="1621818" y="11869"/>
                          <a:pt x="1878793" y="32281"/>
                          <a:pt x="2057400" y="0"/>
                        </a:cubicBezTo>
                        <a:cubicBezTo>
                          <a:pt x="2236007" y="-32281"/>
                          <a:pt x="2433797" y="-18251"/>
                          <a:pt x="2674620" y="0"/>
                        </a:cubicBezTo>
                        <a:cubicBezTo>
                          <a:pt x="2915443" y="18251"/>
                          <a:pt x="3205923" y="-1443"/>
                          <a:pt x="3429000" y="0"/>
                        </a:cubicBezTo>
                        <a:cubicBezTo>
                          <a:pt x="3429442" y="4516"/>
                          <a:pt x="3428173" y="12266"/>
                          <a:pt x="3429000" y="18288"/>
                        </a:cubicBezTo>
                        <a:cubicBezTo>
                          <a:pt x="3221081" y="48608"/>
                          <a:pt x="3088001" y="8066"/>
                          <a:pt x="2811780" y="18288"/>
                        </a:cubicBezTo>
                        <a:cubicBezTo>
                          <a:pt x="2535559" y="28510"/>
                          <a:pt x="2481355" y="24898"/>
                          <a:pt x="2228850" y="18288"/>
                        </a:cubicBezTo>
                        <a:cubicBezTo>
                          <a:pt x="1976345" y="11679"/>
                          <a:pt x="1807520" y="48356"/>
                          <a:pt x="1543050" y="18288"/>
                        </a:cubicBezTo>
                        <a:cubicBezTo>
                          <a:pt x="1278580" y="-11780"/>
                          <a:pt x="1181944" y="5123"/>
                          <a:pt x="925830" y="18288"/>
                        </a:cubicBezTo>
                        <a:cubicBezTo>
                          <a:pt x="669716" y="31453"/>
                          <a:pt x="410304" y="34815"/>
                          <a:pt x="0" y="18288"/>
                        </a:cubicBezTo>
                        <a:cubicBezTo>
                          <a:pt x="-306" y="11477"/>
                          <a:pt x="485" y="4355"/>
                          <a:pt x="0" y="0"/>
                        </a:cubicBezTo>
                        <a:close/>
                      </a:path>
                      <a:path w="3429000" h="18288" stroke="0" extrusionOk="0">
                        <a:moveTo>
                          <a:pt x="0" y="0"/>
                        </a:moveTo>
                        <a:cubicBezTo>
                          <a:pt x="174095" y="-12874"/>
                          <a:pt x="443087" y="-14090"/>
                          <a:pt x="617220" y="0"/>
                        </a:cubicBezTo>
                        <a:cubicBezTo>
                          <a:pt x="791353" y="14090"/>
                          <a:pt x="1072677" y="8451"/>
                          <a:pt x="1200150" y="0"/>
                        </a:cubicBezTo>
                        <a:cubicBezTo>
                          <a:pt x="1327623" y="-8451"/>
                          <a:pt x="1526638" y="19866"/>
                          <a:pt x="1817370" y="0"/>
                        </a:cubicBezTo>
                        <a:cubicBezTo>
                          <a:pt x="2108102" y="-19866"/>
                          <a:pt x="2221289" y="26161"/>
                          <a:pt x="2503170" y="0"/>
                        </a:cubicBezTo>
                        <a:cubicBezTo>
                          <a:pt x="2785051" y="-26161"/>
                          <a:pt x="3022134" y="39178"/>
                          <a:pt x="3429000" y="0"/>
                        </a:cubicBezTo>
                        <a:cubicBezTo>
                          <a:pt x="3429577" y="4624"/>
                          <a:pt x="3429819" y="11191"/>
                          <a:pt x="3429000" y="18288"/>
                        </a:cubicBezTo>
                        <a:cubicBezTo>
                          <a:pt x="3103464" y="593"/>
                          <a:pt x="2887909" y="22940"/>
                          <a:pt x="2743200" y="18288"/>
                        </a:cubicBezTo>
                        <a:cubicBezTo>
                          <a:pt x="2598491" y="13636"/>
                          <a:pt x="2362615" y="10656"/>
                          <a:pt x="1988820" y="18288"/>
                        </a:cubicBezTo>
                        <a:cubicBezTo>
                          <a:pt x="1615025" y="25920"/>
                          <a:pt x="1580494" y="3693"/>
                          <a:pt x="1405890" y="18288"/>
                        </a:cubicBezTo>
                        <a:cubicBezTo>
                          <a:pt x="1231286" y="32884"/>
                          <a:pt x="885259" y="-16285"/>
                          <a:pt x="651510" y="18288"/>
                        </a:cubicBezTo>
                        <a:cubicBezTo>
                          <a:pt x="417761" y="52861"/>
                          <a:pt x="138362" y="-13856"/>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0158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82723" y="809898"/>
            <a:ext cx="7457037" cy="1554480"/>
          </a:xfrm>
        </p:spPr>
        <p:txBody>
          <a:bodyPr anchor="ctr">
            <a:normAutofit/>
          </a:bodyPr>
          <a:lstStyle/>
          <a:p>
            <a:r>
              <a:rPr lang="it-IT" sz="4200" b="1"/>
              <a:t>L’articolazione della proporzionalità</a:t>
            </a:r>
          </a:p>
        </p:txBody>
      </p:sp>
      <p:sp>
        <p:nvSpPr>
          <p:cNvPr id="3" name="Segnaposto contenuto 2"/>
          <p:cNvSpPr>
            <a:spLocks noGrp="1"/>
          </p:cNvSpPr>
          <p:nvPr>
            <p:ph idx="1"/>
          </p:nvPr>
        </p:nvSpPr>
        <p:spPr>
          <a:xfrm>
            <a:off x="783771" y="3017522"/>
            <a:ext cx="7455989" cy="3124658"/>
          </a:xfrm>
        </p:spPr>
        <p:txBody>
          <a:bodyPr anchor="ctr">
            <a:normAutofit/>
          </a:bodyPr>
          <a:lstStyle/>
          <a:p>
            <a:pPr marL="0" indent="0">
              <a:buNone/>
            </a:pPr>
            <a:r>
              <a:rPr lang="it-IT" sz="2400" dirty="0"/>
              <a:t>Al fine di operare il sindacato giurisdizionale sulla proporzionalità dell’azione amministrativa, la giurisprudenza ha individuato tre elementi che caratterizzano la proporzionalità:</a:t>
            </a:r>
            <a:endParaRPr lang="it-IT" sz="2400" dirty="0">
              <a:ea typeface="Calibri"/>
              <a:cs typeface="Calibri"/>
            </a:endParaRPr>
          </a:p>
          <a:p>
            <a:r>
              <a:rPr lang="it-IT" sz="2400" b="1" dirty="0"/>
              <a:t>L’idoneità</a:t>
            </a:r>
            <a:endParaRPr lang="it-IT" sz="2400" b="1" dirty="0">
              <a:ea typeface="Calibri"/>
              <a:cs typeface="Calibri"/>
            </a:endParaRPr>
          </a:p>
          <a:p>
            <a:r>
              <a:rPr lang="it-IT" sz="2400" b="1" dirty="0"/>
              <a:t>La necessarietà </a:t>
            </a:r>
            <a:endParaRPr lang="it-IT" sz="2400" b="1" dirty="0">
              <a:ea typeface="Calibri"/>
              <a:cs typeface="Calibri"/>
            </a:endParaRPr>
          </a:p>
          <a:p>
            <a:r>
              <a:rPr lang="it-IT" sz="2400" b="1" dirty="0"/>
              <a:t>La proporzionalità in senso stretto</a:t>
            </a:r>
            <a:endParaRPr lang="it-IT" sz="2400" b="1" dirty="0">
              <a:ea typeface="Calibri"/>
              <a:cs typeface="Calibri"/>
            </a:endParaRP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2503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3973321" y="329184"/>
            <a:ext cx="4688333" cy="1783080"/>
          </a:xfrm>
        </p:spPr>
        <p:txBody>
          <a:bodyPr anchor="b">
            <a:normAutofit/>
          </a:bodyPr>
          <a:lstStyle/>
          <a:p>
            <a:pPr lvl="0">
              <a:lnSpc>
                <a:spcPct val="90000"/>
              </a:lnSpc>
            </a:pPr>
            <a:br>
              <a:rPr lang="it-IT" sz="2900" b="1"/>
            </a:br>
            <a:r>
              <a:rPr lang="it-IT" sz="2900" b="1"/>
              <a:t>Il c.d. </a:t>
            </a:r>
            <a:r>
              <a:rPr lang="it-IT" sz="2900" b="1" i="1"/>
              <a:t>test </a:t>
            </a:r>
            <a:r>
              <a:rPr lang="it-IT" sz="2900" b="1"/>
              <a:t>dei tre gradini (o trifasico)</a:t>
            </a:r>
            <a:br>
              <a:rPr lang="it-IT" sz="2900" b="1"/>
            </a:br>
            <a:endParaRPr lang="it-IT" sz="2900" b="1"/>
          </a:p>
        </p:txBody>
      </p:sp>
      <p:pic>
        <p:nvPicPr>
          <p:cNvPr id="5" name="Picture 4" descr="Scalinata e colonne anteriori di un maestoso edificio della città">
            <a:extLst>
              <a:ext uri="{FF2B5EF4-FFF2-40B4-BE49-F238E27FC236}">
                <a16:creationId xmlns:a16="http://schemas.microsoft.com/office/drawing/2014/main" id="{686F39F9-D79F-EE03-5FC9-65648AB432C3}"/>
              </a:ext>
            </a:extLst>
          </p:cNvPr>
          <p:cNvPicPr>
            <a:picLocks noChangeAspect="1"/>
          </p:cNvPicPr>
          <p:nvPr/>
        </p:nvPicPr>
        <p:blipFill rotWithShape="1">
          <a:blip r:embed="rId2"/>
          <a:srcRect l="39070" r="26982" b="-3"/>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 name="connsiteX0" fmla="*/ 0 w 3182692"/>
              <a:gd name="connsiteY0" fmla="*/ 0 h 18288"/>
              <a:gd name="connsiteX1" fmla="*/ 572885 w 3182692"/>
              <a:gd name="connsiteY1" fmla="*/ 0 h 18288"/>
              <a:gd name="connsiteX2" fmla="*/ 1113942 w 3182692"/>
              <a:gd name="connsiteY2" fmla="*/ 0 h 18288"/>
              <a:gd name="connsiteX3" fmla="*/ 1686827 w 3182692"/>
              <a:gd name="connsiteY3" fmla="*/ 0 h 18288"/>
              <a:gd name="connsiteX4" fmla="*/ 2323365 w 3182692"/>
              <a:gd name="connsiteY4" fmla="*/ 0 h 18288"/>
              <a:gd name="connsiteX5" fmla="*/ 3182692 w 3182692"/>
              <a:gd name="connsiteY5" fmla="*/ 0 h 18288"/>
              <a:gd name="connsiteX6" fmla="*/ 3182692 w 3182692"/>
              <a:gd name="connsiteY6" fmla="*/ 18288 h 18288"/>
              <a:gd name="connsiteX7" fmla="*/ 2546154 w 3182692"/>
              <a:gd name="connsiteY7" fmla="*/ 18288 h 18288"/>
              <a:gd name="connsiteX8" fmla="*/ 1845961 w 3182692"/>
              <a:gd name="connsiteY8" fmla="*/ 18288 h 18288"/>
              <a:gd name="connsiteX9" fmla="*/ 1304904 w 3182692"/>
              <a:gd name="connsiteY9" fmla="*/ 18288 h 18288"/>
              <a:gd name="connsiteX10" fmla="*/ 604711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58" y="4844"/>
                  <a:pt x="3182282" y="11009"/>
                  <a:pt x="3182692" y="18288"/>
                </a:cubicBezTo>
                <a:cubicBezTo>
                  <a:pt x="2944477" y="15825"/>
                  <a:pt x="2868931" y="12370"/>
                  <a:pt x="2609807" y="18288"/>
                </a:cubicBezTo>
                <a:cubicBezTo>
                  <a:pt x="2341556" y="6193"/>
                  <a:pt x="2324113" y="22706"/>
                  <a:pt x="2068750" y="18288"/>
                </a:cubicBezTo>
                <a:cubicBezTo>
                  <a:pt x="1817163" y="7852"/>
                  <a:pt x="1716254" y="25979"/>
                  <a:pt x="1432211" y="18288"/>
                </a:cubicBezTo>
                <a:cubicBezTo>
                  <a:pt x="1164747" y="-28137"/>
                  <a:pt x="993140" y="27575"/>
                  <a:pt x="859327" y="18288"/>
                </a:cubicBezTo>
                <a:cubicBezTo>
                  <a:pt x="750703" y="-24974"/>
                  <a:pt x="236193" y="38731"/>
                  <a:pt x="0" y="18288"/>
                </a:cubicBezTo>
                <a:cubicBezTo>
                  <a:pt x="-649" y="11698"/>
                  <a:pt x="663" y="5413"/>
                  <a:pt x="0" y="0"/>
                </a:cubicBezTo>
                <a:close/>
              </a:path>
              <a:path w="3182692" h="18288"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2167" y="5049"/>
                  <a:pt x="3182885" y="12044"/>
                  <a:pt x="3182692" y="18288"/>
                </a:cubicBezTo>
                <a:cubicBezTo>
                  <a:pt x="3012563" y="-37820"/>
                  <a:pt x="2765409" y="35618"/>
                  <a:pt x="2546154" y="18288"/>
                </a:cubicBezTo>
                <a:cubicBezTo>
                  <a:pt x="2333381" y="13914"/>
                  <a:pt x="2154438" y="9838"/>
                  <a:pt x="1845961" y="18288"/>
                </a:cubicBezTo>
                <a:cubicBezTo>
                  <a:pt x="1531509" y="33812"/>
                  <a:pt x="1456631" y="-6606"/>
                  <a:pt x="1304904" y="18288"/>
                </a:cubicBezTo>
                <a:cubicBezTo>
                  <a:pt x="1168344" y="36351"/>
                  <a:pt x="928499" y="15047"/>
                  <a:pt x="604711" y="18288"/>
                </a:cubicBezTo>
                <a:cubicBezTo>
                  <a:pt x="285438" y="38007"/>
                  <a:pt x="116029" y="-22204"/>
                  <a:pt x="0" y="18288"/>
                </a:cubicBezTo>
                <a:cubicBezTo>
                  <a:pt x="-39" y="12511"/>
                  <a:pt x="-381" y="8039"/>
                  <a:pt x="0" y="0"/>
                </a:cubicBezTo>
                <a:close/>
              </a:path>
              <a:path w="3182692" h="18288"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3006" y="4158"/>
                  <a:pt x="3181713" y="12539"/>
                  <a:pt x="3182692" y="18288"/>
                </a:cubicBezTo>
                <a:cubicBezTo>
                  <a:pt x="2959845" y="25574"/>
                  <a:pt x="2868929" y="24980"/>
                  <a:pt x="2609807" y="18288"/>
                </a:cubicBezTo>
                <a:cubicBezTo>
                  <a:pt x="2341405" y="5992"/>
                  <a:pt x="2328488" y="20436"/>
                  <a:pt x="2068750" y="18288"/>
                </a:cubicBezTo>
                <a:cubicBezTo>
                  <a:pt x="1816113" y="2395"/>
                  <a:pt x="1699345" y="36855"/>
                  <a:pt x="1432211" y="18288"/>
                </a:cubicBezTo>
                <a:cubicBezTo>
                  <a:pt x="1148381" y="-28184"/>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p:cNvSpPr>
            <a:spLocks noGrp="1"/>
          </p:cNvSpPr>
          <p:nvPr>
            <p:ph idx="1"/>
          </p:nvPr>
        </p:nvSpPr>
        <p:spPr>
          <a:xfrm>
            <a:off x="3973321" y="2706624"/>
            <a:ext cx="4688333" cy="3483864"/>
          </a:xfrm>
        </p:spPr>
        <p:txBody>
          <a:bodyPr vert="horz" lIns="91440" tIns="45720" rIns="91440" bIns="45720" rtlCol="0" anchor="t">
            <a:normAutofit/>
          </a:bodyPr>
          <a:lstStyle/>
          <a:p>
            <a:pPr marL="0" lvl="0" indent="0">
              <a:buNone/>
            </a:pPr>
            <a:r>
              <a:rPr lang="it-IT" sz="2400" dirty="0"/>
              <a:t>«Il rispetto del principio di proporzionalità va verificato secondo la </a:t>
            </a:r>
            <a:r>
              <a:rPr lang="it-IT" sz="2400" b="1" dirty="0"/>
              <a:t>tecnica dei tre gradini</a:t>
            </a:r>
            <a:r>
              <a:rPr lang="it-IT" sz="2400" dirty="0"/>
              <a:t>: l'idoneità, la necessarietà e l'adeguatezza». (Tar Lazio, III, n. 11991/2016)</a:t>
            </a:r>
          </a:p>
        </p:txBody>
      </p:sp>
    </p:spTree>
    <p:extLst>
      <p:ext uri="{BB962C8B-B14F-4D97-AF65-F5344CB8AC3E}">
        <p14:creationId xmlns:p14="http://schemas.microsoft.com/office/powerpoint/2010/main" val="388673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3EFA6C3-82DC-4131-9929-2523E6FD0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036218" y="609600"/>
            <a:ext cx="4362271" cy="1330839"/>
          </a:xfrm>
        </p:spPr>
        <p:txBody>
          <a:bodyPr>
            <a:normAutofit/>
          </a:bodyPr>
          <a:lstStyle/>
          <a:p>
            <a:pPr>
              <a:lnSpc>
                <a:spcPct val="90000"/>
              </a:lnSpc>
            </a:pPr>
            <a:r>
              <a:rPr lang="it-IT" b="1"/>
              <a:t>Il test dei tre gradini: l’idoneità</a:t>
            </a:r>
          </a:p>
        </p:txBody>
      </p:sp>
      <p:sp>
        <p:nvSpPr>
          <p:cNvPr id="19" name="Freeform: Shape 18">
            <a:extLst>
              <a:ext uri="{FF2B5EF4-FFF2-40B4-BE49-F238E27FC236}">
                <a16:creationId xmlns:a16="http://schemas.microsoft.com/office/drawing/2014/main" id="{AEC9469E-14CA-4358-BABC-CBF836A6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652260" cy="767978"/>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48EB4C9-ACAF-4CCA-BA6E-931443192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4314" y="6027658"/>
            <a:ext cx="5929686" cy="830343"/>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785037 w 6884912"/>
              <a:gd name="connsiteY84" fmla="*/ 161964 h 1161397"/>
              <a:gd name="connsiteX85" fmla="*/ 4844073 w 6884912"/>
              <a:gd name="connsiteY85" fmla="*/ 161768 h 1161397"/>
              <a:gd name="connsiteX86" fmla="*/ 4856454 w 6884912"/>
              <a:gd name="connsiteY86" fmla="*/ 130488 h 1161397"/>
              <a:gd name="connsiteX87" fmla="*/ 4920038 w 6884912"/>
              <a:gd name="connsiteY87" fmla="*/ 140418 h 1161397"/>
              <a:gd name="connsiteX88" fmla="*/ 5016639 w 6884912"/>
              <a:gd name="connsiteY88" fmla="*/ 158905 h 1161397"/>
              <a:gd name="connsiteX89" fmla="*/ 5072009 w 6884912"/>
              <a:gd name="connsiteY89" fmla="*/ 161502 h 1161397"/>
              <a:gd name="connsiteX90" fmla="*/ 5223626 w 6884912"/>
              <a:gd name="connsiteY90" fmla="*/ 177356 h 1161397"/>
              <a:gd name="connsiteX91" fmla="*/ 5375773 w 6884912"/>
              <a:gd name="connsiteY91" fmla="*/ 199913 h 1161397"/>
              <a:gd name="connsiteX92" fmla="*/ 5467502 w 6884912"/>
              <a:gd name="connsiteY92" fmla="*/ 250963 h 1161397"/>
              <a:gd name="connsiteX93" fmla="*/ 5592395 w 6884912"/>
              <a:gd name="connsiteY93" fmla="*/ 265434 h 1161397"/>
              <a:gd name="connsiteX94" fmla="*/ 5613532 w 6884912"/>
              <a:gd name="connsiteY94" fmla="*/ 273379 h 1161397"/>
              <a:gd name="connsiteX95" fmla="*/ 5642173 w 6884912"/>
              <a:gd name="connsiteY95" fmla="*/ 266904 h 1161397"/>
              <a:gd name="connsiteX96" fmla="*/ 5756910 w 6884912"/>
              <a:gd name="connsiteY96" fmla="*/ 239211 h 1161397"/>
              <a:gd name="connsiteX97" fmla="*/ 5846667 w 6884912"/>
              <a:gd name="connsiteY97" fmla="*/ 201786 h 1161397"/>
              <a:gd name="connsiteX98" fmla="*/ 5960732 w 6884912"/>
              <a:gd name="connsiteY98" fmla="*/ 220708 h 1161397"/>
              <a:gd name="connsiteX99" fmla="*/ 6029542 w 6884912"/>
              <a:gd name="connsiteY99" fmla="*/ 210339 h 1161397"/>
              <a:gd name="connsiteX100" fmla="*/ 6141123 w 6884912"/>
              <a:gd name="connsiteY100" fmla="*/ 159923 h 1161397"/>
              <a:gd name="connsiteX101" fmla="*/ 6290640 w 6884912"/>
              <a:gd name="connsiteY101" fmla="*/ 167441 h 1161397"/>
              <a:gd name="connsiteX102" fmla="*/ 6322806 w 6884912"/>
              <a:gd name="connsiteY102" fmla="*/ 213293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844073 w 6884912"/>
              <a:gd name="connsiteY84" fmla="*/ 161768 h 1161397"/>
              <a:gd name="connsiteX85" fmla="*/ 4856454 w 6884912"/>
              <a:gd name="connsiteY85" fmla="*/ 130488 h 1161397"/>
              <a:gd name="connsiteX86" fmla="*/ 4920038 w 6884912"/>
              <a:gd name="connsiteY86" fmla="*/ 140418 h 1161397"/>
              <a:gd name="connsiteX87" fmla="*/ 5016639 w 6884912"/>
              <a:gd name="connsiteY87" fmla="*/ 158905 h 1161397"/>
              <a:gd name="connsiteX88" fmla="*/ 5072009 w 6884912"/>
              <a:gd name="connsiteY88" fmla="*/ 161502 h 1161397"/>
              <a:gd name="connsiteX89" fmla="*/ 5223626 w 6884912"/>
              <a:gd name="connsiteY89" fmla="*/ 177356 h 1161397"/>
              <a:gd name="connsiteX90" fmla="*/ 5375773 w 6884912"/>
              <a:gd name="connsiteY90" fmla="*/ 199913 h 1161397"/>
              <a:gd name="connsiteX91" fmla="*/ 5467502 w 6884912"/>
              <a:gd name="connsiteY91" fmla="*/ 250963 h 1161397"/>
              <a:gd name="connsiteX92" fmla="*/ 5592395 w 6884912"/>
              <a:gd name="connsiteY92" fmla="*/ 265434 h 1161397"/>
              <a:gd name="connsiteX93" fmla="*/ 5613532 w 6884912"/>
              <a:gd name="connsiteY93" fmla="*/ 273379 h 1161397"/>
              <a:gd name="connsiteX94" fmla="*/ 5642173 w 6884912"/>
              <a:gd name="connsiteY94" fmla="*/ 266904 h 1161397"/>
              <a:gd name="connsiteX95" fmla="*/ 5756910 w 6884912"/>
              <a:gd name="connsiteY95" fmla="*/ 239211 h 1161397"/>
              <a:gd name="connsiteX96" fmla="*/ 5846667 w 6884912"/>
              <a:gd name="connsiteY96" fmla="*/ 201786 h 1161397"/>
              <a:gd name="connsiteX97" fmla="*/ 5960732 w 6884912"/>
              <a:gd name="connsiteY97" fmla="*/ 220708 h 1161397"/>
              <a:gd name="connsiteX98" fmla="*/ 6029542 w 6884912"/>
              <a:gd name="connsiteY98" fmla="*/ 210339 h 1161397"/>
              <a:gd name="connsiteX99" fmla="*/ 6141123 w 6884912"/>
              <a:gd name="connsiteY99" fmla="*/ 159923 h 1161397"/>
              <a:gd name="connsiteX100" fmla="*/ 6290640 w 6884912"/>
              <a:gd name="connsiteY100" fmla="*/ 167441 h 1161397"/>
              <a:gd name="connsiteX101" fmla="*/ 6322806 w 6884912"/>
              <a:gd name="connsiteY101" fmla="*/ 213293 h 1161397"/>
              <a:gd name="connsiteX102" fmla="*/ 6380420 w 6884912"/>
              <a:gd name="connsiteY102" fmla="*/ 173195 h 1161397"/>
              <a:gd name="connsiteX103" fmla="*/ 6507891 w 6884912"/>
              <a:gd name="connsiteY103" fmla="*/ 118474 h 1161397"/>
              <a:gd name="connsiteX104" fmla="*/ 6571807 w 6884912"/>
              <a:gd name="connsiteY104" fmla="*/ 98636 h 1161397"/>
              <a:gd name="connsiteX105" fmla="*/ 6671880 w 6884912"/>
              <a:gd name="connsiteY105" fmla="*/ 82931 h 1161397"/>
              <a:gd name="connsiteX106" fmla="*/ 6702266 w 6884912"/>
              <a:gd name="connsiteY106" fmla="*/ 75470 h 1161397"/>
              <a:gd name="connsiteX107" fmla="*/ 6845802 w 6884912"/>
              <a:gd name="connsiteY107" fmla="*/ 24496 h 1161397"/>
              <a:gd name="connsiteX108" fmla="*/ 6884912 w 6884912"/>
              <a:gd name="connsiteY10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78946 w 6884912"/>
              <a:gd name="connsiteY7" fmla="*/ 1106011 h 1161397"/>
              <a:gd name="connsiteX8" fmla="*/ 512111 w 6884912"/>
              <a:gd name="connsiteY8" fmla="*/ 1085599 h 1161397"/>
              <a:gd name="connsiteX9" fmla="*/ 567875 w 6884912"/>
              <a:gd name="connsiteY9" fmla="*/ 1051976 h 1161397"/>
              <a:gd name="connsiteX10" fmla="*/ 601644 w 6884912"/>
              <a:gd name="connsiteY10" fmla="*/ 1003997 h 1161397"/>
              <a:gd name="connsiteX11" fmla="*/ 651408 w 6884912"/>
              <a:gd name="connsiteY11" fmla="*/ 984938 h 1161397"/>
              <a:gd name="connsiteX12" fmla="*/ 673197 w 6884912"/>
              <a:gd name="connsiteY12" fmla="*/ 1010060 h 1161397"/>
              <a:gd name="connsiteX13" fmla="*/ 723108 w 6884912"/>
              <a:gd name="connsiteY13" fmla="*/ 980081 h 1161397"/>
              <a:gd name="connsiteX14" fmla="*/ 797699 w 6884912"/>
              <a:gd name="connsiteY14" fmla="*/ 931362 h 1161397"/>
              <a:gd name="connsiteX15" fmla="*/ 843359 w 6884912"/>
              <a:gd name="connsiteY15" fmla="*/ 910894 h 1161397"/>
              <a:gd name="connsiteX16" fmla="*/ 965215 w 6884912"/>
              <a:gd name="connsiteY16" fmla="*/ 846701 h 1161397"/>
              <a:gd name="connsiteX17" fmla="*/ 1085080 w 6884912"/>
              <a:gd name="connsiteY17" fmla="*/ 776086 h 1161397"/>
              <a:gd name="connsiteX18" fmla="*/ 1131224 w 6884912"/>
              <a:gd name="connsiteY18" fmla="*/ 706160 h 1161397"/>
              <a:gd name="connsiteX19" fmla="*/ 1138051 w 6884912"/>
              <a:gd name="connsiteY19" fmla="*/ 70203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26340 w 6884912"/>
              <a:gd name="connsiteY38" fmla="*/ 638496 h 1161397"/>
              <a:gd name="connsiteX39" fmla="*/ 1731986 w 6884912"/>
              <a:gd name="connsiteY39" fmla="*/ 589682 h 1161397"/>
              <a:gd name="connsiteX40" fmla="*/ 1927935 w 6884912"/>
              <a:gd name="connsiteY40" fmla="*/ 628540 h 1161397"/>
              <a:gd name="connsiteX41" fmla="*/ 2039075 w 6884912"/>
              <a:gd name="connsiteY41" fmla="*/ 599964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222191 w 6884912"/>
              <a:gd name="connsiteY57" fmla="*/ 307887 h 1161397"/>
              <a:gd name="connsiteX58" fmla="*/ 3227953 w 6884912"/>
              <a:gd name="connsiteY58" fmla="*/ 297650 h 1161397"/>
              <a:gd name="connsiteX59" fmla="*/ 3510042 w 6884912"/>
              <a:gd name="connsiteY59" fmla="*/ 311820 h 1161397"/>
              <a:gd name="connsiteX60" fmla="*/ 3626773 w 6884912"/>
              <a:gd name="connsiteY60" fmla="*/ 290452 h 1161397"/>
              <a:gd name="connsiteX61" fmla="*/ 3666217 w 6884912"/>
              <a:gd name="connsiteY61" fmla="*/ 273255 h 1161397"/>
              <a:gd name="connsiteX62" fmla="*/ 3732427 w 6884912"/>
              <a:gd name="connsiteY62" fmla="*/ 245039 h 1161397"/>
              <a:gd name="connsiteX63" fmla="*/ 3777022 w 6884912"/>
              <a:gd name="connsiteY63" fmla="*/ 200276 h 1161397"/>
              <a:gd name="connsiteX64" fmla="*/ 3791246 w 6884912"/>
              <a:gd name="connsiteY64" fmla="*/ 189996 h 1161397"/>
              <a:gd name="connsiteX65" fmla="*/ 3819864 w 6884912"/>
              <a:gd name="connsiteY65" fmla="*/ 194605 h 1161397"/>
              <a:gd name="connsiteX66" fmla="*/ 3830398 w 6884912"/>
              <a:gd name="connsiteY66" fmla="*/ 188383 h 1161397"/>
              <a:gd name="connsiteX67" fmla="*/ 3834360 w 6884912"/>
              <a:gd name="connsiteY67" fmla="*/ 188992 h 1161397"/>
              <a:gd name="connsiteX68" fmla="*/ 3843715 w 6884912"/>
              <a:gd name="connsiteY68" fmla="*/ 188752 h 1161397"/>
              <a:gd name="connsiteX69" fmla="*/ 3842609 w 6884912"/>
              <a:gd name="connsiteY69" fmla="*/ 197386 h 1161397"/>
              <a:gd name="connsiteX70" fmla="*/ 3853961 w 6884912"/>
              <a:gd name="connsiteY70" fmla="*/ 213380 h 1161397"/>
              <a:gd name="connsiteX71" fmla="*/ 3907640 w 6884912"/>
              <a:gd name="connsiteY71" fmla="*/ 207568 h 1161397"/>
              <a:gd name="connsiteX72" fmla="*/ 3910449 w 6884912"/>
              <a:gd name="connsiteY72" fmla="*/ 197808 h 1161397"/>
              <a:gd name="connsiteX73" fmla="*/ 3917197 w 6884912"/>
              <a:gd name="connsiteY73" fmla="*/ 196121 h 1161397"/>
              <a:gd name="connsiteX74" fmla="*/ 3922400 w 6884912"/>
              <a:gd name="connsiteY74" fmla="*/ 205056 h 1161397"/>
              <a:gd name="connsiteX75" fmla="*/ 4013061 w 6884912"/>
              <a:gd name="connsiteY75" fmla="*/ 224874 h 1161397"/>
              <a:gd name="connsiteX76" fmla="*/ 4220717 w 6884912"/>
              <a:gd name="connsiteY76" fmla="*/ 192946 h 1161397"/>
              <a:gd name="connsiteX77" fmla="*/ 4228802 w 6884912"/>
              <a:gd name="connsiteY77" fmla="*/ 201468 h 1161397"/>
              <a:gd name="connsiteX78" fmla="*/ 4289361 w 6884912"/>
              <a:gd name="connsiteY78" fmla="*/ 196642 h 1161397"/>
              <a:gd name="connsiteX79" fmla="*/ 4498913 w 6884912"/>
              <a:gd name="connsiteY79" fmla="*/ 118915 h 1161397"/>
              <a:gd name="connsiteX80" fmla="*/ 4617330 w 6884912"/>
              <a:gd name="connsiteY80" fmla="*/ 111163 h 1161397"/>
              <a:gd name="connsiteX81" fmla="*/ 4659778 w 6884912"/>
              <a:gd name="connsiteY81" fmla="*/ 118219 h 1161397"/>
              <a:gd name="connsiteX82" fmla="*/ 4730870 w 6884912"/>
              <a:gd name="connsiteY82" fmla="*/ 129432 h 1161397"/>
              <a:gd name="connsiteX83" fmla="*/ 4844073 w 6884912"/>
              <a:gd name="connsiteY83" fmla="*/ 161768 h 1161397"/>
              <a:gd name="connsiteX84" fmla="*/ 4856454 w 6884912"/>
              <a:gd name="connsiteY84" fmla="*/ 130488 h 1161397"/>
              <a:gd name="connsiteX85" fmla="*/ 4920038 w 6884912"/>
              <a:gd name="connsiteY85" fmla="*/ 140418 h 1161397"/>
              <a:gd name="connsiteX86" fmla="*/ 5016639 w 6884912"/>
              <a:gd name="connsiteY86" fmla="*/ 158905 h 1161397"/>
              <a:gd name="connsiteX87" fmla="*/ 5072009 w 6884912"/>
              <a:gd name="connsiteY87" fmla="*/ 161502 h 1161397"/>
              <a:gd name="connsiteX88" fmla="*/ 5223626 w 6884912"/>
              <a:gd name="connsiteY88" fmla="*/ 177356 h 1161397"/>
              <a:gd name="connsiteX89" fmla="*/ 5375773 w 6884912"/>
              <a:gd name="connsiteY89" fmla="*/ 199913 h 1161397"/>
              <a:gd name="connsiteX90" fmla="*/ 5467502 w 6884912"/>
              <a:gd name="connsiteY90" fmla="*/ 250963 h 1161397"/>
              <a:gd name="connsiteX91" fmla="*/ 5592395 w 6884912"/>
              <a:gd name="connsiteY91" fmla="*/ 265434 h 1161397"/>
              <a:gd name="connsiteX92" fmla="*/ 5613532 w 6884912"/>
              <a:gd name="connsiteY92" fmla="*/ 273379 h 1161397"/>
              <a:gd name="connsiteX93" fmla="*/ 5642173 w 6884912"/>
              <a:gd name="connsiteY93" fmla="*/ 266904 h 1161397"/>
              <a:gd name="connsiteX94" fmla="*/ 5756910 w 6884912"/>
              <a:gd name="connsiteY94" fmla="*/ 239211 h 1161397"/>
              <a:gd name="connsiteX95" fmla="*/ 5846667 w 6884912"/>
              <a:gd name="connsiteY95" fmla="*/ 201786 h 1161397"/>
              <a:gd name="connsiteX96" fmla="*/ 5960732 w 6884912"/>
              <a:gd name="connsiteY96" fmla="*/ 220708 h 1161397"/>
              <a:gd name="connsiteX97" fmla="*/ 6029542 w 6884912"/>
              <a:gd name="connsiteY97" fmla="*/ 210339 h 1161397"/>
              <a:gd name="connsiteX98" fmla="*/ 6141123 w 6884912"/>
              <a:gd name="connsiteY98" fmla="*/ 159923 h 1161397"/>
              <a:gd name="connsiteX99" fmla="*/ 6290640 w 6884912"/>
              <a:gd name="connsiteY99" fmla="*/ 167441 h 1161397"/>
              <a:gd name="connsiteX100" fmla="*/ 6322806 w 6884912"/>
              <a:gd name="connsiteY100" fmla="*/ 213293 h 1161397"/>
              <a:gd name="connsiteX101" fmla="*/ 6380420 w 6884912"/>
              <a:gd name="connsiteY101" fmla="*/ 173195 h 1161397"/>
              <a:gd name="connsiteX102" fmla="*/ 6507891 w 6884912"/>
              <a:gd name="connsiteY102" fmla="*/ 118474 h 1161397"/>
              <a:gd name="connsiteX103" fmla="*/ 6571807 w 6884912"/>
              <a:gd name="connsiteY103" fmla="*/ 98636 h 1161397"/>
              <a:gd name="connsiteX104" fmla="*/ 6671880 w 6884912"/>
              <a:gd name="connsiteY104" fmla="*/ 82931 h 1161397"/>
              <a:gd name="connsiteX105" fmla="*/ 6702266 w 6884912"/>
              <a:gd name="connsiteY105" fmla="*/ 75470 h 1161397"/>
              <a:gd name="connsiteX106" fmla="*/ 6845802 w 6884912"/>
              <a:gd name="connsiteY106" fmla="*/ 24496 h 1161397"/>
              <a:gd name="connsiteX107" fmla="*/ 6884912 w 6884912"/>
              <a:gd name="connsiteY107"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12111 w 6884912"/>
              <a:gd name="connsiteY7" fmla="*/ 1085599 h 1161397"/>
              <a:gd name="connsiteX8" fmla="*/ 567875 w 6884912"/>
              <a:gd name="connsiteY8" fmla="*/ 1051976 h 1161397"/>
              <a:gd name="connsiteX9" fmla="*/ 601644 w 6884912"/>
              <a:gd name="connsiteY9" fmla="*/ 1003997 h 1161397"/>
              <a:gd name="connsiteX10" fmla="*/ 651408 w 6884912"/>
              <a:gd name="connsiteY10" fmla="*/ 984938 h 1161397"/>
              <a:gd name="connsiteX11" fmla="*/ 673197 w 6884912"/>
              <a:gd name="connsiteY11" fmla="*/ 1010060 h 1161397"/>
              <a:gd name="connsiteX12" fmla="*/ 723108 w 6884912"/>
              <a:gd name="connsiteY12" fmla="*/ 980081 h 1161397"/>
              <a:gd name="connsiteX13" fmla="*/ 797699 w 6884912"/>
              <a:gd name="connsiteY13" fmla="*/ 931362 h 1161397"/>
              <a:gd name="connsiteX14" fmla="*/ 843359 w 6884912"/>
              <a:gd name="connsiteY14" fmla="*/ 910894 h 1161397"/>
              <a:gd name="connsiteX15" fmla="*/ 965215 w 6884912"/>
              <a:gd name="connsiteY15" fmla="*/ 846701 h 1161397"/>
              <a:gd name="connsiteX16" fmla="*/ 1085080 w 6884912"/>
              <a:gd name="connsiteY16" fmla="*/ 776086 h 1161397"/>
              <a:gd name="connsiteX17" fmla="*/ 1131224 w 6884912"/>
              <a:gd name="connsiteY17" fmla="*/ 706160 h 1161397"/>
              <a:gd name="connsiteX18" fmla="*/ 1138051 w 6884912"/>
              <a:gd name="connsiteY18" fmla="*/ 702034 h 1161397"/>
              <a:gd name="connsiteX19" fmla="*/ 1158800 w 6884912"/>
              <a:gd name="connsiteY19" fmla="*/ 700004 h 1161397"/>
              <a:gd name="connsiteX20" fmla="*/ 1166947 w 6884912"/>
              <a:gd name="connsiteY20" fmla="*/ 700762 h 1161397"/>
              <a:gd name="connsiteX21" fmla="*/ 1178135 w 6884912"/>
              <a:gd name="connsiteY21" fmla="*/ 698631 h 1161397"/>
              <a:gd name="connsiteX22" fmla="*/ 1178301 w 6884912"/>
              <a:gd name="connsiteY22" fmla="*/ 698094 h 1161397"/>
              <a:gd name="connsiteX23" fmla="*/ 1188995 w 6884912"/>
              <a:gd name="connsiteY23" fmla="*/ 697048 h 1161397"/>
              <a:gd name="connsiteX24" fmla="*/ 1242716 w 6884912"/>
              <a:gd name="connsiteY24" fmla="*/ 698052 h 1161397"/>
              <a:gd name="connsiteX25" fmla="*/ 1299977 w 6884912"/>
              <a:gd name="connsiteY25" fmla="*/ 639196 h 1161397"/>
              <a:gd name="connsiteX26" fmla="*/ 1326190 w 6884912"/>
              <a:gd name="connsiteY26" fmla="*/ 625955 h 1161397"/>
              <a:gd name="connsiteX27" fmla="*/ 1339600 w 6884912"/>
              <a:gd name="connsiteY27" fmla="*/ 616295 h 1161397"/>
              <a:gd name="connsiteX28" fmla="*/ 1340054 w 6884912"/>
              <a:gd name="connsiteY28" fmla="*/ 614022 h 1161397"/>
              <a:gd name="connsiteX29" fmla="*/ 1391606 w 6884912"/>
              <a:gd name="connsiteY29" fmla="*/ 615229 h 1161397"/>
              <a:gd name="connsiteX30" fmla="*/ 1397565 w 6884912"/>
              <a:gd name="connsiteY30" fmla="*/ 611490 h 1161397"/>
              <a:gd name="connsiteX31" fmla="*/ 1432302 w 6884912"/>
              <a:gd name="connsiteY31" fmla="*/ 617267 h 1161397"/>
              <a:gd name="connsiteX32" fmla="*/ 1449644 w 6884912"/>
              <a:gd name="connsiteY32" fmla="*/ 617591 h 1161397"/>
              <a:gd name="connsiteX33" fmla="*/ 1455793 w 6884912"/>
              <a:gd name="connsiteY33" fmla="*/ 623174 h 1161397"/>
              <a:gd name="connsiteX34" fmla="*/ 1480758 w 6884912"/>
              <a:gd name="connsiteY34" fmla="*/ 620863 h 1161397"/>
              <a:gd name="connsiteX35" fmla="*/ 1483154 w 6884912"/>
              <a:gd name="connsiteY35" fmla="*/ 618527 h 1161397"/>
              <a:gd name="connsiteX36" fmla="*/ 1505495 w 6884912"/>
              <a:gd name="connsiteY36" fmla="*/ 624325 h 1161397"/>
              <a:gd name="connsiteX37" fmla="*/ 1526340 w 6884912"/>
              <a:gd name="connsiteY37" fmla="*/ 638496 h 1161397"/>
              <a:gd name="connsiteX38" fmla="*/ 1731986 w 6884912"/>
              <a:gd name="connsiteY38" fmla="*/ 589682 h 1161397"/>
              <a:gd name="connsiteX39" fmla="*/ 1927935 w 6884912"/>
              <a:gd name="connsiteY39" fmla="*/ 628540 h 1161397"/>
              <a:gd name="connsiteX40" fmla="*/ 2039075 w 6884912"/>
              <a:gd name="connsiteY40" fmla="*/ 599964 h 1161397"/>
              <a:gd name="connsiteX41" fmla="*/ 2066980 w 6884912"/>
              <a:gd name="connsiteY41" fmla="*/ 550413 h 1161397"/>
              <a:gd name="connsiteX42" fmla="*/ 2352236 w 6884912"/>
              <a:gd name="connsiteY42" fmla="*/ 519602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222191 w 6884912"/>
              <a:gd name="connsiteY56" fmla="*/ 307887 h 1161397"/>
              <a:gd name="connsiteX57" fmla="*/ 3227953 w 6884912"/>
              <a:gd name="connsiteY57" fmla="*/ 297650 h 1161397"/>
              <a:gd name="connsiteX58" fmla="*/ 3510042 w 6884912"/>
              <a:gd name="connsiteY58" fmla="*/ 311820 h 1161397"/>
              <a:gd name="connsiteX59" fmla="*/ 3626773 w 6884912"/>
              <a:gd name="connsiteY59" fmla="*/ 290452 h 1161397"/>
              <a:gd name="connsiteX60" fmla="*/ 3666217 w 6884912"/>
              <a:gd name="connsiteY60" fmla="*/ 273255 h 1161397"/>
              <a:gd name="connsiteX61" fmla="*/ 3732427 w 6884912"/>
              <a:gd name="connsiteY61" fmla="*/ 245039 h 1161397"/>
              <a:gd name="connsiteX62" fmla="*/ 3777022 w 6884912"/>
              <a:gd name="connsiteY62" fmla="*/ 200276 h 1161397"/>
              <a:gd name="connsiteX63" fmla="*/ 3791246 w 6884912"/>
              <a:gd name="connsiteY63" fmla="*/ 189996 h 1161397"/>
              <a:gd name="connsiteX64" fmla="*/ 3819864 w 6884912"/>
              <a:gd name="connsiteY64" fmla="*/ 194605 h 1161397"/>
              <a:gd name="connsiteX65" fmla="*/ 3830398 w 6884912"/>
              <a:gd name="connsiteY65" fmla="*/ 188383 h 1161397"/>
              <a:gd name="connsiteX66" fmla="*/ 3834360 w 6884912"/>
              <a:gd name="connsiteY66" fmla="*/ 188992 h 1161397"/>
              <a:gd name="connsiteX67" fmla="*/ 3843715 w 6884912"/>
              <a:gd name="connsiteY67" fmla="*/ 188752 h 1161397"/>
              <a:gd name="connsiteX68" fmla="*/ 3842609 w 6884912"/>
              <a:gd name="connsiteY68" fmla="*/ 197386 h 1161397"/>
              <a:gd name="connsiteX69" fmla="*/ 3853961 w 6884912"/>
              <a:gd name="connsiteY69" fmla="*/ 213380 h 1161397"/>
              <a:gd name="connsiteX70" fmla="*/ 3907640 w 6884912"/>
              <a:gd name="connsiteY70" fmla="*/ 207568 h 1161397"/>
              <a:gd name="connsiteX71" fmla="*/ 3910449 w 6884912"/>
              <a:gd name="connsiteY71" fmla="*/ 197808 h 1161397"/>
              <a:gd name="connsiteX72" fmla="*/ 3917197 w 6884912"/>
              <a:gd name="connsiteY72" fmla="*/ 196121 h 1161397"/>
              <a:gd name="connsiteX73" fmla="*/ 3922400 w 6884912"/>
              <a:gd name="connsiteY73" fmla="*/ 205056 h 1161397"/>
              <a:gd name="connsiteX74" fmla="*/ 4013061 w 6884912"/>
              <a:gd name="connsiteY74" fmla="*/ 224874 h 1161397"/>
              <a:gd name="connsiteX75" fmla="*/ 4220717 w 6884912"/>
              <a:gd name="connsiteY75" fmla="*/ 192946 h 1161397"/>
              <a:gd name="connsiteX76" fmla="*/ 4228802 w 6884912"/>
              <a:gd name="connsiteY76" fmla="*/ 201468 h 1161397"/>
              <a:gd name="connsiteX77" fmla="*/ 4289361 w 6884912"/>
              <a:gd name="connsiteY77" fmla="*/ 196642 h 1161397"/>
              <a:gd name="connsiteX78" fmla="*/ 4498913 w 6884912"/>
              <a:gd name="connsiteY78" fmla="*/ 118915 h 1161397"/>
              <a:gd name="connsiteX79" fmla="*/ 4617330 w 6884912"/>
              <a:gd name="connsiteY79" fmla="*/ 111163 h 1161397"/>
              <a:gd name="connsiteX80" fmla="*/ 4659778 w 6884912"/>
              <a:gd name="connsiteY80" fmla="*/ 118219 h 1161397"/>
              <a:gd name="connsiteX81" fmla="*/ 4730870 w 6884912"/>
              <a:gd name="connsiteY81" fmla="*/ 129432 h 1161397"/>
              <a:gd name="connsiteX82" fmla="*/ 4844073 w 6884912"/>
              <a:gd name="connsiteY82" fmla="*/ 161768 h 1161397"/>
              <a:gd name="connsiteX83" fmla="*/ 4856454 w 6884912"/>
              <a:gd name="connsiteY83" fmla="*/ 130488 h 1161397"/>
              <a:gd name="connsiteX84" fmla="*/ 4920038 w 6884912"/>
              <a:gd name="connsiteY84" fmla="*/ 140418 h 1161397"/>
              <a:gd name="connsiteX85" fmla="*/ 5016639 w 6884912"/>
              <a:gd name="connsiteY85" fmla="*/ 158905 h 1161397"/>
              <a:gd name="connsiteX86" fmla="*/ 5072009 w 6884912"/>
              <a:gd name="connsiteY86" fmla="*/ 161502 h 1161397"/>
              <a:gd name="connsiteX87" fmla="*/ 5223626 w 6884912"/>
              <a:gd name="connsiteY87" fmla="*/ 177356 h 1161397"/>
              <a:gd name="connsiteX88" fmla="*/ 5375773 w 6884912"/>
              <a:gd name="connsiteY88" fmla="*/ 199913 h 1161397"/>
              <a:gd name="connsiteX89" fmla="*/ 5467502 w 6884912"/>
              <a:gd name="connsiteY89" fmla="*/ 250963 h 1161397"/>
              <a:gd name="connsiteX90" fmla="*/ 5592395 w 6884912"/>
              <a:gd name="connsiteY90" fmla="*/ 265434 h 1161397"/>
              <a:gd name="connsiteX91" fmla="*/ 5613532 w 6884912"/>
              <a:gd name="connsiteY91" fmla="*/ 273379 h 1161397"/>
              <a:gd name="connsiteX92" fmla="*/ 5642173 w 6884912"/>
              <a:gd name="connsiteY92" fmla="*/ 266904 h 1161397"/>
              <a:gd name="connsiteX93" fmla="*/ 5756910 w 6884912"/>
              <a:gd name="connsiteY93" fmla="*/ 239211 h 1161397"/>
              <a:gd name="connsiteX94" fmla="*/ 5846667 w 6884912"/>
              <a:gd name="connsiteY94" fmla="*/ 201786 h 1161397"/>
              <a:gd name="connsiteX95" fmla="*/ 5960732 w 6884912"/>
              <a:gd name="connsiteY95" fmla="*/ 220708 h 1161397"/>
              <a:gd name="connsiteX96" fmla="*/ 6029542 w 6884912"/>
              <a:gd name="connsiteY96" fmla="*/ 210339 h 1161397"/>
              <a:gd name="connsiteX97" fmla="*/ 6141123 w 6884912"/>
              <a:gd name="connsiteY97" fmla="*/ 159923 h 1161397"/>
              <a:gd name="connsiteX98" fmla="*/ 6290640 w 6884912"/>
              <a:gd name="connsiteY98" fmla="*/ 167441 h 1161397"/>
              <a:gd name="connsiteX99" fmla="*/ 6322806 w 6884912"/>
              <a:gd name="connsiteY99" fmla="*/ 213293 h 1161397"/>
              <a:gd name="connsiteX100" fmla="*/ 6380420 w 6884912"/>
              <a:gd name="connsiteY100" fmla="*/ 173195 h 1161397"/>
              <a:gd name="connsiteX101" fmla="*/ 6507891 w 6884912"/>
              <a:gd name="connsiteY101" fmla="*/ 118474 h 1161397"/>
              <a:gd name="connsiteX102" fmla="*/ 6571807 w 6884912"/>
              <a:gd name="connsiteY102" fmla="*/ 98636 h 1161397"/>
              <a:gd name="connsiteX103" fmla="*/ 6671880 w 6884912"/>
              <a:gd name="connsiteY103" fmla="*/ 82931 h 1161397"/>
              <a:gd name="connsiteX104" fmla="*/ 6702266 w 6884912"/>
              <a:gd name="connsiteY104" fmla="*/ 75470 h 1161397"/>
              <a:gd name="connsiteX105" fmla="*/ 6845802 w 6884912"/>
              <a:gd name="connsiteY105" fmla="*/ 24496 h 1161397"/>
              <a:gd name="connsiteX106" fmla="*/ 6884912 w 6884912"/>
              <a:gd name="connsiteY106"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67875 w 6884912"/>
              <a:gd name="connsiteY7" fmla="*/ 1051976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213420 w 6884912"/>
              <a:gd name="connsiteY6" fmla="*/ 1056868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242716 w 6884912"/>
              <a:gd name="connsiteY20" fmla="*/ 698052 h 1161397"/>
              <a:gd name="connsiteX21" fmla="*/ 1299977 w 6884912"/>
              <a:gd name="connsiteY21" fmla="*/ 639196 h 1161397"/>
              <a:gd name="connsiteX22" fmla="*/ 1326190 w 6884912"/>
              <a:gd name="connsiteY22" fmla="*/ 625955 h 1161397"/>
              <a:gd name="connsiteX23" fmla="*/ 1339600 w 6884912"/>
              <a:gd name="connsiteY23" fmla="*/ 616295 h 1161397"/>
              <a:gd name="connsiteX24" fmla="*/ 1340054 w 6884912"/>
              <a:gd name="connsiteY24" fmla="*/ 614022 h 1161397"/>
              <a:gd name="connsiteX25" fmla="*/ 1391606 w 6884912"/>
              <a:gd name="connsiteY25" fmla="*/ 615229 h 1161397"/>
              <a:gd name="connsiteX26" fmla="*/ 1397565 w 6884912"/>
              <a:gd name="connsiteY26" fmla="*/ 611490 h 1161397"/>
              <a:gd name="connsiteX27" fmla="*/ 1432302 w 6884912"/>
              <a:gd name="connsiteY27" fmla="*/ 617267 h 1161397"/>
              <a:gd name="connsiteX28" fmla="*/ 1449644 w 6884912"/>
              <a:gd name="connsiteY28" fmla="*/ 617591 h 1161397"/>
              <a:gd name="connsiteX29" fmla="*/ 1455793 w 6884912"/>
              <a:gd name="connsiteY29" fmla="*/ 623174 h 1161397"/>
              <a:gd name="connsiteX30" fmla="*/ 1480758 w 6884912"/>
              <a:gd name="connsiteY30" fmla="*/ 620863 h 1161397"/>
              <a:gd name="connsiteX31" fmla="*/ 1483154 w 6884912"/>
              <a:gd name="connsiteY31" fmla="*/ 618527 h 1161397"/>
              <a:gd name="connsiteX32" fmla="*/ 1505495 w 6884912"/>
              <a:gd name="connsiteY32" fmla="*/ 624325 h 1161397"/>
              <a:gd name="connsiteX33" fmla="*/ 1526340 w 6884912"/>
              <a:gd name="connsiteY33" fmla="*/ 638496 h 1161397"/>
              <a:gd name="connsiteX34" fmla="*/ 1731986 w 6884912"/>
              <a:gd name="connsiteY34" fmla="*/ 589682 h 1161397"/>
              <a:gd name="connsiteX35" fmla="*/ 1927935 w 6884912"/>
              <a:gd name="connsiteY35" fmla="*/ 628540 h 1161397"/>
              <a:gd name="connsiteX36" fmla="*/ 2039075 w 6884912"/>
              <a:gd name="connsiteY36" fmla="*/ 599964 h 1161397"/>
              <a:gd name="connsiteX37" fmla="*/ 2066980 w 6884912"/>
              <a:gd name="connsiteY37" fmla="*/ 550413 h 1161397"/>
              <a:gd name="connsiteX38" fmla="*/ 2352236 w 6884912"/>
              <a:gd name="connsiteY38" fmla="*/ 519602 h 1161397"/>
              <a:gd name="connsiteX39" fmla="*/ 2420791 w 6884912"/>
              <a:gd name="connsiteY39" fmla="*/ 492826 h 1161397"/>
              <a:gd name="connsiteX40" fmla="*/ 2489932 w 6884912"/>
              <a:gd name="connsiteY40" fmla="*/ 507864 h 1161397"/>
              <a:gd name="connsiteX41" fmla="*/ 2512917 w 6884912"/>
              <a:gd name="connsiteY41" fmla="*/ 489127 h 1161397"/>
              <a:gd name="connsiteX42" fmla="*/ 2516783 w 6884912"/>
              <a:gd name="connsiteY42" fmla="*/ 485473 h 1161397"/>
              <a:gd name="connsiteX43" fmla="*/ 2534360 w 6884912"/>
              <a:gd name="connsiteY43" fmla="*/ 480064 h 1161397"/>
              <a:gd name="connsiteX44" fmla="*/ 2536691 w 6884912"/>
              <a:gd name="connsiteY44" fmla="*/ 467018 h 1161397"/>
              <a:gd name="connsiteX45" fmla="*/ 2561265 w 6884912"/>
              <a:gd name="connsiteY45" fmla="*/ 450623 h 1161397"/>
              <a:gd name="connsiteX46" fmla="*/ 2594349 w 6884912"/>
              <a:gd name="connsiteY46" fmla="*/ 443884 h 1161397"/>
              <a:gd name="connsiteX47" fmla="*/ 2754324 w 6884912"/>
              <a:gd name="connsiteY47" fmla="*/ 424766 h 1161397"/>
              <a:gd name="connsiteX48" fmla="*/ 2848470 w 6884912"/>
              <a:gd name="connsiteY48" fmla="*/ 405966 h 1161397"/>
              <a:gd name="connsiteX49" fmla="*/ 2881772 w 6884912"/>
              <a:gd name="connsiteY49" fmla="*/ 387260 h 1161397"/>
              <a:gd name="connsiteX50" fmla="*/ 2929932 w 6884912"/>
              <a:gd name="connsiteY50" fmla="*/ 368912 h 1161397"/>
              <a:gd name="connsiteX51" fmla="*/ 3013020 w 6884912"/>
              <a:gd name="connsiteY51" fmla="*/ 327578 h 1161397"/>
              <a:gd name="connsiteX52" fmla="*/ 3222191 w 6884912"/>
              <a:gd name="connsiteY52" fmla="*/ 307887 h 1161397"/>
              <a:gd name="connsiteX53" fmla="*/ 3227953 w 6884912"/>
              <a:gd name="connsiteY53" fmla="*/ 297650 h 1161397"/>
              <a:gd name="connsiteX54" fmla="*/ 3510042 w 6884912"/>
              <a:gd name="connsiteY54" fmla="*/ 311820 h 1161397"/>
              <a:gd name="connsiteX55" fmla="*/ 3626773 w 6884912"/>
              <a:gd name="connsiteY55" fmla="*/ 290452 h 1161397"/>
              <a:gd name="connsiteX56" fmla="*/ 3666217 w 6884912"/>
              <a:gd name="connsiteY56" fmla="*/ 273255 h 1161397"/>
              <a:gd name="connsiteX57" fmla="*/ 3732427 w 6884912"/>
              <a:gd name="connsiteY57" fmla="*/ 245039 h 1161397"/>
              <a:gd name="connsiteX58" fmla="*/ 3777022 w 6884912"/>
              <a:gd name="connsiteY58" fmla="*/ 200276 h 1161397"/>
              <a:gd name="connsiteX59" fmla="*/ 3791246 w 6884912"/>
              <a:gd name="connsiteY59" fmla="*/ 189996 h 1161397"/>
              <a:gd name="connsiteX60" fmla="*/ 3819864 w 6884912"/>
              <a:gd name="connsiteY60" fmla="*/ 194605 h 1161397"/>
              <a:gd name="connsiteX61" fmla="*/ 3830398 w 6884912"/>
              <a:gd name="connsiteY61" fmla="*/ 188383 h 1161397"/>
              <a:gd name="connsiteX62" fmla="*/ 3834360 w 6884912"/>
              <a:gd name="connsiteY62" fmla="*/ 188992 h 1161397"/>
              <a:gd name="connsiteX63" fmla="*/ 3843715 w 6884912"/>
              <a:gd name="connsiteY63" fmla="*/ 188752 h 1161397"/>
              <a:gd name="connsiteX64" fmla="*/ 3842609 w 6884912"/>
              <a:gd name="connsiteY64" fmla="*/ 197386 h 1161397"/>
              <a:gd name="connsiteX65" fmla="*/ 3853961 w 6884912"/>
              <a:gd name="connsiteY65" fmla="*/ 213380 h 1161397"/>
              <a:gd name="connsiteX66" fmla="*/ 3907640 w 6884912"/>
              <a:gd name="connsiteY66" fmla="*/ 207568 h 1161397"/>
              <a:gd name="connsiteX67" fmla="*/ 3910449 w 6884912"/>
              <a:gd name="connsiteY67" fmla="*/ 197808 h 1161397"/>
              <a:gd name="connsiteX68" fmla="*/ 3917197 w 6884912"/>
              <a:gd name="connsiteY68" fmla="*/ 196121 h 1161397"/>
              <a:gd name="connsiteX69" fmla="*/ 3922400 w 6884912"/>
              <a:gd name="connsiteY69" fmla="*/ 205056 h 1161397"/>
              <a:gd name="connsiteX70" fmla="*/ 4013061 w 6884912"/>
              <a:gd name="connsiteY70" fmla="*/ 224874 h 1161397"/>
              <a:gd name="connsiteX71" fmla="*/ 4220717 w 6884912"/>
              <a:gd name="connsiteY71" fmla="*/ 192946 h 1161397"/>
              <a:gd name="connsiteX72" fmla="*/ 4228802 w 6884912"/>
              <a:gd name="connsiteY72" fmla="*/ 201468 h 1161397"/>
              <a:gd name="connsiteX73" fmla="*/ 4289361 w 6884912"/>
              <a:gd name="connsiteY73" fmla="*/ 196642 h 1161397"/>
              <a:gd name="connsiteX74" fmla="*/ 4498913 w 6884912"/>
              <a:gd name="connsiteY74" fmla="*/ 118915 h 1161397"/>
              <a:gd name="connsiteX75" fmla="*/ 4617330 w 6884912"/>
              <a:gd name="connsiteY75" fmla="*/ 111163 h 1161397"/>
              <a:gd name="connsiteX76" fmla="*/ 4659778 w 6884912"/>
              <a:gd name="connsiteY76" fmla="*/ 118219 h 1161397"/>
              <a:gd name="connsiteX77" fmla="*/ 4730870 w 6884912"/>
              <a:gd name="connsiteY77" fmla="*/ 129432 h 1161397"/>
              <a:gd name="connsiteX78" fmla="*/ 4844073 w 6884912"/>
              <a:gd name="connsiteY78" fmla="*/ 161768 h 1161397"/>
              <a:gd name="connsiteX79" fmla="*/ 4856454 w 6884912"/>
              <a:gd name="connsiteY79" fmla="*/ 130488 h 1161397"/>
              <a:gd name="connsiteX80" fmla="*/ 4920038 w 6884912"/>
              <a:gd name="connsiteY80" fmla="*/ 140418 h 1161397"/>
              <a:gd name="connsiteX81" fmla="*/ 5016639 w 6884912"/>
              <a:gd name="connsiteY81" fmla="*/ 158905 h 1161397"/>
              <a:gd name="connsiteX82" fmla="*/ 5072009 w 6884912"/>
              <a:gd name="connsiteY82" fmla="*/ 161502 h 1161397"/>
              <a:gd name="connsiteX83" fmla="*/ 5223626 w 6884912"/>
              <a:gd name="connsiteY83" fmla="*/ 177356 h 1161397"/>
              <a:gd name="connsiteX84" fmla="*/ 5375773 w 6884912"/>
              <a:gd name="connsiteY84" fmla="*/ 199913 h 1161397"/>
              <a:gd name="connsiteX85" fmla="*/ 5467502 w 6884912"/>
              <a:gd name="connsiteY85" fmla="*/ 250963 h 1161397"/>
              <a:gd name="connsiteX86" fmla="*/ 5592395 w 6884912"/>
              <a:gd name="connsiteY86" fmla="*/ 265434 h 1161397"/>
              <a:gd name="connsiteX87" fmla="*/ 5613532 w 6884912"/>
              <a:gd name="connsiteY87" fmla="*/ 273379 h 1161397"/>
              <a:gd name="connsiteX88" fmla="*/ 5642173 w 6884912"/>
              <a:gd name="connsiteY88" fmla="*/ 266904 h 1161397"/>
              <a:gd name="connsiteX89" fmla="*/ 5756910 w 6884912"/>
              <a:gd name="connsiteY89" fmla="*/ 239211 h 1161397"/>
              <a:gd name="connsiteX90" fmla="*/ 5846667 w 6884912"/>
              <a:gd name="connsiteY90" fmla="*/ 201786 h 1161397"/>
              <a:gd name="connsiteX91" fmla="*/ 5960732 w 6884912"/>
              <a:gd name="connsiteY91" fmla="*/ 220708 h 1161397"/>
              <a:gd name="connsiteX92" fmla="*/ 6029542 w 6884912"/>
              <a:gd name="connsiteY92" fmla="*/ 210339 h 1161397"/>
              <a:gd name="connsiteX93" fmla="*/ 6141123 w 6884912"/>
              <a:gd name="connsiteY93" fmla="*/ 159923 h 1161397"/>
              <a:gd name="connsiteX94" fmla="*/ 6290640 w 6884912"/>
              <a:gd name="connsiteY94" fmla="*/ 167441 h 1161397"/>
              <a:gd name="connsiteX95" fmla="*/ 6322806 w 6884912"/>
              <a:gd name="connsiteY95" fmla="*/ 213293 h 1161397"/>
              <a:gd name="connsiteX96" fmla="*/ 6380420 w 6884912"/>
              <a:gd name="connsiteY96" fmla="*/ 173195 h 1161397"/>
              <a:gd name="connsiteX97" fmla="*/ 6507891 w 6884912"/>
              <a:gd name="connsiteY97" fmla="*/ 118474 h 1161397"/>
              <a:gd name="connsiteX98" fmla="*/ 6571807 w 6884912"/>
              <a:gd name="connsiteY98" fmla="*/ 98636 h 1161397"/>
              <a:gd name="connsiteX99" fmla="*/ 6671880 w 6884912"/>
              <a:gd name="connsiteY99" fmla="*/ 82931 h 1161397"/>
              <a:gd name="connsiteX100" fmla="*/ 6702266 w 6884912"/>
              <a:gd name="connsiteY100" fmla="*/ 75470 h 1161397"/>
              <a:gd name="connsiteX101" fmla="*/ 6845802 w 6884912"/>
              <a:gd name="connsiteY101" fmla="*/ 24496 h 1161397"/>
              <a:gd name="connsiteX102" fmla="*/ 6884912 w 6884912"/>
              <a:gd name="connsiteY10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66947 w 6884912"/>
              <a:gd name="connsiteY16" fmla="*/ 700762 h 1161397"/>
              <a:gd name="connsiteX17" fmla="*/ 1178135 w 6884912"/>
              <a:gd name="connsiteY17" fmla="*/ 698631 h 1161397"/>
              <a:gd name="connsiteX18" fmla="*/ 1178301 w 6884912"/>
              <a:gd name="connsiteY18" fmla="*/ 698094 h 1161397"/>
              <a:gd name="connsiteX19" fmla="*/ 1242716 w 6884912"/>
              <a:gd name="connsiteY19" fmla="*/ 698052 h 1161397"/>
              <a:gd name="connsiteX20" fmla="*/ 1299977 w 6884912"/>
              <a:gd name="connsiteY20" fmla="*/ 639196 h 1161397"/>
              <a:gd name="connsiteX21" fmla="*/ 1326190 w 6884912"/>
              <a:gd name="connsiteY21" fmla="*/ 625955 h 1161397"/>
              <a:gd name="connsiteX22" fmla="*/ 1339600 w 6884912"/>
              <a:gd name="connsiteY22" fmla="*/ 616295 h 1161397"/>
              <a:gd name="connsiteX23" fmla="*/ 1340054 w 6884912"/>
              <a:gd name="connsiteY23" fmla="*/ 614022 h 1161397"/>
              <a:gd name="connsiteX24" fmla="*/ 1391606 w 6884912"/>
              <a:gd name="connsiteY24" fmla="*/ 615229 h 1161397"/>
              <a:gd name="connsiteX25" fmla="*/ 1397565 w 6884912"/>
              <a:gd name="connsiteY25" fmla="*/ 611490 h 1161397"/>
              <a:gd name="connsiteX26" fmla="*/ 1432302 w 6884912"/>
              <a:gd name="connsiteY26" fmla="*/ 617267 h 1161397"/>
              <a:gd name="connsiteX27" fmla="*/ 1449644 w 6884912"/>
              <a:gd name="connsiteY27" fmla="*/ 617591 h 1161397"/>
              <a:gd name="connsiteX28" fmla="*/ 1455793 w 6884912"/>
              <a:gd name="connsiteY28" fmla="*/ 623174 h 1161397"/>
              <a:gd name="connsiteX29" fmla="*/ 1480758 w 6884912"/>
              <a:gd name="connsiteY29" fmla="*/ 620863 h 1161397"/>
              <a:gd name="connsiteX30" fmla="*/ 1483154 w 6884912"/>
              <a:gd name="connsiteY30" fmla="*/ 618527 h 1161397"/>
              <a:gd name="connsiteX31" fmla="*/ 1505495 w 6884912"/>
              <a:gd name="connsiteY31" fmla="*/ 624325 h 1161397"/>
              <a:gd name="connsiteX32" fmla="*/ 1526340 w 6884912"/>
              <a:gd name="connsiteY32" fmla="*/ 638496 h 1161397"/>
              <a:gd name="connsiteX33" fmla="*/ 1731986 w 6884912"/>
              <a:gd name="connsiteY33" fmla="*/ 589682 h 1161397"/>
              <a:gd name="connsiteX34" fmla="*/ 1927935 w 6884912"/>
              <a:gd name="connsiteY34" fmla="*/ 628540 h 1161397"/>
              <a:gd name="connsiteX35" fmla="*/ 2039075 w 6884912"/>
              <a:gd name="connsiteY35" fmla="*/ 599964 h 1161397"/>
              <a:gd name="connsiteX36" fmla="*/ 2066980 w 6884912"/>
              <a:gd name="connsiteY36" fmla="*/ 550413 h 1161397"/>
              <a:gd name="connsiteX37" fmla="*/ 2352236 w 6884912"/>
              <a:gd name="connsiteY37" fmla="*/ 519602 h 1161397"/>
              <a:gd name="connsiteX38" fmla="*/ 2420791 w 6884912"/>
              <a:gd name="connsiteY38" fmla="*/ 492826 h 1161397"/>
              <a:gd name="connsiteX39" fmla="*/ 2489932 w 6884912"/>
              <a:gd name="connsiteY39" fmla="*/ 507864 h 1161397"/>
              <a:gd name="connsiteX40" fmla="*/ 2512917 w 6884912"/>
              <a:gd name="connsiteY40" fmla="*/ 489127 h 1161397"/>
              <a:gd name="connsiteX41" fmla="*/ 2516783 w 6884912"/>
              <a:gd name="connsiteY41" fmla="*/ 485473 h 1161397"/>
              <a:gd name="connsiteX42" fmla="*/ 2534360 w 6884912"/>
              <a:gd name="connsiteY42" fmla="*/ 480064 h 1161397"/>
              <a:gd name="connsiteX43" fmla="*/ 2536691 w 6884912"/>
              <a:gd name="connsiteY43" fmla="*/ 467018 h 1161397"/>
              <a:gd name="connsiteX44" fmla="*/ 2561265 w 6884912"/>
              <a:gd name="connsiteY44" fmla="*/ 450623 h 1161397"/>
              <a:gd name="connsiteX45" fmla="*/ 2594349 w 6884912"/>
              <a:gd name="connsiteY45" fmla="*/ 443884 h 1161397"/>
              <a:gd name="connsiteX46" fmla="*/ 2754324 w 6884912"/>
              <a:gd name="connsiteY46" fmla="*/ 424766 h 1161397"/>
              <a:gd name="connsiteX47" fmla="*/ 2848470 w 6884912"/>
              <a:gd name="connsiteY47" fmla="*/ 405966 h 1161397"/>
              <a:gd name="connsiteX48" fmla="*/ 2881772 w 6884912"/>
              <a:gd name="connsiteY48" fmla="*/ 387260 h 1161397"/>
              <a:gd name="connsiteX49" fmla="*/ 2929932 w 6884912"/>
              <a:gd name="connsiteY49" fmla="*/ 368912 h 1161397"/>
              <a:gd name="connsiteX50" fmla="*/ 3013020 w 6884912"/>
              <a:gd name="connsiteY50" fmla="*/ 327578 h 1161397"/>
              <a:gd name="connsiteX51" fmla="*/ 3222191 w 6884912"/>
              <a:gd name="connsiteY51" fmla="*/ 307887 h 1161397"/>
              <a:gd name="connsiteX52" fmla="*/ 3227953 w 6884912"/>
              <a:gd name="connsiteY52" fmla="*/ 297650 h 1161397"/>
              <a:gd name="connsiteX53" fmla="*/ 3510042 w 6884912"/>
              <a:gd name="connsiteY53" fmla="*/ 311820 h 1161397"/>
              <a:gd name="connsiteX54" fmla="*/ 3626773 w 6884912"/>
              <a:gd name="connsiteY54" fmla="*/ 290452 h 1161397"/>
              <a:gd name="connsiteX55" fmla="*/ 3666217 w 6884912"/>
              <a:gd name="connsiteY55" fmla="*/ 273255 h 1161397"/>
              <a:gd name="connsiteX56" fmla="*/ 3732427 w 6884912"/>
              <a:gd name="connsiteY56" fmla="*/ 245039 h 1161397"/>
              <a:gd name="connsiteX57" fmla="*/ 3777022 w 6884912"/>
              <a:gd name="connsiteY57" fmla="*/ 200276 h 1161397"/>
              <a:gd name="connsiteX58" fmla="*/ 3791246 w 6884912"/>
              <a:gd name="connsiteY58" fmla="*/ 189996 h 1161397"/>
              <a:gd name="connsiteX59" fmla="*/ 3819864 w 6884912"/>
              <a:gd name="connsiteY59" fmla="*/ 194605 h 1161397"/>
              <a:gd name="connsiteX60" fmla="*/ 3830398 w 6884912"/>
              <a:gd name="connsiteY60" fmla="*/ 188383 h 1161397"/>
              <a:gd name="connsiteX61" fmla="*/ 3834360 w 6884912"/>
              <a:gd name="connsiteY61" fmla="*/ 188992 h 1161397"/>
              <a:gd name="connsiteX62" fmla="*/ 3843715 w 6884912"/>
              <a:gd name="connsiteY62" fmla="*/ 188752 h 1161397"/>
              <a:gd name="connsiteX63" fmla="*/ 3842609 w 6884912"/>
              <a:gd name="connsiteY63" fmla="*/ 197386 h 1161397"/>
              <a:gd name="connsiteX64" fmla="*/ 3853961 w 6884912"/>
              <a:gd name="connsiteY64" fmla="*/ 213380 h 1161397"/>
              <a:gd name="connsiteX65" fmla="*/ 3907640 w 6884912"/>
              <a:gd name="connsiteY65" fmla="*/ 207568 h 1161397"/>
              <a:gd name="connsiteX66" fmla="*/ 3910449 w 6884912"/>
              <a:gd name="connsiteY66" fmla="*/ 197808 h 1161397"/>
              <a:gd name="connsiteX67" fmla="*/ 3917197 w 6884912"/>
              <a:gd name="connsiteY67" fmla="*/ 196121 h 1161397"/>
              <a:gd name="connsiteX68" fmla="*/ 3922400 w 6884912"/>
              <a:gd name="connsiteY68" fmla="*/ 205056 h 1161397"/>
              <a:gd name="connsiteX69" fmla="*/ 4013061 w 6884912"/>
              <a:gd name="connsiteY69" fmla="*/ 224874 h 1161397"/>
              <a:gd name="connsiteX70" fmla="*/ 4220717 w 6884912"/>
              <a:gd name="connsiteY70" fmla="*/ 192946 h 1161397"/>
              <a:gd name="connsiteX71" fmla="*/ 4228802 w 6884912"/>
              <a:gd name="connsiteY71" fmla="*/ 201468 h 1161397"/>
              <a:gd name="connsiteX72" fmla="*/ 4289361 w 6884912"/>
              <a:gd name="connsiteY72" fmla="*/ 196642 h 1161397"/>
              <a:gd name="connsiteX73" fmla="*/ 4498913 w 6884912"/>
              <a:gd name="connsiteY73" fmla="*/ 118915 h 1161397"/>
              <a:gd name="connsiteX74" fmla="*/ 4617330 w 6884912"/>
              <a:gd name="connsiteY74" fmla="*/ 111163 h 1161397"/>
              <a:gd name="connsiteX75" fmla="*/ 4659778 w 6884912"/>
              <a:gd name="connsiteY75" fmla="*/ 118219 h 1161397"/>
              <a:gd name="connsiteX76" fmla="*/ 4730870 w 6884912"/>
              <a:gd name="connsiteY76" fmla="*/ 129432 h 1161397"/>
              <a:gd name="connsiteX77" fmla="*/ 4844073 w 6884912"/>
              <a:gd name="connsiteY77" fmla="*/ 161768 h 1161397"/>
              <a:gd name="connsiteX78" fmla="*/ 4856454 w 6884912"/>
              <a:gd name="connsiteY78" fmla="*/ 130488 h 1161397"/>
              <a:gd name="connsiteX79" fmla="*/ 4920038 w 6884912"/>
              <a:gd name="connsiteY79" fmla="*/ 140418 h 1161397"/>
              <a:gd name="connsiteX80" fmla="*/ 5016639 w 6884912"/>
              <a:gd name="connsiteY80" fmla="*/ 158905 h 1161397"/>
              <a:gd name="connsiteX81" fmla="*/ 5072009 w 6884912"/>
              <a:gd name="connsiteY81" fmla="*/ 161502 h 1161397"/>
              <a:gd name="connsiteX82" fmla="*/ 5223626 w 6884912"/>
              <a:gd name="connsiteY82" fmla="*/ 177356 h 1161397"/>
              <a:gd name="connsiteX83" fmla="*/ 5375773 w 6884912"/>
              <a:gd name="connsiteY83" fmla="*/ 199913 h 1161397"/>
              <a:gd name="connsiteX84" fmla="*/ 5467502 w 6884912"/>
              <a:gd name="connsiteY84" fmla="*/ 250963 h 1161397"/>
              <a:gd name="connsiteX85" fmla="*/ 5592395 w 6884912"/>
              <a:gd name="connsiteY85" fmla="*/ 265434 h 1161397"/>
              <a:gd name="connsiteX86" fmla="*/ 5613532 w 6884912"/>
              <a:gd name="connsiteY86" fmla="*/ 273379 h 1161397"/>
              <a:gd name="connsiteX87" fmla="*/ 5642173 w 6884912"/>
              <a:gd name="connsiteY87" fmla="*/ 266904 h 1161397"/>
              <a:gd name="connsiteX88" fmla="*/ 5756910 w 6884912"/>
              <a:gd name="connsiteY88" fmla="*/ 239211 h 1161397"/>
              <a:gd name="connsiteX89" fmla="*/ 5846667 w 6884912"/>
              <a:gd name="connsiteY89" fmla="*/ 201786 h 1161397"/>
              <a:gd name="connsiteX90" fmla="*/ 5960732 w 6884912"/>
              <a:gd name="connsiteY90" fmla="*/ 220708 h 1161397"/>
              <a:gd name="connsiteX91" fmla="*/ 6029542 w 6884912"/>
              <a:gd name="connsiteY91" fmla="*/ 210339 h 1161397"/>
              <a:gd name="connsiteX92" fmla="*/ 6141123 w 6884912"/>
              <a:gd name="connsiteY92" fmla="*/ 159923 h 1161397"/>
              <a:gd name="connsiteX93" fmla="*/ 6290640 w 6884912"/>
              <a:gd name="connsiteY93" fmla="*/ 167441 h 1161397"/>
              <a:gd name="connsiteX94" fmla="*/ 6322806 w 6884912"/>
              <a:gd name="connsiteY94" fmla="*/ 213293 h 1161397"/>
              <a:gd name="connsiteX95" fmla="*/ 6380420 w 6884912"/>
              <a:gd name="connsiteY95" fmla="*/ 173195 h 1161397"/>
              <a:gd name="connsiteX96" fmla="*/ 6507891 w 6884912"/>
              <a:gd name="connsiteY96" fmla="*/ 118474 h 1161397"/>
              <a:gd name="connsiteX97" fmla="*/ 6571807 w 6884912"/>
              <a:gd name="connsiteY97" fmla="*/ 98636 h 1161397"/>
              <a:gd name="connsiteX98" fmla="*/ 6671880 w 6884912"/>
              <a:gd name="connsiteY98" fmla="*/ 82931 h 1161397"/>
              <a:gd name="connsiteX99" fmla="*/ 6702266 w 6884912"/>
              <a:gd name="connsiteY99" fmla="*/ 75470 h 1161397"/>
              <a:gd name="connsiteX100" fmla="*/ 6845802 w 6884912"/>
              <a:gd name="connsiteY100" fmla="*/ 24496 h 1161397"/>
              <a:gd name="connsiteX101" fmla="*/ 6884912 w 6884912"/>
              <a:gd name="connsiteY10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78135 w 6884912"/>
              <a:gd name="connsiteY16" fmla="*/ 698631 h 1161397"/>
              <a:gd name="connsiteX17" fmla="*/ 1178301 w 6884912"/>
              <a:gd name="connsiteY17" fmla="*/ 698094 h 1161397"/>
              <a:gd name="connsiteX18" fmla="*/ 1242716 w 6884912"/>
              <a:gd name="connsiteY18" fmla="*/ 698052 h 1161397"/>
              <a:gd name="connsiteX19" fmla="*/ 1299977 w 6884912"/>
              <a:gd name="connsiteY19" fmla="*/ 639196 h 1161397"/>
              <a:gd name="connsiteX20" fmla="*/ 1326190 w 6884912"/>
              <a:gd name="connsiteY20" fmla="*/ 625955 h 1161397"/>
              <a:gd name="connsiteX21" fmla="*/ 1339600 w 6884912"/>
              <a:gd name="connsiteY21" fmla="*/ 616295 h 1161397"/>
              <a:gd name="connsiteX22" fmla="*/ 1340054 w 6884912"/>
              <a:gd name="connsiteY22" fmla="*/ 614022 h 1161397"/>
              <a:gd name="connsiteX23" fmla="*/ 1391606 w 6884912"/>
              <a:gd name="connsiteY23" fmla="*/ 615229 h 1161397"/>
              <a:gd name="connsiteX24" fmla="*/ 1397565 w 6884912"/>
              <a:gd name="connsiteY24" fmla="*/ 611490 h 1161397"/>
              <a:gd name="connsiteX25" fmla="*/ 1432302 w 6884912"/>
              <a:gd name="connsiteY25" fmla="*/ 617267 h 1161397"/>
              <a:gd name="connsiteX26" fmla="*/ 1449644 w 6884912"/>
              <a:gd name="connsiteY26" fmla="*/ 617591 h 1161397"/>
              <a:gd name="connsiteX27" fmla="*/ 1455793 w 6884912"/>
              <a:gd name="connsiteY27" fmla="*/ 623174 h 1161397"/>
              <a:gd name="connsiteX28" fmla="*/ 1480758 w 6884912"/>
              <a:gd name="connsiteY28" fmla="*/ 620863 h 1161397"/>
              <a:gd name="connsiteX29" fmla="*/ 1483154 w 6884912"/>
              <a:gd name="connsiteY29" fmla="*/ 618527 h 1161397"/>
              <a:gd name="connsiteX30" fmla="*/ 1505495 w 6884912"/>
              <a:gd name="connsiteY30" fmla="*/ 624325 h 1161397"/>
              <a:gd name="connsiteX31" fmla="*/ 1526340 w 6884912"/>
              <a:gd name="connsiteY31" fmla="*/ 638496 h 1161397"/>
              <a:gd name="connsiteX32" fmla="*/ 1731986 w 6884912"/>
              <a:gd name="connsiteY32" fmla="*/ 589682 h 1161397"/>
              <a:gd name="connsiteX33" fmla="*/ 1927935 w 6884912"/>
              <a:gd name="connsiteY33" fmla="*/ 628540 h 1161397"/>
              <a:gd name="connsiteX34" fmla="*/ 2039075 w 6884912"/>
              <a:gd name="connsiteY34" fmla="*/ 599964 h 1161397"/>
              <a:gd name="connsiteX35" fmla="*/ 2066980 w 6884912"/>
              <a:gd name="connsiteY35" fmla="*/ 550413 h 1161397"/>
              <a:gd name="connsiteX36" fmla="*/ 2352236 w 6884912"/>
              <a:gd name="connsiteY36" fmla="*/ 519602 h 1161397"/>
              <a:gd name="connsiteX37" fmla="*/ 2420791 w 6884912"/>
              <a:gd name="connsiteY37" fmla="*/ 492826 h 1161397"/>
              <a:gd name="connsiteX38" fmla="*/ 2489932 w 6884912"/>
              <a:gd name="connsiteY38" fmla="*/ 507864 h 1161397"/>
              <a:gd name="connsiteX39" fmla="*/ 2512917 w 6884912"/>
              <a:gd name="connsiteY39" fmla="*/ 489127 h 1161397"/>
              <a:gd name="connsiteX40" fmla="*/ 2516783 w 6884912"/>
              <a:gd name="connsiteY40" fmla="*/ 485473 h 1161397"/>
              <a:gd name="connsiteX41" fmla="*/ 2534360 w 6884912"/>
              <a:gd name="connsiteY41" fmla="*/ 480064 h 1161397"/>
              <a:gd name="connsiteX42" fmla="*/ 2536691 w 6884912"/>
              <a:gd name="connsiteY42" fmla="*/ 467018 h 1161397"/>
              <a:gd name="connsiteX43" fmla="*/ 2561265 w 6884912"/>
              <a:gd name="connsiteY43" fmla="*/ 450623 h 1161397"/>
              <a:gd name="connsiteX44" fmla="*/ 2594349 w 6884912"/>
              <a:gd name="connsiteY44" fmla="*/ 443884 h 1161397"/>
              <a:gd name="connsiteX45" fmla="*/ 2754324 w 6884912"/>
              <a:gd name="connsiteY45" fmla="*/ 424766 h 1161397"/>
              <a:gd name="connsiteX46" fmla="*/ 2848470 w 6884912"/>
              <a:gd name="connsiteY46" fmla="*/ 405966 h 1161397"/>
              <a:gd name="connsiteX47" fmla="*/ 2881772 w 6884912"/>
              <a:gd name="connsiteY47" fmla="*/ 387260 h 1161397"/>
              <a:gd name="connsiteX48" fmla="*/ 2929932 w 6884912"/>
              <a:gd name="connsiteY48" fmla="*/ 368912 h 1161397"/>
              <a:gd name="connsiteX49" fmla="*/ 3013020 w 6884912"/>
              <a:gd name="connsiteY49" fmla="*/ 327578 h 1161397"/>
              <a:gd name="connsiteX50" fmla="*/ 3222191 w 6884912"/>
              <a:gd name="connsiteY50" fmla="*/ 307887 h 1161397"/>
              <a:gd name="connsiteX51" fmla="*/ 3227953 w 6884912"/>
              <a:gd name="connsiteY51" fmla="*/ 297650 h 1161397"/>
              <a:gd name="connsiteX52" fmla="*/ 3510042 w 6884912"/>
              <a:gd name="connsiteY52" fmla="*/ 311820 h 1161397"/>
              <a:gd name="connsiteX53" fmla="*/ 3626773 w 6884912"/>
              <a:gd name="connsiteY53" fmla="*/ 290452 h 1161397"/>
              <a:gd name="connsiteX54" fmla="*/ 3666217 w 6884912"/>
              <a:gd name="connsiteY54" fmla="*/ 273255 h 1161397"/>
              <a:gd name="connsiteX55" fmla="*/ 3732427 w 6884912"/>
              <a:gd name="connsiteY55" fmla="*/ 245039 h 1161397"/>
              <a:gd name="connsiteX56" fmla="*/ 3777022 w 6884912"/>
              <a:gd name="connsiteY56" fmla="*/ 200276 h 1161397"/>
              <a:gd name="connsiteX57" fmla="*/ 3791246 w 6884912"/>
              <a:gd name="connsiteY57" fmla="*/ 189996 h 1161397"/>
              <a:gd name="connsiteX58" fmla="*/ 3819864 w 6884912"/>
              <a:gd name="connsiteY58" fmla="*/ 194605 h 1161397"/>
              <a:gd name="connsiteX59" fmla="*/ 3830398 w 6884912"/>
              <a:gd name="connsiteY59" fmla="*/ 188383 h 1161397"/>
              <a:gd name="connsiteX60" fmla="*/ 3834360 w 6884912"/>
              <a:gd name="connsiteY60" fmla="*/ 188992 h 1161397"/>
              <a:gd name="connsiteX61" fmla="*/ 3843715 w 6884912"/>
              <a:gd name="connsiteY61" fmla="*/ 188752 h 1161397"/>
              <a:gd name="connsiteX62" fmla="*/ 3842609 w 6884912"/>
              <a:gd name="connsiteY62" fmla="*/ 197386 h 1161397"/>
              <a:gd name="connsiteX63" fmla="*/ 3853961 w 6884912"/>
              <a:gd name="connsiteY63" fmla="*/ 213380 h 1161397"/>
              <a:gd name="connsiteX64" fmla="*/ 3907640 w 6884912"/>
              <a:gd name="connsiteY64" fmla="*/ 207568 h 1161397"/>
              <a:gd name="connsiteX65" fmla="*/ 3910449 w 6884912"/>
              <a:gd name="connsiteY65" fmla="*/ 197808 h 1161397"/>
              <a:gd name="connsiteX66" fmla="*/ 3917197 w 6884912"/>
              <a:gd name="connsiteY66" fmla="*/ 196121 h 1161397"/>
              <a:gd name="connsiteX67" fmla="*/ 3922400 w 6884912"/>
              <a:gd name="connsiteY67" fmla="*/ 205056 h 1161397"/>
              <a:gd name="connsiteX68" fmla="*/ 4013061 w 6884912"/>
              <a:gd name="connsiteY68" fmla="*/ 224874 h 1161397"/>
              <a:gd name="connsiteX69" fmla="*/ 4220717 w 6884912"/>
              <a:gd name="connsiteY69" fmla="*/ 192946 h 1161397"/>
              <a:gd name="connsiteX70" fmla="*/ 4228802 w 6884912"/>
              <a:gd name="connsiteY70" fmla="*/ 201468 h 1161397"/>
              <a:gd name="connsiteX71" fmla="*/ 4289361 w 6884912"/>
              <a:gd name="connsiteY71" fmla="*/ 196642 h 1161397"/>
              <a:gd name="connsiteX72" fmla="*/ 4498913 w 6884912"/>
              <a:gd name="connsiteY72" fmla="*/ 118915 h 1161397"/>
              <a:gd name="connsiteX73" fmla="*/ 4617330 w 6884912"/>
              <a:gd name="connsiteY73" fmla="*/ 111163 h 1161397"/>
              <a:gd name="connsiteX74" fmla="*/ 4659778 w 6884912"/>
              <a:gd name="connsiteY74" fmla="*/ 118219 h 1161397"/>
              <a:gd name="connsiteX75" fmla="*/ 4730870 w 6884912"/>
              <a:gd name="connsiteY75" fmla="*/ 129432 h 1161397"/>
              <a:gd name="connsiteX76" fmla="*/ 4844073 w 6884912"/>
              <a:gd name="connsiteY76" fmla="*/ 161768 h 1161397"/>
              <a:gd name="connsiteX77" fmla="*/ 4856454 w 6884912"/>
              <a:gd name="connsiteY77" fmla="*/ 130488 h 1161397"/>
              <a:gd name="connsiteX78" fmla="*/ 4920038 w 6884912"/>
              <a:gd name="connsiteY78" fmla="*/ 140418 h 1161397"/>
              <a:gd name="connsiteX79" fmla="*/ 5016639 w 6884912"/>
              <a:gd name="connsiteY79" fmla="*/ 158905 h 1161397"/>
              <a:gd name="connsiteX80" fmla="*/ 5072009 w 6884912"/>
              <a:gd name="connsiteY80" fmla="*/ 161502 h 1161397"/>
              <a:gd name="connsiteX81" fmla="*/ 5223626 w 6884912"/>
              <a:gd name="connsiteY81" fmla="*/ 177356 h 1161397"/>
              <a:gd name="connsiteX82" fmla="*/ 5375773 w 6884912"/>
              <a:gd name="connsiteY82" fmla="*/ 199913 h 1161397"/>
              <a:gd name="connsiteX83" fmla="*/ 5467502 w 6884912"/>
              <a:gd name="connsiteY83" fmla="*/ 250963 h 1161397"/>
              <a:gd name="connsiteX84" fmla="*/ 5592395 w 6884912"/>
              <a:gd name="connsiteY84" fmla="*/ 265434 h 1161397"/>
              <a:gd name="connsiteX85" fmla="*/ 5613532 w 6884912"/>
              <a:gd name="connsiteY85" fmla="*/ 273379 h 1161397"/>
              <a:gd name="connsiteX86" fmla="*/ 5642173 w 6884912"/>
              <a:gd name="connsiteY86" fmla="*/ 266904 h 1161397"/>
              <a:gd name="connsiteX87" fmla="*/ 5756910 w 6884912"/>
              <a:gd name="connsiteY87" fmla="*/ 239211 h 1161397"/>
              <a:gd name="connsiteX88" fmla="*/ 5846667 w 6884912"/>
              <a:gd name="connsiteY88" fmla="*/ 201786 h 1161397"/>
              <a:gd name="connsiteX89" fmla="*/ 5960732 w 6884912"/>
              <a:gd name="connsiteY89" fmla="*/ 220708 h 1161397"/>
              <a:gd name="connsiteX90" fmla="*/ 6029542 w 6884912"/>
              <a:gd name="connsiteY90" fmla="*/ 210339 h 1161397"/>
              <a:gd name="connsiteX91" fmla="*/ 6141123 w 6884912"/>
              <a:gd name="connsiteY91" fmla="*/ 159923 h 1161397"/>
              <a:gd name="connsiteX92" fmla="*/ 6290640 w 6884912"/>
              <a:gd name="connsiteY92" fmla="*/ 167441 h 1161397"/>
              <a:gd name="connsiteX93" fmla="*/ 6322806 w 6884912"/>
              <a:gd name="connsiteY93" fmla="*/ 213293 h 1161397"/>
              <a:gd name="connsiteX94" fmla="*/ 6380420 w 6884912"/>
              <a:gd name="connsiteY94" fmla="*/ 173195 h 1161397"/>
              <a:gd name="connsiteX95" fmla="*/ 6507891 w 6884912"/>
              <a:gd name="connsiteY95" fmla="*/ 118474 h 1161397"/>
              <a:gd name="connsiteX96" fmla="*/ 6571807 w 6884912"/>
              <a:gd name="connsiteY96" fmla="*/ 98636 h 1161397"/>
              <a:gd name="connsiteX97" fmla="*/ 6671880 w 6884912"/>
              <a:gd name="connsiteY97" fmla="*/ 82931 h 1161397"/>
              <a:gd name="connsiteX98" fmla="*/ 6702266 w 6884912"/>
              <a:gd name="connsiteY98" fmla="*/ 75470 h 1161397"/>
              <a:gd name="connsiteX99" fmla="*/ 6845802 w 6884912"/>
              <a:gd name="connsiteY99" fmla="*/ 24496 h 1161397"/>
              <a:gd name="connsiteX100" fmla="*/ 6884912 w 6884912"/>
              <a:gd name="connsiteY10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178301 w 6884912"/>
              <a:gd name="connsiteY16" fmla="*/ 698094 h 1161397"/>
              <a:gd name="connsiteX17" fmla="*/ 1242716 w 6884912"/>
              <a:gd name="connsiteY17" fmla="*/ 698052 h 1161397"/>
              <a:gd name="connsiteX18" fmla="*/ 1299977 w 6884912"/>
              <a:gd name="connsiteY18" fmla="*/ 639196 h 1161397"/>
              <a:gd name="connsiteX19" fmla="*/ 1326190 w 6884912"/>
              <a:gd name="connsiteY19" fmla="*/ 625955 h 1161397"/>
              <a:gd name="connsiteX20" fmla="*/ 1339600 w 6884912"/>
              <a:gd name="connsiteY20" fmla="*/ 616295 h 1161397"/>
              <a:gd name="connsiteX21" fmla="*/ 1340054 w 6884912"/>
              <a:gd name="connsiteY21" fmla="*/ 614022 h 1161397"/>
              <a:gd name="connsiteX22" fmla="*/ 1391606 w 6884912"/>
              <a:gd name="connsiteY22" fmla="*/ 615229 h 1161397"/>
              <a:gd name="connsiteX23" fmla="*/ 1397565 w 6884912"/>
              <a:gd name="connsiteY23" fmla="*/ 611490 h 1161397"/>
              <a:gd name="connsiteX24" fmla="*/ 1432302 w 6884912"/>
              <a:gd name="connsiteY24" fmla="*/ 617267 h 1161397"/>
              <a:gd name="connsiteX25" fmla="*/ 1449644 w 6884912"/>
              <a:gd name="connsiteY25" fmla="*/ 617591 h 1161397"/>
              <a:gd name="connsiteX26" fmla="*/ 1455793 w 6884912"/>
              <a:gd name="connsiteY26" fmla="*/ 623174 h 1161397"/>
              <a:gd name="connsiteX27" fmla="*/ 1480758 w 6884912"/>
              <a:gd name="connsiteY27" fmla="*/ 620863 h 1161397"/>
              <a:gd name="connsiteX28" fmla="*/ 1483154 w 6884912"/>
              <a:gd name="connsiteY28" fmla="*/ 618527 h 1161397"/>
              <a:gd name="connsiteX29" fmla="*/ 1505495 w 6884912"/>
              <a:gd name="connsiteY29" fmla="*/ 624325 h 1161397"/>
              <a:gd name="connsiteX30" fmla="*/ 1526340 w 6884912"/>
              <a:gd name="connsiteY30" fmla="*/ 638496 h 1161397"/>
              <a:gd name="connsiteX31" fmla="*/ 1731986 w 6884912"/>
              <a:gd name="connsiteY31" fmla="*/ 589682 h 1161397"/>
              <a:gd name="connsiteX32" fmla="*/ 1927935 w 6884912"/>
              <a:gd name="connsiteY32" fmla="*/ 628540 h 1161397"/>
              <a:gd name="connsiteX33" fmla="*/ 2039075 w 6884912"/>
              <a:gd name="connsiteY33" fmla="*/ 599964 h 1161397"/>
              <a:gd name="connsiteX34" fmla="*/ 2066980 w 6884912"/>
              <a:gd name="connsiteY34" fmla="*/ 550413 h 1161397"/>
              <a:gd name="connsiteX35" fmla="*/ 2352236 w 6884912"/>
              <a:gd name="connsiteY35" fmla="*/ 519602 h 1161397"/>
              <a:gd name="connsiteX36" fmla="*/ 2420791 w 6884912"/>
              <a:gd name="connsiteY36" fmla="*/ 492826 h 1161397"/>
              <a:gd name="connsiteX37" fmla="*/ 2489932 w 6884912"/>
              <a:gd name="connsiteY37" fmla="*/ 507864 h 1161397"/>
              <a:gd name="connsiteX38" fmla="*/ 2512917 w 6884912"/>
              <a:gd name="connsiteY38" fmla="*/ 489127 h 1161397"/>
              <a:gd name="connsiteX39" fmla="*/ 2516783 w 6884912"/>
              <a:gd name="connsiteY39" fmla="*/ 485473 h 1161397"/>
              <a:gd name="connsiteX40" fmla="*/ 2534360 w 6884912"/>
              <a:gd name="connsiteY40" fmla="*/ 480064 h 1161397"/>
              <a:gd name="connsiteX41" fmla="*/ 2536691 w 6884912"/>
              <a:gd name="connsiteY41" fmla="*/ 467018 h 1161397"/>
              <a:gd name="connsiteX42" fmla="*/ 2561265 w 6884912"/>
              <a:gd name="connsiteY42" fmla="*/ 450623 h 1161397"/>
              <a:gd name="connsiteX43" fmla="*/ 2594349 w 6884912"/>
              <a:gd name="connsiteY43" fmla="*/ 443884 h 1161397"/>
              <a:gd name="connsiteX44" fmla="*/ 2754324 w 6884912"/>
              <a:gd name="connsiteY44" fmla="*/ 424766 h 1161397"/>
              <a:gd name="connsiteX45" fmla="*/ 2848470 w 6884912"/>
              <a:gd name="connsiteY45" fmla="*/ 405966 h 1161397"/>
              <a:gd name="connsiteX46" fmla="*/ 2881772 w 6884912"/>
              <a:gd name="connsiteY46" fmla="*/ 387260 h 1161397"/>
              <a:gd name="connsiteX47" fmla="*/ 2929932 w 6884912"/>
              <a:gd name="connsiteY47" fmla="*/ 368912 h 1161397"/>
              <a:gd name="connsiteX48" fmla="*/ 3013020 w 6884912"/>
              <a:gd name="connsiteY48" fmla="*/ 327578 h 1161397"/>
              <a:gd name="connsiteX49" fmla="*/ 3222191 w 6884912"/>
              <a:gd name="connsiteY49" fmla="*/ 307887 h 1161397"/>
              <a:gd name="connsiteX50" fmla="*/ 3227953 w 6884912"/>
              <a:gd name="connsiteY50" fmla="*/ 297650 h 1161397"/>
              <a:gd name="connsiteX51" fmla="*/ 3510042 w 6884912"/>
              <a:gd name="connsiteY51" fmla="*/ 311820 h 1161397"/>
              <a:gd name="connsiteX52" fmla="*/ 3626773 w 6884912"/>
              <a:gd name="connsiteY52" fmla="*/ 290452 h 1161397"/>
              <a:gd name="connsiteX53" fmla="*/ 3666217 w 6884912"/>
              <a:gd name="connsiteY53" fmla="*/ 273255 h 1161397"/>
              <a:gd name="connsiteX54" fmla="*/ 3732427 w 6884912"/>
              <a:gd name="connsiteY54" fmla="*/ 245039 h 1161397"/>
              <a:gd name="connsiteX55" fmla="*/ 3777022 w 6884912"/>
              <a:gd name="connsiteY55" fmla="*/ 200276 h 1161397"/>
              <a:gd name="connsiteX56" fmla="*/ 3791246 w 6884912"/>
              <a:gd name="connsiteY56" fmla="*/ 189996 h 1161397"/>
              <a:gd name="connsiteX57" fmla="*/ 3819864 w 6884912"/>
              <a:gd name="connsiteY57" fmla="*/ 194605 h 1161397"/>
              <a:gd name="connsiteX58" fmla="*/ 3830398 w 6884912"/>
              <a:gd name="connsiteY58" fmla="*/ 188383 h 1161397"/>
              <a:gd name="connsiteX59" fmla="*/ 3834360 w 6884912"/>
              <a:gd name="connsiteY59" fmla="*/ 188992 h 1161397"/>
              <a:gd name="connsiteX60" fmla="*/ 3843715 w 6884912"/>
              <a:gd name="connsiteY60" fmla="*/ 188752 h 1161397"/>
              <a:gd name="connsiteX61" fmla="*/ 3842609 w 6884912"/>
              <a:gd name="connsiteY61" fmla="*/ 197386 h 1161397"/>
              <a:gd name="connsiteX62" fmla="*/ 3853961 w 6884912"/>
              <a:gd name="connsiteY62" fmla="*/ 213380 h 1161397"/>
              <a:gd name="connsiteX63" fmla="*/ 3907640 w 6884912"/>
              <a:gd name="connsiteY63" fmla="*/ 207568 h 1161397"/>
              <a:gd name="connsiteX64" fmla="*/ 3910449 w 6884912"/>
              <a:gd name="connsiteY64" fmla="*/ 197808 h 1161397"/>
              <a:gd name="connsiteX65" fmla="*/ 3917197 w 6884912"/>
              <a:gd name="connsiteY65" fmla="*/ 196121 h 1161397"/>
              <a:gd name="connsiteX66" fmla="*/ 3922400 w 6884912"/>
              <a:gd name="connsiteY66" fmla="*/ 205056 h 1161397"/>
              <a:gd name="connsiteX67" fmla="*/ 4013061 w 6884912"/>
              <a:gd name="connsiteY67" fmla="*/ 224874 h 1161397"/>
              <a:gd name="connsiteX68" fmla="*/ 4220717 w 6884912"/>
              <a:gd name="connsiteY68" fmla="*/ 192946 h 1161397"/>
              <a:gd name="connsiteX69" fmla="*/ 4228802 w 6884912"/>
              <a:gd name="connsiteY69" fmla="*/ 201468 h 1161397"/>
              <a:gd name="connsiteX70" fmla="*/ 4289361 w 6884912"/>
              <a:gd name="connsiteY70" fmla="*/ 196642 h 1161397"/>
              <a:gd name="connsiteX71" fmla="*/ 4498913 w 6884912"/>
              <a:gd name="connsiteY71" fmla="*/ 118915 h 1161397"/>
              <a:gd name="connsiteX72" fmla="*/ 4617330 w 6884912"/>
              <a:gd name="connsiteY72" fmla="*/ 111163 h 1161397"/>
              <a:gd name="connsiteX73" fmla="*/ 4659778 w 6884912"/>
              <a:gd name="connsiteY73" fmla="*/ 118219 h 1161397"/>
              <a:gd name="connsiteX74" fmla="*/ 4730870 w 6884912"/>
              <a:gd name="connsiteY74" fmla="*/ 129432 h 1161397"/>
              <a:gd name="connsiteX75" fmla="*/ 4844073 w 6884912"/>
              <a:gd name="connsiteY75" fmla="*/ 161768 h 1161397"/>
              <a:gd name="connsiteX76" fmla="*/ 4856454 w 6884912"/>
              <a:gd name="connsiteY76" fmla="*/ 130488 h 1161397"/>
              <a:gd name="connsiteX77" fmla="*/ 4920038 w 6884912"/>
              <a:gd name="connsiteY77" fmla="*/ 140418 h 1161397"/>
              <a:gd name="connsiteX78" fmla="*/ 5016639 w 6884912"/>
              <a:gd name="connsiteY78" fmla="*/ 158905 h 1161397"/>
              <a:gd name="connsiteX79" fmla="*/ 5072009 w 6884912"/>
              <a:gd name="connsiteY79" fmla="*/ 161502 h 1161397"/>
              <a:gd name="connsiteX80" fmla="*/ 5223626 w 6884912"/>
              <a:gd name="connsiteY80" fmla="*/ 177356 h 1161397"/>
              <a:gd name="connsiteX81" fmla="*/ 5375773 w 6884912"/>
              <a:gd name="connsiteY81" fmla="*/ 199913 h 1161397"/>
              <a:gd name="connsiteX82" fmla="*/ 5467502 w 6884912"/>
              <a:gd name="connsiteY82" fmla="*/ 250963 h 1161397"/>
              <a:gd name="connsiteX83" fmla="*/ 5592395 w 6884912"/>
              <a:gd name="connsiteY83" fmla="*/ 265434 h 1161397"/>
              <a:gd name="connsiteX84" fmla="*/ 5613532 w 6884912"/>
              <a:gd name="connsiteY84" fmla="*/ 273379 h 1161397"/>
              <a:gd name="connsiteX85" fmla="*/ 5642173 w 6884912"/>
              <a:gd name="connsiteY85" fmla="*/ 266904 h 1161397"/>
              <a:gd name="connsiteX86" fmla="*/ 5756910 w 6884912"/>
              <a:gd name="connsiteY86" fmla="*/ 239211 h 1161397"/>
              <a:gd name="connsiteX87" fmla="*/ 5846667 w 6884912"/>
              <a:gd name="connsiteY87" fmla="*/ 201786 h 1161397"/>
              <a:gd name="connsiteX88" fmla="*/ 5960732 w 6884912"/>
              <a:gd name="connsiteY88" fmla="*/ 220708 h 1161397"/>
              <a:gd name="connsiteX89" fmla="*/ 6029542 w 6884912"/>
              <a:gd name="connsiteY89" fmla="*/ 210339 h 1161397"/>
              <a:gd name="connsiteX90" fmla="*/ 6141123 w 6884912"/>
              <a:gd name="connsiteY90" fmla="*/ 159923 h 1161397"/>
              <a:gd name="connsiteX91" fmla="*/ 6290640 w 6884912"/>
              <a:gd name="connsiteY91" fmla="*/ 167441 h 1161397"/>
              <a:gd name="connsiteX92" fmla="*/ 6322806 w 6884912"/>
              <a:gd name="connsiteY92" fmla="*/ 213293 h 1161397"/>
              <a:gd name="connsiteX93" fmla="*/ 6380420 w 6884912"/>
              <a:gd name="connsiteY93" fmla="*/ 173195 h 1161397"/>
              <a:gd name="connsiteX94" fmla="*/ 6507891 w 6884912"/>
              <a:gd name="connsiteY94" fmla="*/ 118474 h 1161397"/>
              <a:gd name="connsiteX95" fmla="*/ 6571807 w 6884912"/>
              <a:gd name="connsiteY95" fmla="*/ 98636 h 1161397"/>
              <a:gd name="connsiteX96" fmla="*/ 6671880 w 6884912"/>
              <a:gd name="connsiteY96" fmla="*/ 82931 h 1161397"/>
              <a:gd name="connsiteX97" fmla="*/ 6702266 w 6884912"/>
              <a:gd name="connsiteY97" fmla="*/ 75470 h 1161397"/>
              <a:gd name="connsiteX98" fmla="*/ 6845802 w 6884912"/>
              <a:gd name="connsiteY98" fmla="*/ 24496 h 1161397"/>
              <a:gd name="connsiteX99" fmla="*/ 6884912 w 6884912"/>
              <a:gd name="connsiteY9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7166 w 6884912"/>
              <a:gd name="connsiteY14" fmla="*/ 744338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6884912" h="1161397">
                <a:moveTo>
                  <a:pt x="6884912" y="0"/>
                </a:moveTo>
                <a:lnTo>
                  <a:pt x="6884912" y="1161397"/>
                </a:lnTo>
                <a:lnTo>
                  <a:pt x="0" y="1161397"/>
                </a:lnTo>
                <a:lnTo>
                  <a:pt x="27135" y="1147460"/>
                </a:lnTo>
                <a:cubicBezTo>
                  <a:pt x="57431" y="1167048"/>
                  <a:pt x="61886" y="1088181"/>
                  <a:pt x="115388" y="1111320"/>
                </a:cubicBezTo>
                <a:cubicBezTo>
                  <a:pt x="146435" y="1096221"/>
                  <a:pt x="156823" y="1079485"/>
                  <a:pt x="213420" y="1056868"/>
                </a:cubicBezTo>
                <a:cubicBezTo>
                  <a:pt x="288217" y="1040787"/>
                  <a:pt x="383333" y="1044881"/>
                  <a:pt x="454970" y="1023343"/>
                </a:cubicBezTo>
                <a:cubicBezTo>
                  <a:pt x="440966" y="999969"/>
                  <a:pt x="571419" y="1006841"/>
                  <a:pt x="548162" y="984908"/>
                </a:cubicBezTo>
                <a:cubicBezTo>
                  <a:pt x="561321" y="956563"/>
                  <a:pt x="637415" y="1010272"/>
                  <a:pt x="651408" y="984938"/>
                </a:cubicBezTo>
                <a:cubicBezTo>
                  <a:pt x="671652" y="980952"/>
                  <a:pt x="698726" y="950833"/>
                  <a:pt x="723108" y="941904"/>
                </a:cubicBezTo>
                <a:cubicBezTo>
                  <a:pt x="760262" y="946949"/>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6251" y="768649"/>
                  <a:pt x="1137166" y="744338"/>
                </a:cubicBezTo>
                <a:lnTo>
                  <a:pt x="1207847" y="689087"/>
                </a:lnTo>
                <a:cubicBezTo>
                  <a:pt x="1226429" y="687736"/>
                  <a:pt x="1222409" y="707958"/>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61730" y="317407"/>
                  <a:pt x="3186369" y="312875"/>
                  <a:pt x="3222191" y="307887"/>
                </a:cubicBezTo>
                <a:cubicBezTo>
                  <a:pt x="3223593" y="304249"/>
                  <a:pt x="3179978" y="296995"/>
                  <a:pt x="3227953" y="297650"/>
                </a:cubicBezTo>
                <a:cubicBezTo>
                  <a:pt x="3275928" y="298306"/>
                  <a:pt x="3443572" y="313020"/>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62781" y="222856"/>
                  <a:pt x="4184760" y="196847"/>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61586" y="136690"/>
                  <a:pt x="4823142" y="161592"/>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7769" y="214252"/>
                  <a:pt x="6349573" y="188998"/>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Tiro a segno">
            <a:extLst>
              <a:ext uri="{FF2B5EF4-FFF2-40B4-BE49-F238E27FC236}">
                <a16:creationId xmlns:a16="http://schemas.microsoft.com/office/drawing/2014/main" id="{C7FDDB87-46F5-63B9-CBE4-8BDD0524C7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2924" y="2130705"/>
            <a:ext cx="3021806" cy="3021806"/>
          </a:xfrm>
          <a:prstGeom prst="rect">
            <a:avLst/>
          </a:prstGeom>
        </p:spPr>
      </p:pic>
      <p:sp>
        <p:nvSpPr>
          <p:cNvPr id="3" name="Segnaposto contenuto 2"/>
          <p:cNvSpPr>
            <a:spLocks noGrp="1"/>
          </p:cNvSpPr>
          <p:nvPr>
            <p:ph idx="1"/>
          </p:nvPr>
        </p:nvSpPr>
        <p:spPr>
          <a:xfrm>
            <a:off x="4036218" y="2194101"/>
            <a:ext cx="4362272" cy="3908587"/>
          </a:xfrm>
        </p:spPr>
        <p:txBody>
          <a:bodyPr vert="horz" lIns="91440" tIns="45720" rIns="91440" bIns="45720" rtlCol="0" anchor="t">
            <a:normAutofit/>
          </a:bodyPr>
          <a:lstStyle/>
          <a:p>
            <a:pPr marL="0" indent="0" algn="just">
              <a:buNone/>
            </a:pPr>
            <a:r>
              <a:rPr lang="it-IT" sz="2800" dirty="0"/>
              <a:t>«L'idoneità è la capacità dell'atto a raggiungere gli obiettivi che lo stesso si propone». </a:t>
            </a:r>
            <a:endParaRPr lang="it-IT" sz="2800">
              <a:ea typeface="Calibri"/>
              <a:cs typeface="Calibri"/>
            </a:endParaRPr>
          </a:p>
          <a:p>
            <a:pPr marL="0" indent="0">
              <a:buNone/>
            </a:pPr>
            <a:r>
              <a:rPr lang="nb-NO" sz="2800" dirty="0"/>
              <a:t>Tar Lazio, III, n. 11991/2016</a:t>
            </a:r>
            <a:endParaRPr lang="it-IT" sz="2800" dirty="0">
              <a:ea typeface="Calibri"/>
              <a:cs typeface="Calibri"/>
            </a:endParaRPr>
          </a:p>
        </p:txBody>
      </p:sp>
    </p:spTree>
    <p:extLst>
      <p:ext uri="{BB962C8B-B14F-4D97-AF65-F5344CB8AC3E}">
        <p14:creationId xmlns:p14="http://schemas.microsoft.com/office/powerpoint/2010/main" val="1168376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498178"/>
          </a:xfrm>
        </p:spPr>
        <p:txBody>
          <a:bodyPr>
            <a:normAutofit/>
          </a:bodyPr>
          <a:lstStyle/>
          <a:p>
            <a:r>
              <a:rPr lang="it-IT" b="1" dirty="0"/>
              <a:t>Gli elementi della proporzionalità</a:t>
            </a:r>
            <a:br>
              <a:rPr lang="it-IT" b="1" dirty="0"/>
            </a:br>
            <a:r>
              <a:rPr lang="it-IT" b="1" dirty="0"/>
              <a:t>L’idoneità</a:t>
            </a:r>
          </a:p>
        </p:txBody>
      </p:sp>
      <p:sp>
        <p:nvSpPr>
          <p:cNvPr id="3" name="Segnaposto contenuto 2"/>
          <p:cNvSpPr>
            <a:spLocks noGrp="1"/>
          </p:cNvSpPr>
          <p:nvPr>
            <p:ph idx="1"/>
          </p:nvPr>
        </p:nvSpPr>
        <p:spPr>
          <a:xfrm>
            <a:off x="457200" y="1988840"/>
            <a:ext cx="8229600" cy="4137323"/>
          </a:xfrm>
        </p:spPr>
        <p:txBody>
          <a:bodyPr>
            <a:normAutofit/>
          </a:bodyPr>
          <a:lstStyle/>
          <a:p>
            <a:pPr algn="just"/>
            <a:r>
              <a:rPr lang="it-IT" dirty="0"/>
              <a:t>Attiene al rapporto tra il </a:t>
            </a:r>
            <a:r>
              <a:rPr lang="it-IT" b="1" dirty="0"/>
              <a:t>mezzo impiegato e il fine</a:t>
            </a:r>
            <a:r>
              <a:rPr lang="it-IT" dirty="0"/>
              <a:t> che si intende perseguire. L’amministrazione deve chiedersi se il provvedimento che intende adottare sia idoneo ovvero in grado di conseguire in modo soddisfacente il risultato atteso.</a:t>
            </a:r>
          </a:p>
        </p:txBody>
      </p:sp>
    </p:spTree>
    <p:extLst>
      <p:ext uri="{BB962C8B-B14F-4D97-AF65-F5344CB8AC3E}">
        <p14:creationId xmlns:p14="http://schemas.microsoft.com/office/powerpoint/2010/main" val="908884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t>Un provvedimento </a:t>
            </a:r>
            <a:r>
              <a:rPr lang="it-IT" b="1" i="1" dirty="0"/>
              <a:t>inidoneo</a:t>
            </a:r>
            <a:endParaRPr lang="it-IT" b="1" dirty="0"/>
          </a:p>
        </p:txBody>
      </p:sp>
      <p:sp>
        <p:nvSpPr>
          <p:cNvPr id="3" name="Segnaposto contenuto 2"/>
          <p:cNvSpPr>
            <a:spLocks noGrp="1"/>
          </p:cNvSpPr>
          <p:nvPr>
            <p:ph idx="1"/>
          </p:nvPr>
        </p:nvSpPr>
        <p:spPr>
          <a:xfrm>
            <a:off x="457200" y="1484784"/>
            <a:ext cx="8229600" cy="4641379"/>
          </a:xfrm>
        </p:spPr>
        <p:txBody>
          <a:bodyPr>
            <a:normAutofit/>
          </a:bodyPr>
          <a:lstStyle/>
          <a:p>
            <a:pPr lvl="0" algn="just"/>
            <a:r>
              <a:rPr lang="it-IT" sz="2800" dirty="0">
                <a:solidFill>
                  <a:prstClr val="black"/>
                </a:solidFill>
              </a:rPr>
              <a:t>Il giudice amministrativo ha annullato un provvedimento che, al fine di combattere il fenomeno della </a:t>
            </a:r>
            <a:r>
              <a:rPr lang="it-IT" sz="2800" dirty="0" err="1">
                <a:solidFill>
                  <a:prstClr val="black"/>
                </a:solidFill>
              </a:rPr>
              <a:t>ludopatia</a:t>
            </a:r>
            <a:r>
              <a:rPr lang="it-IT" sz="2800" dirty="0">
                <a:solidFill>
                  <a:prstClr val="black"/>
                </a:solidFill>
              </a:rPr>
              <a:t>, limitava l’orario di apertura delle sale giochi in un comune. Questa misura è stata ritenuta «inidonea a contrastare la lotta al fenomeno della dipendenza delle persone dal gioco, in quanto i soggetti affetti da questa dipendenza possono comunque agevolmente spostarsi nei comuni limitrofi, dove non sussistono limiti di orario» (Tar Lazio, I, n. 616/2015).</a:t>
            </a:r>
          </a:p>
          <a:p>
            <a:endParaRPr lang="it-IT" dirty="0"/>
          </a:p>
        </p:txBody>
      </p:sp>
    </p:spTree>
    <p:extLst>
      <p:ext uri="{BB962C8B-B14F-4D97-AF65-F5344CB8AC3E}">
        <p14:creationId xmlns:p14="http://schemas.microsoft.com/office/powerpoint/2010/main" val="797751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EFA6C3-82DC-4131-9929-2523E6FD0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036218" y="609600"/>
            <a:ext cx="4362271" cy="1330839"/>
          </a:xfrm>
        </p:spPr>
        <p:txBody>
          <a:bodyPr>
            <a:normAutofit/>
          </a:bodyPr>
          <a:lstStyle/>
          <a:p>
            <a:pPr>
              <a:lnSpc>
                <a:spcPct val="90000"/>
              </a:lnSpc>
            </a:pPr>
            <a:r>
              <a:rPr lang="it-IT" sz="3700" b="1"/>
              <a:t>Il test dei tre gradini: la necessarietà</a:t>
            </a:r>
          </a:p>
        </p:txBody>
      </p:sp>
      <p:sp>
        <p:nvSpPr>
          <p:cNvPr id="12" name="Freeform: Shape 11">
            <a:extLst>
              <a:ext uri="{FF2B5EF4-FFF2-40B4-BE49-F238E27FC236}">
                <a16:creationId xmlns:a16="http://schemas.microsoft.com/office/drawing/2014/main" id="{AEC9469E-14CA-4358-BABC-CBF836A6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652260" cy="767978"/>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48EB4C9-ACAF-4CCA-BA6E-931443192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4314" y="6027658"/>
            <a:ext cx="5929686" cy="830343"/>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785037 w 6884912"/>
              <a:gd name="connsiteY84" fmla="*/ 161964 h 1161397"/>
              <a:gd name="connsiteX85" fmla="*/ 4844073 w 6884912"/>
              <a:gd name="connsiteY85" fmla="*/ 161768 h 1161397"/>
              <a:gd name="connsiteX86" fmla="*/ 4856454 w 6884912"/>
              <a:gd name="connsiteY86" fmla="*/ 130488 h 1161397"/>
              <a:gd name="connsiteX87" fmla="*/ 4920038 w 6884912"/>
              <a:gd name="connsiteY87" fmla="*/ 140418 h 1161397"/>
              <a:gd name="connsiteX88" fmla="*/ 5016639 w 6884912"/>
              <a:gd name="connsiteY88" fmla="*/ 158905 h 1161397"/>
              <a:gd name="connsiteX89" fmla="*/ 5072009 w 6884912"/>
              <a:gd name="connsiteY89" fmla="*/ 161502 h 1161397"/>
              <a:gd name="connsiteX90" fmla="*/ 5223626 w 6884912"/>
              <a:gd name="connsiteY90" fmla="*/ 177356 h 1161397"/>
              <a:gd name="connsiteX91" fmla="*/ 5375773 w 6884912"/>
              <a:gd name="connsiteY91" fmla="*/ 199913 h 1161397"/>
              <a:gd name="connsiteX92" fmla="*/ 5467502 w 6884912"/>
              <a:gd name="connsiteY92" fmla="*/ 250963 h 1161397"/>
              <a:gd name="connsiteX93" fmla="*/ 5592395 w 6884912"/>
              <a:gd name="connsiteY93" fmla="*/ 265434 h 1161397"/>
              <a:gd name="connsiteX94" fmla="*/ 5613532 w 6884912"/>
              <a:gd name="connsiteY94" fmla="*/ 273379 h 1161397"/>
              <a:gd name="connsiteX95" fmla="*/ 5642173 w 6884912"/>
              <a:gd name="connsiteY95" fmla="*/ 266904 h 1161397"/>
              <a:gd name="connsiteX96" fmla="*/ 5756910 w 6884912"/>
              <a:gd name="connsiteY96" fmla="*/ 239211 h 1161397"/>
              <a:gd name="connsiteX97" fmla="*/ 5846667 w 6884912"/>
              <a:gd name="connsiteY97" fmla="*/ 201786 h 1161397"/>
              <a:gd name="connsiteX98" fmla="*/ 5960732 w 6884912"/>
              <a:gd name="connsiteY98" fmla="*/ 220708 h 1161397"/>
              <a:gd name="connsiteX99" fmla="*/ 6029542 w 6884912"/>
              <a:gd name="connsiteY99" fmla="*/ 210339 h 1161397"/>
              <a:gd name="connsiteX100" fmla="*/ 6141123 w 6884912"/>
              <a:gd name="connsiteY100" fmla="*/ 159923 h 1161397"/>
              <a:gd name="connsiteX101" fmla="*/ 6290640 w 6884912"/>
              <a:gd name="connsiteY101" fmla="*/ 167441 h 1161397"/>
              <a:gd name="connsiteX102" fmla="*/ 6322806 w 6884912"/>
              <a:gd name="connsiteY102" fmla="*/ 213293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844073 w 6884912"/>
              <a:gd name="connsiteY84" fmla="*/ 161768 h 1161397"/>
              <a:gd name="connsiteX85" fmla="*/ 4856454 w 6884912"/>
              <a:gd name="connsiteY85" fmla="*/ 130488 h 1161397"/>
              <a:gd name="connsiteX86" fmla="*/ 4920038 w 6884912"/>
              <a:gd name="connsiteY86" fmla="*/ 140418 h 1161397"/>
              <a:gd name="connsiteX87" fmla="*/ 5016639 w 6884912"/>
              <a:gd name="connsiteY87" fmla="*/ 158905 h 1161397"/>
              <a:gd name="connsiteX88" fmla="*/ 5072009 w 6884912"/>
              <a:gd name="connsiteY88" fmla="*/ 161502 h 1161397"/>
              <a:gd name="connsiteX89" fmla="*/ 5223626 w 6884912"/>
              <a:gd name="connsiteY89" fmla="*/ 177356 h 1161397"/>
              <a:gd name="connsiteX90" fmla="*/ 5375773 w 6884912"/>
              <a:gd name="connsiteY90" fmla="*/ 199913 h 1161397"/>
              <a:gd name="connsiteX91" fmla="*/ 5467502 w 6884912"/>
              <a:gd name="connsiteY91" fmla="*/ 250963 h 1161397"/>
              <a:gd name="connsiteX92" fmla="*/ 5592395 w 6884912"/>
              <a:gd name="connsiteY92" fmla="*/ 265434 h 1161397"/>
              <a:gd name="connsiteX93" fmla="*/ 5613532 w 6884912"/>
              <a:gd name="connsiteY93" fmla="*/ 273379 h 1161397"/>
              <a:gd name="connsiteX94" fmla="*/ 5642173 w 6884912"/>
              <a:gd name="connsiteY94" fmla="*/ 266904 h 1161397"/>
              <a:gd name="connsiteX95" fmla="*/ 5756910 w 6884912"/>
              <a:gd name="connsiteY95" fmla="*/ 239211 h 1161397"/>
              <a:gd name="connsiteX96" fmla="*/ 5846667 w 6884912"/>
              <a:gd name="connsiteY96" fmla="*/ 201786 h 1161397"/>
              <a:gd name="connsiteX97" fmla="*/ 5960732 w 6884912"/>
              <a:gd name="connsiteY97" fmla="*/ 220708 h 1161397"/>
              <a:gd name="connsiteX98" fmla="*/ 6029542 w 6884912"/>
              <a:gd name="connsiteY98" fmla="*/ 210339 h 1161397"/>
              <a:gd name="connsiteX99" fmla="*/ 6141123 w 6884912"/>
              <a:gd name="connsiteY99" fmla="*/ 159923 h 1161397"/>
              <a:gd name="connsiteX100" fmla="*/ 6290640 w 6884912"/>
              <a:gd name="connsiteY100" fmla="*/ 167441 h 1161397"/>
              <a:gd name="connsiteX101" fmla="*/ 6322806 w 6884912"/>
              <a:gd name="connsiteY101" fmla="*/ 213293 h 1161397"/>
              <a:gd name="connsiteX102" fmla="*/ 6380420 w 6884912"/>
              <a:gd name="connsiteY102" fmla="*/ 173195 h 1161397"/>
              <a:gd name="connsiteX103" fmla="*/ 6507891 w 6884912"/>
              <a:gd name="connsiteY103" fmla="*/ 118474 h 1161397"/>
              <a:gd name="connsiteX104" fmla="*/ 6571807 w 6884912"/>
              <a:gd name="connsiteY104" fmla="*/ 98636 h 1161397"/>
              <a:gd name="connsiteX105" fmla="*/ 6671880 w 6884912"/>
              <a:gd name="connsiteY105" fmla="*/ 82931 h 1161397"/>
              <a:gd name="connsiteX106" fmla="*/ 6702266 w 6884912"/>
              <a:gd name="connsiteY106" fmla="*/ 75470 h 1161397"/>
              <a:gd name="connsiteX107" fmla="*/ 6845802 w 6884912"/>
              <a:gd name="connsiteY107" fmla="*/ 24496 h 1161397"/>
              <a:gd name="connsiteX108" fmla="*/ 6884912 w 6884912"/>
              <a:gd name="connsiteY10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78946 w 6884912"/>
              <a:gd name="connsiteY7" fmla="*/ 1106011 h 1161397"/>
              <a:gd name="connsiteX8" fmla="*/ 512111 w 6884912"/>
              <a:gd name="connsiteY8" fmla="*/ 1085599 h 1161397"/>
              <a:gd name="connsiteX9" fmla="*/ 567875 w 6884912"/>
              <a:gd name="connsiteY9" fmla="*/ 1051976 h 1161397"/>
              <a:gd name="connsiteX10" fmla="*/ 601644 w 6884912"/>
              <a:gd name="connsiteY10" fmla="*/ 1003997 h 1161397"/>
              <a:gd name="connsiteX11" fmla="*/ 651408 w 6884912"/>
              <a:gd name="connsiteY11" fmla="*/ 984938 h 1161397"/>
              <a:gd name="connsiteX12" fmla="*/ 673197 w 6884912"/>
              <a:gd name="connsiteY12" fmla="*/ 1010060 h 1161397"/>
              <a:gd name="connsiteX13" fmla="*/ 723108 w 6884912"/>
              <a:gd name="connsiteY13" fmla="*/ 980081 h 1161397"/>
              <a:gd name="connsiteX14" fmla="*/ 797699 w 6884912"/>
              <a:gd name="connsiteY14" fmla="*/ 931362 h 1161397"/>
              <a:gd name="connsiteX15" fmla="*/ 843359 w 6884912"/>
              <a:gd name="connsiteY15" fmla="*/ 910894 h 1161397"/>
              <a:gd name="connsiteX16" fmla="*/ 965215 w 6884912"/>
              <a:gd name="connsiteY16" fmla="*/ 846701 h 1161397"/>
              <a:gd name="connsiteX17" fmla="*/ 1085080 w 6884912"/>
              <a:gd name="connsiteY17" fmla="*/ 776086 h 1161397"/>
              <a:gd name="connsiteX18" fmla="*/ 1131224 w 6884912"/>
              <a:gd name="connsiteY18" fmla="*/ 706160 h 1161397"/>
              <a:gd name="connsiteX19" fmla="*/ 1138051 w 6884912"/>
              <a:gd name="connsiteY19" fmla="*/ 70203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26340 w 6884912"/>
              <a:gd name="connsiteY38" fmla="*/ 638496 h 1161397"/>
              <a:gd name="connsiteX39" fmla="*/ 1731986 w 6884912"/>
              <a:gd name="connsiteY39" fmla="*/ 589682 h 1161397"/>
              <a:gd name="connsiteX40" fmla="*/ 1927935 w 6884912"/>
              <a:gd name="connsiteY40" fmla="*/ 628540 h 1161397"/>
              <a:gd name="connsiteX41" fmla="*/ 2039075 w 6884912"/>
              <a:gd name="connsiteY41" fmla="*/ 599964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222191 w 6884912"/>
              <a:gd name="connsiteY57" fmla="*/ 307887 h 1161397"/>
              <a:gd name="connsiteX58" fmla="*/ 3227953 w 6884912"/>
              <a:gd name="connsiteY58" fmla="*/ 297650 h 1161397"/>
              <a:gd name="connsiteX59" fmla="*/ 3510042 w 6884912"/>
              <a:gd name="connsiteY59" fmla="*/ 311820 h 1161397"/>
              <a:gd name="connsiteX60" fmla="*/ 3626773 w 6884912"/>
              <a:gd name="connsiteY60" fmla="*/ 290452 h 1161397"/>
              <a:gd name="connsiteX61" fmla="*/ 3666217 w 6884912"/>
              <a:gd name="connsiteY61" fmla="*/ 273255 h 1161397"/>
              <a:gd name="connsiteX62" fmla="*/ 3732427 w 6884912"/>
              <a:gd name="connsiteY62" fmla="*/ 245039 h 1161397"/>
              <a:gd name="connsiteX63" fmla="*/ 3777022 w 6884912"/>
              <a:gd name="connsiteY63" fmla="*/ 200276 h 1161397"/>
              <a:gd name="connsiteX64" fmla="*/ 3791246 w 6884912"/>
              <a:gd name="connsiteY64" fmla="*/ 189996 h 1161397"/>
              <a:gd name="connsiteX65" fmla="*/ 3819864 w 6884912"/>
              <a:gd name="connsiteY65" fmla="*/ 194605 h 1161397"/>
              <a:gd name="connsiteX66" fmla="*/ 3830398 w 6884912"/>
              <a:gd name="connsiteY66" fmla="*/ 188383 h 1161397"/>
              <a:gd name="connsiteX67" fmla="*/ 3834360 w 6884912"/>
              <a:gd name="connsiteY67" fmla="*/ 188992 h 1161397"/>
              <a:gd name="connsiteX68" fmla="*/ 3843715 w 6884912"/>
              <a:gd name="connsiteY68" fmla="*/ 188752 h 1161397"/>
              <a:gd name="connsiteX69" fmla="*/ 3842609 w 6884912"/>
              <a:gd name="connsiteY69" fmla="*/ 197386 h 1161397"/>
              <a:gd name="connsiteX70" fmla="*/ 3853961 w 6884912"/>
              <a:gd name="connsiteY70" fmla="*/ 213380 h 1161397"/>
              <a:gd name="connsiteX71" fmla="*/ 3907640 w 6884912"/>
              <a:gd name="connsiteY71" fmla="*/ 207568 h 1161397"/>
              <a:gd name="connsiteX72" fmla="*/ 3910449 w 6884912"/>
              <a:gd name="connsiteY72" fmla="*/ 197808 h 1161397"/>
              <a:gd name="connsiteX73" fmla="*/ 3917197 w 6884912"/>
              <a:gd name="connsiteY73" fmla="*/ 196121 h 1161397"/>
              <a:gd name="connsiteX74" fmla="*/ 3922400 w 6884912"/>
              <a:gd name="connsiteY74" fmla="*/ 205056 h 1161397"/>
              <a:gd name="connsiteX75" fmla="*/ 4013061 w 6884912"/>
              <a:gd name="connsiteY75" fmla="*/ 224874 h 1161397"/>
              <a:gd name="connsiteX76" fmla="*/ 4220717 w 6884912"/>
              <a:gd name="connsiteY76" fmla="*/ 192946 h 1161397"/>
              <a:gd name="connsiteX77" fmla="*/ 4228802 w 6884912"/>
              <a:gd name="connsiteY77" fmla="*/ 201468 h 1161397"/>
              <a:gd name="connsiteX78" fmla="*/ 4289361 w 6884912"/>
              <a:gd name="connsiteY78" fmla="*/ 196642 h 1161397"/>
              <a:gd name="connsiteX79" fmla="*/ 4498913 w 6884912"/>
              <a:gd name="connsiteY79" fmla="*/ 118915 h 1161397"/>
              <a:gd name="connsiteX80" fmla="*/ 4617330 w 6884912"/>
              <a:gd name="connsiteY80" fmla="*/ 111163 h 1161397"/>
              <a:gd name="connsiteX81" fmla="*/ 4659778 w 6884912"/>
              <a:gd name="connsiteY81" fmla="*/ 118219 h 1161397"/>
              <a:gd name="connsiteX82" fmla="*/ 4730870 w 6884912"/>
              <a:gd name="connsiteY82" fmla="*/ 129432 h 1161397"/>
              <a:gd name="connsiteX83" fmla="*/ 4844073 w 6884912"/>
              <a:gd name="connsiteY83" fmla="*/ 161768 h 1161397"/>
              <a:gd name="connsiteX84" fmla="*/ 4856454 w 6884912"/>
              <a:gd name="connsiteY84" fmla="*/ 130488 h 1161397"/>
              <a:gd name="connsiteX85" fmla="*/ 4920038 w 6884912"/>
              <a:gd name="connsiteY85" fmla="*/ 140418 h 1161397"/>
              <a:gd name="connsiteX86" fmla="*/ 5016639 w 6884912"/>
              <a:gd name="connsiteY86" fmla="*/ 158905 h 1161397"/>
              <a:gd name="connsiteX87" fmla="*/ 5072009 w 6884912"/>
              <a:gd name="connsiteY87" fmla="*/ 161502 h 1161397"/>
              <a:gd name="connsiteX88" fmla="*/ 5223626 w 6884912"/>
              <a:gd name="connsiteY88" fmla="*/ 177356 h 1161397"/>
              <a:gd name="connsiteX89" fmla="*/ 5375773 w 6884912"/>
              <a:gd name="connsiteY89" fmla="*/ 199913 h 1161397"/>
              <a:gd name="connsiteX90" fmla="*/ 5467502 w 6884912"/>
              <a:gd name="connsiteY90" fmla="*/ 250963 h 1161397"/>
              <a:gd name="connsiteX91" fmla="*/ 5592395 w 6884912"/>
              <a:gd name="connsiteY91" fmla="*/ 265434 h 1161397"/>
              <a:gd name="connsiteX92" fmla="*/ 5613532 w 6884912"/>
              <a:gd name="connsiteY92" fmla="*/ 273379 h 1161397"/>
              <a:gd name="connsiteX93" fmla="*/ 5642173 w 6884912"/>
              <a:gd name="connsiteY93" fmla="*/ 266904 h 1161397"/>
              <a:gd name="connsiteX94" fmla="*/ 5756910 w 6884912"/>
              <a:gd name="connsiteY94" fmla="*/ 239211 h 1161397"/>
              <a:gd name="connsiteX95" fmla="*/ 5846667 w 6884912"/>
              <a:gd name="connsiteY95" fmla="*/ 201786 h 1161397"/>
              <a:gd name="connsiteX96" fmla="*/ 5960732 w 6884912"/>
              <a:gd name="connsiteY96" fmla="*/ 220708 h 1161397"/>
              <a:gd name="connsiteX97" fmla="*/ 6029542 w 6884912"/>
              <a:gd name="connsiteY97" fmla="*/ 210339 h 1161397"/>
              <a:gd name="connsiteX98" fmla="*/ 6141123 w 6884912"/>
              <a:gd name="connsiteY98" fmla="*/ 159923 h 1161397"/>
              <a:gd name="connsiteX99" fmla="*/ 6290640 w 6884912"/>
              <a:gd name="connsiteY99" fmla="*/ 167441 h 1161397"/>
              <a:gd name="connsiteX100" fmla="*/ 6322806 w 6884912"/>
              <a:gd name="connsiteY100" fmla="*/ 213293 h 1161397"/>
              <a:gd name="connsiteX101" fmla="*/ 6380420 w 6884912"/>
              <a:gd name="connsiteY101" fmla="*/ 173195 h 1161397"/>
              <a:gd name="connsiteX102" fmla="*/ 6507891 w 6884912"/>
              <a:gd name="connsiteY102" fmla="*/ 118474 h 1161397"/>
              <a:gd name="connsiteX103" fmla="*/ 6571807 w 6884912"/>
              <a:gd name="connsiteY103" fmla="*/ 98636 h 1161397"/>
              <a:gd name="connsiteX104" fmla="*/ 6671880 w 6884912"/>
              <a:gd name="connsiteY104" fmla="*/ 82931 h 1161397"/>
              <a:gd name="connsiteX105" fmla="*/ 6702266 w 6884912"/>
              <a:gd name="connsiteY105" fmla="*/ 75470 h 1161397"/>
              <a:gd name="connsiteX106" fmla="*/ 6845802 w 6884912"/>
              <a:gd name="connsiteY106" fmla="*/ 24496 h 1161397"/>
              <a:gd name="connsiteX107" fmla="*/ 6884912 w 6884912"/>
              <a:gd name="connsiteY107"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12111 w 6884912"/>
              <a:gd name="connsiteY7" fmla="*/ 1085599 h 1161397"/>
              <a:gd name="connsiteX8" fmla="*/ 567875 w 6884912"/>
              <a:gd name="connsiteY8" fmla="*/ 1051976 h 1161397"/>
              <a:gd name="connsiteX9" fmla="*/ 601644 w 6884912"/>
              <a:gd name="connsiteY9" fmla="*/ 1003997 h 1161397"/>
              <a:gd name="connsiteX10" fmla="*/ 651408 w 6884912"/>
              <a:gd name="connsiteY10" fmla="*/ 984938 h 1161397"/>
              <a:gd name="connsiteX11" fmla="*/ 673197 w 6884912"/>
              <a:gd name="connsiteY11" fmla="*/ 1010060 h 1161397"/>
              <a:gd name="connsiteX12" fmla="*/ 723108 w 6884912"/>
              <a:gd name="connsiteY12" fmla="*/ 980081 h 1161397"/>
              <a:gd name="connsiteX13" fmla="*/ 797699 w 6884912"/>
              <a:gd name="connsiteY13" fmla="*/ 931362 h 1161397"/>
              <a:gd name="connsiteX14" fmla="*/ 843359 w 6884912"/>
              <a:gd name="connsiteY14" fmla="*/ 910894 h 1161397"/>
              <a:gd name="connsiteX15" fmla="*/ 965215 w 6884912"/>
              <a:gd name="connsiteY15" fmla="*/ 846701 h 1161397"/>
              <a:gd name="connsiteX16" fmla="*/ 1085080 w 6884912"/>
              <a:gd name="connsiteY16" fmla="*/ 776086 h 1161397"/>
              <a:gd name="connsiteX17" fmla="*/ 1131224 w 6884912"/>
              <a:gd name="connsiteY17" fmla="*/ 706160 h 1161397"/>
              <a:gd name="connsiteX18" fmla="*/ 1138051 w 6884912"/>
              <a:gd name="connsiteY18" fmla="*/ 702034 h 1161397"/>
              <a:gd name="connsiteX19" fmla="*/ 1158800 w 6884912"/>
              <a:gd name="connsiteY19" fmla="*/ 700004 h 1161397"/>
              <a:gd name="connsiteX20" fmla="*/ 1166947 w 6884912"/>
              <a:gd name="connsiteY20" fmla="*/ 700762 h 1161397"/>
              <a:gd name="connsiteX21" fmla="*/ 1178135 w 6884912"/>
              <a:gd name="connsiteY21" fmla="*/ 698631 h 1161397"/>
              <a:gd name="connsiteX22" fmla="*/ 1178301 w 6884912"/>
              <a:gd name="connsiteY22" fmla="*/ 698094 h 1161397"/>
              <a:gd name="connsiteX23" fmla="*/ 1188995 w 6884912"/>
              <a:gd name="connsiteY23" fmla="*/ 697048 h 1161397"/>
              <a:gd name="connsiteX24" fmla="*/ 1242716 w 6884912"/>
              <a:gd name="connsiteY24" fmla="*/ 698052 h 1161397"/>
              <a:gd name="connsiteX25" fmla="*/ 1299977 w 6884912"/>
              <a:gd name="connsiteY25" fmla="*/ 639196 h 1161397"/>
              <a:gd name="connsiteX26" fmla="*/ 1326190 w 6884912"/>
              <a:gd name="connsiteY26" fmla="*/ 625955 h 1161397"/>
              <a:gd name="connsiteX27" fmla="*/ 1339600 w 6884912"/>
              <a:gd name="connsiteY27" fmla="*/ 616295 h 1161397"/>
              <a:gd name="connsiteX28" fmla="*/ 1340054 w 6884912"/>
              <a:gd name="connsiteY28" fmla="*/ 614022 h 1161397"/>
              <a:gd name="connsiteX29" fmla="*/ 1391606 w 6884912"/>
              <a:gd name="connsiteY29" fmla="*/ 615229 h 1161397"/>
              <a:gd name="connsiteX30" fmla="*/ 1397565 w 6884912"/>
              <a:gd name="connsiteY30" fmla="*/ 611490 h 1161397"/>
              <a:gd name="connsiteX31" fmla="*/ 1432302 w 6884912"/>
              <a:gd name="connsiteY31" fmla="*/ 617267 h 1161397"/>
              <a:gd name="connsiteX32" fmla="*/ 1449644 w 6884912"/>
              <a:gd name="connsiteY32" fmla="*/ 617591 h 1161397"/>
              <a:gd name="connsiteX33" fmla="*/ 1455793 w 6884912"/>
              <a:gd name="connsiteY33" fmla="*/ 623174 h 1161397"/>
              <a:gd name="connsiteX34" fmla="*/ 1480758 w 6884912"/>
              <a:gd name="connsiteY34" fmla="*/ 620863 h 1161397"/>
              <a:gd name="connsiteX35" fmla="*/ 1483154 w 6884912"/>
              <a:gd name="connsiteY35" fmla="*/ 618527 h 1161397"/>
              <a:gd name="connsiteX36" fmla="*/ 1505495 w 6884912"/>
              <a:gd name="connsiteY36" fmla="*/ 624325 h 1161397"/>
              <a:gd name="connsiteX37" fmla="*/ 1526340 w 6884912"/>
              <a:gd name="connsiteY37" fmla="*/ 638496 h 1161397"/>
              <a:gd name="connsiteX38" fmla="*/ 1731986 w 6884912"/>
              <a:gd name="connsiteY38" fmla="*/ 589682 h 1161397"/>
              <a:gd name="connsiteX39" fmla="*/ 1927935 w 6884912"/>
              <a:gd name="connsiteY39" fmla="*/ 628540 h 1161397"/>
              <a:gd name="connsiteX40" fmla="*/ 2039075 w 6884912"/>
              <a:gd name="connsiteY40" fmla="*/ 599964 h 1161397"/>
              <a:gd name="connsiteX41" fmla="*/ 2066980 w 6884912"/>
              <a:gd name="connsiteY41" fmla="*/ 550413 h 1161397"/>
              <a:gd name="connsiteX42" fmla="*/ 2352236 w 6884912"/>
              <a:gd name="connsiteY42" fmla="*/ 519602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222191 w 6884912"/>
              <a:gd name="connsiteY56" fmla="*/ 307887 h 1161397"/>
              <a:gd name="connsiteX57" fmla="*/ 3227953 w 6884912"/>
              <a:gd name="connsiteY57" fmla="*/ 297650 h 1161397"/>
              <a:gd name="connsiteX58" fmla="*/ 3510042 w 6884912"/>
              <a:gd name="connsiteY58" fmla="*/ 311820 h 1161397"/>
              <a:gd name="connsiteX59" fmla="*/ 3626773 w 6884912"/>
              <a:gd name="connsiteY59" fmla="*/ 290452 h 1161397"/>
              <a:gd name="connsiteX60" fmla="*/ 3666217 w 6884912"/>
              <a:gd name="connsiteY60" fmla="*/ 273255 h 1161397"/>
              <a:gd name="connsiteX61" fmla="*/ 3732427 w 6884912"/>
              <a:gd name="connsiteY61" fmla="*/ 245039 h 1161397"/>
              <a:gd name="connsiteX62" fmla="*/ 3777022 w 6884912"/>
              <a:gd name="connsiteY62" fmla="*/ 200276 h 1161397"/>
              <a:gd name="connsiteX63" fmla="*/ 3791246 w 6884912"/>
              <a:gd name="connsiteY63" fmla="*/ 189996 h 1161397"/>
              <a:gd name="connsiteX64" fmla="*/ 3819864 w 6884912"/>
              <a:gd name="connsiteY64" fmla="*/ 194605 h 1161397"/>
              <a:gd name="connsiteX65" fmla="*/ 3830398 w 6884912"/>
              <a:gd name="connsiteY65" fmla="*/ 188383 h 1161397"/>
              <a:gd name="connsiteX66" fmla="*/ 3834360 w 6884912"/>
              <a:gd name="connsiteY66" fmla="*/ 188992 h 1161397"/>
              <a:gd name="connsiteX67" fmla="*/ 3843715 w 6884912"/>
              <a:gd name="connsiteY67" fmla="*/ 188752 h 1161397"/>
              <a:gd name="connsiteX68" fmla="*/ 3842609 w 6884912"/>
              <a:gd name="connsiteY68" fmla="*/ 197386 h 1161397"/>
              <a:gd name="connsiteX69" fmla="*/ 3853961 w 6884912"/>
              <a:gd name="connsiteY69" fmla="*/ 213380 h 1161397"/>
              <a:gd name="connsiteX70" fmla="*/ 3907640 w 6884912"/>
              <a:gd name="connsiteY70" fmla="*/ 207568 h 1161397"/>
              <a:gd name="connsiteX71" fmla="*/ 3910449 w 6884912"/>
              <a:gd name="connsiteY71" fmla="*/ 197808 h 1161397"/>
              <a:gd name="connsiteX72" fmla="*/ 3917197 w 6884912"/>
              <a:gd name="connsiteY72" fmla="*/ 196121 h 1161397"/>
              <a:gd name="connsiteX73" fmla="*/ 3922400 w 6884912"/>
              <a:gd name="connsiteY73" fmla="*/ 205056 h 1161397"/>
              <a:gd name="connsiteX74" fmla="*/ 4013061 w 6884912"/>
              <a:gd name="connsiteY74" fmla="*/ 224874 h 1161397"/>
              <a:gd name="connsiteX75" fmla="*/ 4220717 w 6884912"/>
              <a:gd name="connsiteY75" fmla="*/ 192946 h 1161397"/>
              <a:gd name="connsiteX76" fmla="*/ 4228802 w 6884912"/>
              <a:gd name="connsiteY76" fmla="*/ 201468 h 1161397"/>
              <a:gd name="connsiteX77" fmla="*/ 4289361 w 6884912"/>
              <a:gd name="connsiteY77" fmla="*/ 196642 h 1161397"/>
              <a:gd name="connsiteX78" fmla="*/ 4498913 w 6884912"/>
              <a:gd name="connsiteY78" fmla="*/ 118915 h 1161397"/>
              <a:gd name="connsiteX79" fmla="*/ 4617330 w 6884912"/>
              <a:gd name="connsiteY79" fmla="*/ 111163 h 1161397"/>
              <a:gd name="connsiteX80" fmla="*/ 4659778 w 6884912"/>
              <a:gd name="connsiteY80" fmla="*/ 118219 h 1161397"/>
              <a:gd name="connsiteX81" fmla="*/ 4730870 w 6884912"/>
              <a:gd name="connsiteY81" fmla="*/ 129432 h 1161397"/>
              <a:gd name="connsiteX82" fmla="*/ 4844073 w 6884912"/>
              <a:gd name="connsiteY82" fmla="*/ 161768 h 1161397"/>
              <a:gd name="connsiteX83" fmla="*/ 4856454 w 6884912"/>
              <a:gd name="connsiteY83" fmla="*/ 130488 h 1161397"/>
              <a:gd name="connsiteX84" fmla="*/ 4920038 w 6884912"/>
              <a:gd name="connsiteY84" fmla="*/ 140418 h 1161397"/>
              <a:gd name="connsiteX85" fmla="*/ 5016639 w 6884912"/>
              <a:gd name="connsiteY85" fmla="*/ 158905 h 1161397"/>
              <a:gd name="connsiteX86" fmla="*/ 5072009 w 6884912"/>
              <a:gd name="connsiteY86" fmla="*/ 161502 h 1161397"/>
              <a:gd name="connsiteX87" fmla="*/ 5223626 w 6884912"/>
              <a:gd name="connsiteY87" fmla="*/ 177356 h 1161397"/>
              <a:gd name="connsiteX88" fmla="*/ 5375773 w 6884912"/>
              <a:gd name="connsiteY88" fmla="*/ 199913 h 1161397"/>
              <a:gd name="connsiteX89" fmla="*/ 5467502 w 6884912"/>
              <a:gd name="connsiteY89" fmla="*/ 250963 h 1161397"/>
              <a:gd name="connsiteX90" fmla="*/ 5592395 w 6884912"/>
              <a:gd name="connsiteY90" fmla="*/ 265434 h 1161397"/>
              <a:gd name="connsiteX91" fmla="*/ 5613532 w 6884912"/>
              <a:gd name="connsiteY91" fmla="*/ 273379 h 1161397"/>
              <a:gd name="connsiteX92" fmla="*/ 5642173 w 6884912"/>
              <a:gd name="connsiteY92" fmla="*/ 266904 h 1161397"/>
              <a:gd name="connsiteX93" fmla="*/ 5756910 w 6884912"/>
              <a:gd name="connsiteY93" fmla="*/ 239211 h 1161397"/>
              <a:gd name="connsiteX94" fmla="*/ 5846667 w 6884912"/>
              <a:gd name="connsiteY94" fmla="*/ 201786 h 1161397"/>
              <a:gd name="connsiteX95" fmla="*/ 5960732 w 6884912"/>
              <a:gd name="connsiteY95" fmla="*/ 220708 h 1161397"/>
              <a:gd name="connsiteX96" fmla="*/ 6029542 w 6884912"/>
              <a:gd name="connsiteY96" fmla="*/ 210339 h 1161397"/>
              <a:gd name="connsiteX97" fmla="*/ 6141123 w 6884912"/>
              <a:gd name="connsiteY97" fmla="*/ 159923 h 1161397"/>
              <a:gd name="connsiteX98" fmla="*/ 6290640 w 6884912"/>
              <a:gd name="connsiteY98" fmla="*/ 167441 h 1161397"/>
              <a:gd name="connsiteX99" fmla="*/ 6322806 w 6884912"/>
              <a:gd name="connsiteY99" fmla="*/ 213293 h 1161397"/>
              <a:gd name="connsiteX100" fmla="*/ 6380420 w 6884912"/>
              <a:gd name="connsiteY100" fmla="*/ 173195 h 1161397"/>
              <a:gd name="connsiteX101" fmla="*/ 6507891 w 6884912"/>
              <a:gd name="connsiteY101" fmla="*/ 118474 h 1161397"/>
              <a:gd name="connsiteX102" fmla="*/ 6571807 w 6884912"/>
              <a:gd name="connsiteY102" fmla="*/ 98636 h 1161397"/>
              <a:gd name="connsiteX103" fmla="*/ 6671880 w 6884912"/>
              <a:gd name="connsiteY103" fmla="*/ 82931 h 1161397"/>
              <a:gd name="connsiteX104" fmla="*/ 6702266 w 6884912"/>
              <a:gd name="connsiteY104" fmla="*/ 75470 h 1161397"/>
              <a:gd name="connsiteX105" fmla="*/ 6845802 w 6884912"/>
              <a:gd name="connsiteY105" fmla="*/ 24496 h 1161397"/>
              <a:gd name="connsiteX106" fmla="*/ 6884912 w 6884912"/>
              <a:gd name="connsiteY106"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67875 w 6884912"/>
              <a:gd name="connsiteY7" fmla="*/ 1051976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213420 w 6884912"/>
              <a:gd name="connsiteY6" fmla="*/ 1056868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242716 w 6884912"/>
              <a:gd name="connsiteY20" fmla="*/ 698052 h 1161397"/>
              <a:gd name="connsiteX21" fmla="*/ 1299977 w 6884912"/>
              <a:gd name="connsiteY21" fmla="*/ 639196 h 1161397"/>
              <a:gd name="connsiteX22" fmla="*/ 1326190 w 6884912"/>
              <a:gd name="connsiteY22" fmla="*/ 625955 h 1161397"/>
              <a:gd name="connsiteX23" fmla="*/ 1339600 w 6884912"/>
              <a:gd name="connsiteY23" fmla="*/ 616295 h 1161397"/>
              <a:gd name="connsiteX24" fmla="*/ 1340054 w 6884912"/>
              <a:gd name="connsiteY24" fmla="*/ 614022 h 1161397"/>
              <a:gd name="connsiteX25" fmla="*/ 1391606 w 6884912"/>
              <a:gd name="connsiteY25" fmla="*/ 615229 h 1161397"/>
              <a:gd name="connsiteX26" fmla="*/ 1397565 w 6884912"/>
              <a:gd name="connsiteY26" fmla="*/ 611490 h 1161397"/>
              <a:gd name="connsiteX27" fmla="*/ 1432302 w 6884912"/>
              <a:gd name="connsiteY27" fmla="*/ 617267 h 1161397"/>
              <a:gd name="connsiteX28" fmla="*/ 1449644 w 6884912"/>
              <a:gd name="connsiteY28" fmla="*/ 617591 h 1161397"/>
              <a:gd name="connsiteX29" fmla="*/ 1455793 w 6884912"/>
              <a:gd name="connsiteY29" fmla="*/ 623174 h 1161397"/>
              <a:gd name="connsiteX30" fmla="*/ 1480758 w 6884912"/>
              <a:gd name="connsiteY30" fmla="*/ 620863 h 1161397"/>
              <a:gd name="connsiteX31" fmla="*/ 1483154 w 6884912"/>
              <a:gd name="connsiteY31" fmla="*/ 618527 h 1161397"/>
              <a:gd name="connsiteX32" fmla="*/ 1505495 w 6884912"/>
              <a:gd name="connsiteY32" fmla="*/ 624325 h 1161397"/>
              <a:gd name="connsiteX33" fmla="*/ 1526340 w 6884912"/>
              <a:gd name="connsiteY33" fmla="*/ 638496 h 1161397"/>
              <a:gd name="connsiteX34" fmla="*/ 1731986 w 6884912"/>
              <a:gd name="connsiteY34" fmla="*/ 589682 h 1161397"/>
              <a:gd name="connsiteX35" fmla="*/ 1927935 w 6884912"/>
              <a:gd name="connsiteY35" fmla="*/ 628540 h 1161397"/>
              <a:gd name="connsiteX36" fmla="*/ 2039075 w 6884912"/>
              <a:gd name="connsiteY36" fmla="*/ 599964 h 1161397"/>
              <a:gd name="connsiteX37" fmla="*/ 2066980 w 6884912"/>
              <a:gd name="connsiteY37" fmla="*/ 550413 h 1161397"/>
              <a:gd name="connsiteX38" fmla="*/ 2352236 w 6884912"/>
              <a:gd name="connsiteY38" fmla="*/ 519602 h 1161397"/>
              <a:gd name="connsiteX39" fmla="*/ 2420791 w 6884912"/>
              <a:gd name="connsiteY39" fmla="*/ 492826 h 1161397"/>
              <a:gd name="connsiteX40" fmla="*/ 2489932 w 6884912"/>
              <a:gd name="connsiteY40" fmla="*/ 507864 h 1161397"/>
              <a:gd name="connsiteX41" fmla="*/ 2512917 w 6884912"/>
              <a:gd name="connsiteY41" fmla="*/ 489127 h 1161397"/>
              <a:gd name="connsiteX42" fmla="*/ 2516783 w 6884912"/>
              <a:gd name="connsiteY42" fmla="*/ 485473 h 1161397"/>
              <a:gd name="connsiteX43" fmla="*/ 2534360 w 6884912"/>
              <a:gd name="connsiteY43" fmla="*/ 480064 h 1161397"/>
              <a:gd name="connsiteX44" fmla="*/ 2536691 w 6884912"/>
              <a:gd name="connsiteY44" fmla="*/ 467018 h 1161397"/>
              <a:gd name="connsiteX45" fmla="*/ 2561265 w 6884912"/>
              <a:gd name="connsiteY45" fmla="*/ 450623 h 1161397"/>
              <a:gd name="connsiteX46" fmla="*/ 2594349 w 6884912"/>
              <a:gd name="connsiteY46" fmla="*/ 443884 h 1161397"/>
              <a:gd name="connsiteX47" fmla="*/ 2754324 w 6884912"/>
              <a:gd name="connsiteY47" fmla="*/ 424766 h 1161397"/>
              <a:gd name="connsiteX48" fmla="*/ 2848470 w 6884912"/>
              <a:gd name="connsiteY48" fmla="*/ 405966 h 1161397"/>
              <a:gd name="connsiteX49" fmla="*/ 2881772 w 6884912"/>
              <a:gd name="connsiteY49" fmla="*/ 387260 h 1161397"/>
              <a:gd name="connsiteX50" fmla="*/ 2929932 w 6884912"/>
              <a:gd name="connsiteY50" fmla="*/ 368912 h 1161397"/>
              <a:gd name="connsiteX51" fmla="*/ 3013020 w 6884912"/>
              <a:gd name="connsiteY51" fmla="*/ 327578 h 1161397"/>
              <a:gd name="connsiteX52" fmla="*/ 3222191 w 6884912"/>
              <a:gd name="connsiteY52" fmla="*/ 307887 h 1161397"/>
              <a:gd name="connsiteX53" fmla="*/ 3227953 w 6884912"/>
              <a:gd name="connsiteY53" fmla="*/ 297650 h 1161397"/>
              <a:gd name="connsiteX54" fmla="*/ 3510042 w 6884912"/>
              <a:gd name="connsiteY54" fmla="*/ 311820 h 1161397"/>
              <a:gd name="connsiteX55" fmla="*/ 3626773 w 6884912"/>
              <a:gd name="connsiteY55" fmla="*/ 290452 h 1161397"/>
              <a:gd name="connsiteX56" fmla="*/ 3666217 w 6884912"/>
              <a:gd name="connsiteY56" fmla="*/ 273255 h 1161397"/>
              <a:gd name="connsiteX57" fmla="*/ 3732427 w 6884912"/>
              <a:gd name="connsiteY57" fmla="*/ 245039 h 1161397"/>
              <a:gd name="connsiteX58" fmla="*/ 3777022 w 6884912"/>
              <a:gd name="connsiteY58" fmla="*/ 200276 h 1161397"/>
              <a:gd name="connsiteX59" fmla="*/ 3791246 w 6884912"/>
              <a:gd name="connsiteY59" fmla="*/ 189996 h 1161397"/>
              <a:gd name="connsiteX60" fmla="*/ 3819864 w 6884912"/>
              <a:gd name="connsiteY60" fmla="*/ 194605 h 1161397"/>
              <a:gd name="connsiteX61" fmla="*/ 3830398 w 6884912"/>
              <a:gd name="connsiteY61" fmla="*/ 188383 h 1161397"/>
              <a:gd name="connsiteX62" fmla="*/ 3834360 w 6884912"/>
              <a:gd name="connsiteY62" fmla="*/ 188992 h 1161397"/>
              <a:gd name="connsiteX63" fmla="*/ 3843715 w 6884912"/>
              <a:gd name="connsiteY63" fmla="*/ 188752 h 1161397"/>
              <a:gd name="connsiteX64" fmla="*/ 3842609 w 6884912"/>
              <a:gd name="connsiteY64" fmla="*/ 197386 h 1161397"/>
              <a:gd name="connsiteX65" fmla="*/ 3853961 w 6884912"/>
              <a:gd name="connsiteY65" fmla="*/ 213380 h 1161397"/>
              <a:gd name="connsiteX66" fmla="*/ 3907640 w 6884912"/>
              <a:gd name="connsiteY66" fmla="*/ 207568 h 1161397"/>
              <a:gd name="connsiteX67" fmla="*/ 3910449 w 6884912"/>
              <a:gd name="connsiteY67" fmla="*/ 197808 h 1161397"/>
              <a:gd name="connsiteX68" fmla="*/ 3917197 w 6884912"/>
              <a:gd name="connsiteY68" fmla="*/ 196121 h 1161397"/>
              <a:gd name="connsiteX69" fmla="*/ 3922400 w 6884912"/>
              <a:gd name="connsiteY69" fmla="*/ 205056 h 1161397"/>
              <a:gd name="connsiteX70" fmla="*/ 4013061 w 6884912"/>
              <a:gd name="connsiteY70" fmla="*/ 224874 h 1161397"/>
              <a:gd name="connsiteX71" fmla="*/ 4220717 w 6884912"/>
              <a:gd name="connsiteY71" fmla="*/ 192946 h 1161397"/>
              <a:gd name="connsiteX72" fmla="*/ 4228802 w 6884912"/>
              <a:gd name="connsiteY72" fmla="*/ 201468 h 1161397"/>
              <a:gd name="connsiteX73" fmla="*/ 4289361 w 6884912"/>
              <a:gd name="connsiteY73" fmla="*/ 196642 h 1161397"/>
              <a:gd name="connsiteX74" fmla="*/ 4498913 w 6884912"/>
              <a:gd name="connsiteY74" fmla="*/ 118915 h 1161397"/>
              <a:gd name="connsiteX75" fmla="*/ 4617330 w 6884912"/>
              <a:gd name="connsiteY75" fmla="*/ 111163 h 1161397"/>
              <a:gd name="connsiteX76" fmla="*/ 4659778 w 6884912"/>
              <a:gd name="connsiteY76" fmla="*/ 118219 h 1161397"/>
              <a:gd name="connsiteX77" fmla="*/ 4730870 w 6884912"/>
              <a:gd name="connsiteY77" fmla="*/ 129432 h 1161397"/>
              <a:gd name="connsiteX78" fmla="*/ 4844073 w 6884912"/>
              <a:gd name="connsiteY78" fmla="*/ 161768 h 1161397"/>
              <a:gd name="connsiteX79" fmla="*/ 4856454 w 6884912"/>
              <a:gd name="connsiteY79" fmla="*/ 130488 h 1161397"/>
              <a:gd name="connsiteX80" fmla="*/ 4920038 w 6884912"/>
              <a:gd name="connsiteY80" fmla="*/ 140418 h 1161397"/>
              <a:gd name="connsiteX81" fmla="*/ 5016639 w 6884912"/>
              <a:gd name="connsiteY81" fmla="*/ 158905 h 1161397"/>
              <a:gd name="connsiteX82" fmla="*/ 5072009 w 6884912"/>
              <a:gd name="connsiteY82" fmla="*/ 161502 h 1161397"/>
              <a:gd name="connsiteX83" fmla="*/ 5223626 w 6884912"/>
              <a:gd name="connsiteY83" fmla="*/ 177356 h 1161397"/>
              <a:gd name="connsiteX84" fmla="*/ 5375773 w 6884912"/>
              <a:gd name="connsiteY84" fmla="*/ 199913 h 1161397"/>
              <a:gd name="connsiteX85" fmla="*/ 5467502 w 6884912"/>
              <a:gd name="connsiteY85" fmla="*/ 250963 h 1161397"/>
              <a:gd name="connsiteX86" fmla="*/ 5592395 w 6884912"/>
              <a:gd name="connsiteY86" fmla="*/ 265434 h 1161397"/>
              <a:gd name="connsiteX87" fmla="*/ 5613532 w 6884912"/>
              <a:gd name="connsiteY87" fmla="*/ 273379 h 1161397"/>
              <a:gd name="connsiteX88" fmla="*/ 5642173 w 6884912"/>
              <a:gd name="connsiteY88" fmla="*/ 266904 h 1161397"/>
              <a:gd name="connsiteX89" fmla="*/ 5756910 w 6884912"/>
              <a:gd name="connsiteY89" fmla="*/ 239211 h 1161397"/>
              <a:gd name="connsiteX90" fmla="*/ 5846667 w 6884912"/>
              <a:gd name="connsiteY90" fmla="*/ 201786 h 1161397"/>
              <a:gd name="connsiteX91" fmla="*/ 5960732 w 6884912"/>
              <a:gd name="connsiteY91" fmla="*/ 220708 h 1161397"/>
              <a:gd name="connsiteX92" fmla="*/ 6029542 w 6884912"/>
              <a:gd name="connsiteY92" fmla="*/ 210339 h 1161397"/>
              <a:gd name="connsiteX93" fmla="*/ 6141123 w 6884912"/>
              <a:gd name="connsiteY93" fmla="*/ 159923 h 1161397"/>
              <a:gd name="connsiteX94" fmla="*/ 6290640 w 6884912"/>
              <a:gd name="connsiteY94" fmla="*/ 167441 h 1161397"/>
              <a:gd name="connsiteX95" fmla="*/ 6322806 w 6884912"/>
              <a:gd name="connsiteY95" fmla="*/ 213293 h 1161397"/>
              <a:gd name="connsiteX96" fmla="*/ 6380420 w 6884912"/>
              <a:gd name="connsiteY96" fmla="*/ 173195 h 1161397"/>
              <a:gd name="connsiteX97" fmla="*/ 6507891 w 6884912"/>
              <a:gd name="connsiteY97" fmla="*/ 118474 h 1161397"/>
              <a:gd name="connsiteX98" fmla="*/ 6571807 w 6884912"/>
              <a:gd name="connsiteY98" fmla="*/ 98636 h 1161397"/>
              <a:gd name="connsiteX99" fmla="*/ 6671880 w 6884912"/>
              <a:gd name="connsiteY99" fmla="*/ 82931 h 1161397"/>
              <a:gd name="connsiteX100" fmla="*/ 6702266 w 6884912"/>
              <a:gd name="connsiteY100" fmla="*/ 75470 h 1161397"/>
              <a:gd name="connsiteX101" fmla="*/ 6845802 w 6884912"/>
              <a:gd name="connsiteY101" fmla="*/ 24496 h 1161397"/>
              <a:gd name="connsiteX102" fmla="*/ 6884912 w 6884912"/>
              <a:gd name="connsiteY10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66947 w 6884912"/>
              <a:gd name="connsiteY16" fmla="*/ 700762 h 1161397"/>
              <a:gd name="connsiteX17" fmla="*/ 1178135 w 6884912"/>
              <a:gd name="connsiteY17" fmla="*/ 698631 h 1161397"/>
              <a:gd name="connsiteX18" fmla="*/ 1178301 w 6884912"/>
              <a:gd name="connsiteY18" fmla="*/ 698094 h 1161397"/>
              <a:gd name="connsiteX19" fmla="*/ 1242716 w 6884912"/>
              <a:gd name="connsiteY19" fmla="*/ 698052 h 1161397"/>
              <a:gd name="connsiteX20" fmla="*/ 1299977 w 6884912"/>
              <a:gd name="connsiteY20" fmla="*/ 639196 h 1161397"/>
              <a:gd name="connsiteX21" fmla="*/ 1326190 w 6884912"/>
              <a:gd name="connsiteY21" fmla="*/ 625955 h 1161397"/>
              <a:gd name="connsiteX22" fmla="*/ 1339600 w 6884912"/>
              <a:gd name="connsiteY22" fmla="*/ 616295 h 1161397"/>
              <a:gd name="connsiteX23" fmla="*/ 1340054 w 6884912"/>
              <a:gd name="connsiteY23" fmla="*/ 614022 h 1161397"/>
              <a:gd name="connsiteX24" fmla="*/ 1391606 w 6884912"/>
              <a:gd name="connsiteY24" fmla="*/ 615229 h 1161397"/>
              <a:gd name="connsiteX25" fmla="*/ 1397565 w 6884912"/>
              <a:gd name="connsiteY25" fmla="*/ 611490 h 1161397"/>
              <a:gd name="connsiteX26" fmla="*/ 1432302 w 6884912"/>
              <a:gd name="connsiteY26" fmla="*/ 617267 h 1161397"/>
              <a:gd name="connsiteX27" fmla="*/ 1449644 w 6884912"/>
              <a:gd name="connsiteY27" fmla="*/ 617591 h 1161397"/>
              <a:gd name="connsiteX28" fmla="*/ 1455793 w 6884912"/>
              <a:gd name="connsiteY28" fmla="*/ 623174 h 1161397"/>
              <a:gd name="connsiteX29" fmla="*/ 1480758 w 6884912"/>
              <a:gd name="connsiteY29" fmla="*/ 620863 h 1161397"/>
              <a:gd name="connsiteX30" fmla="*/ 1483154 w 6884912"/>
              <a:gd name="connsiteY30" fmla="*/ 618527 h 1161397"/>
              <a:gd name="connsiteX31" fmla="*/ 1505495 w 6884912"/>
              <a:gd name="connsiteY31" fmla="*/ 624325 h 1161397"/>
              <a:gd name="connsiteX32" fmla="*/ 1526340 w 6884912"/>
              <a:gd name="connsiteY32" fmla="*/ 638496 h 1161397"/>
              <a:gd name="connsiteX33" fmla="*/ 1731986 w 6884912"/>
              <a:gd name="connsiteY33" fmla="*/ 589682 h 1161397"/>
              <a:gd name="connsiteX34" fmla="*/ 1927935 w 6884912"/>
              <a:gd name="connsiteY34" fmla="*/ 628540 h 1161397"/>
              <a:gd name="connsiteX35" fmla="*/ 2039075 w 6884912"/>
              <a:gd name="connsiteY35" fmla="*/ 599964 h 1161397"/>
              <a:gd name="connsiteX36" fmla="*/ 2066980 w 6884912"/>
              <a:gd name="connsiteY36" fmla="*/ 550413 h 1161397"/>
              <a:gd name="connsiteX37" fmla="*/ 2352236 w 6884912"/>
              <a:gd name="connsiteY37" fmla="*/ 519602 h 1161397"/>
              <a:gd name="connsiteX38" fmla="*/ 2420791 w 6884912"/>
              <a:gd name="connsiteY38" fmla="*/ 492826 h 1161397"/>
              <a:gd name="connsiteX39" fmla="*/ 2489932 w 6884912"/>
              <a:gd name="connsiteY39" fmla="*/ 507864 h 1161397"/>
              <a:gd name="connsiteX40" fmla="*/ 2512917 w 6884912"/>
              <a:gd name="connsiteY40" fmla="*/ 489127 h 1161397"/>
              <a:gd name="connsiteX41" fmla="*/ 2516783 w 6884912"/>
              <a:gd name="connsiteY41" fmla="*/ 485473 h 1161397"/>
              <a:gd name="connsiteX42" fmla="*/ 2534360 w 6884912"/>
              <a:gd name="connsiteY42" fmla="*/ 480064 h 1161397"/>
              <a:gd name="connsiteX43" fmla="*/ 2536691 w 6884912"/>
              <a:gd name="connsiteY43" fmla="*/ 467018 h 1161397"/>
              <a:gd name="connsiteX44" fmla="*/ 2561265 w 6884912"/>
              <a:gd name="connsiteY44" fmla="*/ 450623 h 1161397"/>
              <a:gd name="connsiteX45" fmla="*/ 2594349 w 6884912"/>
              <a:gd name="connsiteY45" fmla="*/ 443884 h 1161397"/>
              <a:gd name="connsiteX46" fmla="*/ 2754324 w 6884912"/>
              <a:gd name="connsiteY46" fmla="*/ 424766 h 1161397"/>
              <a:gd name="connsiteX47" fmla="*/ 2848470 w 6884912"/>
              <a:gd name="connsiteY47" fmla="*/ 405966 h 1161397"/>
              <a:gd name="connsiteX48" fmla="*/ 2881772 w 6884912"/>
              <a:gd name="connsiteY48" fmla="*/ 387260 h 1161397"/>
              <a:gd name="connsiteX49" fmla="*/ 2929932 w 6884912"/>
              <a:gd name="connsiteY49" fmla="*/ 368912 h 1161397"/>
              <a:gd name="connsiteX50" fmla="*/ 3013020 w 6884912"/>
              <a:gd name="connsiteY50" fmla="*/ 327578 h 1161397"/>
              <a:gd name="connsiteX51" fmla="*/ 3222191 w 6884912"/>
              <a:gd name="connsiteY51" fmla="*/ 307887 h 1161397"/>
              <a:gd name="connsiteX52" fmla="*/ 3227953 w 6884912"/>
              <a:gd name="connsiteY52" fmla="*/ 297650 h 1161397"/>
              <a:gd name="connsiteX53" fmla="*/ 3510042 w 6884912"/>
              <a:gd name="connsiteY53" fmla="*/ 311820 h 1161397"/>
              <a:gd name="connsiteX54" fmla="*/ 3626773 w 6884912"/>
              <a:gd name="connsiteY54" fmla="*/ 290452 h 1161397"/>
              <a:gd name="connsiteX55" fmla="*/ 3666217 w 6884912"/>
              <a:gd name="connsiteY55" fmla="*/ 273255 h 1161397"/>
              <a:gd name="connsiteX56" fmla="*/ 3732427 w 6884912"/>
              <a:gd name="connsiteY56" fmla="*/ 245039 h 1161397"/>
              <a:gd name="connsiteX57" fmla="*/ 3777022 w 6884912"/>
              <a:gd name="connsiteY57" fmla="*/ 200276 h 1161397"/>
              <a:gd name="connsiteX58" fmla="*/ 3791246 w 6884912"/>
              <a:gd name="connsiteY58" fmla="*/ 189996 h 1161397"/>
              <a:gd name="connsiteX59" fmla="*/ 3819864 w 6884912"/>
              <a:gd name="connsiteY59" fmla="*/ 194605 h 1161397"/>
              <a:gd name="connsiteX60" fmla="*/ 3830398 w 6884912"/>
              <a:gd name="connsiteY60" fmla="*/ 188383 h 1161397"/>
              <a:gd name="connsiteX61" fmla="*/ 3834360 w 6884912"/>
              <a:gd name="connsiteY61" fmla="*/ 188992 h 1161397"/>
              <a:gd name="connsiteX62" fmla="*/ 3843715 w 6884912"/>
              <a:gd name="connsiteY62" fmla="*/ 188752 h 1161397"/>
              <a:gd name="connsiteX63" fmla="*/ 3842609 w 6884912"/>
              <a:gd name="connsiteY63" fmla="*/ 197386 h 1161397"/>
              <a:gd name="connsiteX64" fmla="*/ 3853961 w 6884912"/>
              <a:gd name="connsiteY64" fmla="*/ 213380 h 1161397"/>
              <a:gd name="connsiteX65" fmla="*/ 3907640 w 6884912"/>
              <a:gd name="connsiteY65" fmla="*/ 207568 h 1161397"/>
              <a:gd name="connsiteX66" fmla="*/ 3910449 w 6884912"/>
              <a:gd name="connsiteY66" fmla="*/ 197808 h 1161397"/>
              <a:gd name="connsiteX67" fmla="*/ 3917197 w 6884912"/>
              <a:gd name="connsiteY67" fmla="*/ 196121 h 1161397"/>
              <a:gd name="connsiteX68" fmla="*/ 3922400 w 6884912"/>
              <a:gd name="connsiteY68" fmla="*/ 205056 h 1161397"/>
              <a:gd name="connsiteX69" fmla="*/ 4013061 w 6884912"/>
              <a:gd name="connsiteY69" fmla="*/ 224874 h 1161397"/>
              <a:gd name="connsiteX70" fmla="*/ 4220717 w 6884912"/>
              <a:gd name="connsiteY70" fmla="*/ 192946 h 1161397"/>
              <a:gd name="connsiteX71" fmla="*/ 4228802 w 6884912"/>
              <a:gd name="connsiteY71" fmla="*/ 201468 h 1161397"/>
              <a:gd name="connsiteX72" fmla="*/ 4289361 w 6884912"/>
              <a:gd name="connsiteY72" fmla="*/ 196642 h 1161397"/>
              <a:gd name="connsiteX73" fmla="*/ 4498913 w 6884912"/>
              <a:gd name="connsiteY73" fmla="*/ 118915 h 1161397"/>
              <a:gd name="connsiteX74" fmla="*/ 4617330 w 6884912"/>
              <a:gd name="connsiteY74" fmla="*/ 111163 h 1161397"/>
              <a:gd name="connsiteX75" fmla="*/ 4659778 w 6884912"/>
              <a:gd name="connsiteY75" fmla="*/ 118219 h 1161397"/>
              <a:gd name="connsiteX76" fmla="*/ 4730870 w 6884912"/>
              <a:gd name="connsiteY76" fmla="*/ 129432 h 1161397"/>
              <a:gd name="connsiteX77" fmla="*/ 4844073 w 6884912"/>
              <a:gd name="connsiteY77" fmla="*/ 161768 h 1161397"/>
              <a:gd name="connsiteX78" fmla="*/ 4856454 w 6884912"/>
              <a:gd name="connsiteY78" fmla="*/ 130488 h 1161397"/>
              <a:gd name="connsiteX79" fmla="*/ 4920038 w 6884912"/>
              <a:gd name="connsiteY79" fmla="*/ 140418 h 1161397"/>
              <a:gd name="connsiteX80" fmla="*/ 5016639 w 6884912"/>
              <a:gd name="connsiteY80" fmla="*/ 158905 h 1161397"/>
              <a:gd name="connsiteX81" fmla="*/ 5072009 w 6884912"/>
              <a:gd name="connsiteY81" fmla="*/ 161502 h 1161397"/>
              <a:gd name="connsiteX82" fmla="*/ 5223626 w 6884912"/>
              <a:gd name="connsiteY82" fmla="*/ 177356 h 1161397"/>
              <a:gd name="connsiteX83" fmla="*/ 5375773 w 6884912"/>
              <a:gd name="connsiteY83" fmla="*/ 199913 h 1161397"/>
              <a:gd name="connsiteX84" fmla="*/ 5467502 w 6884912"/>
              <a:gd name="connsiteY84" fmla="*/ 250963 h 1161397"/>
              <a:gd name="connsiteX85" fmla="*/ 5592395 w 6884912"/>
              <a:gd name="connsiteY85" fmla="*/ 265434 h 1161397"/>
              <a:gd name="connsiteX86" fmla="*/ 5613532 w 6884912"/>
              <a:gd name="connsiteY86" fmla="*/ 273379 h 1161397"/>
              <a:gd name="connsiteX87" fmla="*/ 5642173 w 6884912"/>
              <a:gd name="connsiteY87" fmla="*/ 266904 h 1161397"/>
              <a:gd name="connsiteX88" fmla="*/ 5756910 w 6884912"/>
              <a:gd name="connsiteY88" fmla="*/ 239211 h 1161397"/>
              <a:gd name="connsiteX89" fmla="*/ 5846667 w 6884912"/>
              <a:gd name="connsiteY89" fmla="*/ 201786 h 1161397"/>
              <a:gd name="connsiteX90" fmla="*/ 5960732 w 6884912"/>
              <a:gd name="connsiteY90" fmla="*/ 220708 h 1161397"/>
              <a:gd name="connsiteX91" fmla="*/ 6029542 w 6884912"/>
              <a:gd name="connsiteY91" fmla="*/ 210339 h 1161397"/>
              <a:gd name="connsiteX92" fmla="*/ 6141123 w 6884912"/>
              <a:gd name="connsiteY92" fmla="*/ 159923 h 1161397"/>
              <a:gd name="connsiteX93" fmla="*/ 6290640 w 6884912"/>
              <a:gd name="connsiteY93" fmla="*/ 167441 h 1161397"/>
              <a:gd name="connsiteX94" fmla="*/ 6322806 w 6884912"/>
              <a:gd name="connsiteY94" fmla="*/ 213293 h 1161397"/>
              <a:gd name="connsiteX95" fmla="*/ 6380420 w 6884912"/>
              <a:gd name="connsiteY95" fmla="*/ 173195 h 1161397"/>
              <a:gd name="connsiteX96" fmla="*/ 6507891 w 6884912"/>
              <a:gd name="connsiteY96" fmla="*/ 118474 h 1161397"/>
              <a:gd name="connsiteX97" fmla="*/ 6571807 w 6884912"/>
              <a:gd name="connsiteY97" fmla="*/ 98636 h 1161397"/>
              <a:gd name="connsiteX98" fmla="*/ 6671880 w 6884912"/>
              <a:gd name="connsiteY98" fmla="*/ 82931 h 1161397"/>
              <a:gd name="connsiteX99" fmla="*/ 6702266 w 6884912"/>
              <a:gd name="connsiteY99" fmla="*/ 75470 h 1161397"/>
              <a:gd name="connsiteX100" fmla="*/ 6845802 w 6884912"/>
              <a:gd name="connsiteY100" fmla="*/ 24496 h 1161397"/>
              <a:gd name="connsiteX101" fmla="*/ 6884912 w 6884912"/>
              <a:gd name="connsiteY10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78135 w 6884912"/>
              <a:gd name="connsiteY16" fmla="*/ 698631 h 1161397"/>
              <a:gd name="connsiteX17" fmla="*/ 1178301 w 6884912"/>
              <a:gd name="connsiteY17" fmla="*/ 698094 h 1161397"/>
              <a:gd name="connsiteX18" fmla="*/ 1242716 w 6884912"/>
              <a:gd name="connsiteY18" fmla="*/ 698052 h 1161397"/>
              <a:gd name="connsiteX19" fmla="*/ 1299977 w 6884912"/>
              <a:gd name="connsiteY19" fmla="*/ 639196 h 1161397"/>
              <a:gd name="connsiteX20" fmla="*/ 1326190 w 6884912"/>
              <a:gd name="connsiteY20" fmla="*/ 625955 h 1161397"/>
              <a:gd name="connsiteX21" fmla="*/ 1339600 w 6884912"/>
              <a:gd name="connsiteY21" fmla="*/ 616295 h 1161397"/>
              <a:gd name="connsiteX22" fmla="*/ 1340054 w 6884912"/>
              <a:gd name="connsiteY22" fmla="*/ 614022 h 1161397"/>
              <a:gd name="connsiteX23" fmla="*/ 1391606 w 6884912"/>
              <a:gd name="connsiteY23" fmla="*/ 615229 h 1161397"/>
              <a:gd name="connsiteX24" fmla="*/ 1397565 w 6884912"/>
              <a:gd name="connsiteY24" fmla="*/ 611490 h 1161397"/>
              <a:gd name="connsiteX25" fmla="*/ 1432302 w 6884912"/>
              <a:gd name="connsiteY25" fmla="*/ 617267 h 1161397"/>
              <a:gd name="connsiteX26" fmla="*/ 1449644 w 6884912"/>
              <a:gd name="connsiteY26" fmla="*/ 617591 h 1161397"/>
              <a:gd name="connsiteX27" fmla="*/ 1455793 w 6884912"/>
              <a:gd name="connsiteY27" fmla="*/ 623174 h 1161397"/>
              <a:gd name="connsiteX28" fmla="*/ 1480758 w 6884912"/>
              <a:gd name="connsiteY28" fmla="*/ 620863 h 1161397"/>
              <a:gd name="connsiteX29" fmla="*/ 1483154 w 6884912"/>
              <a:gd name="connsiteY29" fmla="*/ 618527 h 1161397"/>
              <a:gd name="connsiteX30" fmla="*/ 1505495 w 6884912"/>
              <a:gd name="connsiteY30" fmla="*/ 624325 h 1161397"/>
              <a:gd name="connsiteX31" fmla="*/ 1526340 w 6884912"/>
              <a:gd name="connsiteY31" fmla="*/ 638496 h 1161397"/>
              <a:gd name="connsiteX32" fmla="*/ 1731986 w 6884912"/>
              <a:gd name="connsiteY32" fmla="*/ 589682 h 1161397"/>
              <a:gd name="connsiteX33" fmla="*/ 1927935 w 6884912"/>
              <a:gd name="connsiteY33" fmla="*/ 628540 h 1161397"/>
              <a:gd name="connsiteX34" fmla="*/ 2039075 w 6884912"/>
              <a:gd name="connsiteY34" fmla="*/ 599964 h 1161397"/>
              <a:gd name="connsiteX35" fmla="*/ 2066980 w 6884912"/>
              <a:gd name="connsiteY35" fmla="*/ 550413 h 1161397"/>
              <a:gd name="connsiteX36" fmla="*/ 2352236 w 6884912"/>
              <a:gd name="connsiteY36" fmla="*/ 519602 h 1161397"/>
              <a:gd name="connsiteX37" fmla="*/ 2420791 w 6884912"/>
              <a:gd name="connsiteY37" fmla="*/ 492826 h 1161397"/>
              <a:gd name="connsiteX38" fmla="*/ 2489932 w 6884912"/>
              <a:gd name="connsiteY38" fmla="*/ 507864 h 1161397"/>
              <a:gd name="connsiteX39" fmla="*/ 2512917 w 6884912"/>
              <a:gd name="connsiteY39" fmla="*/ 489127 h 1161397"/>
              <a:gd name="connsiteX40" fmla="*/ 2516783 w 6884912"/>
              <a:gd name="connsiteY40" fmla="*/ 485473 h 1161397"/>
              <a:gd name="connsiteX41" fmla="*/ 2534360 w 6884912"/>
              <a:gd name="connsiteY41" fmla="*/ 480064 h 1161397"/>
              <a:gd name="connsiteX42" fmla="*/ 2536691 w 6884912"/>
              <a:gd name="connsiteY42" fmla="*/ 467018 h 1161397"/>
              <a:gd name="connsiteX43" fmla="*/ 2561265 w 6884912"/>
              <a:gd name="connsiteY43" fmla="*/ 450623 h 1161397"/>
              <a:gd name="connsiteX44" fmla="*/ 2594349 w 6884912"/>
              <a:gd name="connsiteY44" fmla="*/ 443884 h 1161397"/>
              <a:gd name="connsiteX45" fmla="*/ 2754324 w 6884912"/>
              <a:gd name="connsiteY45" fmla="*/ 424766 h 1161397"/>
              <a:gd name="connsiteX46" fmla="*/ 2848470 w 6884912"/>
              <a:gd name="connsiteY46" fmla="*/ 405966 h 1161397"/>
              <a:gd name="connsiteX47" fmla="*/ 2881772 w 6884912"/>
              <a:gd name="connsiteY47" fmla="*/ 387260 h 1161397"/>
              <a:gd name="connsiteX48" fmla="*/ 2929932 w 6884912"/>
              <a:gd name="connsiteY48" fmla="*/ 368912 h 1161397"/>
              <a:gd name="connsiteX49" fmla="*/ 3013020 w 6884912"/>
              <a:gd name="connsiteY49" fmla="*/ 327578 h 1161397"/>
              <a:gd name="connsiteX50" fmla="*/ 3222191 w 6884912"/>
              <a:gd name="connsiteY50" fmla="*/ 307887 h 1161397"/>
              <a:gd name="connsiteX51" fmla="*/ 3227953 w 6884912"/>
              <a:gd name="connsiteY51" fmla="*/ 297650 h 1161397"/>
              <a:gd name="connsiteX52" fmla="*/ 3510042 w 6884912"/>
              <a:gd name="connsiteY52" fmla="*/ 311820 h 1161397"/>
              <a:gd name="connsiteX53" fmla="*/ 3626773 w 6884912"/>
              <a:gd name="connsiteY53" fmla="*/ 290452 h 1161397"/>
              <a:gd name="connsiteX54" fmla="*/ 3666217 w 6884912"/>
              <a:gd name="connsiteY54" fmla="*/ 273255 h 1161397"/>
              <a:gd name="connsiteX55" fmla="*/ 3732427 w 6884912"/>
              <a:gd name="connsiteY55" fmla="*/ 245039 h 1161397"/>
              <a:gd name="connsiteX56" fmla="*/ 3777022 w 6884912"/>
              <a:gd name="connsiteY56" fmla="*/ 200276 h 1161397"/>
              <a:gd name="connsiteX57" fmla="*/ 3791246 w 6884912"/>
              <a:gd name="connsiteY57" fmla="*/ 189996 h 1161397"/>
              <a:gd name="connsiteX58" fmla="*/ 3819864 w 6884912"/>
              <a:gd name="connsiteY58" fmla="*/ 194605 h 1161397"/>
              <a:gd name="connsiteX59" fmla="*/ 3830398 w 6884912"/>
              <a:gd name="connsiteY59" fmla="*/ 188383 h 1161397"/>
              <a:gd name="connsiteX60" fmla="*/ 3834360 w 6884912"/>
              <a:gd name="connsiteY60" fmla="*/ 188992 h 1161397"/>
              <a:gd name="connsiteX61" fmla="*/ 3843715 w 6884912"/>
              <a:gd name="connsiteY61" fmla="*/ 188752 h 1161397"/>
              <a:gd name="connsiteX62" fmla="*/ 3842609 w 6884912"/>
              <a:gd name="connsiteY62" fmla="*/ 197386 h 1161397"/>
              <a:gd name="connsiteX63" fmla="*/ 3853961 w 6884912"/>
              <a:gd name="connsiteY63" fmla="*/ 213380 h 1161397"/>
              <a:gd name="connsiteX64" fmla="*/ 3907640 w 6884912"/>
              <a:gd name="connsiteY64" fmla="*/ 207568 h 1161397"/>
              <a:gd name="connsiteX65" fmla="*/ 3910449 w 6884912"/>
              <a:gd name="connsiteY65" fmla="*/ 197808 h 1161397"/>
              <a:gd name="connsiteX66" fmla="*/ 3917197 w 6884912"/>
              <a:gd name="connsiteY66" fmla="*/ 196121 h 1161397"/>
              <a:gd name="connsiteX67" fmla="*/ 3922400 w 6884912"/>
              <a:gd name="connsiteY67" fmla="*/ 205056 h 1161397"/>
              <a:gd name="connsiteX68" fmla="*/ 4013061 w 6884912"/>
              <a:gd name="connsiteY68" fmla="*/ 224874 h 1161397"/>
              <a:gd name="connsiteX69" fmla="*/ 4220717 w 6884912"/>
              <a:gd name="connsiteY69" fmla="*/ 192946 h 1161397"/>
              <a:gd name="connsiteX70" fmla="*/ 4228802 w 6884912"/>
              <a:gd name="connsiteY70" fmla="*/ 201468 h 1161397"/>
              <a:gd name="connsiteX71" fmla="*/ 4289361 w 6884912"/>
              <a:gd name="connsiteY71" fmla="*/ 196642 h 1161397"/>
              <a:gd name="connsiteX72" fmla="*/ 4498913 w 6884912"/>
              <a:gd name="connsiteY72" fmla="*/ 118915 h 1161397"/>
              <a:gd name="connsiteX73" fmla="*/ 4617330 w 6884912"/>
              <a:gd name="connsiteY73" fmla="*/ 111163 h 1161397"/>
              <a:gd name="connsiteX74" fmla="*/ 4659778 w 6884912"/>
              <a:gd name="connsiteY74" fmla="*/ 118219 h 1161397"/>
              <a:gd name="connsiteX75" fmla="*/ 4730870 w 6884912"/>
              <a:gd name="connsiteY75" fmla="*/ 129432 h 1161397"/>
              <a:gd name="connsiteX76" fmla="*/ 4844073 w 6884912"/>
              <a:gd name="connsiteY76" fmla="*/ 161768 h 1161397"/>
              <a:gd name="connsiteX77" fmla="*/ 4856454 w 6884912"/>
              <a:gd name="connsiteY77" fmla="*/ 130488 h 1161397"/>
              <a:gd name="connsiteX78" fmla="*/ 4920038 w 6884912"/>
              <a:gd name="connsiteY78" fmla="*/ 140418 h 1161397"/>
              <a:gd name="connsiteX79" fmla="*/ 5016639 w 6884912"/>
              <a:gd name="connsiteY79" fmla="*/ 158905 h 1161397"/>
              <a:gd name="connsiteX80" fmla="*/ 5072009 w 6884912"/>
              <a:gd name="connsiteY80" fmla="*/ 161502 h 1161397"/>
              <a:gd name="connsiteX81" fmla="*/ 5223626 w 6884912"/>
              <a:gd name="connsiteY81" fmla="*/ 177356 h 1161397"/>
              <a:gd name="connsiteX82" fmla="*/ 5375773 w 6884912"/>
              <a:gd name="connsiteY82" fmla="*/ 199913 h 1161397"/>
              <a:gd name="connsiteX83" fmla="*/ 5467502 w 6884912"/>
              <a:gd name="connsiteY83" fmla="*/ 250963 h 1161397"/>
              <a:gd name="connsiteX84" fmla="*/ 5592395 w 6884912"/>
              <a:gd name="connsiteY84" fmla="*/ 265434 h 1161397"/>
              <a:gd name="connsiteX85" fmla="*/ 5613532 w 6884912"/>
              <a:gd name="connsiteY85" fmla="*/ 273379 h 1161397"/>
              <a:gd name="connsiteX86" fmla="*/ 5642173 w 6884912"/>
              <a:gd name="connsiteY86" fmla="*/ 266904 h 1161397"/>
              <a:gd name="connsiteX87" fmla="*/ 5756910 w 6884912"/>
              <a:gd name="connsiteY87" fmla="*/ 239211 h 1161397"/>
              <a:gd name="connsiteX88" fmla="*/ 5846667 w 6884912"/>
              <a:gd name="connsiteY88" fmla="*/ 201786 h 1161397"/>
              <a:gd name="connsiteX89" fmla="*/ 5960732 w 6884912"/>
              <a:gd name="connsiteY89" fmla="*/ 220708 h 1161397"/>
              <a:gd name="connsiteX90" fmla="*/ 6029542 w 6884912"/>
              <a:gd name="connsiteY90" fmla="*/ 210339 h 1161397"/>
              <a:gd name="connsiteX91" fmla="*/ 6141123 w 6884912"/>
              <a:gd name="connsiteY91" fmla="*/ 159923 h 1161397"/>
              <a:gd name="connsiteX92" fmla="*/ 6290640 w 6884912"/>
              <a:gd name="connsiteY92" fmla="*/ 167441 h 1161397"/>
              <a:gd name="connsiteX93" fmla="*/ 6322806 w 6884912"/>
              <a:gd name="connsiteY93" fmla="*/ 213293 h 1161397"/>
              <a:gd name="connsiteX94" fmla="*/ 6380420 w 6884912"/>
              <a:gd name="connsiteY94" fmla="*/ 173195 h 1161397"/>
              <a:gd name="connsiteX95" fmla="*/ 6507891 w 6884912"/>
              <a:gd name="connsiteY95" fmla="*/ 118474 h 1161397"/>
              <a:gd name="connsiteX96" fmla="*/ 6571807 w 6884912"/>
              <a:gd name="connsiteY96" fmla="*/ 98636 h 1161397"/>
              <a:gd name="connsiteX97" fmla="*/ 6671880 w 6884912"/>
              <a:gd name="connsiteY97" fmla="*/ 82931 h 1161397"/>
              <a:gd name="connsiteX98" fmla="*/ 6702266 w 6884912"/>
              <a:gd name="connsiteY98" fmla="*/ 75470 h 1161397"/>
              <a:gd name="connsiteX99" fmla="*/ 6845802 w 6884912"/>
              <a:gd name="connsiteY99" fmla="*/ 24496 h 1161397"/>
              <a:gd name="connsiteX100" fmla="*/ 6884912 w 6884912"/>
              <a:gd name="connsiteY10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178301 w 6884912"/>
              <a:gd name="connsiteY16" fmla="*/ 698094 h 1161397"/>
              <a:gd name="connsiteX17" fmla="*/ 1242716 w 6884912"/>
              <a:gd name="connsiteY17" fmla="*/ 698052 h 1161397"/>
              <a:gd name="connsiteX18" fmla="*/ 1299977 w 6884912"/>
              <a:gd name="connsiteY18" fmla="*/ 639196 h 1161397"/>
              <a:gd name="connsiteX19" fmla="*/ 1326190 w 6884912"/>
              <a:gd name="connsiteY19" fmla="*/ 625955 h 1161397"/>
              <a:gd name="connsiteX20" fmla="*/ 1339600 w 6884912"/>
              <a:gd name="connsiteY20" fmla="*/ 616295 h 1161397"/>
              <a:gd name="connsiteX21" fmla="*/ 1340054 w 6884912"/>
              <a:gd name="connsiteY21" fmla="*/ 614022 h 1161397"/>
              <a:gd name="connsiteX22" fmla="*/ 1391606 w 6884912"/>
              <a:gd name="connsiteY22" fmla="*/ 615229 h 1161397"/>
              <a:gd name="connsiteX23" fmla="*/ 1397565 w 6884912"/>
              <a:gd name="connsiteY23" fmla="*/ 611490 h 1161397"/>
              <a:gd name="connsiteX24" fmla="*/ 1432302 w 6884912"/>
              <a:gd name="connsiteY24" fmla="*/ 617267 h 1161397"/>
              <a:gd name="connsiteX25" fmla="*/ 1449644 w 6884912"/>
              <a:gd name="connsiteY25" fmla="*/ 617591 h 1161397"/>
              <a:gd name="connsiteX26" fmla="*/ 1455793 w 6884912"/>
              <a:gd name="connsiteY26" fmla="*/ 623174 h 1161397"/>
              <a:gd name="connsiteX27" fmla="*/ 1480758 w 6884912"/>
              <a:gd name="connsiteY27" fmla="*/ 620863 h 1161397"/>
              <a:gd name="connsiteX28" fmla="*/ 1483154 w 6884912"/>
              <a:gd name="connsiteY28" fmla="*/ 618527 h 1161397"/>
              <a:gd name="connsiteX29" fmla="*/ 1505495 w 6884912"/>
              <a:gd name="connsiteY29" fmla="*/ 624325 h 1161397"/>
              <a:gd name="connsiteX30" fmla="*/ 1526340 w 6884912"/>
              <a:gd name="connsiteY30" fmla="*/ 638496 h 1161397"/>
              <a:gd name="connsiteX31" fmla="*/ 1731986 w 6884912"/>
              <a:gd name="connsiteY31" fmla="*/ 589682 h 1161397"/>
              <a:gd name="connsiteX32" fmla="*/ 1927935 w 6884912"/>
              <a:gd name="connsiteY32" fmla="*/ 628540 h 1161397"/>
              <a:gd name="connsiteX33" fmla="*/ 2039075 w 6884912"/>
              <a:gd name="connsiteY33" fmla="*/ 599964 h 1161397"/>
              <a:gd name="connsiteX34" fmla="*/ 2066980 w 6884912"/>
              <a:gd name="connsiteY34" fmla="*/ 550413 h 1161397"/>
              <a:gd name="connsiteX35" fmla="*/ 2352236 w 6884912"/>
              <a:gd name="connsiteY35" fmla="*/ 519602 h 1161397"/>
              <a:gd name="connsiteX36" fmla="*/ 2420791 w 6884912"/>
              <a:gd name="connsiteY36" fmla="*/ 492826 h 1161397"/>
              <a:gd name="connsiteX37" fmla="*/ 2489932 w 6884912"/>
              <a:gd name="connsiteY37" fmla="*/ 507864 h 1161397"/>
              <a:gd name="connsiteX38" fmla="*/ 2512917 w 6884912"/>
              <a:gd name="connsiteY38" fmla="*/ 489127 h 1161397"/>
              <a:gd name="connsiteX39" fmla="*/ 2516783 w 6884912"/>
              <a:gd name="connsiteY39" fmla="*/ 485473 h 1161397"/>
              <a:gd name="connsiteX40" fmla="*/ 2534360 w 6884912"/>
              <a:gd name="connsiteY40" fmla="*/ 480064 h 1161397"/>
              <a:gd name="connsiteX41" fmla="*/ 2536691 w 6884912"/>
              <a:gd name="connsiteY41" fmla="*/ 467018 h 1161397"/>
              <a:gd name="connsiteX42" fmla="*/ 2561265 w 6884912"/>
              <a:gd name="connsiteY42" fmla="*/ 450623 h 1161397"/>
              <a:gd name="connsiteX43" fmla="*/ 2594349 w 6884912"/>
              <a:gd name="connsiteY43" fmla="*/ 443884 h 1161397"/>
              <a:gd name="connsiteX44" fmla="*/ 2754324 w 6884912"/>
              <a:gd name="connsiteY44" fmla="*/ 424766 h 1161397"/>
              <a:gd name="connsiteX45" fmla="*/ 2848470 w 6884912"/>
              <a:gd name="connsiteY45" fmla="*/ 405966 h 1161397"/>
              <a:gd name="connsiteX46" fmla="*/ 2881772 w 6884912"/>
              <a:gd name="connsiteY46" fmla="*/ 387260 h 1161397"/>
              <a:gd name="connsiteX47" fmla="*/ 2929932 w 6884912"/>
              <a:gd name="connsiteY47" fmla="*/ 368912 h 1161397"/>
              <a:gd name="connsiteX48" fmla="*/ 3013020 w 6884912"/>
              <a:gd name="connsiteY48" fmla="*/ 327578 h 1161397"/>
              <a:gd name="connsiteX49" fmla="*/ 3222191 w 6884912"/>
              <a:gd name="connsiteY49" fmla="*/ 307887 h 1161397"/>
              <a:gd name="connsiteX50" fmla="*/ 3227953 w 6884912"/>
              <a:gd name="connsiteY50" fmla="*/ 297650 h 1161397"/>
              <a:gd name="connsiteX51" fmla="*/ 3510042 w 6884912"/>
              <a:gd name="connsiteY51" fmla="*/ 311820 h 1161397"/>
              <a:gd name="connsiteX52" fmla="*/ 3626773 w 6884912"/>
              <a:gd name="connsiteY52" fmla="*/ 290452 h 1161397"/>
              <a:gd name="connsiteX53" fmla="*/ 3666217 w 6884912"/>
              <a:gd name="connsiteY53" fmla="*/ 273255 h 1161397"/>
              <a:gd name="connsiteX54" fmla="*/ 3732427 w 6884912"/>
              <a:gd name="connsiteY54" fmla="*/ 245039 h 1161397"/>
              <a:gd name="connsiteX55" fmla="*/ 3777022 w 6884912"/>
              <a:gd name="connsiteY55" fmla="*/ 200276 h 1161397"/>
              <a:gd name="connsiteX56" fmla="*/ 3791246 w 6884912"/>
              <a:gd name="connsiteY56" fmla="*/ 189996 h 1161397"/>
              <a:gd name="connsiteX57" fmla="*/ 3819864 w 6884912"/>
              <a:gd name="connsiteY57" fmla="*/ 194605 h 1161397"/>
              <a:gd name="connsiteX58" fmla="*/ 3830398 w 6884912"/>
              <a:gd name="connsiteY58" fmla="*/ 188383 h 1161397"/>
              <a:gd name="connsiteX59" fmla="*/ 3834360 w 6884912"/>
              <a:gd name="connsiteY59" fmla="*/ 188992 h 1161397"/>
              <a:gd name="connsiteX60" fmla="*/ 3843715 w 6884912"/>
              <a:gd name="connsiteY60" fmla="*/ 188752 h 1161397"/>
              <a:gd name="connsiteX61" fmla="*/ 3842609 w 6884912"/>
              <a:gd name="connsiteY61" fmla="*/ 197386 h 1161397"/>
              <a:gd name="connsiteX62" fmla="*/ 3853961 w 6884912"/>
              <a:gd name="connsiteY62" fmla="*/ 213380 h 1161397"/>
              <a:gd name="connsiteX63" fmla="*/ 3907640 w 6884912"/>
              <a:gd name="connsiteY63" fmla="*/ 207568 h 1161397"/>
              <a:gd name="connsiteX64" fmla="*/ 3910449 w 6884912"/>
              <a:gd name="connsiteY64" fmla="*/ 197808 h 1161397"/>
              <a:gd name="connsiteX65" fmla="*/ 3917197 w 6884912"/>
              <a:gd name="connsiteY65" fmla="*/ 196121 h 1161397"/>
              <a:gd name="connsiteX66" fmla="*/ 3922400 w 6884912"/>
              <a:gd name="connsiteY66" fmla="*/ 205056 h 1161397"/>
              <a:gd name="connsiteX67" fmla="*/ 4013061 w 6884912"/>
              <a:gd name="connsiteY67" fmla="*/ 224874 h 1161397"/>
              <a:gd name="connsiteX68" fmla="*/ 4220717 w 6884912"/>
              <a:gd name="connsiteY68" fmla="*/ 192946 h 1161397"/>
              <a:gd name="connsiteX69" fmla="*/ 4228802 w 6884912"/>
              <a:gd name="connsiteY69" fmla="*/ 201468 h 1161397"/>
              <a:gd name="connsiteX70" fmla="*/ 4289361 w 6884912"/>
              <a:gd name="connsiteY70" fmla="*/ 196642 h 1161397"/>
              <a:gd name="connsiteX71" fmla="*/ 4498913 w 6884912"/>
              <a:gd name="connsiteY71" fmla="*/ 118915 h 1161397"/>
              <a:gd name="connsiteX72" fmla="*/ 4617330 w 6884912"/>
              <a:gd name="connsiteY72" fmla="*/ 111163 h 1161397"/>
              <a:gd name="connsiteX73" fmla="*/ 4659778 w 6884912"/>
              <a:gd name="connsiteY73" fmla="*/ 118219 h 1161397"/>
              <a:gd name="connsiteX74" fmla="*/ 4730870 w 6884912"/>
              <a:gd name="connsiteY74" fmla="*/ 129432 h 1161397"/>
              <a:gd name="connsiteX75" fmla="*/ 4844073 w 6884912"/>
              <a:gd name="connsiteY75" fmla="*/ 161768 h 1161397"/>
              <a:gd name="connsiteX76" fmla="*/ 4856454 w 6884912"/>
              <a:gd name="connsiteY76" fmla="*/ 130488 h 1161397"/>
              <a:gd name="connsiteX77" fmla="*/ 4920038 w 6884912"/>
              <a:gd name="connsiteY77" fmla="*/ 140418 h 1161397"/>
              <a:gd name="connsiteX78" fmla="*/ 5016639 w 6884912"/>
              <a:gd name="connsiteY78" fmla="*/ 158905 h 1161397"/>
              <a:gd name="connsiteX79" fmla="*/ 5072009 w 6884912"/>
              <a:gd name="connsiteY79" fmla="*/ 161502 h 1161397"/>
              <a:gd name="connsiteX80" fmla="*/ 5223626 w 6884912"/>
              <a:gd name="connsiteY80" fmla="*/ 177356 h 1161397"/>
              <a:gd name="connsiteX81" fmla="*/ 5375773 w 6884912"/>
              <a:gd name="connsiteY81" fmla="*/ 199913 h 1161397"/>
              <a:gd name="connsiteX82" fmla="*/ 5467502 w 6884912"/>
              <a:gd name="connsiteY82" fmla="*/ 250963 h 1161397"/>
              <a:gd name="connsiteX83" fmla="*/ 5592395 w 6884912"/>
              <a:gd name="connsiteY83" fmla="*/ 265434 h 1161397"/>
              <a:gd name="connsiteX84" fmla="*/ 5613532 w 6884912"/>
              <a:gd name="connsiteY84" fmla="*/ 273379 h 1161397"/>
              <a:gd name="connsiteX85" fmla="*/ 5642173 w 6884912"/>
              <a:gd name="connsiteY85" fmla="*/ 266904 h 1161397"/>
              <a:gd name="connsiteX86" fmla="*/ 5756910 w 6884912"/>
              <a:gd name="connsiteY86" fmla="*/ 239211 h 1161397"/>
              <a:gd name="connsiteX87" fmla="*/ 5846667 w 6884912"/>
              <a:gd name="connsiteY87" fmla="*/ 201786 h 1161397"/>
              <a:gd name="connsiteX88" fmla="*/ 5960732 w 6884912"/>
              <a:gd name="connsiteY88" fmla="*/ 220708 h 1161397"/>
              <a:gd name="connsiteX89" fmla="*/ 6029542 w 6884912"/>
              <a:gd name="connsiteY89" fmla="*/ 210339 h 1161397"/>
              <a:gd name="connsiteX90" fmla="*/ 6141123 w 6884912"/>
              <a:gd name="connsiteY90" fmla="*/ 159923 h 1161397"/>
              <a:gd name="connsiteX91" fmla="*/ 6290640 w 6884912"/>
              <a:gd name="connsiteY91" fmla="*/ 167441 h 1161397"/>
              <a:gd name="connsiteX92" fmla="*/ 6322806 w 6884912"/>
              <a:gd name="connsiteY92" fmla="*/ 213293 h 1161397"/>
              <a:gd name="connsiteX93" fmla="*/ 6380420 w 6884912"/>
              <a:gd name="connsiteY93" fmla="*/ 173195 h 1161397"/>
              <a:gd name="connsiteX94" fmla="*/ 6507891 w 6884912"/>
              <a:gd name="connsiteY94" fmla="*/ 118474 h 1161397"/>
              <a:gd name="connsiteX95" fmla="*/ 6571807 w 6884912"/>
              <a:gd name="connsiteY95" fmla="*/ 98636 h 1161397"/>
              <a:gd name="connsiteX96" fmla="*/ 6671880 w 6884912"/>
              <a:gd name="connsiteY96" fmla="*/ 82931 h 1161397"/>
              <a:gd name="connsiteX97" fmla="*/ 6702266 w 6884912"/>
              <a:gd name="connsiteY97" fmla="*/ 75470 h 1161397"/>
              <a:gd name="connsiteX98" fmla="*/ 6845802 w 6884912"/>
              <a:gd name="connsiteY98" fmla="*/ 24496 h 1161397"/>
              <a:gd name="connsiteX99" fmla="*/ 6884912 w 6884912"/>
              <a:gd name="connsiteY9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7166 w 6884912"/>
              <a:gd name="connsiteY14" fmla="*/ 744338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6884912" h="1161397">
                <a:moveTo>
                  <a:pt x="6884912" y="0"/>
                </a:moveTo>
                <a:lnTo>
                  <a:pt x="6884912" y="1161397"/>
                </a:lnTo>
                <a:lnTo>
                  <a:pt x="0" y="1161397"/>
                </a:lnTo>
                <a:lnTo>
                  <a:pt x="27135" y="1147460"/>
                </a:lnTo>
                <a:cubicBezTo>
                  <a:pt x="57431" y="1167048"/>
                  <a:pt x="61886" y="1088181"/>
                  <a:pt x="115388" y="1111320"/>
                </a:cubicBezTo>
                <a:cubicBezTo>
                  <a:pt x="146435" y="1096221"/>
                  <a:pt x="156823" y="1079485"/>
                  <a:pt x="213420" y="1056868"/>
                </a:cubicBezTo>
                <a:cubicBezTo>
                  <a:pt x="288217" y="1040787"/>
                  <a:pt x="383333" y="1044881"/>
                  <a:pt x="454970" y="1023343"/>
                </a:cubicBezTo>
                <a:cubicBezTo>
                  <a:pt x="440966" y="999969"/>
                  <a:pt x="571419" y="1006841"/>
                  <a:pt x="548162" y="984908"/>
                </a:cubicBezTo>
                <a:cubicBezTo>
                  <a:pt x="561321" y="956563"/>
                  <a:pt x="637415" y="1010272"/>
                  <a:pt x="651408" y="984938"/>
                </a:cubicBezTo>
                <a:cubicBezTo>
                  <a:pt x="671652" y="980952"/>
                  <a:pt x="698726" y="950833"/>
                  <a:pt x="723108" y="941904"/>
                </a:cubicBezTo>
                <a:cubicBezTo>
                  <a:pt x="760262" y="946949"/>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6251" y="768649"/>
                  <a:pt x="1137166" y="744338"/>
                </a:cubicBezTo>
                <a:lnTo>
                  <a:pt x="1207847" y="689087"/>
                </a:lnTo>
                <a:cubicBezTo>
                  <a:pt x="1226429" y="687736"/>
                  <a:pt x="1222409" y="707958"/>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61730" y="317407"/>
                  <a:pt x="3186369" y="312875"/>
                  <a:pt x="3222191" y="307887"/>
                </a:cubicBezTo>
                <a:cubicBezTo>
                  <a:pt x="3223593" y="304249"/>
                  <a:pt x="3179978" y="296995"/>
                  <a:pt x="3227953" y="297650"/>
                </a:cubicBezTo>
                <a:cubicBezTo>
                  <a:pt x="3275928" y="298306"/>
                  <a:pt x="3443572" y="313020"/>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62781" y="222856"/>
                  <a:pt x="4184760" y="196847"/>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61586" y="136690"/>
                  <a:pt x="4823142" y="161592"/>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7769" y="214252"/>
                  <a:pt x="6349573" y="188998"/>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egno di spunta">
            <a:extLst>
              <a:ext uri="{FF2B5EF4-FFF2-40B4-BE49-F238E27FC236}">
                <a16:creationId xmlns:a16="http://schemas.microsoft.com/office/drawing/2014/main" id="{4BBD63A0-08AD-CD54-2FBB-16B4A5DF46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2924" y="2130705"/>
            <a:ext cx="3021806" cy="3021806"/>
          </a:xfrm>
          <a:prstGeom prst="rect">
            <a:avLst/>
          </a:prstGeom>
        </p:spPr>
      </p:pic>
      <p:sp>
        <p:nvSpPr>
          <p:cNvPr id="3" name="Segnaposto contenuto 2"/>
          <p:cNvSpPr>
            <a:spLocks noGrp="1"/>
          </p:cNvSpPr>
          <p:nvPr>
            <p:ph idx="1"/>
          </p:nvPr>
        </p:nvSpPr>
        <p:spPr>
          <a:xfrm>
            <a:off x="4036218" y="2194101"/>
            <a:ext cx="4362272" cy="3908587"/>
          </a:xfrm>
        </p:spPr>
        <p:txBody>
          <a:bodyPr vert="horz" lIns="91440" tIns="45720" rIns="91440" bIns="45720" rtlCol="0" anchor="t">
            <a:normAutofit/>
          </a:bodyPr>
          <a:lstStyle/>
          <a:p>
            <a:pPr marL="0" indent="0" algn="just">
              <a:buNone/>
            </a:pPr>
            <a:r>
              <a:rPr lang="it-IT" sz="2000" dirty="0"/>
              <a:t>«Il principio di necessarietà orienta la scelta tra più mezzi astrattamente idonei al raggiungimento dell'obiettivo prefissato e permette di individuare quello ugualmente efficace, ma che incida meno negativamente nella sfera del singolo».</a:t>
            </a:r>
            <a:r>
              <a:rPr lang="nb-NO" sz="2000" dirty="0"/>
              <a:t> </a:t>
            </a:r>
            <a:endParaRPr lang="it-IT" sz="2000">
              <a:ea typeface="Calibri"/>
              <a:cs typeface="Calibri"/>
            </a:endParaRPr>
          </a:p>
          <a:p>
            <a:pPr marL="0" indent="0">
              <a:buNone/>
            </a:pPr>
            <a:r>
              <a:rPr lang="nb-NO" sz="1700" dirty="0"/>
              <a:t>Tar Lazio, III, n. 11991/2016</a:t>
            </a:r>
            <a:endParaRPr lang="it-IT" sz="1700" dirty="0">
              <a:ea typeface="Calibri"/>
              <a:cs typeface="Calibri"/>
            </a:endParaRPr>
          </a:p>
        </p:txBody>
      </p:sp>
    </p:spTree>
    <p:extLst>
      <p:ext uri="{BB962C8B-B14F-4D97-AF65-F5344CB8AC3E}">
        <p14:creationId xmlns:p14="http://schemas.microsoft.com/office/powerpoint/2010/main" val="1642579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La necessarietà</a:t>
            </a:r>
          </a:p>
        </p:txBody>
      </p:sp>
      <p:sp>
        <p:nvSpPr>
          <p:cNvPr id="3" name="Segnaposto contenuto 2"/>
          <p:cNvSpPr>
            <a:spLocks noGrp="1"/>
          </p:cNvSpPr>
          <p:nvPr>
            <p:ph idx="1"/>
          </p:nvPr>
        </p:nvSpPr>
        <p:spPr/>
        <p:txBody>
          <a:bodyPr/>
          <a:lstStyle/>
          <a:p>
            <a:pPr marL="0" indent="0" algn="just">
              <a:buNone/>
            </a:pPr>
            <a:r>
              <a:rPr lang="it-IT" dirty="0"/>
              <a:t>L’amministrazione, tra le varie scelte </a:t>
            </a:r>
            <a:r>
              <a:rPr lang="it-IT" b="1" dirty="0"/>
              <a:t>potenzialmente idonee </a:t>
            </a:r>
            <a:r>
              <a:rPr lang="it-IT" dirty="0"/>
              <a:t>a perseguire il fine stabilito, deve optare per la soluzione che arrechi il </a:t>
            </a:r>
            <a:r>
              <a:rPr lang="it-IT" b="1" dirty="0"/>
              <a:t>minor pregiudizio </a:t>
            </a:r>
            <a:r>
              <a:rPr lang="it-IT" dirty="0"/>
              <a:t>all’interesse del destinatario.</a:t>
            </a:r>
          </a:p>
          <a:p>
            <a:endParaRPr lang="it-IT" dirty="0"/>
          </a:p>
        </p:txBody>
      </p:sp>
    </p:spTree>
    <p:extLst>
      <p:ext uri="{BB962C8B-B14F-4D97-AF65-F5344CB8AC3E}">
        <p14:creationId xmlns:p14="http://schemas.microsoft.com/office/powerpoint/2010/main" val="2939454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Un provvedimento </a:t>
            </a:r>
            <a:r>
              <a:rPr lang="it-IT" b="1" i="1" dirty="0"/>
              <a:t>non necessario </a:t>
            </a:r>
            <a:r>
              <a:rPr lang="it-IT" b="1" dirty="0"/>
              <a:t>(1)</a:t>
            </a:r>
          </a:p>
        </p:txBody>
      </p:sp>
      <p:sp>
        <p:nvSpPr>
          <p:cNvPr id="3" name="Segnaposto contenuto 2"/>
          <p:cNvSpPr>
            <a:spLocks noGrp="1"/>
          </p:cNvSpPr>
          <p:nvPr>
            <p:ph idx="1"/>
          </p:nvPr>
        </p:nvSpPr>
        <p:spPr/>
        <p:txBody>
          <a:bodyPr>
            <a:normAutofit/>
          </a:bodyPr>
          <a:lstStyle/>
          <a:p>
            <a:pPr marL="0" indent="0" algn="just">
              <a:buNone/>
            </a:pPr>
            <a:r>
              <a:rPr lang="it-IT" dirty="0"/>
              <a:t>Il giudice amministrativo ha annullato il licenziamento di un carabiniere motivato dal fatto che quest’ultimo frequentasse una persona di dubbia moralità. Secondo il giudice: </a:t>
            </a:r>
          </a:p>
          <a:p>
            <a:pPr algn="just"/>
            <a:r>
              <a:rPr lang="it-IT" dirty="0"/>
              <a:t>«La condotta del soggetto, pur riprovevole, poteva essere sanzionato con una misura meno grave rispetto al licenziamento»</a:t>
            </a:r>
            <a:r>
              <a:rPr lang="it-IT" i="1" dirty="0"/>
              <a:t> </a:t>
            </a:r>
            <a:r>
              <a:rPr lang="it-IT" dirty="0"/>
              <a:t>(Cons. St., IV, n. 4999/2015).</a:t>
            </a:r>
          </a:p>
        </p:txBody>
      </p:sp>
    </p:spTree>
    <p:extLst>
      <p:ext uri="{BB962C8B-B14F-4D97-AF65-F5344CB8AC3E}">
        <p14:creationId xmlns:p14="http://schemas.microsoft.com/office/powerpoint/2010/main" val="3656808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normAutofit fontScale="90000"/>
          </a:bodyPr>
          <a:lstStyle/>
          <a:p>
            <a:r>
              <a:rPr lang="it-IT" b="1" dirty="0"/>
              <a:t>Un provvedimento </a:t>
            </a:r>
            <a:r>
              <a:rPr lang="it-IT" b="1" i="1" dirty="0"/>
              <a:t>non necessario </a:t>
            </a:r>
            <a:r>
              <a:rPr lang="it-IT" b="1" dirty="0"/>
              <a:t>(2)</a:t>
            </a:r>
            <a:endParaRPr lang="it-IT" b="1" i="1" dirty="0"/>
          </a:p>
        </p:txBody>
      </p:sp>
      <p:sp>
        <p:nvSpPr>
          <p:cNvPr id="3" name="Segnaposto contenuto 2"/>
          <p:cNvSpPr>
            <a:spLocks noGrp="1"/>
          </p:cNvSpPr>
          <p:nvPr>
            <p:ph idx="1"/>
          </p:nvPr>
        </p:nvSpPr>
        <p:spPr>
          <a:xfrm>
            <a:off x="457200" y="980728"/>
            <a:ext cx="8229600" cy="5145435"/>
          </a:xfrm>
        </p:spPr>
        <p:txBody>
          <a:bodyPr>
            <a:normAutofit fontScale="85000" lnSpcReduction="10000"/>
          </a:bodyPr>
          <a:lstStyle/>
          <a:p>
            <a:pPr marL="0" indent="0" algn="just">
              <a:buNone/>
            </a:pPr>
            <a:r>
              <a:rPr lang="it-IT" dirty="0"/>
              <a:t>«L’ordinanza comunale, nella parte in cui impone il divieto assoluto di introdurre cani, anche se custoditi, nei giardini pubblici, è illegittima in quanto eccessivamente limitativa della libertà di circolazione delle persone e contraria ai principi di adeguatezza e proporzionalità, atteso che lo scopo perseguito dall’ente locale di mantenere il decoro e l’igiene pubblica è già adeguatamente soddisfatto dalla stessa ordinanza che impone agli accompagnatori o custodi di cani di rimuovere le eventuali deiezioni con apposite palette, sacchetti di plastica o qualsiasi altro strumento idoneo predisposte all’uso e di provvedere al loro smaltimento nei rifiuti indifferenziati». (Tar Basilicata, I, n. 611/2013)</a:t>
            </a:r>
          </a:p>
        </p:txBody>
      </p:sp>
    </p:spTree>
    <p:extLst>
      <p:ext uri="{BB962C8B-B14F-4D97-AF65-F5344CB8AC3E}">
        <p14:creationId xmlns:p14="http://schemas.microsoft.com/office/powerpoint/2010/main" val="887672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olti punti interrogativi su sfondo nero">
            <a:extLst>
              <a:ext uri="{FF2B5EF4-FFF2-40B4-BE49-F238E27FC236}">
                <a16:creationId xmlns:a16="http://schemas.microsoft.com/office/drawing/2014/main" id="{573B80B4-E468-F7FD-B528-BCB5D2732589}"/>
              </a:ext>
            </a:extLst>
          </p:cNvPr>
          <p:cNvPicPr>
            <a:picLocks noChangeAspect="1"/>
          </p:cNvPicPr>
          <p:nvPr/>
        </p:nvPicPr>
        <p:blipFill rotWithShape="1">
          <a:blip r:embed="rId2"/>
          <a:srcRect l="61661" r="2316" b="7"/>
          <a:stretch/>
        </p:blipFill>
        <p:spPr>
          <a:xfrm>
            <a:off x="20" y="-2"/>
            <a:ext cx="4057627"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7647" y="-1"/>
            <a:ext cx="508635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586487" y="405685"/>
            <a:ext cx="4098726" cy="1559301"/>
          </a:xfrm>
        </p:spPr>
        <p:txBody>
          <a:bodyPr>
            <a:normAutofit/>
          </a:bodyPr>
          <a:lstStyle/>
          <a:p>
            <a:r>
              <a:rPr lang="it-IT" sz="3500" b="1"/>
              <a:t>Il test dei tre gradini: l’adeguatezza</a:t>
            </a:r>
          </a:p>
        </p:txBody>
      </p:sp>
      <p:sp>
        <p:nvSpPr>
          <p:cNvPr id="3" name="Segnaposto contenuto 2"/>
          <p:cNvSpPr>
            <a:spLocks noGrp="1"/>
          </p:cNvSpPr>
          <p:nvPr>
            <p:ph idx="1"/>
          </p:nvPr>
        </p:nvSpPr>
        <p:spPr>
          <a:xfrm>
            <a:off x="4586487" y="2743200"/>
            <a:ext cx="3935505" cy="3496878"/>
          </a:xfrm>
        </p:spPr>
        <p:txBody>
          <a:bodyPr anchor="ctr">
            <a:normAutofit/>
          </a:bodyPr>
          <a:lstStyle/>
          <a:p>
            <a:pPr marL="0" indent="0" algn="just">
              <a:buNone/>
            </a:pPr>
            <a:r>
              <a:rPr lang="it-IT" sz="2400" dirty="0"/>
              <a:t>«Una volta che l'atto è idoneo e necessario, se ne dovrà valutare la tollerabilità da parte del privato in funzione del fine perseguito (adeguatezza)». </a:t>
            </a:r>
            <a:endParaRPr lang="it-IT" sz="1700" dirty="0"/>
          </a:p>
          <a:p>
            <a:pPr marL="0" indent="0" algn="just">
              <a:buNone/>
            </a:pPr>
            <a:r>
              <a:rPr lang="nb-NO" sz="2400" dirty="0"/>
              <a:t>Tar Lazio, III, n. 11991/2016</a:t>
            </a:r>
            <a:endParaRPr lang="it-IT" sz="1700" dirty="0">
              <a:ea typeface="Calibri"/>
              <a:cs typeface="Calibri"/>
            </a:endParaRPr>
          </a:p>
          <a:p>
            <a:endParaRPr lang="it-IT" sz="1700"/>
          </a:p>
        </p:txBody>
      </p:sp>
    </p:spTree>
    <p:extLst>
      <p:ext uri="{BB962C8B-B14F-4D97-AF65-F5344CB8AC3E}">
        <p14:creationId xmlns:p14="http://schemas.microsoft.com/office/powerpoint/2010/main" val="1073734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3973321" y="329184"/>
            <a:ext cx="4688333" cy="1783080"/>
          </a:xfrm>
        </p:spPr>
        <p:txBody>
          <a:bodyPr anchor="b">
            <a:normAutofit/>
          </a:bodyPr>
          <a:lstStyle/>
          <a:p>
            <a:r>
              <a:rPr lang="it-IT" sz="4700" b="1"/>
              <a:t>I principi più recenti</a:t>
            </a:r>
          </a:p>
        </p:txBody>
      </p:sp>
      <p:pic>
        <p:nvPicPr>
          <p:cNvPr id="5" name="Picture 4" descr="Biblioteca pubblica sfocata astratta con scaffali">
            <a:extLst>
              <a:ext uri="{FF2B5EF4-FFF2-40B4-BE49-F238E27FC236}">
                <a16:creationId xmlns:a16="http://schemas.microsoft.com/office/drawing/2014/main" id="{7814302B-5101-BBB7-0C3F-1F0EA25B1274}"/>
              </a:ext>
            </a:extLst>
          </p:cNvPr>
          <p:cNvPicPr>
            <a:picLocks noChangeAspect="1"/>
          </p:cNvPicPr>
          <p:nvPr/>
        </p:nvPicPr>
        <p:blipFill rotWithShape="1">
          <a:blip r:embed="rId2"/>
          <a:srcRect l="22040" r="43964" b="4"/>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 name="connsiteX0" fmla="*/ 0 w 3182692"/>
              <a:gd name="connsiteY0" fmla="*/ 0 h 18288"/>
              <a:gd name="connsiteX1" fmla="*/ 572885 w 3182692"/>
              <a:gd name="connsiteY1" fmla="*/ 0 h 18288"/>
              <a:gd name="connsiteX2" fmla="*/ 1113942 w 3182692"/>
              <a:gd name="connsiteY2" fmla="*/ 0 h 18288"/>
              <a:gd name="connsiteX3" fmla="*/ 1686827 w 3182692"/>
              <a:gd name="connsiteY3" fmla="*/ 0 h 18288"/>
              <a:gd name="connsiteX4" fmla="*/ 2323365 w 3182692"/>
              <a:gd name="connsiteY4" fmla="*/ 0 h 18288"/>
              <a:gd name="connsiteX5" fmla="*/ 3182692 w 3182692"/>
              <a:gd name="connsiteY5" fmla="*/ 0 h 18288"/>
              <a:gd name="connsiteX6" fmla="*/ 3182692 w 3182692"/>
              <a:gd name="connsiteY6" fmla="*/ 18288 h 18288"/>
              <a:gd name="connsiteX7" fmla="*/ 2546154 w 3182692"/>
              <a:gd name="connsiteY7" fmla="*/ 18288 h 18288"/>
              <a:gd name="connsiteX8" fmla="*/ 1845961 w 3182692"/>
              <a:gd name="connsiteY8" fmla="*/ 18288 h 18288"/>
              <a:gd name="connsiteX9" fmla="*/ 1304904 w 3182692"/>
              <a:gd name="connsiteY9" fmla="*/ 18288 h 18288"/>
              <a:gd name="connsiteX10" fmla="*/ 604711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58" y="4844"/>
                  <a:pt x="3182282" y="11009"/>
                  <a:pt x="3182692" y="18288"/>
                </a:cubicBezTo>
                <a:cubicBezTo>
                  <a:pt x="2944477" y="15825"/>
                  <a:pt x="2868931" y="12370"/>
                  <a:pt x="2609807" y="18288"/>
                </a:cubicBezTo>
                <a:cubicBezTo>
                  <a:pt x="2341556" y="6193"/>
                  <a:pt x="2324113" y="22706"/>
                  <a:pt x="2068750" y="18288"/>
                </a:cubicBezTo>
                <a:cubicBezTo>
                  <a:pt x="1817163" y="7852"/>
                  <a:pt x="1716254" y="25979"/>
                  <a:pt x="1432211" y="18288"/>
                </a:cubicBezTo>
                <a:cubicBezTo>
                  <a:pt x="1164747" y="-28137"/>
                  <a:pt x="993140" y="27575"/>
                  <a:pt x="859327" y="18288"/>
                </a:cubicBezTo>
                <a:cubicBezTo>
                  <a:pt x="750703" y="-24974"/>
                  <a:pt x="236193" y="38731"/>
                  <a:pt x="0" y="18288"/>
                </a:cubicBezTo>
                <a:cubicBezTo>
                  <a:pt x="-649" y="11698"/>
                  <a:pt x="663" y="5413"/>
                  <a:pt x="0" y="0"/>
                </a:cubicBezTo>
                <a:close/>
              </a:path>
              <a:path w="3182692" h="18288"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2167" y="5049"/>
                  <a:pt x="3182885" y="12044"/>
                  <a:pt x="3182692" y="18288"/>
                </a:cubicBezTo>
                <a:cubicBezTo>
                  <a:pt x="3012563" y="-37820"/>
                  <a:pt x="2765409" y="35618"/>
                  <a:pt x="2546154" y="18288"/>
                </a:cubicBezTo>
                <a:cubicBezTo>
                  <a:pt x="2333381" y="13914"/>
                  <a:pt x="2154438" y="9838"/>
                  <a:pt x="1845961" y="18288"/>
                </a:cubicBezTo>
                <a:cubicBezTo>
                  <a:pt x="1531509" y="33812"/>
                  <a:pt x="1456631" y="-6606"/>
                  <a:pt x="1304904" y="18288"/>
                </a:cubicBezTo>
                <a:cubicBezTo>
                  <a:pt x="1168344" y="36351"/>
                  <a:pt x="928499" y="15047"/>
                  <a:pt x="604711" y="18288"/>
                </a:cubicBezTo>
                <a:cubicBezTo>
                  <a:pt x="285438" y="38007"/>
                  <a:pt x="116029" y="-22204"/>
                  <a:pt x="0" y="18288"/>
                </a:cubicBezTo>
                <a:cubicBezTo>
                  <a:pt x="-39" y="12511"/>
                  <a:pt x="-381" y="8039"/>
                  <a:pt x="0" y="0"/>
                </a:cubicBezTo>
                <a:close/>
              </a:path>
              <a:path w="3182692" h="18288"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3006" y="4158"/>
                  <a:pt x="3181713" y="12539"/>
                  <a:pt x="3182692" y="18288"/>
                </a:cubicBezTo>
                <a:cubicBezTo>
                  <a:pt x="2959845" y="25574"/>
                  <a:pt x="2868929" y="24980"/>
                  <a:pt x="2609807" y="18288"/>
                </a:cubicBezTo>
                <a:cubicBezTo>
                  <a:pt x="2341405" y="5992"/>
                  <a:pt x="2328488" y="20436"/>
                  <a:pt x="2068750" y="18288"/>
                </a:cubicBezTo>
                <a:cubicBezTo>
                  <a:pt x="1816113" y="2395"/>
                  <a:pt x="1699345" y="36855"/>
                  <a:pt x="1432211" y="18288"/>
                </a:cubicBezTo>
                <a:cubicBezTo>
                  <a:pt x="1148381" y="-28184"/>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p:cNvSpPr>
            <a:spLocks noGrp="1"/>
          </p:cNvSpPr>
          <p:nvPr>
            <p:ph idx="1"/>
          </p:nvPr>
        </p:nvSpPr>
        <p:spPr>
          <a:xfrm>
            <a:off x="3973321" y="2706624"/>
            <a:ext cx="4688333" cy="3483864"/>
          </a:xfrm>
        </p:spPr>
        <p:txBody>
          <a:bodyPr>
            <a:normAutofit/>
          </a:bodyPr>
          <a:lstStyle/>
          <a:p>
            <a:r>
              <a:rPr lang="it-IT" sz="1900"/>
              <a:t>Il principio di proporzionalità (di derivazione sovranazionale)</a:t>
            </a:r>
          </a:p>
          <a:p>
            <a:r>
              <a:rPr lang="it-IT" sz="1900"/>
              <a:t>Il principio di legittimo affidamento (comune a soggetti pubblici e privati)</a:t>
            </a:r>
          </a:p>
        </p:txBody>
      </p:sp>
    </p:spTree>
    <p:extLst>
      <p:ext uri="{BB962C8B-B14F-4D97-AF65-F5344CB8AC3E}">
        <p14:creationId xmlns:p14="http://schemas.microsoft.com/office/powerpoint/2010/main" val="624057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L’adeguatezza</a:t>
            </a:r>
          </a:p>
        </p:txBody>
      </p:sp>
      <p:sp>
        <p:nvSpPr>
          <p:cNvPr id="3" name="Segnaposto contenuto 2"/>
          <p:cNvSpPr>
            <a:spLocks noGrp="1"/>
          </p:cNvSpPr>
          <p:nvPr>
            <p:ph idx="1"/>
          </p:nvPr>
        </p:nvSpPr>
        <p:spPr/>
        <p:txBody>
          <a:bodyPr>
            <a:normAutofit fontScale="85000" lnSpcReduction="10000"/>
          </a:bodyPr>
          <a:lstStyle/>
          <a:p>
            <a:pPr marL="0" indent="0" algn="just">
              <a:buNone/>
            </a:pPr>
            <a:r>
              <a:rPr lang="it-IT" dirty="0"/>
              <a:t>Nell’effettuare la scelta </a:t>
            </a:r>
            <a:r>
              <a:rPr lang="it-IT" b="1" dirty="0"/>
              <a:t>tra più mezzi idonei</a:t>
            </a:r>
            <a:r>
              <a:rPr lang="it-IT" dirty="0"/>
              <a:t>, dopo aver individuato quello che comporta il minor sacrificio per il destinatario, la pubblica amministrazione deve valutare se quella </a:t>
            </a:r>
            <a:r>
              <a:rPr lang="it-IT" b="1" dirty="0"/>
              <a:t>misura è o no tollerabile </a:t>
            </a:r>
            <a:r>
              <a:rPr lang="it-IT" dirty="0"/>
              <a:t>per il destinatario. Si tratta dell’elemento più difficile da accertare:</a:t>
            </a:r>
          </a:p>
          <a:p>
            <a:pPr algn="just"/>
            <a:r>
              <a:rPr lang="it-IT" dirty="0"/>
              <a:t>La valutazione circa la tollerabilità o meno di un provvedimento rientra tra le attività altamente discrezionali dell’amministrazione.</a:t>
            </a:r>
          </a:p>
          <a:p>
            <a:pPr marL="0" indent="0" algn="just">
              <a:buNone/>
            </a:pPr>
            <a:r>
              <a:rPr lang="it-IT" dirty="0"/>
              <a:t>È, tuttavia, difficile trovare casi in cui il giudice ha annullato un provvedimento amministrativo in quanto adottato in violazione del criterio dell’adeguatezza.</a:t>
            </a:r>
          </a:p>
        </p:txBody>
      </p:sp>
    </p:spTree>
    <p:extLst>
      <p:ext uri="{BB962C8B-B14F-4D97-AF65-F5344CB8AC3E}">
        <p14:creationId xmlns:p14="http://schemas.microsoft.com/office/powerpoint/2010/main" val="4227814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lstStyle/>
          <a:p>
            <a:r>
              <a:rPr lang="it-IT" b="1" dirty="0"/>
              <a:t>Un provvedimento </a:t>
            </a:r>
            <a:r>
              <a:rPr lang="it-IT" b="1" i="1" dirty="0"/>
              <a:t>adeguato</a:t>
            </a:r>
            <a:endParaRPr lang="it-IT" b="1" dirty="0"/>
          </a:p>
        </p:txBody>
      </p:sp>
      <p:sp>
        <p:nvSpPr>
          <p:cNvPr id="3" name="Segnaposto contenuto 2"/>
          <p:cNvSpPr>
            <a:spLocks noGrp="1"/>
          </p:cNvSpPr>
          <p:nvPr>
            <p:ph idx="1"/>
          </p:nvPr>
        </p:nvSpPr>
        <p:spPr>
          <a:xfrm>
            <a:off x="457200" y="1268760"/>
            <a:ext cx="8229600" cy="4857403"/>
          </a:xfrm>
        </p:spPr>
        <p:txBody>
          <a:bodyPr/>
          <a:lstStyle/>
          <a:p>
            <a:pPr marL="0" indent="0" algn="just">
              <a:buNone/>
            </a:pPr>
            <a:r>
              <a:rPr lang="it-IT" dirty="0"/>
              <a:t>Il giudice amministrativo ha ritenuto </a:t>
            </a:r>
            <a:r>
              <a:rPr lang="it-IT" i="1" dirty="0"/>
              <a:t>tollerabile </a:t>
            </a:r>
            <a:r>
              <a:rPr lang="it-IT" dirty="0"/>
              <a:t>l’ordinanza comunale che, per arginare il fenomeno della «movida notturna», ha imposto alcune restrizioni ai gestori di bar, pub e ristoranti, come, ad esempio, limitazioni dell’orario di apertura, utilizzo di bicchieri di carta e il divieto di somministrare alcolici in alcuni orari (Tar Lombardia, Brescia, II, n. 1425/2015).</a:t>
            </a:r>
          </a:p>
        </p:txBody>
      </p:sp>
    </p:spTree>
    <p:extLst>
      <p:ext uri="{BB962C8B-B14F-4D97-AF65-F5344CB8AC3E}">
        <p14:creationId xmlns:p14="http://schemas.microsoft.com/office/powerpoint/2010/main" val="2239347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title"/>
          </p:nvPr>
        </p:nvSpPr>
        <p:spPr>
          <a:xfrm>
            <a:off x="836676" y="548640"/>
            <a:ext cx="7626096" cy="1179576"/>
          </a:xfrm>
        </p:spPr>
        <p:txBody>
          <a:bodyPr>
            <a:normAutofit/>
          </a:bodyPr>
          <a:lstStyle/>
          <a:p>
            <a:r>
              <a:rPr lang="it-IT" sz="3500" b="1"/>
              <a:t>Le funzioni del principio</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egnaposto contenuto 2"/>
          <p:cNvSpPr>
            <a:spLocks noGrp="1"/>
          </p:cNvSpPr>
          <p:nvPr>
            <p:ph idx="1"/>
          </p:nvPr>
        </p:nvSpPr>
        <p:spPr>
          <a:xfrm>
            <a:off x="836676" y="2481943"/>
            <a:ext cx="7626096" cy="3695020"/>
          </a:xfrm>
        </p:spPr>
        <p:txBody>
          <a:bodyPr vert="horz" lIns="91440" tIns="45720" rIns="91440" bIns="45720" rtlCol="0" anchor="t">
            <a:normAutofit/>
          </a:bodyPr>
          <a:lstStyle/>
          <a:p>
            <a:r>
              <a:rPr lang="it-IT" sz="2400" dirty="0"/>
              <a:t>Il principio di proporzionalità si estende a tutta l’attività discrezionale e attiene al </a:t>
            </a:r>
            <a:r>
              <a:rPr lang="it-IT" sz="2400" b="1" dirty="0"/>
              <a:t>corretto bilanciamento degli interessi</a:t>
            </a:r>
            <a:r>
              <a:rPr lang="it-IT" sz="2400" dirty="0"/>
              <a:t>. </a:t>
            </a:r>
            <a:endParaRPr lang="it-IT" sz="2400" dirty="0">
              <a:ea typeface="Calibri"/>
              <a:cs typeface="Calibri"/>
            </a:endParaRPr>
          </a:p>
          <a:p>
            <a:r>
              <a:rPr lang="it-IT" sz="2400" dirty="0"/>
              <a:t>funge:</a:t>
            </a:r>
            <a:endParaRPr lang="it-IT" sz="2400" dirty="0">
              <a:ea typeface="Calibri"/>
              <a:cs typeface="Calibri"/>
            </a:endParaRPr>
          </a:p>
          <a:p>
            <a:pPr lvl="1"/>
            <a:r>
              <a:rPr lang="it-IT" sz="2400" dirty="0"/>
              <a:t>da </a:t>
            </a:r>
            <a:r>
              <a:rPr lang="it-IT" sz="2400" b="1" dirty="0"/>
              <a:t>limite </a:t>
            </a:r>
            <a:r>
              <a:rPr lang="it-IT" sz="2400" dirty="0"/>
              <a:t>per l’esercizio del </a:t>
            </a:r>
            <a:r>
              <a:rPr lang="it-IT" sz="2400" b="1" dirty="0"/>
              <a:t>potere pubblico</a:t>
            </a:r>
            <a:r>
              <a:rPr lang="it-IT" sz="2400" dirty="0"/>
              <a:t>;</a:t>
            </a:r>
            <a:endParaRPr lang="it-IT" sz="2400" dirty="0">
              <a:ea typeface="Calibri"/>
              <a:cs typeface="Calibri"/>
            </a:endParaRPr>
          </a:p>
          <a:p>
            <a:pPr lvl="1"/>
            <a:r>
              <a:rPr lang="it-IT" sz="2400" dirty="0"/>
              <a:t>da strumento idoneo a </a:t>
            </a:r>
            <a:r>
              <a:rPr lang="it-IT" sz="2400" b="1" dirty="0"/>
              <a:t>orientare le scelte delle amministrazioni</a:t>
            </a:r>
            <a:r>
              <a:rPr lang="it-IT" sz="2400" dirty="0"/>
              <a:t> per garantire un </a:t>
            </a:r>
            <a:r>
              <a:rPr lang="it-IT" sz="2400" b="1" dirty="0"/>
              <a:t>equo rapporto </a:t>
            </a:r>
            <a:r>
              <a:rPr lang="it-IT" sz="2400" dirty="0"/>
              <a:t>tra il fine perseguito e il mezzo adottato</a:t>
            </a:r>
            <a:r>
              <a:rPr lang="it-IT" sz="1900" dirty="0"/>
              <a:t>.</a:t>
            </a:r>
            <a:endParaRPr lang="it-IT" sz="1900" dirty="0">
              <a:ea typeface="Calibri"/>
              <a:cs typeface="Calibri"/>
            </a:endParaRPr>
          </a:p>
        </p:txBody>
      </p:sp>
    </p:spTree>
    <p:extLst>
      <p:ext uri="{BB962C8B-B14F-4D97-AF65-F5344CB8AC3E}">
        <p14:creationId xmlns:p14="http://schemas.microsoft.com/office/powerpoint/2010/main" val="309644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rapporto fra ragionevolezza e proporzionalità</a:t>
            </a:r>
          </a:p>
        </p:txBody>
      </p:sp>
      <p:sp>
        <p:nvSpPr>
          <p:cNvPr id="3" name="Segnaposto contenuto 2"/>
          <p:cNvSpPr>
            <a:spLocks noGrp="1"/>
          </p:cNvSpPr>
          <p:nvPr>
            <p:ph idx="1"/>
          </p:nvPr>
        </p:nvSpPr>
        <p:spPr/>
        <p:txBody>
          <a:bodyPr>
            <a:normAutofit/>
          </a:bodyPr>
          <a:lstStyle/>
          <a:p>
            <a:pPr algn="just"/>
            <a:r>
              <a:rPr lang="it-IT" dirty="0"/>
              <a:t>La ragionevolezza si concreta nel bilanciamento qualitativo degli interessi, il quale deve essere </a:t>
            </a:r>
            <a:r>
              <a:rPr lang="it-IT" b="1" dirty="0"/>
              <a:t>plausibile, giustificabile e non arbitrario.</a:t>
            </a:r>
          </a:p>
          <a:p>
            <a:pPr algn="just"/>
            <a:r>
              <a:rPr lang="it-IT" dirty="0"/>
              <a:t>Il sindacato sulla proporzionalità va oltre perché consente di valutare </a:t>
            </a:r>
            <a:r>
              <a:rPr lang="it-IT" b="1" dirty="0"/>
              <a:t>l’intensità</a:t>
            </a:r>
            <a:r>
              <a:rPr lang="it-IT" dirty="0"/>
              <a:t> del potere esercitato, oltre alla logicità e  coerenza della misura adottata.</a:t>
            </a:r>
          </a:p>
        </p:txBody>
      </p:sp>
    </p:spTree>
    <p:extLst>
      <p:ext uri="{BB962C8B-B14F-4D97-AF65-F5344CB8AC3E}">
        <p14:creationId xmlns:p14="http://schemas.microsoft.com/office/powerpoint/2010/main" val="3408020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82154"/>
          </a:xfrm>
        </p:spPr>
        <p:txBody>
          <a:bodyPr>
            <a:normAutofit fontScale="90000"/>
          </a:bodyPr>
          <a:lstStyle/>
          <a:p>
            <a:r>
              <a:rPr lang="it-IT" b="1" dirty="0"/>
              <a:t>La sovrapposizione tra proporzionalità e ragionevolezza</a:t>
            </a:r>
          </a:p>
        </p:txBody>
      </p:sp>
      <p:sp>
        <p:nvSpPr>
          <p:cNvPr id="3" name="Segnaposto contenuto 2"/>
          <p:cNvSpPr>
            <a:spLocks noGrp="1"/>
          </p:cNvSpPr>
          <p:nvPr>
            <p:ph idx="1"/>
          </p:nvPr>
        </p:nvSpPr>
        <p:spPr>
          <a:xfrm>
            <a:off x="457200" y="2060848"/>
            <a:ext cx="8229600" cy="4065315"/>
          </a:xfrm>
        </p:spPr>
        <p:txBody>
          <a:bodyPr/>
          <a:lstStyle/>
          <a:p>
            <a:pPr algn="just"/>
            <a:r>
              <a:rPr lang="it-IT" dirty="0"/>
              <a:t>La dottrina non è unanime sulla effettiva possibilità di distinguere i due principi. Analogamente, la giurisprudenza a volte tende a sovrapporli.</a:t>
            </a:r>
          </a:p>
          <a:p>
            <a:pPr marL="0" indent="0" algn="just">
              <a:buNone/>
            </a:pPr>
            <a:endParaRPr lang="it-IT" dirty="0"/>
          </a:p>
        </p:txBody>
      </p:sp>
    </p:spTree>
    <p:extLst>
      <p:ext uri="{BB962C8B-B14F-4D97-AF65-F5344CB8AC3E}">
        <p14:creationId xmlns:p14="http://schemas.microsoft.com/office/powerpoint/2010/main" val="844858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lstStyle/>
          <a:p>
            <a:r>
              <a:rPr lang="it-IT" b="1" dirty="0"/>
              <a:t>La proporzionalità</a:t>
            </a:r>
          </a:p>
        </p:txBody>
      </p:sp>
      <p:sp>
        <p:nvSpPr>
          <p:cNvPr id="3" name="Segnaposto contenuto 2"/>
          <p:cNvSpPr>
            <a:spLocks noGrp="1"/>
          </p:cNvSpPr>
          <p:nvPr>
            <p:ph idx="1"/>
          </p:nvPr>
        </p:nvSpPr>
        <p:spPr>
          <a:xfrm>
            <a:off x="457200" y="1196752"/>
            <a:ext cx="8229600" cy="4929411"/>
          </a:xfrm>
        </p:spPr>
        <p:txBody>
          <a:bodyPr vert="horz" lIns="91440" tIns="45720" rIns="91440" bIns="45720" rtlCol="0" anchor="t">
            <a:normAutofit/>
          </a:bodyPr>
          <a:lstStyle/>
          <a:p>
            <a:pPr marL="0" indent="0" algn="just">
              <a:buNone/>
            </a:pPr>
            <a:r>
              <a:rPr lang="it-IT" dirty="0"/>
              <a:t>«Il principio di proporzionalità dell’azione amministrativa, di derivazione europea, impone alla P.A. di adottare un provvedimento non eccedente quanto è opportuno e necessario per conseguire lo scopo prefissato.  ».</a:t>
            </a:r>
          </a:p>
        </p:txBody>
      </p:sp>
    </p:spTree>
    <p:extLst>
      <p:ext uri="{BB962C8B-B14F-4D97-AF65-F5344CB8AC3E}">
        <p14:creationId xmlns:p14="http://schemas.microsoft.com/office/powerpoint/2010/main" val="492378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lstStyle/>
          <a:p>
            <a:r>
              <a:rPr lang="it-IT" b="1" dirty="0"/>
              <a:t>La proporzionalità</a:t>
            </a:r>
          </a:p>
        </p:txBody>
      </p:sp>
      <p:sp>
        <p:nvSpPr>
          <p:cNvPr id="3" name="Segnaposto contenuto 2"/>
          <p:cNvSpPr>
            <a:spLocks noGrp="1"/>
          </p:cNvSpPr>
          <p:nvPr>
            <p:ph idx="1"/>
          </p:nvPr>
        </p:nvSpPr>
        <p:spPr>
          <a:xfrm>
            <a:off x="457200" y="1196752"/>
            <a:ext cx="8229600" cy="4929411"/>
          </a:xfrm>
        </p:spPr>
        <p:txBody>
          <a:bodyPr vert="horz" lIns="91440" tIns="45720" rIns="91440" bIns="45720" rtlCol="0" anchor="t">
            <a:normAutofit lnSpcReduction="10000"/>
          </a:bodyPr>
          <a:lstStyle/>
          <a:p>
            <a:pPr marL="0" indent="0" algn="just">
              <a:buNone/>
            </a:pPr>
            <a:r>
              <a:rPr lang="it-IT" dirty="0"/>
              <a:t>«Alla luce di tale principio, nel caso in cui l’azione amministrativa coinvolga interessi diversi, è doverosa un’adeguata ponderazione delle contrapposte esigenze, al fine di trovare la soluzione che comporti il minor sacrificio possibile: in questo senso, il principio in esame rileva quale elemento sintomatico della correttezza dell’esercizio del potere discrezionale in relazione all’effettivo bilanciamento degli interessi».</a:t>
            </a:r>
          </a:p>
        </p:txBody>
      </p:sp>
    </p:spTree>
    <p:extLst>
      <p:ext uri="{BB962C8B-B14F-4D97-AF65-F5344CB8AC3E}">
        <p14:creationId xmlns:p14="http://schemas.microsoft.com/office/powerpoint/2010/main" val="1218129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fontScale="90000"/>
          </a:bodyPr>
          <a:lstStyle/>
          <a:p>
            <a:r>
              <a:rPr lang="it-IT" b="1" dirty="0"/>
              <a:t>La ragionevolezza</a:t>
            </a:r>
          </a:p>
        </p:txBody>
      </p:sp>
      <p:sp>
        <p:nvSpPr>
          <p:cNvPr id="3" name="Segnaposto contenuto 2"/>
          <p:cNvSpPr>
            <a:spLocks noGrp="1"/>
          </p:cNvSpPr>
          <p:nvPr>
            <p:ph idx="1"/>
          </p:nvPr>
        </p:nvSpPr>
        <p:spPr>
          <a:xfrm>
            <a:off x="457200" y="1340768"/>
            <a:ext cx="8229600" cy="4785395"/>
          </a:xfrm>
        </p:spPr>
        <p:txBody>
          <a:bodyPr>
            <a:normAutofit/>
          </a:bodyPr>
          <a:lstStyle/>
          <a:p>
            <a:pPr marL="0" indent="0" algn="just">
              <a:buNone/>
            </a:pPr>
            <a:r>
              <a:rPr lang="it-IT" dirty="0"/>
              <a:t>«[L]a ragionevolezza costituisce un criterio al cui interno convergono altri principi generali dell’azione amministrativa (imparzialità, uguaglianza, buon andamento): l’amministrazione, in forza di tale principio, deve rispettare una direttiva di razionalità operativa al fine di evitare decisioni arbitrarie od irrazionali». (Cons. St., IV, n. 964/2015)</a:t>
            </a:r>
          </a:p>
          <a:p>
            <a:pPr marL="0" indent="0" algn="just">
              <a:buNone/>
            </a:pPr>
            <a:endParaRPr lang="it-IT" dirty="0"/>
          </a:p>
          <a:p>
            <a:endParaRPr lang="it-IT" dirty="0"/>
          </a:p>
        </p:txBody>
      </p:sp>
    </p:spTree>
    <p:extLst>
      <p:ext uri="{BB962C8B-B14F-4D97-AF65-F5344CB8AC3E}">
        <p14:creationId xmlns:p14="http://schemas.microsoft.com/office/powerpoint/2010/main" val="3122662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94122"/>
          </a:xfrm>
        </p:spPr>
        <p:txBody>
          <a:bodyPr>
            <a:normAutofit fontScale="90000"/>
          </a:bodyPr>
          <a:lstStyle/>
          <a:p>
            <a:r>
              <a:rPr lang="it-IT" b="1" dirty="0"/>
              <a:t>La ragionevolezza e il richiamo alla logicità</a:t>
            </a:r>
          </a:p>
        </p:txBody>
      </p:sp>
      <p:sp>
        <p:nvSpPr>
          <p:cNvPr id="3" name="Segnaposto contenuto 2"/>
          <p:cNvSpPr>
            <a:spLocks noGrp="1"/>
          </p:cNvSpPr>
          <p:nvPr>
            <p:ph idx="1"/>
          </p:nvPr>
        </p:nvSpPr>
        <p:spPr>
          <a:xfrm>
            <a:off x="457200" y="1412776"/>
            <a:ext cx="8229600" cy="4713387"/>
          </a:xfrm>
        </p:spPr>
        <p:txBody>
          <a:bodyPr vert="horz" lIns="91440" tIns="45720" rIns="91440" bIns="45720" rtlCol="0" anchor="t">
            <a:normAutofit lnSpcReduction="10000"/>
          </a:bodyPr>
          <a:lstStyle/>
          <a:p>
            <a:pPr marL="0" indent="0" algn="just">
              <a:buNone/>
            </a:pPr>
            <a:r>
              <a:rPr lang="it-IT" dirty="0"/>
              <a:t>«In virtù di tale principio, l’azione dei pubblici poteri non deve essere censurabile sotto il profilo della logicità e dell’aderenza ai dati di fatto risultanti dal caso concreto</a:t>
            </a:r>
            <a:r>
              <a:rPr lang="it-IT" b="1" dirty="0"/>
              <a:t>: </a:t>
            </a:r>
            <a:r>
              <a:rPr lang="it-IT" dirty="0"/>
              <a:t>da ciò deriva che l’amministrazione, nell’esercizio del proprio potere, non può applicare meccanicamente le norme, ma deve necessariamente eseguirle in coerenza con i parametri della logicità, proporzionalità ed adeguatezza». (Cons. St., IV, n. 964/2015)</a:t>
            </a:r>
          </a:p>
          <a:p>
            <a:pPr marL="0" indent="0" algn="just">
              <a:buNone/>
            </a:pPr>
            <a:endParaRPr lang="it-IT" dirty="0"/>
          </a:p>
          <a:p>
            <a:endParaRPr lang="it-IT" dirty="0"/>
          </a:p>
        </p:txBody>
      </p:sp>
    </p:spTree>
    <p:extLst>
      <p:ext uri="{BB962C8B-B14F-4D97-AF65-F5344CB8AC3E}">
        <p14:creationId xmlns:p14="http://schemas.microsoft.com/office/powerpoint/2010/main" val="927913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CF7029-9C36-43FF-BFEC-A40AFB2D9C4A}"/>
              </a:ext>
            </a:extLst>
          </p:cNvPr>
          <p:cNvSpPr>
            <a:spLocks noGrp="1"/>
          </p:cNvSpPr>
          <p:nvPr>
            <p:ph type="title"/>
          </p:nvPr>
        </p:nvSpPr>
        <p:spPr>
          <a:xfrm>
            <a:off x="840699" y="687480"/>
            <a:ext cx="5605629" cy="994172"/>
          </a:xfrm>
        </p:spPr>
        <p:txBody>
          <a:bodyPr>
            <a:normAutofit/>
          </a:bodyPr>
          <a:lstStyle/>
          <a:p>
            <a:pPr>
              <a:lnSpc>
                <a:spcPct val="90000"/>
              </a:lnSpc>
            </a:pPr>
            <a:r>
              <a:rPr lang="it-IT" sz="3000" b="1"/>
              <a:t>Il principio del legittimo affidamento</a:t>
            </a:r>
          </a:p>
        </p:txBody>
      </p:sp>
      <p:sp>
        <p:nvSpPr>
          <p:cNvPr id="3" name="Segnaposto contenuto 2">
            <a:extLst>
              <a:ext uri="{FF2B5EF4-FFF2-40B4-BE49-F238E27FC236}">
                <a16:creationId xmlns:a16="http://schemas.microsoft.com/office/drawing/2014/main" id="{AD960051-1C06-4478-B3E2-7157A89DCDE8}"/>
              </a:ext>
            </a:extLst>
          </p:cNvPr>
          <p:cNvSpPr>
            <a:spLocks noGrp="1"/>
          </p:cNvSpPr>
          <p:nvPr>
            <p:ph idx="1"/>
          </p:nvPr>
        </p:nvSpPr>
        <p:spPr>
          <a:xfrm>
            <a:off x="852321" y="2227943"/>
            <a:ext cx="5033221" cy="3788227"/>
          </a:xfrm>
        </p:spPr>
        <p:txBody>
          <a:bodyPr anchor="ctr">
            <a:normAutofit/>
          </a:bodyPr>
          <a:lstStyle/>
          <a:p>
            <a:pPr>
              <a:buFontTx/>
              <a:buChar char="-"/>
            </a:pPr>
            <a:r>
              <a:rPr lang="it-IT" sz="2100" dirty="0"/>
              <a:t>La tutela dell’affidamento è un principio </a:t>
            </a:r>
            <a:r>
              <a:rPr lang="it-IT" sz="2100" b="1" dirty="0"/>
              <a:t>non scritto. </a:t>
            </a:r>
            <a:endParaRPr lang="it-IT" sz="2100"/>
          </a:p>
          <a:p>
            <a:pPr>
              <a:buFontTx/>
              <a:buChar char="-"/>
            </a:pPr>
            <a:r>
              <a:rPr lang="it-IT" sz="2100" dirty="0"/>
              <a:t>Nel nostro ordinamento esso trova origine nella clausola generale della </a:t>
            </a:r>
            <a:r>
              <a:rPr lang="it-IT" sz="2100" b="1" dirty="0"/>
              <a:t>‘buona fede’.</a:t>
            </a:r>
            <a:endParaRPr lang="it-IT" sz="2100" b="1" dirty="0">
              <a:ea typeface="Calibri"/>
              <a:cs typeface="Calibri"/>
            </a:endParaRPr>
          </a:p>
          <a:p>
            <a:pPr>
              <a:buFontTx/>
              <a:buChar char="-"/>
            </a:pPr>
            <a:r>
              <a:rPr lang="it-IT" sz="2100" b="1" dirty="0"/>
              <a:t>La buona fede </a:t>
            </a:r>
            <a:r>
              <a:rPr lang="it-IT" sz="2100" dirty="0"/>
              <a:t>esprime il dovere di qualunque individuo di comportarsi lealmente nell’ambito di un rapporto giuridico, in modo tale da tutelare la posizione del soggetto con cui si entra in contatto.</a:t>
            </a:r>
            <a:endParaRPr lang="it-IT" sz="2100" dirty="0">
              <a:ea typeface="Calibri"/>
              <a:cs typeface="Calibri"/>
            </a:endParaRP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Open Quotation Mark">
            <a:extLst>
              <a:ext uri="{FF2B5EF4-FFF2-40B4-BE49-F238E27FC236}">
                <a16:creationId xmlns:a16="http://schemas.microsoft.com/office/drawing/2014/main" id="{C2535444-0346-3C48-F0A0-7B272C1B6A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3696557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82723" y="809898"/>
            <a:ext cx="7629757" cy="1554480"/>
          </a:xfrm>
        </p:spPr>
        <p:txBody>
          <a:bodyPr anchor="ctr">
            <a:normAutofit/>
          </a:bodyPr>
          <a:lstStyle/>
          <a:p>
            <a:r>
              <a:rPr lang="it-IT" sz="4200" b="1"/>
              <a:t>Il principio di proporzionalità: origine</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contenuto 2">
            <a:extLst>
              <a:ext uri="{FF2B5EF4-FFF2-40B4-BE49-F238E27FC236}">
                <a16:creationId xmlns:a16="http://schemas.microsoft.com/office/drawing/2014/main" id="{2C18B76E-6BC7-B7F3-B6D3-5EA3CE779211}"/>
              </a:ext>
            </a:extLst>
          </p:cNvPr>
          <p:cNvGraphicFramePr>
            <a:graphicFrameLocks noGrp="1"/>
          </p:cNvGraphicFramePr>
          <p:nvPr>
            <p:ph idx="1"/>
            <p:extLst>
              <p:ext uri="{D42A27DB-BD31-4B8C-83A1-F6EECF244321}">
                <p14:modId xmlns:p14="http://schemas.microsoft.com/office/powerpoint/2010/main" val="3933840729"/>
              </p:ext>
            </p:extLst>
          </p:nvPr>
        </p:nvGraphicFramePr>
        <p:xfrm>
          <a:off x="678451" y="3017519"/>
          <a:ext cx="778383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238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489F70E-FFFD-4178-BECC-C7A266465BC1}"/>
              </a:ext>
            </a:extLst>
          </p:cNvPr>
          <p:cNvSpPr>
            <a:spLocks noGrp="1"/>
          </p:cNvSpPr>
          <p:nvPr>
            <p:ph type="title"/>
          </p:nvPr>
        </p:nvSpPr>
        <p:spPr>
          <a:xfrm>
            <a:off x="606478" y="386930"/>
            <a:ext cx="6927525" cy="1188950"/>
          </a:xfrm>
        </p:spPr>
        <p:txBody>
          <a:bodyPr anchor="b">
            <a:normAutofit/>
          </a:bodyPr>
          <a:lstStyle/>
          <a:p>
            <a:pPr>
              <a:lnSpc>
                <a:spcPct val="90000"/>
              </a:lnSpc>
            </a:pPr>
            <a:r>
              <a:rPr lang="it-IT" sz="4000" b="1"/>
              <a:t>Art. 2 Cost. – Dovere di solidarietà</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998368"/>
            <a:ext cx="8771274"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C1994DD9-7658-4929-8E7E-30B20D072712}"/>
              </a:ext>
            </a:extLst>
          </p:cNvPr>
          <p:cNvSpPr>
            <a:spLocks noGrp="1"/>
          </p:cNvSpPr>
          <p:nvPr>
            <p:ph idx="1"/>
          </p:nvPr>
        </p:nvSpPr>
        <p:spPr>
          <a:xfrm>
            <a:off x="595245" y="2599509"/>
            <a:ext cx="7607751" cy="3435531"/>
          </a:xfrm>
        </p:spPr>
        <p:txBody>
          <a:bodyPr anchor="ctr">
            <a:normAutofit/>
          </a:bodyPr>
          <a:lstStyle/>
          <a:p>
            <a:pPr marL="0" indent="0">
              <a:buNone/>
            </a:pPr>
            <a:r>
              <a:rPr lang="it-IT" sz="2100"/>
              <a:t>La   Repubblica   riconosce  e  garantisce  i  diritti  inviolabili dell'uomo,  sia  come  singolo  sia nelle  formazioni sociali ove si svolge  la  sua personalità,  e  richiede  l'adempimento dei doveri inderogabili di solidarietà politica, economica e sociale.</a:t>
            </a:r>
          </a:p>
        </p:txBody>
      </p:sp>
    </p:spTree>
    <p:extLst>
      <p:ext uri="{BB962C8B-B14F-4D97-AF65-F5344CB8AC3E}">
        <p14:creationId xmlns:p14="http://schemas.microsoft.com/office/powerpoint/2010/main" val="4047279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4420883-E7E4-45F2-8C3D-16DDE806DC92}"/>
              </a:ext>
            </a:extLst>
          </p:cNvPr>
          <p:cNvSpPr>
            <a:spLocks noGrp="1"/>
          </p:cNvSpPr>
          <p:nvPr>
            <p:ph type="title"/>
          </p:nvPr>
        </p:nvSpPr>
        <p:spPr>
          <a:xfrm>
            <a:off x="630936" y="256032"/>
            <a:ext cx="7879842" cy="1014984"/>
          </a:xfrm>
        </p:spPr>
        <p:txBody>
          <a:bodyPr anchor="b">
            <a:normAutofit/>
          </a:bodyPr>
          <a:lstStyle/>
          <a:p>
            <a:r>
              <a:rPr lang="it-IT" b="1" dirty="0"/>
              <a:t>Le disposizioni del codice civile</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Segnaposto contenuto 2">
            <a:extLst>
              <a:ext uri="{FF2B5EF4-FFF2-40B4-BE49-F238E27FC236}">
                <a16:creationId xmlns:a16="http://schemas.microsoft.com/office/drawing/2014/main" id="{175AA6E3-4F63-E9BC-0900-2C1625E22F35}"/>
              </a:ext>
            </a:extLst>
          </p:cNvPr>
          <p:cNvGraphicFramePr>
            <a:graphicFrameLocks noGrp="1"/>
          </p:cNvGraphicFramePr>
          <p:nvPr>
            <p:ph idx="1"/>
            <p:extLst>
              <p:ext uri="{D42A27DB-BD31-4B8C-83A1-F6EECF244321}">
                <p14:modId xmlns:p14="http://schemas.microsoft.com/office/powerpoint/2010/main" val="3826227271"/>
              </p:ext>
            </p:extLst>
          </p:nvPr>
        </p:nvGraphicFramePr>
        <p:xfrm>
          <a:off x="628650" y="1926266"/>
          <a:ext cx="78867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441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59D817E-1BFB-4D43-8669-E5DC546A2AEF}"/>
              </a:ext>
            </a:extLst>
          </p:cNvPr>
          <p:cNvSpPr>
            <a:spLocks noGrp="1"/>
          </p:cNvSpPr>
          <p:nvPr>
            <p:ph type="title"/>
          </p:nvPr>
        </p:nvSpPr>
        <p:spPr>
          <a:xfrm>
            <a:off x="782723" y="809898"/>
            <a:ext cx="7457037" cy="1554480"/>
          </a:xfrm>
        </p:spPr>
        <p:txBody>
          <a:bodyPr anchor="ctr">
            <a:normAutofit/>
          </a:bodyPr>
          <a:lstStyle/>
          <a:p>
            <a:r>
              <a:rPr lang="it-IT" sz="4200" b="1"/>
              <a:t>L’evoluzione del principio nel diritto amministrativo</a:t>
            </a:r>
          </a:p>
        </p:txBody>
      </p:sp>
      <p:sp>
        <p:nvSpPr>
          <p:cNvPr id="3" name="Segnaposto contenuto 2">
            <a:extLst>
              <a:ext uri="{FF2B5EF4-FFF2-40B4-BE49-F238E27FC236}">
                <a16:creationId xmlns:a16="http://schemas.microsoft.com/office/drawing/2014/main" id="{66FCB1CF-E951-4B69-B873-17D150FC99F5}"/>
              </a:ext>
            </a:extLst>
          </p:cNvPr>
          <p:cNvSpPr>
            <a:spLocks noGrp="1"/>
          </p:cNvSpPr>
          <p:nvPr>
            <p:ph idx="1"/>
          </p:nvPr>
        </p:nvSpPr>
        <p:spPr>
          <a:xfrm>
            <a:off x="783771" y="3017522"/>
            <a:ext cx="7455989" cy="3124658"/>
          </a:xfrm>
        </p:spPr>
        <p:txBody>
          <a:bodyPr vert="horz" lIns="91440" tIns="45720" rIns="91440" bIns="45720" rtlCol="0" anchor="ctr">
            <a:normAutofit/>
          </a:bodyPr>
          <a:lstStyle/>
          <a:p>
            <a:pPr algn="just"/>
            <a:r>
              <a:rPr lang="it-IT"/>
              <a:t>Affidamento e autotutela </a:t>
            </a:r>
            <a:endParaRPr lang="it-IT">
              <a:ea typeface="Calibri"/>
              <a:cs typeface="Calibri"/>
            </a:endParaRPr>
          </a:p>
          <a:p>
            <a:pPr algn="just"/>
            <a:r>
              <a:rPr lang="it-IT">
                <a:ea typeface="Calibri"/>
                <a:cs typeface="Calibri"/>
              </a:rPr>
              <a:t>Prevale l'interesse pubblico o l'affidamento del privato destinatario di un provvedimento favorevole ma illegittimo?</a:t>
            </a:r>
          </a:p>
          <a:p>
            <a:pPr marL="0" indent="0">
              <a:buNone/>
            </a:pPr>
            <a:endParaRPr lang="it-IT" sz="2100">
              <a:ea typeface="Calibri"/>
              <a:cs typeface="Calibri"/>
            </a:endParaRP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6207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62E2F6-C5AC-F86D-A2CC-9A8AFE66DD1B}"/>
              </a:ext>
            </a:extLst>
          </p:cNvPr>
          <p:cNvPicPr>
            <a:picLocks noChangeAspect="1"/>
          </p:cNvPicPr>
          <p:nvPr/>
        </p:nvPicPr>
        <p:blipFill rotWithShape="1">
          <a:blip r:embed="rId2">
            <a:duotone>
              <a:schemeClr val="bg2">
                <a:shade val="45000"/>
                <a:satMod val="135000"/>
              </a:schemeClr>
              <a:prstClr val="white"/>
            </a:duotone>
          </a:blip>
          <a:srcRect l="10106" r="9111" b="9098"/>
          <a:stretch/>
        </p:blipFill>
        <p:spPr>
          <a:xfrm>
            <a:off x="20" y="10"/>
            <a:ext cx="9143980" cy="6857990"/>
          </a:xfrm>
          <a:prstGeom prst="rect">
            <a:avLst/>
          </a:prstGeom>
        </p:spPr>
      </p:pic>
      <p:sp>
        <p:nvSpPr>
          <p:cNvPr id="16"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59D817E-1BFB-4D43-8669-E5DC546A2AEF}"/>
              </a:ext>
            </a:extLst>
          </p:cNvPr>
          <p:cNvSpPr>
            <a:spLocks noGrp="1"/>
          </p:cNvSpPr>
          <p:nvPr>
            <p:ph type="title"/>
          </p:nvPr>
        </p:nvSpPr>
        <p:spPr>
          <a:xfrm>
            <a:off x="628650" y="365125"/>
            <a:ext cx="7886700" cy="1325563"/>
          </a:xfrm>
        </p:spPr>
        <p:txBody>
          <a:bodyPr>
            <a:normAutofit/>
          </a:bodyPr>
          <a:lstStyle/>
          <a:p>
            <a:r>
              <a:rPr lang="it-IT" b="1" dirty="0"/>
              <a:t>Legittimo affidamento e p.a. nell'interpretazione della CGUE</a:t>
            </a:r>
          </a:p>
        </p:txBody>
      </p:sp>
      <p:graphicFrame>
        <p:nvGraphicFramePr>
          <p:cNvPr id="5" name="Segnaposto contenuto 2">
            <a:extLst>
              <a:ext uri="{FF2B5EF4-FFF2-40B4-BE49-F238E27FC236}">
                <a16:creationId xmlns:a16="http://schemas.microsoft.com/office/drawing/2014/main" id="{B06A9267-493D-E068-6063-FD66E5B70E77}"/>
              </a:ext>
            </a:extLst>
          </p:cNvPr>
          <p:cNvGraphicFramePr>
            <a:graphicFrameLocks noGrp="1"/>
          </p:cNvGraphicFramePr>
          <p:nvPr>
            <p:ph idx="1"/>
            <p:extLst>
              <p:ext uri="{D42A27DB-BD31-4B8C-83A1-F6EECF244321}">
                <p14:modId xmlns:p14="http://schemas.microsoft.com/office/powerpoint/2010/main" val="277348363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4760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59D817E-1BFB-4D43-8669-E5DC546A2AEF}"/>
              </a:ext>
            </a:extLst>
          </p:cNvPr>
          <p:cNvSpPr>
            <a:spLocks noGrp="1"/>
          </p:cNvSpPr>
          <p:nvPr>
            <p:ph type="title"/>
          </p:nvPr>
        </p:nvSpPr>
        <p:spPr>
          <a:xfrm>
            <a:off x="606478" y="386930"/>
            <a:ext cx="6927525" cy="1188950"/>
          </a:xfrm>
        </p:spPr>
        <p:txBody>
          <a:bodyPr anchor="b">
            <a:normAutofit/>
          </a:bodyPr>
          <a:lstStyle/>
          <a:p>
            <a:pPr>
              <a:lnSpc>
                <a:spcPct val="90000"/>
              </a:lnSpc>
            </a:pPr>
            <a:r>
              <a:rPr lang="it-IT" sz="4000" b="1"/>
              <a:t>Legittimo affidamento e p.a. nell'interpretazione della CGUE</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998368"/>
            <a:ext cx="8771274"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6FCB1CF-E951-4B69-B873-17D150FC99F5}"/>
              </a:ext>
            </a:extLst>
          </p:cNvPr>
          <p:cNvSpPr>
            <a:spLocks noGrp="1"/>
          </p:cNvSpPr>
          <p:nvPr>
            <p:ph idx="1"/>
          </p:nvPr>
        </p:nvSpPr>
        <p:spPr>
          <a:xfrm>
            <a:off x="595245" y="2599509"/>
            <a:ext cx="7607751" cy="3435531"/>
          </a:xfrm>
        </p:spPr>
        <p:txBody>
          <a:bodyPr vert="horz" lIns="91440" tIns="45720" rIns="91440" bIns="45720" rtlCol="0" anchor="ctr">
            <a:normAutofit/>
          </a:bodyPr>
          <a:lstStyle/>
          <a:p>
            <a:r>
              <a:rPr lang="it-IT" sz="2100" b="1"/>
              <a:t>CGUE, </a:t>
            </a:r>
            <a:r>
              <a:rPr lang="it-IT" sz="2100" b="1">
                <a:latin typeface="Open Sans"/>
              </a:rPr>
              <a:t> 3 maggio 1978, causa C-12/77, Topfer </a:t>
            </a:r>
            <a:endParaRPr lang="it-IT" sz="2100" b="1"/>
          </a:p>
          <a:p>
            <a:pPr marL="0" indent="0">
              <a:buNone/>
            </a:pPr>
            <a:r>
              <a:rPr lang="it-IT" sz="2100">
                <a:latin typeface="Open Sans"/>
              </a:rPr>
              <a:t>Si consolida tale principio. Servono:</a:t>
            </a:r>
            <a:endParaRPr lang="it-IT" sz="2100">
              <a:ea typeface="Calibri"/>
              <a:cs typeface="Calibri"/>
            </a:endParaRPr>
          </a:p>
          <a:p>
            <a:pPr marL="0" indent="0">
              <a:buNone/>
            </a:pPr>
            <a:endParaRPr lang="it-IT" sz="2100">
              <a:latin typeface="Open Sans"/>
              <a:ea typeface="Open Sans"/>
              <a:cs typeface="Open Sans"/>
            </a:endParaRPr>
          </a:p>
          <a:p>
            <a:pPr lvl="1"/>
            <a:r>
              <a:rPr lang="it-IT">
                <a:latin typeface="Open Sans"/>
              </a:rPr>
              <a:t>Elemento </a:t>
            </a:r>
            <a:r>
              <a:rPr lang="it-IT" b="1">
                <a:latin typeface="Open Sans"/>
              </a:rPr>
              <a:t>temporale</a:t>
            </a:r>
            <a:r>
              <a:rPr lang="it-IT">
                <a:latin typeface="Open Sans"/>
              </a:rPr>
              <a:t> (congruo lasso di tempo)</a:t>
            </a:r>
          </a:p>
          <a:p>
            <a:pPr lvl="1"/>
            <a:r>
              <a:rPr lang="it-IT">
                <a:latin typeface="Open Sans"/>
              </a:rPr>
              <a:t>Elemento </a:t>
            </a:r>
            <a:r>
              <a:rPr lang="it-IT" b="1">
                <a:latin typeface="Open Sans"/>
              </a:rPr>
              <a:t>soggettivo</a:t>
            </a:r>
            <a:r>
              <a:rPr lang="it-IT">
                <a:latin typeface="Open Sans"/>
              </a:rPr>
              <a:t> (buona fede del privato)</a:t>
            </a:r>
            <a:endParaRPr lang="it-IT"/>
          </a:p>
          <a:p>
            <a:endParaRPr lang="it-IT" sz="2100"/>
          </a:p>
        </p:txBody>
      </p:sp>
    </p:spTree>
    <p:extLst>
      <p:ext uri="{BB962C8B-B14F-4D97-AF65-F5344CB8AC3E}">
        <p14:creationId xmlns:p14="http://schemas.microsoft.com/office/powerpoint/2010/main" val="5434081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487837" y="2732147"/>
            <a:ext cx="5860051" cy="395784"/>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646" y="922919"/>
            <a:ext cx="8333796"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1EFF521-1148-49E2-9697-5719D404F264}"/>
              </a:ext>
            </a:extLst>
          </p:cNvPr>
          <p:cNvSpPr>
            <a:spLocks noGrp="1"/>
          </p:cNvSpPr>
          <p:nvPr>
            <p:ph type="title"/>
          </p:nvPr>
        </p:nvSpPr>
        <p:spPr>
          <a:xfrm>
            <a:off x="962222" y="1238080"/>
            <a:ext cx="7387313" cy="1349671"/>
          </a:xfrm>
        </p:spPr>
        <p:txBody>
          <a:bodyPr anchor="b">
            <a:normAutofit/>
          </a:bodyPr>
          <a:lstStyle/>
          <a:p>
            <a:pPr>
              <a:lnSpc>
                <a:spcPct val="90000"/>
              </a:lnSpc>
            </a:pPr>
            <a:r>
              <a:rPr lang="it-IT" b="1" dirty="0"/>
              <a:t>Il recepimento nell’ordinamento italiano – La revoca (art. 21 </a:t>
            </a:r>
            <a:r>
              <a:rPr lang="it-IT" b="1" i="1" dirty="0"/>
              <a:t>quinquies</a:t>
            </a:r>
            <a:r>
              <a:rPr lang="it-IT" b="1" dirty="0"/>
              <a:t>, LPA)</a:t>
            </a:r>
            <a:endParaRPr lang="it-IT" b="1"/>
          </a:p>
        </p:txBody>
      </p:sp>
      <p:sp>
        <p:nvSpPr>
          <p:cNvPr id="3" name="Segnaposto contenuto 2">
            <a:extLst>
              <a:ext uri="{FF2B5EF4-FFF2-40B4-BE49-F238E27FC236}">
                <a16:creationId xmlns:a16="http://schemas.microsoft.com/office/drawing/2014/main" id="{815C513A-2AB5-427F-9DBB-EB4D8B629148}"/>
              </a:ext>
            </a:extLst>
          </p:cNvPr>
          <p:cNvSpPr>
            <a:spLocks noGrp="1"/>
          </p:cNvSpPr>
          <p:nvPr>
            <p:ph idx="1"/>
          </p:nvPr>
        </p:nvSpPr>
        <p:spPr>
          <a:xfrm>
            <a:off x="966978" y="2902913"/>
            <a:ext cx="7387313" cy="3032168"/>
          </a:xfrm>
        </p:spPr>
        <p:txBody>
          <a:bodyPr anchor="ctr">
            <a:normAutofit/>
          </a:bodyPr>
          <a:lstStyle/>
          <a:p>
            <a:pPr marL="0" indent="0">
              <a:buNone/>
            </a:pPr>
            <a:r>
              <a:rPr lang="it-IT" sz="2000" dirty="0"/>
              <a:t>1. Per sopravvenuti motivi di pubblico interesse ovvero nel  caso di mutamento della situazione di fatto  non  prevedibile  al  momento dell'adozione del provvedimento o, </a:t>
            </a:r>
            <a:r>
              <a:rPr lang="it-IT" sz="2000" b="1" dirty="0"/>
              <a:t>salvo che per i  provvedimenti  di autorizzazione o di attribuzione  di  vantaggi  economici</a:t>
            </a:r>
            <a:r>
              <a:rPr lang="it-IT" sz="2000" dirty="0"/>
              <a:t>,  di  nuova valutazione dell'interesse pubblico  originario,  il  provvedimento amministrativo ad efficacia durevole può essere  revocato  da  parte dell'organo che lo ha emanato ovvero da altro organo  previsto  dalla legge.</a:t>
            </a:r>
          </a:p>
        </p:txBody>
      </p:sp>
    </p:spTree>
    <p:extLst>
      <p:ext uri="{BB962C8B-B14F-4D97-AF65-F5344CB8AC3E}">
        <p14:creationId xmlns:p14="http://schemas.microsoft.com/office/powerpoint/2010/main" val="1557091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0939606-E639-469B-8B11-C0111FDA32FC}"/>
              </a:ext>
            </a:extLst>
          </p:cNvPr>
          <p:cNvSpPr>
            <a:spLocks noGrp="1"/>
          </p:cNvSpPr>
          <p:nvPr>
            <p:ph type="title"/>
          </p:nvPr>
        </p:nvSpPr>
        <p:spPr>
          <a:xfrm>
            <a:off x="606478" y="386930"/>
            <a:ext cx="6927525" cy="1188950"/>
          </a:xfrm>
        </p:spPr>
        <p:txBody>
          <a:bodyPr anchor="b">
            <a:normAutofit/>
          </a:bodyPr>
          <a:lstStyle/>
          <a:p>
            <a:r>
              <a:rPr lang="it-IT" sz="4700" b="1"/>
              <a:t>Segue – la revoca</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998368"/>
            <a:ext cx="8771274"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7ACE5D4-5D6E-4F48-8308-2CAC73111277}"/>
              </a:ext>
            </a:extLst>
          </p:cNvPr>
          <p:cNvSpPr>
            <a:spLocks noGrp="1"/>
          </p:cNvSpPr>
          <p:nvPr>
            <p:ph idx="1"/>
          </p:nvPr>
        </p:nvSpPr>
        <p:spPr>
          <a:xfrm>
            <a:off x="595245" y="2599509"/>
            <a:ext cx="7607751" cy="3435531"/>
          </a:xfrm>
        </p:spPr>
        <p:txBody>
          <a:bodyPr anchor="ctr">
            <a:normAutofit/>
          </a:bodyPr>
          <a:lstStyle/>
          <a:p>
            <a:pPr marL="0" indent="0">
              <a:buNone/>
            </a:pPr>
            <a:r>
              <a:rPr lang="it-IT" sz="2100"/>
              <a:t>Se la  revoca  comporta  pregiudizi  in danno dei soggetti  direttamente  interessati,  l'amministrazione  ha </a:t>
            </a:r>
            <a:r>
              <a:rPr lang="it-IT" sz="2100" b="1"/>
              <a:t>l'obbligo di provvedere al  loro  indennizzo.</a:t>
            </a:r>
          </a:p>
        </p:txBody>
      </p:sp>
    </p:spTree>
    <p:extLst>
      <p:ext uri="{BB962C8B-B14F-4D97-AF65-F5344CB8AC3E}">
        <p14:creationId xmlns:p14="http://schemas.microsoft.com/office/powerpoint/2010/main" val="3066273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94DB049-03BD-42AD-829F-DA0D0181A07A}"/>
              </a:ext>
            </a:extLst>
          </p:cNvPr>
          <p:cNvSpPr>
            <a:spLocks noGrp="1"/>
          </p:cNvSpPr>
          <p:nvPr>
            <p:ph type="title"/>
          </p:nvPr>
        </p:nvSpPr>
        <p:spPr>
          <a:xfrm>
            <a:off x="483798" y="1463040"/>
            <a:ext cx="2847230" cy="2690949"/>
          </a:xfrm>
        </p:spPr>
        <p:txBody>
          <a:bodyPr anchor="t">
            <a:normAutofit/>
          </a:bodyPr>
          <a:lstStyle/>
          <a:p>
            <a:pPr>
              <a:lnSpc>
                <a:spcPct val="90000"/>
              </a:lnSpc>
            </a:pPr>
            <a:r>
              <a:rPr lang="it-IT" b="1" dirty="0"/>
              <a:t>Segue – l’annullamento d’ufficio</a:t>
            </a:r>
            <a:br>
              <a:rPr lang="it-IT" b="1" dirty="0"/>
            </a:br>
            <a:r>
              <a:rPr lang="it-IT" b="1" dirty="0"/>
              <a:t>Art. 21 </a:t>
            </a:r>
            <a:r>
              <a:rPr lang="it-IT" b="1" i="1"/>
              <a:t>nonies</a:t>
            </a:r>
            <a:r>
              <a:rPr lang="it-IT" b="1" i="1" dirty="0"/>
              <a:t>,</a:t>
            </a:r>
            <a:r>
              <a:rPr lang="it-IT" b="1" dirty="0"/>
              <a:t> LPA</a:t>
            </a:r>
            <a:endParaRPr lang="it-IT" b="1"/>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250" y="4415246"/>
            <a:ext cx="8986749"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0279" y="587829"/>
            <a:ext cx="4878975"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E914129B-3840-479A-8280-E7E314CB17DB}"/>
              </a:ext>
            </a:extLst>
          </p:cNvPr>
          <p:cNvSpPr>
            <a:spLocks noGrp="1"/>
          </p:cNvSpPr>
          <p:nvPr>
            <p:ph idx="1"/>
          </p:nvPr>
        </p:nvSpPr>
        <p:spPr>
          <a:xfrm>
            <a:off x="4242163" y="1463039"/>
            <a:ext cx="4156790" cy="4300447"/>
          </a:xfrm>
        </p:spPr>
        <p:txBody>
          <a:bodyPr anchor="t">
            <a:normAutofit/>
          </a:bodyPr>
          <a:lstStyle/>
          <a:p>
            <a:pPr marL="0" indent="0">
              <a:lnSpc>
                <a:spcPct val="90000"/>
              </a:lnSpc>
              <a:buNone/>
            </a:pPr>
            <a:r>
              <a:rPr lang="it-IT" sz="1900"/>
              <a:t>Il   provvedimento   amministrativo   illegittimo   […], può essere </a:t>
            </a:r>
            <a:r>
              <a:rPr lang="it-IT" sz="1900" b="1"/>
              <a:t>annullato d'ufficio</a:t>
            </a:r>
            <a:r>
              <a:rPr lang="it-IT" sz="1900"/>
              <a:t>, sussistendone le </a:t>
            </a:r>
            <a:r>
              <a:rPr lang="it-IT" sz="1900" b="1"/>
              <a:t>ragioni di interesse pubblico</a:t>
            </a:r>
            <a:r>
              <a:rPr lang="it-IT" sz="1900"/>
              <a:t>, entro un </a:t>
            </a:r>
            <a:r>
              <a:rPr lang="it-IT" sz="1900" b="1"/>
              <a:t>termine ragionevole</a:t>
            </a:r>
            <a:r>
              <a:rPr lang="it-IT" sz="1900"/>
              <a:t>, comunque non  superiore  a  </a:t>
            </a:r>
            <a:r>
              <a:rPr lang="it-IT" sz="1900" b="1"/>
              <a:t>dodici  mesi</a:t>
            </a:r>
            <a:r>
              <a:rPr lang="it-IT" sz="1900"/>
              <a:t>   dal   momento   dell'adozione   dei provvedimenti  di  autorizzazione  o  di  attribuzione  di   vantaggi economici, inclusi i casi in cui il provvedimento si sia  formato  ai sensi  dell'articolo  20,  e  </a:t>
            </a:r>
            <a:r>
              <a:rPr lang="it-IT" sz="1900" b="1"/>
              <a:t>tenendo  conto  degli   interessi   dei destinatari e dei controinteressati</a:t>
            </a:r>
            <a:r>
              <a:rPr lang="it-IT" sz="1900"/>
              <a:t>, dall'organo che lo  ha  emanato, ovvero da altro organo  previsto  dalla  legge. </a:t>
            </a:r>
          </a:p>
        </p:txBody>
      </p:sp>
    </p:spTree>
    <p:extLst>
      <p:ext uri="{BB962C8B-B14F-4D97-AF65-F5344CB8AC3E}">
        <p14:creationId xmlns:p14="http://schemas.microsoft.com/office/powerpoint/2010/main" val="22754778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15D20E-1AB7-4E74-9236-2B72B63D6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2ECCDA7-D658-4216-9120-9D8A1DB92EFB}"/>
              </a:ext>
            </a:extLst>
          </p:cNvPr>
          <p:cNvSpPr>
            <a:spLocks noGrp="1"/>
          </p:cNvSpPr>
          <p:nvPr>
            <p:ph type="title"/>
          </p:nvPr>
        </p:nvSpPr>
        <p:spPr>
          <a:xfrm>
            <a:off x="783771" y="1336329"/>
            <a:ext cx="2919549" cy="4382588"/>
          </a:xfrm>
        </p:spPr>
        <p:txBody>
          <a:bodyPr anchor="ctr">
            <a:normAutofit/>
          </a:bodyPr>
          <a:lstStyle/>
          <a:p>
            <a:r>
              <a:rPr lang="it-IT" sz="4700"/>
              <a:t>Cons. Stato, parere n. 839/2016</a:t>
            </a:r>
          </a:p>
        </p:txBody>
      </p:sp>
      <p:grpSp>
        <p:nvGrpSpPr>
          <p:cNvPr id="10" name="Group 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3163461"/>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982976"/>
            <a:ext cx="4507025"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7F0D28AF-ADB5-4A29-A543-D9BEAE5465B2}"/>
              </a:ext>
            </a:extLst>
          </p:cNvPr>
          <p:cNvSpPr>
            <a:spLocks noGrp="1"/>
          </p:cNvSpPr>
          <p:nvPr>
            <p:ph idx="1"/>
          </p:nvPr>
        </p:nvSpPr>
        <p:spPr>
          <a:xfrm>
            <a:off x="4572000" y="1169540"/>
            <a:ext cx="3945636" cy="4549377"/>
          </a:xfrm>
        </p:spPr>
        <p:txBody>
          <a:bodyPr vert="horz" lIns="91440" tIns="45720" rIns="91440" bIns="45720" rtlCol="0" anchor="ctr">
            <a:noAutofit/>
          </a:bodyPr>
          <a:lstStyle/>
          <a:p>
            <a:pPr marL="0" indent="0">
              <a:buNone/>
            </a:pPr>
            <a:r>
              <a:rPr lang="it-IT" dirty="0"/>
              <a:t>Le modifiche di cui alla l. n. 124/2015 hanno introdotto:</a:t>
            </a:r>
            <a:endParaRPr lang="it-IT" dirty="0">
              <a:ea typeface="Calibri"/>
              <a:cs typeface="Calibri"/>
            </a:endParaRPr>
          </a:p>
          <a:p>
            <a:pPr marL="0" indent="0">
              <a:buNone/>
            </a:pPr>
            <a:r>
              <a:rPr lang="it-IT" dirty="0"/>
              <a:t>«una </a:t>
            </a:r>
            <a:r>
              <a:rPr lang="it-IT" b="1" dirty="0"/>
              <a:t>nuova ‘regola generale’ </a:t>
            </a:r>
            <a:r>
              <a:rPr lang="it-IT" dirty="0"/>
              <a:t>che sottende al rapporto tra il potere pubblico e i privati: una regola di certezza dei rapporti, che rende immodificabile l’assetto (provvedimentale-documentale-fattuale) che si è consolidato nel tempo, </a:t>
            </a:r>
            <a:r>
              <a:rPr lang="it-IT" b="1" dirty="0"/>
              <a:t>che fa prevalere l’affidamento</a:t>
            </a:r>
            <a:r>
              <a:rPr lang="it-IT" dirty="0"/>
              <a:t>».</a:t>
            </a:r>
            <a:endParaRPr lang="it-IT" dirty="0">
              <a:ea typeface="Calibri"/>
              <a:cs typeface="Calibri"/>
            </a:endParaRPr>
          </a:p>
          <a:p>
            <a:endParaRPr lang="it-IT" sz="1700"/>
          </a:p>
        </p:txBody>
      </p:sp>
    </p:spTree>
    <p:extLst>
      <p:ext uri="{BB962C8B-B14F-4D97-AF65-F5344CB8AC3E}">
        <p14:creationId xmlns:p14="http://schemas.microsoft.com/office/powerpoint/2010/main" val="3929642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117908" y="741391"/>
            <a:ext cx="3368866" cy="1616203"/>
          </a:xfrm>
        </p:spPr>
        <p:txBody>
          <a:bodyPr anchor="b">
            <a:normAutofit/>
          </a:bodyPr>
          <a:lstStyle/>
          <a:p>
            <a:pPr>
              <a:lnSpc>
                <a:spcPct val="90000"/>
              </a:lnSpc>
            </a:pPr>
            <a:r>
              <a:rPr lang="it-IT" sz="2600" b="1"/>
              <a:t>Da principio dell’ordinamento tedesco a principio sovranazionale</a:t>
            </a:r>
          </a:p>
        </p:txBody>
      </p:sp>
      <p:pic>
        <p:nvPicPr>
          <p:cNvPr id="5" name="Picture 4" descr="Scalinata e colonne anteriori di un maestoso edificio della città">
            <a:extLst>
              <a:ext uri="{FF2B5EF4-FFF2-40B4-BE49-F238E27FC236}">
                <a16:creationId xmlns:a16="http://schemas.microsoft.com/office/drawing/2014/main" id="{6DEACB68-C7AE-03EA-B432-D60D0BA3FAA2}"/>
              </a:ext>
            </a:extLst>
          </p:cNvPr>
          <p:cNvPicPr>
            <a:picLocks noChangeAspect="1"/>
          </p:cNvPicPr>
          <p:nvPr/>
        </p:nvPicPr>
        <p:blipFill rotWithShape="1">
          <a:blip r:embed="rId2"/>
          <a:srcRect l="33827" r="21738" b="-3"/>
          <a:stretch/>
        </p:blipFill>
        <p:spPr>
          <a:xfrm>
            <a:off x="20" y="10"/>
            <a:ext cx="4571980" cy="6857990"/>
          </a:xfrm>
          <a:prstGeom prst="rect">
            <a:avLst/>
          </a:prstGeom>
        </p:spPr>
      </p:pic>
      <p:grpSp>
        <p:nvGrpSpPr>
          <p:cNvPr id="9" name="Group 8">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2521" cy="6858000"/>
            <a:chOff x="12068638" y="0"/>
            <a:chExt cx="123362" cy="6858000"/>
          </a:xfrm>
        </p:grpSpPr>
        <p:sp>
          <p:nvSpPr>
            <p:cNvPr id="10" name="Rectangle 9">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egnaposto contenuto 2"/>
          <p:cNvSpPr>
            <a:spLocks noGrp="1"/>
          </p:cNvSpPr>
          <p:nvPr>
            <p:ph idx="1"/>
          </p:nvPr>
        </p:nvSpPr>
        <p:spPr>
          <a:xfrm>
            <a:off x="5117908" y="2307820"/>
            <a:ext cx="3368865" cy="3850088"/>
          </a:xfrm>
        </p:spPr>
        <p:txBody>
          <a:bodyPr vert="horz" lIns="91440" tIns="45720" rIns="91440" bIns="45720" rtlCol="0" anchor="t">
            <a:noAutofit/>
          </a:bodyPr>
          <a:lstStyle/>
          <a:p>
            <a:pPr algn="just"/>
            <a:r>
              <a:rPr lang="it-IT" sz="2000" dirty="0"/>
              <a:t>Grazie alla Corte di giustizia, la proporzionalità è assurta a </a:t>
            </a:r>
            <a:r>
              <a:rPr lang="it-IT" sz="2000" b="1" dirty="0"/>
              <a:t>principio generale dell’ordinamento europeo.</a:t>
            </a:r>
            <a:endParaRPr lang="it-IT" sz="2000" b="1">
              <a:ea typeface="Calibri"/>
              <a:cs typeface="Calibri"/>
            </a:endParaRPr>
          </a:p>
          <a:p>
            <a:pPr algn="just"/>
            <a:r>
              <a:rPr lang="it-IT" sz="2000" dirty="0"/>
              <a:t>Il principio di proporzionalità si è così affermato come strumento di </a:t>
            </a:r>
            <a:r>
              <a:rPr lang="it-IT" sz="2000" b="1" dirty="0"/>
              <a:t>sindacato giurisdizionale</a:t>
            </a:r>
            <a:r>
              <a:rPr lang="it-IT" sz="2000" dirty="0"/>
              <a:t> con riferimento agli </a:t>
            </a:r>
            <a:r>
              <a:rPr lang="it-IT" sz="2000" b="1" dirty="0"/>
              <a:t>atti adottati dalle istituzioni dell’Unione.</a:t>
            </a:r>
            <a:endParaRPr lang="it-IT" sz="2000" b="1">
              <a:ea typeface="Calibri"/>
              <a:cs typeface="Calibri"/>
            </a:endParaRPr>
          </a:p>
          <a:p>
            <a:endParaRPr lang="it-IT" sz="1700"/>
          </a:p>
          <a:p>
            <a:endParaRPr lang="it-IT" sz="17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F658A00-A06A-49AA-9F5E-FF3AFE261872}"/>
              </a:ext>
            </a:extLst>
          </p:cNvPr>
          <p:cNvSpPr>
            <a:spLocks noGrp="1"/>
          </p:cNvSpPr>
          <p:nvPr>
            <p:ph type="title"/>
          </p:nvPr>
        </p:nvSpPr>
        <p:spPr>
          <a:xfrm>
            <a:off x="606478" y="386930"/>
            <a:ext cx="6927525" cy="1188950"/>
          </a:xfrm>
        </p:spPr>
        <p:txBody>
          <a:bodyPr anchor="b">
            <a:normAutofit/>
          </a:bodyPr>
          <a:lstStyle/>
          <a:p>
            <a:r>
              <a:rPr lang="it-IT" sz="4700" b="1">
                <a:ea typeface="+mn-ea"/>
                <a:cs typeface="+mn-cs"/>
              </a:rPr>
              <a:t>Art. 5, comma 4, TUE</a:t>
            </a:r>
            <a:endParaRPr lang="it-IT" sz="4700" b="1"/>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998368"/>
            <a:ext cx="8771274"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97092146-A258-4F50-801A-184AAD1CAFCF}"/>
              </a:ext>
            </a:extLst>
          </p:cNvPr>
          <p:cNvSpPr>
            <a:spLocks noGrp="1"/>
          </p:cNvSpPr>
          <p:nvPr>
            <p:ph idx="1"/>
          </p:nvPr>
        </p:nvSpPr>
        <p:spPr>
          <a:xfrm>
            <a:off x="595245" y="2599509"/>
            <a:ext cx="7607751" cy="3435531"/>
          </a:xfrm>
        </p:spPr>
        <p:txBody>
          <a:bodyPr anchor="ctr">
            <a:normAutofit/>
          </a:bodyPr>
          <a:lstStyle/>
          <a:p>
            <a:pPr marL="0" indent="0">
              <a:buNone/>
            </a:pPr>
            <a:r>
              <a:rPr lang="it-IT" sz="2800" dirty="0"/>
              <a:t>In virtù del principio di proporzionalità, il contenuto e la forma dell’azione dell’Unione si </a:t>
            </a:r>
            <a:r>
              <a:rPr lang="it-IT" sz="2800" b="1" dirty="0"/>
              <a:t>limitano a quanto necessario per il conseguimento degli obiettivi dei trattati.</a:t>
            </a:r>
          </a:p>
        </p:txBody>
      </p:sp>
    </p:spTree>
    <p:extLst>
      <p:ext uri="{BB962C8B-B14F-4D97-AF65-F5344CB8AC3E}">
        <p14:creationId xmlns:p14="http://schemas.microsoft.com/office/powerpoint/2010/main" val="2792163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3973321" y="329184"/>
            <a:ext cx="4688333" cy="1783080"/>
          </a:xfrm>
        </p:spPr>
        <p:txBody>
          <a:bodyPr anchor="b">
            <a:normAutofit/>
          </a:bodyPr>
          <a:lstStyle/>
          <a:p>
            <a:pPr>
              <a:lnSpc>
                <a:spcPct val="90000"/>
              </a:lnSpc>
            </a:pPr>
            <a:r>
              <a:rPr lang="it-IT" sz="4000" b="1"/>
              <a:t>Estensione agli ordinamenti nazionali</a:t>
            </a:r>
          </a:p>
        </p:txBody>
      </p:sp>
      <p:pic>
        <p:nvPicPr>
          <p:cNvPr id="5" name="Picture 4" descr="Scalinata e colonne anteriori di un maestoso edificio della città">
            <a:extLst>
              <a:ext uri="{FF2B5EF4-FFF2-40B4-BE49-F238E27FC236}">
                <a16:creationId xmlns:a16="http://schemas.microsoft.com/office/drawing/2014/main" id="{B7963164-C018-F6C2-BAB2-85F63049F529}"/>
              </a:ext>
            </a:extLst>
          </p:cNvPr>
          <p:cNvPicPr>
            <a:picLocks noChangeAspect="1"/>
          </p:cNvPicPr>
          <p:nvPr/>
        </p:nvPicPr>
        <p:blipFill rotWithShape="1">
          <a:blip r:embed="rId2"/>
          <a:srcRect l="39070" r="26982" b="-3"/>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 name="connsiteX0" fmla="*/ 0 w 3182692"/>
              <a:gd name="connsiteY0" fmla="*/ 0 h 18288"/>
              <a:gd name="connsiteX1" fmla="*/ 572885 w 3182692"/>
              <a:gd name="connsiteY1" fmla="*/ 0 h 18288"/>
              <a:gd name="connsiteX2" fmla="*/ 1113942 w 3182692"/>
              <a:gd name="connsiteY2" fmla="*/ 0 h 18288"/>
              <a:gd name="connsiteX3" fmla="*/ 1686827 w 3182692"/>
              <a:gd name="connsiteY3" fmla="*/ 0 h 18288"/>
              <a:gd name="connsiteX4" fmla="*/ 2323365 w 3182692"/>
              <a:gd name="connsiteY4" fmla="*/ 0 h 18288"/>
              <a:gd name="connsiteX5" fmla="*/ 3182692 w 3182692"/>
              <a:gd name="connsiteY5" fmla="*/ 0 h 18288"/>
              <a:gd name="connsiteX6" fmla="*/ 3182692 w 3182692"/>
              <a:gd name="connsiteY6" fmla="*/ 18288 h 18288"/>
              <a:gd name="connsiteX7" fmla="*/ 2546154 w 3182692"/>
              <a:gd name="connsiteY7" fmla="*/ 18288 h 18288"/>
              <a:gd name="connsiteX8" fmla="*/ 1845961 w 3182692"/>
              <a:gd name="connsiteY8" fmla="*/ 18288 h 18288"/>
              <a:gd name="connsiteX9" fmla="*/ 1304904 w 3182692"/>
              <a:gd name="connsiteY9" fmla="*/ 18288 h 18288"/>
              <a:gd name="connsiteX10" fmla="*/ 604711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58" y="4844"/>
                  <a:pt x="3182282" y="11009"/>
                  <a:pt x="3182692" y="18288"/>
                </a:cubicBezTo>
                <a:cubicBezTo>
                  <a:pt x="2944477" y="15825"/>
                  <a:pt x="2868931" y="12370"/>
                  <a:pt x="2609807" y="18288"/>
                </a:cubicBezTo>
                <a:cubicBezTo>
                  <a:pt x="2341556" y="6193"/>
                  <a:pt x="2324113" y="22706"/>
                  <a:pt x="2068750" y="18288"/>
                </a:cubicBezTo>
                <a:cubicBezTo>
                  <a:pt x="1817163" y="7852"/>
                  <a:pt x="1716254" y="25979"/>
                  <a:pt x="1432211" y="18288"/>
                </a:cubicBezTo>
                <a:cubicBezTo>
                  <a:pt x="1164747" y="-28137"/>
                  <a:pt x="993140" y="27575"/>
                  <a:pt x="859327" y="18288"/>
                </a:cubicBezTo>
                <a:cubicBezTo>
                  <a:pt x="750703" y="-24974"/>
                  <a:pt x="236193" y="38731"/>
                  <a:pt x="0" y="18288"/>
                </a:cubicBezTo>
                <a:cubicBezTo>
                  <a:pt x="-649" y="11698"/>
                  <a:pt x="663" y="5413"/>
                  <a:pt x="0" y="0"/>
                </a:cubicBezTo>
                <a:close/>
              </a:path>
              <a:path w="3182692" h="18288"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2167" y="5049"/>
                  <a:pt x="3182885" y="12044"/>
                  <a:pt x="3182692" y="18288"/>
                </a:cubicBezTo>
                <a:cubicBezTo>
                  <a:pt x="3012563" y="-37820"/>
                  <a:pt x="2765409" y="35618"/>
                  <a:pt x="2546154" y="18288"/>
                </a:cubicBezTo>
                <a:cubicBezTo>
                  <a:pt x="2333381" y="13914"/>
                  <a:pt x="2154438" y="9838"/>
                  <a:pt x="1845961" y="18288"/>
                </a:cubicBezTo>
                <a:cubicBezTo>
                  <a:pt x="1531509" y="33812"/>
                  <a:pt x="1456631" y="-6606"/>
                  <a:pt x="1304904" y="18288"/>
                </a:cubicBezTo>
                <a:cubicBezTo>
                  <a:pt x="1168344" y="36351"/>
                  <a:pt x="928499" y="15047"/>
                  <a:pt x="604711" y="18288"/>
                </a:cubicBezTo>
                <a:cubicBezTo>
                  <a:pt x="285438" y="38007"/>
                  <a:pt x="116029" y="-22204"/>
                  <a:pt x="0" y="18288"/>
                </a:cubicBezTo>
                <a:cubicBezTo>
                  <a:pt x="-39" y="12511"/>
                  <a:pt x="-381" y="8039"/>
                  <a:pt x="0" y="0"/>
                </a:cubicBezTo>
                <a:close/>
              </a:path>
              <a:path w="3182692" h="18288"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3006" y="4158"/>
                  <a:pt x="3181713" y="12539"/>
                  <a:pt x="3182692" y="18288"/>
                </a:cubicBezTo>
                <a:cubicBezTo>
                  <a:pt x="2959845" y="25574"/>
                  <a:pt x="2868929" y="24980"/>
                  <a:pt x="2609807" y="18288"/>
                </a:cubicBezTo>
                <a:cubicBezTo>
                  <a:pt x="2341405" y="5992"/>
                  <a:pt x="2328488" y="20436"/>
                  <a:pt x="2068750" y="18288"/>
                </a:cubicBezTo>
                <a:cubicBezTo>
                  <a:pt x="1816113" y="2395"/>
                  <a:pt x="1699345" y="36855"/>
                  <a:pt x="1432211" y="18288"/>
                </a:cubicBezTo>
                <a:cubicBezTo>
                  <a:pt x="1148381" y="-28184"/>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p:cNvSpPr>
            <a:spLocks noGrp="1"/>
          </p:cNvSpPr>
          <p:nvPr>
            <p:ph idx="1"/>
          </p:nvPr>
        </p:nvSpPr>
        <p:spPr>
          <a:xfrm>
            <a:off x="3973321" y="2706624"/>
            <a:ext cx="4688333" cy="3483864"/>
          </a:xfrm>
        </p:spPr>
        <p:txBody>
          <a:bodyPr>
            <a:normAutofit/>
          </a:bodyPr>
          <a:lstStyle/>
          <a:p>
            <a:r>
              <a:rPr lang="it-IT" sz="1900"/>
              <a:t>L’obbligo di agire nel rispetto del principio di proporzionalità è </a:t>
            </a:r>
            <a:r>
              <a:rPr lang="it-IT" sz="1900" b="1"/>
              <a:t>stato esteso anche agli atti adottati dagli Stati membri in esecuzione degli obblighi europei.</a:t>
            </a:r>
          </a:p>
          <a:p>
            <a:r>
              <a:rPr lang="it-IT" sz="1900"/>
              <a:t>Il principio di proporzionalità si è così “</a:t>
            </a:r>
            <a:r>
              <a:rPr lang="it-IT" sz="1900" b="1"/>
              <a:t>nazionalizzato</a:t>
            </a:r>
            <a:r>
              <a:rPr lang="it-IT" sz="1900"/>
              <a:t>” ed è stato, infine, esteso anche alle materie non disciplinate dal diritto europeo.</a:t>
            </a:r>
          </a:p>
          <a:p>
            <a:pPr marL="0" indent="0">
              <a:buNone/>
            </a:pPr>
            <a:endParaRPr lang="it-IT" sz="1900"/>
          </a:p>
        </p:txBody>
      </p:sp>
    </p:spTree>
    <p:extLst>
      <p:ext uri="{BB962C8B-B14F-4D97-AF65-F5344CB8AC3E}">
        <p14:creationId xmlns:p14="http://schemas.microsoft.com/office/powerpoint/2010/main" val="1536945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title"/>
          </p:nvPr>
        </p:nvSpPr>
        <p:spPr>
          <a:xfrm>
            <a:off x="836676" y="548640"/>
            <a:ext cx="7626096" cy="1179576"/>
          </a:xfrm>
        </p:spPr>
        <p:txBody>
          <a:bodyPr>
            <a:normAutofit/>
          </a:bodyPr>
          <a:lstStyle/>
          <a:p>
            <a:r>
              <a:rPr lang="it-IT" sz="3500" b="1"/>
              <a:t>Art. 1, comma 1, l. n. 241/1990</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egnaposto contenuto 2"/>
          <p:cNvSpPr>
            <a:spLocks noGrp="1"/>
          </p:cNvSpPr>
          <p:nvPr>
            <p:ph idx="1"/>
          </p:nvPr>
        </p:nvSpPr>
        <p:spPr>
          <a:xfrm>
            <a:off x="836676" y="2481943"/>
            <a:ext cx="7626096" cy="3695020"/>
          </a:xfrm>
        </p:spPr>
        <p:txBody>
          <a:bodyPr vert="horz" lIns="91440" tIns="45720" rIns="91440" bIns="45720" rtlCol="0" anchor="t">
            <a:normAutofit/>
          </a:bodyPr>
          <a:lstStyle/>
          <a:p>
            <a:pPr marL="0" indent="0" algn="just">
              <a:buNone/>
            </a:pPr>
            <a:r>
              <a:rPr lang="it-IT" sz="2400" dirty="0"/>
              <a:t>L’attività amministrativa persegue i fini determinati dalla legge ed è retta da criteri di economicità, di efficacia, di imparzialità, di pubblicità e di trasparenza, […], nonché dai </a:t>
            </a:r>
            <a:r>
              <a:rPr lang="it-IT" sz="2400" b="1" dirty="0"/>
              <a:t>principi dell'ordinamento comunitario</a:t>
            </a:r>
            <a:r>
              <a:rPr lang="it-IT" sz="2400" dirty="0"/>
              <a:t>”.</a:t>
            </a:r>
            <a:endParaRPr lang="it-IT"/>
          </a:p>
        </p:txBody>
      </p:sp>
    </p:spTree>
    <p:extLst>
      <p:ext uri="{BB962C8B-B14F-4D97-AF65-F5344CB8AC3E}">
        <p14:creationId xmlns:p14="http://schemas.microsoft.com/office/powerpoint/2010/main" val="342442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title"/>
          </p:nvPr>
        </p:nvSpPr>
        <p:spPr>
          <a:xfrm>
            <a:off x="836676" y="548640"/>
            <a:ext cx="7626096" cy="1179576"/>
          </a:xfrm>
        </p:spPr>
        <p:txBody>
          <a:bodyPr>
            <a:normAutofit/>
          </a:bodyPr>
          <a:lstStyle/>
          <a:p>
            <a:r>
              <a:rPr lang="it-IT" sz="3500" b="1"/>
              <a:t>Definizione</a:t>
            </a:r>
            <a:endParaRPr lang="it-IT" sz="35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egnaposto contenuto 2"/>
          <p:cNvSpPr>
            <a:spLocks noGrp="1"/>
          </p:cNvSpPr>
          <p:nvPr>
            <p:ph idx="1"/>
          </p:nvPr>
        </p:nvSpPr>
        <p:spPr>
          <a:xfrm>
            <a:off x="836676" y="2481943"/>
            <a:ext cx="7626096" cy="3695020"/>
          </a:xfrm>
        </p:spPr>
        <p:txBody>
          <a:bodyPr vert="horz" lIns="91440" tIns="45720" rIns="91440" bIns="45720" rtlCol="0" anchor="t">
            <a:normAutofit fontScale="92500"/>
          </a:bodyPr>
          <a:lstStyle/>
          <a:p>
            <a:pPr marL="0" indent="0" algn="just">
              <a:buNone/>
            </a:pPr>
            <a:r>
              <a:rPr lang="it-IT" sz="2400" dirty="0">
                <a:latin typeface="+mj-lt"/>
                <a:ea typeface="Calibri"/>
              </a:rPr>
              <a:t>«Il principio di proporzionalità</a:t>
            </a:r>
            <a:r>
              <a:rPr lang="it-IT" sz="2400" dirty="0">
                <a:latin typeface="+mj-lt"/>
                <a:ea typeface="Calibri"/>
                <a:cs typeface="Times New Roman"/>
              </a:rPr>
              <a:t> </a:t>
            </a:r>
            <a:r>
              <a:rPr lang="it-IT" sz="2400" dirty="0">
                <a:latin typeface="+mj-lt"/>
                <a:ea typeface="Calibri"/>
              </a:rPr>
              <a:t>[è] un principio </a:t>
            </a:r>
            <a:r>
              <a:rPr lang="it-IT" sz="2400" b="1" dirty="0">
                <a:latin typeface="+mj-lt"/>
                <a:ea typeface="Calibri"/>
              </a:rPr>
              <a:t>generale del diritto comunitario</a:t>
            </a:r>
            <a:r>
              <a:rPr lang="it-IT" sz="2400" dirty="0">
                <a:latin typeface="+mj-lt"/>
                <a:ea typeface="Calibri"/>
              </a:rPr>
              <a:t>, di cui le istituzioni degli stati membri devono tener conto nell'esercizio del loro </a:t>
            </a:r>
            <a:r>
              <a:rPr lang="it-IT" sz="2400" b="1" dirty="0">
                <a:latin typeface="+mj-lt"/>
                <a:ea typeface="Calibri"/>
              </a:rPr>
              <a:t>potere discrezionale</a:t>
            </a:r>
            <a:r>
              <a:rPr lang="it-IT" sz="2400" dirty="0">
                <a:latin typeface="+mj-lt"/>
                <a:ea typeface="Calibri"/>
              </a:rPr>
              <a:t>. Esso è applicabile non soltanto agli atti normativi, ma anche a quelli amministrativi e implica che i provvedimenti incidenti sulla libertà dei cittadini, tutelate dal diritto comunitario, debbano essere </a:t>
            </a:r>
            <a:r>
              <a:rPr lang="it-IT" sz="2400" b="1" dirty="0">
                <a:latin typeface="+mj-lt"/>
                <a:ea typeface="Calibri"/>
              </a:rPr>
              <a:t>idonei</a:t>
            </a:r>
            <a:r>
              <a:rPr lang="it-IT" sz="2400" dirty="0">
                <a:latin typeface="+mj-lt"/>
                <a:ea typeface="Calibri"/>
              </a:rPr>
              <a:t> (id est adeguati all'obbiettivo da perseguire) e </a:t>
            </a:r>
            <a:r>
              <a:rPr lang="it-IT" sz="2400" b="1" dirty="0">
                <a:latin typeface="+mj-lt"/>
                <a:ea typeface="Calibri"/>
              </a:rPr>
              <a:t>necessari</a:t>
            </a:r>
            <a:r>
              <a:rPr lang="it-IT" sz="2400" dirty="0">
                <a:latin typeface="+mj-lt"/>
                <a:ea typeface="Calibri"/>
              </a:rPr>
              <a:t> (nel senso che nessun altro strumento ugualmente efficace ma meno negativamente incidente, sia disponibile)». </a:t>
            </a:r>
            <a:endParaRPr lang="it-IT" sz="1900" b="1" dirty="0">
              <a:latin typeface="+mj-lt"/>
              <a:ea typeface="Calibri"/>
              <a:cs typeface="Calibri"/>
            </a:endParaRPr>
          </a:p>
          <a:p>
            <a:pPr marL="0" indent="0">
              <a:buNone/>
            </a:pPr>
            <a:r>
              <a:rPr lang="it-IT" sz="1900" b="1" dirty="0">
                <a:latin typeface="+mj-lt"/>
                <a:ea typeface="Calibri"/>
              </a:rPr>
              <a:t>Cons. St., IV, n. 3368/2002</a:t>
            </a:r>
            <a:endParaRPr lang="it-IT" sz="1900" b="1" dirty="0">
              <a:latin typeface="+mj-lt"/>
              <a:ea typeface="Calibri"/>
              <a:cs typeface="Calibri"/>
            </a:endParaRPr>
          </a:p>
        </p:txBody>
      </p:sp>
    </p:spTree>
    <p:extLst>
      <p:ext uri="{BB962C8B-B14F-4D97-AF65-F5344CB8AC3E}">
        <p14:creationId xmlns:p14="http://schemas.microsoft.com/office/powerpoint/2010/main" val="3633342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30936" y="548640"/>
            <a:ext cx="2700645" cy="5431536"/>
          </a:xfrm>
        </p:spPr>
        <p:txBody>
          <a:bodyPr>
            <a:normAutofit/>
          </a:bodyPr>
          <a:lstStyle/>
          <a:p>
            <a:r>
              <a:rPr lang="it-IT" sz="3300" b="1" dirty="0"/>
              <a:t>Il minor sacrificio</a:t>
            </a:r>
            <a:r>
              <a:rPr lang="it-IT" sz="3300" dirty="0"/>
              <a:t> </a:t>
            </a:r>
          </a:p>
        </p:txBody>
      </p:sp>
      <p:sp>
        <p:nvSpPr>
          <p:cNvPr id="3" name="Segnaposto contenuto 2"/>
          <p:cNvSpPr>
            <a:spLocks noGrp="1"/>
          </p:cNvSpPr>
          <p:nvPr>
            <p:ph idx="1"/>
          </p:nvPr>
        </p:nvSpPr>
        <p:spPr>
          <a:xfrm>
            <a:off x="3844813" y="552091"/>
            <a:ext cx="4668251" cy="5431536"/>
          </a:xfrm>
        </p:spPr>
        <p:txBody>
          <a:bodyPr vert="horz" lIns="91440" tIns="45720" rIns="91440" bIns="45720" rtlCol="0" anchor="ctr">
            <a:normAutofit/>
          </a:bodyPr>
          <a:lstStyle/>
          <a:p>
            <a:pPr marL="0" indent="0" algn="just">
              <a:buNone/>
            </a:pPr>
            <a:r>
              <a:rPr lang="it-IT" sz="1900" dirty="0"/>
              <a:t>«In ragione di tale principio, ogni provvedimento utilizzato dalla pubblica amministrazione, specialmente se sfavorevole al destinatario, dovrà essere allo stesso tempo </a:t>
            </a:r>
            <a:r>
              <a:rPr lang="it-IT" sz="1900" b="1" dirty="0"/>
              <a:t>necessario</a:t>
            </a:r>
            <a:r>
              <a:rPr lang="it-IT" sz="1900" dirty="0"/>
              <a:t> e </a:t>
            </a:r>
            <a:r>
              <a:rPr lang="it-IT" sz="1900" b="1" dirty="0"/>
              <a:t>commisurato</a:t>
            </a:r>
            <a:r>
              <a:rPr lang="it-IT" sz="1900" dirty="0"/>
              <a:t> al raggiungimento dello scopo prefissato dalla legge. Conseguentemente, ogniqualvolta sia possibile operare una scelta tra più mezzi alternativi, tutti ugualmente idonei al perseguimento dello scopo, andrebbe sempre preferito quello che determini un </a:t>
            </a:r>
            <a:r>
              <a:rPr lang="it-IT" sz="1900" b="1" dirty="0"/>
              <a:t>minor sacrificio </a:t>
            </a:r>
            <a:r>
              <a:rPr lang="it-IT" sz="1900" dirty="0"/>
              <a:t>per il destinatario, nel rispetto del </a:t>
            </a:r>
            <a:r>
              <a:rPr lang="it-IT" sz="1900" b="1" dirty="0"/>
              <a:t>giusto equilibrio </a:t>
            </a:r>
            <a:r>
              <a:rPr lang="it-IT" sz="1900" dirty="0"/>
              <a:t>tra vari interessi coinvolti nella fattispecie concreta». </a:t>
            </a:r>
            <a:endParaRPr lang="it-IT" dirty="0"/>
          </a:p>
          <a:p>
            <a:pPr marL="0" indent="0">
              <a:buNone/>
            </a:pPr>
            <a:r>
              <a:rPr lang="it-IT" sz="1900" b="1" dirty="0"/>
              <a:t>Tar Lazio, III, n. 11991/2016</a:t>
            </a:r>
            <a:endParaRPr lang="it-IT" sz="1900" dirty="0"/>
          </a:p>
        </p:txBody>
      </p:sp>
    </p:spTree>
    <p:extLst>
      <p:ext uri="{BB962C8B-B14F-4D97-AF65-F5344CB8AC3E}">
        <p14:creationId xmlns:p14="http://schemas.microsoft.com/office/powerpoint/2010/main" val="106341945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S PGothic"/>
        <a:cs typeface=""/>
      </a:majorFont>
      <a:minorFont>
        <a:latin typeface="Calibri"/>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D4C68CE7646BA347A101DFBEF066E975" ma:contentTypeVersion="13" ma:contentTypeDescription="Creare un nuovo documento." ma:contentTypeScope="" ma:versionID="c602b253576b1cc5668910c4a5ece8d5">
  <xsd:schema xmlns:xsd="http://www.w3.org/2001/XMLSchema" xmlns:xs="http://www.w3.org/2001/XMLSchema" xmlns:p="http://schemas.microsoft.com/office/2006/metadata/properties" xmlns:ns3="b1a9100a-0d37-4a2a-9e4c-e6d1a22e5d27" xmlns:ns4="9a536f0b-aa8c-407c-8def-cd362d2cdfad" targetNamespace="http://schemas.microsoft.com/office/2006/metadata/properties" ma:root="true" ma:fieldsID="f025f37bfecdc74d3a6dfe1fc3a47673" ns3:_="" ns4:_="">
    <xsd:import namespace="b1a9100a-0d37-4a2a-9e4c-e6d1a22e5d27"/>
    <xsd:import namespace="9a536f0b-aa8c-407c-8def-cd362d2cdf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9100a-0d37-4a2a-9e4c-e6d1a22e5d27"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36f0b-aa8c-407c-8def-cd362d2cdf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258F7E-ED11-4BD6-AA88-E71CAAECB325}">
  <ds:schemaRefs>
    <ds:schemaRef ds:uri="http://schemas.microsoft.com/office/2006/metadata/properties"/>
    <ds:schemaRef ds:uri="http://www.w3.org/XML/1998/namespace"/>
    <ds:schemaRef ds:uri="http://purl.org/dc/dcmitype/"/>
    <ds:schemaRef ds:uri="b1a9100a-0d37-4a2a-9e4c-e6d1a22e5d27"/>
    <ds:schemaRef ds:uri="9a536f0b-aa8c-407c-8def-cd362d2cdfad"/>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638469A6-1911-43DB-B4E9-CE94A9A3C8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a9100a-0d37-4a2a-9e4c-e6d1a22e5d27"/>
    <ds:schemaRef ds:uri="9a536f0b-aa8c-407c-8def-cd362d2cdf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7DDA26-0ADD-4D5D-953B-4435FBC3AB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1331</TotalTime>
  <Words>2709</Words>
  <Application>Microsoft Office PowerPoint</Application>
  <PresentationFormat>Presentazione su schermo (4:3)</PresentationFormat>
  <Paragraphs>147</Paragraphs>
  <Slides>38</Slides>
  <Notes>0</Notes>
  <HiddenSlides>0</HiddenSlides>
  <MMClips>0</MMClips>
  <ScaleCrop>false</ScaleCrop>
  <HeadingPairs>
    <vt:vector size="4" baseType="variant">
      <vt:variant>
        <vt:lpstr>Tema</vt:lpstr>
      </vt:variant>
      <vt:variant>
        <vt:i4>3</vt:i4>
      </vt:variant>
      <vt:variant>
        <vt:lpstr>Titoli diapositive</vt:lpstr>
      </vt:variant>
      <vt:variant>
        <vt:i4>38</vt:i4>
      </vt:variant>
    </vt:vector>
  </HeadingPairs>
  <TitlesOfParts>
    <vt:vector size="41" baseType="lpstr">
      <vt:lpstr>Tema di Office</vt:lpstr>
      <vt:lpstr>2_Tema di Office</vt:lpstr>
      <vt:lpstr>1_Tema di Office</vt:lpstr>
      <vt:lpstr>I principi di proporzionalità e del legittimo affidamento</vt:lpstr>
      <vt:lpstr>I principi più recenti</vt:lpstr>
      <vt:lpstr>Il principio di proporzionalità: origine</vt:lpstr>
      <vt:lpstr>Da principio dell’ordinamento tedesco a principio sovranazionale</vt:lpstr>
      <vt:lpstr>Art. 5, comma 4, TUE</vt:lpstr>
      <vt:lpstr>Estensione agli ordinamenti nazionali</vt:lpstr>
      <vt:lpstr>Art. 1, comma 1, l. n. 241/1990</vt:lpstr>
      <vt:lpstr>Definizione</vt:lpstr>
      <vt:lpstr>Il minor sacrificio </vt:lpstr>
      <vt:lpstr>L’articolazione della proporzionalità</vt:lpstr>
      <vt:lpstr> Il c.d. test dei tre gradini (o trifasico) </vt:lpstr>
      <vt:lpstr>Il test dei tre gradini: l’idoneità</vt:lpstr>
      <vt:lpstr>Gli elementi della proporzionalità L’idoneità</vt:lpstr>
      <vt:lpstr>Un provvedimento inidoneo</vt:lpstr>
      <vt:lpstr>Il test dei tre gradini: la necessarietà</vt:lpstr>
      <vt:lpstr>La necessarietà</vt:lpstr>
      <vt:lpstr>Un provvedimento non necessario (1)</vt:lpstr>
      <vt:lpstr>Un provvedimento non necessario (2)</vt:lpstr>
      <vt:lpstr>Il test dei tre gradini: l’adeguatezza</vt:lpstr>
      <vt:lpstr>L’adeguatezza</vt:lpstr>
      <vt:lpstr>Un provvedimento adeguato</vt:lpstr>
      <vt:lpstr>Le funzioni del principio</vt:lpstr>
      <vt:lpstr>Il rapporto fra ragionevolezza e proporzionalità</vt:lpstr>
      <vt:lpstr>La sovrapposizione tra proporzionalità e ragionevolezza</vt:lpstr>
      <vt:lpstr>La proporzionalità</vt:lpstr>
      <vt:lpstr>La proporzionalità</vt:lpstr>
      <vt:lpstr>La ragionevolezza</vt:lpstr>
      <vt:lpstr>La ragionevolezza e il richiamo alla logicità</vt:lpstr>
      <vt:lpstr>Il principio del legittimo affidamento</vt:lpstr>
      <vt:lpstr>Art. 2 Cost. – Dovere di solidarietà</vt:lpstr>
      <vt:lpstr>Le disposizioni del codice civile</vt:lpstr>
      <vt:lpstr>L’evoluzione del principio nel diritto amministrativo</vt:lpstr>
      <vt:lpstr>Legittimo affidamento e p.a. nell'interpretazione della CGUE</vt:lpstr>
      <vt:lpstr>Legittimo affidamento e p.a. nell'interpretazione della CGUE</vt:lpstr>
      <vt:lpstr>Il recepimento nell’ordinamento italiano – La revoca (art. 21 quinquies, LPA)</vt:lpstr>
      <vt:lpstr>Segue – la revoca</vt:lpstr>
      <vt:lpstr>Segue – l’annullamento d’ufficio Art. 21 nonies, LPA</vt:lpstr>
      <vt:lpstr>Cons. Stato, parere n. 839/2016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principio di proporzionalità: definizioni</dc:title>
  <dc:creator>LTorchia</dc:creator>
  <cp:lastModifiedBy>Sveva Del Gatto</cp:lastModifiedBy>
  <cp:revision>228</cp:revision>
  <dcterms:created xsi:type="dcterms:W3CDTF">2017-08-28T12:17:40Z</dcterms:created>
  <dcterms:modified xsi:type="dcterms:W3CDTF">2024-03-04T12:09:08Z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0x010100D4C68CE7646BA347A101DFBEF066E975</vt:lpwstr>
  </property>
</Properties>
</file>