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67" r:id="rId8"/>
    <p:sldId id="266" r:id="rId9"/>
    <p:sldId id="268" r:id="rId10"/>
    <p:sldId id="354" r:id="rId11"/>
    <p:sldId id="259" r:id="rId12"/>
    <p:sldId id="302" r:id="rId13"/>
    <p:sldId id="279" r:id="rId14"/>
    <p:sldId id="281" r:id="rId15"/>
    <p:sldId id="294" r:id="rId16"/>
    <p:sldId id="285" r:id="rId17"/>
    <p:sldId id="286" r:id="rId18"/>
    <p:sldId id="355" r:id="rId19"/>
    <p:sldId id="288" r:id="rId20"/>
    <p:sldId id="295" r:id="rId21"/>
    <p:sldId id="299" r:id="rId22"/>
    <p:sldId id="298" r:id="rId23"/>
    <p:sldId id="300" r:id="rId24"/>
    <p:sldId id="322" r:id="rId25"/>
    <p:sldId id="260" r:id="rId26"/>
    <p:sldId id="325" r:id="rId27"/>
    <p:sldId id="321" r:id="rId28"/>
    <p:sldId id="264" r:id="rId29"/>
    <p:sldId id="323" r:id="rId30"/>
    <p:sldId id="324" r:id="rId31"/>
    <p:sldId id="326" r:id="rId32"/>
    <p:sldId id="356" r:id="rId33"/>
    <p:sldId id="303" r:id="rId34"/>
    <p:sldId id="290" r:id="rId35"/>
    <p:sldId id="306" r:id="rId36"/>
    <p:sldId id="292" r:id="rId37"/>
    <p:sldId id="291" r:id="rId38"/>
    <p:sldId id="307" r:id="rId39"/>
    <p:sldId id="308" r:id="rId40"/>
    <p:sldId id="344" r:id="rId41"/>
    <p:sldId id="309" r:id="rId42"/>
    <p:sldId id="345" r:id="rId43"/>
    <p:sldId id="346" r:id="rId44"/>
    <p:sldId id="347" r:id="rId45"/>
    <p:sldId id="311" r:id="rId46"/>
    <p:sldId id="348" r:id="rId47"/>
    <p:sldId id="312" r:id="rId48"/>
    <p:sldId id="349" r:id="rId49"/>
    <p:sldId id="313" r:id="rId50"/>
    <p:sldId id="314" r:id="rId51"/>
    <p:sldId id="357" r:id="rId52"/>
    <p:sldId id="315" r:id="rId53"/>
    <p:sldId id="350" r:id="rId54"/>
    <p:sldId id="316" r:id="rId55"/>
    <p:sldId id="351" r:id="rId56"/>
    <p:sldId id="317" r:id="rId57"/>
    <p:sldId id="270" r:id="rId58"/>
    <p:sldId id="327" r:id="rId59"/>
    <p:sldId id="328" r:id="rId60"/>
    <p:sldId id="352" r:id="rId61"/>
    <p:sldId id="353" r:id="rId62"/>
    <p:sldId id="265" r:id="rId63"/>
    <p:sldId id="358" r:id="rId64"/>
    <p:sldId id="329" r:id="rId65"/>
    <p:sldId id="330" r:id="rId66"/>
    <p:sldId id="331" r:id="rId67"/>
    <p:sldId id="332" r:id="rId68"/>
    <p:sldId id="272" r:id="rId69"/>
    <p:sldId id="273" r:id="rId70"/>
    <p:sldId id="274" r:id="rId71"/>
    <p:sldId id="339" r:id="rId72"/>
    <p:sldId id="338" r:id="rId73"/>
    <p:sldId id="277" r:id="rId7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ED640C-B56F-A22E-0521-95353AB19903}" v="563" dt="2024-02-21T10:50:15.091"/>
    <p1510:client id="{42ACE445-2F79-A593-4ED6-55CC339DBFE6}" v="375" dt="2024-02-21T12:14:23.095"/>
    <p1510:client id="{626A84FA-0BCE-2C6B-7169-45B8E9E586DB}" v="175" dt="2024-02-22T12:52:07.875"/>
    <p1510:client id="{80099BAA-4609-C303-B9B1-57C843FBFEE2}" v="528" dt="2024-02-21T20:01:27.04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microsoft.com/office/2016/11/relationships/changesInfo" Target="changesInfos/changesInfo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veva.delgatto@unimc.it" userId="S::sveva.delgatto@unimc.it::b0dff882-4194-43a0-8b10-1068c4ea61a2" providerId="AD" clId="Web-{80099BAA-4609-C303-B9B1-57C843FBFEE2}"/>
    <pc:docChg chg="addSld delSld modSld sldOrd">
      <pc:chgData name="sveva.delgatto@unimc.it" userId="S::sveva.delgatto@unimc.it::b0dff882-4194-43a0-8b10-1068c4ea61a2" providerId="AD" clId="Web-{80099BAA-4609-C303-B9B1-57C843FBFEE2}" dt="2024-02-21T20:01:29.799" v="521"/>
      <pc:docMkLst>
        <pc:docMk/>
      </pc:docMkLst>
      <pc:sldChg chg="addSp modSp mod setBg">
        <pc:chgData name="sveva.delgatto@unimc.it" userId="S::sveva.delgatto@unimc.it::b0dff882-4194-43a0-8b10-1068c4ea61a2" providerId="AD" clId="Web-{80099BAA-4609-C303-B9B1-57C843FBFEE2}" dt="2024-02-21T20:01:29.799" v="521"/>
        <pc:sldMkLst>
          <pc:docMk/>
          <pc:sldMk cId="1810247567" sldId="256"/>
        </pc:sldMkLst>
        <pc:spChg chg="mod">
          <ac:chgData name="sveva.delgatto@unimc.it" userId="S::sveva.delgatto@unimc.it::b0dff882-4194-43a0-8b10-1068c4ea61a2" providerId="AD" clId="Web-{80099BAA-4609-C303-B9B1-57C843FBFEE2}" dt="2024-02-21T20:01:29.799" v="521"/>
          <ac:spMkLst>
            <pc:docMk/>
            <pc:sldMk cId="1810247567" sldId="256"/>
            <ac:spMk id="2" creationId="{5C889A85-C39A-4AA4-85F3-5247A2CED545}"/>
          </ac:spMkLst>
        </pc:spChg>
        <pc:spChg chg="mod">
          <ac:chgData name="sveva.delgatto@unimc.it" userId="S::sveva.delgatto@unimc.it::b0dff882-4194-43a0-8b10-1068c4ea61a2" providerId="AD" clId="Web-{80099BAA-4609-C303-B9B1-57C843FBFEE2}" dt="2024-02-21T20:01:29.799" v="521"/>
          <ac:spMkLst>
            <pc:docMk/>
            <pc:sldMk cId="1810247567" sldId="256"/>
            <ac:spMk id="3" creationId="{150248C7-AA41-4B2D-8455-CBA9A0307562}"/>
          </ac:spMkLst>
        </pc:spChg>
        <pc:spChg chg="add">
          <ac:chgData name="sveva.delgatto@unimc.it" userId="S::sveva.delgatto@unimc.it::b0dff882-4194-43a0-8b10-1068c4ea61a2" providerId="AD" clId="Web-{80099BAA-4609-C303-B9B1-57C843FBFEE2}" dt="2024-02-21T20:01:29.799" v="521"/>
          <ac:spMkLst>
            <pc:docMk/>
            <pc:sldMk cId="1810247567" sldId="256"/>
            <ac:spMk id="9" creationId="{93245F62-CCC4-49E4-B95B-EA6C1E790510}"/>
          </ac:spMkLst>
        </pc:spChg>
        <pc:spChg chg="add">
          <ac:chgData name="sveva.delgatto@unimc.it" userId="S::sveva.delgatto@unimc.it::b0dff882-4194-43a0-8b10-1068c4ea61a2" providerId="AD" clId="Web-{80099BAA-4609-C303-B9B1-57C843FBFEE2}" dt="2024-02-21T20:01:29.799" v="521"/>
          <ac:spMkLst>
            <pc:docMk/>
            <pc:sldMk cId="1810247567" sldId="256"/>
            <ac:spMk id="11" creationId="{E6C0DD6B-6AA3-448F-9B99-8386295BC1B4}"/>
          </ac:spMkLst>
        </pc:spChg>
        <pc:picChg chg="add mod">
          <ac:chgData name="sveva.delgatto@unimc.it" userId="S::sveva.delgatto@unimc.it::b0dff882-4194-43a0-8b10-1068c4ea61a2" providerId="AD" clId="Web-{80099BAA-4609-C303-B9B1-57C843FBFEE2}" dt="2024-02-21T20:01:29.799" v="521"/>
          <ac:picMkLst>
            <pc:docMk/>
            <pc:sldMk cId="1810247567" sldId="256"/>
            <ac:picMk id="4" creationId="{A65AD9E5-AC20-B0FA-8BC8-B5776945CB91}"/>
          </ac:picMkLst>
        </pc:picChg>
      </pc:sldChg>
      <pc:sldChg chg="modSp">
        <pc:chgData name="sveva.delgatto@unimc.it" userId="S::sveva.delgatto@unimc.it::b0dff882-4194-43a0-8b10-1068c4ea61a2" providerId="AD" clId="Web-{80099BAA-4609-C303-B9B1-57C843FBFEE2}" dt="2024-02-21T19:50:06.045" v="309" actId="20577"/>
        <pc:sldMkLst>
          <pc:docMk/>
          <pc:sldMk cId="2600189189" sldId="265"/>
        </pc:sldMkLst>
        <pc:spChg chg="mod">
          <ac:chgData name="sveva.delgatto@unimc.it" userId="S::sveva.delgatto@unimc.it::b0dff882-4194-43a0-8b10-1068c4ea61a2" providerId="AD" clId="Web-{80099BAA-4609-C303-B9B1-57C843FBFEE2}" dt="2024-02-21T19:50:06.045" v="309" actId="20577"/>
          <ac:spMkLst>
            <pc:docMk/>
            <pc:sldMk cId="2600189189" sldId="265"/>
            <ac:spMk id="3" creationId="{1D15EF8A-53E0-4B7C-8154-2F511E437FB0}"/>
          </ac:spMkLst>
        </pc:spChg>
      </pc:sldChg>
      <pc:sldChg chg="modSp ord">
        <pc:chgData name="sveva.delgatto@unimc.it" userId="S::sveva.delgatto@unimc.it::b0dff882-4194-43a0-8b10-1068c4ea61a2" providerId="AD" clId="Web-{80099BAA-4609-C303-B9B1-57C843FBFEE2}" dt="2024-02-21T19:46:07.491" v="256" actId="20577"/>
        <pc:sldMkLst>
          <pc:docMk/>
          <pc:sldMk cId="4195178744" sldId="270"/>
        </pc:sldMkLst>
        <pc:spChg chg="mod">
          <ac:chgData name="sveva.delgatto@unimc.it" userId="S::sveva.delgatto@unimc.it::b0dff882-4194-43a0-8b10-1068c4ea61a2" providerId="AD" clId="Web-{80099BAA-4609-C303-B9B1-57C843FBFEE2}" dt="2024-02-21T19:44:27.316" v="229" actId="20577"/>
          <ac:spMkLst>
            <pc:docMk/>
            <pc:sldMk cId="4195178744" sldId="270"/>
            <ac:spMk id="2" creationId="{59552B2D-79F8-4803-9193-03849D690E60}"/>
          </ac:spMkLst>
        </pc:spChg>
        <pc:spChg chg="mod">
          <ac:chgData name="sveva.delgatto@unimc.it" userId="S::sveva.delgatto@unimc.it::b0dff882-4194-43a0-8b10-1068c4ea61a2" providerId="AD" clId="Web-{80099BAA-4609-C303-B9B1-57C843FBFEE2}" dt="2024-02-21T19:46:07.491" v="256" actId="20577"/>
          <ac:spMkLst>
            <pc:docMk/>
            <pc:sldMk cId="4195178744" sldId="270"/>
            <ac:spMk id="3" creationId="{BC3E80B8-F4A5-4FC4-8FAF-39FCF99CF200}"/>
          </ac:spMkLst>
        </pc:spChg>
      </pc:sldChg>
      <pc:sldChg chg="modSp">
        <pc:chgData name="sveva.delgatto@unimc.it" userId="S::sveva.delgatto@unimc.it::b0dff882-4194-43a0-8b10-1068c4ea61a2" providerId="AD" clId="Web-{80099BAA-4609-C303-B9B1-57C843FBFEE2}" dt="2024-02-21T19:53:05.800" v="363" actId="20577"/>
        <pc:sldMkLst>
          <pc:docMk/>
          <pc:sldMk cId="2331801983" sldId="272"/>
        </pc:sldMkLst>
        <pc:spChg chg="mod">
          <ac:chgData name="sveva.delgatto@unimc.it" userId="S::sveva.delgatto@unimc.it::b0dff882-4194-43a0-8b10-1068c4ea61a2" providerId="AD" clId="Web-{80099BAA-4609-C303-B9B1-57C843FBFEE2}" dt="2024-02-21T19:52:51.534" v="362" actId="20577"/>
          <ac:spMkLst>
            <pc:docMk/>
            <pc:sldMk cId="2331801983" sldId="272"/>
            <ac:spMk id="2" creationId="{19673B3C-D552-480F-86B4-235D2F1526B5}"/>
          </ac:spMkLst>
        </pc:spChg>
        <pc:spChg chg="mod">
          <ac:chgData name="sveva.delgatto@unimc.it" userId="S::sveva.delgatto@unimc.it::b0dff882-4194-43a0-8b10-1068c4ea61a2" providerId="AD" clId="Web-{80099BAA-4609-C303-B9B1-57C843FBFEE2}" dt="2024-02-21T19:53:05.800" v="363" actId="20577"/>
          <ac:spMkLst>
            <pc:docMk/>
            <pc:sldMk cId="2331801983" sldId="272"/>
            <ac:spMk id="3" creationId="{343AC65B-EAD1-4CF5-86E5-9DAD4A2F4626}"/>
          </ac:spMkLst>
        </pc:spChg>
      </pc:sldChg>
      <pc:sldChg chg="modSp">
        <pc:chgData name="sveva.delgatto@unimc.it" userId="S::sveva.delgatto@unimc.it::b0dff882-4194-43a0-8b10-1068c4ea61a2" providerId="AD" clId="Web-{80099BAA-4609-C303-B9B1-57C843FBFEE2}" dt="2024-02-21T19:55:01.803" v="388" actId="20577"/>
        <pc:sldMkLst>
          <pc:docMk/>
          <pc:sldMk cId="2482931863" sldId="274"/>
        </pc:sldMkLst>
        <pc:spChg chg="mod">
          <ac:chgData name="sveva.delgatto@unimc.it" userId="S::sveva.delgatto@unimc.it::b0dff882-4194-43a0-8b10-1068c4ea61a2" providerId="AD" clId="Web-{80099BAA-4609-C303-B9B1-57C843FBFEE2}" dt="2024-02-21T19:54:07.974" v="381" actId="20577"/>
          <ac:spMkLst>
            <pc:docMk/>
            <pc:sldMk cId="2482931863" sldId="274"/>
            <ac:spMk id="2" creationId="{98CF54B5-7F55-4AEF-BAC6-4C905B127458}"/>
          </ac:spMkLst>
        </pc:spChg>
        <pc:spChg chg="mod">
          <ac:chgData name="sveva.delgatto@unimc.it" userId="S::sveva.delgatto@unimc.it::b0dff882-4194-43a0-8b10-1068c4ea61a2" providerId="AD" clId="Web-{80099BAA-4609-C303-B9B1-57C843FBFEE2}" dt="2024-02-21T19:55:01.803" v="388" actId="20577"/>
          <ac:spMkLst>
            <pc:docMk/>
            <pc:sldMk cId="2482931863" sldId="274"/>
            <ac:spMk id="3" creationId="{754B8223-B8E9-4F6D-9741-6D1B045920DF}"/>
          </ac:spMkLst>
        </pc:spChg>
      </pc:sldChg>
      <pc:sldChg chg="modSp">
        <pc:chgData name="sveva.delgatto@unimc.it" userId="S::sveva.delgatto@unimc.it::b0dff882-4194-43a0-8b10-1068c4ea61a2" providerId="AD" clId="Web-{80099BAA-4609-C303-B9B1-57C843FBFEE2}" dt="2024-02-21T19:55:44.492" v="424" actId="20577"/>
        <pc:sldMkLst>
          <pc:docMk/>
          <pc:sldMk cId="4006324950" sldId="275"/>
        </pc:sldMkLst>
        <pc:spChg chg="mod">
          <ac:chgData name="sveva.delgatto@unimc.it" userId="S::sveva.delgatto@unimc.it::b0dff882-4194-43a0-8b10-1068c4ea61a2" providerId="AD" clId="Web-{80099BAA-4609-C303-B9B1-57C843FBFEE2}" dt="2024-02-21T19:55:36.226" v="422" actId="20577"/>
          <ac:spMkLst>
            <pc:docMk/>
            <pc:sldMk cId="4006324950" sldId="275"/>
            <ac:spMk id="2" creationId="{E9E61BEF-E442-4325-8A3C-A46115BBCE73}"/>
          </ac:spMkLst>
        </pc:spChg>
        <pc:spChg chg="mod">
          <ac:chgData name="sveva.delgatto@unimc.it" userId="S::sveva.delgatto@unimc.it::b0dff882-4194-43a0-8b10-1068c4ea61a2" providerId="AD" clId="Web-{80099BAA-4609-C303-B9B1-57C843FBFEE2}" dt="2024-02-21T19:55:44.492" v="424" actId="20577"/>
          <ac:spMkLst>
            <pc:docMk/>
            <pc:sldMk cId="4006324950" sldId="275"/>
            <ac:spMk id="3" creationId="{D4E4C00E-E638-4794-BE6B-E9454B0E3EBC}"/>
          </ac:spMkLst>
        </pc:spChg>
      </pc:sldChg>
      <pc:sldChg chg="del">
        <pc:chgData name="sveva.delgatto@unimc.it" userId="S::sveva.delgatto@unimc.it::b0dff882-4194-43a0-8b10-1068c4ea61a2" providerId="AD" clId="Web-{80099BAA-4609-C303-B9B1-57C843FBFEE2}" dt="2024-02-21T19:56:49.447" v="440"/>
        <pc:sldMkLst>
          <pc:docMk/>
          <pc:sldMk cId="3456961030" sldId="276"/>
        </pc:sldMkLst>
      </pc:sldChg>
      <pc:sldChg chg="modSp">
        <pc:chgData name="sveva.delgatto@unimc.it" userId="S::sveva.delgatto@unimc.it::b0dff882-4194-43a0-8b10-1068c4ea61a2" providerId="AD" clId="Web-{80099BAA-4609-C303-B9B1-57C843FBFEE2}" dt="2024-02-21T19:59:35.733" v="482" actId="20577"/>
        <pc:sldMkLst>
          <pc:docMk/>
          <pc:sldMk cId="1657616697" sldId="277"/>
        </pc:sldMkLst>
        <pc:spChg chg="mod">
          <ac:chgData name="sveva.delgatto@unimc.it" userId="S::sveva.delgatto@unimc.it::b0dff882-4194-43a0-8b10-1068c4ea61a2" providerId="AD" clId="Web-{80099BAA-4609-C303-B9B1-57C843FBFEE2}" dt="2024-02-21T19:58:27.200" v="473" actId="20577"/>
          <ac:spMkLst>
            <pc:docMk/>
            <pc:sldMk cId="1657616697" sldId="277"/>
            <ac:spMk id="2" creationId="{62E6931E-C5A1-45E5-90B0-6B31A7CAD8C7}"/>
          </ac:spMkLst>
        </pc:spChg>
        <pc:spChg chg="mod">
          <ac:chgData name="sveva.delgatto@unimc.it" userId="S::sveva.delgatto@unimc.it::b0dff882-4194-43a0-8b10-1068c4ea61a2" providerId="AD" clId="Web-{80099BAA-4609-C303-B9B1-57C843FBFEE2}" dt="2024-02-21T19:59:35.733" v="482" actId="20577"/>
          <ac:spMkLst>
            <pc:docMk/>
            <pc:sldMk cId="1657616697" sldId="277"/>
            <ac:spMk id="3" creationId="{D916250B-37C5-413D-8F27-CF8582666064}"/>
          </ac:spMkLst>
        </pc:spChg>
      </pc:sldChg>
      <pc:sldChg chg="modSp">
        <pc:chgData name="sveva.delgatto@unimc.it" userId="S::sveva.delgatto@unimc.it::b0dff882-4194-43a0-8b10-1068c4ea61a2" providerId="AD" clId="Web-{80099BAA-4609-C303-B9B1-57C843FBFEE2}" dt="2024-02-21T19:28:38.022" v="5" actId="20577"/>
        <pc:sldMkLst>
          <pc:docMk/>
          <pc:sldMk cId="2075521649" sldId="311"/>
        </pc:sldMkLst>
        <pc:spChg chg="mod">
          <ac:chgData name="sveva.delgatto@unimc.it" userId="S::sveva.delgatto@unimc.it::b0dff882-4194-43a0-8b10-1068c4ea61a2" providerId="AD" clId="Web-{80099BAA-4609-C303-B9B1-57C843FBFEE2}" dt="2024-02-21T19:28:38.022" v="5" actId="20577"/>
          <ac:spMkLst>
            <pc:docMk/>
            <pc:sldMk cId="2075521649" sldId="311"/>
            <ac:spMk id="3" creationId="{D18F862E-0505-4EDE-BC24-A3DCB4812DF6}"/>
          </ac:spMkLst>
        </pc:spChg>
      </pc:sldChg>
      <pc:sldChg chg="modSp">
        <pc:chgData name="sveva.delgatto@unimc.it" userId="S::sveva.delgatto@unimc.it::b0dff882-4194-43a0-8b10-1068c4ea61a2" providerId="AD" clId="Web-{80099BAA-4609-C303-B9B1-57C843FBFEE2}" dt="2024-02-21T19:32:47.264" v="59" actId="20577"/>
        <pc:sldMkLst>
          <pc:docMk/>
          <pc:sldMk cId="3328332390" sldId="312"/>
        </pc:sldMkLst>
        <pc:spChg chg="mod">
          <ac:chgData name="sveva.delgatto@unimc.it" userId="S::sveva.delgatto@unimc.it::b0dff882-4194-43a0-8b10-1068c4ea61a2" providerId="AD" clId="Web-{80099BAA-4609-C303-B9B1-57C843FBFEE2}" dt="2024-02-21T19:31:01.667" v="43" actId="20577"/>
          <ac:spMkLst>
            <pc:docMk/>
            <pc:sldMk cId="3328332390" sldId="312"/>
            <ac:spMk id="2" creationId="{D834A6E4-3B34-4580-9BA0-9D34CC149598}"/>
          </ac:spMkLst>
        </pc:spChg>
        <pc:spChg chg="mod">
          <ac:chgData name="sveva.delgatto@unimc.it" userId="S::sveva.delgatto@unimc.it::b0dff882-4194-43a0-8b10-1068c4ea61a2" providerId="AD" clId="Web-{80099BAA-4609-C303-B9B1-57C843FBFEE2}" dt="2024-02-21T19:32:47.264" v="59" actId="20577"/>
          <ac:spMkLst>
            <pc:docMk/>
            <pc:sldMk cId="3328332390" sldId="312"/>
            <ac:spMk id="3" creationId="{BB8961AE-4CC7-4985-ABB0-9ABD0B158D78}"/>
          </ac:spMkLst>
        </pc:spChg>
      </pc:sldChg>
      <pc:sldChg chg="modSp">
        <pc:chgData name="sveva.delgatto@unimc.it" userId="S::sveva.delgatto@unimc.it::b0dff882-4194-43a0-8b10-1068c4ea61a2" providerId="AD" clId="Web-{80099BAA-4609-C303-B9B1-57C843FBFEE2}" dt="2024-02-21T19:47:40.837" v="291" actId="20577"/>
        <pc:sldMkLst>
          <pc:docMk/>
          <pc:sldMk cId="2483092415" sldId="313"/>
        </pc:sldMkLst>
        <pc:spChg chg="mod">
          <ac:chgData name="sveva.delgatto@unimc.it" userId="S::sveva.delgatto@unimc.it::b0dff882-4194-43a0-8b10-1068c4ea61a2" providerId="AD" clId="Web-{80099BAA-4609-C303-B9B1-57C843FBFEE2}" dt="2024-02-21T19:47:40.837" v="291" actId="20577"/>
          <ac:spMkLst>
            <pc:docMk/>
            <pc:sldMk cId="2483092415" sldId="313"/>
            <ac:spMk id="2" creationId="{011435B2-0F65-46E8-90A5-EF52916A74D8}"/>
          </ac:spMkLst>
        </pc:spChg>
        <pc:spChg chg="mod">
          <ac:chgData name="sveva.delgatto@unimc.it" userId="S::sveva.delgatto@unimc.it::b0dff882-4194-43a0-8b10-1068c4ea61a2" providerId="AD" clId="Web-{80099BAA-4609-C303-B9B1-57C843FBFEE2}" dt="2024-02-21T19:34:48.752" v="117" actId="20577"/>
          <ac:spMkLst>
            <pc:docMk/>
            <pc:sldMk cId="2483092415" sldId="313"/>
            <ac:spMk id="3" creationId="{82C868C0-959E-42F1-9645-989717485EEE}"/>
          </ac:spMkLst>
        </pc:spChg>
      </pc:sldChg>
      <pc:sldChg chg="modSp">
        <pc:chgData name="sveva.delgatto@unimc.it" userId="S::sveva.delgatto@unimc.it::b0dff882-4194-43a0-8b10-1068c4ea61a2" providerId="AD" clId="Web-{80099BAA-4609-C303-B9B1-57C843FBFEE2}" dt="2024-02-21T19:36:58.037" v="149" actId="20577"/>
        <pc:sldMkLst>
          <pc:docMk/>
          <pc:sldMk cId="2575600925" sldId="314"/>
        </pc:sldMkLst>
        <pc:spChg chg="mod">
          <ac:chgData name="sveva.delgatto@unimc.it" userId="S::sveva.delgatto@unimc.it::b0dff882-4194-43a0-8b10-1068c4ea61a2" providerId="AD" clId="Web-{80099BAA-4609-C303-B9B1-57C843FBFEE2}" dt="2024-02-21T19:36:58.037" v="149" actId="20577"/>
          <ac:spMkLst>
            <pc:docMk/>
            <pc:sldMk cId="2575600925" sldId="314"/>
            <ac:spMk id="2" creationId="{57B79101-2372-4BC8-A812-B5AC5A14DE00}"/>
          </ac:spMkLst>
        </pc:spChg>
        <pc:spChg chg="mod">
          <ac:chgData name="sveva.delgatto@unimc.it" userId="S::sveva.delgatto@unimc.it::b0dff882-4194-43a0-8b10-1068c4ea61a2" providerId="AD" clId="Web-{80099BAA-4609-C303-B9B1-57C843FBFEE2}" dt="2024-02-21T19:36:38.849" v="139" actId="20577"/>
          <ac:spMkLst>
            <pc:docMk/>
            <pc:sldMk cId="2575600925" sldId="314"/>
            <ac:spMk id="3" creationId="{72E907E3-304E-48F5-BB0C-10C9E123EE02}"/>
          </ac:spMkLst>
        </pc:spChg>
      </pc:sldChg>
      <pc:sldChg chg="modSp">
        <pc:chgData name="sveva.delgatto@unimc.it" userId="S::sveva.delgatto@unimc.it::b0dff882-4194-43a0-8b10-1068c4ea61a2" providerId="AD" clId="Web-{80099BAA-4609-C303-B9B1-57C843FBFEE2}" dt="2024-02-21T19:37:58.664" v="164" actId="20577"/>
        <pc:sldMkLst>
          <pc:docMk/>
          <pc:sldMk cId="2758958394" sldId="315"/>
        </pc:sldMkLst>
        <pc:spChg chg="mod">
          <ac:chgData name="sveva.delgatto@unimc.it" userId="S::sveva.delgatto@unimc.it::b0dff882-4194-43a0-8b10-1068c4ea61a2" providerId="AD" clId="Web-{80099BAA-4609-C303-B9B1-57C843FBFEE2}" dt="2024-02-21T19:37:01.959" v="153" actId="20577"/>
          <ac:spMkLst>
            <pc:docMk/>
            <pc:sldMk cId="2758958394" sldId="315"/>
            <ac:spMk id="2" creationId="{1125DC9A-1B82-40E4-8730-7F822B0A12BA}"/>
          </ac:spMkLst>
        </pc:spChg>
        <pc:spChg chg="mod">
          <ac:chgData name="sveva.delgatto@unimc.it" userId="S::sveva.delgatto@unimc.it::b0dff882-4194-43a0-8b10-1068c4ea61a2" providerId="AD" clId="Web-{80099BAA-4609-C303-B9B1-57C843FBFEE2}" dt="2024-02-21T19:37:58.664" v="164" actId="20577"/>
          <ac:spMkLst>
            <pc:docMk/>
            <pc:sldMk cId="2758958394" sldId="315"/>
            <ac:spMk id="3" creationId="{24E074AD-D2AE-4F08-85E0-FA972A2EA799}"/>
          </ac:spMkLst>
        </pc:spChg>
      </pc:sldChg>
      <pc:sldChg chg="modSp">
        <pc:chgData name="sveva.delgatto@unimc.it" userId="S::sveva.delgatto@unimc.it::b0dff882-4194-43a0-8b10-1068c4ea61a2" providerId="AD" clId="Web-{80099BAA-4609-C303-B9B1-57C843FBFEE2}" dt="2024-02-21T19:40:10.996" v="191" actId="20577"/>
        <pc:sldMkLst>
          <pc:docMk/>
          <pc:sldMk cId="1332283302" sldId="316"/>
        </pc:sldMkLst>
        <pc:spChg chg="mod">
          <ac:chgData name="sveva.delgatto@unimc.it" userId="S::sveva.delgatto@unimc.it::b0dff882-4194-43a0-8b10-1068c4ea61a2" providerId="AD" clId="Web-{80099BAA-4609-C303-B9B1-57C843FBFEE2}" dt="2024-02-21T19:39:37.698" v="184" actId="20577"/>
          <ac:spMkLst>
            <pc:docMk/>
            <pc:sldMk cId="1332283302" sldId="316"/>
            <ac:spMk id="2" creationId="{2C3B09B9-0B4C-4BE3-94BA-F472BB4FE26D}"/>
          </ac:spMkLst>
        </pc:spChg>
        <pc:spChg chg="mod">
          <ac:chgData name="sveva.delgatto@unimc.it" userId="S::sveva.delgatto@unimc.it::b0dff882-4194-43a0-8b10-1068c4ea61a2" providerId="AD" clId="Web-{80099BAA-4609-C303-B9B1-57C843FBFEE2}" dt="2024-02-21T19:40:10.996" v="191" actId="20577"/>
          <ac:spMkLst>
            <pc:docMk/>
            <pc:sldMk cId="1332283302" sldId="316"/>
            <ac:spMk id="3" creationId="{C6768F96-E00A-4107-B27A-3717B1088DC2}"/>
          </ac:spMkLst>
        </pc:spChg>
      </pc:sldChg>
      <pc:sldChg chg="modSp">
        <pc:chgData name="sveva.delgatto@unimc.it" userId="S::sveva.delgatto@unimc.it::b0dff882-4194-43a0-8b10-1068c4ea61a2" providerId="AD" clId="Web-{80099BAA-4609-C303-B9B1-57C843FBFEE2}" dt="2024-02-21T19:41:36.358" v="208" actId="20577"/>
        <pc:sldMkLst>
          <pc:docMk/>
          <pc:sldMk cId="1344356948" sldId="317"/>
        </pc:sldMkLst>
        <pc:spChg chg="mod">
          <ac:chgData name="sveva.delgatto@unimc.it" userId="S::sveva.delgatto@unimc.it::b0dff882-4194-43a0-8b10-1068c4ea61a2" providerId="AD" clId="Web-{80099BAA-4609-C303-B9B1-57C843FBFEE2}" dt="2024-02-21T19:41:36.358" v="208" actId="20577"/>
          <ac:spMkLst>
            <pc:docMk/>
            <pc:sldMk cId="1344356948" sldId="317"/>
            <ac:spMk id="3" creationId="{942A8C08-4E71-4788-9693-F1D30BADB1EF}"/>
          </ac:spMkLst>
        </pc:spChg>
      </pc:sldChg>
      <pc:sldChg chg="del">
        <pc:chgData name="sveva.delgatto@unimc.it" userId="S::sveva.delgatto@unimc.it::b0dff882-4194-43a0-8b10-1068c4ea61a2" providerId="AD" clId="Web-{80099BAA-4609-C303-B9B1-57C843FBFEE2}" dt="2024-02-21T19:42:08.484" v="209"/>
        <pc:sldMkLst>
          <pc:docMk/>
          <pc:sldMk cId="672511921" sldId="318"/>
        </pc:sldMkLst>
      </pc:sldChg>
      <pc:sldChg chg="del">
        <pc:chgData name="sveva.delgatto@unimc.it" userId="S::sveva.delgatto@unimc.it::b0dff882-4194-43a0-8b10-1068c4ea61a2" providerId="AD" clId="Web-{80099BAA-4609-C303-B9B1-57C843FBFEE2}" dt="2024-02-21T19:59:04.592" v="478"/>
        <pc:sldMkLst>
          <pc:docMk/>
          <pc:sldMk cId="2532469412" sldId="319"/>
        </pc:sldMkLst>
      </pc:sldChg>
      <pc:sldChg chg="del">
        <pc:chgData name="sveva.delgatto@unimc.it" userId="S::sveva.delgatto@unimc.it::b0dff882-4194-43a0-8b10-1068c4ea61a2" providerId="AD" clId="Web-{80099BAA-4609-C303-B9B1-57C843FBFEE2}" dt="2024-02-21T19:59:04.592" v="477"/>
        <pc:sldMkLst>
          <pc:docMk/>
          <pc:sldMk cId="495458291" sldId="320"/>
        </pc:sldMkLst>
      </pc:sldChg>
      <pc:sldChg chg="modSp">
        <pc:chgData name="sveva.delgatto@unimc.it" userId="S::sveva.delgatto@unimc.it::b0dff882-4194-43a0-8b10-1068c4ea61a2" providerId="AD" clId="Web-{80099BAA-4609-C303-B9B1-57C843FBFEE2}" dt="2024-02-21T19:43:07.173" v="222" actId="20577"/>
        <pc:sldMkLst>
          <pc:docMk/>
          <pc:sldMk cId="3153074840" sldId="327"/>
        </pc:sldMkLst>
        <pc:spChg chg="mod">
          <ac:chgData name="sveva.delgatto@unimc.it" userId="S::sveva.delgatto@unimc.it::b0dff882-4194-43a0-8b10-1068c4ea61a2" providerId="AD" clId="Web-{80099BAA-4609-C303-B9B1-57C843FBFEE2}" dt="2024-02-21T19:42:26.515" v="212" actId="20577"/>
          <ac:spMkLst>
            <pc:docMk/>
            <pc:sldMk cId="3153074840" sldId="327"/>
            <ac:spMk id="2" creationId="{B102119D-09E0-4D09-9656-D442FD7D9A30}"/>
          </ac:spMkLst>
        </pc:spChg>
        <pc:spChg chg="mod">
          <ac:chgData name="sveva.delgatto@unimc.it" userId="S::sveva.delgatto@unimc.it::b0dff882-4194-43a0-8b10-1068c4ea61a2" providerId="AD" clId="Web-{80099BAA-4609-C303-B9B1-57C843FBFEE2}" dt="2024-02-21T19:43:07.173" v="222" actId="20577"/>
          <ac:spMkLst>
            <pc:docMk/>
            <pc:sldMk cId="3153074840" sldId="327"/>
            <ac:spMk id="3" creationId="{F4D74D25-AB63-4398-80D3-B2FE830CEE22}"/>
          </ac:spMkLst>
        </pc:spChg>
      </pc:sldChg>
      <pc:sldChg chg="modSp">
        <pc:chgData name="sveva.delgatto@unimc.it" userId="S::sveva.delgatto@unimc.it::b0dff882-4194-43a0-8b10-1068c4ea61a2" providerId="AD" clId="Web-{80099BAA-4609-C303-B9B1-57C843FBFEE2}" dt="2024-02-21T19:49:10.434" v="301" actId="20577"/>
        <pc:sldMkLst>
          <pc:docMk/>
          <pc:sldMk cId="1246391694" sldId="328"/>
        </pc:sldMkLst>
        <pc:spChg chg="mod">
          <ac:chgData name="sveva.delgatto@unimc.it" userId="S::sveva.delgatto@unimc.it::b0dff882-4194-43a0-8b10-1068c4ea61a2" providerId="AD" clId="Web-{80099BAA-4609-C303-B9B1-57C843FBFEE2}" dt="2024-02-21T19:46:51.445" v="285" actId="20577"/>
          <ac:spMkLst>
            <pc:docMk/>
            <pc:sldMk cId="1246391694" sldId="328"/>
            <ac:spMk id="2" creationId="{0A4EEB69-6BF9-4412-BF1A-59D2F3A9CE95}"/>
          </ac:spMkLst>
        </pc:spChg>
        <pc:spChg chg="mod">
          <ac:chgData name="sveva.delgatto@unimc.it" userId="S::sveva.delgatto@unimc.it::b0dff882-4194-43a0-8b10-1068c4ea61a2" providerId="AD" clId="Web-{80099BAA-4609-C303-B9B1-57C843FBFEE2}" dt="2024-02-21T19:49:10.434" v="301" actId="20577"/>
          <ac:spMkLst>
            <pc:docMk/>
            <pc:sldMk cId="1246391694" sldId="328"/>
            <ac:spMk id="3" creationId="{5078EFFD-5F76-4653-B25E-BE486666E726}"/>
          </ac:spMkLst>
        </pc:spChg>
      </pc:sldChg>
      <pc:sldChg chg="modSp">
        <pc:chgData name="sveva.delgatto@unimc.it" userId="S::sveva.delgatto@unimc.it::b0dff882-4194-43a0-8b10-1068c4ea61a2" providerId="AD" clId="Web-{80099BAA-4609-C303-B9B1-57C843FBFEE2}" dt="2024-02-21T19:50:42.874" v="314" actId="20577"/>
        <pc:sldMkLst>
          <pc:docMk/>
          <pc:sldMk cId="3698943124" sldId="329"/>
        </pc:sldMkLst>
        <pc:spChg chg="mod">
          <ac:chgData name="sveva.delgatto@unimc.it" userId="S::sveva.delgatto@unimc.it::b0dff882-4194-43a0-8b10-1068c4ea61a2" providerId="AD" clId="Web-{80099BAA-4609-C303-B9B1-57C843FBFEE2}" dt="2024-02-21T19:50:42.874" v="314" actId="20577"/>
          <ac:spMkLst>
            <pc:docMk/>
            <pc:sldMk cId="3698943124" sldId="329"/>
            <ac:spMk id="3" creationId="{462E6EB0-128D-4D75-A3F9-39B3449C2B66}"/>
          </ac:spMkLst>
        </pc:spChg>
      </pc:sldChg>
      <pc:sldChg chg="modSp">
        <pc:chgData name="sveva.delgatto@unimc.it" userId="S::sveva.delgatto@unimc.it::b0dff882-4194-43a0-8b10-1068c4ea61a2" providerId="AD" clId="Web-{80099BAA-4609-C303-B9B1-57C843FBFEE2}" dt="2024-02-21T19:51:11.047" v="328" actId="20577"/>
        <pc:sldMkLst>
          <pc:docMk/>
          <pc:sldMk cId="1089567005" sldId="330"/>
        </pc:sldMkLst>
        <pc:spChg chg="mod">
          <ac:chgData name="sveva.delgatto@unimc.it" userId="S::sveva.delgatto@unimc.it::b0dff882-4194-43a0-8b10-1068c4ea61a2" providerId="AD" clId="Web-{80099BAA-4609-C303-B9B1-57C843FBFEE2}" dt="2024-02-21T19:51:11.047" v="328" actId="20577"/>
          <ac:spMkLst>
            <pc:docMk/>
            <pc:sldMk cId="1089567005" sldId="330"/>
            <ac:spMk id="3" creationId="{462E6EB0-128D-4D75-A3F9-39B3449C2B66}"/>
          </ac:spMkLst>
        </pc:spChg>
      </pc:sldChg>
      <pc:sldChg chg="modSp">
        <pc:chgData name="sveva.delgatto@unimc.it" userId="S::sveva.delgatto@unimc.it::b0dff882-4194-43a0-8b10-1068c4ea61a2" providerId="AD" clId="Web-{80099BAA-4609-C303-B9B1-57C843FBFEE2}" dt="2024-02-21T19:51:54.204" v="334" actId="20577"/>
        <pc:sldMkLst>
          <pc:docMk/>
          <pc:sldMk cId="4079832292" sldId="331"/>
        </pc:sldMkLst>
        <pc:spChg chg="mod">
          <ac:chgData name="sveva.delgatto@unimc.it" userId="S::sveva.delgatto@unimc.it::b0dff882-4194-43a0-8b10-1068c4ea61a2" providerId="AD" clId="Web-{80099BAA-4609-C303-B9B1-57C843FBFEE2}" dt="2024-02-21T19:51:54.204" v="334" actId="20577"/>
          <ac:spMkLst>
            <pc:docMk/>
            <pc:sldMk cId="4079832292" sldId="331"/>
            <ac:spMk id="3" creationId="{859467F5-9C0D-43A9-AEBE-1D61C965DC02}"/>
          </ac:spMkLst>
        </pc:spChg>
      </pc:sldChg>
      <pc:sldChg chg="modSp">
        <pc:chgData name="sveva.delgatto@unimc.it" userId="S::sveva.delgatto@unimc.it::b0dff882-4194-43a0-8b10-1068c4ea61a2" providerId="AD" clId="Web-{80099BAA-4609-C303-B9B1-57C843FBFEE2}" dt="2024-02-21T19:52:31.643" v="344" actId="20577"/>
        <pc:sldMkLst>
          <pc:docMk/>
          <pc:sldMk cId="1431376669" sldId="332"/>
        </pc:sldMkLst>
        <pc:spChg chg="mod">
          <ac:chgData name="sveva.delgatto@unimc.it" userId="S::sveva.delgatto@unimc.it::b0dff882-4194-43a0-8b10-1068c4ea61a2" providerId="AD" clId="Web-{80099BAA-4609-C303-B9B1-57C843FBFEE2}" dt="2024-02-21T19:52:31.643" v="344" actId="20577"/>
          <ac:spMkLst>
            <pc:docMk/>
            <pc:sldMk cId="1431376669" sldId="332"/>
            <ac:spMk id="3" creationId="{E0FC9438-695B-41E3-A39C-739C79B16BFB}"/>
          </ac:spMkLst>
        </pc:spChg>
      </pc:sldChg>
      <pc:sldChg chg="del">
        <pc:chgData name="sveva.delgatto@unimc.it" userId="S::sveva.delgatto@unimc.it::b0dff882-4194-43a0-8b10-1068c4ea61a2" providerId="AD" clId="Web-{80099BAA-4609-C303-B9B1-57C843FBFEE2}" dt="2024-02-21T19:53:17.925" v="364"/>
        <pc:sldMkLst>
          <pc:docMk/>
          <pc:sldMk cId="2996001073" sldId="333"/>
        </pc:sldMkLst>
      </pc:sldChg>
      <pc:sldChg chg="del">
        <pc:chgData name="sveva.delgatto@unimc.it" userId="S::sveva.delgatto@unimc.it::b0dff882-4194-43a0-8b10-1068c4ea61a2" providerId="AD" clId="Web-{80099BAA-4609-C303-B9B1-57C843FBFEE2}" dt="2024-02-21T19:53:32.629" v="365"/>
        <pc:sldMkLst>
          <pc:docMk/>
          <pc:sldMk cId="1573508179" sldId="334"/>
        </pc:sldMkLst>
      </pc:sldChg>
      <pc:sldChg chg="del">
        <pc:chgData name="sveva.delgatto@unimc.it" userId="S::sveva.delgatto@unimc.it::b0dff882-4194-43a0-8b10-1068c4ea61a2" providerId="AD" clId="Web-{80099BAA-4609-C303-B9B1-57C843FBFEE2}" dt="2024-02-21T19:56:31.978" v="437"/>
        <pc:sldMkLst>
          <pc:docMk/>
          <pc:sldMk cId="2328234797" sldId="335"/>
        </pc:sldMkLst>
      </pc:sldChg>
      <pc:sldChg chg="del">
        <pc:chgData name="sveva.delgatto@unimc.it" userId="S::sveva.delgatto@unimc.it::b0dff882-4194-43a0-8b10-1068c4ea61a2" providerId="AD" clId="Web-{80099BAA-4609-C303-B9B1-57C843FBFEE2}" dt="2024-02-21T19:56:36.822" v="439"/>
        <pc:sldMkLst>
          <pc:docMk/>
          <pc:sldMk cId="748936403" sldId="336"/>
        </pc:sldMkLst>
      </pc:sldChg>
      <pc:sldChg chg="del">
        <pc:chgData name="sveva.delgatto@unimc.it" userId="S::sveva.delgatto@unimc.it::b0dff882-4194-43a0-8b10-1068c4ea61a2" providerId="AD" clId="Web-{80099BAA-4609-C303-B9B1-57C843FBFEE2}" dt="2024-02-21T19:56:34.916" v="438"/>
        <pc:sldMkLst>
          <pc:docMk/>
          <pc:sldMk cId="203700561" sldId="337"/>
        </pc:sldMkLst>
      </pc:sldChg>
      <pc:sldChg chg="modSp">
        <pc:chgData name="sveva.delgatto@unimc.it" userId="S::sveva.delgatto@unimc.it::b0dff882-4194-43a0-8b10-1068c4ea61a2" providerId="AD" clId="Web-{80099BAA-4609-C303-B9B1-57C843FBFEE2}" dt="2024-02-21T19:58:12.090" v="468" actId="20577"/>
        <pc:sldMkLst>
          <pc:docMk/>
          <pc:sldMk cId="839870909" sldId="338"/>
        </pc:sldMkLst>
        <pc:spChg chg="mod">
          <ac:chgData name="sveva.delgatto@unimc.it" userId="S::sveva.delgatto@unimc.it::b0dff882-4194-43a0-8b10-1068c4ea61a2" providerId="AD" clId="Web-{80099BAA-4609-C303-B9B1-57C843FBFEE2}" dt="2024-02-21T19:57:48.277" v="464" actId="20577"/>
          <ac:spMkLst>
            <pc:docMk/>
            <pc:sldMk cId="839870909" sldId="338"/>
            <ac:spMk id="2" creationId="{DBB7A426-7239-4CF0-A280-52BCE271077F}"/>
          </ac:spMkLst>
        </pc:spChg>
        <pc:spChg chg="mod">
          <ac:chgData name="sveva.delgatto@unimc.it" userId="S::sveva.delgatto@unimc.it::b0dff882-4194-43a0-8b10-1068c4ea61a2" providerId="AD" clId="Web-{80099BAA-4609-C303-B9B1-57C843FBFEE2}" dt="2024-02-21T19:58:12.090" v="468" actId="20577"/>
          <ac:spMkLst>
            <pc:docMk/>
            <pc:sldMk cId="839870909" sldId="338"/>
            <ac:spMk id="3" creationId="{44AE0BAA-38D3-4DE4-8B97-CB86A3AD35A0}"/>
          </ac:spMkLst>
        </pc:spChg>
      </pc:sldChg>
      <pc:sldChg chg="modSp">
        <pc:chgData name="sveva.delgatto@unimc.it" userId="S::sveva.delgatto@unimc.it::b0dff882-4194-43a0-8b10-1068c4ea61a2" providerId="AD" clId="Web-{80099BAA-4609-C303-B9B1-57C843FBFEE2}" dt="2024-02-21T19:57:10.182" v="443" actId="20577"/>
        <pc:sldMkLst>
          <pc:docMk/>
          <pc:sldMk cId="2305079940" sldId="339"/>
        </pc:sldMkLst>
        <pc:spChg chg="mod">
          <ac:chgData name="sveva.delgatto@unimc.it" userId="S::sveva.delgatto@unimc.it::b0dff882-4194-43a0-8b10-1068c4ea61a2" providerId="AD" clId="Web-{80099BAA-4609-C303-B9B1-57C843FBFEE2}" dt="2024-02-21T19:56:30.243" v="436" actId="20577"/>
          <ac:spMkLst>
            <pc:docMk/>
            <pc:sldMk cId="2305079940" sldId="339"/>
            <ac:spMk id="2" creationId="{260F3B04-31D4-4BCD-AE3F-6076E6F643E1}"/>
          </ac:spMkLst>
        </pc:spChg>
        <pc:spChg chg="mod">
          <ac:chgData name="sveva.delgatto@unimc.it" userId="S::sveva.delgatto@unimc.it::b0dff882-4194-43a0-8b10-1068c4ea61a2" providerId="AD" clId="Web-{80099BAA-4609-C303-B9B1-57C843FBFEE2}" dt="2024-02-21T19:57:10.182" v="443" actId="20577"/>
          <ac:spMkLst>
            <pc:docMk/>
            <pc:sldMk cId="2305079940" sldId="339"/>
            <ac:spMk id="3" creationId="{8CB794BF-1AD1-4CC8-AE57-C30827ED9638}"/>
          </ac:spMkLst>
        </pc:spChg>
      </pc:sldChg>
      <pc:sldChg chg="del">
        <pc:chgData name="sveva.delgatto@unimc.it" userId="S::sveva.delgatto@unimc.it::b0dff882-4194-43a0-8b10-1068c4ea61a2" providerId="AD" clId="Web-{80099BAA-4609-C303-B9B1-57C843FBFEE2}" dt="2024-02-21T19:57:30.527" v="444"/>
        <pc:sldMkLst>
          <pc:docMk/>
          <pc:sldMk cId="3004808684" sldId="340"/>
        </pc:sldMkLst>
      </pc:sldChg>
      <pc:sldChg chg="del">
        <pc:chgData name="sveva.delgatto@unimc.it" userId="S::sveva.delgatto@unimc.it::b0dff882-4194-43a0-8b10-1068c4ea61a2" providerId="AD" clId="Web-{80099BAA-4609-C303-B9B1-57C843FBFEE2}" dt="2024-02-21T19:58:50.810" v="476"/>
        <pc:sldMkLst>
          <pc:docMk/>
          <pc:sldMk cId="563689080" sldId="341"/>
        </pc:sldMkLst>
      </pc:sldChg>
      <pc:sldChg chg="del">
        <pc:chgData name="sveva.delgatto@unimc.it" userId="S::sveva.delgatto@unimc.it::b0dff882-4194-43a0-8b10-1068c4ea61a2" providerId="AD" clId="Web-{80099BAA-4609-C303-B9B1-57C843FBFEE2}" dt="2024-02-21T19:59:04.592" v="479"/>
        <pc:sldMkLst>
          <pc:docMk/>
          <pc:sldMk cId="2757341095" sldId="342"/>
        </pc:sldMkLst>
      </pc:sldChg>
      <pc:sldChg chg="modSp">
        <pc:chgData name="sveva.delgatto@unimc.it" userId="S::sveva.delgatto@unimc.it::b0dff882-4194-43a0-8b10-1068c4ea61a2" providerId="AD" clId="Web-{80099BAA-4609-C303-B9B1-57C843FBFEE2}" dt="2024-02-21T19:27:17.176" v="1" actId="20577"/>
        <pc:sldMkLst>
          <pc:docMk/>
          <pc:sldMk cId="3593819829" sldId="345"/>
        </pc:sldMkLst>
        <pc:spChg chg="mod">
          <ac:chgData name="sveva.delgatto@unimc.it" userId="S::sveva.delgatto@unimc.it::b0dff882-4194-43a0-8b10-1068c4ea61a2" providerId="AD" clId="Web-{80099BAA-4609-C303-B9B1-57C843FBFEE2}" dt="2024-02-21T19:27:17.176" v="1" actId="20577"/>
          <ac:spMkLst>
            <pc:docMk/>
            <pc:sldMk cId="3593819829" sldId="345"/>
            <ac:spMk id="3" creationId="{57810720-8246-46E6-B2CA-6103E6E76F92}"/>
          </ac:spMkLst>
        </pc:spChg>
      </pc:sldChg>
      <pc:sldChg chg="modSp">
        <pc:chgData name="sveva.delgatto@unimc.it" userId="S::sveva.delgatto@unimc.it::b0dff882-4194-43a0-8b10-1068c4ea61a2" providerId="AD" clId="Web-{80099BAA-4609-C303-B9B1-57C843FBFEE2}" dt="2024-02-21T19:28:29.069" v="4" actId="20577"/>
        <pc:sldMkLst>
          <pc:docMk/>
          <pc:sldMk cId="3811391224" sldId="347"/>
        </pc:sldMkLst>
        <pc:spChg chg="mod">
          <ac:chgData name="sveva.delgatto@unimc.it" userId="S::sveva.delgatto@unimc.it::b0dff882-4194-43a0-8b10-1068c4ea61a2" providerId="AD" clId="Web-{80099BAA-4609-C303-B9B1-57C843FBFEE2}" dt="2024-02-21T19:28:29.069" v="4" actId="20577"/>
          <ac:spMkLst>
            <pc:docMk/>
            <pc:sldMk cId="3811391224" sldId="347"/>
            <ac:spMk id="3" creationId="{B8CB1391-0B70-49B2-9595-55B69D13F0D8}"/>
          </ac:spMkLst>
        </pc:spChg>
      </pc:sldChg>
      <pc:sldChg chg="modSp">
        <pc:chgData name="sveva.delgatto@unimc.it" userId="S::sveva.delgatto@unimc.it::b0dff882-4194-43a0-8b10-1068c4ea61a2" providerId="AD" clId="Web-{80099BAA-4609-C303-B9B1-57C843FBFEE2}" dt="2024-02-21T19:30:23.603" v="9" actId="20577"/>
        <pc:sldMkLst>
          <pc:docMk/>
          <pc:sldMk cId="2482986169" sldId="348"/>
        </pc:sldMkLst>
        <pc:spChg chg="mod">
          <ac:chgData name="sveva.delgatto@unimc.it" userId="S::sveva.delgatto@unimc.it::b0dff882-4194-43a0-8b10-1068c4ea61a2" providerId="AD" clId="Web-{80099BAA-4609-C303-B9B1-57C843FBFEE2}" dt="2024-02-21T19:30:23.603" v="9" actId="20577"/>
          <ac:spMkLst>
            <pc:docMk/>
            <pc:sldMk cId="2482986169" sldId="348"/>
            <ac:spMk id="3" creationId="{D18F862E-0505-4EDE-BC24-A3DCB4812DF6}"/>
          </ac:spMkLst>
        </pc:spChg>
      </pc:sldChg>
      <pc:sldChg chg="modSp add replId">
        <pc:chgData name="sveva.delgatto@unimc.it" userId="S::sveva.delgatto@unimc.it::b0dff882-4194-43a0-8b10-1068c4ea61a2" providerId="AD" clId="Web-{80099BAA-4609-C303-B9B1-57C843FBFEE2}" dt="2024-02-21T19:33:17.359" v="62" actId="20577"/>
        <pc:sldMkLst>
          <pc:docMk/>
          <pc:sldMk cId="14391512" sldId="349"/>
        </pc:sldMkLst>
        <pc:spChg chg="mod">
          <ac:chgData name="sveva.delgatto@unimc.it" userId="S::sveva.delgatto@unimc.it::b0dff882-4194-43a0-8b10-1068c4ea61a2" providerId="AD" clId="Web-{80099BAA-4609-C303-B9B1-57C843FBFEE2}" dt="2024-02-21T19:33:17.359" v="62" actId="20577"/>
          <ac:spMkLst>
            <pc:docMk/>
            <pc:sldMk cId="14391512" sldId="349"/>
            <ac:spMk id="3" creationId="{BB8961AE-4CC7-4985-ABB0-9ABD0B158D78}"/>
          </ac:spMkLst>
        </pc:spChg>
      </pc:sldChg>
      <pc:sldChg chg="modSp add replId">
        <pc:chgData name="sveva.delgatto@unimc.it" userId="S::sveva.delgatto@unimc.it::b0dff882-4194-43a0-8b10-1068c4ea61a2" providerId="AD" clId="Web-{80099BAA-4609-C303-B9B1-57C843FBFEE2}" dt="2024-02-21T19:38:41.821" v="173" actId="20577"/>
        <pc:sldMkLst>
          <pc:docMk/>
          <pc:sldMk cId="3836661062" sldId="350"/>
        </pc:sldMkLst>
        <pc:spChg chg="mod">
          <ac:chgData name="sveva.delgatto@unimc.it" userId="S::sveva.delgatto@unimc.it::b0dff882-4194-43a0-8b10-1068c4ea61a2" providerId="AD" clId="Web-{80099BAA-4609-C303-B9B1-57C843FBFEE2}" dt="2024-02-21T19:38:41.821" v="173" actId="20577"/>
          <ac:spMkLst>
            <pc:docMk/>
            <pc:sldMk cId="3836661062" sldId="350"/>
            <ac:spMk id="3" creationId="{24E074AD-D2AE-4F08-85E0-FA972A2EA799}"/>
          </ac:spMkLst>
        </pc:spChg>
      </pc:sldChg>
      <pc:sldChg chg="modSp add replId">
        <pc:chgData name="sveva.delgatto@unimc.it" userId="S::sveva.delgatto@unimc.it::b0dff882-4194-43a0-8b10-1068c4ea61a2" providerId="AD" clId="Web-{80099BAA-4609-C303-B9B1-57C843FBFEE2}" dt="2024-02-21T19:41:04.201" v="200" actId="20577"/>
        <pc:sldMkLst>
          <pc:docMk/>
          <pc:sldMk cId="2922427959" sldId="351"/>
        </pc:sldMkLst>
        <pc:spChg chg="mod">
          <ac:chgData name="sveva.delgatto@unimc.it" userId="S::sveva.delgatto@unimc.it::b0dff882-4194-43a0-8b10-1068c4ea61a2" providerId="AD" clId="Web-{80099BAA-4609-C303-B9B1-57C843FBFEE2}" dt="2024-02-21T19:41:04.201" v="200" actId="20577"/>
          <ac:spMkLst>
            <pc:docMk/>
            <pc:sldMk cId="2922427959" sldId="351"/>
            <ac:spMk id="3" creationId="{C6768F96-E00A-4107-B27A-3717B1088DC2}"/>
          </ac:spMkLst>
        </pc:spChg>
      </pc:sldChg>
      <pc:sldChg chg="modSp add ord replId">
        <pc:chgData name="sveva.delgatto@unimc.it" userId="S::sveva.delgatto@unimc.it::b0dff882-4194-43a0-8b10-1068c4ea61a2" providerId="AD" clId="Web-{80099BAA-4609-C303-B9B1-57C843FBFEE2}" dt="2024-02-21T19:48:17.995" v="296"/>
        <pc:sldMkLst>
          <pc:docMk/>
          <pc:sldMk cId="396492325" sldId="352"/>
        </pc:sldMkLst>
        <pc:spChg chg="mod">
          <ac:chgData name="sveva.delgatto@unimc.it" userId="S::sveva.delgatto@unimc.it::b0dff882-4194-43a0-8b10-1068c4ea61a2" providerId="AD" clId="Web-{80099BAA-4609-C303-B9B1-57C843FBFEE2}" dt="2024-02-21T19:44:08.440" v="226" actId="20577"/>
          <ac:spMkLst>
            <pc:docMk/>
            <pc:sldMk cId="396492325" sldId="352"/>
            <ac:spMk id="3" creationId="{F4D74D25-AB63-4398-80D3-B2FE830CEE22}"/>
          </ac:spMkLst>
        </pc:spChg>
      </pc:sldChg>
      <pc:sldChg chg="modSp add ord replId">
        <pc:chgData name="sveva.delgatto@unimc.it" userId="S::sveva.delgatto@unimc.it::b0dff882-4194-43a0-8b10-1068c4ea61a2" providerId="AD" clId="Web-{80099BAA-4609-C303-B9B1-57C843FBFEE2}" dt="2024-02-21T19:49:19.106" v="304" actId="20577"/>
        <pc:sldMkLst>
          <pc:docMk/>
          <pc:sldMk cId="3049100572" sldId="353"/>
        </pc:sldMkLst>
        <pc:spChg chg="mod">
          <ac:chgData name="sveva.delgatto@unimc.it" userId="S::sveva.delgatto@unimc.it::b0dff882-4194-43a0-8b10-1068c4ea61a2" providerId="AD" clId="Web-{80099BAA-4609-C303-B9B1-57C843FBFEE2}" dt="2024-02-21T19:49:19.106" v="304" actId="20577"/>
          <ac:spMkLst>
            <pc:docMk/>
            <pc:sldMk cId="3049100572" sldId="353"/>
            <ac:spMk id="3" creationId="{5078EFFD-5F76-4653-B25E-BE486666E726}"/>
          </ac:spMkLst>
        </pc:spChg>
      </pc:sldChg>
    </pc:docChg>
  </pc:docChgLst>
  <pc:docChgLst>
    <pc:chgData name="sveva.delgatto@unimc.it" userId="S::sveva.delgatto@unimc.it::b0dff882-4194-43a0-8b10-1068c4ea61a2" providerId="AD" clId="Web-{42ACE445-2F79-A593-4ED6-55CC339DBFE6}"/>
    <pc:docChg chg="addSld delSld modSld sldOrd">
      <pc:chgData name="sveva.delgatto@unimc.it" userId="S::sveva.delgatto@unimc.it::b0dff882-4194-43a0-8b10-1068c4ea61a2" providerId="AD" clId="Web-{42ACE445-2F79-A593-4ED6-55CC339DBFE6}" dt="2024-02-21T12:14:23.095" v="369" actId="20577"/>
      <pc:docMkLst>
        <pc:docMk/>
      </pc:docMkLst>
      <pc:sldChg chg="modSp">
        <pc:chgData name="sveva.delgatto@unimc.it" userId="S::sveva.delgatto@unimc.it::b0dff882-4194-43a0-8b10-1068c4ea61a2" providerId="AD" clId="Web-{42ACE445-2F79-A593-4ED6-55CC339DBFE6}" dt="2024-02-21T11:52:05.091" v="139" actId="20577"/>
        <pc:sldMkLst>
          <pc:docMk/>
          <pc:sldMk cId="1298420819" sldId="290"/>
        </pc:sldMkLst>
        <pc:spChg chg="mod">
          <ac:chgData name="sveva.delgatto@unimc.it" userId="S::sveva.delgatto@unimc.it::b0dff882-4194-43a0-8b10-1068c4ea61a2" providerId="AD" clId="Web-{42ACE445-2F79-A593-4ED6-55CC339DBFE6}" dt="2024-02-21T11:50:53.198" v="126" actId="20577"/>
          <ac:spMkLst>
            <pc:docMk/>
            <pc:sldMk cId="1298420819" sldId="290"/>
            <ac:spMk id="2" creationId="{92D1A613-FFAD-4E8B-910C-F47DFF476115}"/>
          </ac:spMkLst>
        </pc:spChg>
        <pc:spChg chg="mod">
          <ac:chgData name="sveva.delgatto@unimc.it" userId="S::sveva.delgatto@unimc.it::b0dff882-4194-43a0-8b10-1068c4ea61a2" providerId="AD" clId="Web-{42ACE445-2F79-A593-4ED6-55CC339DBFE6}" dt="2024-02-21T11:52:05.091" v="139" actId="20577"/>
          <ac:spMkLst>
            <pc:docMk/>
            <pc:sldMk cId="1298420819" sldId="290"/>
            <ac:spMk id="3" creationId="{A602CA98-5D01-4375-8D8A-D8340F019EAE}"/>
          </ac:spMkLst>
        </pc:spChg>
      </pc:sldChg>
      <pc:sldChg chg="modSp">
        <pc:chgData name="sveva.delgatto@unimc.it" userId="S::sveva.delgatto@unimc.it::b0dff882-4194-43a0-8b10-1068c4ea61a2" providerId="AD" clId="Web-{42ACE445-2F79-A593-4ED6-55CC339DBFE6}" dt="2024-02-21T11:55:34.018" v="199" actId="20577"/>
        <pc:sldMkLst>
          <pc:docMk/>
          <pc:sldMk cId="1404530782" sldId="291"/>
        </pc:sldMkLst>
        <pc:spChg chg="mod">
          <ac:chgData name="sveva.delgatto@unimc.it" userId="S::sveva.delgatto@unimc.it::b0dff882-4194-43a0-8b10-1068c4ea61a2" providerId="AD" clId="Web-{42ACE445-2F79-A593-4ED6-55CC339DBFE6}" dt="2024-02-21T11:53:41.374" v="170" actId="20577"/>
          <ac:spMkLst>
            <pc:docMk/>
            <pc:sldMk cId="1404530782" sldId="291"/>
            <ac:spMk id="2" creationId="{5D02BFA2-B8C5-4E72-8EDF-A02E436EED5B}"/>
          </ac:spMkLst>
        </pc:spChg>
        <pc:spChg chg="mod">
          <ac:chgData name="sveva.delgatto@unimc.it" userId="S::sveva.delgatto@unimc.it::b0dff882-4194-43a0-8b10-1068c4ea61a2" providerId="AD" clId="Web-{42ACE445-2F79-A593-4ED6-55CC339DBFE6}" dt="2024-02-21T11:55:34.018" v="199" actId="20577"/>
          <ac:spMkLst>
            <pc:docMk/>
            <pc:sldMk cId="1404530782" sldId="291"/>
            <ac:spMk id="3" creationId="{298377FB-3F03-4CA6-850A-D880094ABDBA}"/>
          </ac:spMkLst>
        </pc:spChg>
      </pc:sldChg>
      <pc:sldChg chg="modSp">
        <pc:chgData name="sveva.delgatto@unimc.it" userId="S::sveva.delgatto@unimc.it::b0dff882-4194-43a0-8b10-1068c4ea61a2" providerId="AD" clId="Web-{42ACE445-2F79-A593-4ED6-55CC339DBFE6}" dt="2024-02-21T11:53:13.639" v="152" actId="20577"/>
        <pc:sldMkLst>
          <pc:docMk/>
          <pc:sldMk cId="403254524" sldId="292"/>
        </pc:sldMkLst>
        <pc:spChg chg="mod">
          <ac:chgData name="sveva.delgatto@unimc.it" userId="S::sveva.delgatto@unimc.it::b0dff882-4194-43a0-8b10-1068c4ea61a2" providerId="AD" clId="Web-{42ACE445-2F79-A593-4ED6-55CC339DBFE6}" dt="2024-02-21T11:52:39.904" v="144" actId="20577"/>
          <ac:spMkLst>
            <pc:docMk/>
            <pc:sldMk cId="403254524" sldId="292"/>
            <ac:spMk id="2" creationId="{AFBD9D83-B7F9-47D6-A83E-AC17B75076F5}"/>
          </ac:spMkLst>
        </pc:spChg>
        <pc:spChg chg="mod">
          <ac:chgData name="sveva.delgatto@unimc.it" userId="S::sveva.delgatto@unimc.it::b0dff882-4194-43a0-8b10-1068c4ea61a2" providerId="AD" clId="Web-{42ACE445-2F79-A593-4ED6-55CC339DBFE6}" dt="2024-02-21T11:53:13.639" v="152" actId="20577"/>
          <ac:spMkLst>
            <pc:docMk/>
            <pc:sldMk cId="403254524" sldId="292"/>
            <ac:spMk id="3" creationId="{5CC04EFD-A542-4A48-BB4C-F77B3FA86EB8}"/>
          </ac:spMkLst>
        </pc:spChg>
      </pc:sldChg>
      <pc:sldChg chg="modSp">
        <pc:chgData name="sveva.delgatto@unimc.it" userId="S::sveva.delgatto@unimc.it::b0dff882-4194-43a0-8b10-1068c4ea61a2" providerId="AD" clId="Web-{42ACE445-2F79-A593-4ED6-55CC339DBFE6}" dt="2024-02-21T11:47:39.271" v="42" actId="20577"/>
        <pc:sldMkLst>
          <pc:docMk/>
          <pc:sldMk cId="310666158" sldId="303"/>
        </pc:sldMkLst>
        <pc:spChg chg="mod">
          <ac:chgData name="sveva.delgatto@unimc.it" userId="S::sveva.delgatto@unimc.it::b0dff882-4194-43a0-8b10-1068c4ea61a2" providerId="AD" clId="Web-{42ACE445-2F79-A593-4ED6-55CC339DBFE6}" dt="2024-02-21T11:47:39.271" v="42" actId="20577"/>
          <ac:spMkLst>
            <pc:docMk/>
            <pc:sldMk cId="310666158" sldId="303"/>
            <ac:spMk id="2" creationId="{4C2B92BD-DD13-431E-8EB6-CDA1507D61E1}"/>
          </ac:spMkLst>
        </pc:spChg>
        <pc:spChg chg="mod">
          <ac:chgData name="sveva.delgatto@unimc.it" userId="S::sveva.delgatto@unimc.it::b0dff882-4194-43a0-8b10-1068c4ea61a2" providerId="AD" clId="Web-{42ACE445-2F79-A593-4ED6-55CC339DBFE6}" dt="2024-02-21T11:47:12.192" v="5" actId="20577"/>
          <ac:spMkLst>
            <pc:docMk/>
            <pc:sldMk cId="310666158" sldId="303"/>
            <ac:spMk id="3" creationId="{CF636DFA-B796-43BF-A049-1AB8D071308C}"/>
          </ac:spMkLst>
        </pc:spChg>
      </pc:sldChg>
      <pc:sldChg chg="modSp">
        <pc:chgData name="sveva.delgatto@unimc.it" userId="S::sveva.delgatto@unimc.it::b0dff882-4194-43a0-8b10-1068c4ea61a2" providerId="AD" clId="Web-{42ACE445-2F79-A593-4ED6-55CC339DBFE6}" dt="2024-02-21T11:49:33.555" v="98" actId="20577"/>
        <pc:sldMkLst>
          <pc:docMk/>
          <pc:sldMk cId="2782653906" sldId="306"/>
        </pc:sldMkLst>
        <pc:spChg chg="mod">
          <ac:chgData name="sveva.delgatto@unimc.it" userId="S::sveva.delgatto@unimc.it::b0dff882-4194-43a0-8b10-1068c4ea61a2" providerId="AD" clId="Web-{42ACE445-2F79-A593-4ED6-55CC339DBFE6}" dt="2024-02-21T11:49:20.633" v="95" actId="20577"/>
          <ac:spMkLst>
            <pc:docMk/>
            <pc:sldMk cId="2782653906" sldId="306"/>
            <ac:spMk id="2" creationId="{9EB1BED7-C1A9-4DB8-B311-846F19902090}"/>
          </ac:spMkLst>
        </pc:spChg>
        <pc:spChg chg="mod">
          <ac:chgData name="sveva.delgatto@unimc.it" userId="S::sveva.delgatto@unimc.it::b0dff882-4194-43a0-8b10-1068c4ea61a2" providerId="AD" clId="Web-{42ACE445-2F79-A593-4ED6-55CC339DBFE6}" dt="2024-02-21T11:49:33.555" v="98" actId="20577"/>
          <ac:spMkLst>
            <pc:docMk/>
            <pc:sldMk cId="2782653906" sldId="306"/>
            <ac:spMk id="3" creationId="{DE35E58F-2BDF-4F9E-A87F-252C65597A3F}"/>
          </ac:spMkLst>
        </pc:spChg>
      </pc:sldChg>
      <pc:sldChg chg="modSp">
        <pc:chgData name="sveva.delgatto@unimc.it" userId="S::sveva.delgatto@unimc.it::b0dff882-4194-43a0-8b10-1068c4ea61a2" providerId="AD" clId="Web-{42ACE445-2F79-A593-4ED6-55CC339DBFE6}" dt="2024-02-21T11:57:02.786" v="223" actId="20577"/>
        <pc:sldMkLst>
          <pc:docMk/>
          <pc:sldMk cId="1841457438" sldId="307"/>
        </pc:sldMkLst>
        <pc:spChg chg="mod">
          <ac:chgData name="sveva.delgatto@unimc.it" userId="S::sveva.delgatto@unimc.it::b0dff882-4194-43a0-8b10-1068c4ea61a2" providerId="AD" clId="Web-{42ACE445-2F79-A593-4ED6-55CC339DBFE6}" dt="2024-02-21T11:55:53.253" v="202" actId="20577"/>
          <ac:spMkLst>
            <pc:docMk/>
            <pc:sldMk cId="1841457438" sldId="307"/>
            <ac:spMk id="2" creationId="{6B4BD7BF-8DD2-480E-B5EF-87076B178DE5}"/>
          </ac:spMkLst>
        </pc:spChg>
        <pc:spChg chg="mod">
          <ac:chgData name="sveva.delgatto@unimc.it" userId="S::sveva.delgatto@unimc.it::b0dff882-4194-43a0-8b10-1068c4ea61a2" providerId="AD" clId="Web-{42ACE445-2F79-A593-4ED6-55CC339DBFE6}" dt="2024-02-21T11:57:02.786" v="223" actId="20577"/>
          <ac:spMkLst>
            <pc:docMk/>
            <pc:sldMk cId="1841457438" sldId="307"/>
            <ac:spMk id="3" creationId="{BF001779-E993-4B70-876D-0B6BC089959F}"/>
          </ac:spMkLst>
        </pc:spChg>
      </pc:sldChg>
      <pc:sldChg chg="modSp">
        <pc:chgData name="sveva.delgatto@unimc.it" userId="S::sveva.delgatto@unimc.it::b0dff882-4194-43a0-8b10-1068c4ea61a2" providerId="AD" clId="Web-{42ACE445-2F79-A593-4ED6-55CC339DBFE6}" dt="2024-02-21T12:00:07.088" v="239" actId="20577"/>
        <pc:sldMkLst>
          <pc:docMk/>
          <pc:sldMk cId="2263057277" sldId="308"/>
        </pc:sldMkLst>
        <pc:spChg chg="mod">
          <ac:chgData name="sveva.delgatto@unimc.it" userId="S::sveva.delgatto@unimc.it::b0dff882-4194-43a0-8b10-1068c4ea61a2" providerId="AD" clId="Web-{42ACE445-2F79-A593-4ED6-55CC339DBFE6}" dt="2024-02-21T11:58:58.836" v="225" actId="20577"/>
          <ac:spMkLst>
            <pc:docMk/>
            <pc:sldMk cId="2263057277" sldId="308"/>
            <ac:spMk id="2" creationId="{B7D70610-95CB-4D8A-99BE-E4D68D47243D}"/>
          </ac:spMkLst>
        </pc:spChg>
        <pc:spChg chg="mod">
          <ac:chgData name="sveva.delgatto@unimc.it" userId="S::sveva.delgatto@unimc.it::b0dff882-4194-43a0-8b10-1068c4ea61a2" providerId="AD" clId="Web-{42ACE445-2F79-A593-4ED6-55CC339DBFE6}" dt="2024-02-21T12:00:07.088" v="239" actId="20577"/>
          <ac:spMkLst>
            <pc:docMk/>
            <pc:sldMk cId="2263057277" sldId="308"/>
            <ac:spMk id="3" creationId="{814D81DA-BE57-432C-B0C0-A0A15AB7D805}"/>
          </ac:spMkLst>
        </pc:spChg>
      </pc:sldChg>
      <pc:sldChg chg="modSp">
        <pc:chgData name="sveva.delgatto@unimc.it" userId="S::sveva.delgatto@unimc.it::b0dff882-4194-43a0-8b10-1068c4ea61a2" providerId="AD" clId="Web-{42ACE445-2F79-A593-4ED6-55CC339DBFE6}" dt="2024-02-21T12:03:45.469" v="261" actId="20577"/>
        <pc:sldMkLst>
          <pc:docMk/>
          <pc:sldMk cId="4274553166" sldId="309"/>
        </pc:sldMkLst>
        <pc:spChg chg="mod">
          <ac:chgData name="sveva.delgatto@unimc.it" userId="S::sveva.delgatto@unimc.it::b0dff882-4194-43a0-8b10-1068c4ea61a2" providerId="AD" clId="Web-{42ACE445-2F79-A593-4ED6-55CC339DBFE6}" dt="2024-02-21T12:03:45.469" v="261" actId="20577"/>
          <ac:spMkLst>
            <pc:docMk/>
            <pc:sldMk cId="4274553166" sldId="309"/>
            <ac:spMk id="3" creationId="{57810720-8246-46E6-B2CA-6103E6E76F92}"/>
          </ac:spMkLst>
        </pc:spChg>
      </pc:sldChg>
      <pc:sldChg chg="modSp del ord">
        <pc:chgData name="sveva.delgatto@unimc.it" userId="S::sveva.delgatto@unimc.it::b0dff882-4194-43a0-8b10-1068c4ea61a2" providerId="AD" clId="Web-{42ACE445-2F79-A593-4ED6-55CC339DBFE6}" dt="2024-02-21T12:12:01.341" v="324"/>
        <pc:sldMkLst>
          <pc:docMk/>
          <pc:sldMk cId="1355031160" sldId="310"/>
        </pc:sldMkLst>
        <pc:spChg chg="mod">
          <ac:chgData name="sveva.delgatto@unimc.it" userId="S::sveva.delgatto@unimc.it::b0dff882-4194-43a0-8b10-1068c4ea61a2" providerId="AD" clId="Web-{42ACE445-2F79-A593-4ED6-55CC339DBFE6}" dt="2024-02-21T12:08:35.023" v="306" actId="20577"/>
          <ac:spMkLst>
            <pc:docMk/>
            <pc:sldMk cId="1355031160" sldId="310"/>
            <ac:spMk id="2" creationId="{568F7373-A5EB-45A9-AC92-0971F21104FD}"/>
          </ac:spMkLst>
        </pc:spChg>
        <pc:spChg chg="mod">
          <ac:chgData name="sveva.delgatto@unimc.it" userId="S::sveva.delgatto@unimc.it::b0dff882-4194-43a0-8b10-1068c4ea61a2" providerId="AD" clId="Web-{42ACE445-2F79-A593-4ED6-55CC339DBFE6}" dt="2024-02-21T12:11:51.591" v="323" actId="20577"/>
          <ac:spMkLst>
            <pc:docMk/>
            <pc:sldMk cId="1355031160" sldId="310"/>
            <ac:spMk id="3" creationId="{B8CB1391-0B70-49B2-9595-55B69D13F0D8}"/>
          </ac:spMkLst>
        </pc:spChg>
      </pc:sldChg>
      <pc:sldChg chg="modSp">
        <pc:chgData name="sveva.delgatto@unimc.it" userId="S::sveva.delgatto@unimc.it::b0dff882-4194-43a0-8b10-1068c4ea61a2" providerId="AD" clId="Web-{42ACE445-2F79-A593-4ED6-55CC339DBFE6}" dt="2024-02-21T12:13:27.031" v="360" actId="20577"/>
        <pc:sldMkLst>
          <pc:docMk/>
          <pc:sldMk cId="2075521649" sldId="311"/>
        </pc:sldMkLst>
        <pc:spChg chg="mod">
          <ac:chgData name="sveva.delgatto@unimc.it" userId="S::sveva.delgatto@unimc.it::b0dff882-4194-43a0-8b10-1068c4ea61a2" providerId="AD" clId="Web-{42ACE445-2F79-A593-4ED6-55CC339DBFE6}" dt="2024-02-21T12:12:22.154" v="350" actId="20577"/>
          <ac:spMkLst>
            <pc:docMk/>
            <pc:sldMk cId="2075521649" sldId="311"/>
            <ac:spMk id="2" creationId="{06D0FC29-BA97-4D52-B3A0-47FD90FFC00F}"/>
          </ac:spMkLst>
        </pc:spChg>
        <pc:spChg chg="mod">
          <ac:chgData name="sveva.delgatto@unimc.it" userId="S::sveva.delgatto@unimc.it::b0dff882-4194-43a0-8b10-1068c4ea61a2" providerId="AD" clId="Web-{42ACE445-2F79-A593-4ED6-55CC339DBFE6}" dt="2024-02-21T12:13:27.031" v="360" actId="20577"/>
          <ac:spMkLst>
            <pc:docMk/>
            <pc:sldMk cId="2075521649" sldId="311"/>
            <ac:spMk id="3" creationId="{D18F862E-0505-4EDE-BC24-A3DCB4812DF6}"/>
          </ac:spMkLst>
        </pc:spChg>
      </pc:sldChg>
      <pc:sldChg chg="modSp add replId">
        <pc:chgData name="sveva.delgatto@unimc.it" userId="S::sveva.delgatto@unimc.it::b0dff882-4194-43a0-8b10-1068c4ea61a2" providerId="AD" clId="Web-{42ACE445-2F79-A593-4ED6-55CC339DBFE6}" dt="2024-02-21T11:50:27.525" v="108" actId="20577"/>
        <pc:sldMkLst>
          <pc:docMk/>
          <pc:sldMk cId="284112924" sldId="343"/>
        </pc:sldMkLst>
        <pc:spChg chg="mod">
          <ac:chgData name="sveva.delgatto@unimc.it" userId="S::sveva.delgatto@unimc.it::b0dff882-4194-43a0-8b10-1068c4ea61a2" providerId="AD" clId="Web-{42ACE445-2F79-A593-4ED6-55CC339DBFE6}" dt="2024-02-21T11:49:46.852" v="100" actId="20577"/>
          <ac:spMkLst>
            <pc:docMk/>
            <pc:sldMk cId="284112924" sldId="343"/>
            <ac:spMk id="2" creationId="{9EB1BED7-C1A9-4DB8-B311-846F19902090}"/>
          </ac:spMkLst>
        </pc:spChg>
        <pc:spChg chg="mod">
          <ac:chgData name="sveva.delgatto@unimc.it" userId="S::sveva.delgatto@unimc.it::b0dff882-4194-43a0-8b10-1068c4ea61a2" providerId="AD" clId="Web-{42ACE445-2F79-A593-4ED6-55CC339DBFE6}" dt="2024-02-21T11:50:27.525" v="108" actId="20577"/>
          <ac:spMkLst>
            <pc:docMk/>
            <pc:sldMk cId="284112924" sldId="343"/>
            <ac:spMk id="3" creationId="{DE35E58F-2BDF-4F9E-A87F-252C65597A3F}"/>
          </ac:spMkLst>
        </pc:spChg>
      </pc:sldChg>
      <pc:sldChg chg="modSp add replId">
        <pc:chgData name="sveva.delgatto@unimc.it" userId="S::sveva.delgatto@unimc.it::b0dff882-4194-43a0-8b10-1068c4ea61a2" providerId="AD" clId="Web-{42ACE445-2F79-A593-4ED6-55CC339DBFE6}" dt="2024-02-21T12:00:57.995" v="247" actId="20577"/>
        <pc:sldMkLst>
          <pc:docMk/>
          <pc:sldMk cId="1042941494" sldId="344"/>
        </pc:sldMkLst>
        <pc:spChg chg="mod">
          <ac:chgData name="sveva.delgatto@unimc.it" userId="S::sveva.delgatto@unimc.it::b0dff882-4194-43a0-8b10-1068c4ea61a2" providerId="AD" clId="Web-{42ACE445-2F79-A593-4ED6-55CC339DBFE6}" dt="2024-02-21T12:00:57.995" v="247" actId="20577"/>
          <ac:spMkLst>
            <pc:docMk/>
            <pc:sldMk cId="1042941494" sldId="344"/>
            <ac:spMk id="3" creationId="{814D81DA-BE57-432C-B0C0-A0A15AB7D805}"/>
          </ac:spMkLst>
        </pc:spChg>
      </pc:sldChg>
      <pc:sldChg chg="modSp add replId">
        <pc:chgData name="sveva.delgatto@unimc.it" userId="S::sveva.delgatto@unimc.it::b0dff882-4194-43a0-8b10-1068c4ea61a2" providerId="AD" clId="Web-{42ACE445-2F79-A593-4ED6-55CC339DBFE6}" dt="2024-02-21T12:05:26.424" v="272" actId="20577"/>
        <pc:sldMkLst>
          <pc:docMk/>
          <pc:sldMk cId="3593819829" sldId="345"/>
        </pc:sldMkLst>
        <pc:spChg chg="mod">
          <ac:chgData name="sveva.delgatto@unimc.it" userId="S::sveva.delgatto@unimc.it::b0dff882-4194-43a0-8b10-1068c4ea61a2" providerId="AD" clId="Web-{42ACE445-2F79-A593-4ED6-55CC339DBFE6}" dt="2024-02-21T12:05:26.424" v="272" actId="20577"/>
          <ac:spMkLst>
            <pc:docMk/>
            <pc:sldMk cId="3593819829" sldId="345"/>
            <ac:spMk id="3" creationId="{57810720-8246-46E6-B2CA-6103E6E76F92}"/>
          </ac:spMkLst>
        </pc:spChg>
      </pc:sldChg>
      <pc:sldChg chg="addSp delSp modSp add replId">
        <pc:chgData name="sveva.delgatto@unimc.it" userId="S::sveva.delgatto@unimc.it::b0dff882-4194-43a0-8b10-1068c4ea61a2" providerId="AD" clId="Web-{42ACE445-2F79-A593-4ED6-55CC339DBFE6}" dt="2024-02-21T12:08:07.319" v="295" actId="14100"/>
        <pc:sldMkLst>
          <pc:docMk/>
          <pc:sldMk cId="1571260492" sldId="346"/>
        </pc:sldMkLst>
        <pc:spChg chg="mod">
          <ac:chgData name="sveva.delgatto@unimc.it" userId="S::sveva.delgatto@unimc.it::b0dff882-4194-43a0-8b10-1068c4ea61a2" providerId="AD" clId="Web-{42ACE445-2F79-A593-4ED6-55CC339DBFE6}" dt="2024-02-21T12:08:07.319" v="295" actId="14100"/>
          <ac:spMkLst>
            <pc:docMk/>
            <pc:sldMk cId="1571260492" sldId="346"/>
            <ac:spMk id="3" creationId="{57810720-8246-46E6-B2CA-6103E6E76F92}"/>
          </ac:spMkLst>
        </pc:spChg>
        <pc:spChg chg="add del">
          <ac:chgData name="sveva.delgatto@unimc.it" userId="S::sveva.delgatto@unimc.it::b0dff882-4194-43a0-8b10-1068c4ea61a2" providerId="AD" clId="Web-{42ACE445-2F79-A593-4ED6-55CC339DBFE6}" dt="2024-02-21T12:06:38.911" v="285"/>
          <ac:spMkLst>
            <pc:docMk/>
            <pc:sldMk cId="1571260492" sldId="346"/>
            <ac:spMk id="4" creationId="{E65434D0-4488-2C38-0031-2FCA7C3F8719}"/>
          </ac:spMkLst>
        </pc:spChg>
      </pc:sldChg>
      <pc:sldChg chg="modSp add replId">
        <pc:chgData name="sveva.delgatto@unimc.it" userId="S::sveva.delgatto@unimc.it::b0dff882-4194-43a0-8b10-1068c4ea61a2" providerId="AD" clId="Web-{42ACE445-2F79-A593-4ED6-55CC339DBFE6}" dt="2024-02-21T12:11:15.309" v="319" actId="20577"/>
        <pc:sldMkLst>
          <pc:docMk/>
          <pc:sldMk cId="3811391224" sldId="347"/>
        </pc:sldMkLst>
        <pc:spChg chg="mod">
          <ac:chgData name="sveva.delgatto@unimc.it" userId="S::sveva.delgatto@unimc.it::b0dff882-4194-43a0-8b10-1068c4ea61a2" providerId="AD" clId="Web-{42ACE445-2F79-A593-4ED6-55CC339DBFE6}" dt="2024-02-21T12:09:12.196" v="312" actId="20577"/>
          <ac:spMkLst>
            <pc:docMk/>
            <pc:sldMk cId="3811391224" sldId="347"/>
            <ac:spMk id="2" creationId="{568F7373-A5EB-45A9-AC92-0971F21104FD}"/>
          </ac:spMkLst>
        </pc:spChg>
        <pc:spChg chg="mod">
          <ac:chgData name="sveva.delgatto@unimc.it" userId="S::sveva.delgatto@unimc.it::b0dff882-4194-43a0-8b10-1068c4ea61a2" providerId="AD" clId="Web-{42ACE445-2F79-A593-4ED6-55CC339DBFE6}" dt="2024-02-21T12:11:15.309" v="319" actId="20577"/>
          <ac:spMkLst>
            <pc:docMk/>
            <pc:sldMk cId="3811391224" sldId="347"/>
            <ac:spMk id="3" creationId="{B8CB1391-0B70-49B2-9595-55B69D13F0D8}"/>
          </ac:spMkLst>
        </pc:spChg>
      </pc:sldChg>
      <pc:sldChg chg="modSp add replId">
        <pc:chgData name="sveva.delgatto@unimc.it" userId="S::sveva.delgatto@unimc.it::b0dff882-4194-43a0-8b10-1068c4ea61a2" providerId="AD" clId="Web-{42ACE445-2F79-A593-4ED6-55CC339DBFE6}" dt="2024-02-21T12:14:23.095" v="369" actId="20577"/>
        <pc:sldMkLst>
          <pc:docMk/>
          <pc:sldMk cId="2482986169" sldId="348"/>
        </pc:sldMkLst>
        <pc:spChg chg="mod">
          <ac:chgData name="sveva.delgatto@unimc.it" userId="S::sveva.delgatto@unimc.it::b0dff882-4194-43a0-8b10-1068c4ea61a2" providerId="AD" clId="Web-{42ACE445-2F79-A593-4ED6-55CC339DBFE6}" dt="2024-02-21T12:14:23.095" v="369" actId="20577"/>
          <ac:spMkLst>
            <pc:docMk/>
            <pc:sldMk cId="2482986169" sldId="348"/>
            <ac:spMk id="3" creationId="{D18F862E-0505-4EDE-BC24-A3DCB4812DF6}"/>
          </ac:spMkLst>
        </pc:spChg>
      </pc:sldChg>
    </pc:docChg>
  </pc:docChgLst>
  <pc:docChgLst>
    <pc:chgData name="sveva.delgatto@unimc.it" userId="S::sveva.delgatto@unimc.it::b0dff882-4194-43a0-8b10-1068c4ea61a2" providerId="AD" clId="Web-{626A84FA-0BCE-2C6B-7169-45B8E9E586DB}"/>
    <pc:docChg chg="addSld delSld modSld sldOrd">
      <pc:chgData name="sveva.delgatto@unimc.it" userId="S::sveva.delgatto@unimc.it::b0dff882-4194-43a0-8b10-1068c4ea61a2" providerId="AD" clId="Web-{626A84FA-0BCE-2C6B-7169-45B8E9E586DB}" dt="2024-02-22T12:40:33.303" v="166" actId="20577"/>
      <pc:docMkLst>
        <pc:docMk/>
      </pc:docMkLst>
      <pc:sldChg chg="modSp">
        <pc:chgData name="sveva.delgatto@unimc.it" userId="S::sveva.delgatto@unimc.it::b0dff882-4194-43a0-8b10-1068c4ea61a2" providerId="AD" clId="Web-{626A84FA-0BCE-2C6B-7169-45B8E9E586DB}" dt="2024-02-22T12:07:41.794" v="162" actId="20577"/>
        <pc:sldMkLst>
          <pc:docMk/>
          <pc:sldMk cId="1810247567" sldId="256"/>
        </pc:sldMkLst>
        <pc:spChg chg="mod">
          <ac:chgData name="sveva.delgatto@unimc.it" userId="S::sveva.delgatto@unimc.it::b0dff882-4194-43a0-8b10-1068c4ea61a2" providerId="AD" clId="Web-{626A84FA-0BCE-2C6B-7169-45B8E9E586DB}" dt="2024-02-22T12:07:41.794" v="162" actId="20577"/>
          <ac:spMkLst>
            <pc:docMk/>
            <pc:sldMk cId="1810247567" sldId="256"/>
            <ac:spMk id="2" creationId="{5C889A85-C39A-4AA4-85F3-5247A2CED545}"/>
          </ac:spMkLst>
        </pc:spChg>
      </pc:sldChg>
      <pc:sldChg chg="modSp">
        <pc:chgData name="sveva.delgatto@unimc.it" userId="S::sveva.delgatto@unimc.it::b0dff882-4194-43a0-8b10-1068c4ea61a2" providerId="AD" clId="Web-{626A84FA-0BCE-2C6B-7169-45B8E9E586DB}" dt="2024-02-22T12:14:23.527" v="163" actId="20577"/>
        <pc:sldMkLst>
          <pc:docMk/>
          <pc:sldMk cId="3331678318" sldId="258"/>
        </pc:sldMkLst>
        <pc:spChg chg="mod">
          <ac:chgData name="sveva.delgatto@unimc.it" userId="S::sveva.delgatto@unimc.it::b0dff882-4194-43a0-8b10-1068c4ea61a2" providerId="AD" clId="Web-{626A84FA-0BCE-2C6B-7169-45B8E9E586DB}" dt="2024-02-22T12:14:23.527" v="163" actId="20577"/>
          <ac:spMkLst>
            <pc:docMk/>
            <pc:sldMk cId="3331678318" sldId="258"/>
            <ac:spMk id="2" creationId="{98BDA634-E0A0-41E2-8DB5-90010874B092}"/>
          </ac:spMkLst>
        </pc:spChg>
      </pc:sldChg>
      <pc:sldChg chg="modSp">
        <pc:chgData name="sveva.delgatto@unimc.it" userId="S::sveva.delgatto@unimc.it::b0dff882-4194-43a0-8b10-1068c4ea61a2" providerId="AD" clId="Web-{626A84FA-0BCE-2C6B-7169-45B8E9E586DB}" dt="2024-02-22T12:30:34.500" v="164" actId="20577"/>
        <pc:sldMkLst>
          <pc:docMk/>
          <pc:sldMk cId="3400429242" sldId="260"/>
        </pc:sldMkLst>
        <pc:spChg chg="mod">
          <ac:chgData name="sveva.delgatto@unimc.it" userId="S::sveva.delgatto@unimc.it::b0dff882-4194-43a0-8b10-1068c4ea61a2" providerId="AD" clId="Web-{626A84FA-0BCE-2C6B-7169-45B8E9E586DB}" dt="2024-02-22T12:30:34.500" v="164" actId="20577"/>
          <ac:spMkLst>
            <pc:docMk/>
            <pc:sldMk cId="3400429242" sldId="260"/>
            <ac:spMk id="3" creationId="{C8115F08-A348-49AE-B53F-A7229103EDAA}"/>
          </ac:spMkLst>
        </pc:spChg>
      </pc:sldChg>
      <pc:sldChg chg="modSp">
        <pc:chgData name="sveva.delgatto@unimc.it" userId="S::sveva.delgatto@unimc.it::b0dff882-4194-43a0-8b10-1068c4ea61a2" providerId="AD" clId="Web-{626A84FA-0BCE-2C6B-7169-45B8E9E586DB}" dt="2024-02-22T11:21:20.907" v="61" actId="20577"/>
        <pc:sldMkLst>
          <pc:docMk/>
          <pc:sldMk cId="3347028574" sldId="264"/>
        </pc:sldMkLst>
        <pc:spChg chg="mod">
          <ac:chgData name="sveva.delgatto@unimc.it" userId="S::sveva.delgatto@unimc.it::b0dff882-4194-43a0-8b10-1068c4ea61a2" providerId="AD" clId="Web-{626A84FA-0BCE-2C6B-7169-45B8E9E586DB}" dt="2024-02-22T11:21:20.907" v="61" actId="20577"/>
          <ac:spMkLst>
            <pc:docMk/>
            <pc:sldMk cId="3347028574" sldId="264"/>
            <ac:spMk id="3" creationId="{4B06625B-81C3-49CF-AAE6-3565471A693F}"/>
          </ac:spMkLst>
        </pc:spChg>
      </pc:sldChg>
      <pc:sldChg chg="modSp">
        <pc:chgData name="sveva.delgatto@unimc.it" userId="S::sveva.delgatto@unimc.it::b0dff882-4194-43a0-8b10-1068c4ea61a2" providerId="AD" clId="Web-{626A84FA-0BCE-2C6B-7169-45B8E9E586DB}" dt="2024-02-22T11:35:07.498" v="134" actId="20577"/>
        <pc:sldMkLst>
          <pc:docMk/>
          <pc:sldMk cId="2600189189" sldId="265"/>
        </pc:sldMkLst>
        <pc:spChg chg="mod">
          <ac:chgData name="sveva.delgatto@unimc.it" userId="S::sveva.delgatto@unimc.it::b0dff882-4194-43a0-8b10-1068c4ea61a2" providerId="AD" clId="Web-{626A84FA-0BCE-2C6B-7169-45B8E9E586DB}" dt="2024-02-22T11:35:07.498" v="134" actId="20577"/>
          <ac:spMkLst>
            <pc:docMk/>
            <pc:sldMk cId="2600189189" sldId="265"/>
            <ac:spMk id="3" creationId="{1D15EF8A-53E0-4B7C-8154-2F511E437FB0}"/>
          </ac:spMkLst>
        </pc:spChg>
      </pc:sldChg>
      <pc:sldChg chg="modSp">
        <pc:chgData name="sveva.delgatto@unimc.it" userId="S::sveva.delgatto@unimc.it::b0dff882-4194-43a0-8b10-1068c4ea61a2" providerId="AD" clId="Web-{626A84FA-0BCE-2C6B-7169-45B8E9E586DB}" dt="2024-02-22T11:13:23.172" v="10" actId="20577"/>
        <pc:sldMkLst>
          <pc:docMk/>
          <pc:sldMk cId="3059647429" sldId="268"/>
        </pc:sldMkLst>
        <pc:spChg chg="mod">
          <ac:chgData name="sveva.delgatto@unimc.it" userId="S::sveva.delgatto@unimc.it::b0dff882-4194-43a0-8b10-1068c4ea61a2" providerId="AD" clId="Web-{626A84FA-0BCE-2C6B-7169-45B8E9E586DB}" dt="2024-02-22T11:13:23.172" v="10" actId="20577"/>
          <ac:spMkLst>
            <pc:docMk/>
            <pc:sldMk cId="3059647429" sldId="268"/>
            <ac:spMk id="3" creationId="{EDBACF63-F6F9-431E-996B-B3900B143ED7}"/>
          </ac:spMkLst>
        </pc:spChg>
      </pc:sldChg>
      <pc:sldChg chg="modSp">
        <pc:chgData name="sveva.delgatto@unimc.it" userId="S::sveva.delgatto@unimc.it::b0dff882-4194-43a0-8b10-1068c4ea61a2" providerId="AD" clId="Web-{626A84FA-0BCE-2C6B-7169-45B8E9E586DB}" dt="2024-02-22T11:33:46.230" v="126" actId="20577"/>
        <pc:sldMkLst>
          <pc:docMk/>
          <pc:sldMk cId="4195178744" sldId="270"/>
        </pc:sldMkLst>
        <pc:spChg chg="mod">
          <ac:chgData name="sveva.delgatto@unimc.it" userId="S::sveva.delgatto@unimc.it::b0dff882-4194-43a0-8b10-1068c4ea61a2" providerId="AD" clId="Web-{626A84FA-0BCE-2C6B-7169-45B8E9E586DB}" dt="2024-02-22T11:33:46.230" v="126" actId="20577"/>
          <ac:spMkLst>
            <pc:docMk/>
            <pc:sldMk cId="4195178744" sldId="270"/>
            <ac:spMk id="2" creationId="{59552B2D-79F8-4803-9193-03849D690E60}"/>
          </ac:spMkLst>
        </pc:spChg>
      </pc:sldChg>
      <pc:sldChg chg="modSp">
        <pc:chgData name="sveva.delgatto@unimc.it" userId="S::sveva.delgatto@unimc.it::b0dff882-4194-43a0-8b10-1068c4ea61a2" providerId="AD" clId="Web-{626A84FA-0BCE-2C6B-7169-45B8E9E586DB}" dt="2024-02-22T11:37:21.691" v="149" actId="20577"/>
        <pc:sldMkLst>
          <pc:docMk/>
          <pc:sldMk cId="2331801983" sldId="272"/>
        </pc:sldMkLst>
        <pc:spChg chg="mod">
          <ac:chgData name="sveva.delgatto@unimc.it" userId="S::sveva.delgatto@unimc.it::b0dff882-4194-43a0-8b10-1068c4ea61a2" providerId="AD" clId="Web-{626A84FA-0BCE-2C6B-7169-45B8E9E586DB}" dt="2024-02-22T11:37:21.691" v="149" actId="20577"/>
          <ac:spMkLst>
            <pc:docMk/>
            <pc:sldMk cId="2331801983" sldId="272"/>
            <ac:spMk id="3" creationId="{343AC65B-EAD1-4CF5-86E5-9DAD4A2F4626}"/>
          </ac:spMkLst>
        </pc:spChg>
      </pc:sldChg>
      <pc:sldChg chg="modSp">
        <pc:chgData name="sveva.delgatto@unimc.it" userId="S::sveva.delgatto@unimc.it::b0dff882-4194-43a0-8b10-1068c4ea61a2" providerId="AD" clId="Web-{626A84FA-0BCE-2C6B-7169-45B8E9E586DB}" dt="2024-02-22T11:37:52.973" v="153" actId="20577"/>
        <pc:sldMkLst>
          <pc:docMk/>
          <pc:sldMk cId="1111356412" sldId="273"/>
        </pc:sldMkLst>
        <pc:spChg chg="mod">
          <ac:chgData name="sveva.delgatto@unimc.it" userId="S::sveva.delgatto@unimc.it::b0dff882-4194-43a0-8b10-1068c4ea61a2" providerId="AD" clId="Web-{626A84FA-0BCE-2C6B-7169-45B8E9E586DB}" dt="2024-02-22T11:37:52.973" v="153" actId="20577"/>
          <ac:spMkLst>
            <pc:docMk/>
            <pc:sldMk cId="1111356412" sldId="273"/>
            <ac:spMk id="3" creationId="{65A0A549-A1D9-4505-9E73-5F3267F48E87}"/>
          </ac:spMkLst>
        </pc:spChg>
      </pc:sldChg>
      <pc:sldChg chg="modSp">
        <pc:chgData name="sveva.delgatto@unimc.it" userId="S::sveva.delgatto@unimc.it::b0dff882-4194-43a0-8b10-1068c4ea61a2" providerId="AD" clId="Web-{626A84FA-0BCE-2C6B-7169-45B8E9E586DB}" dt="2024-02-22T11:38:24.333" v="155" actId="20577"/>
        <pc:sldMkLst>
          <pc:docMk/>
          <pc:sldMk cId="2482931863" sldId="274"/>
        </pc:sldMkLst>
        <pc:spChg chg="mod">
          <ac:chgData name="sveva.delgatto@unimc.it" userId="S::sveva.delgatto@unimc.it::b0dff882-4194-43a0-8b10-1068c4ea61a2" providerId="AD" clId="Web-{626A84FA-0BCE-2C6B-7169-45B8E9E586DB}" dt="2024-02-22T11:38:24.333" v="155" actId="20577"/>
          <ac:spMkLst>
            <pc:docMk/>
            <pc:sldMk cId="2482931863" sldId="274"/>
            <ac:spMk id="3" creationId="{754B8223-B8E9-4F6D-9741-6D1B045920DF}"/>
          </ac:spMkLst>
        </pc:spChg>
      </pc:sldChg>
      <pc:sldChg chg="del">
        <pc:chgData name="sveva.delgatto@unimc.it" userId="S::sveva.delgatto@unimc.it::b0dff882-4194-43a0-8b10-1068c4ea61a2" providerId="AD" clId="Web-{626A84FA-0BCE-2C6B-7169-45B8E9E586DB}" dt="2024-02-22T11:38:39.474" v="156"/>
        <pc:sldMkLst>
          <pc:docMk/>
          <pc:sldMk cId="4006324950" sldId="275"/>
        </pc:sldMkLst>
      </pc:sldChg>
      <pc:sldChg chg="modSp">
        <pc:chgData name="sveva.delgatto@unimc.it" userId="S::sveva.delgatto@unimc.it::b0dff882-4194-43a0-8b10-1068c4ea61a2" providerId="AD" clId="Web-{626A84FA-0BCE-2C6B-7169-45B8E9E586DB}" dt="2024-02-22T11:40:48.120" v="158" actId="20577"/>
        <pc:sldMkLst>
          <pc:docMk/>
          <pc:sldMk cId="1657616697" sldId="277"/>
        </pc:sldMkLst>
        <pc:spChg chg="mod">
          <ac:chgData name="sveva.delgatto@unimc.it" userId="S::sveva.delgatto@unimc.it::b0dff882-4194-43a0-8b10-1068c4ea61a2" providerId="AD" clId="Web-{626A84FA-0BCE-2C6B-7169-45B8E9E586DB}" dt="2024-02-22T11:40:48.120" v="158" actId="20577"/>
          <ac:spMkLst>
            <pc:docMk/>
            <pc:sldMk cId="1657616697" sldId="277"/>
            <ac:spMk id="2" creationId="{62E6931E-C5A1-45E5-90B0-6B31A7CAD8C7}"/>
          </ac:spMkLst>
        </pc:spChg>
      </pc:sldChg>
      <pc:sldChg chg="modSp">
        <pc:chgData name="sveva.delgatto@unimc.it" userId="S::sveva.delgatto@unimc.it::b0dff882-4194-43a0-8b10-1068c4ea61a2" providerId="AD" clId="Web-{626A84FA-0BCE-2C6B-7169-45B8E9E586DB}" dt="2024-02-22T11:15:20.910" v="14" actId="20577"/>
        <pc:sldMkLst>
          <pc:docMk/>
          <pc:sldMk cId="3621702768" sldId="279"/>
        </pc:sldMkLst>
        <pc:spChg chg="mod">
          <ac:chgData name="sveva.delgatto@unimc.it" userId="S::sveva.delgatto@unimc.it::b0dff882-4194-43a0-8b10-1068c4ea61a2" providerId="AD" clId="Web-{626A84FA-0BCE-2C6B-7169-45B8E9E586DB}" dt="2024-02-22T11:15:20.910" v="14" actId="20577"/>
          <ac:spMkLst>
            <pc:docMk/>
            <pc:sldMk cId="3621702768" sldId="279"/>
            <ac:spMk id="3" creationId="{FF82D78B-25D9-4FE6-B03F-C739B3A768D9}"/>
          </ac:spMkLst>
        </pc:spChg>
      </pc:sldChg>
      <pc:sldChg chg="modSp">
        <pc:chgData name="sveva.delgatto@unimc.it" userId="S::sveva.delgatto@unimc.it::b0dff882-4194-43a0-8b10-1068c4ea61a2" providerId="AD" clId="Web-{626A84FA-0BCE-2C6B-7169-45B8E9E586DB}" dt="2024-02-22T11:17:39.665" v="31" actId="20577"/>
        <pc:sldMkLst>
          <pc:docMk/>
          <pc:sldMk cId="247249004" sldId="281"/>
        </pc:sldMkLst>
        <pc:spChg chg="mod">
          <ac:chgData name="sveva.delgatto@unimc.it" userId="S::sveva.delgatto@unimc.it::b0dff882-4194-43a0-8b10-1068c4ea61a2" providerId="AD" clId="Web-{626A84FA-0BCE-2C6B-7169-45B8E9E586DB}" dt="2024-02-22T11:17:39.665" v="31" actId="20577"/>
          <ac:spMkLst>
            <pc:docMk/>
            <pc:sldMk cId="247249004" sldId="281"/>
            <ac:spMk id="3" creationId="{BC17871D-B7A3-47E6-BFED-14F768A03137}"/>
          </ac:spMkLst>
        </pc:spChg>
      </pc:sldChg>
      <pc:sldChg chg="modSp">
        <pc:chgData name="sveva.delgatto@unimc.it" userId="S::sveva.delgatto@unimc.it::b0dff882-4194-43a0-8b10-1068c4ea61a2" providerId="AD" clId="Web-{626A84FA-0BCE-2C6B-7169-45B8E9E586DB}" dt="2024-02-22T11:18:38.323" v="34" actId="20577"/>
        <pc:sldMkLst>
          <pc:docMk/>
          <pc:sldMk cId="1514035922" sldId="286"/>
        </pc:sldMkLst>
        <pc:spChg chg="mod">
          <ac:chgData name="sveva.delgatto@unimc.it" userId="S::sveva.delgatto@unimc.it::b0dff882-4194-43a0-8b10-1068c4ea61a2" providerId="AD" clId="Web-{626A84FA-0BCE-2C6B-7169-45B8E9E586DB}" dt="2024-02-22T11:18:38.323" v="34" actId="20577"/>
          <ac:spMkLst>
            <pc:docMk/>
            <pc:sldMk cId="1514035922" sldId="286"/>
            <ac:spMk id="3" creationId="{547DF7BD-17B4-4A4B-84CD-995D5B55B539}"/>
          </ac:spMkLst>
        </pc:spChg>
      </pc:sldChg>
      <pc:sldChg chg="ord">
        <pc:chgData name="sveva.delgatto@unimc.it" userId="S::sveva.delgatto@unimc.it::b0dff882-4194-43a0-8b10-1068c4ea61a2" providerId="AD" clId="Web-{626A84FA-0BCE-2C6B-7169-45B8E9E586DB}" dt="2024-02-22T11:25:05.274" v="78"/>
        <pc:sldMkLst>
          <pc:docMk/>
          <pc:sldMk cId="1298420819" sldId="290"/>
        </pc:sldMkLst>
      </pc:sldChg>
      <pc:sldChg chg="modSp">
        <pc:chgData name="sveva.delgatto@unimc.it" userId="S::sveva.delgatto@unimc.it::b0dff882-4194-43a0-8b10-1068c4ea61a2" providerId="AD" clId="Web-{626A84FA-0BCE-2C6B-7169-45B8E9E586DB}" dt="2024-02-22T12:40:33.303" v="166" actId="20577"/>
        <pc:sldMkLst>
          <pc:docMk/>
          <pc:sldMk cId="403254524" sldId="292"/>
        </pc:sldMkLst>
        <pc:spChg chg="mod">
          <ac:chgData name="sveva.delgatto@unimc.it" userId="S::sveva.delgatto@unimc.it::b0dff882-4194-43a0-8b10-1068c4ea61a2" providerId="AD" clId="Web-{626A84FA-0BCE-2C6B-7169-45B8E9E586DB}" dt="2024-02-22T12:40:33.303" v="166" actId="20577"/>
          <ac:spMkLst>
            <pc:docMk/>
            <pc:sldMk cId="403254524" sldId="292"/>
            <ac:spMk id="3" creationId="{5CC04EFD-A542-4A48-BB4C-F77B3FA86EB8}"/>
          </ac:spMkLst>
        </pc:spChg>
      </pc:sldChg>
      <pc:sldChg chg="modSp">
        <pc:chgData name="sveva.delgatto@unimc.it" userId="S::sveva.delgatto@unimc.it::b0dff882-4194-43a0-8b10-1068c4ea61a2" providerId="AD" clId="Web-{626A84FA-0BCE-2C6B-7169-45B8E9E586DB}" dt="2024-02-22T11:19:12.075" v="39" actId="20577"/>
        <pc:sldMkLst>
          <pc:docMk/>
          <pc:sldMk cId="1326996707" sldId="295"/>
        </pc:sldMkLst>
        <pc:spChg chg="mod">
          <ac:chgData name="sveva.delgatto@unimc.it" userId="S::sveva.delgatto@unimc.it::b0dff882-4194-43a0-8b10-1068c4ea61a2" providerId="AD" clId="Web-{626A84FA-0BCE-2C6B-7169-45B8E9E586DB}" dt="2024-02-22T11:19:12.075" v="39" actId="20577"/>
          <ac:spMkLst>
            <pc:docMk/>
            <pc:sldMk cId="1326996707" sldId="295"/>
            <ac:spMk id="3" creationId="{1D58F18E-6512-4C31-BF55-FA09B247837E}"/>
          </ac:spMkLst>
        </pc:spChg>
      </pc:sldChg>
      <pc:sldChg chg="del">
        <pc:chgData name="sveva.delgatto@unimc.it" userId="S::sveva.delgatto@unimc.it::b0dff882-4194-43a0-8b10-1068c4ea61a2" providerId="AD" clId="Web-{626A84FA-0BCE-2C6B-7169-45B8E9E586DB}" dt="2024-02-22T11:19:59.701" v="43"/>
        <pc:sldMkLst>
          <pc:docMk/>
          <pc:sldMk cId="2862392242" sldId="296"/>
        </pc:sldMkLst>
      </pc:sldChg>
      <pc:sldChg chg="del">
        <pc:chgData name="sveva.delgatto@unimc.it" userId="S::sveva.delgatto@unimc.it::b0dff882-4194-43a0-8b10-1068c4ea61a2" providerId="AD" clId="Web-{626A84FA-0BCE-2C6B-7169-45B8E9E586DB}" dt="2024-02-22T11:18:08.807" v="32"/>
        <pc:sldMkLst>
          <pc:docMk/>
          <pc:sldMk cId="1579718380" sldId="297"/>
        </pc:sldMkLst>
      </pc:sldChg>
      <pc:sldChg chg="modSp">
        <pc:chgData name="sveva.delgatto@unimc.it" userId="S::sveva.delgatto@unimc.it::b0dff882-4194-43a0-8b10-1068c4ea61a2" providerId="AD" clId="Web-{626A84FA-0BCE-2C6B-7169-45B8E9E586DB}" dt="2024-02-22T11:19:40.294" v="42" actId="20577"/>
        <pc:sldMkLst>
          <pc:docMk/>
          <pc:sldMk cId="1224007507" sldId="298"/>
        </pc:sldMkLst>
        <pc:spChg chg="mod">
          <ac:chgData name="sveva.delgatto@unimc.it" userId="S::sveva.delgatto@unimc.it::b0dff882-4194-43a0-8b10-1068c4ea61a2" providerId="AD" clId="Web-{626A84FA-0BCE-2C6B-7169-45B8E9E586DB}" dt="2024-02-22T11:19:40.294" v="42" actId="20577"/>
          <ac:spMkLst>
            <pc:docMk/>
            <pc:sldMk cId="1224007507" sldId="298"/>
            <ac:spMk id="3" creationId="{1D58F18E-6512-4C31-BF55-FA09B247837E}"/>
          </ac:spMkLst>
        </pc:spChg>
      </pc:sldChg>
      <pc:sldChg chg="modSp ord">
        <pc:chgData name="sveva.delgatto@unimc.it" userId="S::sveva.delgatto@unimc.it::b0dff882-4194-43a0-8b10-1068c4ea61a2" providerId="AD" clId="Web-{626A84FA-0BCE-2C6B-7169-45B8E9E586DB}" dt="2024-02-22T11:17:14.930" v="29" actId="20577"/>
        <pc:sldMkLst>
          <pc:docMk/>
          <pc:sldMk cId="1342052783" sldId="302"/>
        </pc:sldMkLst>
        <pc:spChg chg="mod">
          <ac:chgData name="sveva.delgatto@unimc.it" userId="S::sveva.delgatto@unimc.it::b0dff882-4194-43a0-8b10-1068c4ea61a2" providerId="AD" clId="Web-{626A84FA-0BCE-2C6B-7169-45B8E9E586DB}" dt="2024-02-22T11:17:14.930" v="29" actId="20577"/>
          <ac:spMkLst>
            <pc:docMk/>
            <pc:sldMk cId="1342052783" sldId="302"/>
            <ac:spMk id="3" creationId="{62D41CE5-EDC6-4A47-88FE-614CD53D978F}"/>
          </ac:spMkLst>
        </pc:spChg>
      </pc:sldChg>
      <pc:sldChg chg="modSp">
        <pc:chgData name="sveva.delgatto@unimc.it" userId="S::sveva.delgatto@unimc.it::b0dff882-4194-43a0-8b10-1068c4ea61a2" providerId="AD" clId="Web-{626A84FA-0BCE-2C6B-7169-45B8E9E586DB}" dt="2024-02-22T11:23:39.193" v="75" actId="20577"/>
        <pc:sldMkLst>
          <pc:docMk/>
          <pc:sldMk cId="310666158" sldId="303"/>
        </pc:sldMkLst>
        <pc:spChg chg="mod">
          <ac:chgData name="sveva.delgatto@unimc.it" userId="S::sveva.delgatto@unimc.it::b0dff882-4194-43a0-8b10-1068c4ea61a2" providerId="AD" clId="Web-{626A84FA-0BCE-2C6B-7169-45B8E9E586DB}" dt="2024-02-22T11:23:39.193" v="75" actId="20577"/>
          <ac:spMkLst>
            <pc:docMk/>
            <pc:sldMk cId="310666158" sldId="303"/>
            <ac:spMk id="3" creationId="{CF636DFA-B796-43BF-A049-1AB8D071308C}"/>
          </ac:spMkLst>
        </pc:spChg>
      </pc:sldChg>
      <pc:sldChg chg="modSp">
        <pc:chgData name="sveva.delgatto@unimc.it" userId="S::sveva.delgatto@unimc.it::b0dff882-4194-43a0-8b10-1068c4ea61a2" providerId="AD" clId="Web-{626A84FA-0BCE-2C6B-7169-45B8E9E586DB}" dt="2024-02-22T11:25:31.916" v="79" actId="20577"/>
        <pc:sldMkLst>
          <pc:docMk/>
          <pc:sldMk cId="1841457438" sldId="307"/>
        </pc:sldMkLst>
        <pc:spChg chg="mod">
          <ac:chgData name="sveva.delgatto@unimc.it" userId="S::sveva.delgatto@unimc.it::b0dff882-4194-43a0-8b10-1068c4ea61a2" providerId="AD" clId="Web-{626A84FA-0BCE-2C6B-7169-45B8E9E586DB}" dt="2024-02-22T11:25:31.916" v="79" actId="20577"/>
          <ac:spMkLst>
            <pc:docMk/>
            <pc:sldMk cId="1841457438" sldId="307"/>
            <ac:spMk id="3" creationId="{BF001779-E993-4B70-876D-0B6BC089959F}"/>
          </ac:spMkLst>
        </pc:spChg>
      </pc:sldChg>
      <pc:sldChg chg="modSp">
        <pc:chgData name="sveva.delgatto@unimc.it" userId="S::sveva.delgatto@unimc.it::b0dff882-4194-43a0-8b10-1068c4ea61a2" providerId="AD" clId="Web-{626A84FA-0BCE-2C6B-7169-45B8E9E586DB}" dt="2024-02-22T11:26:11.917" v="81" actId="20577"/>
        <pc:sldMkLst>
          <pc:docMk/>
          <pc:sldMk cId="2263057277" sldId="308"/>
        </pc:sldMkLst>
        <pc:spChg chg="mod">
          <ac:chgData name="sveva.delgatto@unimc.it" userId="S::sveva.delgatto@unimc.it::b0dff882-4194-43a0-8b10-1068c4ea61a2" providerId="AD" clId="Web-{626A84FA-0BCE-2C6B-7169-45B8E9E586DB}" dt="2024-02-22T11:26:11.917" v="81" actId="20577"/>
          <ac:spMkLst>
            <pc:docMk/>
            <pc:sldMk cId="2263057277" sldId="308"/>
            <ac:spMk id="3" creationId="{814D81DA-BE57-432C-B0C0-A0A15AB7D805}"/>
          </ac:spMkLst>
        </pc:spChg>
      </pc:sldChg>
      <pc:sldChg chg="modSp">
        <pc:chgData name="sveva.delgatto@unimc.it" userId="S::sveva.delgatto@unimc.it::b0dff882-4194-43a0-8b10-1068c4ea61a2" providerId="AD" clId="Web-{626A84FA-0BCE-2C6B-7169-45B8E9E586DB}" dt="2024-02-22T11:27:05.841" v="85" actId="20577"/>
        <pc:sldMkLst>
          <pc:docMk/>
          <pc:sldMk cId="4274553166" sldId="309"/>
        </pc:sldMkLst>
        <pc:spChg chg="mod">
          <ac:chgData name="sveva.delgatto@unimc.it" userId="S::sveva.delgatto@unimc.it::b0dff882-4194-43a0-8b10-1068c4ea61a2" providerId="AD" clId="Web-{626A84FA-0BCE-2C6B-7169-45B8E9E586DB}" dt="2024-02-22T11:27:05.841" v="85" actId="20577"/>
          <ac:spMkLst>
            <pc:docMk/>
            <pc:sldMk cId="4274553166" sldId="309"/>
            <ac:spMk id="3" creationId="{57810720-8246-46E6-B2CA-6103E6E76F92}"/>
          </ac:spMkLst>
        </pc:spChg>
      </pc:sldChg>
      <pc:sldChg chg="modSp">
        <pc:chgData name="sveva.delgatto@unimc.it" userId="S::sveva.delgatto@unimc.it::b0dff882-4194-43a0-8b10-1068c4ea61a2" providerId="AD" clId="Web-{626A84FA-0BCE-2C6B-7169-45B8E9E586DB}" dt="2024-02-22T11:28:38.813" v="88" actId="20577"/>
        <pc:sldMkLst>
          <pc:docMk/>
          <pc:sldMk cId="2075521649" sldId="311"/>
        </pc:sldMkLst>
        <pc:spChg chg="mod">
          <ac:chgData name="sveva.delgatto@unimc.it" userId="S::sveva.delgatto@unimc.it::b0dff882-4194-43a0-8b10-1068c4ea61a2" providerId="AD" clId="Web-{626A84FA-0BCE-2C6B-7169-45B8E9E586DB}" dt="2024-02-22T11:28:38.813" v="88" actId="20577"/>
          <ac:spMkLst>
            <pc:docMk/>
            <pc:sldMk cId="2075521649" sldId="311"/>
            <ac:spMk id="3" creationId="{D18F862E-0505-4EDE-BC24-A3DCB4812DF6}"/>
          </ac:spMkLst>
        </pc:spChg>
      </pc:sldChg>
      <pc:sldChg chg="modSp">
        <pc:chgData name="sveva.delgatto@unimc.it" userId="S::sveva.delgatto@unimc.it::b0dff882-4194-43a0-8b10-1068c4ea61a2" providerId="AD" clId="Web-{626A84FA-0BCE-2C6B-7169-45B8E9E586DB}" dt="2024-02-22T11:30:06.472" v="97" actId="20577"/>
        <pc:sldMkLst>
          <pc:docMk/>
          <pc:sldMk cId="2483092415" sldId="313"/>
        </pc:sldMkLst>
        <pc:spChg chg="mod">
          <ac:chgData name="sveva.delgatto@unimc.it" userId="S::sveva.delgatto@unimc.it::b0dff882-4194-43a0-8b10-1068c4ea61a2" providerId="AD" clId="Web-{626A84FA-0BCE-2C6B-7169-45B8E9E586DB}" dt="2024-02-22T11:30:03.941" v="96" actId="20577"/>
          <ac:spMkLst>
            <pc:docMk/>
            <pc:sldMk cId="2483092415" sldId="313"/>
            <ac:spMk id="2" creationId="{011435B2-0F65-46E8-90A5-EF52916A74D8}"/>
          </ac:spMkLst>
        </pc:spChg>
        <pc:spChg chg="mod">
          <ac:chgData name="sveva.delgatto@unimc.it" userId="S::sveva.delgatto@unimc.it::b0dff882-4194-43a0-8b10-1068c4ea61a2" providerId="AD" clId="Web-{626A84FA-0BCE-2C6B-7169-45B8E9E586DB}" dt="2024-02-22T11:30:06.472" v="97" actId="20577"/>
          <ac:spMkLst>
            <pc:docMk/>
            <pc:sldMk cId="2483092415" sldId="313"/>
            <ac:spMk id="3" creationId="{82C868C0-959E-42F1-9645-989717485EEE}"/>
          </ac:spMkLst>
        </pc:spChg>
      </pc:sldChg>
      <pc:sldChg chg="modSp">
        <pc:chgData name="sveva.delgatto@unimc.it" userId="S::sveva.delgatto@unimc.it::b0dff882-4194-43a0-8b10-1068c4ea61a2" providerId="AD" clId="Web-{626A84FA-0BCE-2C6B-7169-45B8E9E586DB}" dt="2024-02-22T11:30:42.052" v="101" actId="20577"/>
        <pc:sldMkLst>
          <pc:docMk/>
          <pc:sldMk cId="2575600925" sldId="314"/>
        </pc:sldMkLst>
        <pc:spChg chg="mod">
          <ac:chgData name="sveva.delgatto@unimc.it" userId="S::sveva.delgatto@unimc.it::b0dff882-4194-43a0-8b10-1068c4ea61a2" providerId="AD" clId="Web-{626A84FA-0BCE-2C6B-7169-45B8E9E586DB}" dt="2024-02-22T11:30:42.052" v="101" actId="20577"/>
          <ac:spMkLst>
            <pc:docMk/>
            <pc:sldMk cId="2575600925" sldId="314"/>
            <ac:spMk id="3" creationId="{72E907E3-304E-48F5-BB0C-10C9E123EE02}"/>
          </ac:spMkLst>
        </pc:spChg>
      </pc:sldChg>
      <pc:sldChg chg="modSp">
        <pc:chgData name="sveva.delgatto@unimc.it" userId="S::sveva.delgatto@unimc.it::b0dff882-4194-43a0-8b10-1068c4ea61a2" providerId="AD" clId="Web-{626A84FA-0BCE-2C6B-7169-45B8E9E586DB}" dt="2024-02-22T11:31:47.726" v="109" actId="20577"/>
        <pc:sldMkLst>
          <pc:docMk/>
          <pc:sldMk cId="1332283302" sldId="316"/>
        </pc:sldMkLst>
        <pc:spChg chg="mod">
          <ac:chgData name="sveva.delgatto@unimc.it" userId="S::sveva.delgatto@unimc.it::b0dff882-4194-43a0-8b10-1068c4ea61a2" providerId="AD" clId="Web-{626A84FA-0BCE-2C6B-7169-45B8E9E586DB}" dt="2024-02-22T11:31:47.726" v="109" actId="20577"/>
          <ac:spMkLst>
            <pc:docMk/>
            <pc:sldMk cId="1332283302" sldId="316"/>
            <ac:spMk id="3" creationId="{C6768F96-E00A-4107-B27A-3717B1088DC2}"/>
          </ac:spMkLst>
        </pc:spChg>
      </pc:sldChg>
      <pc:sldChg chg="modSp">
        <pc:chgData name="sveva.delgatto@unimc.it" userId="S::sveva.delgatto@unimc.it::b0dff882-4194-43a0-8b10-1068c4ea61a2" providerId="AD" clId="Web-{626A84FA-0BCE-2C6B-7169-45B8E9E586DB}" dt="2024-02-22T11:32:26.649" v="116" actId="20577"/>
        <pc:sldMkLst>
          <pc:docMk/>
          <pc:sldMk cId="1344356948" sldId="317"/>
        </pc:sldMkLst>
        <pc:spChg chg="mod">
          <ac:chgData name="sveva.delgatto@unimc.it" userId="S::sveva.delgatto@unimc.it::b0dff882-4194-43a0-8b10-1068c4ea61a2" providerId="AD" clId="Web-{626A84FA-0BCE-2C6B-7169-45B8E9E586DB}" dt="2024-02-22T11:32:26.649" v="116" actId="20577"/>
          <ac:spMkLst>
            <pc:docMk/>
            <pc:sldMk cId="1344356948" sldId="317"/>
            <ac:spMk id="2" creationId="{2999F2AE-2820-4A69-A0A8-654EE010E574}"/>
          </ac:spMkLst>
        </pc:spChg>
      </pc:sldChg>
      <pc:sldChg chg="modSp">
        <pc:chgData name="sveva.delgatto@unimc.it" userId="S::sveva.delgatto@unimc.it::b0dff882-4194-43a0-8b10-1068c4ea61a2" providerId="AD" clId="Web-{626A84FA-0BCE-2C6B-7169-45B8E9E586DB}" dt="2024-02-22T11:20:44.797" v="60" actId="20577"/>
        <pc:sldMkLst>
          <pc:docMk/>
          <pc:sldMk cId="1353467358" sldId="322"/>
        </pc:sldMkLst>
        <pc:spChg chg="mod">
          <ac:chgData name="sveva.delgatto@unimc.it" userId="S::sveva.delgatto@unimc.it::b0dff882-4194-43a0-8b10-1068c4ea61a2" providerId="AD" clId="Web-{626A84FA-0BCE-2C6B-7169-45B8E9E586DB}" dt="2024-02-22T11:20:18.764" v="55" actId="20577"/>
          <ac:spMkLst>
            <pc:docMk/>
            <pc:sldMk cId="1353467358" sldId="322"/>
            <ac:spMk id="2" creationId="{2F8F27F5-0138-4F44-9FEA-F51F6FE79B45}"/>
          </ac:spMkLst>
        </pc:spChg>
        <pc:spChg chg="mod">
          <ac:chgData name="sveva.delgatto@unimc.it" userId="S::sveva.delgatto@unimc.it::b0dff882-4194-43a0-8b10-1068c4ea61a2" providerId="AD" clId="Web-{626A84FA-0BCE-2C6B-7169-45B8E9E586DB}" dt="2024-02-22T11:20:44.797" v="60" actId="20577"/>
          <ac:spMkLst>
            <pc:docMk/>
            <pc:sldMk cId="1353467358" sldId="322"/>
            <ac:spMk id="3" creationId="{A8FAEE3A-3AD3-4B17-B9ED-41EA87EE9B82}"/>
          </ac:spMkLst>
        </pc:spChg>
      </pc:sldChg>
      <pc:sldChg chg="modSp">
        <pc:chgData name="sveva.delgatto@unimc.it" userId="S::sveva.delgatto@unimc.it::b0dff882-4194-43a0-8b10-1068c4ea61a2" providerId="AD" clId="Web-{626A84FA-0BCE-2C6B-7169-45B8E9E586DB}" dt="2024-02-22T11:22:38.801" v="65" actId="20577"/>
        <pc:sldMkLst>
          <pc:docMk/>
          <pc:sldMk cId="4252266526" sldId="326"/>
        </pc:sldMkLst>
        <pc:spChg chg="mod">
          <ac:chgData name="sveva.delgatto@unimc.it" userId="S::sveva.delgatto@unimc.it::b0dff882-4194-43a0-8b10-1068c4ea61a2" providerId="AD" clId="Web-{626A84FA-0BCE-2C6B-7169-45B8E9E586DB}" dt="2024-02-22T11:22:38.801" v="65" actId="20577"/>
          <ac:spMkLst>
            <pc:docMk/>
            <pc:sldMk cId="4252266526" sldId="326"/>
            <ac:spMk id="3" creationId="{701DBC5D-A3B5-4849-A9B6-3663EE2E66C3}"/>
          </ac:spMkLst>
        </pc:spChg>
      </pc:sldChg>
      <pc:sldChg chg="modSp">
        <pc:chgData name="sveva.delgatto@unimc.it" userId="S::sveva.delgatto@unimc.it::b0dff882-4194-43a0-8b10-1068c4ea61a2" providerId="AD" clId="Web-{626A84FA-0BCE-2C6B-7169-45B8E9E586DB}" dt="2024-02-22T11:33:32.964" v="123" actId="20577"/>
        <pc:sldMkLst>
          <pc:docMk/>
          <pc:sldMk cId="3153074840" sldId="327"/>
        </pc:sldMkLst>
        <pc:spChg chg="mod">
          <ac:chgData name="sveva.delgatto@unimc.it" userId="S::sveva.delgatto@unimc.it::b0dff882-4194-43a0-8b10-1068c4ea61a2" providerId="AD" clId="Web-{626A84FA-0BCE-2C6B-7169-45B8E9E586DB}" dt="2024-02-22T11:33:32.964" v="123" actId="20577"/>
          <ac:spMkLst>
            <pc:docMk/>
            <pc:sldMk cId="3153074840" sldId="327"/>
            <ac:spMk id="2" creationId="{B102119D-09E0-4D09-9656-D442FD7D9A30}"/>
          </ac:spMkLst>
        </pc:spChg>
      </pc:sldChg>
      <pc:sldChg chg="modSp">
        <pc:chgData name="sveva.delgatto@unimc.it" userId="S::sveva.delgatto@unimc.it::b0dff882-4194-43a0-8b10-1068c4ea61a2" providerId="AD" clId="Web-{626A84FA-0BCE-2C6B-7169-45B8E9E586DB}" dt="2024-02-22T11:34:02.449" v="127" actId="20577"/>
        <pc:sldMkLst>
          <pc:docMk/>
          <pc:sldMk cId="1246391694" sldId="328"/>
        </pc:sldMkLst>
        <pc:spChg chg="mod">
          <ac:chgData name="sveva.delgatto@unimc.it" userId="S::sveva.delgatto@unimc.it::b0dff882-4194-43a0-8b10-1068c4ea61a2" providerId="AD" clId="Web-{626A84FA-0BCE-2C6B-7169-45B8E9E586DB}" dt="2024-02-22T11:33:41.902" v="125" actId="20577"/>
          <ac:spMkLst>
            <pc:docMk/>
            <pc:sldMk cId="1246391694" sldId="328"/>
            <ac:spMk id="2" creationId="{0A4EEB69-6BF9-4412-BF1A-59D2F3A9CE95}"/>
          </ac:spMkLst>
        </pc:spChg>
        <pc:spChg chg="mod">
          <ac:chgData name="sveva.delgatto@unimc.it" userId="S::sveva.delgatto@unimc.it::b0dff882-4194-43a0-8b10-1068c4ea61a2" providerId="AD" clId="Web-{626A84FA-0BCE-2C6B-7169-45B8E9E586DB}" dt="2024-02-22T11:34:02.449" v="127" actId="20577"/>
          <ac:spMkLst>
            <pc:docMk/>
            <pc:sldMk cId="1246391694" sldId="328"/>
            <ac:spMk id="3" creationId="{5078EFFD-5F76-4653-B25E-BE486666E726}"/>
          </ac:spMkLst>
        </pc:spChg>
      </pc:sldChg>
      <pc:sldChg chg="modSp">
        <pc:chgData name="sveva.delgatto@unimc.it" userId="S::sveva.delgatto@unimc.it::b0dff882-4194-43a0-8b10-1068c4ea61a2" providerId="AD" clId="Web-{626A84FA-0BCE-2C6B-7169-45B8E9E586DB}" dt="2024-02-22T11:35:52.266" v="141" actId="20577"/>
        <pc:sldMkLst>
          <pc:docMk/>
          <pc:sldMk cId="3698943124" sldId="329"/>
        </pc:sldMkLst>
        <pc:spChg chg="mod">
          <ac:chgData name="sveva.delgatto@unimc.it" userId="S::sveva.delgatto@unimc.it::b0dff882-4194-43a0-8b10-1068c4ea61a2" providerId="AD" clId="Web-{626A84FA-0BCE-2C6B-7169-45B8E9E586DB}" dt="2024-02-22T11:35:36.468" v="139" actId="20577"/>
          <ac:spMkLst>
            <pc:docMk/>
            <pc:sldMk cId="3698943124" sldId="329"/>
            <ac:spMk id="2" creationId="{04CC036F-66CC-4EC7-862F-A1EE223BC2D6}"/>
          </ac:spMkLst>
        </pc:spChg>
        <pc:spChg chg="mod">
          <ac:chgData name="sveva.delgatto@unimc.it" userId="S::sveva.delgatto@unimc.it::b0dff882-4194-43a0-8b10-1068c4ea61a2" providerId="AD" clId="Web-{626A84FA-0BCE-2C6B-7169-45B8E9E586DB}" dt="2024-02-22T11:35:52.266" v="141" actId="20577"/>
          <ac:spMkLst>
            <pc:docMk/>
            <pc:sldMk cId="3698943124" sldId="329"/>
            <ac:spMk id="3" creationId="{462E6EB0-128D-4D75-A3F9-39B3449C2B66}"/>
          </ac:spMkLst>
        </pc:spChg>
      </pc:sldChg>
      <pc:sldChg chg="modSp">
        <pc:chgData name="sveva.delgatto@unimc.it" userId="S::sveva.delgatto@unimc.it::b0dff882-4194-43a0-8b10-1068c4ea61a2" providerId="AD" clId="Web-{626A84FA-0BCE-2C6B-7169-45B8E9E586DB}" dt="2024-02-22T11:36:09.954" v="144" actId="20577"/>
        <pc:sldMkLst>
          <pc:docMk/>
          <pc:sldMk cId="1089567005" sldId="330"/>
        </pc:sldMkLst>
        <pc:spChg chg="mod">
          <ac:chgData name="sveva.delgatto@unimc.it" userId="S::sveva.delgatto@unimc.it::b0dff882-4194-43a0-8b10-1068c4ea61a2" providerId="AD" clId="Web-{626A84FA-0BCE-2C6B-7169-45B8E9E586DB}" dt="2024-02-22T11:35:41.656" v="140" actId="20577"/>
          <ac:spMkLst>
            <pc:docMk/>
            <pc:sldMk cId="1089567005" sldId="330"/>
            <ac:spMk id="2" creationId="{04CC036F-66CC-4EC7-862F-A1EE223BC2D6}"/>
          </ac:spMkLst>
        </pc:spChg>
        <pc:spChg chg="mod">
          <ac:chgData name="sveva.delgatto@unimc.it" userId="S::sveva.delgatto@unimc.it::b0dff882-4194-43a0-8b10-1068c4ea61a2" providerId="AD" clId="Web-{626A84FA-0BCE-2C6B-7169-45B8E9E586DB}" dt="2024-02-22T11:36:09.954" v="144" actId="20577"/>
          <ac:spMkLst>
            <pc:docMk/>
            <pc:sldMk cId="1089567005" sldId="330"/>
            <ac:spMk id="3" creationId="{462E6EB0-128D-4D75-A3F9-39B3449C2B66}"/>
          </ac:spMkLst>
        </pc:spChg>
      </pc:sldChg>
      <pc:sldChg chg="modSp">
        <pc:chgData name="sveva.delgatto@unimc.it" userId="S::sveva.delgatto@unimc.it::b0dff882-4194-43a0-8b10-1068c4ea61a2" providerId="AD" clId="Web-{626A84FA-0BCE-2C6B-7169-45B8E9E586DB}" dt="2024-02-22T11:36:52.158" v="147" actId="20577"/>
        <pc:sldMkLst>
          <pc:docMk/>
          <pc:sldMk cId="4079832292" sldId="331"/>
        </pc:sldMkLst>
        <pc:spChg chg="mod">
          <ac:chgData name="sveva.delgatto@unimc.it" userId="S::sveva.delgatto@unimc.it::b0dff882-4194-43a0-8b10-1068c4ea61a2" providerId="AD" clId="Web-{626A84FA-0BCE-2C6B-7169-45B8E9E586DB}" dt="2024-02-22T11:36:52.158" v="147" actId="20577"/>
          <ac:spMkLst>
            <pc:docMk/>
            <pc:sldMk cId="4079832292" sldId="331"/>
            <ac:spMk id="3" creationId="{859467F5-9C0D-43A9-AEBE-1D61C965DC02}"/>
          </ac:spMkLst>
        </pc:spChg>
      </pc:sldChg>
      <pc:sldChg chg="modSp">
        <pc:chgData name="sveva.delgatto@unimc.it" userId="S::sveva.delgatto@unimc.it::b0dff882-4194-43a0-8b10-1068c4ea61a2" providerId="AD" clId="Web-{626A84FA-0BCE-2C6B-7169-45B8E9E586DB}" dt="2024-02-22T11:37:09.128" v="148" actId="20577"/>
        <pc:sldMkLst>
          <pc:docMk/>
          <pc:sldMk cId="1431376669" sldId="332"/>
        </pc:sldMkLst>
        <pc:spChg chg="mod">
          <ac:chgData name="sveva.delgatto@unimc.it" userId="S::sveva.delgatto@unimc.it::b0dff882-4194-43a0-8b10-1068c4ea61a2" providerId="AD" clId="Web-{626A84FA-0BCE-2C6B-7169-45B8E9E586DB}" dt="2024-02-22T11:37:09.128" v="148" actId="20577"/>
          <ac:spMkLst>
            <pc:docMk/>
            <pc:sldMk cId="1431376669" sldId="332"/>
            <ac:spMk id="3" creationId="{E0FC9438-695B-41E3-A39C-739C79B16BFB}"/>
          </ac:spMkLst>
        </pc:spChg>
      </pc:sldChg>
      <pc:sldChg chg="modSp">
        <pc:chgData name="sveva.delgatto@unimc.it" userId="S::sveva.delgatto@unimc.it::b0dff882-4194-43a0-8b10-1068c4ea61a2" providerId="AD" clId="Web-{626A84FA-0BCE-2C6B-7169-45B8E9E586DB}" dt="2024-02-22T11:40:52.463" v="159" actId="20577"/>
        <pc:sldMkLst>
          <pc:docMk/>
          <pc:sldMk cId="839870909" sldId="338"/>
        </pc:sldMkLst>
        <pc:spChg chg="mod">
          <ac:chgData name="sveva.delgatto@unimc.it" userId="S::sveva.delgatto@unimc.it::b0dff882-4194-43a0-8b10-1068c4ea61a2" providerId="AD" clId="Web-{626A84FA-0BCE-2C6B-7169-45B8E9E586DB}" dt="2024-02-22T11:40:52.463" v="159" actId="20577"/>
          <ac:spMkLst>
            <pc:docMk/>
            <pc:sldMk cId="839870909" sldId="338"/>
            <ac:spMk id="2" creationId="{DBB7A426-7239-4CF0-A280-52BCE271077F}"/>
          </ac:spMkLst>
        </pc:spChg>
      </pc:sldChg>
      <pc:sldChg chg="del">
        <pc:chgData name="sveva.delgatto@unimc.it" userId="S::sveva.delgatto@unimc.it::b0dff882-4194-43a0-8b10-1068c4ea61a2" providerId="AD" clId="Web-{626A84FA-0BCE-2C6B-7169-45B8E9E586DB}" dt="2024-02-22T11:24:44.836" v="77"/>
        <pc:sldMkLst>
          <pc:docMk/>
          <pc:sldMk cId="284112924" sldId="343"/>
        </pc:sldMkLst>
      </pc:sldChg>
      <pc:sldChg chg="modSp">
        <pc:chgData name="sveva.delgatto@unimc.it" userId="S::sveva.delgatto@unimc.it::b0dff882-4194-43a0-8b10-1068c4ea61a2" providerId="AD" clId="Web-{626A84FA-0BCE-2C6B-7169-45B8E9E586DB}" dt="2024-02-22T11:26:51.606" v="84" actId="20577"/>
        <pc:sldMkLst>
          <pc:docMk/>
          <pc:sldMk cId="1042941494" sldId="344"/>
        </pc:sldMkLst>
        <pc:spChg chg="mod">
          <ac:chgData name="sveva.delgatto@unimc.it" userId="S::sveva.delgatto@unimc.it::b0dff882-4194-43a0-8b10-1068c4ea61a2" providerId="AD" clId="Web-{626A84FA-0BCE-2C6B-7169-45B8E9E586DB}" dt="2024-02-22T11:26:51.606" v="84" actId="20577"/>
          <ac:spMkLst>
            <pc:docMk/>
            <pc:sldMk cId="1042941494" sldId="344"/>
            <ac:spMk id="3" creationId="{814D81DA-BE57-432C-B0C0-A0A15AB7D805}"/>
          </ac:spMkLst>
        </pc:spChg>
      </pc:sldChg>
      <pc:sldChg chg="modSp">
        <pc:chgData name="sveva.delgatto@unimc.it" userId="S::sveva.delgatto@unimc.it::b0dff882-4194-43a0-8b10-1068c4ea61a2" providerId="AD" clId="Web-{626A84FA-0BCE-2C6B-7169-45B8E9E586DB}" dt="2024-02-22T11:27:22.935" v="86" actId="20577"/>
        <pc:sldMkLst>
          <pc:docMk/>
          <pc:sldMk cId="3593819829" sldId="345"/>
        </pc:sldMkLst>
        <pc:spChg chg="mod">
          <ac:chgData name="sveva.delgatto@unimc.it" userId="S::sveva.delgatto@unimc.it::b0dff882-4194-43a0-8b10-1068c4ea61a2" providerId="AD" clId="Web-{626A84FA-0BCE-2C6B-7169-45B8E9E586DB}" dt="2024-02-22T11:27:22.935" v="86" actId="20577"/>
          <ac:spMkLst>
            <pc:docMk/>
            <pc:sldMk cId="3593819829" sldId="345"/>
            <ac:spMk id="3" creationId="{57810720-8246-46E6-B2CA-6103E6E76F92}"/>
          </ac:spMkLst>
        </pc:spChg>
      </pc:sldChg>
      <pc:sldChg chg="modSp">
        <pc:chgData name="sveva.delgatto@unimc.it" userId="S::sveva.delgatto@unimc.it::b0dff882-4194-43a0-8b10-1068c4ea61a2" providerId="AD" clId="Web-{626A84FA-0BCE-2C6B-7169-45B8E9E586DB}" dt="2024-02-22T11:27:47.811" v="87" actId="20577"/>
        <pc:sldMkLst>
          <pc:docMk/>
          <pc:sldMk cId="1571260492" sldId="346"/>
        </pc:sldMkLst>
        <pc:spChg chg="mod">
          <ac:chgData name="sveva.delgatto@unimc.it" userId="S::sveva.delgatto@unimc.it::b0dff882-4194-43a0-8b10-1068c4ea61a2" providerId="AD" clId="Web-{626A84FA-0BCE-2C6B-7169-45B8E9E586DB}" dt="2024-02-22T11:27:47.811" v="87" actId="20577"/>
          <ac:spMkLst>
            <pc:docMk/>
            <pc:sldMk cId="1571260492" sldId="346"/>
            <ac:spMk id="3" creationId="{57810720-8246-46E6-B2CA-6103E6E76F92}"/>
          </ac:spMkLst>
        </pc:spChg>
      </pc:sldChg>
      <pc:sldChg chg="modSp">
        <pc:chgData name="sveva.delgatto@unimc.it" userId="S::sveva.delgatto@unimc.it::b0dff882-4194-43a0-8b10-1068c4ea61a2" providerId="AD" clId="Web-{626A84FA-0BCE-2C6B-7169-45B8E9E586DB}" dt="2024-02-22T11:28:58.079" v="89" actId="20577"/>
        <pc:sldMkLst>
          <pc:docMk/>
          <pc:sldMk cId="2482986169" sldId="348"/>
        </pc:sldMkLst>
        <pc:spChg chg="mod">
          <ac:chgData name="sveva.delgatto@unimc.it" userId="S::sveva.delgatto@unimc.it::b0dff882-4194-43a0-8b10-1068c4ea61a2" providerId="AD" clId="Web-{626A84FA-0BCE-2C6B-7169-45B8E9E586DB}" dt="2024-02-22T11:28:58.079" v="89" actId="20577"/>
          <ac:spMkLst>
            <pc:docMk/>
            <pc:sldMk cId="2482986169" sldId="348"/>
            <ac:spMk id="3" creationId="{D18F862E-0505-4EDE-BC24-A3DCB4812DF6}"/>
          </ac:spMkLst>
        </pc:spChg>
      </pc:sldChg>
      <pc:sldChg chg="modSp">
        <pc:chgData name="sveva.delgatto@unimc.it" userId="S::sveva.delgatto@unimc.it::b0dff882-4194-43a0-8b10-1068c4ea61a2" providerId="AD" clId="Web-{626A84FA-0BCE-2C6B-7169-45B8E9E586DB}" dt="2024-02-22T11:29:51.550" v="94" actId="20577"/>
        <pc:sldMkLst>
          <pc:docMk/>
          <pc:sldMk cId="14391512" sldId="349"/>
        </pc:sldMkLst>
        <pc:spChg chg="mod">
          <ac:chgData name="sveva.delgatto@unimc.it" userId="S::sveva.delgatto@unimc.it::b0dff882-4194-43a0-8b10-1068c4ea61a2" providerId="AD" clId="Web-{626A84FA-0BCE-2C6B-7169-45B8E9E586DB}" dt="2024-02-22T11:29:51.550" v="94" actId="20577"/>
          <ac:spMkLst>
            <pc:docMk/>
            <pc:sldMk cId="14391512" sldId="349"/>
            <ac:spMk id="3" creationId="{BB8961AE-4CC7-4985-ABB0-9ABD0B158D78}"/>
          </ac:spMkLst>
        </pc:spChg>
      </pc:sldChg>
      <pc:sldChg chg="modSp">
        <pc:chgData name="sveva.delgatto@unimc.it" userId="S::sveva.delgatto@unimc.it::b0dff882-4194-43a0-8b10-1068c4ea61a2" providerId="AD" clId="Web-{626A84FA-0BCE-2C6B-7169-45B8E9E586DB}" dt="2024-02-22T11:31:23.819" v="107" actId="20577"/>
        <pc:sldMkLst>
          <pc:docMk/>
          <pc:sldMk cId="3836661062" sldId="350"/>
        </pc:sldMkLst>
        <pc:spChg chg="mod">
          <ac:chgData name="sveva.delgatto@unimc.it" userId="S::sveva.delgatto@unimc.it::b0dff882-4194-43a0-8b10-1068c4ea61a2" providerId="AD" clId="Web-{626A84FA-0BCE-2C6B-7169-45B8E9E586DB}" dt="2024-02-22T11:31:23.819" v="107" actId="20577"/>
          <ac:spMkLst>
            <pc:docMk/>
            <pc:sldMk cId="3836661062" sldId="350"/>
            <ac:spMk id="3" creationId="{24E074AD-D2AE-4F08-85E0-FA972A2EA799}"/>
          </ac:spMkLst>
        </pc:spChg>
      </pc:sldChg>
      <pc:sldChg chg="modSp">
        <pc:chgData name="sveva.delgatto@unimc.it" userId="S::sveva.delgatto@unimc.it::b0dff882-4194-43a0-8b10-1068c4ea61a2" providerId="AD" clId="Web-{626A84FA-0BCE-2C6B-7169-45B8E9E586DB}" dt="2024-02-22T11:34:16.918" v="128" actId="20577"/>
        <pc:sldMkLst>
          <pc:docMk/>
          <pc:sldMk cId="396492325" sldId="352"/>
        </pc:sldMkLst>
        <pc:spChg chg="mod">
          <ac:chgData name="sveva.delgatto@unimc.it" userId="S::sveva.delgatto@unimc.it::b0dff882-4194-43a0-8b10-1068c4ea61a2" providerId="AD" clId="Web-{626A84FA-0BCE-2C6B-7169-45B8E9E586DB}" dt="2024-02-22T11:34:16.918" v="128" actId="20577"/>
          <ac:spMkLst>
            <pc:docMk/>
            <pc:sldMk cId="396492325" sldId="352"/>
            <ac:spMk id="3" creationId="{F4D74D25-AB63-4398-80D3-B2FE830CEE22}"/>
          </ac:spMkLst>
        </pc:spChg>
      </pc:sldChg>
      <pc:sldChg chg="modSp">
        <pc:chgData name="sveva.delgatto@unimc.it" userId="S::sveva.delgatto@unimc.it::b0dff882-4194-43a0-8b10-1068c4ea61a2" providerId="AD" clId="Web-{626A84FA-0BCE-2C6B-7169-45B8E9E586DB}" dt="2024-02-22T11:34:41.935" v="131" actId="20577"/>
        <pc:sldMkLst>
          <pc:docMk/>
          <pc:sldMk cId="3049100572" sldId="353"/>
        </pc:sldMkLst>
        <pc:spChg chg="mod">
          <ac:chgData name="sveva.delgatto@unimc.it" userId="S::sveva.delgatto@unimc.it::b0dff882-4194-43a0-8b10-1068c4ea61a2" providerId="AD" clId="Web-{626A84FA-0BCE-2C6B-7169-45B8E9E586DB}" dt="2024-02-22T11:34:34.966" v="130" actId="20577"/>
          <ac:spMkLst>
            <pc:docMk/>
            <pc:sldMk cId="3049100572" sldId="353"/>
            <ac:spMk id="2" creationId="{0A4EEB69-6BF9-4412-BF1A-59D2F3A9CE95}"/>
          </ac:spMkLst>
        </pc:spChg>
        <pc:spChg chg="mod">
          <ac:chgData name="sveva.delgatto@unimc.it" userId="S::sveva.delgatto@unimc.it::b0dff882-4194-43a0-8b10-1068c4ea61a2" providerId="AD" clId="Web-{626A84FA-0BCE-2C6B-7169-45B8E9E586DB}" dt="2024-02-22T11:34:41.935" v="131" actId="20577"/>
          <ac:spMkLst>
            <pc:docMk/>
            <pc:sldMk cId="3049100572" sldId="353"/>
            <ac:spMk id="3" creationId="{5078EFFD-5F76-4653-B25E-BE486666E726}"/>
          </ac:spMkLst>
        </pc:spChg>
      </pc:sldChg>
      <pc:sldChg chg="modSp add replId">
        <pc:chgData name="sveva.delgatto@unimc.it" userId="S::sveva.delgatto@unimc.it::b0dff882-4194-43a0-8b10-1068c4ea61a2" providerId="AD" clId="Web-{626A84FA-0BCE-2C6B-7169-45B8E9E586DB}" dt="2024-02-22T11:13:44.407" v="11" actId="20577"/>
        <pc:sldMkLst>
          <pc:docMk/>
          <pc:sldMk cId="1065318264" sldId="354"/>
        </pc:sldMkLst>
        <pc:spChg chg="mod">
          <ac:chgData name="sveva.delgatto@unimc.it" userId="S::sveva.delgatto@unimc.it::b0dff882-4194-43a0-8b10-1068c4ea61a2" providerId="AD" clId="Web-{626A84FA-0BCE-2C6B-7169-45B8E9E586DB}" dt="2024-02-22T11:13:44.407" v="11" actId="20577"/>
          <ac:spMkLst>
            <pc:docMk/>
            <pc:sldMk cId="1065318264" sldId="354"/>
            <ac:spMk id="3" creationId="{EDBACF63-F6F9-431E-996B-B3900B143ED7}"/>
          </ac:spMkLst>
        </pc:spChg>
      </pc:sldChg>
      <pc:sldChg chg="modSp add replId">
        <pc:chgData name="sveva.delgatto@unimc.it" userId="S::sveva.delgatto@unimc.it::b0dff882-4194-43a0-8b10-1068c4ea61a2" providerId="AD" clId="Web-{626A84FA-0BCE-2C6B-7169-45B8E9E586DB}" dt="2024-02-22T11:18:49.589" v="38" actId="20577"/>
        <pc:sldMkLst>
          <pc:docMk/>
          <pc:sldMk cId="1204427504" sldId="355"/>
        </pc:sldMkLst>
        <pc:spChg chg="mod">
          <ac:chgData name="sveva.delgatto@unimc.it" userId="S::sveva.delgatto@unimc.it::b0dff882-4194-43a0-8b10-1068c4ea61a2" providerId="AD" clId="Web-{626A84FA-0BCE-2C6B-7169-45B8E9E586DB}" dt="2024-02-22T11:18:49.589" v="38" actId="20577"/>
          <ac:spMkLst>
            <pc:docMk/>
            <pc:sldMk cId="1204427504" sldId="355"/>
            <ac:spMk id="3" creationId="{547DF7BD-17B4-4A4B-84CD-995D5B55B539}"/>
          </ac:spMkLst>
        </pc:spChg>
      </pc:sldChg>
      <pc:sldChg chg="modSp add replId">
        <pc:chgData name="sveva.delgatto@unimc.it" userId="S::sveva.delgatto@unimc.it::b0dff882-4194-43a0-8b10-1068c4ea61a2" providerId="AD" clId="Web-{626A84FA-0BCE-2C6B-7169-45B8E9E586DB}" dt="2024-02-22T11:22:51.645" v="68" actId="20577"/>
        <pc:sldMkLst>
          <pc:docMk/>
          <pc:sldMk cId="3929001080" sldId="356"/>
        </pc:sldMkLst>
        <pc:spChg chg="mod">
          <ac:chgData name="sveva.delgatto@unimc.it" userId="S::sveva.delgatto@unimc.it::b0dff882-4194-43a0-8b10-1068c4ea61a2" providerId="AD" clId="Web-{626A84FA-0BCE-2C6B-7169-45B8E9E586DB}" dt="2024-02-22T11:22:51.645" v="68" actId="20577"/>
          <ac:spMkLst>
            <pc:docMk/>
            <pc:sldMk cId="3929001080" sldId="356"/>
            <ac:spMk id="3" creationId="{701DBC5D-A3B5-4849-A9B6-3663EE2E66C3}"/>
          </ac:spMkLst>
        </pc:spChg>
      </pc:sldChg>
      <pc:sldChg chg="modSp add replId">
        <pc:chgData name="sveva.delgatto@unimc.it" userId="S::sveva.delgatto@unimc.it::b0dff882-4194-43a0-8b10-1068c4ea61a2" providerId="AD" clId="Web-{626A84FA-0BCE-2C6B-7169-45B8E9E586DB}" dt="2024-02-22T11:31:09.975" v="106" actId="20577"/>
        <pc:sldMkLst>
          <pc:docMk/>
          <pc:sldMk cId="1421668299" sldId="357"/>
        </pc:sldMkLst>
        <pc:spChg chg="mod">
          <ac:chgData name="sveva.delgatto@unimc.it" userId="S::sveva.delgatto@unimc.it::b0dff882-4194-43a0-8b10-1068c4ea61a2" providerId="AD" clId="Web-{626A84FA-0BCE-2C6B-7169-45B8E9E586DB}" dt="2024-02-22T11:31:09.975" v="106" actId="20577"/>
          <ac:spMkLst>
            <pc:docMk/>
            <pc:sldMk cId="1421668299" sldId="357"/>
            <ac:spMk id="3" creationId="{72E907E3-304E-48F5-BB0C-10C9E123EE02}"/>
          </ac:spMkLst>
        </pc:spChg>
      </pc:sldChg>
      <pc:sldChg chg="modSp add replId">
        <pc:chgData name="sveva.delgatto@unimc.it" userId="S::sveva.delgatto@unimc.it::b0dff882-4194-43a0-8b10-1068c4ea61a2" providerId="AD" clId="Web-{626A84FA-0BCE-2C6B-7169-45B8E9E586DB}" dt="2024-02-22T11:35:18.077" v="137" actId="20577"/>
        <pc:sldMkLst>
          <pc:docMk/>
          <pc:sldMk cId="2665549965" sldId="358"/>
        </pc:sldMkLst>
        <pc:spChg chg="mod">
          <ac:chgData name="sveva.delgatto@unimc.it" userId="S::sveva.delgatto@unimc.it::b0dff882-4194-43a0-8b10-1068c4ea61a2" providerId="AD" clId="Web-{626A84FA-0BCE-2C6B-7169-45B8E9E586DB}" dt="2024-02-22T11:35:18.077" v="137" actId="20577"/>
          <ac:spMkLst>
            <pc:docMk/>
            <pc:sldMk cId="2665549965" sldId="358"/>
            <ac:spMk id="3" creationId="{1D15EF8A-53E0-4B7C-8154-2F511E437FB0}"/>
          </ac:spMkLst>
        </pc:spChg>
      </pc:sldChg>
    </pc:docChg>
  </pc:docChgLst>
  <pc:docChgLst>
    <pc:chgData name="sveva.delgatto@unimc.it" userId="S::sveva.delgatto@unimc.it::b0dff882-4194-43a0-8b10-1068c4ea61a2" providerId="AD" clId="Web-{0FED640C-B56F-A22E-0521-95353AB19903}"/>
    <pc:docChg chg="addSld delSld modSld sldOrd">
      <pc:chgData name="sveva.delgatto@unimc.it" userId="S::sveva.delgatto@unimc.it::b0dff882-4194-43a0-8b10-1068c4ea61a2" providerId="AD" clId="Web-{0FED640C-B56F-A22E-0521-95353AB19903}" dt="2024-02-21T10:50:15.091" v="531" actId="20577"/>
      <pc:docMkLst>
        <pc:docMk/>
      </pc:docMkLst>
      <pc:sldChg chg="modSp">
        <pc:chgData name="sveva.delgatto@unimc.it" userId="S::sveva.delgatto@unimc.it::b0dff882-4194-43a0-8b10-1068c4ea61a2" providerId="AD" clId="Web-{0FED640C-B56F-A22E-0521-95353AB19903}" dt="2024-02-21T10:03:06.505" v="31" actId="20577"/>
        <pc:sldMkLst>
          <pc:docMk/>
          <pc:sldMk cId="365428552" sldId="257"/>
        </pc:sldMkLst>
        <pc:spChg chg="mod">
          <ac:chgData name="sveva.delgatto@unimc.it" userId="S::sveva.delgatto@unimc.it::b0dff882-4194-43a0-8b10-1068c4ea61a2" providerId="AD" clId="Web-{0FED640C-B56F-A22E-0521-95353AB19903}" dt="2024-02-21T10:02:01.472" v="15" actId="20577"/>
          <ac:spMkLst>
            <pc:docMk/>
            <pc:sldMk cId="365428552" sldId="257"/>
            <ac:spMk id="2" creationId="{D3B75FF7-03DF-4844-B723-E4DAB7382A72}"/>
          </ac:spMkLst>
        </pc:spChg>
        <pc:spChg chg="mod">
          <ac:chgData name="sveva.delgatto@unimc.it" userId="S::sveva.delgatto@unimc.it::b0dff882-4194-43a0-8b10-1068c4ea61a2" providerId="AD" clId="Web-{0FED640C-B56F-A22E-0521-95353AB19903}" dt="2024-02-21T10:03:06.505" v="31" actId="20577"/>
          <ac:spMkLst>
            <pc:docMk/>
            <pc:sldMk cId="365428552" sldId="257"/>
            <ac:spMk id="3" creationId="{55D7AD61-AB43-400D-9925-062DFC8B7682}"/>
          </ac:spMkLst>
        </pc:spChg>
      </pc:sldChg>
      <pc:sldChg chg="modSp">
        <pc:chgData name="sveva.delgatto@unimc.it" userId="S::sveva.delgatto@unimc.it::b0dff882-4194-43a0-8b10-1068c4ea61a2" providerId="AD" clId="Web-{0FED640C-B56F-A22E-0521-95353AB19903}" dt="2024-02-21T10:04:42.226" v="50" actId="20577"/>
        <pc:sldMkLst>
          <pc:docMk/>
          <pc:sldMk cId="3331678318" sldId="258"/>
        </pc:sldMkLst>
        <pc:spChg chg="mod">
          <ac:chgData name="sveva.delgatto@unimc.it" userId="S::sveva.delgatto@unimc.it::b0dff882-4194-43a0-8b10-1068c4ea61a2" providerId="AD" clId="Web-{0FED640C-B56F-A22E-0521-95353AB19903}" dt="2024-02-21T10:03:48.162" v="43" actId="20577"/>
          <ac:spMkLst>
            <pc:docMk/>
            <pc:sldMk cId="3331678318" sldId="258"/>
            <ac:spMk id="2" creationId="{98BDA634-E0A0-41E2-8DB5-90010874B092}"/>
          </ac:spMkLst>
        </pc:spChg>
        <pc:spChg chg="mod">
          <ac:chgData name="sveva.delgatto@unimc.it" userId="S::sveva.delgatto@unimc.it::b0dff882-4194-43a0-8b10-1068c4ea61a2" providerId="AD" clId="Web-{0FED640C-B56F-A22E-0521-95353AB19903}" dt="2024-02-21T10:04:42.226" v="50" actId="20577"/>
          <ac:spMkLst>
            <pc:docMk/>
            <pc:sldMk cId="3331678318" sldId="258"/>
            <ac:spMk id="3" creationId="{10A1C0CB-17F2-4AC4-9E96-85F78C6D2F8D}"/>
          </ac:spMkLst>
        </pc:spChg>
      </pc:sldChg>
      <pc:sldChg chg="modSp">
        <pc:chgData name="sveva.delgatto@unimc.it" userId="S::sveva.delgatto@unimc.it::b0dff882-4194-43a0-8b10-1068c4ea61a2" providerId="AD" clId="Web-{0FED640C-B56F-A22E-0521-95353AB19903}" dt="2024-02-21T10:10:53.532" v="146" actId="20577"/>
        <pc:sldMkLst>
          <pc:docMk/>
          <pc:sldMk cId="2137264604" sldId="259"/>
        </pc:sldMkLst>
        <pc:spChg chg="mod">
          <ac:chgData name="sveva.delgatto@unimc.it" userId="S::sveva.delgatto@unimc.it::b0dff882-4194-43a0-8b10-1068c4ea61a2" providerId="AD" clId="Web-{0FED640C-B56F-A22E-0521-95353AB19903}" dt="2024-02-21T10:10:18.657" v="141" actId="20577"/>
          <ac:spMkLst>
            <pc:docMk/>
            <pc:sldMk cId="2137264604" sldId="259"/>
            <ac:spMk id="2" creationId="{2F8F27F5-0138-4F44-9FEA-F51F6FE79B45}"/>
          </ac:spMkLst>
        </pc:spChg>
        <pc:spChg chg="mod">
          <ac:chgData name="sveva.delgatto@unimc.it" userId="S::sveva.delgatto@unimc.it::b0dff882-4194-43a0-8b10-1068c4ea61a2" providerId="AD" clId="Web-{0FED640C-B56F-A22E-0521-95353AB19903}" dt="2024-02-21T10:10:53.532" v="146" actId="20577"/>
          <ac:spMkLst>
            <pc:docMk/>
            <pc:sldMk cId="2137264604" sldId="259"/>
            <ac:spMk id="3" creationId="{A8FAEE3A-3AD3-4B17-B9ED-41EA87EE9B82}"/>
          </ac:spMkLst>
        </pc:spChg>
      </pc:sldChg>
      <pc:sldChg chg="modSp ord">
        <pc:chgData name="sveva.delgatto@unimc.it" userId="S::sveva.delgatto@unimc.it::b0dff882-4194-43a0-8b10-1068c4ea61a2" providerId="AD" clId="Web-{0FED640C-B56F-A22E-0521-95353AB19903}" dt="2024-02-21T10:45:34.318" v="419" actId="20577"/>
        <pc:sldMkLst>
          <pc:docMk/>
          <pc:sldMk cId="3400429242" sldId="260"/>
        </pc:sldMkLst>
        <pc:spChg chg="mod">
          <ac:chgData name="sveva.delgatto@unimc.it" userId="S::sveva.delgatto@unimc.it::b0dff882-4194-43a0-8b10-1068c4ea61a2" providerId="AD" clId="Web-{0FED640C-B56F-A22E-0521-95353AB19903}" dt="2024-02-21T10:45:34.318" v="419" actId="20577"/>
          <ac:spMkLst>
            <pc:docMk/>
            <pc:sldMk cId="3400429242" sldId="260"/>
            <ac:spMk id="3" creationId="{C8115F08-A348-49AE-B53F-A7229103EDAA}"/>
          </ac:spMkLst>
        </pc:spChg>
      </pc:sldChg>
      <pc:sldChg chg="modSp">
        <pc:chgData name="sveva.delgatto@unimc.it" userId="S::sveva.delgatto@unimc.it::b0dff882-4194-43a0-8b10-1068c4ea61a2" providerId="AD" clId="Web-{0FED640C-B56F-A22E-0521-95353AB19903}" dt="2024-02-21T10:46:50.211" v="456" actId="20577"/>
        <pc:sldMkLst>
          <pc:docMk/>
          <pc:sldMk cId="3347028574" sldId="264"/>
        </pc:sldMkLst>
        <pc:spChg chg="mod">
          <ac:chgData name="sveva.delgatto@unimc.it" userId="S::sveva.delgatto@unimc.it::b0dff882-4194-43a0-8b10-1068c4ea61a2" providerId="AD" clId="Web-{0FED640C-B56F-A22E-0521-95353AB19903}" dt="2024-02-21T10:46:50.211" v="456" actId="20577"/>
          <ac:spMkLst>
            <pc:docMk/>
            <pc:sldMk cId="3347028574" sldId="264"/>
            <ac:spMk id="2" creationId="{FBDDD1E9-8157-44C9-9CBD-D3F0518CFB8F}"/>
          </ac:spMkLst>
        </pc:spChg>
        <pc:spChg chg="mod">
          <ac:chgData name="sveva.delgatto@unimc.it" userId="S::sveva.delgatto@unimc.it::b0dff882-4194-43a0-8b10-1068c4ea61a2" providerId="AD" clId="Web-{0FED640C-B56F-A22E-0521-95353AB19903}" dt="2024-02-21T10:46:23.522" v="448" actId="20577"/>
          <ac:spMkLst>
            <pc:docMk/>
            <pc:sldMk cId="3347028574" sldId="264"/>
            <ac:spMk id="3" creationId="{4B06625B-81C3-49CF-AAE6-3565471A693F}"/>
          </ac:spMkLst>
        </pc:spChg>
      </pc:sldChg>
      <pc:sldChg chg="modSp">
        <pc:chgData name="sveva.delgatto@unimc.it" userId="S::sveva.delgatto@unimc.it::b0dff882-4194-43a0-8b10-1068c4ea61a2" providerId="AD" clId="Web-{0FED640C-B56F-A22E-0521-95353AB19903}" dt="2024-02-21T10:07:48.121" v="85" actId="20577"/>
        <pc:sldMkLst>
          <pc:docMk/>
          <pc:sldMk cId="3345345150" sldId="266"/>
        </pc:sldMkLst>
        <pc:spChg chg="mod">
          <ac:chgData name="sveva.delgatto@unimc.it" userId="S::sveva.delgatto@unimc.it::b0dff882-4194-43a0-8b10-1068c4ea61a2" providerId="AD" clId="Web-{0FED640C-B56F-A22E-0521-95353AB19903}" dt="2024-02-21T10:07:48.121" v="85" actId="20577"/>
          <ac:spMkLst>
            <pc:docMk/>
            <pc:sldMk cId="3345345150" sldId="266"/>
            <ac:spMk id="3" creationId="{4683FDFF-E29F-40E6-AD8A-458250435915}"/>
          </ac:spMkLst>
        </pc:spChg>
      </pc:sldChg>
      <pc:sldChg chg="modSp">
        <pc:chgData name="sveva.delgatto@unimc.it" userId="S::sveva.delgatto@unimc.it::b0dff882-4194-43a0-8b10-1068c4ea61a2" providerId="AD" clId="Web-{0FED640C-B56F-A22E-0521-95353AB19903}" dt="2024-02-21T10:06:08.541" v="64" actId="20577"/>
        <pc:sldMkLst>
          <pc:docMk/>
          <pc:sldMk cId="1365330787" sldId="267"/>
        </pc:sldMkLst>
        <pc:spChg chg="mod">
          <ac:chgData name="sveva.delgatto@unimc.it" userId="S::sveva.delgatto@unimc.it::b0dff882-4194-43a0-8b10-1068c4ea61a2" providerId="AD" clId="Web-{0FED640C-B56F-A22E-0521-95353AB19903}" dt="2024-02-21T10:05:12.274" v="55" actId="20577"/>
          <ac:spMkLst>
            <pc:docMk/>
            <pc:sldMk cId="1365330787" sldId="267"/>
            <ac:spMk id="2" creationId="{98BDA634-E0A0-41E2-8DB5-90010874B092}"/>
          </ac:spMkLst>
        </pc:spChg>
        <pc:spChg chg="mod">
          <ac:chgData name="sveva.delgatto@unimc.it" userId="S::sveva.delgatto@unimc.it::b0dff882-4194-43a0-8b10-1068c4ea61a2" providerId="AD" clId="Web-{0FED640C-B56F-A22E-0521-95353AB19903}" dt="2024-02-21T10:06:08.541" v="64" actId="20577"/>
          <ac:spMkLst>
            <pc:docMk/>
            <pc:sldMk cId="1365330787" sldId="267"/>
            <ac:spMk id="3" creationId="{10A1C0CB-17F2-4AC4-9E96-85F78C6D2F8D}"/>
          </ac:spMkLst>
        </pc:spChg>
      </pc:sldChg>
      <pc:sldChg chg="modSp">
        <pc:chgData name="sveva.delgatto@unimc.it" userId="S::sveva.delgatto@unimc.it::b0dff882-4194-43a0-8b10-1068c4ea61a2" providerId="AD" clId="Web-{0FED640C-B56F-A22E-0521-95353AB19903}" dt="2024-02-21T10:09:38.733" v="130" actId="20577"/>
        <pc:sldMkLst>
          <pc:docMk/>
          <pc:sldMk cId="3059647429" sldId="268"/>
        </pc:sldMkLst>
        <pc:spChg chg="mod">
          <ac:chgData name="sveva.delgatto@unimc.it" userId="S::sveva.delgatto@unimc.it::b0dff882-4194-43a0-8b10-1068c4ea61a2" providerId="AD" clId="Web-{0FED640C-B56F-A22E-0521-95353AB19903}" dt="2024-02-21T10:09:33.374" v="127" actId="14100"/>
          <ac:spMkLst>
            <pc:docMk/>
            <pc:sldMk cId="3059647429" sldId="268"/>
            <ac:spMk id="2" creationId="{55367C21-F34F-4EC5-95FA-AF10ADC109CF}"/>
          </ac:spMkLst>
        </pc:spChg>
        <pc:spChg chg="mod">
          <ac:chgData name="sveva.delgatto@unimc.it" userId="S::sveva.delgatto@unimc.it::b0dff882-4194-43a0-8b10-1068c4ea61a2" providerId="AD" clId="Web-{0FED640C-B56F-A22E-0521-95353AB19903}" dt="2024-02-21T10:09:38.733" v="130" actId="20577"/>
          <ac:spMkLst>
            <pc:docMk/>
            <pc:sldMk cId="3059647429" sldId="268"/>
            <ac:spMk id="3" creationId="{EDBACF63-F6F9-431E-996B-B3900B143ED7}"/>
          </ac:spMkLst>
        </pc:spChg>
      </pc:sldChg>
      <pc:sldChg chg="del">
        <pc:chgData name="sveva.delgatto@unimc.it" userId="S::sveva.delgatto@unimc.it::b0dff882-4194-43a0-8b10-1068c4ea61a2" providerId="AD" clId="Web-{0FED640C-B56F-A22E-0521-95353AB19903}" dt="2024-02-21T10:09:06.764" v="96"/>
        <pc:sldMkLst>
          <pc:docMk/>
          <pc:sldMk cId="1128111148" sldId="269"/>
        </pc:sldMkLst>
      </pc:sldChg>
      <pc:sldChg chg="modSp add del">
        <pc:chgData name="sveva.delgatto@unimc.it" userId="S::sveva.delgatto@unimc.it::b0dff882-4194-43a0-8b10-1068c4ea61a2" providerId="AD" clId="Web-{0FED640C-B56F-A22E-0521-95353AB19903}" dt="2024-02-21T10:47:59.540" v="471"/>
        <pc:sldMkLst>
          <pc:docMk/>
          <pc:sldMk cId="1073451447" sldId="278"/>
        </pc:sldMkLst>
        <pc:spChg chg="mod">
          <ac:chgData name="sveva.delgatto@unimc.it" userId="S::sveva.delgatto@unimc.it::b0dff882-4194-43a0-8b10-1068c4ea61a2" providerId="AD" clId="Web-{0FED640C-B56F-A22E-0521-95353AB19903}" dt="2024-02-21T10:42:29.157" v="391" actId="20577"/>
          <ac:spMkLst>
            <pc:docMk/>
            <pc:sldMk cId="1073451447" sldId="278"/>
            <ac:spMk id="3" creationId="{A8FAEE3A-3AD3-4B17-B9ED-41EA87EE9B82}"/>
          </ac:spMkLst>
        </pc:spChg>
      </pc:sldChg>
      <pc:sldChg chg="modSp">
        <pc:chgData name="sveva.delgatto@unimc.it" userId="S::sveva.delgatto@unimc.it::b0dff882-4194-43a0-8b10-1068c4ea61a2" providerId="AD" clId="Web-{0FED640C-B56F-A22E-0521-95353AB19903}" dt="2024-02-21T10:22:24.284" v="307" actId="20577"/>
        <pc:sldMkLst>
          <pc:docMk/>
          <pc:sldMk cId="3621702768" sldId="279"/>
        </pc:sldMkLst>
        <pc:spChg chg="mod">
          <ac:chgData name="sveva.delgatto@unimc.it" userId="S::sveva.delgatto@unimc.it::b0dff882-4194-43a0-8b10-1068c4ea61a2" providerId="AD" clId="Web-{0FED640C-B56F-A22E-0521-95353AB19903}" dt="2024-02-21T10:11:07.908" v="152" actId="20577"/>
          <ac:spMkLst>
            <pc:docMk/>
            <pc:sldMk cId="3621702768" sldId="279"/>
            <ac:spMk id="2" creationId="{39C3AC27-09E4-4B80-A8A1-AA90BC7875C4}"/>
          </ac:spMkLst>
        </pc:spChg>
        <pc:spChg chg="mod">
          <ac:chgData name="sveva.delgatto@unimc.it" userId="S::sveva.delgatto@unimc.it::b0dff882-4194-43a0-8b10-1068c4ea61a2" providerId="AD" clId="Web-{0FED640C-B56F-A22E-0521-95353AB19903}" dt="2024-02-21T10:22:24.284" v="307" actId="20577"/>
          <ac:spMkLst>
            <pc:docMk/>
            <pc:sldMk cId="3621702768" sldId="279"/>
            <ac:spMk id="3" creationId="{FF82D78B-25D9-4FE6-B03F-C739B3A768D9}"/>
          </ac:spMkLst>
        </pc:spChg>
      </pc:sldChg>
      <pc:sldChg chg="modSp">
        <pc:chgData name="sveva.delgatto@unimc.it" userId="S::sveva.delgatto@unimc.it::b0dff882-4194-43a0-8b10-1068c4ea61a2" providerId="AD" clId="Web-{0FED640C-B56F-A22E-0521-95353AB19903}" dt="2024-02-21T10:13:10.614" v="167" actId="20577"/>
        <pc:sldMkLst>
          <pc:docMk/>
          <pc:sldMk cId="247249004" sldId="281"/>
        </pc:sldMkLst>
        <pc:spChg chg="mod">
          <ac:chgData name="sveva.delgatto@unimc.it" userId="S::sveva.delgatto@unimc.it::b0dff882-4194-43a0-8b10-1068c4ea61a2" providerId="AD" clId="Web-{0FED640C-B56F-A22E-0521-95353AB19903}" dt="2024-02-21T10:13:10.614" v="167" actId="20577"/>
          <ac:spMkLst>
            <pc:docMk/>
            <pc:sldMk cId="247249004" sldId="281"/>
            <ac:spMk id="3" creationId="{BC17871D-B7A3-47E6-BFED-14F768A03137}"/>
          </ac:spMkLst>
        </pc:spChg>
      </pc:sldChg>
      <pc:sldChg chg="del">
        <pc:chgData name="sveva.delgatto@unimc.it" userId="S::sveva.delgatto@unimc.it::b0dff882-4194-43a0-8b10-1068c4ea61a2" providerId="AD" clId="Web-{0FED640C-B56F-A22E-0521-95353AB19903}" dt="2024-02-21T10:11:52.455" v="160"/>
        <pc:sldMkLst>
          <pc:docMk/>
          <pc:sldMk cId="4035829308" sldId="283"/>
        </pc:sldMkLst>
      </pc:sldChg>
      <pc:sldChg chg="del">
        <pc:chgData name="sveva.delgatto@unimc.it" userId="S::sveva.delgatto@unimc.it::b0dff882-4194-43a0-8b10-1068c4ea61a2" providerId="AD" clId="Web-{0FED640C-B56F-A22E-0521-95353AB19903}" dt="2024-02-21T10:21:18.157" v="296"/>
        <pc:sldMkLst>
          <pc:docMk/>
          <pc:sldMk cId="4053221260" sldId="284"/>
        </pc:sldMkLst>
      </pc:sldChg>
      <pc:sldChg chg="modSp add del">
        <pc:chgData name="sveva.delgatto@unimc.it" userId="S::sveva.delgatto@unimc.it::b0dff882-4194-43a0-8b10-1068c4ea61a2" providerId="AD" clId="Web-{0FED640C-B56F-A22E-0521-95353AB19903}" dt="2024-02-21T10:24:32.193" v="338" actId="20577"/>
        <pc:sldMkLst>
          <pc:docMk/>
          <pc:sldMk cId="2971914698" sldId="285"/>
        </pc:sldMkLst>
        <pc:spChg chg="mod">
          <ac:chgData name="sveva.delgatto@unimc.it" userId="S::sveva.delgatto@unimc.it::b0dff882-4194-43a0-8b10-1068c4ea61a2" providerId="AD" clId="Web-{0FED640C-B56F-A22E-0521-95353AB19903}" dt="2024-02-21T10:24:05.239" v="333" actId="20577"/>
          <ac:spMkLst>
            <pc:docMk/>
            <pc:sldMk cId="2971914698" sldId="285"/>
            <ac:spMk id="2" creationId="{E7A9F4C9-7CA1-4343-9F95-67987EA32552}"/>
          </ac:spMkLst>
        </pc:spChg>
        <pc:spChg chg="mod">
          <ac:chgData name="sveva.delgatto@unimc.it" userId="S::sveva.delgatto@unimc.it::b0dff882-4194-43a0-8b10-1068c4ea61a2" providerId="AD" clId="Web-{0FED640C-B56F-A22E-0521-95353AB19903}" dt="2024-02-21T10:24:32.193" v="338" actId="20577"/>
          <ac:spMkLst>
            <pc:docMk/>
            <pc:sldMk cId="2971914698" sldId="285"/>
            <ac:spMk id="3" creationId="{8201F15A-DC24-4FFD-B955-5A282B8C83A4}"/>
          </ac:spMkLst>
        </pc:spChg>
      </pc:sldChg>
      <pc:sldChg chg="modSp add del">
        <pc:chgData name="sveva.delgatto@unimc.it" userId="S::sveva.delgatto@unimc.it::b0dff882-4194-43a0-8b10-1068c4ea61a2" providerId="AD" clId="Web-{0FED640C-B56F-A22E-0521-95353AB19903}" dt="2024-02-21T10:25:24.226" v="345" actId="20577"/>
        <pc:sldMkLst>
          <pc:docMk/>
          <pc:sldMk cId="1514035922" sldId="286"/>
        </pc:sldMkLst>
        <pc:spChg chg="mod">
          <ac:chgData name="sveva.delgatto@unimc.it" userId="S::sveva.delgatto@unimc.it::b0dff882-4194-43a0-8b10-1068c4ea61a2" providerId="AD" clId="Web-{0FED640C-B56F-A22E-0521-95353AB19903}" dt="2024-02-21T10:25:24.226" v="345" actId="20577"/>
          <ac:spMkLst>
            <pc:docMk/>
            <pc:sldMk cId="1514035922" sldId="286"/>
            <ac:spMk id="2" creationId="{D28D2242-13A0-4DB5-9836-8A9BC0602F80}"/>
          </ac:spMkLst>
        </pc:spChg>
        <pc:spChg chg="mod">
          <ac:chgData name="sveva.delgatto@unimc.it" userId="S::sveva.delgatto@unimc.it::b0dff882-4194-43a0-8b10-1068c4ea61a2" providerId="AD" clId="Web-{0FED640C-B56F-A22E-0521-95353AB19903}" dt="2024-02-21T10:25:18.710" v="344" actId="20577"/>
          <ac:spMkLst>
            <pc:docMk/>
            <pc:sldMk cId="1514035922" sldId="286"/>
            <ac:spMk id="3" creationId="{547DF7BD-17B4-4A4B-84CD-995D5B55B539}"/>
          </ac:spMkLst>
        </pc:spChg>
      </pc:sldChg>
      <pc:sldChg chg="modSp add del">
        <pc:chgData name="sveva.delgatto@unimc.it" userId="S::sveva.delgatto@unimc.it::b0dff882-4194-43a0-8b10-1068c4ea61a2" providerId="AD" clId="Web-{0FED640C-B56F-A22E-0521-95353AB19903}" dt="2024-02-21T10:26:35.087" v="354" actId="20577"/>
        <pc:sldMkLst>
          <pc:docMk/>
          <pc:sldMk cId="1293955580" sldId="288"/>
        </pc:sldMkLst>
        <pc:spChg chg="mod">
          <ac:chgData name="sveva.delgatto@unimc.it" userId="S::sveva.delgatto@unimc.it::b0dff882-4194-43a0-8b10-1068c4ea61a2" providerId="AD" clId="Web-{0FED640C-B56F-A22E-0521-95353AB19903}" dt="2024-02-21T10:26:16.180" v="351" actId="20577"/>
          <ac:spMkLst>
            <pc:docMk/>
            <pc:sldMk cId="1293955580" sldId="288"/>
            <ac:spMk id="2" creationId="{57050C02-84CF-4BD8-9C59-7791C510B9AE}"/>
          </ac:spMkLst>
        </pc:spChg>
        <pc:spChg chg="mod">
          <ac:chgData name="sveva.delgatto@unimc.it" userId="S::sveva.delgatto@unimc.it::b0dff882-4194-43a0-8b10-1068c4ea61a2" providerId="AD" clId="Web-{0FED640C-B56F-A22E-0521-95353AB19903}" dt="2024-02-21T10:26:35.087" v="354" actId="20577"/>
          <ac:spMkLst>
            <pc:docMk/>
            <pc:sldMk cId="1293955580" sldId="288"/>
            <ac:spMk id="3" creationId="{DDB1D57E-6517-4030-88D6-0123E4CE5101}"/>
          </ac:spMkLst>
        </pc:spChg>
      </pc:sldChg>
      <pc:sldChg chg="modSp add del">
        <pc:chgData name="sveva.delgatto@unimc.it" userId="S::sveva.delgatto@unimc.it::b0dff882-4194-43a0-8b10-1068c4ea61a2" providerId="AD" clId="Web-{0FED640C-B56F-A22E-0521-95353AB19903}" dt="2024-02-21T10:47:59.525" v="467"/>
        <pc:sldMkLst>
          <pc:docMk/>
          <pc:sldMk cId="3665775354" sldId="289"/>
        </pc:sldMkLst>
        <pc:spChg chg="mod">
          <ac:chgData name="sveva.delgatto@unimc.it" userId="S::sveva.delgatto@unimc.it::b0dff882-4194-43a0-8b10-1068c4ea61a2" providerId="AD" clId="Web-{0FED640C-B56F-A22E-0521-95353AB19903}" dt="2024-02-21T10:27:53.761" v="360" actId="20577"/>
          <ac:spMkLst>
            <pc:docMk/>
            <pc:sldMk cId="3665775354" sldId="289"/>
            <ac:spMk id="3" creationId="{CF636DFA-B796-43BF-A049-1AB8D071308C}"/>
          </ac:spMkLst>
        </pc:spChg>
      </pc:sldChg>
      <pc:sldChg chg="del">
        <pc:chgData name="sveva.delgatto@unimc.it" userId="S::sveva.delgatto@unimc.it::b0dff882-4194-43a0-8b10-1068c4ea61a2" providerId="AD" clId="Web-{0FED640C-B56F-A22E-0521-95353AB19903}" dt="2024-02-21T10:42:12.454" v="390"/>
        <pc:sldMkLst>
          <pc:docMk/>
          <pc:sldMk cId="1712740461" sldId="293"/>
        </pc:sldMkLst>
      </pc:sldChg>
      <pc:sldChg chg="modSp">
        <pc:chgData name="sveva.delgatto@unimc.it" userId="S::sveva.delgatto@unimc.it::b0dff882-4194-43a0-8b10-1068c4ea61a2" providerId="AD" clId="Web-{0FED640C-B56F-A22E-0521-95353AB19903}" dt="2024-02-21T10:14:07.240" v="169" actId="20577"/>
        <pc:sldMkLst>
          <pc:docMk/>
          <pc:sldMk cId="1023027242" sldId="294"/>
        </pc:sldMkLst>
        <pc:spChg chg="mod">
          <ac:chgData name="sveva.delgatto@unimc.it" userId="S::sveva.delgatto@unimc.it::b0dff882-4194-43a0-8b10-1068c4ea61a2" providerId="AD" clId="Web-{0FED640C-B56F-A22E-0521-95353AB19903}" dt="2024-02-21T10:14:07.240" v="169" actId="20577"/>
          <ac:spMkLst>
            <pc:docMk/>
            <pc:sldMk cId="1023027242" sldId="294"/>
            <ac:spMk id="3" creationId="{BADB1665-C0A0-4409-82D7-5C8D9C927DAA}"/>
          </ac:spMkLst>
        </pc:spChg>
      </pc:sldChg>
      <pc:sldChg chg="modSp">
        <pc:chgData name="sveva.delgatto@unimc.it" userId="S::sveva.delgatto@unimc.it::b0dff882-4194-43a0-8b10-1068c4ea61a2" providerId="AD" clId="Web-{0FED640C-B56F-A22E-0521-95353AB19903}" dt="2024-02-21T10:15:58.087" v="190" actId="20577"/>
        <pc:sldMkLst>
          <pc:docMk/>
          <pc:sldMk cId="1326996707" sldId="295"/>
        </pc:sldMkLst>
        <pc:spChg chg="mod">
          <ac:chgData name="sveva.delgatto@unimc.it" userId="S::sveva.delgatto@unimc.it::b0dff882-4194-43a0-8b10-1068c4ea61a2" providerId="AD" clId="Web-{0FED640C-B56F-A22E-0521-95353AB19903}" dt="2024-02-21T10:15:16.007" v="183" actId="20577"/>
          <ac:spMkLst>
            <pc:docMk/>
            <pc:sldMk cId="1326996707" sldId="295"/>
            <ac:spMk id="2" creationId="{24222673-94F1-413E-BFEA-32BF8B2C6C8E}"/>
          </ac:spMkLst>
        </pc:spChg>
        <pc:spChg chg="mod">
          <ac:chgData name="sveva.delgatto@unimc.it" userId="S::sveva.delgatto@unimc.it::b0dff882-4194-43a0-8b10-1068c4ea61a2" providerId="AD" clId="Web-{0FED640C-B56F-A22E-0521-95353AB19903}" dt="2024-02-21T10:15:58.087" v="190" actId="20577"/>
          <ac:spMkLst>
            <pc:docMk/>
            <pc:sldMk cId="1326996707" sldId="295"/>
            <ac:spMk id="3" creationId="{1D58F18E-6512-4C31-BF55-FA09B247837E}"/>
          </ac:spMkLst>
        </pc:spChg>
      </pc:sldChg>
      <pc:sldChg chg="modSp">
        <pc:chgData name="sveva.delgatto@unimc.it" userId="S::sveva.delgatto@unimc.it::b0dff882-4194-43a0-8b10-1068c4ea61a2" providerId="AD" clId="Web-{0FED640C-B56F-A22E-0521-95353AB19903}" dt="2024-02-21T10:20:41.094" v="295" actId="20577"/>
        <pc:sldMkLst>
          <pc:docMk/>
          <pc:sldMk cId="2862392242" sldId="296"/>
        </pc:sldMkLst>
        <pc:spChg chg="mod">
          <ac:chgData name="sveva.delgatto@unimc.it" userId="S::sveva.delgatto@unimc.it::b0dff882-4194-43a0-8b10-1068c4ea61a2" providerId="AD" clId="Web-{0FED640C-B56F-A22E-0521-95353AB19903}" dt="2024-02-21T10:20:41.094" v="295" actId="20577"/>
          <ac:spMkLst>
            <pc:docMk/>
            <pc:sldMk cId="2862392242" sldId="296"/>
            <ac:spMk id="2" creationId="{AD54D23F-44B4-4E62-AC5B-B735C42594BC}"/>
          </ac:spMkLst>
        </pc:spChg>
      </pc:sldChg>
      <pc:sldChg chg="modSp">
        <pc:chgData name="sveva.delgatto@unimc.it" userId="S::sveva.delgatto@unimc.it::b0dff882-4194-43a0-8b10-1068c4ea61a2" providerId="AD" clId="Web-{0FED640C-B56F-A22E-0521-95353AB19903}" dt="2024-02-21T10:14:55.007" v="171" actId="20577"/>
        <pc:sldMkLst>
          <pc:docMk/>
          <pc:sldMk cId="1579718380" sldId="297"/>
        </pc:sldMkLst>
        <pc:spChg chg="mod">
          <ac:chgData name="sveva.delgatto@unimc.it" userId="S::sveva.delgatto@unimc.it::b0dff882-4194-43a0-8b10-1068c4ea61a2" providerId="AD" clId="Web-{0FED640C-B56F-A22E-0521-95353AB19903}" dt="2024-02-21T10:14:55.007" v="171" actId="20577"/>
          <ac:spMkLst>
            <pc:docMk/>
            <pc:sldMk cId="1579718380" sldId="297"/>
            <ac:spMk id="3" creationId="{BADB1665-C0A0-4409-82D7-5C8D9C927DAA}"/>
          </ac:spMkLst>
        </pc:spChg>
      </pc:sldChg>
      <pc:sldChg chg="modSp">
        <pc:chgData name="sveva.delgatto@unimc.it" userId="S::sveva.delgatto@unimc.it::b0dff882-4194-43a0-8b10-1068c4ea61a2" providerId="AD" clId="Web-{0FED640C-B56F-A22E-0521-95353AB19903}" dt="2024-02-21T10:18:19.106" v="253" actId="20577"/>
        <pc:sldMkLst>
          <pc:docMk/>
          <pc:sldMk cId="1224007507" sldId="298"/>
        </pc:sldMkLst>
        <pc:spChg chg="mod">
          <ac:chgData name="sveva.delgatto@unimc.it" userId="S::sveva.delgatto@unimc.it::b0dff882-4194-43a0-8b10-1068c4ea61a2" providerId="AD" clId="Web-{0FED640C-B56F-A22E-0521-95353AB19903}" dt="2024-02-21T10:17:33.651" v="244" actId="20577"/>
          <ac:spMkLst>
            <pc:docMk/>
            <pc:sldMk cId="1224007507" sldId="298"/>
            <ac:spMk id="2" creationId="{24222673-94F1-413E-BFEA-32BF8B2C6C8E}"/>
          </ac:spMkLst>
        </pc:spChg>
        <pc:spChg chg="mod">
          <ac:chgData name="sveva.delgatto@unimc.it" userId="S::sveva.delgatto@unimc.it::b0dff882-4194-43a0-8b10-1068c4ea61a2" providerId="AD" clId="Web-{0FED640C-B56F-A22E-0521-95353AB19903}" dt="2024-02-21T10:18:19.106" v="253" actId="20577"/>
          <ac:spMkLst>
            <pc:docMk/>
            <pc:sldMk cId="1224007507" sldId="298"/>
            <ac:spMk id="3" creationId="{1D58F18E-6512-4C31-BF55-FA09B247837E}"/>
          </ac:spMkLst>
        </pc:spChg>
      </pc:sldChg>
      <pc:sldChg chg="modSp">
        <pc:chgData name="sveva.delgatto@unimc.it" userId="S::sveva.delgatto@unimc.it::b0dff882-4194-43a0-8b10-1068c4ea61a2" providerId="AD" clId="Web-{0FED640C-B56F-A22E-0521-95353AB19903}" dt="2024-02-21T10:16:53.963" v="227" actId="20577"/>
        <pc:sldMkLst>
          <pc:docMk/>
          <pc:sldMk cId="3251054513" sldId="299"/>
        </pc:sldMkLst>
        <pc:spChg chg="mod">
          <ac:chgData name="sveva.delgatto@unimc.it" userId="S::sveva.delgatto@unimc.it::b0dff882-4194-43a0-8b10-1068c4ea61a2" providerId="AD" clId="Web-{0FED640C-B56F-A22E-0521-95353AB19903}" dt="2024-02-21T10:16:43.306" v="225" actId="20577"/>
          <ac:spMkLst>
            <pc:docMk/>
            <pc:sldMk cId="3251054513" sldId="299"/>
            <ac:spMk id="2" creationId="{C0560DF0-8FCA-4A30-AC05-1223B770AE87}"/>
          </ac:spMkLst>
        </pc:spChg>
        <pc:spChg chg="mod">
          <ac:chgData name="sveva.delgatto@unimc.it" userId="S::sveva.delgatto@unimc.it::b0dff882-4194-43a0-8b10-1068c4ea61a2" providerId="AD" clId="Web-{0FED640C-B56F-A22E-0521-95353AB19903}" dt="2024-02-21T10:16:53.963" v="227" actId="20577"/>
          <ac:spMkLst>
            <pc:docMk/>
            <pc:sldMk cId="3251054513" sldId="299"/>
            <ac:spMk id="3" creationId="{3C1FDCF5-BB7F-4A24-9FCB-B5304DCF9E4D}"/>
          </ac:spMkLst>
        </pc:spChg>
      </pc:sldChg>
      <pc:sldChg chg="modSp">
        <pc:chgData name="sveva.delgatto@unimc.it" userId="S::sveva.delgatto@unimc.it::b0dff882-4194-43a0-8b10-1068c4ea61a2" providerId="AD" clId="Web-{0FED640C-B56F-A22E-0521-95353AB19903}" dt="2024-02-21T10:20:16.562" v="267" actId="20577"/>
        <pc:sldMkLst>
          <pc:docMk/>
          <pc:sldMk cId="1709802177" sldId="300"/>
        </pc:sldMkLst>
        <pc:spChg chg="mod">
          <ac:chgData name="sveva.delgatto@unimc.it" userId="S::sveva.delgatto@unimc.it::b0dff882-4194-43a0-8b10-1068c4ea61a2" providerId="AD" clId="Web-{0FED640C-B56F-A22E-0521-95353AB19903}" dt="2024-02-21T10:18:37.575" v="258" actId="20577"/>
          <ac:spMkLst>
            <pc:docMk/>
            <pc:sldMk cId="1709802177" sldId="300"/>
            <ac:spMk id="2" creationId="{9E7D912E-E089-4C74-9258-A34A2080FCF1}"/>
          </ac:spMkLst>
        </pc:spChg>
        <pc:spChg chg="mod">
          <ac:chgData name="sveva.delgatto@unimc.it" userId="S::sveva.delgatto@unimc.it::b0dff882-4194-43a0-8b10-1068c4ea61a2" providerId="AD" clId="Web-{0FED640C-B56F-A22E-0521-95353AB19903}" dt="2024-02-21T10:20:16.562" v="267" actId="20577"/>
          <ac:spMkLst>
            <pc:docMk/>
            <pc:sldMk cId="1709802177" sldId="300"/>
            <ac:spMk id="3" creationId="{DCD50DFC-AAD2-4DAB-BD4B-C8221E322D46}"/>
          </ac:spMkLst>
        </pc:spChg>
      </pc:sldChg>
      <pc:sldChg chg="del">
        <pc:chgData name="sveva.delgatto@unimc.it" userId="S::sveva.delgatto@unimc.it::b0dff882-4194-43a0-8b10-1068c4ea61a2" providerId="AD" clId="Web-{0FED640C-B56F-A22E-0521-95353AB19903}" dt="2024-02-21T10:13:15.489" v="168"/>
        <pc:sldMkLst>
          <pc:docMk/>
          <pc:sldMk cId="3044211130" sldId="301"/>
        </pc:sldMkLst>
      </pc:sldChg>
      <pc:sldChg chg="modSp add del">
        <pc:chgData name="sveva.delgatto@unimc.it" userId="S::sveva.delgatto@unimc.it::b0dff882-4194-43a0-8b10-1068c4ea61a2" providerId="AD" clId="Web-{0FED640C-B56F-A22E-0521-95353AB19903}" dt="2024-02-21T10:23:23.754" v="327" actId="20577"/>
        <pc:sldMkLst>
          <pc:docMk/>
          <pc:sldMk cId="1342052783" sldId="302"/>
        </pc:sldMkLst>
        <pc:spChg chg="mod">
          <ac:chgData name="sveva.delgatto@unimc.it" userId="S::sveva.delgatto@unimc.it::b0dff882-4194-43a0-8b10-1068c4ea61a2" providerId="AD" clId="Web-{0FED640C-B56F-A22E-0521-95353AB19903}" dt="2024-02-21T10:23:05.144" v="324" actId="20577"/>
          <ac:spMkLst>
            <pc:docMk/>
            <pc:sldMk cId="1342052783" sldId="302"/>
            <ac:spMk id="2" creationId="{3CAA2F22-DF27-463E-ADEE-7ACFF2A65ABD}"/>
          </ac:spMkLst>
        </pc:spChg>
        <pc:spChg chg="mod">
          <ac:chgData name="sveva.delgatto@unimc.it" userId="S::sveva.delgatto@unimc.it::b0dff882-4194-43a0-8b10-1068c4ea61a2" providerId="AD" clId="Web-{0FED640C-B56F-A22E-0521-95353AB19903}" dt="2024-02-21T10:23:23.754" v="327" actId="20577"/>
          <ac:spMkLst>
            <pc:docMk/>
            <pc:sldMk cId="1342052783" sldId="302"/>
            <ac:spMk id="3" creationId="{62D41CE5-EDC6-4A47-88FE-614CD53D978F}"/>
          </ac:spMkLst>
        </pc:spChg>
      </pc:sldChg>
      <pc:sldChg chg="modSp add del">
        <pc:chgData name="sveva.delgatto@unimc.it" userId="S::sveva.delgatto@unimc.it::b0dff882-4194-43a0-8b10-1068c4ea61a2" providerId="AD" clId="Web-{0FED640C-B56F-A22E-0521-95353AB19903}" dt="2024-02-21T10:47:59.525" v="468"/>
        <pc:sldMkLst>
          <pc:docMk/>
          <pc:sldMk cId="947839761" sldId="304"/>
        </pc:sldMkLst>
        <pc:spChg chg="mod">
          <ac:chgData name="sveva.delgatto@unimc.it" userId="S::sveva.delgatto@unimc.it::b0dff882-4194-43a0-8b10-1068c4ea61a2" providerId="AD" clId="Web-{0FED640C-B56F-A22E-0521-95353AB19903}" dt="2024-02-21T10:28:57.653" v="368" actId="20577"/>
          <ac:spMkLst>
            <pc:docMk/>
            <pc:sldMk cId="947839761" sldId="304"/>
            <ac:spMk id="3" creationId="{CF636DFA-B796-43BF-A049-1AB8D071308C}"/>
          </ac:spMkLst>
        </pc:spChg>
      </pc:sldChg>
      <pc:sldChg chg="modSp add del">
        <pc:chgData name="sveva.delgatto@unimc.it" userId="S::sveva.delgatto@unimc.it::b0dff882-4194-43a0-8b10-1068c4ea61a2" providerId="AD" clId="Web-{0FED640C-B56F-A22E-0521-95353AB19903}" dt="2024-02-21T10:47:59.540" v="469"/>
        <pc:sldMkLst>
          <pc:docMk/>
          <pc:sldMk cId="3822711522" sldId="305"/>
        </pc:sldMkLst>
        <pc:spChg chg="mod">
          <ac:chgData name="sveva.delgatto@unimc.it" userId="S::sveva.delgatto@unimc.it::b0dff882-4194-43a0-8b10-1068c4ea61a2" providerId="AD" clId="Web-{0FED640C-B56F-A22E-0521-95353AB19903}" dt="2024-02-21T10:31:30.328" v="374" actId="20577"/>
          <ac:spMkLst>
            <pc:docMk/>
            <pc:sldMk cId="3822711522" sldId="305"/>
            <ac:spMk id="3" creationId="{CF636DFA-B796-43BF-A049-1AB8D071308C}"/>
          </ac:spMkLst>
        </pc:spChg>
      </pc:sldChg>
      <pc:sldChg chg="modSp">
        <pc:chgData name="sveva.delgatto@unimc.it" userId="S::sveva.delgatto@unimc.it::b0dff882-4194-43a0-8b10-1068c4ea61a2" providerId="AD" clId="Web-{0FED640C-B56F-A22E-0521-95353AB19903}" dt="2024-02-21T10:45:47.990" v="421" actId="20577"/>
        <pc:sldMkLst>
          <pc:docMk/>
          <pc:sldMk cId="2154604611" sldId="321"/>
        </pc:sldMkLst>
        <pc:spChg chg="mod">
          <ac:chgData name="sveva.delgatto@unimc.it" userId="S::sveva.delgatto@unimc.it::b0dff882-4194-43a0-8b10-1068c4ea61a2" providerId="AD" clId="Web-{0FED640C-B56F-A22E-0521-95353AB19903}" dt="2024-02-21T10:45:47.990" v="421" actId="20577"/>
          <ac:spMkLst>
            <pc:docMk/>
            <pc:sldMk cId="2154604611" sldId="321"/>
            <ac:spMk id="3" creationId="{C8115F08-A348-49AE-B53F-A7229103EDAA}"/>
          </ac:spMkLst>
        </pc:spChg>
      </pc:sldChg>
      <pc:sldChg chg="modSp ord">
        <pc:chgData name="sveva.delgatto@unimc.it" userId="S::sveva.delgatto@unimc.it::b0dff882-4194-43a0-8b10-1068c4ea61a2" providerId="AD" clId="Web-{0FED640C-B56F-A22E-0521-95353AB19903}" dt="2024-02-21T10:44:55.130" v="413" actId="20577"/>
        <pc:sldMkLst>
          <pc:docMk/>
          <pc:sldMk cId="1353467358" sldId="322"/>
        </pc:sldMkLst>
        <pc:spChg chg="mod">
          <ac:chgData name="sveva.delgatto@unimc.it" userId="S::sveva.delgatto@unimc.it::b0dff882-4194-43a0-8b10-1068c4ea61a2" providerId="AD" clId="Web-{0FED640C-B56F-A22E-0521-95353AB19903}" dt="2024-02-21T10:44:55.130" v="413" actId="20577"/>
          <ac:spMkLst>
            <pc:docMk/>
            <pc:sldMk cId="1353467358" sldId="322"/>
            <ac:spMk id="3" creationId="{A8FAEE3A-3AD3-4B17-B9ED-41EA87EE9B82}"/>
          </ac:spMkLst>
        </pc:spChg>
      </pc:sldChg>
      <pc:sldChg chg="modSp add del">
        <pc:chgData name="sveva.delgatto@unimc.it" userId="S::sveva.delgatto@unimc.it::b0dff882-4194-43a0-8b10-1068c4ea61a2" providerId="AD" clId="Web-{0FED640C-B56F-A22E-0521-95353AB19903}" dt="2024-02-21T10:46:40.663" v="452"/>
        <pc:sldMkLst>
          <pc:docMk/>
          <pc:sldMk cId="1944429110" sldId="323"/>
        </pc:sldMkLst>
        <pc:spChg chg="mod">
          <ac:chgData name="sveva.delgatto@unimc.it" userId="S::sveva.delgatto@unimc.it::b0dff882-4194-43a0-8b10-1068c4ea61a2" providerId="AD" clId="Web-{0FED640C-B56F-A22E-0521-95353AB19903}" dt="2024-02-21T10:42:43.658" v="394" actId="20577"/>
          <ac:spMkLst>
            <pc:docMk/>
            <pc:sldMk cId="1944429110" sldId="323"/>
            <ac:spMk id="2" creationId="{2F8F27F5-0138-4F44-9FEA-F51F6FE79B45}"/>
          </ac:spMkLst>
        </pc:spChg>
        <pc:spChg chg="mod">
          <ac:chgData name="sveva.delgatto@unimc.it" userId="S::sveva.delgatto@unimc.it::b0dff882-4194-43a0-8b10-1068c4ea61a2" providerId="AD" clId="Web-{0FED640C-B56F-A22E-0521-95353AB19903}" dt="2024-02-21T10:43:05.627" v="397" actId="20577"/>
          <ac:spMkLst>
            <pc:docMk/>
            <pc:sldMk cId="1944429110" sldId="323"/>
            <ac:spMk id="3" creationId="{A8FAEE3A-3AD3-4B17-B9ED-41EA87EE9B82}"/>
          </ac:spMkLst>
        </pc:spChg>
      </pc:sldChg>
      <pc:sldChg chg="modSp add del">
        <pc:chgData name="sveva.delgatto@unimc.it" userId="S::sveva.delgatto@unimc.it::b0dff882-4194-43a0-8b10-1068c4ea61a2" providerId="AD" clId="Web-{0FED640C-B56F-A22E-0521-95353AB19903}" dt="2024-02-21T10:46:40.601" v="451"/>
        <pc:sldMkLst>
          <pc:docMk/>
          <pc:sldMk cId="128354537" sldId="324"/>
        </pc:sldMkLst>
        <pc:spChg chg="mod">
          <ac:chgData name="sveva.delgatto@unimc.it" userId="S::sveva.delgatto@unimc.it::b0dff882-4194-43a0-8b10-1068c4ea61a2" providerId="AD" clId="Web-{0FED640C-B56F-A22E-0521-95353AB19903}" dt="2024-02-21T10:43:47.534" v="410" actId="20577"/>
          <ac:spMkLst>
            <pc:docMk/>
            <pc:sldMk cId="128354537" sldId="324"/>
            <ac:spMk id="2" creationId="{2F8F27F5-0138-4F44-9FEA-F51F6FE79B45}"/>
          </ac:spMkLst>
        </pc:spChg>
        <pc:spChg chg="mod">
          <ac:chgData name="sveva.delgatto@unimc.it" userId="S::sveva.delgatto@unimc.it::b0dff882-4194-43a0-8b10-1068c4ea61a2" providerId="AD" clId="Web-{0FED640C-B56F-A22E-0521-95353AB19903}" dt="2024-02-21T10:43:39.175" v="409" actId="20577"/>
          <ac:spMkLst>
            <pc:docMk/>
            <pc:sldMk cId="128354537" sldId="324"/>
            <ac:spMk id="3" creationId="{A8FAEE3A-3AD3-4B17-B9ED-41EA87EE9B82}"/>
          </ac:spMkLst>
        </pc:spChg>
      </pc:sldChg>
      <pc:sldChg chg="modSp">
        <pc:chgData name="sveva.delgatto@unimc.it" userId="S::sveva.delgatto@unimc.it::b0dff882-4194-43a0-8b10-1068c4ea61a2" providerId="AD" clId="Web-{0FED640C-B56F-A22E-0521-95353AB19903}" dt="2024-02-21T10:45:10.458" v="415" actId="20577"/>
        <pc:sldMkLst>
          <pc:docMk/>
          <pc:sldMk cId="1721705451" sldId="325"/>
        </pc:sldMkLst>
        <pc:spChg chg="mod">
          <ac:chgData name="sveva.delgatto@unimc.it" userId="S::sveva.delgatto@unimc.it::b0dff882-4194-43a0-8b10-1068c4ea61a2" providerId="AD" clId="Web-{0FED640C-B56F-A22E-0521-95353AB19903}" dt="2024-02-21T10:45:10.458" v="415" actId="20577"/>
          <ac:spMkLst>
            <pc:docMk/>
            <pc:sldMk cId="1721705451" sldId="325"/>
            <ac:spMk id="3" creationId="{A8FAEE3A-3AD3-4B17-B9ED-41EA87EE9B82}"/>
          </ac:spMkLst>
        </pc:spChg>
      </pc:sldChg>
      <pc:sldChg chg="modSp">
        <pc:chgData name="sveva.delgatto@unimc.it" userId="S::sveva.delgatto@unimc.it::b0dff882-4194-43a0-8b10-1068c4ea61a2" providerId="AD" clId="Web-{0FED640C-B56F-A22E-0521-95353AB19903}" dt="2024-02-21T10:50:15.091" v="531" actId="20577"/>
        <pc:sldMkLst>
          <pc:docMk/>
          <pc:sldMk cId="4252266526" sldId="326"/>
        </pc:sldMkLst>
        <pc:spChg chg="mod">
          <ac:chgData name="sveva.delgatto@unimc.it" userId="S::sveva.delgatto@unimc.it::b0dff882-4194-43a0-8b10-1068c4ea61a2" providerId="AD" clId="Web-{0FED640C-B56F-A22E-0521-95353AB19903}" dt="2024-02-21T10:48:19.072" v="483" actId="20577"/>
          <ac:spMkLst>
            <pc:docMk/>
            <pc:sldMk cId="4252266526" sldId="326"/>
            <ac:spMk id="2" creationId="{92CF5FE0-E280-4A1A-8300-F1EE2419C7A5}"/>
          </ac:spMkLst>
        </pc:spChg>
        <pc:spChg chg="mod">
          <ac:chgData name="sveva.delgatto@unimc.it" userId="S::sveva.delgatto@unimc.it::b0dff882-4194-43a0-8b10-1068c4ea61a2" providerId="AD" clId="Web-{0FED640C-B56F-A22E-0521-95353AB19903}" dt="2024-02-21T10:50:15.091" v="531" actId="20577"/>
          <ac:spMkLst>
            <pc:docMk/>
            <pc:sldMk cId="4252266526" sldId="326"/>
            <ac:spMk id="3" creationId="{701DBC5D-A3B5-4849-A9B6-3663EE2E66C3}"/>
          </ac:spMkLst>
        </pc:spChg>
      </pc:sldChg>
      <pc:sldChg chg="modSp add del replId">
        <pc:chgData name="sveva.delgatto@unimc.it" userId="S::sveva.delgatto@unimc.it::b0dff882-4194-43a0-8b10-1068c4ea61a2" providerId="AD" clId="Web-{0FED640C-B56F-A22E-0521-95353AB19903}" dt="2024-02-21T10:47:59.540" v="470"/>
        <pc:sldMkLst>
          <pc:docMk/>
          <pc:sldMk cId="2918912706" sldId="343"/>
        </pc:sldMkLst>
        <pc:spChg chg="mod">
          <ac:chgData name="sveva.delgatto@unimc.it" userId="S::sveva.delgatto@unimc.it::b0dff882-4194-43a0-8b10-1068c4ea61a2" providerId="AD" clId="Web-{0FED640C-B56F-A22E-0521-95353AB19903}" dt="2024-02-21T10:32:09.111" v="379" actId="20577"/>
          <ac:spMkLst>
            <pc:docMk/>
            <pc:sldMk cId="2918912706" sldId="343"/>
            <ac:spMk id="3" creationId="{CF636DFA-B796-43BF-A049-1AB8D071308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4618AA-73F1-44AC-8411-C4118592227E}"/>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35D1BB3-504C-4B25-B1C9-6AB31E28E27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B077C671-B635-44D5-92E7-F6CA2880154B}"/>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CD593E9F-2FF9-4112-85DE-5913BE89FC7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D63B9BA-7F18-47CC-B992-934B5838ECBF}"/>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3530360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25CB662-9A47-4F33-9FB9-7E61217E317B}"/>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3444EF7-AF40-48FF-87B7-113D21CB0EE4}"/>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2879978-CA12-4C8A-90B6-113DD6FC831A}"/>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CD730A22-AC13-4565-BF8C-75990296BF9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BE93378-5043-438A-8913-6DDFBEBFC7E2}"/>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1008838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EFF21911-0EB5-4D53-82C5-08F2EB352BD0}"/>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1E9347-F6FB-4C0A-8608-5D6FAC610109}"/>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F9A8040-ADEA-4147-85BE-0508C8CE2561}"/>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2EB52E2D-885B-47B0-9263-9E4A6FB5C33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C5FA05A-549C-4506-BB1A-8691CCEC24D8}"/>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1449486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8BAE272-05C7-4EF1-A8C4-7EF69960E08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346A3C2-6CFB-4DCD-ACB9-5F78A344438D}"/>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00E9315-5FA0-4ADE-B1D1-28F55A5CC1D9}"/>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91F6C686-F13A-4261-AC75-CDD1DC307CC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57CC18F6-E4A0-4B15-9626-B8CADEF2FAD5}"/>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4288996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044A846-1F24-47C9-A2CA-846B76EFDC75}"/>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CB1D1EC2-CCC1-48C6-B8A0-0F188524F6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F9BA8A64-0596-4F02-AC69-7F48395478CE}"/>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28EEFE27-E4C7-467B-8CD6-045B1F7DBBE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F514995D-023A-4AEE-B18F-E20F0BD527D9}"/>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2223936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59BC99-2FA1-47A4-9090-A5B996E6A09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5EDDFD-1C4C-40C9-9BCA-DE8E3B4B2986}"/>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9A98901-26EE-458F-A204-DA3126F2E786}"/>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C2BCD83-75E3-4317-A156-090B10DCCC51}"/>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6" name="Segnaposto piè di pagina 5">
            <a:extLst>
              <a:ext uri="{FF2B5EF4-FFF2-40B4-BE49-F238E27FC236}">
                <a16:creationId xmlns:a16="http://schemas.microsoft.com/office/drawing/2014/main" id="{F75A5129-8EF5-48C3-954B-583A644A7704}"/>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F869AD7-2104-4A79-8C83-E4CE039DA9E4}"/>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2788979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E24FA8-5828-43A4-B8AD-D8361C58E3E0}"/>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4C9290D-8B9B-4092-83B1-F7516E9E50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AA6D549F-0A0F-4139-8248-8EF89C3A1350}"/>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4ADFA41-E635-481B-B890-4B7441E1B7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9C4028B0-6686-4DEC-BC0C-26C21B550D28}"/>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9E8808A8-B600-4AA8-8D62-CEE4561DB511}"/>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8" name="Segnaposto piè di pagina 7">
            <a:extLst>
              <a:ext uri="{FF2B5EF4-FFF2-40B4-BE49-F238E27FC236}">
                <a16:creationId xmlns:a16="http://schemas.microsoft.com/office/drawing/2014/main" id="{64971096-32AC-4CE7-A5CC-43DFA06E0718}"/>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386EFCE5-DAFB-42F6-9FC3-BB8AF391C1E9}"/>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40338433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20E039-95F3-4276-BD12-3C7581CE4EF7}"/>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41B56073-3065-460C-B839-00120330D67B}"/>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4" name="Segnaposto piè di pagina 3">
            <a:extLst>
              <a:ext uri="{FF2B5EF4-FFF2-40B4-BE49-F238E27FC236}">
                <a16:creationId xmlns:a16="http://schemas.microsoft.com/office/drawing/2014/main" id="{9B6927CB-FFC1-4D05-8AE1-40D5C1A77C5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2D03270C-A4D5-4B0F-9283-5C8E48157F49}"/>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113445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81F1E8CC-99A4-45B1-ACAE-18B00ED9B1ED}"/>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3" name="Segnaposto piè di pagina 2">
            <a:extLst>
              <a:ext uri="{FF2B5EF4-FFF2-40B4-BE49-F238E27FC236}">
                <a16:creationId xmlns:a16="http://schemas.microsoft.com/office/drawing/2014/main" id="{7E26933B-89C8-41A1-A0D8-2C42028CFAB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EDF855A4-4743-4D47-8541-7A462A71B952}"/>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665812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B32DF6-4B82-492A-95BF-0E9C62FE61F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387EAFE1-B658-42CE-B94B-F87B8A4D75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72EAF588-A5B0-4782-B28C-F6E2FA9107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27B7202-4C2C-4F29-9212-1E07948260D2}"/>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6" name="Segnaposto piè di pagina 5">
            <a:extLst>
              <a:ext uri="{FF2B5EF4-FFF2-40B4-BE49-F238E27FC236}">
                <a16:creationId xmlns:a16="http://schemas.microsoft.com/office/drawing/2014/main" id="{7120806E-02A5-48C2-ABBA-E65D1198C9B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E901B99-B309-4AC0-AD4E-451AA0A7177C}"/>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12081737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5A2D28-0589-472A-B4BF-76F2DCAA5BDA}"/>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0D47A1A-532C-48E3-A2A9-270FD2E760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192E056-6FA2-4474-8240-B7601DA3EC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6968E06E-DF57-416A-AC1A-69DC9B26678E}"/>
              </a:ext>
            </a:extLst>
          </p:cNvPr>
          <p:cNvSpPr>
            <a:spLocks noGrp="1"/>
          </p:cNvSpPr>
          <p:nvPr>
            <p:ph type="dt" sz="half" idx="10"/>
          </p:nvPr>
        </p:nvSpPr>
        <p:spPr/>
        <p:txBody>
          <a:bodyPr/>
          <a:lstStyle/>
          <a:p>
            <a:fld id="{FD3D73BB-4782-4C05-8D3A-00B251C80915}" type="datetimeFigureOut">
              <a:rPr lang="it-IT" smtClean="0"/>
              <a:t>22/02/2024</a:t>
            </a:fld>
            <a:endParaRPr lang="it-IT"/>
          </a:p>
        </p:txBody>
      </p:sp>
      <p:sp>
        <p:nvSpPr>
          <p:cNvPr id="6" name="Segnaposto piè di pagina 5">
            <a:extLst>
              <a:ext uri="{FF2B5EF4-FFF2-40B4-BE49-F238E27FC236}">
                <a16:creationId xmlns:a16="http://schemas.microsoft.com/office/drawing/2014/main" id="{C3B00D26-18E6-4990-BF86-6430FC8BC7E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23B0652B-944D-4234-AF5B-B8A748B7099A}"/>
              </a:ext>
            </a:extLst>
          </p:cNvPr>
          <p:cNvSpPr>
            <a:spLocks noGrp="1"/>
          </p:cNvSpPr>
          <p:nvPr>
            <p:ph type="sldNum" sz="quarter" idx="12"/>
          </p:nvPr>
        </p:nvSpPr>
        <p:spPr/>
        <p:txBody>
          <a:bodyPr/>
          <a:lstStyle/>
          <a:p>
            <a:fld id="{7F9D6A9D-9F94-4847-A37F-3CF7C4F358FB}" type="slidenum">
              <a:rPr lang="it-IT" smtClean="0"/>
              <a:t>‹N›</a:t>
            </a:fld>
            <a:endParaRPr lang="it-IT"/>
          </a:p>
        </p:txBody>
      </p:sp>
    </p:spTree>
    <p:extLst>
      <p:ext uri="{BB962C8B-B14F-4D97-AF65-F5344CB8AC3E}">
        <p14:creationId xmlns:p14="http://schemas.microsoft.com/office/powerpoint/2010/main" val="1319732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B476E9B3-6C47-4CB9-81C0-94191D43184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FB09E25-A812-41C5-8F7A-2AFF69FF7D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517B76F-A31B-494E-9E8A-151DE1A351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3D73BB-4782-4C05-8D3A-00B251C80915}" type="datetimeFigureOut">
              <a:rPr lang="it-IT" smtClean="0"/>
              <a:t>22/02/2024</a:t>
            </a:fld>
            <a:endParaRPr lang="it-IT"/>
          </a:p>
        </p:txBody>
      </p:sp>
      <p:sp>
        <p:nvSpPr>
          <p:cNvPr id="5" name="Segnaposto piè di pagina 4">
            <a:extLst>
              <a:ext uri="{FF2B5EF4-FFF2-40B4-BE49-F238E27FC236}">
                <a16:creationId xmlns:a16="http://schemas.microsoft.com/office/drawing/2014/main" id="{6616E2FC-3F97-4C8C-9B1D-74C08BE788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A862EE04-37BE-43EE-BF52-B0448AABB4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D6A9D-9F94-4847-A37F-3CF7C4F358FB}" type="slidenum">
              <a:rPr lang="it-IT" smtClean="0"/>
              <a:t>‹N›</a:t>
            </a:fld>
            <a:endParaRPr lang="it-IT"/>
          </a:p>
        </p:txBody>
      </p:sp>
    </p:spTree>
    <p:extLst>
      <p:ext uri="{BB962C8B-B14F-4D97-AF65-F5344CB8AC3E}">
        <p14:creationId xmlns:p14="http://schemas.microsoft.com/office/powerpoint/2010/main" val="5888310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undocs.org/en/A/CONF.48/14/Rev.1"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undocs.org/en/A/CONF.48/14/Rev.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5C889A85-C39A-4AA4-85F3-5247A2CED545}"/>
              </a:ext>
            </a:extLst>
          </p:cNvPr>
          <p:cNvSpPr>
            <a:spLocks noGrp="1"/>
          </p:cNvSpPr>
          <p:nvPr>
            <p:ph type="ctrTitle"/>
          </p:nvPr>
        </p:nvSpPr>
        <p:spPr>
          <a:xfrm>
            <a:off x="638882" y="3577456"/>
            <a:ext cx="10909640" cy="1687814"/>
          </a:xfrm>
        </p:spPr>
        <p:txBody>
          <a:bodyPr anchor="b">
            <a:normAutofit/>
          </a:bodyPr>
          <a:lstStyle/>
          <a:p>
            <a:br>
              <a:rPr lang="it-IT" sz="3600" dirty="0">
                <a:ea typeface="Calibri Light"/>
                <a:cs typeface="Calibri Light"/>
              </a:rPr>
            </a:br>
            <a:br>
              <a:rPr lang="it-IT" sz="3600" dirty="0">
                <a:ea typeface="Calibri Light"/>
                <a:cs typeface="Calibri Light"/>
              </a:rPr>
            </a:br>
            <a:r>
              <a:rPr lang="it-IT" sz="3600" dirty="0">
                <a:ea typeface="Calibri Light"/>
                <a:cs typeface="Calibri Light"/>
              </a:rPr>
              <a:t>The </a:t>
            </a:r>
            <a:r>
              <a:rPr lang="it-IT" sz="3600" dirty="0" err="1">
                <a:ea typeface="Calibri Light"/>
                <a:cs typeface="Calibri Light"/>
              </a:rPr>
              <a:t>development</a:t>
            </a:r>
            <a:r>
              <a:rPr lang="it-IT" sz="3600" dirty="0">
                <a:ea typeface="Calibri Light"/>
                <a:cs typeface="Calibri Light"/>
              </a:rPr>
              <a:t> of </a:t>
            </a:r>
            <a:r>
              <a:rPr lang="it-IT" sz="3600" dirty="0" err="1">
                <a:ea typeface="Calibri Light"/>
                <a:cs typeface="Calibri Light"/>
              </a:rPr>
              <a:t>European</a:t>
            </a:r>
            <a:r>
              <a:rPr lang="it-IT" sz="3600" dirty="0">
                <a:ea typeface="Calibri Light"/>
                <a:cs typeface="Calibri Light"/>
              </a:rPr>
              <a:t> </a:t>
            </a:r>
            <a:r>
              <a:rPr lang="it-IT" sz="3600" dirty="0" err="1">
                <a:ea typeface="Calibri Light"/>
                <a:cs typeface="Calibri Light"/>
              </a:rPr>
              <a:t>environmental</a:t>
            </a:r>
            <a:r>
              <a:rPr lang="it-IT" sz="3600" dirty="0">
                <a:ea typeface="Calibri Light"/>
                <a:cs typeface="Calibri Light"/>
              </a:rPr>
              <a:t> </a:t>
            </a:r>
            <a:r>
              <a:rPr lang="it-IT" sz="3600" dirty="0" err="1">
                <a:ea typeface="Calibri Light"/>
                <a:cs typeface="Calibri Light"/>
              </a:rPr>
              <a:t>law</a:t>
            </a:r>
            <a:endParaRPr lang="it-IT" sz="3600" dirty="0" err="1"/>
          </a:p>
        </p:txBody>
      </p:sp>
      <p:sp>
        <p:nvSpPr>
          <p:cNvPr id="3" name="Sottotitolo 2">
            <a:extLst>
              <a:ext uri="{FF2B5EF4-FFF2-40B4-BE49-F238E27FC236}">
                <a16:creationId xmlns:a16="http://schemas.microsoft.com/office/drawing/2014/main" id="{150248C7-AA41-4B2D-8455-CBA9A0307562}"/>
              </a:ext>
            </a:extLst>
          </p:cNvPr>
          <p:cNvSpPr>
            <a:spLocks noGrp="1"/>
          </p:cNvSpPr>
          <p:nvPr>
            <p:ph type="subTitle" idx="1"/>
          </p:nvPr>
        </p:nvSpPr>
        <p:spPr>
          <a:xfrm>
            <a:off x="638881" y="5660607"/>
            <a:ext cx="10909643" cy="552659"/>
          </a:xfrm>
        </p:spPr>
        <p:txBody>
          <a:bodyPr vert="horz" lIns="91440" tIns="45720" rIns="91440" bIns="45720" rtlCol="0" anchor="t">
            <a:normAutofit/>
          </a:bodyPr>
          <a:lstStyle/>
          <a:p>
            <a:r>
              <a:rPr lang="it-IT" dirty="0">
                <a:ea typeface="Calibri"/>
                <a:cs typeface="Calibri"/>
              </a:rPr>
              <a:t>Prof.ssa Sveva Del Gatto</a:t>
            </a:r>
            <a:endParaRPr lang="it-IT" dirty="0"/>
          </a:p>
        </p:txBody>
      </p:sp>
      <p:pic>
        <p:nvPicPr>
          <p:cNvPr id="4" name="Immagine 3" descr="Università degli studi di Macerata">
            <a:extLst>
              <a:ext uri="{FF2B5EF4-FFF2-40B4-BE49-F238E27FC236}">
                <a16:creationId xmlns:a16="http://schemas.microsoft.com/office/drawing/2014/main" id="{A65AD9E5-AC20-B0FA-8BC8-B5776945CB91}"/>
              </a:ext>
            </a:extLst>
          </p:cNvPr>
          <p:cNvPicPr>
            <a:picLocks noChangeAspect="1"/>
          </p:cNvPicPr>
          <p:nvPr/>
        </p:nvPicPr>
        <p:blipFill>
          <a:blip r:embed="rId2"/>
          <a:stretch>
            <a:fillRect/>
          </a:stretch>
        </p:blipFill>
        <p:spPr>
          <a:xfrm>
            <a:off x="2873908" y="727031"/>
            <a:ext cx="6439588" cy="2471281"/>
          </a:xfrm>
          <a:prstGeom prst="rect">
            <a:avLst/>
          </a:prstGeom>
        </p:spPr>
      </p:pic>
      <p:sp>
        <p:nvSpPr>
          <p:cNvPr id="11"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onnsiteX0" fmla="*/ 0 w 4572000"/>
              <a:gd name="connsiteY0" fmla="*/ 0 h 18288"/>
              <a:gd name="connsiteX1" fmla="*/ 515983 w 4572000"/>
              <a:gd name="connsiteY1" fmla="*/ 0 h 18288"/>
              <a:gd name="connsiteX2" fmla="*/ 1031966 w 4572000"/>
              <a:gd name="connsiteY2" fmla="*/ 0 h 18288"/>
              <a:gd name="connsiteX3" fmla="*/ 1639389 w 4572000"/>
              <a:gd name="connsiteY3" fmla="*/ 0 h 18288"/>
              <a:gd name="connsiteX4" fmla="*/ 2383971 w 4572000"/>
              <a:gd name="connsiteY4" fmla="*/ 0 h 18288"/>
              <a:gd name="connsiteX5" fmla="*/ 2945674 w 4572000"/>
              <a:gd name="connsiteY5" fmla="*/ 0 h 18288"/>
              <a:gd name="connsiteX6" fmla="*/ 3507377 w 4572000"/>
              <a:gd name="connsiteY6" fmla="*/ 0 h 18288"/>
              <a:gd name="connsiteX7" fmla="*/ 4572000 w 4572000"/>
              <a:gd name="connsiteY7" fmla="*/ 0 h 18288"/>
              <a:gd name="connsiteX8" fmla="*/ 4572000 w 4572000"/>
              <a:gd name="connsiteY8" fmla="*/ 18288 h 18288"/>
              <a:gd name="connsiteX9" fmla="*/ 3873137 w 4572000"/>
              <a:gd name="connsiteY9" fmla="*/ 18288 h 18288"/>
              <a:gd name="connsiteX10" fmla="*/ 3311434 w 4572000"/>
              <a:gd name="connsiteY10" fmla="*/ 18288 h 18288"/>
              <a:gd name="connsiteX11" fmla="*/ 2749731 w 4572000"/>
              <a:gd name="connsiteY11" fmla="*/ 18288 h 18288"/>
              <a:gd name="connsiteX12" fmla="*/ 2050869 w 4572000"/>
              <a:gd name="connsiteY12" fmla="*/ 18288 h 18288"/>
              <a:gd name="connsiteX13" fmla="*/ 1306286 w 4572000"/>
              <a:gd name="connsiteY13" fmla="*/ 18288 h 18288"/>
              <a:gd name="connsiteX14" fmla="*/ 790303 w 4572000"/>
              <a:gd name="connsiteY14" fmla="*/ 18288 h 18288"/>
              <a:gd name="connsiteX15" fmla="*/ 0 w 4572000"/>
              <a:gd name="connsiteY15" fmla="*/ 18288 h 18288"/>
              <a:gd name="connsiteX16" fmla="*/ 0 w 457200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02475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C3AC27-09E4-4B80-A8A1-AA90BC7875C4}"/>
              </a:ext>
            </a:extLst>
          </p:cNvPr>
          <p:cNvSpPr>
            <a:spLocks noGrp="1"/>
          </p:cNvSpPr>
          <p:nvPr>
            <p:ph type="title"/>
          </p:nvPr>
        </p:nvSpPr>
        <p:spPr/>
        <p:txBody>
          <a:bodyPr/>
          <a:lstStyle/>
          <a:p>
            <a:r>
              <a:rPr lang="it-IT" dirty="0">
                <a:ea typeface="Calibri Light"/>
                <a:cs typeface="Calibri Light"/>
              </a:rPr>
              <a:t>1960-1970</a:t>
            </a:r>
            <a:endParaRPr lang="it-IT" dirty="0"/>
          </a:p>
        </p:txBody>
      </p:sp>
      <p:sp>
        <p:nvSpPr>
          <p:cNvPr id="3" name="Segnaposto contenuto 2">
            <a:extLst>
              <a:ext uri="{FF2B5EF4-FFF2-40B4-BE49-F238E27FC236}">
                <a16:creationId xmlns:a16="http://schemas.microsoft.com/office/drawing/2014/main" id="{FF82D78B-25D9-4FE6-B03F-C739B3A768D9}"/>
              </a:ext>
            </a:extLst>
          </p:cNvPr>
          <p:cNvSpPr>
            <a:spLocks noGrp="1"/>
          </p:cNvSpPr>
          <p:nvPr>
            <p:ph idx="1"/>
          </p:nvPr>
        </p:nvSpPr>
        <p:spPr/>
        <p:txBody>
          <a:bodyPr vert="horz" lIns="91440" tIns="45720" rIns="91440" bIns="45720" rtlCol="0" anchor="t">
            <a:normAutofit/>
          </a:bodyPr>
          <a:lstStyle/>
          <a:p>
            <a:r>
              <a:rPr lang="en-US" sz="3200" dirty="0"/>
              <a:t>The early stages of environmental policy in EU are characterized by a</a:t>
            </a:r>
            <a:r>
              <a:rPr lang="en-US" sz="3200" b="1" dirty="0"/>
              <a:t> vertical approach</a:t>
            </a:r>
            <a:r>
              <a:rPr lang="en-US" sz="3200" dirty="0"/>
              <a:t>, consisting of the adoption of </a:t>
            </a:r>
            <a:r>
              <a:rPr lang="en-US" sz="3200" b="1" dirty="0"/>
              <a:t>individual sectoral interventions</a:t>
            </a:r>
            <a:r>
              <a:rPr lang="en-US" sz="3200" dirty="0"/>
              <a:t>; </a:t>
            </a:r>
            <a:endParaRPr lang="it-IT" sz="3200">
              <a:ea typeface="Calibri"/>
              <a:cs typeface="Calibri"/>
            </a:endParaRPr>
          </a:p>
          <a:p>
            <a:r>
              <a:rPr lang="en-US" sz="3200" dirty="0"/>
              <a:t>While it marks the first successes in the control of pollution phenomena and helps to initiate a debate and interest, which will gradually grow in the following years.</a:t>
            </a:r>
            <a:endParaRPr lang="it-IT" sz="3200" dirty="0">
              <a:ea typeface="Calibri"/>
              <a:cs typeface="Calibri"/>
            </a:endParaRPr>
          </a:p>
        </p:txBody>
      </p:sp>
    </p:spTree>
    <p:extLst>
      <p:ext uri="{BB962C8B-B14F-4D97-AF65-F5344CB8AC3E}">
        <p14:creationId xmlns:p14="http://schemas.microsoft.com/office/powerpoint/2010/main" val="36217027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A15168-430B-4D59-BF70-F014E7FE223C}"/>
              </a:ext>
            </a:extLst>
          </p:cNvPr>
          <p:cNvSpPr>
            <a:spLocks noGrp="1"/>
          </p:cNvSpPr>
          <p:nvPr>
            <p:ph type="title"/>
          </p:nvPr>
        </p:nvSpPr>
        <p:spPr/>
        <p:txBody>
          <a:bodyPr/>
          <a:lstStyle/>
          <a:p>
            <a:r>
              <a:rPr lang="it-IT" dirty="0"/>
              <a:t>1972 – The Paris Summit</a:t>
            </a:r>
          </a:p>
        </p:txBody>
      </p:sp>
      <p:sp>
        <p:nvSpPr>
          <p:cNvPr id="3" name="Segnaposto contenuto 2">
            <a:extLst>
              <a:ext uri="{FF2B5EF4-FFF2-40B4-BE49-F238E27FC236}">
                <a16:creationId xmlns:a16="http://schemas.microsoft.com/office/drawing/2014/main" id="{BC17871D-B7A3-47E6-BFED-14F768A03137}"/>
              </a:ext>
            </a:extLst>
          </p:cNvPr>
          <p:cNvSpPr>
            <a:spLocks noGrp="1"/>
          </p:cNvSpPr>
          <p:nvPr>
            <p:ph idx="1"/>
          </p:nvPr>
        </p:nvSpPr>
        <p:spPr/>
        <p:txBody>
          <a:bodyPr vert="horz" lIns="91440" tIns="45720" rIns="91440" bIns="45720" rtlCol="0" anchor="t">
            <a:normAutofit/>
          </a:bodyPr>
          <a:lstStyle/>
          <a:p>
            <a:pPr marL="0" indent="0" algn="just">
              <a:buNone/>
            </a:pPr>
            <a:r>
              <a:rPr lang="en-US" dirty="0"/>
              <a:t>In 1972, more specifically during the Paris Summit held in the French capital from October 19 to 21 of that year, at which, heads of state or government in the wake of the first United Nations conference on the environment declared </a:t>
            </a:r>
            <a:r>
              <a:rPr lang="en-US" b="1" dirty="0"/>
              <a:t>the need for an EU environmental policy to accompany economic expansion through the call for an action program.</a:t>
            </a:r>
          </a:p>
          <a:p>
            <a:pPr marL="0" indent="0" algn="ctr">
              <a:buNone/>
            </a:pPr>
            <a:r>
              <a:rPr lang="en-US" dirty="0">
                <a:solidFill>
                  <a:srgbClr val="C00000"/>
                </a:solidFill>
              </a:rPr>
              <a:t>The Paris Summit is often used to </a:t>
            </a:r>
            <a:r>
              <a:rPr lang="en-US" b="1" dirty="0">
                <a:solidFill>
                  <a:srgbClr val="C00000"/>
                </a:solidFill>
              </a:rPr>
              <a:t>pin point the beginning</a:t>
            </a:r>
            <a:r>
              <a:rPr lang="en-US" dirty="0">
                <a:solidFill>
                  <a:srgbClr val="C00000"/>
                </a:solidFill>
              </a:rPr>
              <a:t> of the EU's environmental policy.</a:t>
            </a:r>
            <a:endParaRPr lang="it-IT">
              <a:solidFill>
                <a:srgbClr val="C00000"/>
              </a:solidFill>
              <a:ea typeface="Calibri"/>
              <a:cs typeface="Calibri"/>
            </a:endParaRPr>
          </a:p>
        </p:txBody>
      </p:sp>
    </p:spTree>
    <p:extLst>
      <p:ext uri="{BB962C8B-B14F-4D97-AF65-F5344CB8AC3E}">
        <p14:creationId xmlns:p14="http://schemas.microsoft.com/office/powerpoint/2010/main" val="247249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53E62E-ADD7-43B2-8A52-911437CB1099}"/>
              </a:ext>
            </a:extLst>
          </p:cNvPr>
          <p:cNvSpPr>
            <a:spLocks noGrp="1"/>
          </p:cNvSpPr>
          <p:nvPr>
            <p:ph type="title"/>
          </p:nvPr>
        </p:nvSpPr>
        <p:spPr/>
        <p:txBody>
          <a:bodyPr>
            <a:normAutofit fontScale="90000"/>
          </a:bodyPr>
          <a:lstStyle/>
          <a:p>
            <a:r>
              <a:rPr lang="en-US" b="1" dirty="0">
                <a:solidFill>
                  <a:srgbClr val="000000"/>
                </a:solidFill>
                <a:latin typeface="Roboto Condensed"/>
              </a:rPr>
              <a:t>United Nations Conference on the Human Environment, 5-16 June 1972, Stockholm</a:t>
            </a:r>
            <a:br>
              <a:rPr lang="en-US" b="1" dirty="0">
                <a:solidFill>
                  <a:srgbClr val="000000"/>
                </a:solidFill>
                <a:latin typeface="Roboto Condensed"/>
              </a:rPr>
            </a:br>
            <a:endParaRPr lang="it-IT" dirty="0"/>
          </a:p>
        </p:txBody>
      </p:sp>
      <p:sp>
        <p:nvSpPr>
          <p:cNvPr id="3" name="Segnaposto contenuto 2">
            <a:extLst>
              <a:ext uri="{FF2B5EF4-FFF2-40B4-BE49-F238E27FC236}">
                <a16:creationId xmlns:a16="http://schemas.microsoft.com/office/drawing/2014/main" id="{BADB1665-C0A0-4409-82D7-5C8D9C927DAA}"/>
              </a:ext>
            </a:extLst>
          </p:cNvPr>
          <p:cNvSpPr>
            <a:spLocks noGrp="1"/>
          </p:cNvSpPr>
          <p:nvPr>
            <p:ph idx="1"/>
          </p:nvPr>
        </p:nvSpPr>
        <p:spPr/>
        <p:txBody>
          <a:bodyPr vert="horz" lIns="91440" tIns="45720" rIns="91440" bIns="45720" rtlCol="0" anchor="t">
            <a:normAutofit/>
          </a:bodyPr>
          <a:lstStyle/>
          <a:p>
            <a:r>
              <a:rPr lang="en-US" b="1" dirty="0">
                <a:solidFill>
                  <a:srgbClr val="000000"/>
                </a:solidFill>
                <a:latin typeface="Calibri"/>
                <a:ea typeface="Calibri"/>
                <a:cs typeface="Calibri"/>
              </a:rPr>
              <a:t>The first world conference on the environment</a:t>
            </a:r>
          </a:p>
          <a:p>
            <a:r>
              <a:rPr lang="en-US" dirty="0">
                <a:solidFill>
                  <a:srgbClr val="000000"/>
                </a:solidFill>
                <a:latin typeface="Calibri"/>
                <a:ea typeface="Calibri"/>
                <a:cs typeface="Calibri"/>
              </a:rPr>
              <a:t>The 1972 United Nations Conference on the Human Environment in Stockholm was the first world conference to make the environment a major issue. The participants adopted a series of principles for sound management of the environment including the </a:t>
            </a:r>
            <a:r>
              <a:rPr lang="en-US" dirty="0">
                <a:solidFill>
                  <a:srgbClr val="000000"/>
                </a:solidFill>
                <a:latin typeface="Calibri"/>
                <a:ea typeface="Calibri"/>
                <a:cs typeface="Calibri"/>
                <a:hlinkClick r:id="rId2">
                  <a:extLst>
                    <a:ext uri="{A12FA001-AC4F-418D-AE19-62706E023703}">
                      <ahyp:hlinkClr xmlns:ahyp="http://schemas.microsoft.com/office/drawing/2018/hyperlinkcolor" val="tx"/>
                    </a:ext>
                  </a:extLst>
                </a:hlinkClick>
              </a:rPr>
              <a:t>Stockholm Declaration and Action Plan for the Human Environment</a:t>
            </a:r>
            <a:r>
              <a:rPr lang="en-US" dirty="0">
                <a:solidFill>
                  <a:srgbClr val="000000"/>
                </a:solidFill>
                <a:latin typeface="Calibri"/>
                <a:ea typeface="Calibri"/>
                <a:cs typeface="Calibri"/>
              </a:rPr>
              <a:t> and several resolutions</a:t>
            </a:r>
            <a:r>
              <a:rPr lang="en-US" dirty="0">
                <a:solidFill>
                  <a:srgbClr val="000000"/>
                </a:solidFill>
                <a:latin typeface="Roboto"/>
              </a:rPr>
              <a:t>.</a:t>
            </a:r>
            <a:endParaRPr lang="en-US" dirty="0">
              <a:solidFill>
                <a:srgbClr val="454545"/>
              </a:solidFill>
              <a:latin typeface="Roboto"/>
            </a:endParaRPr>
          </a:p>
          <a:p>
            <a:endParaRPr lang="it-IT" dirty="0"/>
          </a:p>
        </p:txBody>
      </p:sp>
    </p:spTree>
    <p:extLst>
      <p:ext uri="{BB962C8B-B14F-4D97-AF65-F5344CB8AC3E}">
        <p14:creationId xmlns:p14="http://schemas.microsoft.com/office/powerpoint/2010/main" val="10230272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7A9F4C9-7CA1-4343-9F95-67987EA32552}"/>
              </a:ext>
            </a:extLst>
          </p:cNvPr>
          <p:cNvSpPr>
            <a:spLocks noGrp="1"/>
          </p:cNvSpPr>
          <p:nvPr>
            <p:ph type="title"/>
          </p:nvPr>
        </p:nvSpPr>
        <p:spPr/>
        <p:txBody>
          <a:bodyPr/>
          <a:lstStyle/>
          <a:p>
            <a:r>
              <a:rPr lang="en-US" sz="4000" b="1" dirty="0">
                <a:ea typeface="+mj-lt"/>
                <a:cs typeface="+mj-lt"/>
              </a:rPr>
              <a:t>United Nations Conference on the Human Environment, 5-16 June 1972, Stockholm</a:t>
            </a:r>
            <a:endParaRPr lang="it-IT" dirty="0"/>
          </a:p>
        </p:txBody>
      </p:sp>
      <p:sp>
        <p:nvSpPr>
          <p:cNvPr id="3" name="Segnaposto contenuto 2">
            <a:extLst>
              <a:ext uri="{FF2B5EF4-FFF2-40B4-BE49-F238E27FC236}">
                <a16:creationId xmlns:a16="http://schemas.microsoft.com/office/drawing/2014/main" id="{8201F15A-DC24-4FFD-B955-5A282B8C83A4}"/>
              </a:ext>
            </a:extLst>
          </p:cNvPr>
          <p:cNvSpPr>
            <a:spLocks noGrp="1"/>
          </p:cNvSpPr>
          <p:nvPr>
            <p:ph idx="1"/>
          </p:nvPr>
        </p:nvSpPr>
        <p:spPr>
          <a:xfrm>
            <a:off x="838200" y="2428401"/>
            <a:ext cx="10515600" cy="3748562"/>
          </a:xfrm>
        </p:spPr>
        <p:txBody>
          <a:bodyPr vert="horz" lIns="91440" tIns="45720" rIns="91440" bIns="45720" rtlCol="0" anchor="t">
            <a:normAutofit/>
          </a:bodyPr>
          <a:lstStyle/>
          <a:p>
            <a:r>
              <a:rPr lang="en-US" dirty="0"/>
              <a:t>The 'importance of that conference, lies in the fact that it represented the </a:t>
            </a:r>
            <a:r>
              <a:rPr lang="en-US" b="1" dirty="0"/>
              <a:t>official recognition that environmental problems affect the standard of living</a:t>
            </a:r>
            <a:r>
              <a:rPr lang="en-US" dirty="0"/>
              <a:t>, are international in nature and </a:t>
            </a:r>
            <a:r>
              <a:rPr lang="en-US" b="1" dirty="0"/>
              <a:t>require cooperation</a:t>
            </a:r>
            <a:r>
              <a:rPr lang="en-US" dirty="0"/>
              <a:t> to be solved.</a:t>
            </a:r>
            <a:endParaRPr lang="it-IT" dirty="0"/>
          </a:p>
          <a:p>
            <a:endParaRPr lang="it-IT" dirty="0"/>
          </a:p>
        </p:txBody>
      </p:sp>
    </p:spTree>
    <p:extLst>
      <p:ext uri="{BB962C8B-B14F-4D97-AF65-F5344CB8AC3E}">
        <p14:creationId xmlns:p14="http://schemas.microsoft.com/office/powerpoint/2010/main" val="29719146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8D2242-13A0-4DB5-9836-8A9BC0602F80}"/>
              </a:ext>
            </a:extLst>
          </p:cNvPr>
          <p:cNvSpPr>
            <a:spLocks noGrp="1"/>
          </p:cNvSpPr>
          <p:nvPr>
            <p:ph type="title"/>
          </p:nvPr>
        </p:nvSpPr>
        <p:spPr/>
        <p:txBody>
          <a:bodyPr/>
          <a:lstStyle/>
          <a:p>
            <a:r>
              <a:rPr lang="en-US" sz="4000" b="1" dirty="0">
                <a:ea typeface="+mj-lt"/>
                <a:cs typeface="+mj-lt"/>
              </a:rPr>
              <a:t>United Nations Conference on the Human Environment, 5-16 June 1972, Stockholm</a:t>
            </a:r>
            <a:endParaRPr lang="it-IT" dirty="0"/>
          </a:p>
        </p:txBody>
      </p:sp>
      <p:sp>
        <p:nvSpPr>
          <p:cNvPr id="3" name="Segnaposto contenuto 2">
            <a:extLst>
              <a:ext uri="{FF2B5EF4-FFF2-40B4-BE49-F238E27FC236}">
                <a16:creationId xmlns:a16="http://schemas.microsoft.com/office/drawing/2014/main" id="{547DF7BD-17B4-4A4B-84CD-995D5B55B539}"/>
              </a:ext>
            </a:extLst>
          </p:cNvPr>
          <p:cNvSpPr>
            <a:spLocks noGrp="1"/>
          </p:cNvSpPr>
          <p:nvPr>
            <p:ph idx="1"/>
          </p:nvPr>
        </p:nvSpPr>
        <p:spPr/>
        <p:txBody>
          <a:bodyPr vert="horz" lIns="91440" tIns="45720" rIns="91440" bIns="45720" rtlCol="0" anchor="t">
            <a:normAutofit/>
          </a:bodyPr>
          <a:lstStyle/>
          <a:p>
            <a:r>
              <a:rPr lang="en-US" dirty="0"/>
              <a:t>The notoriety of the Stockholm Conference, however, is linked to the </a:t>
            </a:r>
            <a:r>
              <a:rPr lang="en-US" b="1" dirty="0"/>
              <a:t>guiding principle</a:t>
            </a:r>
            <a:r>
              <a:rPr lang="en-US" dirty="0"/>
              <a:t> of that act, as enunciated in the </a:t>
            </a:r>
            <a:r>
              <a:rPr lang="en-US" b="1" dirty="0"/>
              <a:t>preamble</a:t>
            </a:r>
            <a:r>
              <a:rPr lang="en-US" dirty="0"/>
              <a:t>, namely, the realization that we had reached a point in history when "</a:t>
            </a:r>
            <a:r>
              <a:rPr lang="en-US" b="1" dirty="0"/>
              <a:t>we must conduct our actions throughout the world with more prudent attention to their consequences for the environment.</a:t>
            </a:r>
            <a:r>
              <a:rPr lang="en-US" dirty="0"/>
              <a:t>" </a:t>
            </a:r>
            <a:endParaRPr lang="it-IT" dirty="0"/>
          </a:p>
          <a:p>
            <a:endParaRPr lang="en-US" b="1" dirty="0">
              <a:ea typeface="Calibri"/>
              <a:cs typeface="Calibri"/>
            </a:endParaRPr>
          </a:p>
        </p:txBody>
      </p:sp>
    </p:spTree>
    <p:extLst>
      <p:ext uri="{BB962C8B-B14F-4D97-AF65-F5344CB8AC3E}">
        <p14:creationId xmlns:p14="http://schemas.microsoft.com/office/powerpoint/2010/main" val="1514035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8D2242-13A0-4DB5-9836-8A9BC0602F80}"/>
              </a:ext>
            </a:extLst>
          </p:cNvPr>
          <p:cNvSpPr>
            <a:spLocks noGrp="1"/>
          </p:cNvSpPr>
          <p:nvPr>
            <p:ph type="title"/>
          </p:nvPr>
        </p:nvSpPr>
        <p:spPr/>
        <p:txBody>
          <a:bodyPr/>
          <a:lstStyle/>
          <a:p>
            <a:r>
              <a:rPr lang="en-US" sz="4000" b="1" dirty="0">
                <a:ea typeface="+mj-lt"/>
                <a:cs typeface="+mj-lt"/>
              </a:rPr>
              <a:t>United Nations Conference on the Human Environment, 5-16 June 1972, Stockholm</a:t>
            </a:r>
            <a:endParaRPr lang="it-IT" dirty="0"/>
          </a:p>
        </p:txBody>
      </p:sp>
      <p:sp>
        <p:nvSpPr>
          <p:cNvPr id="3" name="Segnaposto contenuto 2">
            <a:extLst>
              <a:ext uri="{FF2B5EF4-FFF2-40B4-BE49-F238E27FC236}">
                <a16:creationId xmlns:a16="http://schemas.microsoft.com/office/drawing/2014/main" id="{547DF7BD-17B4-4A4B-84CD-995D5B55B539}"/>
              </a:ext>
            </a:extLst>
          </p:cNvPr>
          <p:cNvSpPr>
            <a:spLocks noGrp="1"/>
          </p:cNvSpPr>
          <p:nvPr>
            <p:ph idx="1"/>
          </p:nvPr>
        </p:nvSpPr>
        <p:spPr/>
        <p:txBody>
          <a:bodyPr vert="horz" lIns="91440" tIns="45720" rIns="91440" bIns="45720" rtlCol="0" anchor="t">
            <a:normAutofit/>
          </a:bodyPr>
          <a:lstStyle/>
          <a:p>
            <a:endParaRPr lang="en-US" dirty="0"/>
          </a:p>
          <a:p>
            <a:r>
              <a:rPr lang="en-US" dirty="0"/>
              <a:t>The defense and improvement of the environment must, therefore, become "</a:t>
            </a:r>
            <a:r>
              <a:rPr lang="en-US" b="1" dirty="0"/>
              <a:t>an imperative goal for all mankind</a:t>
            </a:r>
            <a:r>
              <a:rPr lang="en-US" dirty="0"/>
              <a:t>," to be pursued along with the fundamental goals of world </a:t>
            </a:r>
            <a:r>
              <a:rPr lang="en-US" b="1" dirty="0"/>
              <a:t>peace and economic and social development.</a:t>
            </a:r>
            <a:endParaRPr lang="it-IT" b="1">
              <a:ea typeface="Calibri"/>
              <a:cs typeface="Calibri"/>
            </a:endParaRPr>
          </a:p>
        </p:txBody>
      </p:sp>
    </p:spTree>
    <p:extLst>
      <p:ext uri="{BB962C8B-B14F-4D97-AF65-F5344CB8AC3E}">
        <p14:creationId xmlns:p14="http://schemas.microsoft.com/office/powerpoint/2010/main" val="1204427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050C02-84CF-4BD8-9C59-7791C510B9AE}"/>
              </a:ext>
            </a:extLst>
          </p:cNvPr>
          <p:cNvSpPr>
            <a:spLocks noGrp="1"/>
          </p:cNvSpPr>
          <p:nvPr>
            <p:ph type="title"/>
          </p:nvPr>
        </p:nvSpPr>
        <p:spPr/>
        <p:txBody>
          <a:bodyPr>
            <a:normAutofit fontScale="90000"/>
          </a:bodyPr>
          <a:lstStyle/>
          <a:p>
            <a:br>
              <a:rPr lang="en-US" sz="4000" b="1" dirty="0">
                <a:ea typeface="Calibri Light"/>
                <a:cs typeface="Calibri Light"/>
              </a:rPr>
            </a:br>
            <a:r>
              <a:rPr lang="en-US" sz="4000" b="1" dirty="0">
                <a:ea typeface="Calibri Light"/>
                <a:cs typeface="Calibri Light"/>
              </a:rPr>
              <a:t>United Nations Conference on the Human Environment, 5-16 June 1972, Stockholm</a:t>
            </a:r>
            <a:endParaRPr lang="it-IT" sz="4000" dirty="0">
              <a:solidFill>
                <a:srgbClr val="808080"/>
              </a:solidFill>
              <a:ea typeface="Calibri Light"/>
              <a:cs typeface="Calibri Light"/>
            </a:endParaRPr>
          </a:p>
          <a:p>
            <a:endParaRPr lang="it-IT" dirty="0">
              <a:ea typeface="Calibri Light"/>
              <a:cs typeface="Calibri Light"/>
            </a:endParaRPr>
          </a:p>
        </p:txBody>
      </p:sp>
      <p:sp>
        <p:nvSpPr>
          <p:cNvPr id="3" name="Segnaposto contenuto 2">
            <a:extLst>
              <a:ext uri="{FF2B5EF4-FFF2-40B4-BE49-F238E27FC236}">
                <a16:creationId xmlns:a16="http://schemas.microsoft.com/office/drawing/2014/main" id="{DDB1D57E-6517-4030-88D6-0123E4CE5101}"/>
              </a:ext>
            </a:extLst>
          </p:cNvPr>
          <p:cNvSpPr>
            <a:spLocks noGrp="1"/>
          </p:cNvSpPr>
          <p:nvPr>
            <p:ph idx="1"/>
          </p:nvPr>
        </p:nvSpPr>
        <p:spPr>
          <a:xfrm>
            <a:off x="838200" y="2178192"/>
            <a:ext cx="10515600" cy="3998771"/>
          </a:xfrm>
        </p:spPr>
        <p:txBody>
          <a:bodyPr vert="horz" lIns="91440" tIns="45720" rIns="91440" bIns="45720" rtlCol="0" anchor="t">
            <a:normAutofit/>
          </a:bodyPr>
          <a:lstStyle/>
          <a:p>
            <a:pPr algn="just"/>
            <a:r>
              <a:rPr lang="en-US" sz="3200" dirty="0"/>
              <a:t>At the Stockholm Summit it was declared that "</a:t>
            </a:r>
            <a:r>
              <a:rPr lang="en-US" sz="3200" b="1" dirty="0"/>
              <a:t>economic growth is not an end in itself [...] but should result in an improvement of life and general well-being</a:t>
            </a:r>
            <a:r>
              <a:rPr lang="en-US" sz="3200" dirty="0"/>
              <a:t>. [...] In accordance with the basic features of European culture, special attention should be given to intangible values and environmental protection.</a:t>
            </a:r>
            <a:endParaRPr lang="it-IT" sz="3200" dirty="0"/>
          </a:p>
        </p:txBody>
      </p:sp>
    </p:spTree>
    <p:extLst>
      <p:ext uri="{BB962C8B-B14F-4D97-AF65-F5344CB8AC3E}">
        <p14:creationId xmlns:p14="http://schemas.microsoft.com/office/powerpoint/2010/main" val="1293955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22673-94F1-413E-BFEA-32BF8B2C6C8E}"/>
              </a:ext>
            </a:extLst>
          </p:cNvPr>
          <p:cNvSpPr>
            <a:spLocks noGrp="1"/>
          </p:cNvSpPr>
          <p:nvPr>
            <p:ph type="title"/>
          </p:nvPr>
        </p:nvSpPr>
        <p:spPr/>
        <p:txBody>
          <a:bodyPr/>
          <a:lstStyle/>
          <a:p>
            <a:r>
              <a:rPr lang="it-IT" dirty="0">
                <a:ea typeface="Calibri Light"/>
                <a:cs typeface="Calibri Light"/>
              </a:rPr>
              <a:t>The </a:t>
            </a:r>
            <a:r>
              <a:rPr lang="it-IT" dirty="0" err="1">
                <a:ea typeface="Calibri Light"/>
                <a:cs typeface="Calibri Light"/>
              </a:rPr>
              <a:t>Stockholm</a:t>
            </a:r>
            <a:r>
              <a:rPr lang="it-IT" dirty="0">
                <a:ea typeface="Calibri Light"/>
                <a:cs typeface="Calibri Light"/>
              </a:rPr>
              <a:t> </a:t>
            </a:r>
            <a:r>
              <a:rPr lang="it-IT" dirty="0" err="1">
                <a:ea typeface="Calibri Light"/>
                <a:cs typeface="Calibri Light"/>
              </a:rPr>
              <a:t>Declaration</a:t>
            </a:r>
            <a:endParaRPr lang="it-IT" dirty="0" err="1"/>
          </a:p>
        </p:txBody>
      </p:sp>
      <p:sp>
        <p:nvSpPr>
          <p:cNvPr id="3" name="Segnaposto contenuto 2">
            <a:extLst>
              <a:ext uri="{FF2B5EF4-FFF2-40B4-BE49-F238E27FC236}">
                <a16:creationId xmlns:a16="http://schemas.microsoft.com/office/drawing/2014/main" id="{1D58F18E-6512-4C31-BF55-FA09B247837E}"/>
              </a:ext>
            </a:extLst>
          </p:cNvPr>
          <p:cNvSpPr>
            <a:spLocks noGrp="1"/>
          </p:cNvSpPr>
          <p:nvPr>
            <p:ph idx="1"/>
          </p:nvPr>
        </p:nvSpPr>
        <p:spPr>
          <a:xfrm>
            <a:off x="941894" y="2107406"/>
            <a:ext cx="10515600" cy="3934620"/>
          </a:xfrm>
        </p:spPr>
        <p:txBody>
          <a:bodyPr vert="horz" lIns="91440" tIns="45720" rIns="91440" bIns="45720" rtlCol="0" anchor="t">
            <a:normAutofit/>
          </a:bodyPr>
          <a:lstStyle/>
          <a:p>
            <a:pPr marL="0" indent="0" algn="just">
              <a:buNone/>
            </a:pPr>
            <a:r>
              <a:rPr lang="en-US" sz="3200" dirty="0">
                <a:solidFill>
                  <a:srgbClr val="000000"/>
                </a:solidFill>
                <a:latin typeface="Calibri"/>
                <a:ea typeface="Calibri"/>
                <a:cs typeface="Calibri"/>
              </a:rPr>
              <a:t>The Stockholm Declaration, which </a:t>
            </a:r>
            <a:r>
              <a:rPr lang="en-US" sz="3200" b="1" dirty="0">
                <a:solidFill>
                  <a:srgbClr val="000000"/>
                </a:solidFill>
                <a:latin typeface="Calibri"/>
                <a:ea typeface="Calibri"/>
                <a:cs typeface="Calibri"/>
              </a:rPr>
              <a:t>contained 26 principles</a:t>
            </a:r>
            <a:r>
              <a:rPr lang="en-US" sz="3200" dirty="0">
                <a:solidFill>
                  <a:srgbClr val="000000"/>
                </a:solidFill>
                <a:latin typeface="Calibri"/>
                <a:ea typeface="Calibri"/>
                <a:cs typeface="Calibri"/>
              </a:rPr>
              <a:t>, placed environmental issues at the forefront of international concerns and marked </a:t>
            </a:r>
            <a:r>
              <a:rPr lang="en-US" sz="3200" b="1" dirty="0">
                <a:solidFill>
                  <a:srgbClr val="000000"/>
                </a:solidFill>
                <a:latin typeface="Calibri"/>
                <a:ea typeface="Calibri"/>
                <a:cs typeface="Calibri"/>
              </a:rPr>
              <a:t>the start of a dialogue between </a:t>
            </a:r>
            <a:r>
              <a:rPr lang="en-US" sz="3200" b="1" dirty="0">
                <a:solidFill>
                  <a:srgbClr val="000000"/>
                </a:solidFill>
                <a:highlight>
                  <a:srgbClr val="FFFF00"/>
                </a:highlight>
                <a:latin typeface="Calibri"/>
                <a:ea typeface="Calibri"/>
                <a:cs typeface="Calibri"/>
              </a:rPr>
              <a:t>industrialized and developing countries</a:t>
            </a:r>
            <a:r>
              <a:rPr lang="en-US" sz="3200" dirty="0">
                <a:solidFill>
                  <a:srgbClr val="000000"/>
                </a:solidFill>
                <a:latin typeface="Calibri"/>
                <a:ea typeface="Calibri"/>
                <a:cs typeface="Calibri"/>
              </a:rPr>
              <a:t> on the link between economic growth, the pollution of the air, water, and oceans and the well-being of people around the world. </a:t>
            </a:r>
            <a:endParaRPr lang="en-US" sz="3200" dirty="0">
              <a:solidFill>
                <a:srgbClr val="454545"/>
              </a:solidFill>
              <a:latin typeface="Calibri"/>
              <a:ea typeface="Calibri"/>
              <a:cs typeface="Calibri"/>
            </a:endParaRPr>
          </a:p>
          <a:p>
            <a:pPr marL="0" indent="0">
              <a:buNone/>
            </a:pPr>
            <a:endParaRPr lang="en-US" dirty="0">
              <a:solidFill>
                <a:srgbClr val="454545"/>
              </a:solidFill>
              <a:latin typeface="Roboto"/>
            </a:endParaRPr>
          </a:p>
          <a:p>
            <a:endParaRPr lang="it-IT" dirty="0"/>
          </a:p>
        </p:txBody>
      </p:sp>
    </p:spTree>
    <p:extLst>
      <p:ext uri="{BB962C8B-B14F-4D97-AF65-F5344CB8AC3E}">
        <p14:creationId xmlns:p14="http://schemas.microsoft.com/office/powerpoint/2010/main" val="13269967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560DF0-8FCA-4A30-AC05-1223B770AE87}"/>
              </a:ext>
            </a:extLst>
          </p:cNvPr>
          <p:cNvSpPr>
            <a:spLocks noGrp="1"/>
          </p:cNvSpPr>
          <p:nvPr>
            <p:ph type="title"/>
          </p:nvPr>
        </p:nvSpPr>
        <p:spPr/>
        <p:txBody>
          <a:bodyPr/>
          <a:lstStyle/>
          <a:p>
            <a:r>
              <a:rPr lang="it-IT" dirty="0">
                <a:ea typeface="Calibri Light"/>
                <a:cs typeface="Calibri Light"/>
              </a:rPr>
              <a:t>The "Framework for </a:t>
            </a:r>
            <a:r>
              <a:rPr lang="it-IT" dirty="0" err="1">
                <a:ea typeface="Calibri Light"/>
                <a:cs typeface="Calibri Light"/>
              </a:rPr>
              <a:t>Environmental</a:t>
            </a:r>
            <a:r>
              <a:rPr lang="it-IT" dirty="0">
                <a:ea typeface="Calibri Light"/>
                <a:cs typeface="Calibri Light"/>
              </a:rPr>
              <a:t> Action"</a:t>
            </a:r>
            <a:endParaRPr lang="it-IT" dirty="0"/>
          </a:p>
        </p:txBody>
      </p:sp>
      <p:sp>
        <p:nvSpPr>
          <p:cNvPr id="3" name="Segnaposto contenuto 2">
            <a:extLst>
              <a:ext uri="{FF2B5EF4-FFF2-40B4-BE49-F238E27FC236}">
                <a16:creationId xmlns:a16="http://schemas.microsoft.com/office/drawing/2014/main" id="{3C1FDCF5-BB7F-4A24-9FCB-B5304DCF9E4D}"/>
              </a:ext>
            </a:extLst>
          </p:cNvPr>
          <p:cNvSpPr>
            <a:spLocks noGrp="1"/>
          </p:cNvSpPr>
          <p:nvPr>
            <p:ph idx="1"/>
          </p:nvPr>
        </p:nvSpPr>
        <p:spPr/>
        <p:txBody>
          <a:bodyPr vert="horz" lIns="91440" tIns="45720" rIns="91440" bIns="45720" rtlCol="0" anchor="t">
            <a:normAutofit/>
          </a:bodyPr>
          <a:lstStyle/>
          <a:p>
            <a:pPr algn="just"/>
            <a:r>
              <a:rPr lang="en-US" sz="3200" dirty="0">
                <a:solidFill>
                  <a:srgbClr val="1A1A1A"/>
                </a:solidFill>
                <a:latin typeface="Calibri"/>
                <a:ea typeface="Calibri"/>
                <a:cs typeface="Calibri"/>
              </a:rPr>
              <a:t>The conference also produced </a:t>
            </a:r>
            <a:r>
              <a:rPr lang="en-US" sz="3200" b="1" dirty="0">
                <a:solidFill>
                  <a:srgbClr val="1A1A1A"/>
                </a:solidFill>
                <a:latin typeface="Calibri"/>
                <a:ea typeface="Calibri"/>
                <a:cs typeface="Calibri"/>
              </a:rPr>
              <a:t>the “Framework for Environmental Action,”</a:t>
            </a:r>
            <a:r>
              <a:rPr lang="en-US" sz="3200" dirty="0">
                <a:solidFill>
                  <a:srgbClr val="1A1A1A"/>
                </a:solidFill>
                <a:latin typeface="Calibri"/>
                <a:ea typeface="Calibri"/>
                <a:cs typeface="Calibri"/>
              </a:rPr>
              <a:t> an </a:t>
            </a:r>
            <a:r>
              <a:rPr lang="en-US" sz="3200" b="1" dirty="0">
                <a:solidFill>
                  <a:srgbClr val="1A1A1A"/>
                </a:solidFill>
                <a:latin typeface="Calibri"/>
                <a:ea typeface="Calibri"/>
                <a:cs typeface="Calibri"/>
              </a:rPr>
              <a:t>action plan containing 109 specific recommendations</a:t>
            </a:r>
            <a:r>
              <a:rPr lang="en-US" sz="3200" dirty="0">
                <a:solidFill>
                  <a:srgbClr val="1A1A1A"/>
                </a:solidFill>
                <a:latin typeface="Calibri"/>
                <a:ea typeface="Calibri"/>
                <a:cs typeface="Calibri"/>
              </a:rPr>
              <a:t> related to human settlements, natural-resource management, pollution, educational and social aspects of the environment, development, and international organizations.</a:t>
            </a:r>
            <a:endParaRPr lang="it-IT" sz="3200" dirty="0">
              <a:latin typeface="Calibri"/>
              <a:ea typeface="Calibri"/>
              <a:cs typeface="Calibri"/>
            </a:endParaRPr>
          </a:p>
        </p:txBody>
      </p:sp>
    </p:spTree>
    <p:extLst>
      <p:ext uri="{BB962C8B-B14F-4D97-AF65-F5344CB8AC3E}">
        <p14:creationId xmlns:p14="http://schemas.microsoft.com/office/powerpoint/2010/main" val="32510545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222673-94F1-413E-BFEA-32BF8B2C6C8E}"/>
              </a:ext>
            </a:extLst>
          </p:cNvPr>
          <p:cNvSpPr>
            <a:spLocks noGrp="1"/>
          </p:cNvSpPr>
          <p:nvPr>
            <p:ph type="title"/>
          </p:nvPr>
        </p:nvSpPr>
        <p:spPr/>
        <p:txBody>
          <a:bodyPr/>
          <a:lstStyle/>
          <a:p>
            <a:r>
              <a:rPr lang="it-IT" dirty="0">
                <a:ea typeface="Calibri Light"/>
                <a:cs typeface="Calibri Light"/>
              </a:rPr>
              <a:t>The "Framework for </a:t>
            </a:r>
            <a:r>
              <a:rPr lang="it-IT" dirty="0" err="1">
                <a:ea typeface="Calibri Light"/>
                <a:cs typeface="Calibri Light"/>
              </a:rPr>
              <a:t>Environmental</a:t>
            </a:r>
            <a:r>
              <a:rPr lang="it-IT" dirty="0">
                <a:ea typeface="Calibri Light"/>
                <a:cs typeface="Calibri Light"/>
              </a:rPr>
              <a:t> Action"</a:t>
            </a:r>
            <a:endParaRPr lang="it-IT" dirty="0"/>
          </a:p>
        </p:txBody>
      </p:sp>
      <p:sp>
        <p:nvSpPr>
          <p:cNvPr id="3" name="Segnaposto contenuto 2">
            <a:extLst>
              <a:ext uri="{FF2B5EF4-FFF2-40B4-BE49-F238E27FC236}">
                <a16:creationId xmlns:a16="http://schemas.microsoft.com/office/drawing/2014/main" id="{1D58F18E-6512-4C31-BF55-FA09B247837E}"/>
              </a:ext>
            </a:extLst>
          </p:cNvPr>
          <p:cNvSpPr>
            <a:spLocks noGrp="1"/>
          </p:cNvSpPr>
          <p:nvPr>
            <p:ph idx="1"/>
          </p:nvPr>
        </p:nvSpPr>
        <p:spPr>
          <a:xfrm>
            <a:off x="941894" y="1690688"/>
            <a:ext cx="10515600" cy="4351338"/>
          </a:xfrm>
        </p:spPr>
        <p:txBody>
          <a:bodyPr vert="horz" lIns="91440" tIns="45720" rIns="91440" bIns="45720" rtlCol="0" anchor="t">
            <a:normAutofit lnSpcReduction="10000"/>
          </a:bodyPr>
          <a:lstStyle/>
          <a:p>
            <a:pPr algn="just"/>
            <a:r>
              <a:rPr lang="en-US" sz="3200" dirty="0">
                <a:solidFill>
                  <a:srgbClr val="000000"/>
                </a:solidFill>
                <a:latin typeface="Calibri"/>
                <a:ea typeface="Calibri"/>
                <a:cs typeface="Calibri"/>
              </a:rPr>
              <a:t>The </a:t>
            </a:r>
            <a:r>
              <a:rPr lang="en-US" sz="3200" dirty="0">
                <a:solidFill>
                  <a:srgbClr val="000000"/>
                </a:solidFill>
                <a:latin typeface="Calibri"/>
                <a:ea typeface="Calibri"/>
                <a:cs typeface="Calibri"/>
                <a:hlinkClick r:id="rId2">
                  <a:extLst>
                    <a:ext uri="{A12FA001-AC4F-418D-AE19-62706E023703}">
                      <ahyp:hlinkClr xmlns:ahyp="http://schemas.microsoft.com/office/drawing/2018/hyperlinkcolor" val="tx"/>
                    </a:ext>
                  </a:extLst>
                </a:hlinkClick>
              </a:rPr>
              <a:t>Action Plan</a:t>
            </a:r>
            <a:r>
              <a:rPr lang="en-US" sz="3200" dirty="0">
                <a:solidFill>
                  <a:srgbClr val="000000"/>
                </a:solidFill>
                <a:latin typeface="Calibri"/>
                <a:ea typeface="Calibri"/>
                <a:cs typeface="Calibri"/>
              </a:rPr>
              <a:t> contained </a:t>
            </a:r>
            <a:r>
              <a:rPr lang="en-US" sz="3200" b="1" dirty="0">
                <a:solidFill>
                  <a:srgbClr val="000000"/>
                </a:solidFill>
                <a:latin typeface="Calibri"/>
                <a:ea typeface="Calibri"/>
                <a:cs typeface="Calibri"/>
              </a:rPr>
              <a:t>three main categories</a:t>
            </a:r>
            <a:r>
              <a:rPr lang="en-US" sz="3200" dirty="0">
                <a:solidFill>
                  <a:srgbClr val="000000"/>
                </a:solidFill>
                <a:latin typeface="Calibri"/>
                <a:ea typeface="Calibri"/>
                <a:cs typeface="Calibri"/>
              </a:rPr>
              <a:t>: </a:t>
            </a:r>
            <a:endParaRPr lang="en-US" sz="3200">
              <a:solidFill>
                <a:srgbClr val="454545"/>
              </a:solidFill>
              <a:latin typeface="Calibri"/>
              <a:ea typeface="Calibri"/>
              <a:cs typeface="Calibri"/>
            </a:endParaRPr>
          </a:p>
          <a:p>
            <a:pPr algn="just"/>
            <a:r>
              <a:rPr lang="en-US" sz="3200" dirty="0">
                <a:solidFill>
                  <a:srgbClr val="000000"/>
                </a:solidFill>
                <a:latin typeface="Calibri"/>
                <a:ea typeface="Calibri"/>
                <a:cs typeface="Calibri"/>
              </a:rPr>
              <a:t>a) Global Environmental Assessment </a:t>
            </a:r>
            <a:r>
              <a:rPr lang="en-US" sz="3200" dirty="0" err="1">
                <a:solidFill>
                  <a:srgbClr val="000000"/>
                </a:solidFill>
                <a:latin typeface="Calibri"/>
                <a:ea typeface="Calibri"/>
                <a:cs typeface="Calibri"/>
              </a:rPr>
              <a:t>Programme</a:t>
            </a:r>
            <a:r>
              <a:rPr lang="en-US" sz="3200" dirty="0">
                <a:solidFill>
                  <a:srgbClr val="000000"/>
                </a:solidFill>
                <a:latin typeface="Calibri"/>
                <a:ea typeface="Calibri"/>
                <a:cs typeface="Calibri"/>
              </a:rPr>
              <a:t> (watch plan); </a:t>
            </a:r>
            <a:endParaRPr lang="en-US" sz="3200">
              <a:solidFill>
                <a:srgbClr val="454545"/>
              </a:solidFill>
              <a:latin typeface="Calibri"/>
              <a:ea typeface="Calibri"/>
              <a:cs typeface="Calibri"/>
            </a:endParaRPr>
          </a:p>
          <a:p>
            <a:pPr algn="just"/>
            <a:r>
              <a:rPr lang="en-US" sz="3200" dirty="0">
                <a:solidFill>
                  <a:srgbClr val="000000"/>
                </a:solidFill>
                <a:latin typeface="Calibri"/>
                <a:ea typeface="Calibri"/>
                <a:cs typeface="Calibri"/>
              </a:rPr>
              <a:t>b) Environmental management activities; </a:t>
            </a:r>
            <a:endParaRPr lang="en-US" sz="3200" dirty="0">
              <a:solidFill>
                <a:srgbClr val="454545"/>
              </a:solidFill>
              <a:latin typeface="Calibri"/>
              <a:ea typeface="Calibri"/>
              <a:cs typeface="Calibri"/>
            </a:endParaRPr>
          </a:p>
          <a:p>
            <a:pPr algn="just"/>
            <a:r>
              <a:rPr lang="en-US" sz="3200" dirty="0">
                <a:solidFill>
                  <a:srgbClr val="000000"/>
                </a:solidFill>
                <a:latin typeface="Calibri"/>
                <a:ea typeface="Calibri"/>
                <a:cs typeface="Calibri"/>
              </a:rPr>
              <a:t>(c) International measures to support assessment and management activities carried out at the national and international levels. </a:t>
            </a:r>
            <a:endParaRPr lang="en-US" sz="3200">
              <a:solidFill>
                <a:srgbClr val="454545"/>
              </a:solidFill>
              <a:latin typeface="Calibri"/>
              <a:ea typeface="Calibri"/>
              <a:cs typeface="Calibri"/>
            </a:endParaRPr>
          </a:p>
          <a:p>
            <a:pPr marL="0" indent="0" algn="just">
              <a:buNone/>
            </a:pPr>
            <a:r>
              <a:rPr lang="en-US" sz="3200" dirty="0">
                <a:solidFill>
                  <a:srgbClr val="000000"/>
                </a:solidFill>
                <a:latin typeface="Calibri"/>
                <a:ea typeface="Calibri"/>
                <a:cs typeface="Calibri"/>
              </a:rPr>
              <a:t>In addition, these categories were broken down into 109 recommendations.</a:t>
            </a:r>
            <a:endParaRPr lang="en-US" sz="3200">
              <a:solidFill>
                <a:srgbClr val="454545"/>
              </a:solidFill>
              <a:latin typeface="Calibri"/>
              <a:ea typeface="Calibri"/>
              <a:cs typeface="Calibri"/>
            </a:endParaRPr>
          </a:p>
          <a:p>
            <a:endParaRPr lang="it-IT" dirty="0"/>
          </a:p>
        </p:txBody>
      </p:sp>
    </p:spTree>
    <p:extLst>
      <p:ext uri="{BB962C8B-B14F-4D97-AF65-F5344CB8AC3E}">
        <p14:creationId xmlns:p14="http://schemas.microsoft.com/office/powerpoint/2010/main" val="1224007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75FF7-03DF-4844-B723-E4DAB7382A72}"/>
              </a:ext>
            </a:extLst>
          </p:cNvPr>
          <p:cNvSpPr>
            <a:spLocks noGrp="1"/>
          </p:cNvSpPr>
          <p:nvPr>
            <p:ph type="title"/>
          </p:nvPr>
        </p:nvSpPr>
        <p:spPr/>
        <p:txBody>
          <a:bodyPr/>
          <a:lstStyle/>
          <a:p>
            <a:pPr algn="ctr"/>
            <a:r>
              <a:rPr lang="it-IT" err="1">
                <a:ea typeface="Calibri Light"/>
                <a:cs typeface="Calibri Light"/>
              </a:rPr>
              <a:t>European</a:t>
            </a:r>
            <a:r>
              <a:rPr lang="it-IT" dirty="0">
                <a:ea typeface="Calibri Light"/>
                <a:cs typeface="Calibri Light"/>
              </a:rPr>
              <a:t> Union </a:t>
            </a:r>
            <a:r>
              <a:rPr lang="it-IT" err="1">
                <a:ea typeface="Calibri Light"/>
                <a:cs typeface="Calibri Light"/>
              </a:rPr>
              <a:t>environmental</a:t>
            </a:r>
            <a:r>
              <a:rPr lang="it-IT" dirty="0">
                <a:ea typeface="Calibri Light"/>
                <a:cs typeface="Calibri Light"/>
              </a:rPr>
              <a:t> </a:t>
            </a:r>
            <a:r>
              <a:rPr lang="it-IT" err="1">
                <a:ea typeface="Calibri Light"/>
                <a:cs typeface="Calibri Light"/>
              </a:rPr>
              <a:t>Law</a:t>
            </a:r>
            <a:endParaRPr lang="it-IT" dirty="0" err="1">
              <a:ea typeface="Calibri Light"/>
              <a:cs typeface="Calibri Light"/>
            </a:endParaRPr>
          </a:p>
        </p:txBody>
      </p:sp>
      <p:sp>
        <p:nvSpPr>
          <p:cNvPr id="3" name="Segnaposto contenuto 2">
            <a:extLst>
              <a:ext uri="{FF2B5EF4-FFF2-40B4-BE49-F238E27FC236}">
                <a16:creationId xmlns:a16="http://schemas.microsoft.com/office/drawing/2014/main" id="{55D7AD61-AB43-400D-9925-062DFC8B7682}"/>
              </a:ext>
            </a:extLst>
          </p:cNvPr>
          <p:cNvSpPr>
            <a:spLocks noGrp="1"/>
          </p:cNvSpPr>
          <p:nvPr>
            <p:ph idx="1"/>
          </p:nvPr>
        </p:nvSpPr>
        <p:spPr>
          <a:xfrm>
            <a:off x="929185" y="1859744"/>
            <a:ext cx="10515600" cy="4351338"/>
          </a:xfrm>
        </p:spPr>
        <p:txBody>
          <a:bodyPr vert="horz" lIns="91440" tIns="45720" rIns="91440" bIns="45720" rtlCol="0" anchor="t">
            <a:normAutofit/>
          </a:bodyPr>
          <a:lstStyle/>
          <a:p>
            <a:r>
              <a:rPr lang="en-US" dirty="0"/>
              <a:t>In the European Union's legal system, environmental protection is the </a:t>
            </a:r>
            <a:r>
              <a:rPr lang="en-US" b="1" dirty="0"/>
              <a:t>subject of specific discipline and constitutes</a:t>
            </a:r>
            <a:r>
              <a:rPr lang="en-US" dirty="0"/>
              <a:t> a "proper subject matter" within the various subjects of European </a:t>
            </a:r>
            <a:r>
              <a:rPr lang="en-US"/>
              <a:t>law.</a:t>
            </a:r>
            <a:endParaRPr lang="it-IT">
              <a:ea typeface="Calibri"/>
              <a:cs typeface="Calibri"/>
            </a:endParaRPr>
          </a:p>
          <a:p>
            <a:r>
              <a:rPr lang="en-US" dirty="0"/>
              <a:t>Environmental policy is </a:t>
            </a:r>
            <a:r>
              <a:rPr lang="en-US" b="1" dirty="0"/>
              <a:t>one of the main areas in which EU action is </a:t>
            </a:r>
            <a:r>
              <a:rPr lang="en-US" b="1"/>
              <a:t>expressed</a:t>
            </a:r>
            <a:r>
              <a:rPr lang="en-US"/>
              <a:t>.</a:t>
            </a:r>
            <a:endParaRPr lang="it-IT">
              <a:ea typeface="Calibri"/>
              <a:cs typeface="Calibri"/>
            </a:endParaRPr>
          </a:p>
          <a:p>
            <a:r>
              <a:rPr lang="en-US"/>
              <a:t>The</a:t>
            </a:r>
            <a:r>
              <a:rPr lang="en-US" dirty="0"/>
              <a:t> pursuit of sustainable development in the determination and implementation of all other EU policies and actions is </a:t>
            </a:r>
            <a:r>
              <a:rPr lang="en-US" b="1" dirty="0"/>
              <a:t>now an inescapable goal for the European </a:t>
            </a:r>
            <a:r>
              <a:rPr lang="en-US" b="1"/>
              <a:t>institutions.</a:t>
            </a:r>
            <a:endParaRPr lang="en-US" b="1">
              <a:ea typeface="Calibri"/>
              <a:cs typeface="Calibri"/>
            </a:endParaRPr>
          </a:p>
        </p:txBody>
      </p:sp>
    </p:spTree>
    <p:extLst>
      <p:ext uri="{BB962C8B-B14F-4D97-AF65-F5344CB8AC3E}">
        <p14:creationId xmlns:p14="http://schemas.microsoft.com/office/powerpoint/2010/main" val="3654285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D912E-E089-4C74-9258-A34A2080FCF1}"/>
              </a:ext>
            </a:extLst>
          </p:cNvPr>
          <p:cNvSpPr>
            <a:spLocks noGrp="1"/>
          </p:cNvSpPr>
          <p:nvPr>
            <p:ph type="title"/>
          </p:nvPr>
        </p:nvSpPr>
        <p:spPr/>
        <p:txBody>
          <a:bodyPr/>
          <a:lstStyle/>
          <a:p>
            <a:r>
              <a:rPr lang="it-IT" dirty="0">
                <a:ea typeface="Calibri Light"/>
                <a:cs typeface="Calibri Light"/>
              </a:rPr>
              <a:t>The "Framework for </a:t>
            </a:r>
            <a:r>
              <a:rPr lang="it-IT" dirty="0" err="1">
                <a:ea typeface="Calibri Light"/>
                <a:cs typeface="Calibri Light"/>
              </a:rPr>
              <a:t>Environmental</a:t>
            </a:r>
            <a:r>
              <a:rPr lang="it-IT" dirty="0">
                <a:ea typeface="Calibri Light"/>
                <a:cs typeface="Calibri Light"/>
              </a:rPr>
              <a:t> Action"</a:t>
            </a:r>
            <a:endParaRPr lang="it-IT" dirty="0"/>
          </a:p>
        </p:txBody>
      </p:sp>
      <p:sp>
        <p:nvSpPr>
          <p:cNvPr id="3" name="Segnaposto contenuto 2">
            <a:extLst>
              <a:ext uri="{FF2B5EF4-FFF2-40B4-BE49-F238E27FC236}">
                <a16:creationId xmlns:a16="http://schemas.microsoft.com/office/drawing/2014/main" id="{DCD50DFC-AAD2-4DAB-BD4B-C8221E322D46}"/>
              </a:ext>
            </a:extLst>
          </p:cNvPr>
          <p:cNvSpPr>
            <a:spLocks noGrp="1"/>
          </p:cNvSpPr>
          <p:nvPr>
            <p:ph idx="1"/>
          </p:nvPr>
        </p:nvSpPr>
        <p:spPr/>
        <p:txBody>
          <a:bodyPr vert="horz" lIns="91440" tIns="45720" rIns="91440" bIns="45720" rtlCol="0" anchor="t">
            <a:normAutofit/>
          </a:bodyPr>
          <a:lstStyle/>
          <a:p>
            <a:pPr marL="0" indent="0">
              <a:buNone/>
            </a:pPr>
            <a:r>
              <a:rPr lang="en-US" dirty="0"/>
              <a:t>The final declaration was </a:t>
            </a:r>
            <a:r>
              <a:rPr lang="en-US" b="1" dirty="0"/>
              <a:t>a statement of human rights as well as an acknowledgment of the need for environmental protection. </a:t>
            </a:r>
            <a:endParaRPr lang="it-IT" dirty="0"/>
          </a:p>
          <a:p>
            <a:pPr marL="0" indent="0">
              <a:buNone/>
            </a:pPr>
            <a:r>
              <a:rPr lang="en-US" dirty="0"/>
              <a:t>The</a:t>
            </a:r>
            <a:r>
              <a:rPr lang="en-US" b="1" dirty="0"/>
              <a:t> first principle</a:t>
            </a:r>
            <a:r>
              <a:rPr lang="en-US" dirty="0"/>
              <a:t> began: </a:t>
            </a:r>
            <a:endParaRPr lang="it-IT"/>
          </a:p>
          <a:p>
            <a:pPr marL="0" indent="0">
              <a:buNone/>
            </a:pPr>
            <a:r>
              <a:rPr lang="en-US" dirty="0"/>
              <a:t>“</a:t>
            </a:r>
            <a:r>
              <a:rPr lang="en-US" b="1" dirty="0"/>
              <a:t>Man has the fundamental right to freedom, equality and adequate conditions of life, in an environment of a quality that permits a life of dignity and well-being.</a:t>
            </a:r>
            <a:r>
              <a:rPr lang="en-US" dirty="0"/>
              <a:t>” </a:t>
            </a:r>
            <a:endParaRPr lang="it-IT"/>
          </a:p>
          <a:p>
            <a:pPr marL="0" indent="0">
              <a:buNone/>
            </a:pPr>
            <a:r>
              <a:rPr lang="en-US" dirty="0"/>
              <a:t>The need to preserve the environment was </a:t>
            </a:r>
            <a:r>
              <a:rPr lang="en-US" b="1" dirty="0"/>
              <a:t>not placed in opposition to economic development.</a:t>
            </a:r>
            <a:r>
              <a:rPr lang="en-US" dirty="0"/>
              <a:t> In fact, their interdependence was explicitly stated in principles 8 and 9.</a:t>
            </a:r>
            <a:endParaRPr lang="it-IT">
              <a:ea typeface="Calibri"/>
              <a:cs typeface="Calibri"/>
            </a:endParaRPr>
          </a:p>
        </p:txBody>
      </p:sp>
    </p:spTree>
    <p:extLst>
      <p:ext uri="{BB962C8B-B14F-4D97-AF65-F5344CB8AC3E}">
        <p14:creationId xmlns:p14="http://schemas.microsoft.com/office/powerpoint/2010/main" val="17098021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F27F5-0138-4F44-9FEA-F51F6FE79B45}"/>
              </a:ext>
            </a:extLst>
          </p:cNvPr>
          <p:cNvSpPr>
            <a:spLocks noGrp="1"/>
          </p:cNvSpPr>
          <p:nvPr>
            <p:ph type="title"/>
          </p:nvPr>
        </p:nvSpPr>
        <p:spPr/>
        <p:txBody>
          <a:bodyPr/>
          <a:lstStyle/>
          <a:p>
            <a:r>
              <a:rPr lang="en-US" dirty="0"/>
              <a:t>The legal basis of the EU environmental law</a:t>
            </a:r>
            <a:endParaRPr lang="it-IT" dirty="0"/>
          </a:p>
        </p:txBody>
      </p:sp>
      <p:sp>
        <p:nvSpPr>
          <p:cNvPr id="3" name="Segnaposto contenuto 2">
            <a:extLst>
              <a:ext uri="{FF2B5EF4-FFF2-40B4-BE49-F238E27FC236}">
                <a16:creationId xmlns:a16="http://schemas.microsoft.com/office/drawing/2014/main" id="{A8FAEE3A-3AD3-4B17-B9ED-41EA87EE9B82}"/>
              </a:ext>
            </a:extLst>
          </p:cNvPr>
          <p:cNvSpPr>
            <a:spLocks noGrp="1"/>
          </p:cNvSpPr>
          <p:nvPr>
            <p:ph idx="1"/>
          </p:nvPr>
        </p:nvSpPr>
        <p:spPr>
          <a:xfrm>
            <a:off x="838200" y="2041285"/>
            <a:ext cx="10515600" cy="4135678"/>
          </a:xfrm>
        </p:spPr>
        <p:txBody>
          <a:bodyPr vert="horz" lIns="91440" tIns="45720" rIns="91440" bIns="45720" rtlCol="0" anchor="t">
            <a:normAutofit/>
          </a:bodyPr>
          <a:lstStyle/>
          <a:p>
            <a:pPr marL="0" indent="0" algn="just">
              <a:buNone/>
            </a:pPr>
            <a:r>
              <a:rPr lang="en-US" dirty="0"/>
              <a:t>The </a:t>
            </a:r>
            <a:r>
              <a:rPr lang="en-US" b="1" dirty="0"/>
              <a:t>justification for the need</a:t>
            </a:r>
            <a:r>
              <a:rPr lang="en-US" dirty="0"/>
              <a:t> for an environmental policy was found in the fact that according to </a:t>
            </a:r>
            <a:r>
              <a:rPr lang="en-US" b="1" dirty="0"/>
              <a:t>Article 2 of the Treaty</a:t>
            </a:r>
            <a:r>
              <a:rPr lang="en-US" dirty="0"/>
              <a:t>, </a:t>
            </a:r>
            <a:endParaRPr lang="it-IT" dirty="0"/>
          </a:p>
          <a:p>
            <a:pPr marL="0" indent="0" algn="just">
              <a:buNone/>
            </a:pPr>
            <a:r>
              <a:rPr lang="en-US" b="1" dirty="0"/>
              <a:t>The European Economic Community has the task of "promoting a harmonious development of economic activities throughout the Community</a:t>
            </a:r>
            <a:r>
              <a:rPr lang="en-US" dirty="0"/>
              <a:t>; a continuous and balanced expansion and an ever more rapid improvement of living conditions".</a:t>
            </a:r>
            <a:endParaRPr lang="it-IT">
              <a:ea typeface="Calibri"/>
              <a:cs typeface="Calibri"/>
            </a:endParaRPr>
          </a:p>
        </p:txBody>
      </p:sp>
    </p:spTree>
    <p:extLst>
      <p:ext uri="{BB962C8B-B14F-4D97-AF65-F5344CB8AC3E}">
        <p14:creationId xmlns:p14="http://schemas.microsoft.com/office/powerpoint/2010/main" val="13534673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953E80-D75F-413F-8AAE-5943869C9E46}"/>
              </a:ext>
            </a:extLst>
          </p:cNvPr>
          <p:cNvSpPr>
            <a:spLocks noGrp="1"/>
          </p:cNvSpPr>
          <p:nvPr>
            <p:ph type="title"/>
          </p:nvPr>
        </p:nvSpPr>
        <p:spPr/>
        <p:txBody>
          <a:bodyPr/>
          <a:lstStyle/>
          <a:p>
            <a:pPr algn="ctr"/>
            <a:r>
              <a:rPr lang="it-IT" dirty="0"/>
              <a:t>The </a:t>
            </a:r>
            <a:r>
              <a:rPr lang="it-IT" dirty="0" err="1"/>
              <a:t>legal</a:t>
            </a:r>
            <a:r>
              <a:rPr lang="it-IT" dirty="0"/>
              <a:t> </a:t>
            </a:r>
            <a:r>
              <a:rPr lang="it-IT" dirty="0" err="1"/>
              <a:t>basis</a:t>
            </a:r>
            <a:endParaRPr lang="it-IT" dirty="0"/>
          </a:p>
        </p:txBody>
      </p:sp>
      <p:sp>
        <p:nvSpPr>
          <p:cNvPr id="3" name="Segnaposto contenuto 2">
            <a:extLst>
              <a:ext uri="{FF2B5EF4-FFF2-40B4-BE49-F238E27FC236}">
                <a16:creationId xmlns:a16="http://schemas.microsoft.com/office/drawing/2014/main" id="{C8115F08-A348-49AE-B53F-A7229103EDAA}"/>
              </a:ext>
            </a:extLst>
          </p:cNvPr>
          <p:cNvSpPr>
            <a:spLocks noGrp="1"/>
          </p:cNvSpPr>
          <p:nvPr>
            <p:ph idx="1"/>
          </p:nvPr>
        </p:nvSpPr>
        <p:spPr/>
        <p:txBody>
          <a:bodyPr vert="horz" lIns="91440" tIns="45720" rIns="91440" bIns="45720" rtlCol="0" anchor="t">
            <a:normAutofit/>
          </a:bodyPr>
          <a:lstStyle/>
          <a:p>
            <a:pPr marL="0" indent="0">
              <a:buNone/>
            </a:pPr>
            <a:r>
              <a:rPr lang="en-US" b="1" dirty="0"/>
              <a:t>ARTICLE 2 </a:t>
            </a:r>
            <a:r>
              <a:rPr lang="it-IT" b="1" err="1"/>
              <a:t>Tr</a:t>
            </a:r>
            <a:r>
              <a:rPr lang="it-IT" b="1" dirty="0"/>
              <a:t>. CE</a:t>
            </a:r>
          </a:p>
          <a:p>
            <a:pPr marL="0" indent="0" algn="just">
              <a:buNone/>
            </a:pPr>
            <a:r>
              <a:rPr lang="en-US" dirty="0"/>
              <a:t>It shall be the task of the Community to promote, through the establishment of a common market and the gradual approximation of the economic policies of the Member States, </a:t>
            </a:r>
            <a:r>
              <a:rPr lang="en-US" b="1" dirty="0">
                <a:highlight>
                  <a:srgbClr val="FFFF00"/>
                </a:highlight>
              </a:rPr>
              <a:t>a harmonious development of economic </a:t>
            </a:r>
            <a:r>
              <a:rPr lang="en-US" b="1" dirty="0"/>
              <a:t>activities throughout the Community, a continuous and balanced expansion, increased stability, a rising standard of living and closer relations between the states participating in it.</a:t>
            </a:r>
            <a:endParaRPr lang="it-IT" b="1">
              <a:ea typeface="Calibri"/>
              <a:cs typeface="Calibri"/>
            </a:endParaRPr>
          </a:p>
        </p:txBody>
      </p:sp>
    </p:spTree>
    <p:extLst>
      <p:ext uri="{BB962C8B-B14F-4D97-AF65-F5344CB8AC3E}">
        <p14:creationId xmlns:p14="http://schemas.microsoft.com/office/powerpoint/2010/main" val="34004292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F27F5-0138-4F44-9FEA-F51F6FE79B45}"/>
              </a:ext>
            </a:extLst>
          </p:cNvPr>
          <p:cNvSpPr>
            <a:spLocks noGrp="1"/>
          </p:cNvSpPr>
          <p:nvPr>
            <p:ph type="title"/>
          </p:nvPr>
        </p:nvSpPr>
        <p:spPr/>
        <p:txBody>
          <a:bodyPr/>
          <a:lstStyle/>
          <a:p>
            <a:r>
              <a:rPr lang="en-US" dirty="0"/>
              <a:t>Looking for </a:t>
            </a:r>
            <a:r>
              <a:rPr lang="en-US" dirty="0" err="1"/>
              <a:t>harmonizations</a:t>
            </a:r>
            <a:endParaRPr lang="it-IT" dirty="0"/>
          </a:p>
        </p:txBody>
      </p:sp>
      <p:sp>
        <p:nvSpPr>
          <p:cNvPr id="3" name="Segnaposto contenuto 2">
            <a:extLst>
              <a:ext uri="{FF2B5EF4-FFF2-40B4-BE49-F238E27FC236}">
                <a16:creationId xmlns:a16="http://schemas.microsoft.com/office/drawing/2014/main" id="{A8FAEE3A-3AD3-4B17-B9ED-41EA87EE9B82}"/>
              </a:ext>
            </a:extLst>
          </p:cNvPr>
          <p:cNvSpPr>
            <a:spLocks noGrp="1"/>
          </p:cNvSpPr>
          <p:nvPr>
            <p:ph idx="1"/>
          </p:nvPr>
        </p:nvSpPr>
        <p:spPr/>
        <p:txBody>
          <a:bodyPr vert="horz" lIns="91440" tIns="45720" rIns="91440" bIns="45720" rtlCol="0" anchor="t">
            <a:normAutofit/>
          </a:bodyPr>
          <a:lstStyle/>
          <a:p>
            <a:pPr marL="0" indent="0" algn="just">
              <a:buNone/>
            </a:pPr>
            <a:r>
              <a:rPr lang="en-US" dirty="0"/>
              <a:t>The </a:t>
            </a:r>
            <a:r>
              <a:rPr lang="en-US" err="1"/>
              <a:t>harmonising</a:t>
            </a:r>
            <a:r>
              <a:rPr lang="en-US" dirty="0"/>
              <a:t> intervention of the European Union (then the European Community) </a:t>
            </a:r>
            <a:r>
              <a:rPr lang="en-US" b="1" dirty="0"/>
              <a:t>was aimed at eliminating any discrimination arising from differences in the protection of certain environmental standards between the various Member States.</a:t>
            </a:r>
            <a:endParaRPr lang="it-IT" b="1">
              <a:ea typeface="Calibri"/>
              <a:cs typeface="Calibri"/>
            </a:endParaRPr>
          </a:p>
        </p:txBody>
      </p:sp>
    </p:spTree>
    <p:extLst>
      <p:ext uri="{BB962C8B-B14F-4D97-AF65-F5344CB8AC3E}">
        <p14:creationId xmlns:p14="http://schemas.microsoft.com/office/powerpoint/2010/main" val="1721705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953E80-D75F-413F-8AAE-5943869C9E46}"/>
              </a:ext>
            </a:extLst>
          </p:cNvPr>
          <p:cNvSpPr>
            <a:spLocks noGrp="1"/>
          </p:cNvSpPr>
          <p:nvPr>
            <p:ph type="title"/>
          </p:nvPr>
        </p:nvSpPr>
        <p:spPr/>
        <p:txBody>
          <a:bodyPr/>
          <a:lstStyle/>
          <a:p>
            <a:pPr algn="ctr"/>
            <a:r>
              <a:rPr lang="it-IT" dirty="0"/>
              <a:t>The </a:t>
            </a:r>
            <a:r>
              <a:rPr lang="it-IT" dirty="0" err="1"/>
              <a:t>legal</a:t>
            </a:r>
            <a:r>
              <a:rPr lang="it-IT" dirty="0"/>
              <a:t> </a:t>
            </a:r>
            <a:r>
              <a:rPr lang="it-IT" dirty="0" err="1"/>
              <a:t>basis</a:t>
            </a:r>
            <a:endParaRPr lang="it-IT" dirty="0"/>
          </a:p>
        </p:txBody>
      </p:sp>
      <p:sp>
        <p:nvSpPr>
          <p:cNvPr id="3" name="Segnaposto contenuto 2">
            <a:extLst>
              <a:ext uri="{FF2B5EF4-FFF2-40B4-BE49-F238E27FC236}">
                <a16:creationId xmlns:a16="http://schemas.microsoft.com/office/drawing/2014/main" id="{C8115F08-A348-49AE-B53F-A7229103EDAA}"/>
              </a:ext>
            </a:extLst>
          </p:cNvPr>
          <p:cNvSpPr>
            <a:spLocks noGrp="1"/>
          </p:cNvSpPr>
          <p:nvPr>
            <p:ph idx="1"/>
          </p:nvPr>
        </p:nvSpPr>
        <p:spPr/>
        <p:txBody>
          <a:bodyPr vert="horz" lIns="91440" tIns="45720" rIns="91440" bIns="45720" rtlCol="0" anchor="t">
            <a:normAutofit/>
          </a:bodyPr>
          <a:lstStyle/>
          <a:p>
            <a:pPr marL="0" indent="0">
              <a:buNone/>
            </a:pPr>
            <a:r>
              <a:rPr lang="en-US" b="1" dirty="0"/>
              <a:t>Evolutionary interpretation </a:t>
            </a:r>
            <a:r>
              <a:rPr lang="en-US" dirty="0"/>
              <a:t>of this provision aimed at identifying in the text the</a:t>
            </a:r>
            <a:r>
              <a:rPr lang="en-US" b="1" dirty="0"/>
              <a:t> first signs of the concept/principle of sustainable development.</a:t>
            </a:r>
            <a:endParaRPr lang="en-US" b="1" dirty="0">
              <a:ea typeface="Calibri"/>
              <a:cs typeface="Calibri"/>
            </a:endParaRPr>
          </a:p>
          <a:p>
            <a:pPr marL="0" indent="0">
              <a:buNone/>
            </a:pPr>
            <a:r>
              <a:rPr lang="en-US" dirty="0"/>
              <a:t>This is clear from reading the declaration of the Heads of State meeting in Paris.</a:t>
            </a:r>
            <a:endParaRPr lang="it-IT" dirty="0"/>
          </a:p>
        </p:txBody>
      </p:sp>
    </p:spTree>
    <p:extLst>
      <p:ext uri="{BB962C8B-B14F-4D97-AF65-F5344CB8AC3E}">
        <p14:creationId xmlns:p14="http://schemas.microsoft.com/office/powerpoint/2010/main" val="21546046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BDDD1E9-8157-44C9-9CBD-D3F0518CFB8F}"/>
              </a:ext>
            </a:extLst>
          </p:cNvPr>
          <p:cNvSpPr>
            <a:spLocks noGrp="1"/>
          </p:cNvSpPr>
          <p:nvPr>
            <p:ph type="title"/>
          </p:nvPr>
        </p:nvSpPr>
        <p:spPr/>
        <p:txBody>
          <a:bodyPr/>
          <a:lstStyle/>
          <a:p>
            <a:r>
              <a:rPr lang="it-IT" dirty="0">
                <a:ea typeface="Calibri Light"/>
                <a:cs typeface="Calibri Light"/>
              </a:rPr>
              <a:t>Legal </a:t>
            </a:r>
            <a:r>
              <a:rPr lang="it-IT" dirty="0" err="1">
                <a:ea typeface="Calibri Light"/>
                <a:cs typeface="Calibri Light"/>
              </a:rPr>
              <a:t>basis</a:t>
            </a:r>
            <a:r>
              <a:rPr lang="it-IT" dirty="0">
                <a:ea typeface="Calibri Light"/>
                <a:cs typeface="Calibri Light"/>
              </a:rPr>
              <a:t>: </a:t>
            </a:r>
            <a:r>
              <a:rPr lang="it-IT" dirty="0" err="1">
                <a:ea typeface="Calibri Light"/>
                <a:cs typeface="Calibri Light"/>
              </a:rPr>
              <a:t>articles</a:t>
            </a:r>
            <a:r>
              <a:rPr lang="it-IT" dirty="0">
                <a:ea typeface="Calibri Light"/>
                <a:cs typeface="Calibri Light"/>
              </a:rPr>
              <a:t> 2, 100 and 235 </a:t>
            </a:r>
            <a:endParaRPr lang="it-IT" dirty="0"/>
          </a:p>
        </p:txBody>
      </p:sp>
      <p:sp>
        <p:nvSpPr>
          <p:cNvPr id="3" name="Segnaposto contenuto 2">
            <a:extLst>
              <a:ext uri="{FF2B5EF4-FFF2-40B4-BE49-F238E27FC236}">
                <a16:creationId xmlns:a16="http://schemas.microsoft.com/office/drawing/2014/main" id="{4B06625B-81C3-49CF-AAE6-3565471A693F}"/>
              </a:ext>
            </a:extLst>
          </p:cNvPr>
          <p:cNvSpPr>
            <a:spLocks noGrp="1"/>
          </p:cNvSpPr>
          <p:nvPr>
            <p:ph idx="1"/>
          </p:nvPr>
        </p:nvSpPr>
        <p:spPr>
          <a:xfrm>
            <a:off x="838200" y="1825625"/>
            <a:ext cx="10515600" cy="4351338"/>
          </a:xfrm>
        </p:spPr>
        <p:txBody>
          <a:bodyPr vert="horz" lIns="91440" tIns="45720" rIns="91440" bIns="45720" rtlCol="0" anchor="t">
            <a:normAutofit/>
          </a:bodyPr>
          <a:lstStyle/>
          <a:p>
            <a:pPr marL="0" indent="0" algn="just">
              <a:buNone/>
            </a:pPr>
            <a:r>
              <a:rPr lang="en-US" dirty="0"/>
              <a:t>Based on articles 100 and 235 and on an evolutionary interpretation of the art. 2, </a:t>
            </a:r>
            <a:r>
              <a:rPr lang="en-US" b="1" dirty="0"/>
              <a:t>environmental protection programs and measures were adopted for t</a:t>
            </a:r>
            <a:r>
              <a:rPr lang="en-US" b="1" dirty="0">
                <a:highlight>
                  <a:srgbClr val="FFFF00"/>
                </a:highlight>
              </a:rPr>
              <a:t>he harmonization of national directives having an impact on the functioning of the common market.</a:t>
            </a:r>
            <a:endParaRPr lang="it-IT" b="1">
              <a:highlight>
                <a:srgbClr val="FFFF00"/>
              </a:highlight>
              <a:ea typeface="Calibri"/>
              <a:cs typeface="Calibri"/>
            </a:endParaRPr>
          </a:p>
        </p:txBody>
      </p:sp>
    </p:spTree>
    <p:extLst>
      <p:ext uri="{BB962C8B-B14F-4D97-AF65-F5344CB8AC3E}">
        <p14:creationId xmlns:p14="http://schemas.microsoft.com/office/powerpoint/2010/main" val="33470285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F27F5-0138-4F44-9FEA-F51F6FE79B45}"/>
              </a:ext>
            </a:extLst>
          </p:cNvPr>
          <p:cNvSpPr>
            <a:spLocks noGrp="1"/>
          </p:cNvSpPr>
          <p:nvPr>
            <p:ph type="title"/>
          </p:nvPr>
        </p:nvSpPr>
        <p:spPr/>
        <p:txBody>
          <a:bodyPr/>
          <a:lstStyle/>
          <a:p>
            <a:pPr algn="ctr"/>
            <a:r>
              <a:rPr lang="en-US" b="1" dirty="0"/>
              <a:t>Legal basis</a:t>
            </a:r>
            <a:endParaRPr lang="it-IT" b="1" dirty="0">
              <a:ea typeface="Calibri Light"/>
              <a:cs typeface="Calibri Light"/>
            </a:endParaRPr>
          </a:p>
        </p:txBody>
      </p:sp>
      <p:sp>
        <p:nvSpPr>
          <p:cNvPr id="3" name="Segnaposto contenuto 2">
            <a:extLst>
              <a:ext uri="{FF2B5EF4-FFF2-40B4-BE49-F238E27FC236}">
                <a16:creationId xmlns:a16="http://schemas.microsoft.com/office/drawing/2014/main" id="{A8FAEE3A-3AD3-4B17-B9ED-41EA87EE9B82}"/>
              </a:ext>
            </a:extLst>
          </p:cNvPr>
          <p:cNvSpPr>
            <a:spLocks noGrp="1"/>
          </p:cNvSpPr>
          <p:nvPr>
            <p:ph idx="1"/>
          </p:nvPr>
        </p:nvSpPr>
        <p:spPr/>
        <p:txBody>
          <a:bodyPr vert="horz" lIns="91440" tIns="45720" rIns="91440" bIns="45720" rtlCol="0" anchor="t">
            <a:normAutofit/>
          </a:bodyPr>
          <a:lstStyle/>
          <a:p>
            <a:pPr marL="0" indent="0" algn="just">
              <a:buNone/>
            </a:pPr>
            <a:r>
              <a:rPr lang="en-US" b="1" dirty="0"/>
              <a:t>ARTICLE 100 Tr. CEE</a:t>
            </a:r>
          </a:p>
          <a:p>
            <a:pPr marL="0" indent="0" algn="just">
              <a:buNone/>
            </a:pPr>
            <a:r>
              <a:rPr lang="en-US" dirty="0"/>
              <a:t>The Council, acting unanimously on a proposal from the Commission shall issue directives for the approximation of such laws, regulations and administrative provisions of the Member States as directly affect the establishment or functioning of the common market. </a:t>
            </a:r>
            <a:endParaRPr lang="it-IT" dirty="0"/>
          </a:p>
          <a:p>
            <a:pPr marL="0" indent="0" algn="just">
              <a:buNone/>
            </a:pPr>
            <a:r>
              <a:rPr lang="en-US" dirty="0"/>
              <a:t>The Assembly and the Economic and Social Committee shall be consulted on the directives the implementation of which would entail, in one or more Member States, a change in legislative provisions.</a:t>
            </a:r>
            <a:endParaRPr lang="it-IT">
              <a:ea typeface="Calibri"/>
              <a:cs typeface="Calibri"/>
            </a:endParaRPr>
          </a:p>
        </p:txBody>
      </p:sp>
    </p:spTree>
    <p:extLst>
      <p:ext uri="{BB962C8B-B14F-4D97-AF65-F5344CB8AC3E}">
        <p14:creationId xmlns:p14="http://schemas.microsoft.com/office/powerpoint/2010/main" val="1944429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F27F5-0138-4F44-9FEA-F51F6FE79B45}"/>
              </a:ext>
            </a:extLst>
          </p:cNvPr>
          <p:cNvSpPr>
            <a:spLocks noGrp="1"/>
          </p:cNvSpPr>
          <p:nvPr>
            <p:ph type="title"/>
          </p:nvPr>
        </p:nvSpPr>
        <p:spPr/>
        <p:txBody>
          <a:bodyPr/>
          <a:lstStyle/>
          <a:p>
            <a:r>
              <a:rPr lang="en-US" dirty="0"/>
              <a:t>Legal basis</a:t>
            </a:r>
            <a:endParaRPr lang="it-IT" dirty="0" err="1"/>
          </a:p>
        </p:txBody>
      </p:sp>
      <p:sp>
        <p:nvSpPr>
          <p:cNvPr id="3" name="Segnaposto contenuto 2">
            <a:extLst>
              <a:ext uri="{FF2B5EF4-FFF2-40B4-BE49-F238E27FC236}">
                <a16:creationId xmlns:a16="http://schemas.microsoft.com/office/drawing/2014/main" id="{A8FAEE3A-3AD3-4B17-B9ED-41EA87EE9B82}"/>
              </a:ext>
            </a:extLst>
          </p:cNvPr>
          <p:cNvSpPr>
            <a:spLocks noGrp="1"/>
          </p:cNvSpPr>
          <p:nvPr>
            <p:ph idx="1"/>
          </p:nvPr>
        </p:nvSpPr>
        <p:spPr/>
        <p:txBody>
          <a:bodyPr vert="horz" lIns="91440" tIns="45720" rIns="91440" bIns="45720" rtlCol="0" anchor="t">
            <a:normAutofit/>
          </a:bodyPr>
          <a:lstStyle/>
          <a:p>
            <a:pPr marL="0" indent="0" algn="just">
              <a:buNone/>
            </a:pPr>
            <a:r>
              <a:rPr lang="en-US" b="1" dirty="0"/>
              <a:t>Article 235 Tr. EEC</a:t>
            </a:r>
          </a:p>
          <a:p>
            <a:pPr marL="0" indent="0" algn="just">
              <a:buNone/>
            </a:pPr>
            <a:r>
              <a:rPr lang="en-US" dirty="0"/>
              <a:t>When Community action is </a:t>
            </a:r>
            <a:r>
              <a:rPr lang="en-US" b="1" dirty="0"/>
              <a:t>necessary to achieve</a:t>
            </a:r>
            <a:r>
              <a:rPr lang="en-US" dirty="0"/>
              <a:t>, in the functioning of the common market, </a:t>
            </a:r>
            <a:r>
              <a:rPr lang="en-US" b="1" dirty="0"/>
              <a:t>one of the objectives of the Community, without that this Treaty has provided for the powers of action required for this purpose,</a:t>
            </a:r>
            <a:r>
              <a:rPr lang="en-US" dirty="0"/>
              <a:t> the Council, acting unanimously on a proposal from the Commission and thereafter having consulted the Assembly, makes the necessary provisions.</a:t>
            </a:r>
          </a:p>
        </p:txBody>
      </p:sp>
    </p:spTree>
    <p:extLst>
      <p:ext uri="{BB962C8B-B14F-4D97-AF65-F5344CB8AC3E}">
        <p14:creationId xmlns:p14="http://schemas.microsoft.com/office/powerpoint/2010/main" val="1283545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F5FE0-E280-4A1A-8300-F1EE2419C7A5}"/>
              </a:ext>
            </a:extLst>
          </p:cNvPr>
          <p:cNvSpPr>
            <a:spLocks noGrp="1"/>
          </p:cNvSpPr>
          <p:nvPr>
            <p:ph type="title"/>
          </p:nvPr>
        </p:nvSpPr>
        <p:spPr/>
        <p:txBody>
          <a:bodyPr/>
          <a:lstStyle/>
          <a:p>
            <a:r>
              <a:rPr lang="it-IT" dirty="0">
                <a:ea typeface="Calibri Light"/>
                <a:cs typeface="Calibri Light"/>
              </a:rPr>
              <a:t>Art. 2 and EU Actions Programs</a:t>
            </a:r>
            <a:endParaRPr lang="it-IT" dirty="0"/>
          </a:p>
        </p:txBody>
      </p:sp>
      <p:sp>
        <p:nvSpPr>
          <p:cNvPr id="3" name="Segnaposto contenuto 2">
            <a:extLst>
              <a:ext uri="{FF2B5EF4-FFF2-40B4-BE49-F238E27FC236}">
                <a16:creationId xmlns:a16="http://schemas.microsoft.com/office/drawing/2014/main" id="{701DBC5D-A3B5-4849-A9B6-3663EE2E66C3}"/>
              </a:ext>
            </a:extLst>
          </p:cNvPr>
          <p:cNvSpPr>
            <a:spLocks noGrp="1"/>
          </p:cNvSpPr>
          <p:nvPr>
            <p:ph idx="1"/>
          </p:nvPr>
        </p:nvSpPr>
        <p:spPr>
          <a:xfrm>
            <a:off x="838200" y="1539876"/>
            <a:ext cx="10515600" cy="4637087"/>
          </a:xfrm>
        </p:spPr>
        <p:txBody>
          <a:bodyPr vert="horz" lIns="91440" tIns="45720" rIns="91440" bIns="45720" rtlCol="0" anchor="t">
            <a:normAutofit/>
          </a:bodyPr>
          <a:lstStyle/>
          <a:p>
            <a:pPr marL="0" indent="0">
              <a:buNone/>
            </a:pPr>
            <a:r>
              <a:rPr lang="en-US" dirty="0">
                <a:solidFill>
                  <a:srgbClr val="202124"/>
                </a:solidFill>
                <a:latin typeface="arial"/>
                <a:cs typeface="arial"/>
              </a:rPr>
              <a:t>In the various action programs in the environmental field that have followed one another starting from 1972, this motivation has been taken up and expanded several times, affirming:</a:t>
            </a:r>
            <a:endParaRPr lang="it-IT" dirty="0">
              <a:solidFill>
                <a:srgbClr val="000000"/>
              </a:solidFill>
              <a:latin typeface="Calibri"/>
              <a:ea typeface="Calibri"/>
              <a:cs typeface="Calibri"/>
            </a:endParaRPr>
          </a:p>
          <a:p>
            <a:pPr marL="0" indent="0">
              <a:buNone/>
            </a:pPr>
            <a:r>
              <a:rPr lang="en-US" dirty="0">
                <a:solidFill>
                  <a:srgbClr val="202124"/>
                </a:solidFill>
                <a:latin typeface="arial"/>
                <a:cs typeface="arial"/>
              </a:rPr>
              <a:t>"I refer on the one hand to the achievement of the objectives referred to in the art. 2 of the Treaty" </a:t>
            </a:r>
            <a:endParaRPr lang="it-IT" dirty="0">
              <a:latin typeface="Calibri"/>
              <a:ea typeface="Calibri"/>
              <a:cs typeface="Calibri"/>
            </a:endParaRPr>
          </a:p>
        </p:txBody>
      </p:sp>
    </p:spTree>
    <p:extLst>
      <p:ext uri="{BB962C8B-B14F-4D97-AF65-F5344CB8AC3E}">
        <p14:creationId xmlns:p14="http://schemas.microsoft.com/office/powerpoint/2010/main" val="42522665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F5FE0-E280-4A1A-8300-F1EE2419C7A5}"/>
              </a:ext>
            </a:extLst>
          </p:cNvPr>
          <p:cNvSpPr>
            <a:spLocks noGrp="1"/>
          </p:cNvSpPr>
          <p:nvPr>
            <p:ph type="title"/>
          </p:nvPr>
        </p:nvSpPr>
        <p:spPr/>
        <p:txBody>
          <a:bodyPr/>
          <a:lstStyle/>
          <a:p>
            <a:r>
              <a:rPr lang="it-IT" dirty="0">
                <a:ea typeface="Calibri Light"/>
                <a:cs typeface="Calibri Light"/>
              </a:rPr>
              <a:t>Art. 2 and EU Actions Programs</a:t>
            </a:r>
            <a:endParaRPr lang="it-IT" dirty="0"/>
          </a:p>
        </p:txBody>
      </p:sp>
      <p:sp>
        <p:nvSpPr>
          <p:cNvPr id="3" name="Segnaposto contenuto 2">
            <a:extLst>
              <a:ext uri="{FF2B5EF4-FFF2-40B4-BE49-F238E27FC236}">
                <a16:creationId xmlns:a16="http://schemas.microsoft.com/office/drawing/2014/main" id="{701DBC5D-A3B5-4849-A9B6-3663EE2E66C3}"/>
              </a:ext>
            </a:extLst>
          </p:cNvPr>
          <p:cNvSpPr>
            <a:spLocks noGrp="1"/>
          </p:cNvSpPr>
          <p:nvPr>
            <p:ph idx="1"/>
          </p:nvPr>
        </p:nvSpPr>
        <p:spPr>
          <a:xfrm>
            <a:off x="838200" y="1539876"/>
            <a:ext cx="10515600" cy="4637087"/>
          </a:xfrm>
        </p:spPr>
        <p:txBody>
          <a:bodyPr vert="horz" lIns="91440" tIns="45720" rIns="91440" bIns="45720" rtlCol="0" anchor="t">
            <a:normAutofit/>
          </a:bodyPr>
          <a:lstStyle/>
          <a:p>
            <a:pPr marL="0" indent="0">
              <a:buNone/>
            </a:pPr>
            <a:endParaRPr lang="en-US" dirty="0">
              <a:solidFill>
                <a:srgbClr val="202124"/>
              </a:solidFill>
              <a:latin typeface="arial"/>
              <a:ea typeface="Calibri"/>
              <a:cs typeface="arial"/>
            </a:endParaRPr>
          </a:p>
          <a:p>
            <a:pPr marL="0" indent="0">
              <a:buNone/>
            </a:pPr>
            <a:r>
              <a:rPr lang="en-US" dirty="0">
                <a:solidFill>
                  <a:srgbClr val="202124"/>
                </a:solidFill>
                <a:latin typeface="arial"/>
                <a:cs typeface="arial"/>
              </a:rPr>
              <a:t>This connection whit art. 2 can't be conceived </a:t>
            </a:r>
            <a:r>
              <a:rPr lang="en-US" b="1" dirty="0">
                <a:solidFill>
                  <a:srgbClr val="202124"/>
                </a:solidFill>
                <a:latin typeface="arial"/>
                <a:cs typeface="arial"/>
              </a:rPr>
              <a:t>without an effective fight against pollution and other harmful factors, nor without the qualitative improvement of living conditions and the protection of the environment</a:t>
            </a:r>
            <a:r>
              <a:rPr lang="en-US" dirty="0">
                <a:solidFill>
                  <a:srgbClr val="202124"/>
                </a:solidFill>
                <a:latin typeface="arial"/>
                <a:cs typeface="arial"/>
              </a:rPr>
              <a:t>"; </a:t>
            </a:r>
            <a:endParaRPr lang="it-IT">
              <a:solidFill>
                <a:srgbClr val="000000"/>
              </a:solidFill>
              <a:latin typeface="Calibri"/>
              <a:ea typeface="Calibri"/>
              <a:cs typeface="Calibri"/>
            </a:endParaRPr>
          </a:p>
          <a:p>
            <a:pPr marL="0" indent="0">
              <a:buNone/>
            </a:pPr>
            <a:r>
              <a:rPr lang="en-US" dirty="0">
                <a:solidFill>
                  <a:srgbClr val="202124"/>
                </a:solidFill>
                <a:latin typeface="arial"/>
                <a:cs typeface="arial"/>
              </a:rPr>
              <a:t>On the other, we can see affirmed: «it is necessary to prevent member states </a:t>
            </a:r>
            <a:r>
              <a:rPr lang="en-US" b="1" dirty="0">
                <a:solidFill>
                  <a:srgbClr val="202124"/>
                </a:solidFill>
                <a:latin typeface="arial"/>
                <a:cs typeface="arial"/>
              </a:rPr>
              <a:t>from adopting divergent measures</a:t>
            </a:r>
            <a:r>
              <a:rPr lang="en-US" dirty="0">
                <a:solidFill>
                  <a:srgbClr val="202124"/>
                </a:solidFill>
                <a:latin typeface="arial"/>
                <a:cs typeface="arial"/>
              </a:rPr>
              <a:t> likely to cause </a:t>
            </a:r>
            <a:r>
              <a:rPr lang="en-US" b="1" dirty="0">
                <a:solidFill>
                  <a:srgbClr val="202124"/>
                </a:solidFill>
                <a:latin typeface="arial"/>
                <a:cs typeface="arial"/>
              </a:rPr>
              <a:t>economic distortions in the Community'</a:t>
            </a:r>
            <a:r>
              <a:rPr lang="en-US" dirty="0">
                <a:solidFill>
                  <a:srgbClr val="202124"/>
                </a:solidFill>
                <a:latin typeface="arial"/>
                <a:cs typeface="arial"/>
              </a:rPr>
              <a:t>.</a:t>
            </a:r>
            <a:endParaRPr lang="it-IT">
              <a:latin typeface="Calibri"/>
              <a:ea typeface="Calibri"/>
              <a:cs typeface="Calibri"/>
            </a:endParaRPr>
          </a:p>
        </p:txBody>
      </p:sp>
    </p:spTree>
    <p:extLst>
      <p:ext uri="{BB962C8B-B14F-4D97-AF65-F5344CB8AC3E}">
        <p14:creationId xmlns:p14="http://schemas.microsoft.com/office/powerpoint/2010/main" val="3929001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BDA634-E0A0-41E2-8DB5-90010874B092}"/>
              </a:ext>
            </a:extLst>
          </p:cNvPr>
          <p:cNvSpPr>
            <a:spLocks noGrp="1"/>
          </p:cNvSpPr>
          <p:nvPr>
            <p:ph type="title"/>
          </p:nvPr>
        </p:nvSpPr>
        <p:spPr/>
        <p:txBody>
          <a:bodyPr/>
          <a:lstStyle/>
          <a:p>
            <a:pPr algn="ctr"/>
            <a:r>
              <a:rPr lang="it-IT" dirty="0">
                <a:ea typeface="Calibri Light"/>
                <a:cs typeface="Calibri Light"/>
              </a:rPr>
              <a:t>The </a:t>
            </a:r>
            <a:r>
              <a:rPr lang="it-IT" dirty="0" err="1">
                <a:ea typeface="Calibri Light"/>
                <a:cs typeface="Calibri Light"/>
              </a:rPr>
              <a:t>European</a:t>
            </a:r>
            <a:r>
              <a:rPr lang="it-IT" dirty="0">
                <a:ea typeface="Calibri Light"/>
                <a:cs typeface="Calibri Light"/>
              </a:rPr>
              <a:t> </a:t>
            </a:r>
            <a:r>
              <a:rPr lang="it-IT" dirty="0" err="1">
                <a:ea typeface="Calibri Light"/>
                <a:cs typeface="Calibri Light"/>
              </a:rPr>
              <a:t>Environmental</a:t>
            </a:r>
            <a:r>
              <a:rPr lang="it-IT" dirty="0">
                <a:ea typeface="Calibri Light"/>
                <a:cs typeface="Calibri Light"/>
              </a:rPr>
              <a:t> </a:t>
            </a:r>
            <a:r>
              <a:rPr lang="it-IT" dirty="0" err="1">
                <a:ea typeface="Calibri Light"/>
                <a:cs typeface="Calibri Light"/>
              </a:rPr>
              <a:t>Law</a:t>
            </a:r>
          </a:p>
        </p:txBody>
      </p:sp>
      <p:sp>
        <p:nvSpPr>
          <p:cNvPr id="3" name="Segnaposto contenuto 2">
            <a:extLst>
              <a:ext uri="{FF2B5EF4-FFF2-40B4-BE49-F238E27FC236}">
                <a16:creationId xmlns:a16="http://schemas.microsoft.com/office/drawing/2014/main" id="{10A1C0CB-17F2-4AC4-9E96-85F78C6D2F8D}"/>
              </a:ext>
            </a:extLst>
          </p:cNvPr>
          <p:cNvSpPr>
            <a:spLocks noGrp="1"/>
          </p:cNvSpPr>
          <p:nvPr>
            <p:ph idx="1"/>
          </p:nvPr>
        </p:nvSpPr>
        <p:spPr/>
        <p:txBody>
          <a:bodyPr vert="horz" lIns="91440" tIns="45720" rIns="91440" bIns="45720" rtlCol="0" anchor="t">
            <a:normAutofit/>
          </a:bodyPr>
          <a:lstStyle/>
          <a:p>
            <a:pPr marL="0" indent="0" algn="just">
              <a:buNone/>
            </a:pPr>
            <a:r>
              <a:rPr lang="en-US" dirty="0"/>
              <a:t>This is the </a:t>
            </a:r>
            <a:r>
              <a:rPr lang="en-US" b="1" dirty="0"/>
              <a:t>outcome</a:t>
            </a:r>
            <a:r>
              <a:rPr lang="en-US" dirty="0"/>
              <a:t> of a long and gradual evolutionary process. </a:t>
            </a:r>
            <a:endParaRPr lang="it-IT" dirty="0"/>
          </a:p>
          <a:p>
            <a:pPr marL="0" indent="0" algn="just">
              <a:buNone/>
            </a:pPr>
            <a:r>
              <a:rPr lang="en-US" dirty="0"/>
              <a:t>In the </a:t>
            </a:r>
            <a:r>
              <a:rPr lang="en-US" b="1" dirty="0"/>
              <a:t>original version of the founding treaty</a:t>
            </a:r>
            <a:r>
              <a:rPr lang="en-US" dirty="0"/>
              <a:t> of the EEC there was </a:t>
            </a:r>
            <a:r>
              <a:rPr lang="en-US" b="1" dirty="0"/>
              <a:t>no mention of the environment</a:t>
            </a:r>
            <a:r>
              <a:rPr lang="en-US" dirty="0"/>
              <a:t> being the constituent purposes of the Community initially</a:t>
            </a:r>
            <a:r>
              <a:rPr lang="en-US" b="1" dirty="0"/>
              <a:t> only of an economic nature.</a:t>
            </a:r>
            <a:endParaRPr lang="it-IT" b="1">
              <a:ea typeface="Calibri"/>
              <a:cs typeface="Calibri"/>
            </a:endParaRPr>
          </a:p>
        </p:txBody>
      </p:sp>
    </p:spTree>
    <p:extLst>
      <p:ext uri="{BB962C8B-B14F-4D97-AF65-F5344CB8AC3E}">
        <p14:creationId xmlns:p14="http://schemas.microsoft.com/office/powerpoint/2010/main" val="33316783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C2B92BD-DD13-431E-8EB6-CDA1507D61E1}"/>
              </a:ext>
            </a:extLst>
          </p:cNvPr>
          <p:cNvSpPr>
            <a:spLocks noGrp="1"/>
          </p:cNvSpPr>
          <p:nvPr>
            <p:ph type="title"/>
          </p:nvPr>
        </p:nvSpPr>
        <p:spPr/>
        <p:txBody>
          <a:bodyPr/>
          <a:lstStyle/>
          <a:p>
            <a:pPr algn="ctr"/>
            <a:r>
              <a:rPr lang="it-IT" dirty="0">
                <a:cs typeface="Calibri Light"/>
              </a:rPr>
              <a:t>Legal </a:t>
            </a:r>
            <a:r>
              <a:rPr lang="it-IT" dirty="0" err="1">
                <a:cs typeface="Calibri Light"/>
              </a:rPr>
              <a:t>basis</a:t>
            </a:r>
            <a:r>
              <a:rPr lang="it-IT" dirty="0">
                <a:cs typeface="Calibri Light"/>
              </a:rPr>
              <a:t> and </a:t>
            </a:r>
            <a:r>
              <a:rPr lang="it-IT" dirty="0" err="1">
                <a:cs typeface="Calibri Light"/>
              </a:rPr>
              <a:t>Environmental</a:t>
            </a:r>
            <a:r>
              <a:rPr lang="it-IT" dirty="0">
                <a:cs typeface="Calibri Light"/>
              </a:rPr>
              <a:t> Action </a:t>
            </a:r>
            <a:r>
              <a:rPr lang="it-IT" dirty="0" err="1">
                <a:cs typeface="Calibri Light"/>
              </a:rPr>
              <a:t>Programmes</a:t>
            </a:r>
            <a:r>
              <a:rPr lang="it-IT" dirty="0">
                <a:cs typeface="Calibri Light"/>
              </a:rPr>
              <a:t> </a:t>
            </a:r>
          </a:p>
        </p:txBody>
      </p:sp>
      <p:sp>
        <p:nvSpPr>
          <p:cNvPr id="3" name="Segnaposto contenuto 2">
            <a:extLst>
              <a:ext uri="{FF2B5EF4-FFF2-40B4-BE49-F238E27FC236}">
                <a16:creationId xmlns:a16="http://schemas.microsoft.com/office/drawing/2014/main" id="{CF636DFA-B796-43BF-A049-1AB8D071308C}"/>
              </a:ext>
            </a:extLst>
          </p:cNvPr>
          <p:cNvSpPr>
            <a:spLocks noGrp="1"/>
          </p:cNvSpPr>
          <p:nvPr>
            <p:ph idx="1"/>
          </p:nvPr>
        </p:nvSpPr>
        <p:spPr/>
        <p:txBody>
          <a:bodyPr vert="horz" lIns="91440" tIns="45720" rIns="91440" bIns="45720" rtlCol="0" anchor="t">
            <a:normAutofit/>
          </a:bodyPr>
          <a:lstStyle/>
          <a:p>
            <a:pPr marL="0" indent="0" algn="just">
              <a:buNone/>
            </a:pPr>
            <a:r>
              <a:rPr lang="en-US" dirty="0"/>
              <a:t>Since then, several Environmental Action </a:t>
            </a:r>
            <a:r>
              <a:rPr lang="en-US" err="1"/>
              <a:t>Programmes</a:t>
            </a:r>
            <a:r>
              <a:rPr lang="en-US" dirty="0"/>
              <a:t> have been adopted, anticipating and consolidating the gradually increasing development of a real environmental policy. </a:t>
            </a:r>
            <a:endParaRPr lang="it-IT" dirty="0"/>
          </a:p>
          <a:p>
            <a:pPr marL="0" indent="0" algn="just">
              <a:buNone/>
            </a:pPr>
            <a:r>
              <a:rPr lang="en-US" dirty="0"/>
              <a:t>In addition to being a </a:t>
            </a:r>
            <a:r>
              <a:rPr lang="en-US" b="1" dirty="0"/>
              <a:t>moment of discussion and in-depth analysis of environmental issues</a:t>
            </a:r>
            <a:r>
              <a:rPr lang="en-US" dirty="0"/>
              <a:t>, they have also </a:t>
            </a:r>
            <a:r>
              <a:rPr lang="en-US" b="1" dirty="0"/>
              <a:t>provided the basis</a:t>
            </a:r>
            <a:r>
              <a:rPr lang="en-US" dirty="0"/>
              <a:t> for anticipating the content of the sectoral regulatory acts subsequently approved.</a:t>
            </a:r>
            <a:endParaRPr lang="it-IT">
              <a:cs typeface="Calibri"/>
            </a:endParaRPr>
          </a:p>
        </p:txBody>
      </p:sp>
    </p:spTree>
    <p:extLst>
      <p:ext uri="{BB962C8B-B14F-4D97-AF65-F5344CB8AC3E}">
        <p14:creationId xmlns:p14="http://schemas.microsoft.com/office/powerpoint/2010/main" val="3106661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D1A613-FFAD-4E8B-910C-F47DFF476115}"/>
              </a:ext>
            </a:extLst>
          </p:cNvPr>
          <p:cNvSpPr>
            <a:spLocks noGrp="1"/>
          </p:cNvSpPr>
          <p:nvPr>
            <p:ph type="title"/>
          </p:nvPr>
        </p:nvSpPr>
        <p:spPr/>
        <p:txBody>
          <a:bodyPr/>
          <a:lstStyle/>
          <a:p>
            <a:pPr algn="ctr"/>
            <a:r>
              <a:rPr lang="en-US" dirty="0"/>
              <a:t>Objectives of the first two </a:t>
            </a:r>
            <a:r>
              <a:rPr lang="en-US" dirty="0" err="1"/>
              <a:t>programmes</a:t>
            </a:r>
            <a:endParaRPr lang="en-US" dirty="0" err="1">
              <a:cs typeface="Calibri Light"/>
            </a:endParaRPr>
          </a:p>
        </p:txBody>
      </p:sp>
      <p:sp>
        <p:nvSpPr>
          <p:cNvPr id="3" name="Segnaposto contenuto 2">
            <a:extLst>
              <a:ext uri="{FF2B5EF4-FFF2-40B4-BE49-F238E27FC236}">
                <a16:creationId xmlns:a16="http://schemas.microsoft.com/office/drawing/2014/main" id="{A602CA98-5D01-4375-8D8A-D8340F019EAE}"/>
              </a:ext>
            </a:extLst>
          </p:cNvPr>
          <p:cNvSpPr>
            <a:spLocks noGrp="1"/>
          </p:cNvSpPr>
          <p:nvPr>
            <p:ph idx="1"/>
          </p:nvPr>
        </p:nvSpPr>
        <p:spPr/>
        <p:txBody>
          <a:bodyPr vert="horz" lIns="91440" tIns="45720" rIns="91440" bIns="45720" rtlCol="0" anchor="t">
            <a:normAutofit/>
          </a:bodyPr>
          <a:lstStyle/>
          <a:p>
            <a:pPr marL="0" indent="0" algn="just">
              <a:buNone/>
            </a:pPr>
            <a:r>
              <a:rPr lang="en-US" dirty="0"/>
              <a:t>The first two environmental action </a:t>
            </a:r>
            <a:r>
              <a:rPr lang="en-US" err="1"/>
              <a:t>programmes</a:t>
            </a:r>
            <a:r>
              <a:rPr lang="en-US" dirty="0"/>
              <a:t> </a:t>
            </a:r>
            <a:r>
              <a:rPr lang="en-US" b="1" dirty="0"/>
              <a:t>established the centrality of the environmental interest</a:t>
            </a:r>
            <a:r>
              <a:rPr lang="en-US" dirty="0"/>
              <a:t> in relation to any type of </a:t>
            </a:r>
            <a:r>
              <a:rPr lang="en-US" err="1"/>
              <a:t>programme</a:t>
            </a:r>
            <a:r>
              <a:rPr lang="en-US" dirty="0"/>
              <a:t> or decision </a:t>
            </a:r>
            <a:r>
              <a:rPr lang="en-US" b="1" dirty="0"/>
              <a:t>even of an economic nature</a:t>
            </a:r>
            <a:r>
              <a:rPr lang="en-US" dirty="0"/>
              <a:t> adopted by the </a:t>
            </a:r>
            <a:r>
              <a:rPr lang="en-US"/>
              <a:t>EEC.</a:t>
            </a:r>
            <a:endParaRPr lang="it-IT" dirty="0"/>
          </a:p>
          <a:p>
            <a:pPr marL="0" indent="0" algn="just">
              <a:buNone/>
            </a:pPr>
            <a:r>
              <a:rPr lang="en-US" dirty="0"/>
              <a:t>They established the </a:t>
            </a:r>
            <a:r>
              <a:rPr lang="en-US" b="1" dirty="0"/>
              <a:t>principle of the prevention of pollution</a:t>
            </a:r>
            <a:r>
              <a:rPr lang="en-US" dirty="0"/>
              <a:t> as a criterion t</a:t>
            </a:r>
            <a:r>
              <a:rPr lang="en-US" b="1" dirty="0"/>
              <a:t>o be preferred</a:t>
            </a:r>
            <a:r>
              <a:rPr lang="en-US" dirty="0"/>
              <a:t> to subsequent rehabilitation and restoration interventions, as well as the </a:t>
            </a:r>
            <a:r>
              <a:rPr lang="en-US" b="1" dirty="0"/>
              <a:t>principle of charging the costs for the prevention and elimination of pollution to the person responsible </a:t>
            </a:r>
            <a:r>
              <a:rPr lang="en-US" dirty="0"/>
              <a:t>(</a:t>
            </a:r>
            <a:r>
              <a:rPr lang="en-US" b="1" dirty="0">
                <a:solidFill>
                  <a:srgbClr val="FF0000"/>
                </a:solidFill>
              </a:rPr>
              <a:t>the "polluter pays" principle</a:t>
            </a:r>
            <a:r>
              <a:rPr lang="en-US" dirty="0"/>
              <a:t>).</a:t>
            </a:r>
            <a:endParaRPr lang="it-IT" dirty="0">
              <a:cs typeface="Calibri"/>
            </a:endParaRPr>
          </a:p>
        </p:txBody>
      </p:sp>
    </p:spTree>
    <p:extLst>
      <p:ext uri="{BB962C8B-B14F-4D97-AF65-F5344CB8AC3E}">
        <p14:creationId xmlns:p14="http://schemas.microsoft.com/office/powerpoint/2010/main" val="12984208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B1BED7-C1A9-4DB8-B311-846F19902090}"/>
              </a:ext>
            </a:extLst>
          </p:cNvPr>
          <p:cNvSpPr>
            <a:spLocks noGrp="1"/>
          </p:cNvSpPr>
          <p:nvPr>
            <p:ph type="title"/>
          </p:nvPr>
        </p:nvSpPr>
        <p:spPr/>
        <p:txBody>
          <a:bodyPr/>
          <a:lstStyle/>
          <a:p>
            <a:pPr algn="ctr"/>
            <a:r>
              <a:rPr lang="it-IT" dirty="0">
                <a:cs typeface="Calibri Light"/>
              </a:rPr>
              <a:t>1977 –1981 The Second Action </a:t>
            </a:r>
            <a:r>
              <a:rPr lang="it-IT" dirty="0" err="1">
                <a:cs typeface="Calibri Light"/>
              </a:rPr>
              <a:t>Programme</a:t>
            </a:r>
            <a:r>
              <a:rPr lang="it-IT" dirty="0">
                <a:cs typeface="Calibri Light"/>
              </a:rPr>
              <a:t> by EU</a:t>
            </a:r>
          </a:p>
        </p:txBody>
      </p:sp>
      <p:sp>
        <p:nvSpPr>
          <p:cNvPr id="3" name="Segnaposto contenuto 2">
            <a:extLst>
              <a:ext uri="{FF2B5EF4-FFF2-40B4-BE49-F238E27FC236}">
                <a16:creationId xmlns:a16="http://schemas.microsoft.com/office/drawing/2014/main" id="{DE35E58F-2BDF-4F9E-A87F-252C65597A3F}"/>
              </a:ext>
            </a:extLst>
          </p:cNvPr>
          <p:cNvSpPr>
            <a:spLocks noGrp="1"/>
          </p:cNvSpPr>
          <p:nvPr>
            <p:ph idx="1"/>
          </p:nvPr>
        </p:nvSpPr>
        <p:spPr/>
        <p:txBody>
          <a:bodyPr vert="horz" lIns="91440" tIns="45720" rIns="91440" bIns="45720" rtlCol="0" anchor="t">
            <a:normAutofit/>
          </a:bodyPr>
          <a:lstStyle/>
          <a:p>
            <a:pPr marL="0" indent="0">
              <a:buNone/>
            </a:pPr>
            <a:r>
              <a:rPr lang="en-US" dirty="0"/>
              <a:t>The Second EAP  was essentially </a:t>
            </a:r>
            <a:r>
              <a:rPr lang="en-US" b="1" dirty="0"/>
              <a:t>a follow up to the first in terms of approach and objective</a:t>
            </a:r>
            <a:r>
              <a:rPr lang="en-US" dirty="0"/>
              <a:t>, with simply a greater range of problems to be dealt with. </a:t>
            </a:r>
            <a:endParaRPr lang="it-IT" dirty="0"/>
          </a:p>
          <a:p>
            <a:pPr marL="0" indent="0">
              <a:buNone/>
            </a:pPr>
            <a:r>
              <a:rPr lang="en-US" b="1" dirty="0"/>
              <a:t>Nature Protection received special attention</a:t>
            </a:r>
            <a:r>
              <a:rPr lang="en-US" dirty="0"/>
              <a:t>. </a:t>
            </a:r>
            <a:endParaRPr lang="it-IT"/>
          </a:p>
          <a:p>
            <a:pPr marL="0" indent="0" algn="just">
              <a:buNone/>
            </a:pPr>
            <a:r>
              <a:rPr lang="en-US" dirty="0"/>
              <a:t>In terms of a practical approach the First and the Second </a:t>
            </a:r>
            <a:r>
              <a:rPr lang="en-US" dirty="0" err="1"/>
              <a:t>Programmes</a:t>
            </a:r>
            <a:r>
              <a:rPr lang="en-US" dirty="0"/>
              <a:t>  advocated quality values for </a:t>
            </a:r>
            <a:r>
              <a:rPr lang="en-US" b="1" dirty="0"/>
              <a:t>water and air. </a:t>
            </a:r>
            <a:endParaRPr lang="en-US" dirty="0">
              <a:cs typeface="Calibri"/>
            </a:endParaRPr>
          </a:p>
        </p:txBody>
      </p:sp>
    </p:spTree>
    <p:extLst>
      <p:ext uri="{BB962C8B-B14F-4D97-AF65-F5344CB8AC3E}">
        <p14:creationId xmlns:p14="http://schemas.microsoft.com/office/powerpoint/2010/main" val="27826539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BD9D83-B7F9-47D6-A83E-AC17B75076F5}"/>
              </a:ext>
            </a:extLst>
          </p:cNvPr>
          <p:cNvSpPr>
            <a:spLocks noGrp="1"/>
          </p:cNvSpPr>
          <p:nvPr>
            <p:ph type="title"/>
          </p:nvPr>
        </p:nvSpPr>
        <p:spPr/>
        <p:txBody>
          <a:bodyPr>
            <a:normAutofit/>
          </a:bodyPr>
          <a:lstStyle/>
          <a:p>
            <a:r>
              <a:rPr lang="en-US" sz="3200" b="1" dirty="0">
                <a:latin typeface="Calibri"/>
                <a:cs typeface="Calibri"/>
              </a:rPr>
              <a:t>Community directives on environmental protection belong to this period:</a:t>
            </a:r>
            <a:endParaRPr lang="it-IT" sz="3200" b="1">
              <a:cs typeface="Calibri Light"/>
            </a:endParaRPr>
          </a:p>
        </p:txBody>
      </p:sp>
      <p:sp>
        <p:nvSpPr>
          <p:cNvPr id="3" name="Segnaposto contenuto 2">
            <a:extLst>
              <a:ext uri="{FF2B5EF4-FFF2-40B4-BE49-F238E27FC236}">
                <a16:creationId xmlns:a16="http://schemas.microsoft.com/office/drawing/2014/main" id="{5CC04EFD-A542-4A48-BB4C-F77B3FA86EB8}"/>
              </a:ext>
            </a:extLst>
          </p:cNvPr>
          <p:cNvSpPr>
            <a:spLocks noGrp="1"/>
          </p:cNvSpPr>
          <p:nvPr>
            <p:ph idx="1"/>
          </p:nvPr>
        </p:nvSpPr>
        <p:spPr/>
        <p:txBody>
          <a:bodyPr vert="horz" lIns="91440" tIns="45720" rIns="91440" bIns="45720" rtlCol="0" anchor="t">
            <a:normAutofit/>
          </a:bodyPr>
          <a:lstStyle/>
          <a:p>
            <a:pPr algn="just">
              <a:buFontTx/>
              <a:buChar char="-"/>
            </a:pPr>
            <a:r>
              <a:rPr lang="en-US" dirty="0"/>
              <a:t>Directive No. 75/442 on </a:t>
            </a:r>
            <a:r>
              <a:rPr lang="en-US" b="1" dirty="0"/>
              <a:t>waste</a:t>
            </a:r>
            <a:endParaRPr lang="it-IT" b="1" dirty="0"/>
          </a:p>
          <a:p>
            <a:pPr algn="just">
              <a:buFontTx/>
              <a:buChar char="-"/>
            </a:pPr>
            <a:r>
              <a:rPr lang="en-US" dirty="0"/>
              <a:t>Directive No. 76/464 on </a:t>
            </a:r>
            <a:r>
              <a:rPr lang="en-US" b="1" dirty="0"/>
              <a:t>dangerous substances in water</a:t>
            </a:r>
            <a:endParaRPr lang="en-US" b="1" dirty="0">
              <a:cs typeface="Calibri"/>
            </a:endParaRPr>
          </a:p>
          <a:p>
            <a:pPr algn="just">
              <a:buFontTx/>
              <a:buChar char="-"/>
            </a:pPr>
            <a:r>
              <a:rPr lang="en-US" dirty="0"/>
              <a:t>Directive No 78/319 on </a:t>
            </a:r>
            <a:r>
              <a:rPr lang="en-US" b="1" dirty="0"/>
              <a:t>toxic and harmful waste</a:t>
            </a:r>
            <a:endParaRPr lang="en-US" b="1" dirty="0">
              <a:cs typeface="Calibri"/>
            </a:endParaRPr>
          </a:p>
          <a:p>
            <a:pPr algn="just">
              <a:buFontTx/>
              <a:buChar char="-"/>
            </a:pPr>
            <a:r>
              <a:rPr lang="en-US" dirty="0"/>
              <a:t>Directive No 79/409 on </a:t>
            </a:r>
            <a:r>
              <a:rPr lang="en-US" b="1" dirty="0"/>
              <a:t>the conservation of wild birds</a:t>
            </a:r>
            <a:endParaRPr lang="en-US" b="1" dirty="0">
              <a:cs typeface="Calibri"/>
            </a:endParaRPr>
          </a:p>
          <a:p>
            <a:pPr algn="just">
              <a:buFontTx/>
              <a:buChar char="-"/>
            </a:pPr>
            <a:r>
              <a:rPr lang="en-US" dirty="0"/>
              <a:t>Directive No 80/779 on </a:t>
            </a:r>
            <a:r>
              <a:rPr lang="en-US" b="1" dirty="0"/>
              <a:t>air quality</a:t>
            </a:r>
            <a:endParaRPr lang="it-IT" b="1">
              <a:cs typeface="Calibri"/>
            </a:endParaRPr>
          </a:p>
          <a:p>
            <a:pPr algn="just">
              <a:buFontTx/>
              <a:buChar char="-"/>
            </a:pPr>
            <a:endParaRPr lang="it-IT" dirty="0"/>
          </a:p>
        </p:txBody>
      </p:sp>
    </p:spTree>
    <p:extLst>
      <p:ext uri="{BB962C8B-B14F-4D97-AF65-F5344CB8AC3E}">
        <p14:creationId xmlns:p14="http://schemas.microsoft.com/office/powerpoint/2010/main" val="403254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02BFA2-B8C5-4E72-8EDF-A02E436EED5B}"/>
              </a:ext>
            </a:extLst>
          </p:cNvPr>
          <p:cNvSpPr>
            <a:spLocks noGrp="1"/>
          </p:cNvSpPr>
          <p:nvPr>
            <p:ph type="title"/>
          </p:nvPr>
        </p:nvSpPr>
        <p:spPr/>
        <p:txBody>
          <a:bodyPr>
            <a:normAutofit/>
          </a:bodyPr>
          <a:lstStyle/>
          <a:p>
            <a:r>
              <a:rPr lang="it-IT" sz="3600" b="1" dirty="0">
                <a:solidFill>
                  <a:prstClr val="black"/>
                </a:solidFill>
                <a:latin typeface="Calibri" panose="020F0502020204030204"/>
                <a:ea typeface="+mn-ea"/>
                <a:cs typeface="+mn-cs"/>
              </a:rPr>
              <a:t>The </a:t>
            </a:r>
            <a:r>
              <a:rPr lang="it-IT" sz="3600" b="1" dirty="0" err="1">
                <a:solidFill>
                  <a:prstClr val="black"/>
                </a:solidFill>
                <a:latin typeface="Calibri" panose="020F0502020204030204"/>
                <a:ea typeface="+mn-ea"/>
                <a:cs typeface="+mn-cs"/>
              </a:rPr>
              <a:t>third</a:t>
            </a:r>
            <a:r>
              <a:rPr lang="it-IT" sz="3600" b="1" dirty="0">
                <a:solidFill>
                  <a:prstClr val="black"/>
                </a:solidFill>
                <a:latin typeface="Calibri" panose="020F0502020204030204"/>
                <a:ea typeface="+mn-ea"/>
                <a:cs typeface="+mn-cs"/>
              </a:rPr>
              <a:t> action </a:t>
            </a:r>
            <a:r>
              <a:rPr lang="it-IT" sz="3600" b="1" dirty="0" err="1">
                <a:solidFill>
                  <a:prstClr val="black"/>
                </a:solidFill>
                <a:latin typeface="Calibri" panose="020F0502020204030204"/>
                <a:ea typeface="+mn-ea"/>
                <a:cs typeface="+mn-cs"/>
              </a:rPr>
              <a:t>programme</a:t>
            </a:r>
            <a:r>
              <a:rPr lang="it-IT" sz="3600" b="1" dirty="0">
                <a:solidFill>
                  <a:prstClr val="black"/>
                </a:solidFill>
                <a:latin typeface="Calibri" panose="020F0502020204030204"/>
                <a:ea typeface="+mn-ea"/>
                <a:cs typeface="+mn-cs"/>
              </a:rPr>
              <a:t> (1982-1986)</a:t>
            </a:r>
            <a:endParaRPr lang="it-IT" sz="3600" b="1" dirty="0">
              <a:solidFill>
                <a:prstClr val="black"/>
              </a:solidFill>
              <a:cs typeface="Calibri Light"/>
            </a:endParaRPr>
          </a:p>
        </p:txBody>
      </p:sp>
      <p:sp>
        <p:nvSpPr>
          <p:cNvPr id="3" name="Segnaposto contenuto 2">
            <a:extLst>
              <a:ext uri="{FF2B5EF4-FFF2-40B4-BE49-F238E27FC236}">
                <a16:creationId xmlns:a16="http://schemas.microsoft.com/office/drawing/2014/main" id="{298377FB-3F03-4CA6-850A-D880094ABDBA}"/>
              </a:ext>
            </a:extLst>
          </p:cNvPr>
          <p:cNvSpPr>
            <a:spLocks noGrp="1"/>
          </p:cNvSpPr>
          <p:nvPr>
            <p:ph idx="1"/>
          </p:nvPr>
        </p:nvSpPr>
        <p:spPr>
          <a:xfrm>
            <a:off x="838200" y="1735751"/>
            <a:ext cx="10515600" cy="4441212"/>
          </a:xfrm>
        </p:spPr>
        <p:txBody>
          <a:bodyPr vert="horz" lIns="91440" tIns="45720" rIns="91440" bIns="45720" rtlCol="0" anchor="t">
            <a:normAutofit/>
          </a:bodyPr>
          <a:lstStyle/>
          <a:p>
            <a:pPr marL="0" indent="0" algn="just">
              <a:buNone/>
            </a:pPr>
            <a:r>
              <a:rPr lang="en-US" dirty="0"/>
              <a:t>The third action </a:t>
            </a:r>
            <a:r>
              <a:rPr lang="en-US" err="1"/>
              <a:t>programme</a:t>
            </a:r>
            <a:r>
              <a:rPr lang="en-US" dirty="0"/>
              <a:t>  laid the </a:t>
            </a:r>
            <a:r>
              <a:rPr lang="en-US" b="1" dirty="0"/>
              <a:t>foundations for the construction of a genuine environmental policy</a:t>
            </a:r>
            <a:r>
              <a:rPr lang="en-US" dirty="0"/>
              <a:t> by providing, alongside the </a:t>
            </a:r>
            <a:r>
              <a:rPr lang="en-US" b="1" dirty="0"/>
              <a:t>traditional measures </a:t>
            </a:r>
            <a:r>
              <a:rPr lang="en-US" dirty="0"/>
              <a:t>on the </a:t>
            </a:r>
            <a:r>
              <a:rPr lang="en-US" b="1" dirty="0"/>
              <a:t>control and containment of pollutants</a:t>
            </a:r>
            <a:r>
              <a:rPr lang="en-US" dirty="0"/>
              <a:t>, a policy of </a:t>
            </a:r>
            <a:r>
              <a:rPr lang="en-US" b="1" dirty="0"/>
              <a:t>preventing damage</a:t>
            </a:r>
            <a:r>
              <a:rPr lang="en-US" dirty="0"/>
              <a:t> to the </a:t>
            </a:r>
            <a:r>
              <a:rPr lang="en-US"/>
              <a:t>environment.</a:t>
            </a:r>
            <a:endParaRPr lang="it-IT" dirty="0"/>
          </a:p>
          <a:p>
            <a:pPr marL="0" indent="0" algn="just">
              <a:buNone/>
            </a:pPr>
            <a:r>
              <a:rPr lang="en-US" dirty="0"/>
              <a:t>During this period, the following acts were adopted: </a:t>
            </a:r>
            <a:endParaRPr lang="it-IT"/>
          </a:p>
          <a:p>
            <a:pPr algn="just"/>
            <a:r>
              <a:rPr lang="en-US" dirty="0"/>
              <a:t>Directive n. 84/360 on </a:t>
            </a:r>
            <a:r>
              <a:rPr lang="en-US" b="1" dirty="0"/>
              <a:t>atmospheric emissions from industrial </a:t>
            </a:r>
            <a:r>
              <a:rPr lang="en-US" b="1"/>
              <a:t>plants</a:t>
            </a:r>
            <a:endParaRPr lang="it-IT">
              <a:cs typeface="Calibri"/>
            </a:endParaRPr>
          </a:p>
          <a:p>
            <a:pPr algn="just"/>
            <a:r>
              <a:rPr lang="en-US" dirty="0"/>
              <a:t>Directive n. 85/210 on </a:t>
            </a:r>
            <a:r>
              <a:rPr lang="en-US" b="1" dirty="0"/>
              <a:t>lead content of </a:t>
            </a:r>
            <a:r>
              <a:rPr lang="en-US" b="1"/>
              <a:t>petrol</a:t>
            </a:r>
            <a:endParaRPr lang="it-IT">
              <a:cs typeface="Calibri"/>
            </a:endParaRPr>
          </a:p>
          <a:p>
            <a:pPr algn="just"/>
            <a:r>
              <a:rPr lang="en-US" dirty="0"/>
              <a:t>Directive n. 85/337 on </a:t>
            </a:r>
            <a:r>
              <a:rPr lang="en-US" b="1" dirty="0"/>
              <a:t>environmental impact assessment</a:t>
            </a:r>
            <a:endParaRPr lang="it-IT" b="1" dirty="0">
              <a:cs typeface="Calibri"/>
            </a:endParaRPr>
          </a:p>
        </p:txBody>
      </p:sp>
    </p:spTree>
    <p:extLst>
      <p:ext uri="{BB962C8B-B14F-4D97-AF65-F5344CB8AC3E}">
        <p14:creationId xmlns:p14="http://schemas.microsoft.com/office/powerpoint/2010/main" val="14045307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4BD7BF-8DD2-480E-B5EF-87076B178DE5}"/>
              </a:ext>
            </a:extLst>
          </p:cNvPr>
          <p:cNvSpPr>
            <a:spLocks noGrp="1"/>
          </p:cNvSpPr>
          <p:nvPr>
            <p:ph type="title"/>
          </p:nvPr>
        </p:nvSpPr>
        <p:spPr/>
        <p:txBody>
          <a:bodyPr/>
          <a:lstStyle/>
          <a:p>
            <a:pPr algn="ctr"/>
            <a:r>
              <a:rPr lang="en-US" dirty="0"/>
              <a:t>Towards the Internal Market </a:t>
            </a:r>
            <a:br>
              <a:rPr lang="en-US" dirty="0"/>
            </a:br>
            <a:r>
              <a:rPr lang="en-US" dirty="0"/>
              <a:t>1982 - 1987</a:t>
            </a:r>
            <a:endParaRPr lang="it-IT" dirty="0">
              <a:cs typeface="Calibri Light"/>
            </a:endParaRPr>
          </a:p>
        </p:txBody>
      </p:sp>
      <p:sp>
        <p:nvSpPr>
          <p:cNvPr id="3" name="Segnaposto contenuto 2">
            <a:extLst>
              <a:ext uri="{FF2B5EF4-FFF2-40B4-BE49-F238E27FC236}">
                <a16:creationId xmlns:a16="http://schemas.microsoft.com/office/drawing/2014/main" id="{BF001779-E993-4B70-876D-0B6BC089959F}"/>
              </a:ext>
            </a:extLst>
          </p:cNvPr>
          <p:cNvSpPr>
            <a:spLocks noGrp="1"/>
          </p:cNvSpPr>
          <p:nvPr>
            <p:ph idx="1"/>
          </p:nvPr>
        </p:nvSpPr>
        <p:spPr/>
        <p:txBody>
          <a:bodyPr vert="horz" lIns="91440" tIns="45720" rIns="91440" bIns="45720" rtlCol="0" anchor="t">
            <a:normAutofit/>
          </a:bodyPr>
          <a:lstStyle/>
          <a:p>
            <a:pPr marL="0" indent="0" algn="just">
              <a:buNone/>
            </a:pPr>
            <a:r>
              <a:rPr lang="en-US" dirty="0"/>
              <a:t>The Third EAP (1982 - 1986) and partially the Fourth (1987 - 1992) reflect a </a:t>
            </a:r>
            <a:r>
              <a:rPr lang="en-US" b="1" dirty="0"/>
              <a:t>considerable change </a:t>
            </a:r>
            <a:r>
              <a:rPr lang="en-US" dirty="0"/>
              <a:t>in </a:t>
            </a:r>
            <a:r>
              <a:rPr lang="en-US" b="1" dirty="0"/>
              <a:t>policy approach</a:t>
            </a:r>
            <a:r>
              <a:rPr lang="en-US" dirty="0"/>
              <a:t>, being much more </a:t>
            </a:r>
            <a:r>
              <a:rPr lang="en-US" b="1" dirty="0"/>
              <a:t>closely related to the completion of the Internal Market </a:t>
            </a:r>
            <a:r>
              <a:rPr lang="en-US" dirty="0"/>
              <a:t>than their predecessors. </a:t>
            </a:r>
            <a:endParaRPr lang="en-US" b="1">
              <a:cs typeface="Calibri"/>
            </a:endParaRPr>
          </a:p>
          <a:p>
            <a:pPr marL="0" indent="0" algn="just">
              <a:buNone/>
            </a:pPr>
            <a:r>
              <a:rPr lang="en-US" dirty="0"/>
              <a:t>The Third EAP </a:t>
            </a:r>
            <a:r>
              <a:rPr lang="en-US" b="1" dirty="0" err="1"/>
              <a:t>emphasised</a:t>
            </a:r>
            <a:r>
              <a:rPr lang="en-US" dirty="0"/>
              <a:t> the potential </a:t>
            </a:r>
            <a:r>
              <a:rPr lang="en-US" b="1" dirty="0"/>
              <a:t>risks</a:t>
            </a:r>
            <a:r>
              <a:rPr lang="en-US" dirty="0"/>
              <a:t> and </a:t>
            </a:r>
            <a:r>
              <a:rPr lang="en-US" b="1" dirty="0"/>
              <a:t>benefits</a:t>
            </a:r>
            <a:r>
              <a:rPr lang="en-US" dirty="0"/>
              <a:t> of environmental policies to the Internal Market and issue </a:t>
            </a:r>
            <a:r>
              <a:rPr lang="en-US" b="1" dirty="0"/>
              <a:t>linkage</a:t>
            </a:r>
            <a:r>
              <a:rPr lang="en-US" dirty="0"/>
              <a:t> between the internal market and environmental policies became a</a:t>
            </a:r>
            <a:r>
              <a:rPr lang="en-US" b="1" dirty="0"/>
              <a:t> key driver</a:t>
            </a:r>
            <a:r>
              <a:rPr lang="en-US" dirty="0"/>
              <a:t> for programming and activities.</a:t>
            </a:r>
            <a:endParaRPr lang="it-IT" dirty="0">
              <a:cs typeface="Calibri"/>
            </a:endParaRPr>
          </a:p>
        </p:txBody>
      </p:sp>
    </p:spTree>
    <p:extLst>
      <p:ext uri="{BB962C8B-B14F-4D97-AF65-F5344CB8AC3E}">
        <p14:creationId xmlns:p14="http://schemas.microsoft.com/office/powerpoint/2010/main" val="18414574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70610-95CB-4D8A-99BE-E4D68D47243D}"/>
              </a:ext>
            </a:extLst>
          </p:cNvPr>
          <p:cNvSpPr>
            <a:spLocks noGrp="1"/>
          </p:cNvSpPr>
          <p:nvPr>
            <p:ph type="title"/>
          </p:nvPr>
        </p:nvSpPr>
        <p:spPr/>
        <p:txBody>
          <a:bodyPr/>
          <a:lstStyle/>
          <a:p>
            <a:pPr algn="ctr"/>
            <a:r>
              <a:rPr lang="en-US" dirty="0">
                <a:cs typeface="Calibri Light"/>
              </a:rPr>
              <a:t>Towards the Internal Market </a:t>
            </a:r>
            <a:br>
              <a:rPr lang="en-US" dirty="0">
                <a:cs typeface="Calibri Light"/>
              </a:rPr>
            </a:br>
            <a:r>
              <a:rPr lang="en-US" dirty="0">
                <a:cs typeface="Calibri Light"/>
              </a:rPr>
              <a:t>1982 - 1987</a:t>
            </a:r>
            <a:endParaRPr lang="it-IT" dirty="0">
              <a:cs typeface="Calibri Light"/>
            </a:endParaRPr>
          </a:p>
        </p:txBody>
      </p:sp>
      <p:sp>
        <p:nvSpPr>
          <p:cNvPr id="3" name="Segnaposto contenuto 2">
            <a:extLst>
              <a:ext uri="{FF2B5EF4-FFF2-40B4-BE49-F238E27FC236}">
                <a16:creationId xmlns:a16="http://schemas.microsoft.com/office/drawing/2014/main" id="{814D81DA-BE57-432C-B0C0-A0A15AB7D805}"/>
              </a:ext>
            </a:extLst>
          </p:cNvPr>
          <p:cNvSpPr>
            <a:spLocks noGrp="1"/>
          </p:cNvSpPr>
          <p:nvPr>
            <p:ph idx="1"/>
          </p:nvPr>
        </p:nvSpPr>
        <p:spPr/>
        <p:txBody>
          <a:bodyPr vert="horz" lIns="91440" tIns="45720" rIns="91440" bIns="45720" rtlCol="0" anchor="t">
            <a:normAutofit/>
          </a:bodyPr>
          <a:lstStyle/>
          <a:p>
            <a:pPr marL="0" indent="0" algn="just">
              <a:buNone/>
            </a:pPr>
            <a:r>
              <a:rPr lang="en-US" sz="3200" dirty="0"/>
              <a:t>The Third EAP shifted </a:t>
            </a:r>
            <a:r>
              <a:rPr lang="en-US" sz="3200" b="1" dirty="0"/>
              <a:t>from a quality approach to an emission-oriented approach.</a:t>
            </a:r>
            <a:r>
              <a:rPr lang="en-US" sz="3200" dirty="0"/>
              <a:t> </a:t>
            </a:r>
            <a:endParaRPr lang="it-IT" sz="3200">
              <a:cs typeface="Calibri"/>
            </a:endParaRPr>
          </a:p>
          <a:p>
            <a:pPr marL="0" indent="0" algn="just">
              <a:buNone/>
            </a:pPr>
            <a:r>
              <a:rPr lang="en-US" sz="3200" dirty="0"/>
              <a:t>It proposed formulating </a:t>
            </a:r>
            <a:r>
              <a:rPr lang="en-US" sz="3200" b="1" dirty="0"/>
              <a:t>emission limit values for stationary,</a:t>
            </a:r>
            <a:r>
              <a:rPr lang="en-US" sz="3200" dirty="0"/>
              <a:t> as well as mobile, sources. </a:t>
            </a:r>
            <a:endParaRPr lang="en-US"/>
          </a:p>
          <a:p>
            <a:pPr marL="0" indent="0" algn="just">
              <a:buNone/>
            </a:pPr>
            <a:r>
              <a:rPr lang="en-US" sz="3200" dirty="0"/>
              <a:t>But beyond this </a:t>
            </a:r>
            <a:r>
              <a:rPr lang="en-US" sz="3200" b="1" dirty="0"/>
              <a:t>new approach</a:t>
            </a:r>
            <a:r>
              <a:rPr lang="en-US" sz="3200" dirty="0"/>
              <a:t>, in order to introduce better filter technologies for the reduction of emissions at the “end of the pipe”, the objectives of the first and second EAPs were </a:t>
            </a:r>
            <a:r>
              <a:rPr lang="en-US" sz="3200" b="1" dirty="0"/>
              <a:t>restated.</a:t>
            </a:r>
            <a:r>
              <a:rPr lang="en-US" sz="3200" dirty="0"/>
              <a:t> </a:t>
            </a:r>
            <a:endParaRPr lang="en-US">
              <a:ea typeface="Calibri"/>
              <a:cs typeface="Calibri"/>
            </a:endParaRPr>
          </a:p>
        </p:txBody>
      </p:sp>
    </p:spTree>
    <p:extLst>
      <p:ext uri="{BB962C8B-B14F-4D97-AF65-F5344CB8AC3E}">
        <p14:creationId xmlns:p14="http://schemas.microsoft.com/office/powerpoint/2010/main" val="22630572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D70610-95CB-4D8A-99BE-E4D68D47243D}"/>
              </a:ext>
            </a:extLst>
          </p:cNvPr>
          <p:cNvSpPr>
            <a:spLocks noGrp="1"/>
          </p:cNvSpPr>
          <p:nvPr>
            <p:ph type="title"/>
          </p:nvPr>
        </p:nvSpPr>
        <p:spPr/>
        <p:txBody>
          <a:bodyPr/>
          <a:lstStyle/>
          <a:p>
            <a:pPr algn="ctr"/>
            <a:r>
              <a:rPr lang="en-US">
                <a:cs typeface="Calibri Light"/>
              </a:rPr>
              <a:t>Towards the Internal Market </a:t>
            </a:r>
            <a:br>
              <a:rPr lang="en-US" dirty="0">
                <a:cs typeface="Calibri Light"/>
              </a:rPr>
            </a:br>
            <a:r>
              <a:rPr lang="en-US">
                <a:cs typeface="Calibri Light"/>
              </a:rPr>
              <a:t>1982 - 1987</a:t>
            </a:r>
            <a:endParaRPr lang="it-IT">
              <a:cs typeface="Calibri Light"/>
            </a:endParaRPr>
          </a:p>
        </p:txBody>
      </p:sp>
      <p:sp>
        <p:nvSpPr>
          <p:cNvPr id="3" name="Segnaposto contenuto 2">
            <a:extLst>
              <a:ext uri="{FF2B5EF4-FFF2-40B4-BE49-F238E27FC236}">
                <a16:creationId xmlns:a16="http://schemas.microsoft.com/office/drawing/2014/main" id="{814D81DA-BE57-432C-B0C0-A0A15AB7D805}"/>
              </a:ext>
            </a:extLst>
          </p:cNvPr>
          <p:cNvSpPr>
            <a:spLocks noGrp="1"/>
          </p:cNvSpPr>
          <p:nvPr>
            <p:ph idx="1"/>
          </p:nvPr>
        </p:nvSpPr>
        <p:spPr/>
        <p:txBody>
          <a:bodyPr vert="horz" lIns="91440" tIns="45720" rIns="91440" bIns="45720" rtlCol="0" anchor="t">
            <a:normAutofit/>
          </a:bodyPr>
          <a:lstStyle/>
          <a:p>
            <a:pPr marL="0" indent="0" algn="just">
              <a:buNone/>
            </a:pPr>
            <a:r>
              <a:rPr lang="en-US" sz="3200" dirty="0"/>
              <a:t>The Third EAP also made positive reference to the first global strategy for </a:t>
            </a:r>
            <a:r>
              <a:rPr lang="en-US" sz="3200" b="1" dirty="0"/>
              <a:t>“Sustainable Development” formulated by the IUCN in 1980. </a:t>
            </a:r>
            <a:endParaRPr lang="it-IT" sz="3200"/>
          </a:p>
          <a:p>
            <a:pPr marL="0" indent="0" algn="just">
              <a:buNone/>
            </a:pPr>
            <a:r>
              <a:rPr lang="en-US" sz="3200" dirty="0"/>
              <a:t>Waste avoidance, efficient resource use and integrated environmental technologies were some of the objectives of the third EAP. </a:t>
            </a:r>
            <a:endParaRPr lang="it-IT" sz="3200" b="1" dirty="0"/>
          </a:p>
          <a:p>
            <a:pPr marL="0" indent="0" algn="just">
              <a:buNone/>
            </a:pPr>
            <a:r>
              <a:rPr lang="en-US" sz="3200" dirty="0"/>
              <a:t>The practice of environmental policies during the eighties was </a:t>
            </a:r>
            <a:r>
              <a:rPr lang="en-US" sz="3200" b="1" dirty="0"/>
              <a:t>particularly concerned with </a:t>
            </a:r>
            <a:r>
              <a:rPr lang="en-US" sz="3200" b="1" dirty="0" err="1"/>
              <a:t>cleanair</a:t>
            </a:r>
            <a:r>
              <a:rPr lang="en-US" sz="3200" b="1" dirty="0"/>
              <a:t> policies, and noise and risk management for industrial sites.</a:t>
            </a:r>
            <a:endParaRPr lang="it-IT" sz="3200" b="1">
              <a:ea typeface="Calibri"/>
              <a:cs typeface="Calibri"/>
            </a:endParaRPr>
          </a:p>
        </p:txBody>
      </p:sp>
    </p:spTree>
    <p:extLst>
      <p:ext uri="{BB962C8B-B14F-4D97-AF65-F5344CB8AC3E}">
        <p14:creationId xmlns:p14="http://schemas.microsoft.com/office/powerpoint/2010/main" val="10429414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13397E-CCD1-42DE-AE38-E0984C36ECBD}"/>
              </a:ext>
            </a:extLst>
          </p:cNvPr>
          <p:cNvSpPr>
            <a:spLocks noGrp="1"/>
          </p:cNvSpPr>
          <p:nvPr>
            <p:ph type="title"/>
          </p:nvPr>
        </p:nvSpPr>
        <p:spPr/>
        <p:txBody>
          <a:bodyPr/>
          <a:lstStyle/>
          <a:p>
            <a:r>
              <a:rPr lang="it-IT" dirty="0"/>
              <a:t>T</a:t>
            </a:r>
            <a:r>
              <a:rPr lang="en-US" dirty="0" err="1"/>
              <a:t>owards</a:t>
            </a:r>
            <a:r>
              <a:rPr lang="en-US" dirty="0"/>
              <a:t> environmental policy integration 1987 – 1992 (the Fourth EAP)</a:t>
            </a:r>
            <a:endParaRPr lang="it-IT" dirty="0"/>
          </a:p>
        </p:txBody>
      </p:sp>
      <p:sp>
        <p:nvSpPr>
          <p:cNvPr id="3" name="Segnaposto contenuto 2">
            <a:extLst>
              <a:ext uri="{FF2B5EF4-FFF2-40B4-BE49-F238E27FC236}">
                <a16:creationId xmlns:a16="http://schemas.microsoft.com/office/drawing/2014/main" id="{57810720-8246-46E6-B2CA-6103E6E76F92}"/>
              </a:ext>
            </a:extLst>
          </p:cNvPr>
          <p:cNvSpPr>
            <a:spLocks noGrp="1"/>
          </p:cNvSpPr>
          <p:nvPr>
            <p:ph idx="1"/>
          </p:nvPr>
        </p:nvSpPr>
        <p:spPr/>
        <p:txBody>
          <a:bodyPr vert="horz" lIns="91440" tIns="45720" rIns="91440" bIns="45720" rtlCol="0" anchor="t">
            <a:normAutofit/>
          </a:bodyPr>
          <a:lstStyle/>
          <a:p>
            <a:pPr marL="0" indent="0" algn="just">
              <a:buNone/>
            </a:pPr>
            <a:r>
              <a:rPr lang="en-US" sz="3200" dirty="0"/>
              <a:t>1987 is often seen as a</a:t>
            </a:r>
            <a:r>
              <a:rPr lang="en-US" sz="3200" b="1" dirty="0"/>
              <a:t> turning point</a:t>
            </a:r>
            <a:r>
              <a:rPr lang="en-US" sz="3200" dirty="0"/>
              <a:t> in EC environmental policy, since environmental protection </a:t>
            </a:r>
            <a:r>
              <a:rPr lang="en-US" sz="3200" b="1" dirty="0"/>
              <a:t>received its own chapter in the Treaty.</a:t>
            </a:r>
            <a:r>
              <a:rPr lang="en-US" sz="3200" dirty="0"/>
              <a:t> </a:t>
            </a:r>
            <a:endParaRPr lang="it-IT" sz="3200">
              <a:cs typeface="Calibri"/>
            </a:endParaRPr>
          </a:p>
          <a:p>
            <a:pPr marL="0" indent="0" algn="just">
              <a:buNone/>
            </a:pPr>
            <a:r>
              <a:rPr lang="en-US" sz="3200" dirty="0"/>
              <a:t>Yet in terms of </a:t>
            </a:r>
            <a:r>
              <a:rPr lang="en-US" sz="3200" b="1" dirty="0"/>
              <a:t>approach and practice</a:t>
            </a:r>
            <a:r>
              <a:rPr lang="en-US" sz="3200" dirty="0"/>
              <a:t>, one finds much more continuity than change, with the </a:t>
            </a:r>
            <a:r>
              <a:rPr lang="en-US" sz="3200" b="1" dirty="0"/>
              <a:t>Treaty codifying many principles,</a:t>
            </a:r>
            <a:r>
              <a:rPr lang="en-US" sz="3200" dirty="0"/>
              <a:t> which can already be </a:t>
            </a:r>
            <a:r>
              <a:rPr lang="en-US" sz="3200" b="1" dirty="0"/>
              <a:t>found</a:t>
            </a:r>
            <a:r>
              <a:rPr lang="en-US" sz="3200" dirty="0"/>
              <a:t> </a:t>
            </a:r>
            <a:r>
              <a:rPr lang="en-US" sz="3200" b="1" dirty="0"/>
              <a:t>in earlier policy documents</a:t>
            </a:r>
            <a:r>
              <a:rPr lang="en-US" sz="3200" dirty="0"/>
              <a:t>. </a:t>
            </a:r>
            <a:endParaRPr lang="it-IT">
              <a:cs typeface="Calibri"/>
            </a:endParaRPr>
          </a:p>
          <a:p>
            <a:pPr marL="0" indent="0" algn="just">
              <a:buNone/>
            </a:pPr>
            <a:endParaRPr lang="en-US" dirty="0">
              <a:cs typeface="Calibri"/>
            </a:endParaRPr>
          </a:p>
          <a:p>
            <a:endParaRPr lang="it-IT" dirty="0"/>
          </a:p>
        </p:txBody>
      </p:sp>
    </p:spTree>
    <p:extLst>
      <p:ext uri="{BB962C8B-B14F-4D97-AF65-F5344CB8AC3E}">
        <p14:creationId xmlns:p14="http://schemas.microsoft.com/office/powerpoint/2010/main" val="427455316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13397E-CCD1-42DE-AE38-E0984C36ECBD}"/>
              </a:ext>
            </a:extLst>
          </p:cNvPr>
          <p:cNvSpPr>
            <a:spLocks noGrp="1"/>
          </p:cNvSpPr>
          <p:nvPr>
            <p:ph type="title"/>
          </p:nvPr>
        </p:nvSpPr>
        <p:spPr/>
        <p:txBody>
          <a:bodyPr/>
          <a:lstStyle/>
          <a:p>
            <a:r>
              <a:rPr lang="it-IT" dirty="0"/>
              <a:t>T</a:t>
            </a:r>
            <a:r>
              <a:rPr lang="en-US" dirty="0" err="1"/>
              <a:t>owards</a:t>
            </a:r>
            <a:r>
              <a:rPr lang="en-US" dirty="0"/>
              <a:t> environmental policy integration 1987 – 1992 (the Fourth EAP)</a:t>
            </a:r>
            <a:endParaRPr lang="it-IT" dirty="0"/>
          </a:p>
        </p:txBody>
      </p:sp>
      <p:sp>
        <p:nvSpPr>
          <p:cNvPr id="3" name="Segnaposto contenuto 2">
            <a:extLst>
              <a:ext uri="{FF2B5EF4-FFF2-40B4-BE49-F238E27FC236}">
                <a16:creationId xmlns:a16="http://schemas.microsoft.com/office/drawing/2014/main" id="{57810720-8246-46E6-B2CA-6103E6E76F92}"/>
              </a:ext>
            </a:extLst>
          </p:cNvPr>
          <p:cNvSpPr>
            <a:spLocks noGrp="1"/>
          </p:cNvSpPr>
          <p:nvPr>
            <p:ph idx="1"/>
          </p:nvPr>
        </p:nvSpPr>
        <p:spPr/>
        <p:txBody>
          <a:bodyPr vert="horz" lIns="91440" tIns="45720" rIns="91440" bIns="45720" rtlCol="0" anchor="t">
            <a:noAutofit/>
          </a:bodyPr>
          <a:lstStyle/>
          <a:p>
            <a:pPr marL="0" indent="0" algn="just">
              <a:buNone/>
            </a:pPr>
            <a:r>
              <a:rPr lang="en-US" sz="3200" dirty="0"/>
              <a:t>As with the Third EAP, the economics of European environmental policies </a:t>
            </a:r>
            <a:r>
              <a:rPr lang="en-US" sz="3200" b="1" dirty="0"/>
              <a:t>remained central </a:t>
            </a:r>
            <a:r>
              <a:rPr lang="en-US" sz="3200" dirty="0"/>
              <a:t>to the thinking behind the Fourth EAP, with </a:t>
            </a:r>
            <a:r>
              <a:rPr lang="en-US" sz="3200" b="1" dirty="0"/>
              <a:t>an assumption </a:t>
            </a:r>
            <a:r>
              <a:rPr lang="en-US" sz="3200" b="1" dirty="0">
                <a:highlight>
                  <a:srgbClr val="FFFF00"/>
                </a:highlight>
              </a:rPr>
              <a:t>of harmony between the objectives of the internal market and environmental protection.</a:t>
            </a:r>
            <a:r>
              <a:rPr lang="en-US" sz="3200" dirty="0">
                <a:highlight>
                  <a:srgbClr val="FFFF00"/>
                </a:highlight>
              </a:rPr>
              <a:t> </a:t>
            </a:r>
            <a:endParaRPr lang="en-US" sz="3200">
              <a:highlight>
                <a:srgbClr val="FFFF00"/>
              </a:highlight>
              <a:ea typeface="Calibri"/>
              <a:cs typeface="Calibri"/>
            </a:endParaRPr>
          </a:p>
        </p:txBody>
      </p:sp>
    </p:spTree>
    <p:extLst>
      <p:ext uri="{BB962C8B-B14F-4D97-AF65-F5344CB8AC3E}">
        <p14:creationId xmlns:p14="http://schemas.microsoft.com/office/powerpoint/2010/main" val="3593819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BDA634-E0A0-41E2-8DB5-90010874B092}"/>
              </a:ext>
            </a:extLst>
          </p:cNvPr>
          <p:cNvSpPr>
            <a:spLocks noGrp="1"/>
          </p:cNvSpPr>
          <p:nvPr>
            <p:ph type="title"/>
          </p:nvPr>
        </p:nvSpPr>
        <p:spPr/>
        <p:txBody>
          <a:bodyPr/>
          <a:lstStyle/>
          <a:p>
            <a:r>
              <a:rPr lang="it-IT" dirty="0">
                <a:ea typeface="Calibri Light"/>
                <a:cs typeface="Calibri Light"/>
              </a:rPr>
              <a:t>The </a:t>
            </a:r>
            <a:r>
              <a:rPr lang="it-IT" dirty="0" err="1">
                <a:ea typeface="Calibri Light"/>
                <a:cs typeface="Calibri Light"/>
              </a:rPr>
              <a:t>development</a:t>
            </a:r>
            <a:r>
              <a:rPr lang="it-IT" dirty="0">
                <a:ea typeface="Calibri Light"/>
                <a:cs typeface="Calibri Light"/>
              </a:rPr>
              <a:t> of EEL</a:t>
            </a:r>
            <a:endParaRPr lang="it-IT" dirty="0"/>
          </a:p>
        </p:txBody>
      </p:sp>
      <p:sp>
        <p:nvSpPr>
          <p:cNvPr id="3" name="Segnaposto contenuto 2">
            <a:extLst>
              <a:ext uri="{FF2B5EF4-FFF2-40B4-BE49-F238E27FC236}">
                <a16:creationId xmlns:a16="http://schemas.microsoft.com/office/drawing/2014/main" id="{10A1C0CB-17F2-4AC4-9E96-85F78C6D2F8D}"/>
              </a:ext>
            </a:extLst>
          </p:cNvPr>
          <p:cNvSpPr>
            <a:spLocks noGrp="1"/>
          </p:cNvSpPr>
          <p:nvPr>
            <p:ph idx="1"/>
          </p:nvPr>
        </p:nvSpPr>
        <p:spPr/>
        <p:txBody>
          <a:bodyPr vert="horz" lIns="91440" tIns="45720" rIns="91440" bIns="45720" rtlCol="0" anchor="t">
            <a:normAutofit/>
          </a:bodyPr>
          <a:lstStyle/>
          <a:p>
            <a:pPr marL="0" indent="0" algn="just">
              <a:buNone/>
            </a:pPr>
            <a:r>
              <a:rPr lang="en-US" dirty="0"/>
              <a:t>From the Treaty of Rome to the present day, the Union's competencies have been </a:t>
            </a:r>
            <a:r>
              <a:rPr lang="en-US" b="1" dirty="0"/>
              <a:t>extensively developed and significantly enhanced</a:t>
            </a:r>
            <a:r>
              <a:rPr lang="en-US" dirty="0"/>
              <a:t> exponential growth of the role exercised by the Union in environmental matters. </a:t>
            </a:r>
            <a:endParaRPr lang="it-IT" dirty="0"/>
          </a:p>
          <a:p>
            <a:pPr marL="0" indent="0" algn="just">
              <a:buNone/>
            </a:pPr>
            <a:r>
              <a:rPr lang="en-US" dirty="0"/>
              <a:t>In the f</a:t>
            </a:r>
            <a:r>
              <a:rPr lang="en-US" b="1" dirty="0"/>
              <a:t>irst version of the Treaty</a:t>
            </a:r>
            <a:r>
              <a:rPr lang="en-US" dirty="0"/>
              <a:t>, the European Community </a:t>
            </a:r>
            <a:r>
              <a:rPr lang="en-US" b="1" dirty="0"/>
              <a:t>did not have its own competencies in environmental </a:t>
            </a:r>
            <a:r>
              <a:rPr lang="en-US" b="1"/>
              <a:t>matters.</a:t>
            </a:r>
            <a:endParaRPr lang="it-IT"/>
          </a:p>
          <a:p>
            <a:pPr marL="0" indent="0" algn="just">
              <a:buNone/>
            </a:pPr>
            <a:r>
              <a:rPr lang="en-US" dirty="0"/>
              <a:t>Today </a:t>
            </a:r>
            <a:r>
              <a:rPr lang="en-US" b="1" dirty="0"/>
              <a:t>maximum influence</a:t>
            </a:r>
            <a:r>
              <a:rPr lang="en-US" dirty="0"/>
              <a:t> on national regulations and high credibility on the international stage.</a:t>
            </a:r>
            <a:endParaRPr lang="it-IT" dirty="0">
              <a:ea typeface="Calibri"/>
              <a:cs typeface="Calibri"/>
            </a:endParaRPr>
          </a:p>
        </p:txBody>
      </p:sp>
    </p:spTree>
    <p:extLst>
      <p:ext uri="{BB962C8B-B14F-4D97-AF65-F5344CB8AC3E}">
        <p14:creationId xmlns:p14="http://schemas.microsoft.com/office/powerpoint/2010/main" val="13653307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13397E-CCD1-42DE-AE38-E0984C36ECBD}"/>
              </a:ext>
            </a:extLst>
          </p:cNvPr>
          <p:cNvSpPr>
            <a:spLocks noGrp="1"/>
          </p:cNvSpPr>
          <p:nvPr>
            <p:ph type="title"/>
          </p:nvPr>
        </p:nvSpPr>
        <p:spPr/>
        <p:txBody>
          <a:bodyPr/>
          <a:lstStyle/>
          <a:p>
            <a:r>
              <a:rPr lang="it-IT" dirty="0"/>
              <a:t>T</a:t>
            </a:r>
            <a:r>
              <a:rPr lang="en-US" dirty="0" err="1"/>
              <a:t>owards</a:t>
            </a:r>
            <a:r>
              <a:rPr lang="en-US" dirty="0"/>
              <a:t> environmental policy integration 1987 – 1992 (the Fourth EAP)</a:t>
            </a:r>
            <a:endParaRPr lang="it-IT" dirty="0"/>
          </a:p>
        </p:txBody>
      </p:sp>
      <p:sp>
        <p:nvSpPr>
          <p:cNvPr id="3" name="Segnaposto contenuto 2">
            <a:extLst>
              <a:ext uri="{FF2B5EF4-FFF2-40B4-BE49-F238E27FC236}">
                <a16:creationId xmlns:a16="http://schemas.microsoft.com/office/drawing/2014/main" id="{57810720-8246-46E6-B2CA-6103E6E76F92}"/>
              </a:ext>
            </a:extLst>
          </p:cNvPr>
          <p:cNvSpPr>
            <a:spLocks noGrp="1"/>
          </p:cNvSpPr>
          <p:nvPr>
            <p:ph idx="1"/>
          </p:nvPr>
        </p:nvSpPr>
        <p:spPr>
          <a:xfrm>
            <a:off x="997424" y="2087206"/>
            <a:ext cx="10515600" cy="4089757"/>
          </a:xfrm>
          <a:prstGeom prst="rightArrow">
            <a:avLst/>
          </a:prstGeom>
        </p:spPr>
        <p:txBody>
          <a:bodyPr vert="horz" lIns="91440" tIns="45720" rIns="91440" bIns="45720" rtlCol="0" anchor="t">
            <a:noAutofit/>
          </a:bodyPr>
          <a:lstStyle/>
          <a:p>
            <a:pPr marL="0" indent="0" algn="just">
              <a:buNone/>
            </a:pPr>
            <a:r>
              <a:rPr lang="en-US" sz="3200" dirty="0"/>
              <a:t>The </a:t>
            </a:r>
            <a:r>
              <a:rPr lang="en-US" sz="3200" dirty="0" err="1"/>
              <a:t>harmonisation</a:t>
            </a:r>
            <a:r>
              <a:rPr lang="en-US" sz="3200" dirty="0"/>
              <a:t> of environmental standards was to take place </a:t>
            </a:r>
            <a:r>
              <a:rPr lang="en-US" sz="3200" b="1" dirty="0"/>
              <a:t>at a “high level”.</a:t>
            </a:r>
            <a:r>
              <a:rPr lang="en-US" sz="3200" dirty="0"/>
              <a:t> </a:t>
            </a:r>
            <a:r>
              <a:rPr lang="en-US" sz="3200" dirty="0" err="1"/>
              <a:t>Harmonisation</a:t>
            </a:r>
            <a:r>
              <a:rPr lang="en-US" sz="3200" dirty="0"/>
              <a:t> at a high level was justified as an </a:t>
            </a:r>
            <a:r>
              <a:rPr lang="en-US" sz="3200" b="1" dirty="0"/>
              <a:t>essential component of the competitiveness</a:t>
            </a:r>
            <a:r>
              <a:rPr lang="en-US" sz="3200" dirty="0"/>
              <a:t> of European industries in global markets. </a:t>
            </a:r>
            <a:endParaRPr lang="it-IT" sz="3200" dirty="0"/>
          </a:p>
          <a:p>
            <a:pPr marL="457200" indent="-457200" algn="just"/>
            <a:r>
              <a:rPr lang="en-US" sz="3200" b="1" dirty="0">
                <a:solidFill>
                  <a:srgbClr val="FF0000"/>
                </a:solidFill>
              </a:rPr>
              <a:t>If this condition were met, national measures, which might distort free trade, would not be necessary.  </a:t>
            </a:r>
            <a:endParaRPr lang="it-IT" sz="3200" b="1">
              <a:solidFill>
                <a:srgbClr val="FF0000"/>
              </a:solidFill>
              <a:cs typeface="Calibri"/>
            </a:endParaRPr>
          </a:p>
          <a:p>
            <a:endParaRPr lang="it-IT" dirty="0"/>
          </a:p>
        </p:txBody>
      </p:sp>
    </p:spTree>
    <p:extLst>
      <p:ext uri="{BB962C8B-B14F-4D97-AF65-F5344CB8AC3E}">
        <p14:creationId xmlns:p14="http://schemas.microsoft.com/office/powerpoint/2010/main" val="15712604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8F7373-A5EB-45A9-AC92-0971F21104FD}"/>
              </a:ext>
            </a:extLst>
          </p:cNvPr>
          <p:cNvSpPr>
            <a:spLocks noGrp="1"/>
          </p:cNvSpPr>
          <p:nvPr>
            <p:ph type="title"/>
          </p:nvPr>
        </p:nvSpPr>
        <p:spPr/>
        <p:txBody>
          <a:bodyPr/>
          <a:lstStyle/>
          <a:p>
            <a:r>
              <a:rPr lang="it-IT" b="1" dirty="0">
                <a:cs typeface="Calibri Light"/>
              </a:rPr>
              <a:t>The </a:t>
            </a:r>
            <a:r>
              <a:rPr lang="it-IT" b="1" err="1">
                <a:cs typeface="Calibri Light"/>
              </a:rPr>
              <a:t>Fourth</a:t>
            </a:r>
            <a:r>
              <a:rPr lang="it-IT" b="1" dirty="0">
                <a:cs typeface="Calibri Light"/>
              </a:rPr>
              <a:t> EAP</a:t>
            </a:r>
            <a:endParaRPr lang="it-IT" b="1" dirty="0"/>
          </a:p>
        </p:txBody>
      </p:sp>
      <p:sp>
        <p:nvSpPr>
          <p:cNvPr id="3" name="Segnaposto contenuto 2">
            <a:extLst>
              <a:ext uri="{FF2B5EF4-FFF2-40B4-BE49-F238E27FC236}">
                <a16:creationId xmlns:a16="http://schemas.microsoft.com/office/drawing/2014/main" id="{B8CB1391-0B70-49B2-9595-55B69D13F0D8}"/>
              </a:ext>
            </a:extLst>
          </p:cNvPr>
          <p:cNvSpPr>
            <a:spLocks noGrp="1"/>
          </p:cNvSpPr>
          <p:nvPr>
            <p:ph idx="1"/>
          </p:nvPr>
        </p:nvSpPr>
        <p:spPr/>
        <p:txBody>
          <a:bodyPr vert="horz" lIns="91440" tIns="45720" rIns="91440" bIns="45720" rtlCol="0" anchor="t">
            <a:normAutofit/>
          </a:bodyPr>
          <a:lstStyle/>
          <a:p>
            <a:pPr marL="0" indent="0" algn="just">
              <a:buNone/>
            </a:pPr>
            <a:r>
              <a:rPr lang="en-US" sz="3200" dirty="0"/>
              <a:t>The Fourth EAP </a:t>
            </a:r>
            <a:r>
              <a:rPr lang="en-US" sz="3200" b="1" dirty="0"/>
              <a:t>marks a further change in the approach</a:t>
            </a:r>
            <a:r>
              <a:rPr lang="en-US" sz="3200" dirty="0"/>
              <a:t> to environmental policy. </a:t>
            </a:r>
            <a:endParaRPr lang="it-IT" sz="3200">
              <a:cs typeface="Calibri"/>
            </a:endParaRPr>
          </a:p>
          <a:p>
            <a:pPr algn="just"/>
            <a:r>
              <a:rPr lang="en-US" sz="3200" dirty="0"/>
              <a:t>The shortcomings of the earlier approaches (i.e. quality policy, emissions orientation) </a:t>
            </a:r>
            <a:r>
              <a:rPr lang="en-US" sz="3200" b="1" dirty="0"/>
              <a:t>were </a:t>
            </a:r>
            <a:r>
              <a:rPr lang="en-US" sz="3200" b="1" dirty="0" err="1"/>
              <a:t>recognised</a:t>
            </a:r>
            <a:r>
              <a:rPr lang="en-US" sz="3200" dirty="0"/>
              <a:t>. </a:t>
            </a:r>
            <a:endParaRPr lang="it-IT" sz="3200"/>
          </a:p>
          <a:p>
            <a:pPr algn="just"/>
            <a:r>
              <a:rPr lang="en-US" sz="3200" dirty="0"/>
              <a:t>An approach which </a:t>
            </a:r>
            <a:r>
              <a:rPr lang="en-US" sz="3200" b="1" dirty="0"/>
              <a:t>relied entirely on environmental quality objectives was </a:t>
            </a:r>
            <a:r>
              <a:rPr lang="en-US" sz="3200" b="1" err="1"/>
              <a:t>recognised</a:t>
            </a:r>
            <a:r>
              <a:rPr lang="en-US" sz="3200" dirty="0"/>
              <a:t> as shifting problems to other media or other regions (the case of long range transboundary pollution).</a:t>
            </a:r>
            <a:endParaRPr lang="it-IT" sz="3200">
              <a:cs typeface="Calibri"/>
            </a:endParaRPr>
          </a:p>
          <a:p>
            <a:pPr algn="just"/>
            <a:endParaRPr lang="en-US" dirty="0">
              <a:cs typeface="Calibri"/>
            </a:endParaRPr>
          </a:p>
        </p:txBody>
      </p:sp>
    </p:spTree>
    <p:extLst>
      <p:ext uri="{BB962C8B-B14F-4D97-AF65-F5344CB8AC3E}">
        <p14:creationId xmlns:p14="http://schemas.microsoft.com/office/powerpoint/2010/main" val="381139122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D0FC29-BA97-4D52-B3A0-47FD90FFC00F}"/>
              </a:ext>
            </a:extLst>
          </p:cNvPr>
          <p:cNvSpPr>
            <a:spLocks noGrp="1"/>
          </p:cNvSpPr>
          <p:nvPr>
            <p:ph type="title"/>
          </p:nvPr>
        </p:nvSpPr>
        <p:spPr/>
        <p:txBody>
          <a:bodyPr/>
          <a:lstStyle/>
          <a:p>
            <a:pPr algn="ctr"/>
            <a:r>
              <a:rPr lang="it-IT" dirty="0">
                <a:cs typeface="Calibri Light"/>
              </a:rPr>
              <a:t>A more </a:t>
            </a:r>
            <a:r>
              <a:rPr lang="it-IT" dirty="0" err="1">
                <a:cs typeface="Calibri Light"/>
              </a:rPr>
              <a:t>integrated</a:t>
            </a:r>
            <a:r>
              <a:rPr lang="it-IT" dirty="0">
                <a:cs typeface="Calibri Light"/>
              </a:rPr>
              <a:t> </a:t>
            </a:r>
            <a:r>
              <a:rPr lang="it-IT" dirty="0" err="1">
                <a:cs typeface="Calibri Light"/>
              </a:rPr>
              <a:t>approach</a:t>
            </a:r>
          </a:p>
        </p:txBody>
      </p:sp>
      <p:sp>
        <p:nvSpPr>
          <p:cNvPr id="3" name="Segnaposto contenuto 2">
            <a:extLst>
              <a:ext uri="{FF2B5EF4-FFF2-40B4-BE49-F238E27FC236}">
                <a16:creationId xmlns:a16="http://schemas.microsoft.com/office/drawing/2014/main" id="{D18F862E-0505-4EDE-BC24-A3DCB4812DF6}"/>
              </a:ext>
            </a:extLst>
          </p:cNvPr>
          <p:cNvSpPr>
            <a:spLocks noGrp="1"/>
          </p:cNvSpPr>
          <p:nvPr>
            <p:ph idx="1"/>
          </p:nvPr>
        </p:nvSpPr>
        <p:spPr/>
        <p:txBody>
          <a:bodyPr vert="horz" lIns="91440" tIns="45720" rIns="91440" bIns="45720" rtlCol="0" anchor="t">
            <a:normAutofit/>
          </a:bodyPr>
          <a:lstStyle/>
          <a:p>
            <a:pPr marL="0" indent="0" algn="just">
              <a:buNone/>
            </a:pPr>
            <a:r>
              <a:rPr lang="en-US" sz="3200" b="1" dirty="0">
                <a:solidFill>
                  <a:prstClr val="black"/>
                </a:solidFill>
              </a:rPr>
              <a:t>The Fourth EAP instead proposed a more integrated approach.</a:t>
            </a:r>
            <a:endParaRPr lang="en-US" sz="3200" b="1" dirty="0">
              <a:solidFill>
                <a:prstClr val="black"/>
              </a:solidFill>
              <a:ea typeface="Calibri"/>
              <a:cs typeface="Calibri"/>
            </a:endParaRPr>
          </a:p>
          <a:p>
            <a:pPr marL="0" indent="0" algn="just">
              <a:buNone/>
            </a:pPr>
            <a:r>
              <a:rPr lang="en-US" sz="3200" dirty="0"/>
              <a:t>For the first time, </a:t>
            </a:r>
            <a:r>
              <a:rPr lang="en-US" sz="3200" dirty="0">
                <a:solidFill>
                  <a:srgbClr val="C00000"/>
                </a:solidFill>
              </a:rPr>
              <a:t>environmental protection</a:t>
            </a:r>
            <a:r>
              <a:rPr lang="en-US" sz="3200" dirty="0"/>
              <a:t> </a:t>
            </a:r>
            <a:r>
              <a:rPr lang="en-US" sz="3200" b="1" dirty="0"/>
              <a:t>was not perceived as an additive,</a:t>
            </a:r>
            <a:r>
              <a:rPr lang="en-US" sz="3200" dirty="0"/>
              <a:t> but rather as </a:t>
            </a:r>
            <a:r>
              <a:rPr lang="en-US" sz="3200" b="1" dirty="0"/>
              <a:t>an integrated activity within the whole production process</a:t>
            </a:r>
            <a:r>
              <a:rPr lang="en-US" sz="3200" dirty="0"/>
              <a:t>. </a:t>
            </a:r>
            <a:endParaRPr lang="en-US"/>
          </a:p>
          <a:p>
            <a:pPr marL="0" indent="0" algn="just">
              <a:buNone/>
            </a:pPr>
            <a:r>
              <a:rPr lang="en-US" sz="3200" dirty="0"/>
              <a:t>Part of the integrated approach was to reduce energy or material inputs and to close cycles, so that waste streams could be </a:t>
            </a:r>
            <a:r>
              <a:rPr lang="en-US" sz="3200" dirty="0" err="1"/>
              <a:t>minimised</a:t>
            </a:r>
            <a:r>
              <a:rPr lang="en-US" sz="3200" dirty="0"/>
              <a:t>. </a:t>
            </a:r>
            <a:endParaRPr lang="en-US">
              <a:cs typeface="Calibri"/>
            </a:endParaRPr>
          </a:p>
        </p:txBody>
      </p:sp>
    </p:spTree>
    <p:extLst>
      <p:ext uri="{BB962C8B-B14F-4D97-AF65-F5344CB8AC3E}">
        <p14:creationId xmlns:p14="http://schemas.microsoft.com/office/powerpoint/2010/main" val="207552164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D0FC29-BA97-4D52-B3A0-47FD90FFC00F}"/>
              </a:ext>
            </a:extLst>
          </p:cNvPr>
          <p:cNvSpPr>
            <a:spLocks noGrp="1"/>
          </p:cNvSpPr>
          <p:nvPr>
            <p:ph type="title"/>
          </p:nvPr>
        </p:nvSpPr>
        <p:spPr/>
        <p:txBody>
          <a:bodyPr/>
          <a:lstStyle/>
          <a:p>
            <a:pPr algn="ctr"/>
            <a:r>
              <a:rPr lang="it-IT" dirty="0">
                <a:cs typeface="Calibri Light"/>
              </a:rPr>
              <a:t>A more </a:t>
            </a:r>
            <a:r>
              <a:rPr lang="it-IT" dirty="0" err="1">
                <a:cs typeface="Calibri Light"/>
              </a:rPr>
              <a:t>integrated</a:t>
            </a:r>
            <a:r>
              <a:rPr lang="it-IT" dirty="0">
                <a:cs typeface="Calibri Light"/>
              </a:rPr>
              <a:t> </a:t>
            </a:r>
            <a:r>
              <a:rPr lang="it-IT" dirty="0" err="1">
                <a:cs typeface="Calibri Light"/>
              </a:rPr>
              <a:t>approach</a:t>
            </a:r>
          </a:p>
        </p:txBody>
      </p:sp>
      <p:sp>
        <p:nvSpPr>
          <p:cNvPr id="3" name="Segnaposto contenuto 2">
            <a:extLst>
              <a:ext uri="{FF2B5EF4-FFF2-40B4-BE49-F238E27FC236}">
                <a16:creationId xmlns:a16="http://schemas.microsoft.com/office/drawing/2014/main" id="{D18F862E-0505-4EDE-BC24-A3DCB4812DF6}"/>
              </a:ext>
            </a:extLst>
          </p:cNvPr>
          <p:cNvSpPr>
            <a:spLocks noGrp="1"/>
          </p:cNvSpPr>
          <p:nvPr>
            <p:ph idx="1"/>
          </p:nvPr>
        </p:nvSpPr>
        <p:spPr/>
        <p:txBody>
          <a:bodyPr vert="horz" lIns="91440" tIns="45720" rIns="91440" bIns="45720" rtlCol="0" anchor="t">
            <a:normAutofit/>
          </a:bodyPr>
          <a:lstStyle/>
          <a:p>
            <a:pPr marL="0" indent="0" algn="just">
              <a:buNone/>
            </a:pPr>
            <a:endParaRPr lang="en-US" sz="3200" dirty="0">
              <a:ea typeface="Calibri"/>
              <a:cs typeface="Calibri"/>
            </a:endParaRPr>
          </a:p>
          <a:p>
            <a:pPr marL="0" indent="0" algn="just">
              <a:buNone/>
            </a:pPr>
            <a:r>
              <a:rPr lang="en-US" sz="3200" dirty="0"/>
              <a:t>Therefore the Fourth EAP started to discuss a </a:t>
            </a:r>
            <a:r>
              <a:rPr lang="en-US" sz="3200" b="1" dirty="0"/>
              <a:t>“sectoral approach”,</a:t>
            </a:r>
            <a:r>
              <a:rPr lang="en-US" sz="3200" dirty="0"/>
              <a:t> </a:t>
            </a:r>
            <a:r>
              <a:rPr lang="en-US" sz="3200" dirty="0" err="1"/>
              <a:t>analysing</a:t>
            </a:r>
            <a:r>
              <a:rPr lang="en-US" sz="3200" dirty="0"/>
              <a:t> the impact of strategic economic sectors on the environment. </a:t>
            </a:r>
            <a:endParaRPr lang="en-US" sz="3200" dirty="0">
              <a:ea typeface="Calibri"/>
              <a:cs typeface="Calibri"/>
            </a:endParaRPr>
          </a:p>
          <a:p>
            <a:pPr marL="0" indent="0" algn="just">
              <a:buNone/>
            </a:pPr>
            <a:r>
              <a:rPr lang="en-US" sz="3200" dirty="0"/>
              <a:t>For the first time ever, the evaluation of </a:t>
            </a:r>
            <a:r>
              <a:rPr lang="en-US" sz="3200" b="1" dirty="0"/>
              <a:t>new,</a:t>
            </a:r>
            <a:r>
              <a:rPr lang="en-US" sz="3200" b="1" dirty="0">
                <a:highlight>
                  <a:srgbClr val="FFFF00"/>
                </a:highlight>
              </a:rPr>
              <a:t> incentive based instruments,</a:t>
            </a:r>
            <a:r>
              <a:rPr lang="en-US" sz="3200" dirty="0"/>
              <a:t> such as taxes, subsidies or tradable emission permits </a:t>
            </a:r>
            <a:r>
              <a:rPr lang="en-US" sz="3200" b="1" dirty="0"/>
              <a:t>was announced.</a:t>
            </a:r>
            <a:endParaRPr lang="en-US" sz="3200" b="1">
              <a:ea typeface="Calibri"/>
              <a:cs typeface="Calibri"/>
            </a:endParaRPr>
          </a:p>
          <a:p>
            <a:pPr marL="0" indent="0">
              <a:buNone/>
            </a:pPr>
            <a:endParaRPr lang="it-IT" dirty="0"/>
          </a:p>
        </p:txBody>
      </p:sp>
    </p:spTree>
    <p:extLst>
      <p:ext uri="{BB962C8B-B14F-4D97-AF65-F5344CB8AC3E}">
        <p14:creationId xmlns:p14="http://schemas.microsoft.com/office/powerpoint/2010/main" val="24829861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34A6E4-3B34-4580-9BA0-9D34CC149598}"/>
              </a:ext>
            </a:extLst>
          </p:cNvPr>
          <p:cNvSpPr>
            <a:spLocks noGrp="1"/>
          </p:cNvSpPr>
          <p:nvPr>
            <p:ph type="title"/>
          </p:nvPr>
        </p:nvSpPr>
        <p:spPr/>
        <p:txBody>
          <a:bodyPr/>
          <a:lstStyle/>
          <a:p>
            <a:pPr algn="just"/>
            <a:r>
              <a:rPr lang="it-IT" dirty="0">
                <a:ea typeface="Calibri Light"/>
                <a:cs typeface="Calibri Light"/>
              </a:rPr>
              <a:t>The </a:t>
            </a:r>
            <a:r>
              <a:rPr lang="it-IT" dirty="0" err="1">
                <a:ea typeface="Calibri Light"/>
                <a:cs typeface="Calibri Light"/>
              </a:rPr>
              <a:t>strategic</a:t>
            </a:r>
            <a:r>
              <a:rPr lang="it-IT" dirty="0">
                <a:ea typeface="Calibri Light"/>
                <a:cs typeface="Calibri Light"/>
              </a:rPr>
              <a:t> </a:t>
            </a:r>
            <a:r>
              <a:rPr lang="it-IT" dirty="0" err="1">
                <a:ea typeface="Calibri Light"/>
                <a:cs typeface="Calibri Light"/>
              </a:rPr>
              <a:t>reorientation</a:t>
            </a:r>
            <a:r>
              <a:rPr lang="it-IT" dirty="0">
                <a:ea typeface="Calibri Light"/>
                <a:cs typeface="Calibri Light"/>
              </a:rPr>
              <a:t> of </a:t>
            </a:r>
            <a:r>
              <a:rPr lang="it-IT" dirty="0" err="1">
                <a:ea typeface="Calibri Light"/>
                <a:cs typeface="Calibri Light"/>
              </a:rPr>
              <a:t>environmental</a:t>
            </a:r>
            <a:r>
              <a:rPr lang="it-IT" dirty="0">
                <a:ea typeface="Calibri Light"/>
                <a:cs typeface="Calibri Light"/>
              </a:rPr>
              <a:t> policies in the EC (</a:t>
            </a:r>
            <a:r>
              <a:rPr lang="it-IT" dirty="0" err="1">
                <a:ea typeface="Calibri Light"/>
                <a:cs typeface="Calibri Light"/>
              </a:rPr>
              <a:t>now</a:t>
            </a:r>
            <a:r>
              <a:rPr lang="it-IT" dirty="0">
                <a:ea typeface="Calibri Light"/>
                <a:cs typeface="Calibri Light"/>
              </a:rPr>
              <a:t> EU)</a:t>
            </a:r>
          </a:p>
        </p:txBody>
      </p:sp>
      <p:sp>
        <p:nvSpPr>
          <p:cNvPr id="3" name="Segnaposto contenuto 2">
            <a:extLst>
              <a:ext uri="{FF2B5EF4-FFF2-40B4-BE49-F238E27FC236}">
                <a16:creationId xmlns:a16="http://schemas.microsoft.com/office/drawing/2014/main" id="{BB8961AE-4CC7-4985-ABB0-9ABD0B158D78}"/>
              </a:ext>
            </a:extLst>
          </p:cNvPr>
          <p:cNvSpPr>
            <a:spLocks noGrp="1"/>
          </p:cNvSpPr>
          <p:nvPr>
            <p:ph idx="1"/>
          </p:nvPr>
        </p:nvSpPr>
        <p:spPr/>
        <p:txBody>
          <a:bodyPr vert="horz" lIns="91440" tIns="45720" rIns="91440" bIns="45720" rtlCol="0" anchor="t">
            <a:normAutofit/>
          </a:bodyPr>
          <a:lstStyle/>
          <a:p>
            <a:pPr algn="just"/>
            <a:r>
              <a:rPr lang="en-US" dirty="0"/>
              <a:t>This was an initial commitment for </a:t>
            </a:r>
            <a:r>
              <a:rPr lang="en-US" b="1" dirty="0"/>
              <a:t>the strategic reorientation of environmental policies in the EC</a:t>
            </a:r>
            <a:r>
              <a:rPr lang="en-US" dirty="0"/>
              <a:t>, which gradually took place between </a:t>
            </a:r>
            <a:r>
              <a:rPr lang="en-US" b="1" dirty="0"/>
              <a:t>1989 and 1994</a:t>
            </a:r>
            <a:r>
              <a:rPr lang="en-US" dirty="0"/>
              <a:t>. </a:t>
            </a:r>
          </a:p>
          <a:p>
            <a:pPr algn="just"/>
            <a:r>
              <a:rPr lang="en-US" dirty="0"/>
              <a:t>The ideas of the Fourth EAP (</a:t>
            </a:r>
            <a:r>
              <a:rPr lang="en-US" dirty="0">
                <a:solidFill>
                  <a:srgbClr val="FF0000"/>
                </a:solidFill>
              </a:rPr>
              <a:t>integrated approach, sector analysis, new instruments</a:t>
            </a:r>
            <a:r>
              <a:rPr lang="en-US" dirty="0"/>
              <a:t>) were further </a:t>
            </a:r>
            <a:r>
              <a:rPr lang="en-US" b="1" dirty="0"/>
              <a:t>elaborated in the following years</a:t>
            </a:r>
            <a:r>
              <a:rPr lang="en-US" dirty="0"/>
              <a:t>. </a:t>
            </a:r>
            <a:endParaRPr lang="en-US"/>
          </a:p>
          <a:p>
            <a:pPr algn="just"/>
            <a:r>
              <a:rPr lang="en-US" dirty="0"/>
              <a:t>This change is often </a:t>
            </a:r>
            <a:r>
              <a:rPr lang="en-US" dirty="0" err="1"/>
              <a:t>characterised</a:t>
            </a:r>
            <a:r>
              <a:rPr lang="en-US" dirty="0"/>
              <a:t> as a “paradigmatic change”, a change from “trade orientation” to a “sustainability frame”. </a:t>
            </a:r>
            <a:endParaRPr lang="en-US">
              <a:ea typeface="Calibri"/>
              <a:cs typeface="Calibri"/>
            </a:endParaRPr>
          </a:p>
        </p:txBody>
      </p:sp>
    </p:spTree>
    <p:extLst>
      <p:ext uri="{BB962C8B-B14F-4D97-AF65-F5344CB8AC3E}">
        <p14:creationId xmlns:p14="http://schemas.microsoft.com/office/powerpoint/2010/main" val="33283323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834A6E4-3B34-4580-9BA0-9D34CC149598}"/>
              </a:ext>
            </a:extLst>
          </p:cNvPr>
          <p:cNvSpPr>
            <a:spLocks noGrp="1"/>
          </p:cNvSpPr>
          <p:nvPr>
            <p:ph type="title"/>
          </p:nvPr>
        </p:nvSpPr>
        <p:spPr/>
        <p:txBody>
          <a:bodyPr/>
          <a:lstStyle/>
          <a:p>
            <a:pPr algn="just"/>
            <a:r>
              <a:rPr lang="it-IT" dirty="0">
                <a:ea typeface="Calibri Light"/>
                <a:cs typeface="Calibri Light"/>
              </a:rPr>
              <a:t>The </a:t>
            </a:r>
            <a:r>
              <a:rPr lang="it-IT" dirty="0" err="1">
                <a:ea typeface="Calibri Light"/>
                <a:cs typeface="Calibri Light"/>
              </a:rPr>
              <a:t>strategic</a:t>
            </a:r>
            <a:r>
              <a:rPr lang="it-IT" dirty="0">
                <a:ea typeface="Calibri Light"/>
                <a:cs typeface="Calibri Light"/>
              </a:rPr>
              <a:t> </a:t>
            </a:r>
            <a:r>
              <a:rPr lang="it-IT" dirty="0" err="1">
                <a:ea typeface="Calibri Light"/>
                <a:cs typeface="Calibri Light"/>
              </a:rPr>
              <a:t>reorientation</a:t>
            </a:r>
            <a:r>
              <a:rPr lang="it-IT" dirty="0">
                <a:ea typeface="Calibri Light"/>
                <a:cs typeface="Calibri Light"/>
              </a:rPr>
              <a:t> of </a:t>
            </a:r>
            <a:r>
              <a:rPr lang="it-IT" dirty="0" err="1">
                <a:ea typeface="Calibri Light"/>
                <a:cs typeface="Calibri Light"/>
              </a:rPr>
              <a:t>environmental</a:t>
            </a:r>
            <a:r>
              <a:rPr lang="it-IT" dirty="0">
                <a:ea typeface="Calibri Light"/>
                <a:cs typeface="Calibri Light"/>
              </a:rPr>
              <a:t> policies in the EC (</a:t>
            </a:r>
            <a:r>
              <a:rPr lang="it-IT" dirty="0" err="1">
                <a:ea typeface="Calibri Light"/>
                <a:cs typeface="Calibri Light"/>
              </a:rPr>
              <a:t>now</a:t>
            </a:r>
            <a:r>
              <a:rPr lang="it-IT" dirty="0">
                <a:ea typeface="Calibri Light"/>
                <a:cs typeface="Calibri Light"/>
              </a:rPr>
              <a:t> EU)</a:t>
            </a:r>
          </a:p>
        </p:txBody>
      </p:sp>
      <p:sp>
        <p:nvSpPr>
          <p:cNvPr id="3" name="Segnaposto contenuto 2">
            <a:extLst>
              <a:ext uri="{FF2B5EF4-FFF2-40B4-BE49-F238E27FC236}">
                <a16:creationId xmlns:a16="http://schemas.microsoft.com/office/drawing/2014/main" id="{BB8961AE-4CC7-4985-ABB0-9ABD0B158D78}"/>
              </a:ext>
            </a:extLst>
          </p:cNvPr>
          <p:cNvSpPr>
            <a:spLocks noGrp="1"/>
          </p:cNvSpPr>
          <p:nvPr>
            <p:ph idx="1"/>
          </p:nvPr>
        </p:nvSpPr>
        <p:spPr/>
        <p:txBody>
          <a:bodyPr vert="horz" lIns="91440" tIns="45720" rIns="91440" bIns="45720" rtlCol="0" anchor="t">
            <a:normAutofit/>
          </a:bodyPr>
          <a:lstStyle/>
          <a:p>
            <a:pPr algn="just"/>
            <a:r>
              <a:rPr lang="en-US" dirty="0"/>
              <a:t> </a:t>
            </a:r>
            <a:r>
              <a:rPr lang="en-US" sz="3200" dirty="0"/>
              <a:t>Environmental policy was less perceived as an additive policy and more as an integrated part of economic decision-making. </a:t>
            </a:r>
            <a:endParaRPr lang="it-IT" sz="3200">
              <a:ea typeface="Calibri"/>
              <a:cs typeface="Calibri"/>
            </a:endParaRPr>
          </a:p>
          <a:p>
            <a:pPr algn="just"/>
            <a:r>
              <a:rPr lang="en-US" sz="3200" b="1" dirty="0"/>
              <a:t>“Sustainable development” gradually became a normative reference</a:t>
            </a:r>
            <a:r>
              <a:rPr lang="en-US" sz="3200" dirty="0"/>
              <a:t> for environmental policy in the EU from the beginning of the 1990s onwards.</a:t>
            </a:r>
            <a:endParaRPr lang="it-IT" sz="3200">
              <a:ea typeface="Calibri"/>
              <a:cs typeface="Calibri"/>
            </a:endParaRPr>
          </a:p>
        </p:txBody>
      </p:sp>
    </p:spTree>
    <p:extLst>
      <p:ext uri="{BB962C8B-B14F-4D97-AF65-F5344CB8AC3E}">
        <p14:creationId xmlns:p14="http://schemas.microsoft.com/office/powerpoint/2010/main" val="143915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1435B2-0F65-46E8-90A5-EF52916A74D8}"/>
              </a:ext>
            </a:extLst>
          </p:cNvPr>
          <p:cNvSpPr>
            <a:spLocks noGrp="1"/>
          </p:cNvSpPr>
          <p:nvPr>
            <p:ph type="title"/>
          </p:nvPr>
        </p:nvSpPr>
        <p:spPr/>
        <p:txBody>
          <a:bodyPr/>
          <a:lstStyle/>
          <a:p>
            <a:pPr algn="ctr"/>
            <a:r>
              <a:rPr lang="it-IT" dirty="0" err="1">
                <a:ea typeface="Calibri Light"/>
                <a:cs typeface="Calibri Light"/>
              </a:rPr>
              <a:t>Other</a:t>
            </a:r>
            <a:r>
              <a:rPr lang="it-IT" dirty="0">
                <a:ea typeface="Calibri Light"/>
                <a:cs typeface="Calibri Light"/>
              </a:rPr>
              <a:t> </a:t>
            </a:r>
            <a:r>
              <a:rPr lang="it-IT" dirty="0" err="1">
                <a:ea typeface="Calibri Light"/>
                <a:cs typeface="Calibri Light"/>
              </a:rPr>
              <a:t>Factors</a:t>
            </a:r>
            <a:r>
              <a:rPr lang="it-IT" dirty="0">
                <a:ea typeface="Calibri Light"/>
                <a:cs typeface="Calibri Light"/>
              </a:rPr>
              <a:t> </a:t>
            </a:r>
            <a:r>
              <a:rPr lang="it-IT" dirty="0" err="1">
                <a:ea typeface="Calibri Light"/>
                <a:cs typeface="Calibri Light"/>
              </a:rPr>
              <a:t>that</a:t>
            </a:r>
            <a:r>
              <a:rPr lang="it-IT" dirty="0">
                <a:ea typeface="Calibri Light"/>
                <a:cs typeface="Calibri Light"/>
              </a:rPr>
              <a:t> </a:t>
            </a:r>
            <a:r>
              <a:rPr lang="it-IT" dirty="0" err="1">
                <a:ea typeface="Calibri Light"/>
                <a:cs typeface="Calibri Light"/>
              </a:rPr>
              <a:t>contributed</a:t>
            </a:r>
            <a:r>
              <a:rPr lang="it-IT" dirty="0">
                <a:ea typeface="Calibri Light"/>
                <a:cs typeface="Calibri Light"/>
              </a:rPr>
              <a:t> to EUEL </a:t>
            </a:r>
            <a:r>
              <a:rPr lang="it-IT" dirty="0" err="1">
                <a:ea typeface="Calibri Light"/>
                <a:cs typeface="Calibri Light"/>
              </a:rPr>
              <a:t>development</a:t>
            </a:r>
            <a:endParaRPr lang="it-IT" dirty="0">
              <a:ea typeface="Calibri Light"/>
              <a:cs typeface="Calibri Light"/>
            </a:endParaRPr>
          </a:p>
        </p:txBody>
      </p:sp>
      <p:sp>
        <p:nvSpPr>
          <p:cNvPr id="3" name="Segnaposto contenuto 2">
            <a:extLst>
              <a:ext uri="{FF2B5EF4-FFF2-40B4-BE49-F238E27FC236}">
                <a16:creationId xmlns:a16="http://schemas.microsoft.com/office/drawing/2014/main" id="{82C868C0-959E-42F1-9645-989717485EEE}"/>
              </a:ext>
            </a:extLst>
          </p:cNvPr>
          <p:cNvSpPr>
            <a:spLocks noGrp="1"/>
          </p:cNvSpPr>
          <p:nvPr>
            <p:ph idx="1"/>
          </p:nvPr>
        </p:nvSpPr>
        <p:spPr/>
        <p:txBody>
          <a:bodyPr vert="horz" lIns="91440" tIns="45720" rIns="91440" bIns="45720" rtlCol="0" anchor="t">
            <a:normAutofit/>
          </a:bodyPr>
          <a:lstStyle/>
          <a:p>
            <a:r>
              <a:rPr lang="en-US" sz="3200" dirty="0"/>
              <a:t>A number of external factors contributed to </a:t>
            </a:r>
            <a:r>
              <a:rPr lang="en-US" sz="3200" b="1" dirty="0"/>
              <a:t>the further advancement and elaboration of the new policy approach. </a:t>
            </a:r>
            <a:endParaRPr lang="it-IT" sz="3200" b="1">
              <a:ea typeface="Calibri"/>
              <a:cs typeface="Calibri"/>
            </a:endParaRPr>
          </a:p>
          <a:p>
            <a:r>
              <a:rPr lang="en-US" sz="3200" dirty="0"/>
              <a:t>Among the most important were </a:t>
            </a:r>
            <a:endParaRPr lang="en-US" sz="3200" dirty="0">
              <a:ea typeface="Calibri"/>
              <a:cs typeface="Calibri"/>
            </a:endParaRPr>
          </a:p>
          <a:p>
            <a:pPr lvl="1">
              <a:buFont typeface="Courier New" panose="020B0604020202020204" pitchFamily="34" charset="0"/>
              <a:buChar char="o"/>
            </a:pPr>
            <a:r>
              <a:rPr lang="en-US" sz="3200" dirty="0"/>
              <a:t>the emergence of new global threats, </a:t>
            </a:r>
            <a:endParaRPr lang="en-US" sz="3200">
              <a:ea typeface="Calibri"/>
              <a:cs typeface="Calibri"/>
            </a:endParaRPr>
          </a:p>
          <a:p>
            <a:pPr lvl="1">
              <a:buFont typeface="Courier New" panose="020B0604020202020204" pitchFamily="34" charset="0"/>
              <a:buChar char="o"/>
            </a:pPr>
            <a:r>
              <a:rPr lang="en-US" sz="3200" dirty="0"/>
              <a:t>the respective preparations for the UNCED conference in 1992, </a:t>
            </a:r>
            <a:endParaRPr lang="en-US" sz="3200">
              <a:ea typeface="Calibri"/>
              <a:cs typeface="Calibri"/>
            </a:endParaRPr>
          </a:p>
          <a:p>
            <a:pPr lvl="1">
              <a:buFont typeface="Courier New" panose="020B0604020202020204" pitchFamily="34" charset="0"/>
              <a:buChar char="o"/>
            </a:pPr>
            <a:r>
              <a:rPr lang="en-US" sz="3200" dirty="0"/>
              <a:t>the wider support for economic instruments </a:t>
            </a:r>
            <a:endParaRPr lang="en-US" sz="3200" dirty="0">
              <a:ea typeface="Calibri"/>
              <a:cs typeface="Calibri"/>
            </a:endParaRPr>
          </a:p>
          <a:p>
            <a:pPr lvl="1">
              <a:buFont typeface="Courier New" panose="020B0604020202020204" pitchFamily="34" charset="0"/>
              <a:buChar char="o"/>
            </a:pPr>
            <a:r>
              <a:rPr lang="en-US" sz="3200" dirty="0"/>
              <a:t>and a new wave of environmentalism in Europe.</a:t>
            </a:r>
            <a:endParaRPr lang="en-US" sz="3200">
              <a:ea typeface="Calibri"/>
              <a:cs typeface="Calibri"/>
            </a:endParaRPr>
          </a:p>
          <a:p>
            <a:pPr marL="0" indent="0">
              <a:buNone/>
            </a:pPr>
            <a:endParaRPr lang="it-IT" dirty="0"/>
          </a:p>
        </p:txBody>
      </p:sp>
    </p:spTree>
    <p:extLst>
      <p:ext uri="{BB962C8B-B14F-4D97-AF65-F5344CB8AC3E}">
        <p14:creationId xmlns:p14="http://schemas.microsoft.com/office/powerpoint/2010/main" val="24830924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B79101-2372-4BC8-A812-B5AC5A14DE00}"/>
              </a:ext>
            </a:extLst>
          </p:cNvPr>
          <p:cNvSpPr>
            <a:spLocks noGrp="1"/>
          </p:cNvSpPr>
          <p:nvPr>
            <p:ph type="title"/>
          </p:nvPr>
        </p:nvSpPr>
        <p:spPr/>
        <p:txBody>
          <a:bodyPr/>
          <a:lstStyle/>
          <a:p>
            <a:pPr algn="just"/>
            <a:r>
              <a:rPr lang="it-IT" dirty="0">
                <a:ea typeface="Calibri Light"/>
                <a:cs typeface="Calibri Light"/>
              </a:rPr>
              <a:t>The end of  the 1980s</a:t>
            </a:r>
          </a:p>
        </p:txBody>
      </p:sp>
      <p:sp>
        <p:nvSpPr>
          <p:cNvPr id="3" name="Segnaposto contenuto 2">
            <a:extLst>
              <a:ext uri="{FF2B5EF4-FFF2-40B4-BE49-F238E27FC236}">
                <a16:creationId xmlns:a16="http://schemas.microsoft.com/office/drawing/2014/main" id="{72E907E3-304E-48F5-BB0C-10C9E123EE02}"/>
              </a:ext>
            </a:extLst>
          </p:cNvPr>
          <p:cNvSpPr>
            <a:spLocks noGrp="1"/>
          </p:cNvSpPr>
          <p:nvPr>
            <p:ph idx="1"/>
          </p:nvPr>
        </p:nvSpPr>
        <p:spPr/>
        <p:txBody>
          <a:bodyPr vert="horz" lIns="91440" tIns="45720" rIns="91440" bIns="45720" rtlCol="0" anchor="t">
            <a:normAutofit/>
          </a:bodyPr>
          <a:lstStyle/>
          <a:p>
            <a:pPr algn="just"/>
            <a:r>
              <a:rPr lang="en-US" dirty="0"/>
              <a:t>At the end of the 1980s, the debate on global environmental risks, especially that relating to </a:t>
            </a:r>
            <a:r>
              <a:rPr lang="en-US" b="1" dirty="0"/>
              <a:t>climate change,</a:t>
            </a:r>
            <a:r>
              <a:rPr lang="en-US" dirty="0"/>
              <a:t> reached the official agenda. </a:t>
            </a:r>
            <a:endParaRPr lang="it-IT" dirty="0"/>
          </a:p>
          <a:p>
            <a:pPr algn="just"/>
            <a:r>
              <a:rPr lang="en-US" dirty="0"/>
              <a:t>Since 1985 a number of international conferences had been urging for dramatic policy changes. </a:t>
            </a:r>
            <a:endParaRPr lang="it-IT"/>
          </a:p>
          <a:p>
            <a:pPr marL="0" indent="0" algn="just">
              <a:buNone/>
            </a:pPr>
            <a:endParaRPr lang="en-US" b="1" dirty="0">
              <a:ea typeface="Calibri"/>
              <a:cs typeface="Calibri"/>
            </a:endParaRPr>
          </a:p>
        </p:txBody>
      </p:sp>
    </p:spTree>
    <p:extLst>
      <p:ext uri="{BB962C8B-B14F-4D97-AF65-F5344CB8AC3E}">
        <p14:creationId xmlns:p14="http://schemas.microsoft.com/office/powerpoint/2010/main" val="257560092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7B79101-2372-4BC8-A812-B5AC5A14DE00}"/>
              </a:ext>
            </a:extLst>
          </p:cNvPr>
          <p:cNvSpPr>
            <a:spLocks noGrp="1"/>
          </p:cNvSpPr>
          <p:nvPr>
            <p:ph type="title"/>
          </p:nvPr>
        </p:nvSpPr>
        <p:spPr/>
        <p:txBody>
          <a:bodyPr/>
          <a:lstStyle/>
          <a:p>
            <a:pPr algn="just"/>
            <a:r>
              <a:rPr lang="it-IT" dirty="0">
                <a:ea typeface="Calibri Light"/>
                <a:cs typeface="Calibri Light"/>
              </a:rPr>
              <a:t>The end of  the 1980s</a:t>
            </a:r>
          </a:p>
        </p:txBody>
      </p:sp>
      <p:sp>
        <p:nvSpPr>
          <p:cNvPr id="3" name="Segnaposto contenuto 2">
            <a:extLst>
              <a:ext uri="{FF2B5EF4-FFF2-40B4-BE49-F238E27FC236}">
                <a16:creationId xmlns:a16="http://schemas.microsoft.com/office/drawing/2014/main" id="{72E907E3-304E-48F5-BB0C-10C9E123EE02}"/>
              </a:ext>
            </a:extLst>
          </p:cNvPr>
          <p:cNvSpPr>
            <a:spLocks noGrp="1"/>
          </p:cNvSpPr>
          <p:nvPr>
            <p:ph idx="1"/>
          </p:nvPr>
        </p:nvSpPr>
        <p:spPr/>
        <p:txBody>
          <a:bodyPr vert="horz" lIns="91440" tIns="45720" rIns="91440" bIns="45720" rtlCol="0" anchor="t">
            <a:normAutofit/>
          </a:bodyPr>
          <a:lstStyle/>
          <a:p>
            <a:pPr algn="just"/>
            <a:r>
              <a:rPr lang="en-US" dirty="0"/>
              <a:t>In 1988, following an initiative from the European Parliament taken two years earlier, the Commission reacted to those international changes with its </a:t>
            </a:r>
            <a:r>
              <a:rPr lang="en-US" b="1" dirty="0"/>
              <a:t>first general communication to the Council. </a:t>
            </a:r>
            <a:endParaRPr lang="it-IT" b="1"/>
          </a:p>
          <a:p>
            <a:pPr algn="just"/>
            <a:r>
              <a:rPr lang="en-US" dirty="0"/>
              <a:t>In its second communication to the Council in 1990, the Commission proposed a </a:t>
            </a:r>
            <a:r>
              <a:rPr lang="en-US" b="1" dirty="0"/>
              <a:t>strategy to </a:t>
            </a:r>
            <a:r>
              <a:rPr lang="en-US" b="1" dirty="0" err="1"/>
              <a:t>stabilise</a:t>
            </a:r>
            <a:r>
              <a:rPr lang="en-US" b="1" dirty="0"/>
              <a:t> emissions by using a mix of efficiency standards, fiscal instruments and research.</a:t>
            </a:r>
            <a:endParaRPr lang="it-IT" b="1" dirty="0">
              <a:ea typeface="Calibri"/>
              <a:cs typeface="Calibri"/>
            </a:endParaRPr>
          </a:p>
        </p:txBody>
      </p:sp>
    </p:spTree>
    <p:extLst>
      <p:ext uri="{BB962C8B-B14F-4D97-AF65-F5344CB8AC3E}">
        <p14:creationId xmlns:p14="http://schemas.microsoft.com/office/powerpoint/2010/main" val="142166829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25DC9A-1B82-40E4-8730-7F822B0A12BA}"/>
              </a:ext>
            </a:extLst>
          </p:cNvPr>
          <p:cNvSpPr>
            <a:spLocks noGrp="1"/>
          </p:cNvSpPr>
          <p:nvPr>
            <p:ph type="title"/>
          </p:nvPr>
        </p:nvSpPr>
        <p:spPr/>
        <p:txBody>
          <a:bodyPr/>
          <a:lstStyle/>
          <a:p>
            <a:r>
              <a:rPr lang="it-IT" dirty="0">
                <a:ea typeface="Calibri Light"/>
                <a:cs typeface="Calibri Light"/>
              </a:rPr>
              <a:t>The end of the 1980s</a:t>
            </a:r>
            <a:endParaRPr lang="it-IT" dirty="0"/>
          </a:p>
        </p:txBody>
      </p:sp>
      <p:sp>
        <p:nvSpPr>
          <p:cNvPr id="3" name="Segnaposto contenuto 2">
            <a:extLst>
              <a:ext uri="{FF2B5EF4-FFF2-40B4-BE49-F238E27FC236}">
                <a16:creationId xmlns:a16="http://schemas.microsoft.com/office/drawing/2014/main" id="{24E074AD-D2AE-4F08-85E0-FA972A2EA799}"/>
              </a:ext>
            </a:extLst>
          </p:cNvPr>
          <p:cNvSpPr>
            <a:spLocks noGrp="1"/>
          </p:cNvSpPr>
          <p:nvPr>
            <p:ph idx="1"/>
          </p:nvPr>
        </p:nvSpPr>
        <p:spPr/>
        <p:txBody>
          <a:bodyPr vert="horz" lIns="91440" tIns="45720" rIns="91440" bIns="45720" rtlCol="0" anchor="t">
            <a:normAutofit/>
          </a:bodyPr>
          <a:lstStyle/>
          <a:p>
            <a:pPr algn="just"/>
            <a:r>
              <a:rPr lang="en-US" dirty="0"/>
              <a:t>At the end of the 1980s, a </a:t>
            </a:r>
            <a:r>
              <a:rPr lang="en-US" b="1" dirty="0"/>
              <a:t>new regulatory approach for environmental policies was promoted by the Commission</a:t>
            </a:r>
            <a:r>
              <a:rPr lang="en-US" dirty="0"/>
              <a:t> -- especially the use of</a:t>
            </a:r>
            <a:r>
              <a:rPr lang="en-US" b="1" dirty="0"/>
              <a:t> indirect, economic instruments. </a:t>
            </a:r>
            <a:endParaRPr lang="it-IT" dirty="0">
              <a:ea typeface="Calibri"/>
              <a:cs typeface="Calibri"/>
            </a:endParaRPr>
          </a:p>
          <a:p>
            <a:pPr algn="just"/>
            <a:r>
              <a:rPr lang="en-US" dirty="0"/>
              <a:t>The </a:t>
            </a:r>
            <a:r>
              <a:rPr lang="en-US" b="1" dirty="0"/>
              <a:t>Task Force Report on the Internal Market and the Environment</a:t>
            </a:r>
            <a:r>
              <a:rPr lang="en-US" dirty="0"/>
              <a:t> (1989) was not the first document but the most explicit early document to propose</a:t>
            </a:r>
            <a:r>
              <a:rPr lang="en-US" b="1" dirty="0"/>
              <a:t> environmental taxes.</a:t>
            </a:r>
            <a:r>
              <a:rPr lang="en-US" dirty="0"/>
              <a:t> </a:t>
            </a:r>
            <a:endParaRPr lang="en-US">
              <a:ea typeface="Calibri"/>
              <a:cs typeface="Calibri"/>
            </a:endParaRPr>
          </a:p>
        </p:txBody>
      </p:sp>
    </p:spTree>
    <p:extLst>
      <p:ext uri="{BB962C8B-B14F-4D97-AF65-F5344CB8AC3E}">
        <p14:creationId xmlns:p14="http://schemas.microsoft.com/office/powerpoint/2010/main" val="2758958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773592D-A25C-41AF-8F7E-C4AC05BD7030}"/>
              </a:ext>
            </a:extLst>
          </p:cNvPr>
          <p:cNvSpPr>
            <a:spLocks noGrp="1"/>
          </p:cNvSpPr>
          <p:nvPr>
            <p:ph type="title"/>
          </p:nvPr>
        </p:nvSpPr>
        <p:spPr/>
        <p:txBody>
          <a:bodyPr/>
          <a:lstStyle/>
          <a:p>
            <a:pPr algn="just"/>
            <a:r>
              <a:rPr lang="en-US" dirty="0"/>
              <a:t>The stages of the development of European environmental law</a:t>
            </a:r>
            <a:endParaRPr lang="it-IT" dirty="0"/>
          </a:p>
        </p:txBody>
      </p:sp>
      <p:sp>
        <p:nvSpPr>
          <p:cNvPr id="3" name="Segnaposto contenuto 2">
            <a:extLst>
              <a:ext uri="{FF2B5EF4-FFF2-40B4-BE49-F238E27FC236}">
                <a16:creationId xmlns:a16="http://schemas.microsoft.com/office/drawing/2014/main" id="{4683FDFF-E29F-40E6-AD8A-458250435915}"/>
              </a:ext>
            </a:extLst>
          </p:cNvPr>
          <p:cNvSpPr>
            <a:spLocks noGrp="1"/>
          </p:cNvSpPr>
          <p:nvPr>
            <p:ph idx="1"/>
          </p:nvPr>
        </p:nvSpPr>
        <p:spPr/>
        <p:txBody>
          <a:bodyPr vert="horz" lIns="91440" tIns="45720" rIns="91440" bIns="45720" rtlCol="0" anchor="t">
            <a:normAutofit/>
          </a:bodyPr>
          <a:lstStyle/>
          <a:p>
            <a:r>
              <a:rPr lang="en-US" b="1" dirty="0"/>
              <a:t>First phase</a:t>
            </a:r>
            <a:r>
              <a:rPr lang="en-US" dirty="0"/>
              <a:t>: from the Treaty Establishing the EEC (1958) to 1972</a:t>
            </a:r>
            <a:endParaRPr lang="it-IT" dirty="0"/>
          </a:p>
          <a:p>
            <a:r>
              <a:rPr lang="en-US" b="1" dirty="0"/>
              <a:t>Second phase </a:t>
            </a:r>
            <a:r>
              <a:rPr lang="en-US" dirty="0"/>
              <a:t>(1972- 1987): The first embryos of environmental policy are established</a:t>
            </a:r>
            <a:endParaRPr lang="it-IT" dirty="0"/>
          </a:p>
          <a:p>
            <a:r>
              <a:rPr lang="en-US" b="1" dirty="0"/>
              <a:t>Third phase</a:t>
            </a:r>
            <a:r>
              <a:rPr lang="en-US" dirty="0"/>
              <a:t>: from the Single European Act to the Treaty of Amsterdam (1987-1993)</a:t>
            </a:r>
            <a:endParaRPr lang="it-IT" dirty="0"/>
          </a:p>
          <a:p>
            <a:r>
              <a:rPr lang="en-US" b="1" dirty="0"/>
              <a:t>Fourth phase</a:t>
            </a:r>
            <a:r>
              <a:rPr lang="en-US" dirty="0"/>
              <a:t>: Maastricht Treaty (1993 to </a:t>
            </a:r>
            <a:r>
              <a:rPr lang="en-US"/>
              <a:t>1999)</a:t>
            </a:r>
            <a:endParaRPr lang="it-IT"/>
          </a:p>
          <a:p>
            <a:r>
              <a:rPr lang="en-US" b="1" dirty="0"/>
              <a:t>Fifth phase:</a:t>
            </a:r>
            <a:r>
              <a:rPr lang="en-US" dirty="0"/>
              <a:t> 1999 to the present</a:t>
            </a:r>
            <a:endParaRPr lang="it-IT">
              <a:ea typeface="Calibri"/>
              <a:cs typeface="Calibri"/>
            </a:endParaRPr>
          </a:p>
        </p:txBody>
      </p:sp>
    </p:spTree>
    <p:extLst>
      <p:ext uri="{BB962C8B-B14F-4D97-AF65-F5344CB8AC3E}">
        <p14:creationId xmlns:p14="http://schemas.microsoft.com/office/powerpoint/2010/main" val="33453451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25DC9A-1B82-40E4-8730-7F822B0A12BA}"/>
              </a:ext>
            </a:extLst>
          </p:cNvPr>
          <p:cNvSpPr>
            <a:spLocks noGrp="1"/>
          </p:cNvSpPr>
          <p:nvPr>
            <p:ph type="title"/>
          </p:nvPr>
        </p:nvSpPr>
        <p:spPr/>
        <p:txBody>
          <a:bodyPr/>
          <a:lstStyle/>
          <a:p>
            <a:r>
              <a:rPr lang="it-IT" dirty="0">
                <a:ea typeface="Calibri Light"/>
                <a:cs typeface="Calibri Light"/>
              </a:rPr>
              <a:t>The end of the 1980s</a:t>
            </a:r>
            <a:endParaRPr lang="it-IT" dirty="0"/>
          </a:p>
        </p:txBody>
      </p:sp>
      <p:sp>
        <p:nvSpPr>
          <p:cNvPr id="3" name="Segnaposto contenuto 2">
            <a:extLst>
              <a:ext uri="{FF2B5EF4-FFF2-40B4-BE49-F238E27FC236}">
                <a16:creationId xmlns:a16="http://schemas.microsoft.com/office/drawing/2014/main" id="{24E074AD-D2AE-4F08-85E0-FA972A2EA799}"/>
              </a:ext>
            </a:extLst>
          </p:cNvPr>
          <p:cNvSpPr>
            <a:spLocks noGrp="1"/>
          </p:cNvSpPr>
          <p:nvPr>
            <p:ph idx="1"/>
          </p:nvPr>
        </p:nvSpPr>
        <p:spPr/>
        <p:txBody>
          <a:bodyPr vert="horz" lIns="91440" tIns="45720" rIns="91440" bIns="45720" rtlCol="0" anchor="t">
            <a:normAutofit/>
          </a:bodyPr>
          <a:lstStyle/>
          <a:p>
            <a:pPr algn="just"/>
            <a:r>
              <a:rPr lang="en-US" sz="3200" dirty="0"/>
              <a:t> The different initiatives of the Commission became </a:t>
            </a:r>
            <a:r>
              <a:rPr lang="en-US" sz="3200" dirty="0" err="1"/>
              <a:t>authorised</a:t>
            </a:r>
            <a:r>
              <a:rPr lang="en-US" sz="3200" dirty="0"/>
              <a:t> by the </a:t>
            </a:r>
            <a:r>
              <a:rPr lang="en-US" sz="3200" b="1" dirty="0"/>
              <a:t>"Dublin Declaration"</a:t>
            </a:r>
            <a:r>
              <a:rPr lang="en-US" sz="3200" dirty="0"/>
              <a:t> of the European Council from June 1990, which asked the Commission to prepare a </a:t>
            </a:r>
            <a:r>
              <a:rPr lang="en-US" sz="3200" b="1" dirty="0"/>
              <a:t>communication on "economic instruments"</a:t>
            </a:r>
            <a:r>
              <a:rPr lang="en-US" sz="3200" dirty="0"/>
              <a:t>. </a:t>
            </a:r>
            <a:endParaRPr lang="it-IT" sz="3200"/>
          </a:p>
          <a:p>
            <a:pPr algn="just"/>
            <a:r>
              <a:rPr lang="en-US" sz="3200" dirty="0"/>
              <a:t>In the following years, several studies on the economic, social, and environmental impacts of these new instruments were edited.</a:t>
            </a:r>
            <a:endParaRPr lang="it-IT" sz="3200">
              <a:ea typeface="Calibri"/>
              <a:cs typeface="Calibri"/>
            </a:endParaRPr>
          </a:p>
        </p:txBody>
      </p:sp>
    </p:spTree>
    <p:extLst>
      <p:ext uri="{BB962C8B-B14F-4D97-AF65-F5344CB8AC3E}">
        <p14:creationId xmlns:p14="http://schemas.microsoft.com/office/powerpoint/2010/main" val="38366610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3B09B9-0B4C-4BE3-94BA-F472BB4FE26D}"/>
              </a:ext>
            </a:extLst>
          </p:cNvPr>
          <p:cNvSpPr>
            <a:spLocks noGrp="1"/>
          </p:cNvSpPr>
          <p:nvPr>
            <p:ph type="title"/>
          </p:nvPr>
        </p:nvSpPr>
        <p:spPr/>
        <p:txBody>
          <a:bodyPr/>
          <a:lstStyle/>
          <a:p>
            <a:r>
              <a:rPr lang="en-US" sz="2600" dirty="0">
                <a:latin typeface="Calibri"/>
                <a:ea typeface="Calibri"/>
                <a:cs typeface="Calibri"/>
              </a:rPr>
              <a:t> </a:t>
            </a:r>
            <a:r>
              <a:rPr lang="en-US" sz="3200" b="1" dirty="0">
                <a:latin typeface="Calibri"/>
                <a:ea typeface="Calibri"/>
                <a:cs typeface="Calibri"/>
              </a:rPr>
              <a:t>The Fifth Environmental Action </a:t>
            </a:r>
            <a:r>
              <a:rPr lang="en-US" sz="3200" b="1" dirty="0" err="1">
                <a:latin typeface="Calibri"/>
                <a:ea typeface="Calibri"/>
                <a:cs typeface="Calibri"/>
              </a:rPr>
              <a:t>Programme</a:t>
            </a:r>
            <a:r>
              <a:rPr lang="en-US" sz="3200" b="1" dirty="0">
                <a:latin typeface="Calibri"/>
                <a:ea typeface="Calibri"/>
                <a:cs typeface="Calibri"/>
              </a:rPr>
              <a:t> (1992 - 1999)</a:t>
            </a:r>
            <a:endParaRPr lang="it-IT" sz="3200" b="1" dirty="0">
              <a:solidFill>
                <a:srgbClr val="808080"/>
              </a:solidFill>
              <a:latin typeface="Calibri"/>
              <a:ea typeface="Calibri"/>
              <a:cs typeface="Calibri"/>
            </a:endParaRPr>
          </a:p>
          <a:p>
            <a:endParaRPr lang="it-IT" dirty="0">
              <a:ea typeface="Calibri Light"/>
              <a:cs typeface="Calibri Light"/>
            </a:endParaRPr>
          </a:p>
        </p:txBody>
      </p:sp>
      <p:sp>
        <p:nvSpPr>
          <p:cNvPr id="3" name="Segnaposto contenuto 2">
            <a:extLst>
              <a:ext uri="{FF2B5EF4-FFF2-40B4-BE49-F238E27FC236}">
                <a16:creationId xmlns:a16="http://schemas.microsoft.com/office/drawing/2014/main" id="{C6768F96-E00A-4107-B27A-3717B1088DC2}"/>
              </a:ext>
            </a:extLst>
          </p:cNvPr>
          <p:cNvSpPr>
            <a:spLocks noGrp="1"/>
          </p:cNvSpPr>
          <p:nvPr>
            <p:ph idx="1"/>
          </p:nvPr>
        </p:nvSpPr>
        <p:spPr/>
        <p:txBody>
          <a:bodyPr vert="horz" lIns="91440" tIns="45720" rIns="91440" bIns="45720" rtlCol="0" anchor="t">
            <a:normAutofit/>
          </a:bodyPr>
          <a:lstStyle/>
          <a:p>
            <a:pPr algn="just"/>
            <a:r>
              <a:rPr lang="en-US" sz="3600" dirty="0"/>
              <a:t>This strategic reorientation was then explicitly formulated in the Fifth Environmental Action </a:t>
            </a:r>
            <a:r>
              <a:rPr lang="en-US" sz="3600" err="1"/>
              <a:t>Programme</a:t>
            </a:r>
            <a:r>
              <a:rPr lang="en-US" sz="3600" dirty="0"/>
              <a:t> </a:t>
            </a:r>
            <a:endParaRPr lang="en-US" sz="3600">
              <a:ea typeface="Calibri"/>
              <a:cs typeface="Calibri"/>
            </a:endParaRPr>
          </a:p>
          <a:p>
            <a:pPr algn="just"/>
            <a:r>
              <a:rPr lang="en-US" sz="3600" dirty="0"/>
              <a:t>Among the most interesting and innovative elements of the Fifth Environmental Action </a:t>
            </a:r>
            <a:r>
              <a:rPr lang="en-US" sz="3600" err="1"/>
              <a:t>Programme</a:t>
            </a:r>
            <a:r>
              <a:rPr lang="en-US" sz="3600" dirty="0"/>
              <a:t> were:</a:t>
            </a:r>
            <a:endParaRPr lang="en-US" sz="3600" dirty="0">
              <a:ea typeface="Calibri"/>
              <a:cs typeface="Calibri"/>
            </a:endParaRPr>
          </a:p>
          <a:p>
            <a:pPr marL="0" indent="0">
              <a:buNone/>
            </a:pPr>
            <a:r>
              <a:rPr lang="en-US" dirty="0"/>
              <a:t>-- </a:t>
            </a:r>
            <a:endParaRPr lang="en-US">
              <a:ea typeface="Calibri"/>
              <a:cs typeface="Calibri"/>
            </a:endParaRPr>
          </a:p>
        </p:txBody>
      </p:sp>
    </p:spTree>
    <p:extLst>
      <p:ext uri="{BB962C8B-B14F-4D97-AF65-F5344CB8AC3E}">
        <p14:creationId xmlns:p14="http://schemas.microsoft.com/office/powerpoint/2010/main" val="133228330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C3B09B9-0B4C-4BE3-94BA-F472BB4FE26D}"/>
              </a:ext>
            </a:extLst>
          </p:cNvPr>
          <p:cNvSpPr>
            <a:spLocks noGrp="1"/>
          </p:cNvSpPr>
          <p:nvPr>
            <p:ph type="title"/>
          </p:nvPr>
        </p:nvSpPr>
        <p:spPr/>
        <p:txBody>
          <a:bodyPr/>
          <a:lstStyle/>
          <a:p>
            <a:r>
              <a:rPr lang="en-US" sz="2600" dirty="0">
                <a:latin typeface="Calibri"/>
                <a:ea typeface="Calibri"/>
                <a:cs typeface="Calibri"/>
              </a:rPr>
              <a:t> </a:t>
            </a:r>
            <a:r>
              <a:rPr lang="en-US" sz="3200" b="1" dirty="0">
                <a:latin typeface="Calibri"/>
                <a:ea typeface="Calibri"/>
                <a:cs typeface="Calibri"/>
              </a:rPr>
              <a:t>The Fifth Environmental Action </a:t>
            </a:r>
            <a:r>
              <a:rPr lang="en-US" sz="3200" b="1" dirty="0" err="1">
                <a:latin typeface="Calibri"/>
                <a:ea typeface="Calibri"/>
                <a:cs typeface="Calibri"/>
              </a:rPr>
              <a:t>Programme</a:t>
            </a:r>
            <a:r>
              <a:rPr lang="en-US" sz="3200" b="1" dirty="0">
                <a:latin typeface="Calibri"/>
                <a:ea typeface="Calibri"/>
                <a:cs typeface="Calibri"/>
              </a:rPr>
              <a:t> (1992 - 1999)</a:t>
            </a:r>
            <a:endParaRPr lang="it-IT" sz="3200" b="1" dirty="0">
              <a:solidFill>
                <a:srgbClr val="808080"/>
              </a:solidFill>
              <a:latin typeface="Calibri"/>
              <a:ea typeface="Calibri"/>
              <a:cs typeface="Calibri"/>
            </a:endParaRPr>
          </a:p>
          <a:p>
            <a:endParaRPr lang="it-IT" dirty="0">
              <a:ea typeface="Calibri Light"/>
              <a:cs typeface="Calibri Light"/>
            </a:endParaRPr>
          </a:p>
        </p:txBody>
      </p:sp>
      <p:sp>
        <p:nvSpPr>
          <p:cNvPr id="3" name="Segnaposto contenuto 2">
            <a:extLst>
              <a:ext uri="{FF2B5EF4-FFF2-40B4-BE49-F238E27FC236}">
                <a16:creationId xmlns:a16="http://schemas.microsoft.com/office/drawing/2014/main" id="{C6768F96-E00A-4107-B27A-3717B1088DC2}"/>
              </a:ext>
            </a:extLst>
          </p:cNvPr>
          <p:cNvSpPr>
            <a:spLocks noGrp="1"/>
          </p:cNvSpPr>
          <p:nvPr>
            <p:ph idx="1"/>
          </p:nvPr>
        </p:nvSpPr>
        <p:spPr/>
        <p:txBody>
          <a:bodyPr vert="horz" lIns="91440" tIns="45720" rIns="91440" bIns="45720" rtlCol="0" anchor="t">
            <a:normAutofit/>
          </a:bodyPr>
          <a:lstStyle/>
          <a:p>
            <a:pPr algn="just"/>
            <a:r>
              <a:rPr lang="en-US" dirty="0"/>
              <a:t>Reference to the </a:t>
            </a:r>
            <a:r>
              <a:rPr lang="en-US" b="1" dirty="0"/>
              <a:t>sectoral approach</a:t>
            </a:r>
            <a:r>
              <a:rPr lang="en-US" dirty="0"/>
              <a:t>, which integrates an environmental dimension into t</a:t>
            </a:r>
            <a:r>
              <a:rPr lang="en-US" b="1" dirty="0"/>
              <a:t>he most polluting sectors </a:t>
            </a:r>
            <a:r>
              <a:rPr lang="en-US" dirty="0"/>
              <a:t>(transport, energy, agriculture, etc.), and the limits of old end-of-pipe approaches. </a:t>
            </a:r>
            <a:endParaRPr lang="it-IT" dirty="0"/>
          </a:p>
          <a:p>
            <a:pPr algn="just"/>
            <a:r>
              <a:rPr lang="en-US" dirty="0"/>
              <a:t>Instead, the action </a:t>
            </a:r>
            <a:r>
              <a:rPr lang="en-US" dirty="0" err="1"/>
              <a:t>programme</a:t>
            </a:r>
            <a:r>
              <a:rPr lang="en-US" dirty="0"/>
              <a:t> proposed structural change in </a:t>
            </a:r>
            <a:r>
              <a:rPr lang="en-US" dirty="0" err="1"/>
              <a:t>favour</a:t>
            </a:r>
            <a:r>
              <a:rPr lang="en-US" dirty="0"/>
              <a:t> of public transport, energy efficiency and waste prevention.</a:t>
            </a:r>
            <a:endParaRPr lang="it-IT">
              <a:ea typeface="Calibri"/>
              <a:cs typeface="Calibri"/>
            </a:endParaRPr>
          </a:p>
        </p:txBody>
      </p:sp>
    </p:spTree>
    <p:extLst>
      <p:ext uri="{BB962C8B-B14F-4D97-AF65-F5344CB8AC3E}">
        <p14:creationId xmlns:p14="http://schemas.microsoft.com/office/powerpoint/2010/main" val="29224279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99F2AE-2820-4A69-A0A8-654EE010E574}"/>
              </a:ext>
            </a:extLst>
          </p:cNvPr>
          <p:cNvSpPr>
            <a:spLocks noGrp="1"/>
          </p:cNvSpPr>
          <p:nvPr>
            <p:ph type="title"/>
          </p:nvPr>
        </p:nvSpPr>
        <p:spPr/>
        <p:txBody>
          <a:bodyPr/>
          <a:lstStyle/>
          <a:p>
            <a:pPr algn="ctr"/>
            <a:r>
              <a:rPr lang="it-IT" dirty="0">
                <a:ea typeface="Calibri Light"/>
                <a:cs typeface="Calibri Light"/>
              </a:rPr>
              <a:t>New </a:t>
            </a:r>
            <a:r>
              <a:rPr lang="it-IT" dirty="0" err="1">
                <a:ea typeface="Calibri Light"/>
                <a:cs typeface="Calibri Light"/>
              </a:rPr>
              <a:t>instruments</a:t>
            </a:r>
          </a:p>
        </p:txBody>
      </p:sp>
      <p:sp>
        <p:nvSpPr>
          <p:cNvPr id="3" name="Segnaposto contenuto 2">
            <a:extLst>
              <a:ext uri="{FF2B5EF4-FFF2-40B4-BE49-F238E27FC236}">
                <a16:creationId xmlns:a16="http://schemas.microsoft.com/office/drawing/2014/main" id="{942A8C08-4E71-4788-9693-F1D30BADB1EF}"/>
              </a:ext>
            </a:extLst>
          </p:cNvPr>
          <p:cNvSpPr>
            <a:spLocks noGrp="1"/>
          </p:cNvSpPr>
          <p:nvPr>
            <p:ph idx="1"/>
          </p:nvPr>
        </p:nvSpPr>
        <p:spPr/>
        <p:txBody>
          <a:bodyPr vert="horz" lIns="91440" tIns="45720" rIns="91440" bIns="45720" rtlCol="0" anchor="t">
            <a:normAutofit/>
          </a:bodyPr>
          <a:lstStyle/>
          <a:p>
            <a:pPr algn="just"/>
            <a:r>
              <a:rPr lang="en-US" dirty="0"/>
              <a:t> The emphasis on </a:t>
            </a:r>
            <a:r>
              <a:rPr lang="en-US" b="1" dirty="0"/>
              <a:t>new instruments, especially on market-oriented instruments </a:t>
            </a:r>
            <a:r>
              <a:rPr lang="en-US" dirty="0"/>
              <a:t>such as fiscal incentives or voluntary instruments, which strengthen producers and consumers own interests in environmental decision-making. </a:t>
            </a:r>
            <a:endParaRPr lang="it-IT">
              <a:ea typeface="Calibri"/>
              <a:cs typeface="Calibri"/>
            </a:endParaRPr>
          </a:p>
          <a:p>
            <a:pPr algn="just"/>
            <a:r>
              <a:rPr lang="en-US" dirty="0"/>
              <a:t>The </a:t>
            </a:r>
            <a:r>
              <a:rPr lang="en-US" b="1" dirty="0"/>
              <a:t>new consensus-oriented approach taking into account the crucial role of non-governmental protagonists </a:t>
            </a:r>
            <a:r>
              <a:rPr lang="en-US" dirty="0"/>
              <a:t>and local/regional authorities to represent the general interest of the environment. This may contribute to innovative concepts, raise public awareness, and enforce the implementation of EU directives.</a:t>
            </a:r>
            <a:endParaRPr lang="it-IT" dirty="0">
              <a:ea typeface="Calibri"/>
              <a:cs typeface="Calibri"/>
            </a:endParaRPr>
          </a:p>
        </p:txBody>
      </p:sp>
    </p:spTree>
    <p:extLst>
      <p:ext uri="{BB962C8B-B14F-4D97-AF65-F5344CB8AC3E}">
        <p14:creationId xmlns:p14="http://schemas.microsoft.com/office/powerpoint/2010/main" val="13443569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9552B2D-79F8-4803-9193-03849D690E60}"/>
              </a:ext>
            </a:extLst>
          </p:cNvPr>
          <p:cNvSpPr>
            <a:spLocks noGrp="1"/>
          </p:cNvSpPr>
          <p:nvPr>
            <p:ph type="title"/>
          </p:nvPr>
        </p:nvSpPr>
        <p:spPr/>
        <p:txBody>
          <a:bodyPr/>
          <a:lstStyle/>
          <a:p>
            <a:r>
              <a:rPr lang="it-IT" dirty="0"/>
              <a:t>The Single </a:t>
            </a:r>
            <a:r>
              <a:rPr lang="it-IT" dirty="0" err="1"/>
              <a:t>European</a:t>
            </a:r>
            <a:r>
              <a:rPr lang="it-IT" dirty="0"/>
              <a:t> act</a:t>
            </a:r>
          </a:p>
        </p:txBody>
      </p:sp>
      <p:sp>
        <p:nvSpPr>
          <p:cNvPr id="3" name="Segnaposto contenuto 2">
            <a:extLst>
              <a:ext uri="{FF2B5EF4-FFF2-40B4-BE49-F238E27FC236}">
                <a16:creationId xmlns:a16="http://schemas.microsoft.com/office/drawing/2014/main" id="{BC3E80B8-F4A5-4FC4-8FAF-39FCF99CF200}"/>
              </a:ext>
            </a:extLst>
          </p:cNvPr>
          <p:cNvSpPr>
            <a:spLocks noGrp="1"/>
          </p:cNvSpPr>
          <p:nvPr>
            <p:ph idx="1"/>
          </p:nvPr>
        </p:nvSpPr>
        <p:spPr/>
        <p:txBody>
          <a:bodyPr vert="horz" lIns="91440" tIns="45720" rIns="91440" bIns="45720" rtlCol="0" anchor="t">
            <a:normAutofit/>
          </a:bodyPr>
          <a:lstStyle/>
          <a:p>
            <a:r>
              <a:rPr lang="en-US" dirty="0"/>
              <a:t>The Single European Act introduced</a:t>
            </a:r>
            <a:r>
              <a:rPr lang="en-US" b="1" dirty="0"/>
              <a:t> a new title in the third part of the Treaty of Rome, called "Environment", </a:t>
            </a:r>
            <a:r>
              <a:rPr lang="en-US" dirty="0"/>
              <a:t>which made it possible to launch </a:t>
            </a:r>
            <a:r>
              <a:rPr lang="en-US" b="1" dirty="0"/>
              <a:t>real action by the European Economic Community in this field.</a:t>
            </a:r>
            <a:endParaRPr lang="en-US" b="1">
              <a:ea typeface="Calibri"/>
              <a:cs typeface="Calibri"/>
            </a:endParaRPr>
          </a:p>
          <a:p>
            <a:r>
              <a:rPr lang="en-US" dirty="0"/>
              <a:t>Thus giving environmental policy a </a:t>
            </a:r>
            <a:r>
              <a:rPr lang="en-US" b="1" dirty="0"/>
              <a:t>formal legal basis</a:t>
            </a:r>
            <a:r>
              <a:rPr lang="en-US" dirty="0"/>
              <a:t> and at the same time setting </a:t>
            </a:r>
            <a:r>
              <a:rPr lang="en-US" b="1" dirty="0"/>
              <a:t>three main objectives in the matter</a:t>
            </a:r>
            <a:r>
              <a:rPr lang="en-US" dirty="0"/>
              <a:t>: 1) protection of the environment, 2) protection of health humane, 3)prudent and rational use of natural resources;</a:t>
            </a:r>
            <a:endParaRPr lang="it-IT" dirty="0"/>
          </a:p>
        </p:txBody>
      </p:sp>
    </p:spTree>
    <p:extLst>
      <p:ext uri="{BB962C8B-B14F-4D97-AF65-F5344CB8AC3E}">
        <p14:creationId xmlns:p14="http://schemas.microsoft.com/office/powerpoint/2010/main" val="419517874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02119D-09E0-4D09-9656-D442FD7D9A30}"/>
              </a:ext>
            </a:extLst>
          </p:cNvPr>
          <p:cNvSpPr>
            <a:spLocks noGrp="1"/>
          </p:cNvSpPr>
          <p:nvPr>
            <p:ph type="title"/>
          </p:nvPr>
        </p:nvSpPr>
        <p:spPr/>
        <p:txBody>
          <a:bodyPr/>
          <a:lstStyle/>
          <a:p>
            <a:pPr algn="ctr"/>
            <a:r>
              <a:rPr lang="en-US" dirty="0"/>
              <a:t>The evolution of EL within the Treaties</a:t>
            </a:r>
            <a:endParaRPr lang="it-IT" dirty="0">
              <a:ea typeface="Calibri Light"/>
              <a:cs typeface="Calibri Light"/>
            </a:endParaRPr>
          </a:p>
        </p:txBody>
      </p:sp>
      <p:sp>
        <p:nvSpPr>
          <p:cNvPr id="3" name="Segnaposto contenuto 2">
            <a:extLst>
              <a:ext uri="{FF2B5EF4-FFF2-40B4-BE49-F238E27FC236}">
                <a16:creationId xmlns:a16="http://schemas.microsoft.com/office/drawing/2014/main" id="{F4D74D25-AB63-4398-80D3-B2FE830CEE22}"/>
              </a:ext>
            </a:extLst>
          </p:cNvPr>
          <p:cNvSpPr>
            <a:spLocks noGrp="1"/>
          </p:cNvSpPr>
          <p:nvPr>
            <p:ph idx="1"/>
          </p:nvPr>
        </p:nvSpPr>
        <p:spPr/>
        <p:txBody>
          <a:bodyPr vert="horz" lIns="91440" tIns="45720" rIns="91440" bIns="45720" rtlCol="0" anchor="t">
            <a:normAutofit/>
          </a:bodyPr>
          <a:lstStyle/>
          <a:p>
            <a:pPr marL="0" indent="0">
              <a:buNone/>
            </a:pPr>
            <a:endParaRPr lang="en-US" dirty="0"/>
          </a:p>
          <a:p>
            <a:pPr marL="0" indent="0">
              <a:buNone/>
            </a:pPr>
            <a:r>
              <a:rPr lang="en-US" dirty="0"/>
              <a:t>Environmental competences enter the Treaty of Rome with the Single Act European Union, which inserts a new Title VII, dedicated to the "Environment", established from three articles: </a:t>
            </a:r>
            <a:r>
              <a:rPr lang="en-US" b="1" dirty="0">
                <a:highlight>
                  <a:srgbClr val="FFFF00"/>
                </a:highlight>
              </a:rPr>
              <a:t>130R, 130S and 130T.</a:t>
            </a:r>
            <a:endParaRPr lang="en-US" b="1" dirty="0">
              <a:highlight>
                <a:srgbClr val="FFFF00"/>
              </a:highlight>
              <a:ea typeface="Calibri"/>
              <a:cs typeface="Calibri"/>
            </a:endParaRPr>
          </a:p>
          <a:p>
            <a:pPr marL="0" indent="0">
              <a:buNone/>
            </a:pPr>
            <a:endParaRPr lang="en-US" dirty="0">
              <a:ea typeface="Calibri"/>
              <a:cs typeface="Calibri"/>
            </a:endParaRPr>
          </a:p>
        </p:txBody>
      </p:sp>
    </p:spTree>
    <p:extLst>
      <p:ext uri="{BB962C8B-B14F-4D97-AF65-F5344CB8AC3E}">
        <p14:creationId xmlns:p14="http://schemas.microsoft.com/office/powerpoint/2010/main" val="31530748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EEB69-6BF9-4412-BF1A-59D2F3A9CE95}"/>
              </a:ext>
            </a:extLst>
          </p:cNvPr>
          <p:cNvSpPr>
            <a:spLocks noGrp="1"/>
          </p:cNvSpPr>
          <p:nvPr>
            <p:ph type="title"/>
          </p:nvPr>
        </p:nvSpPr>
        <p:spPr/>
        <p:txBody>
          <a:bodyPr/>
          <a:lstStyle/>
          <a:p>
            <a:r>
              <a:rPr lang="it-IT" sz="3600" dirty="0">
                <a:ea typeface="Calibri Light"/>
                <a:cs typeface="Calibri Light"/>
              </a:rPr>
              <a:t>The Single </a:t>
            </a:r>
            <a:r>
              <a:rPr lang="it-IT" sz="3600" dirty="0" err="1">
                <a:ea typeface="Calibri Light"/>
                <a:cs typeface="Calibri Light"/>
              </a:rPr>
              <a:t>European</a:t>
            </a:r>
            <a:r>
              <a:rPr lang="it-IT" sz="3600" dirty="0">
                <a:ea typeface="Calibri Light"/>
                <a:cs typeface="Calibri Light"/>
              </a:rPr>
              <a:t> act and </a:t>
            </a:r>
            <a:r>
              <a:rPr lang="en-US" sz="3600" dirty="0">
                <a:latin typeface="Calibri"/>
                <a:ea typeface="Calibri"/>
                <a:cs typeface="Calibri"/>
              </a:rPr>
              <a:t> the three fundamental principles of EU environmental policy:</a:t>
            </a:r>
            <a:endParaRPr lang="it-IT" sz="3600" dirty="0"/>
          </a:p>
        </p:txBody>
      </p:sp>
      <p:sp>
        <p:nvSpPr>
          <p:cNvPr id="3" name="Segnaposto contenuto 2">
            <a:extLst>
              <a:ext uri="{FF2B5EF4-FFF2-40B4-BE49-F238E27FC236}">
                <a16:creationId xmlns:a16="http://schemas.microsoft.com/office/drawing/2014/main" id="{5078EFFD-5F76-4653-B25E-BE486666E726}"/>
              </a:ext>
            </a:extLst>
          </p:cNvPr>
          <p:cNvSpPr>
            <a:spLocks noGrp="1"/>
          </p:cNvSpPr>
          <p:nvPr>
            <p:ph idx="1"/>
          </p:nvPr>
        </p:nvSpPr>
        <p:spPr/>
        <p:txBody>
          <a:bodyPr vert="horz" lIns="91440" tIns="45720" rIns="91440" bIns="45720" rtlCol="0" anchor="t">
            <a:normAutofit/>
          </a:bodyPr>
          <a:lstStyle/>
          <a:p>
            <a:pPr algn="just"/>
            <a:r>
              <a:rPr lang="en-US" dirty="0"/>
              <a:t>With the Single European Act came the </a:t>
            </a:r>
            <a:r>
              <a:rPr lang="en-US" b="1" dirty="0"/>
              <a:t>three</a:t>
            </a:r>
            <a:r>
              <a:rPr lang="en-US" dirty="0"/>
              <a:t> fundamental principles of EU environmental policy: </a:t>
            </a:r>
            <a:r>
              <a:rPr lang="en-US" b="1" dirty="0"/>
              <a:t>the principle of preventive action, remediation of damage at source and the polluter-pays principle.</a:t>
            </a:r>
            <a:r>
              <a:rPr lang="en-US" dirty="0"/>
              <a:t> </a:t>
            </a:r>
            <a:endParaRPr lang="it-IT" dirty="0">
              <a:ea typeface="Calibri"/>
              <a:cs typeface="Calibri"/>
            </a:endParaRPr>
          </a:p>
          <a:p>
            <a:pPr algn="just"/>
            <a:r>
              <a:rPr lang="en-US" dirty="0"/>
              <a:t>Article 130R stipulated that environmental policy should be </a:t>
            </a:r>
            <a:r>
              <a:rPr lang="en-US" b="1" dirty="0"/>
              <a:t>integrated with other Community policies,</a:t>
            </a:r>
            <a:r>
              <a:rPr lang="en-US" dirty="0"/>
              <a:t> such as industrial, agricultural and energy policy, calling on the European Community to take </a:t>
            </a:r>
            <a:r>
              <a:rPr lang="en-US" b="1" dirty="0"/>
              <a:t>all necessary measures to ensure its effective development and prompt implementation.</a:t>
            </a:r>
            <a:r>
              <a:rPr lang="en-US" dirty="0"/>
              <a:t> </a:t>
            </a:r>
            <a:endParaRPr lang="en-US">
              <a:ea typeface="Calibri"/>
              <a:cs typeface="Calibri"/>
            </a:endParaRPr>
          </a:p>
        </p:txBody>
      </p:sp>
    </p:spTree>
    <p:extLst>
      <p:ext uri="{BB962C8B-B14F-4D97-AF65-F5344CB8AC3E}">
        <p14:creationId xmlns:p14="http://schemas.microsoft.com/office/powerpoint/2010/main" val="12463916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02119D-09E0-4D09-9656-D442FD7D9A30}"/>
              </a:ext>
            </a:extLst>
          </p:cNvPr>
          <p:cNvSpPr>
            <a:spLocks noGrp="1"/>
          </p:cNvSpPr>
          <p:nvPr>
            <p:ph type="title"/>
          </p:nvPr>
        </p:nvSpPr>
        <p:spPr/>
        <p:txBody>
          <a:bodyPr/>
          <a:lstStyle/>
          <a:p>
            <a:pPr algn="ctr"/>
            <a:r>
              <a:rPr lang="en-US" dirty="0"/>
              <a:t>The evolution within the Treaties</a:t>
            </a:r>
            <a:endParaRPr lang="it-IT" dirty="0">
              <a:ea typeface="Calibri Light"/>
              <a:cs typeface="Calibri Light"/>
            </a:endParaRPr>
          </a:p>
        </p:txBody>
      </p:sp>
      <p:sp>
        <p:nvSpPr>
          <p:cNvPr id="3" name="Segnaposto contenuto 2">
            <a:extLst>
              <a:ext uri="{FF2B5EF4-FFF2-40B4-BE49-F238E27FC236}">
                <a16:creationId xmlns:a16="http://schemas.microsoft.com/office/drawing/2014/main" id="{F4D74D25-AB63-4398-80D3-B2FE830CEE22}"/>
              </a:ext>
            </a:extLst>
          </p:cNvPr>
          <p:cNvSpPr>
            <a:spLocks noGrp="1"/>
          </p:cNvSpPr>
          <p:nvPr>
            <p:ph idx="1"/>
          </p:nvPr>
        </p:nvSpPr>
        <p:spPr/>
        <p:txBody>
          <a:bodyPr vert="horz" lIns="91440" tIns="45720" rIns="91440" bIns="45720" rtlCol="0" anchor="t">
            <a:normAutofit/>
          </a:bodyPr>
          <a:lstStyle/>
          <a:p>
            <a:pPr marL="0" indent="0">
              <a:buNone/>
            </a:pPr>
            <a:endParaRPr lang="en-US" dirty="0"/>
          </a:p>
          <a:p>
            <a:pPr marL="0" indent="0">
              <a:buNone/>
            </a:pPr>
            <a:r>
              <a:rPr lang="en-US" dirty="0"/>
              <a:t>The art. 130R, paragraph 1, in particular assigned to community law the task "</a:t>
            </a:r>
            <a:r>
              <a:rPr lang="en-US" b="1" dirty="0"/>
              <a:t>of preserving, protecting and improving the quality of the environment</a:t>
            </a:r>
            <a:r>
              <a:rPr lang="en-US" dirty="0"/>
              <a:t>", contributing protecting people's health and ensuring prudent and rational use of natural resources.</a:t>
            </a:r>
            <a:endParaRPr lang="it-IT" dirty="0">
              <a:ea typeface="Calibri"/>
              <a:cs typeface="Calibri"/>
            </a:endParaRPr>
          </a:p>
        </p:txBody>
      </p:sp>
    </p:spTree>
    <p:extLst>
      <p:ext uri="{BB962C8B-B14F-4D97-AF65-F5344CB8AC3E}">
        <p14:creationId xmlns:p14="http://schemas.microsoft.com/office/powerpoint/2010/main" val="3964923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4EEB69-6BF9-4412-BF1A-59D2F3A9CE95}"/>
              </a:ext>
            </a:extLst>
          </p:cNvPr>
          <p:cNvSpPr>
            <a:spLocks noGrp="1"/>
          </p:cNvSpPr>
          <p:nvPr>
            <p:ph type="title"/>
          </p:nvPr>
        </p:nvSpPr>
        <p:spPr/>
        <p:txBody>
          <a:bodyPr/>
          <a:lstStyle/>
          <a:p>
            <a:r>
              <a:rPr lang="it-IT" sz="3600" dirty="0">
                <a:ea typeface="Calibri Light"/>
                <a:cs typeface="Calibri Light"/>
              </a:rPr>
              <a:t>The Single </a:t>
            </a:r>
            <a:r>
              <a:rPr lang="it-IT" sz="3600" dirty="0" err="1">
                <a:ea typeface="Calibri Light"/>
                <a:cs typeface="Calibri Light"/>
              </a:rPr>
              <a:t>European</a:t>
            </a:r>
            <a:r>
              <a:rPr lang="it-IT" sz="3600" dirty="0">
                <a:ea typeface="Calibri Light"/>
                <a:cs typeface="Calibri Light"/>
              </a:rPr>
              <a:t> act and </a:t>
            </a:r>
            <a:r>
              <a:rPr lang="en-US" sz="3600" dirty="0">
                <a:latin typeface="Calibri"/>
                <a:ea typeface="Calibri"/>
                <a:cs typeface="Calibri"/>
              </a:rPr>
              <a:t> the three fundamental principles of EU environmental policy:</a:t>
            </a:r>
            <a:endParaRPr lang="it-IT" sz="3600" dirty="0"/>
          </a:p>
        </p:txBody>
      </p:sp>
      <p:sp>
        <p:nvSpPr>
          <p:cNvPr id="3" name="Segnaposto contenuto 2">
            <a:extLst>
              <a:ext uri="{FF2B5EF4-FFF2-40B4-BE49-F238E27FC236}">
                <a16:creationId xmlns:a16="http://schemas.microsoft.com/office/drawing/2014/main" id="{5078EFFD-5F76-4653-B25E-BE486666E726}"/>
              </a:ext>
            </a:extLst>
          </p:cNvPr>
          <p:cNvSpPr>
            <a:spLocks noGrp="1"/>
          </p:cNvSpPr>
          <p:nvPr>
            <p:ph idx="1"/>
          </p:nvPr>
        </p:nvSpPr>
        <p:spPr/>
        <p:txBody>
          <a:bodyPr vert="horz" lIns="91440" tIns="45720" rIns="91440" bIns="45720" rtlCol="0" anchor="t">
            <a:normAutofit/>
          </a:bodyPr>
          <a:lstStyle/>
          <a:p>
            <a:pPr algn="just"/>
            <a:r>
              <a:rPr lang="en-US" dirty="0"/>
              <a:t> The </a:t>
            </a:r>
            <a:r>
              <a:rPr lang="en-US" b="1" dirty="0"/>
              <a:t>principle of subsidiarity</a:t>
            </a:r>
            <a:r>
              <a:rPr lang="en-US" dirty="0"/>
              <a:t> was to play a pivotal role in determining the appropriate level of environmental decision-making. </a:t>
            </a:r>
            <a:endParaRPr lang="it-IT" dirty="0"/>
          </a:p>
          <a:p>
            <a:pPr algn="just"/>
            <a:r>
              <a:rPr lang="en-US" dirty="0"/>
              <a:t>It was also stipulated that decisions on environmental matters should be taken unanimously.</a:t>
            </a:r>
            <a:endParaRPr lang="it-IT">
              <a:ea typeface="Calibri"/>
              <a:cs typeface="Calibri"/>
            </a:endParaRPr>
          </a:p>
        </p:txBody>
      </p:sp>
    </p:spTree>
    <p:extLst>
      <p:ext uri="{BB962C8B-B14F-4D97-AF65-F5344CB8AC3E}">
        <p14:creationId xmlns:p14="http://schemas.microsoft.com/office/powerpoint/2010/main" val="30491005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4555-AF6F-4039-BD70-22CA649354DB}"/>
              </a:ext>
            </a:extLst>
          </p:cNvPr>
          <p:cNvSpPr>
            <a:spLocks noGrp="1"/>
          </p:cNvSpPr>
          <p:nvPr>
            <p:ph type="title"/>
          </p:nvPr>
        </p:nvSpPr>
        <p:spPr/>
        <p:txBody>
          <a:bodyPr/>
          <a:lstStyle/>
          <a:p>
            <a:r>
              <a:rPr lang="en-US" dirty="0"/>
              <a:t>The first uses of the subsidiarity principle</a:t>
            </a:r>
            <a:endParaRPr lang="it-IT" dirty="0"/>
          </a:p>
        </p:txBody>
      </p:sp>
      <p:sp>
        <p:nvSpPr>
          <p:cNvPr id="3" name="Segnaposto contenuto 2">
            <a:extLst>
              <a:ext uri="{FF2B5EF4-FFF2-40B4-BE49-F238E27FC236}">
                <a16:creationId xmlns:a16="http://schemas.microsoft.com/office/drawing/2014/main" id="{1D15EF8A-53E0-4B7C-8154-2F511E437FB0}"/>
              </a:ext>
            </a:extLst>
          </p:cNvPr>
          <p:cNvSpPr>
            <a:spLocks noGrp="1"/>
          </p:cNvSpPr>
          <p:nvPr>
            <p:ph idx="1"/>
          </p:nvPr>
        </p:nvSpPr>
        <p:spPr/>
        <p:txBody>
          <a:bodyPr vert="horz" lIns="91440" tIns="45720" rIns="91440" bIns="45720" rtlCol="0" anchor="t">
            <a:normAutofit/>
          </a:bodyPr>
          <a:lstStyle/>
          <a:p>
            <a:r>
              <a:rPr lang="en-US" dirty="0"/>
              <a:t>In the community legal system, the principle of subsidiarity found its first </a:t>
            </a:r>
            <a:r>
              <a:rPr lang="en-US" b="1" dirty="0"/>
              <a:t>application precisely in this sector,</a:t>
            </a:r>
            <a:r>
              <a:rPr lang="en-US" dirty="0"/>
              <a:t> highlighting that the Community acts </a:t>
            </a:r>
            <a:r>
              <a:rPr lang="en-US" b="1" dirty="0"/>
              <a:t>within the limits in which the community objectives of safeguarding the quality of the environment and human health can be pursued in a more adjusted by the higher level </a:t>
            </a:r>
            <a:r>
              <a:rPr lang="en-US" dirty="0"/>
              <a:t>(art. 25). </a:t>
            </a:r>
            <a:endParaRPr lang="it-IT" dirty="0"/>
          </a:p>
          <a:p>
            <a:pPr marL="0" indent="0">
              <a:buNone/>
            </a:pPr>
            <a:endParaRPr lang="en-US" dirty="0">
              <a:ea typeface="Calibri"/>
              <a:cs typeface="Calibri"/>
            </a:endParaRPr>
          </a:p>
        </p:txBody>
      </p:sp>
    </p:spTree>
    <p:extLst>
      <p:ext uri="{BB962C8B-B14F-4D97-AF65-F5344CB8AC3E}">
        <p14:creationId xmlns:p14="http://schemas.microsoft.com/office/powerpoint/2010/main" val="2600189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367C21-F34F-4EC5-95FA-AF10ADC109CF}"/>
              </a:ext>
            </a:extLst>
          </p:cNvPr>
          <p:cNvSpPr>
            <a:spLocks noGrp="1"/>
          </p:cNvSpPr>
          <p:nvPr>
            <p:ph type="title"/>
          </p:nvPr>
        </p:nvSpPr>
        <p:spPr>
          <a:xfrm>
            <a:off x="838200" y="365125"/>
            <a:ext cx="10515600" cy="1123157"/>
          </a:xfrm>
        </p:spPr>
        <p:txBody>
          <a:bodyPr/>
          <a:lstStyle/>
          <a:p>
            <a:r>
              <a:rPr lang="it-IT" dirty="0">
                <a:ea typeface="Calibri Light"/>
                <a:cs typeface="Calibri Light"/>
              </a:rPr>
              <a:t>1957 The </a:t>
            </a:r>
            <a:r>
              <a:rPr lang="it-IT" dirty="0" err="1">
                <a:ea typeface="Calibri Light"/>
                <a:cs typeface="Calibri Light"/>
              </a:rPr>
              <a:t>Treaty</a:t>
            </a:r>
            <a:r>
              <a:rPr lang="it-IT" dirty="0">
                <a:ea typeface="Calibri Light"/>
                <a:cs typeface="Calibri Light"/>
              </a:rPr>
              <a:t> of Rome</a:t>
            </a:r>
            <a:endParaRPr lang="it-IT" dirty="0"/>
          </a:p>
        </p:txBody>
      </p:sp>
      <p:sp>
        <p:nvSpPr>
          <p:cNvPr id="3" name="Segnaposto contenuto 2">
            <a:extLst>
              <a:ext uri="{FF2B5EF4-FFF2-40B4-BE49-F238E27FC236}">
                <a16:creationId xmlns:a16="http://schemas.microsoft.com/office/drawing/2014/main" id="{EDBACF63-F6F9-431E-996B-B3900B143ED7}"/>
              </a:ext>
            </a:extLst>
          </p:cNvPr>
          <p:cNvSpPr>
            <a:spLocks noGrp="1"/>
          </p:cNvSpPr>
          <p:nvPr>
            <p:ph idx="1"/>
          </p:nvPr>
        </p:nvSpPr>
        <p:spPr>
          <a:xfrm>
            <a:off x="838200" y="1492251"/>
            <a:ext cx="10515600" cy="4684712"/>
          </a:xfrm>
        </p:spPr>
        <p:txBody>
          <a:bodyPr vert="horz" lIns="91440" tIns="45720" rIns="91440" bIns="45720" rtlCol="0" anchor="t">
            <a:normAutofit/>
          </a:bodyPr>
          <a:lstStyle/>
          <a:p>
            <a:pPr algn="just"/>
            <a:r>
              <a:rPr lang="en-US" dirty="0"/>
              <a:t>The 1957 Treaty Establishing the European Economic Community </a:t>
            </a:r>
            <a:r>
              <a:rPr lang="en-US" b="1" dirty="0"/>
              <a:t>did not contain any specific reference to environmental policy,</a:t>
            </a:r>
            <a:r>
              <a:rPr lang="en-US" dirty="0"/>
              <a:t> given that at that historical period public opinion </a:t>
            </a:r>
            <a:r>
              <a:rPr lang="en-US" b="1" dirty="0"/>
              <a:t>essentially trusted in the virtues of economic growth</a:t>
            </a:r>
            <a:r>
              <a:rPr lang="en-US" dirty="0"/>
              <a:t> and the </a:t>
            </a:r>
            <a:r>
              <a:rPr lang="en-US" b="1" dirty="0"/>
              <a:t>inexhaustibility of resources</a:t>
            </a:r>
            <a:r>
              <a:rPr lang="en-US" dirty="0"/>
              <a:t>, in the absence both of imminent environmental concerns and of organizations, including nongovernmental organizations, carrying ecological demands.</a:t>
            </a:r>
            <a:endParaRPr lang="it-IT" dirty="0"/>
          </a:p>
          <a:p>
            <a:pPr algn="just"/>
            <a:endParaRPr lang="en-US" dirty="0">
              <a:ea typeface="Calibri"/>
              <a:cs typeface="Calibri"/>
            </a:endParaRPr>
          </a:p>
        </p:txBody>
      </p:sp>
    </p:spTree>
    <p:extLst>
      <p:ext uri="{BB962C8B-B14F-4D97-AF65-F5344CB8AC3E}">
        <p14:creationId xmlns:p14="http://schemas.microsoft.com/office/powerpoint/2010/main" val="305964742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4555-AF6F-4039-BD70-22CA649354DB}"/>
              </a:ext>
            </a:extLst>
          </p:cNvPr>
          <p:cNvSpPr>
            <a:spLocks noGrp="1"/>
          </p:cNvSpPr>
          <p:nvPr>
            <p:ph type="title"/>
          </p:nvPr>
        </p:nvSpPr>
        <p:spPr/>
        <p:txBody>
          <a:bodyPr/>
          <a:lstStyle/>
          <a:p>
            <a:r>
              <a:rPr lang="en-US" dirty="0"/>
              <a:t>The first uses of the subsidiarity principle</a:t>
            </a:r>
            <a:endParaRPr lang="it-IT" dirty="0"/>
          </a:p>
        </p:txBody>
      </p:sp>
      <p:sp>
        <p:nvSpPr>
          <p:cNvPr id="3" name="Segnaposto contenuto 2">
            <a:extLst>
              <a:ext uri="{FF2B5EF4-FFF2-40B4-BE49-F238E27FC236}">
                <a16:creationId xmlns:a16="http://schemas.microsoft.com/office/drawing/2014/main" id="{1D15EF8A-53E0-4B7C-8154-2F511E437FB0}"/>
              </a:ext>
            </a:extLst>
          </p:cNvPr>
          <p:cNvSpPr>
            <a:spLocks noGrp="1"/>
          </p:cNvSpPr>
          <p:nvPr>
            <p:ph idx="1"/>
          </p:nvPr>
        </p:nvSpPr>
        <p:spPr/>
        <p:txBody>
          <a:bodyPr vert="horz" lIns="91440" tIns="45720" rIns="91440" bIns="45720" rtlCol="0" anchor="t">
            <a:normAutofit/>
          </a:bodyPr>
          <a:lstStyle/>
          <a:p>
            <a:r>
              <a:rPr lang="en-US" dirty="0"/>
              <a:t>This principle has played - and still plays - a fundamental role in the </a:t>
            </a:r>
            <a:r>
              <a:rPr lang="en-US" b="1" dirty="0"/>
              <a:t>creation of a supranational environmental regulation, </a:t>
            </a:r>
            <a:r>
              <a:rPr lang="en-US" dirty="0"/>
              <a:t>considering that the Union's action, due to its scope and effects, may be more suitable for the pursuit of a specific purpose compared to that taken at state, regional and local levels.</a:t>
            </a:r>
            <a:endParaRPr lang="it-IT" dirty="0">
              <a:ea typeface="Calibri"/>
              <a:cs typeface="Calibri"/>
            </a:endParaRPr>
          </a:p>
        </p:txBody>
      </p:sp>
    </p:spTree>
    <p:extLst>
      <p:ext uri="{BB962C8B-B14F-4D97-AF65-F5344CB8AC3E}">
        <p14:creationId xmlns:p14="http://schemas.microsoft.com/office/powerpoint/2010/main" val="266554996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C036F-66CC-4EC7-862F-A1EE223BC2D6}"/>
              </a:ext>
            </a:extLst>
          </p:cNvPr>
          <p:cNvSpPr>
            <a:spLocks noGrp="1"/>
          </p:cNvSpPr>
          <p:nvPr>
            <p:ph type="title"/>
          </p:nvPr>
        </p:nvSpPr>
        <p:spPr/>
        <p:txBody>
          <a:bodyPr/>
          <a:lstStyle/>
          <a:p>
            <a:r>
              <a:rPr lang="it-IT" dirty="0"/>
              <a:t>The Maastricht </a:t>
            </a:r>
            <a:r>
              <a:rPr lang="it-IT" dirty="0" err="1"/>
              <a:t>Treaty</a:t>
            </a:r>
          </a:p>
        </p:txBody>
      </p:sp>
      <p:sp>
        <p:nvSpPr>
          <p:cNvPr id="3" name="Segnaposto contenuto 2">
            <a:extLst>
              <a:ext uri="{FF2B5EF4-FFF2-40B4-BE49-F238E27FC236}">
                <a16:creationId xmlns:a16="http://schemas.microsoft.com/office/drawing/2014/main" id="{462E6EB0-128D-4D75-A3F9-39B3449C2B66}"/>
              </a:ext>
            </a:extLst>
          </p:cNvPr>
          <p:cNvSpPr>
            <a:spLocks noGrp="1"/>
          </p:cNvSpPr>
          <p:nvPr>
            <p:ph idx="1"/>
          </p:nvPr>
        </p:nvSpPr>
        <p:spPr/>
        <p:txBody>
          <a:bodyPr vert="horz" lIns="91440" tIns="45720" rIns="91440" bIns="45720" rtlCol="0" anchor="t">
            <a:normAutofit/>
          </a:bodyPr>
          <a:lstStyle/>
          <a:p>
            <a:endParaRPr lang="en-US" dirty="0"/>
          </a:p>
          <a:p>
            <a:r>
              <a:rPr lang="en-US" dirty="0"/>
              <a:t>These competences were subsequently </a:t>
            </a:r>
            <a:r>
              <a:rPr lang="en-US" b="1" dirty="0"/>
              <a:t>expanded with the Maastricht Treaty on the European Union of 1993, </a:t>
            </a:r>
            <a:r>
              <a:rPr lang="en-US" dirty="0"/>
              <a:t>which gives action on environmental matters the rank of true EU policy (Article 130R).</a:t>
            </a:r>
          </a:p>
          <a:p>
            <a:r>
              <a:rPr lang="en-US" dirty="0"/>
              <a:t>With the Maastricht Treaty, environmental protection entered the Preamble, while </a:t>
            </a:r>
            <a:r>
              <a:rPr lang="en-US" b="1" dirty="0"/>
              <a:t>"sustainable and non-inflationary growth that respects the environment" is included among the tasks of the Community in art. 2.</a:t>
            </a:r>
            <a:endParaRPr lang="it-IT" b="1">
              <a:ea typeface="Calibri"/>
              <a:cs typeface="Calibri"/>
            </a:endParaRPr>
          </a:p>
        </p:txBody>
      </p:sp>
    </p:spTree>
    <p:extLst>
      <p:ext uri="{BB962C8B-B14F-4D97-AF65-F5344CB8AC3E}">
        <p14:creationId xmlns:p14="http://schemas.microsoft.com/office/powerpoint/2010/main" val="36989431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4CC036F-66CC-4EC7-862F-A1EE223BC2D6}"/>
              </a:ext>
            </a:extLst>
          </p:cNvPr>
          <p:cNvSpPr>
            <a:spLocks noGrp="1"/>
          </p:cNvSpPr>
          <p:nvPr>
            <p:ph type="title"/>
          </p:nvPr>
        </p:nvSpPr>
        <p:spPr/>
        <p:txBody>
          <a:bodyPr/>
          <a:lstStyle/>
          <a:p>
            <a:r>
              <a:rPr lang="it-IT" dirty="0"/>
              <a:t>The Maastricht </a:t>
            </a:r>
            <a:r>
              <a:rPr lang="it-IT" dirty="0" err="1"/>
              <a:t>Treaty</a:t>
            </a:r>
          </a:p>
        </p:txBody>
      </p:sp>
      <p:sp>
        <p:nvSpPr>
          <p:cNvPr id="3" name="Segnaposto contenuto 2">
            <a:extLst>
              <a:ext uri="{FF2B5EF4-FFF2-40B4-BE49-F238E27FC236}">
                <a16:creationId xmlns:a16="http://schemas.microsoft.com/office/drawing/2014/main" id="{462E6EB0-128D-4D75-A3F9-39B3449C2B66}"/>
              </a:ext>
            </a:extLst>
          </p:cNvPr>
          <p:cNvSpPr>
            <a:spLocks noGrp="1"/>
          </p:cNvSpPr>
          <p:nvPr>
            <p:ph idx="1"/>
          </p:nvPr>
        </p:nvSpPr>
        <p:spPr/>
        <p:txBody>
          <a:bodyPr vert="horz" lIns="91440" tIns="45720" rIns="91440" bIns="45720" rtlCol="0" anchor="t">
            <a:normAutofit/>
          </a:bodyPr>
          <a:lstStyle/>
          <a:p>
            <a:pPr marL="0" indent="0" algn="just">
              <a:buNone/>
            </a:pPr>
            <a:endParaRPr lang="en-US" dirty="0">
              <a:ea typeface="Calibri"/>
              <a:cs typeface="Calibri"/>
            </a:endParaRPr>
          </a:p>
          <a:p>
            <a:pPr marL="0" indent="0" algn="just">
              <a:buNone/>
            </a:pPr>
            <a:r>
              <a:rPr lang="en-US" dirty="0"/>
              <a:t>The environmental provisions </a:t>
            </a:r>
            <a:r>
              <a:rPr lang="en-US" b="1" dirty="0"/>
              <a:t>are moved to a specific Title XVI,</a:t>
            </a:r>
            <a:r>
              <a:rPr lang="en-US" dirty="0"/>
              <a:t> always entitled "</a:t>
            </a:r>
            <a:r>
              <a:rPr lang="en-US" b="1" dirty="0"/>
              <a:t>Environment</a:t>
            </a:r>
            <a:r>
              <a:rPr lang="en-US" dirty="0"/>
              <a:t>", and the three fundamental principles included in Treaty in 1987, </a:t>
            </a:r>
            <a:r>
              <a:rPr lang="en-US" b="1" dirty="0"/>
              <a:t>a fourth is added: the precautionary principle.</a:t>
            </a:r>
            <a:endParaRPr lang="en-US" b="1">
              <a:ea typeface="Calibri"/>
              <a:cs typeface="Calibri"/>
            </a:endParaRPr>
          </a:p>
          <a:p>
            <a:pPr marL="0" indent="0" algn="just">
              <a:buNone/>
            </a:pPr>
            <a:r>
              <a:rPr lang="en-US" dirty="0"/>
              <a:t>The principle that decisions in the environmental field can be adopted on the basis of a qualified majority is also introduced.</a:t>
            </a:r>
            <a:endParaRPr lang="en-US" dirty="0">
              <a:ea typeface="Calibri"/>
              <a:cs typeface="Calibri"/>
            </a:endParaRPr>
          </a:p>
          <a:p>
            <a:pPr marL="0" indent="0" algn="just">
              <a:buNone/>
            </a:pPr>
            <a:r>
              <a:rPr lang="en-US" dirty="0"/>
              <a:t>With the Treaty of Amsterdam of 1997 the EC Treaty and the Treaty on Union European Union receive a new numbering. Items 130R to 130T come inserted in Title XIX and become articles 174, 175, 176</a:t>
            </a:r>
            <a:r>
              <a:rPr lang="it-IT" dirty="0"/>
              <a:t> </a:t>
            </a:r>
            <a:endParaRPr lang="it-IT">
              <a:ea typeface="Calibri"/>
              <a:cs typeface="Calibri"/>
            </a:endParaRPr>
          </a:p>
        </p:txBody>
      </p:sp>
    </p:spTree>
    <p:extLst>
      <p:ext uri="{BB962C8B-B14F-4D97-AF65-F5344CB8AC3E}">
        <p14:creationId xmlns:p14="http://schemas.microsoft.com/office/powerpoint/2010/main" val="10895670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AD8E6DB-FEDE-4B72-A510-FDD937B7E923}"/>
              </a:ext>
            </a:extLst>
          </p:cNvPr>
          <p:cNvSpPr>
            <a:spLocks noGrp="1"/>
          </p:cNvSpPr>
          <p:nvPr>
            <p:ph type="title"/>
          </p:nvPr>
        </p:nvSpPr>
        <p:spPr/>
        <p:txBody>
          <a:bodyPr/>
          <a:lstStyle/>
          <a:p>
            <a:r>
              <a:rPr lang="it-IT" dirty="0"/>
              <a:t>The Treaty of Amsterdam </a:t>
            </a:r>
          </a:p>
        </p:txBody>
      </p:sp>
      <p:sp>
        <p:nvSpPr>
          <p:cNvPr id="3" name="Segnaposto contenuto 2">
            <a:extLst>
              <a:ext uri="{FF2B5EF4-FFF2-40B4-BE49-F238E27FC236}">
                <a16:creationId xmlns:a16="http://schemas.microsoft.com/office/drawing/2014/main" id="{859467F5-9C0D-43A9-AEBE-1D61C965DC02}"/>
              </a:ext>
            </a:extLst>
          </p:cNvPr>
          <p:cNvSpPr>
            <a:spLocks noGrp="1"/>
          </p:cNvSpPr>
          <p:nvPr>
            <p:ph idx="1"/>
          </p:nvPr>
        </p:nvSpPr>
        <p:spPr/>
        <p:txBody>
          <a:bodyPr vert="horz" lIns="91440" tIns="45720" rIns="91440" bIns="45720" rtlCol="0" anchor="t">
            <a:normAutofit/>
          </a:bodyPr>
          <a:lstStyle/>
          <a:p>
            <a:pPr marL="0" indent="0" algn="just">
              <a:buNone/>
            </a:pPr>
            <a:endParaRPr lang="en-US" dirty="0">
              <a:ea typeface="Calibri"/>
              <a:cs typeface="Calibri"/>
            </a:endParaRPr>
          </a:p>
          <a:p>
            <a:pPr marL="0" indent="0" algn="just">
              <a:buNone/>
            </a:pPr>
            <a:r>
              <a:rPr lang="en-US" dirty="0"/>
              <a:t>The Treaty of Amsterdam makes </a:t>
            </a:r>
            <a:r>
              <a:rPr lang="en-US" b="1" dirty="0"/>
              <a:t>environmental policy</a:t>
            </a:r>
            <a:r>
              <a:rPr lang="en-US" dirty="0"/>
              <a:t> one of the </a:t>
            </a:r>
            <a:r>
              <a:rPr lang="en-US" b="1" dirty="0"/>
              <a:t>fundamental political objectives</a:t>
            </a:r>
            <a:r>
              <a:rPr lang="en-US" dirty="0"/>
              <a:t> of the Union, with its inclusion in art. 3.</a:t>
            </a:r>
            <a:endParaRPr lang="en-US" dirty="0">
              <a:ea typeface="Calibri"/>
              <a:cs typeface="Calibri"/>
            </a:endParaRPr>
          </a:p>
          <a:p>
            <a:pPr marL="0" indent="0" algn="just">
              <a:buNone/>
            </a:pPr>
            <a:r>
              <a:rPr lang="en-US" dirty="0"/>
              <a:t>The </a:t>
            </a:r>
            <a:r>
              <a:rPr lang="en-US" b="1" dirty="0"/>
              <a:t>tenor of the art. 2 is partly modified,</a:t>
            </a:r>
            <a:r>
              <a:rPr lang="en-US" dirty="0"/>
              <a:t> which provides for the integration of environmental needs in the definition and implementation of other community policies and actions, taking up the provisions of the art. 130R.</a:t>
            </a:r>
            <a:endParaRPr lang="it-IT">
              <a:ea typeface="Calibri"/>
              <a:cs typeface="Calibri"/>
            </a:endParaRPr>
          </a:p>
        </p:txBody>
      </p:sp>
    </p:spTree>
    <p:extLst>
      <p:ext uri="{BB962C8B-B14F-4D97-AF65-F5344CB8AC3E}">
        <p14:creationId xmlns:p14="http://schemas.microsoft.com/office/powerpoint/2010/main" val="407983229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1C861F-039B-4C30-8C20-D91D4D0C8013}"/>
              </a:ext>
            </a:extLst>
          </p:cNvPr>
          <p:cNvSpPr>
            <a:spLocks noGrp="1"/>
          </p:cNvSpPr>
          <p:nvPr>
            <p:ph type="title"/>
          </p:nvPr>
        </p:nvSpPr>
        <p:spPr/>
        <p:txBody>
          <a:bodyPr/>
          <a:lstStyle/>
          <a:p>
            <a:r>
              <a:rPr lang="en-US" dirty="0"/>
              <a:t>The Treaty of Nice and the Charter of Fundamental Rights</a:t>
            </a:r>
            <a:endParaRPr lang="it-IT" dirty="0"/>
          </a:p>
        </p:txBody>
      </p:sp>
      <p:sp>
        <p:nvSpPr>
          <p:cNvPr id="3" name="Segnaposto contenuto 2">
            <a:extLst>
              <a:ext uri="{FF2B5EF4-FFF2-40B4-BE49-F238E27FC236}">
                <a16:creationId xmlns:a16="http://schemas.microsoft.com/office/drawing/2014/main" id="{E0FC9438-695B-41E3-A39C-739C79B16BFB}"/>
              </a:ext>
            </a:extLst>
          </p:cNvPr>
          <p:cNvSpPr>
            <a:spLocks noGrp="1"/>
          </p:cNvSpPr>
          <p:nvPr>
            <p:ph idx="1"/>
          </p:nvPr>
        </p:nvSpPr>
        <p:spPr/>
        <p:txBody>
          <a:bodyPr vert="horz" lIns="91440" tIns="45720" rIns="91440" bIns="45720" rtlCol="0" anchor="t">
            <a:normAutofit/>
          </a:bodyPr>
          <a:lstStyle/>
          <a:p>
            <a:pPr marL="0" indent="0" algn="just">
              <a:buNone/>
            </a:pPr>
            <a:r>
              <a:rPr lang="en-US" dirty="0"/>
              <a:t>The Treaty of Nice </a:t>
            </a:r>
            <a:r>
              <a:rPr lang="en-US" b="1" dirty="0"/>
              <a:t>did not provide for substantial changes to this structure.</a:t>
            </a:r>
            <a:endParaRPr lang="en-US" b="1" dirty="0">
              <a:ea typeface="Calibri"/>
              <a:cs typeface="Calibri"/>
            </a:endParaRPr>
          </a:p>
          <a:p>
            <a:pPr marL="0" indent="0" algn="just">
              <a:buNone/>
            </a:pPr>
            <a:r>
              <a:rPr lang="en-US" dirty="0"/>
              <a:t>The </a:t>
            </a:r>
            <a:r>
              <a:rPr lang="en-US" b="1" dirty="0"/>
              <a:t>Charter of Fundamental Rights </a:t>
            </a:r>
            <a:r>
              <a:rPr lang="en-US" dirty="0"/>
              <a:t>proclaimed in Nice in 2000 provides a specific article dedicated to the environment. In fact, the art. establishes 37 that « </a:t>
            </a:r>
            <a:r>
              <a:rPr lang="en-US" b="1" dirty="0"/>
              <a:t>A high level of environmental protection and improvement of its quality must be integrated into Union policies and guaranteed in accordance with the principle of sustainable development".</a:t>
            </a:r>
            <a:endParaRPr lang="en-US" b="1" dirty="0">
              <a:ea typeface="Calibri"/>
              <a:cs typeface="Calibri"/>
            </a:endParaRPr>
          </a:p>
          <a:p>
            <a:endParaRPr lang="it-IT" dirty="0"/>
          </a:p>
        </p:txBody>
      </p:sp>
    </p:spTree>
    <p:extLst>
      <p:ext uri="{BB962C8B-B14F-4D97-AF65-F5344CB8AC3E}">
        <p14:creationId xmlns:p14="http://schemas.microsoft.com/office/powerpoint/2010/main" val="14313766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673B3C-D552-480F-86B4-235D2F1526B5}"/>
              </a:ext>
            </a:extLst>
          </p:cNvPr>
          <p:cNvSpPr>
            <a:spLocks noGrp="1"/>
          </p:cNvSpPr>
          <p:nvPr>
            <p:ph type="title"/>
          </p:nvPr>
        </p:nvSpPr>
        <p:spPr/>
        <p:txBody>
          <a:bodyPr/>
          <a:lstStyle/>
          <a:p>
            <a:pPr algn="ctr"/>
            <a:r>
              <a:rPr lang="it-IT">
                <a:ea typeface="Calibri Light"/>
                <a:cs typeface="Calibri Light"/>
              </a:rPr>
              <a:t>No </a:t>
            </a:r>
            <a:r>
              <a:rPr lang="it-IT" err="1">
                <a:ea typeface="Calibri Light"/>
                <a:cs typeface="Calibri Light"/>
              </a:rPr>
              <a:t>binding</a:t>
            </a:r>
            <a:r>
              <a:rPr lang="it-IT">
                <a:ea typeface="Calibri Light"/>
                <a:cs typeface="Calibri Light"/>
              </a:rPr>
              <a:t> </a:t>
            </a:r>
            <a:r>
              <a:rPr lang="it-IT" err="1">
                <a:ea typeface="Calibri Light"/>
                <a:cs typeface="Calibri Light"/>
              </a:rPr>
              <a:t>effect</a:t>
            </a:r>
            <a:endParaRPr lang="it-IT" dirty="0" err="1">
              <a:ea typeface="Calibri Light"/>
              <a:cs typeface="Calibri Light"/>
            </a:endParaRPr>
          </a:p>
        </p:txBody>
      </p:sp>
      <p:sp>
        <p:nvSpPr>
          <p:cNvPr id="3" name="Segnaposto contenuto 2">
            <a:extLst>
              <a:ext uri="{FF2B5EF4-FFF2-40B4-BE49-F238E27FC236}">
                <a16:creationId xmlns:a16="http://schemas.microsoft.com/office/drawing/2014/main" id="{343AC65B-EAD1-4CF5-86E5-9DAD4A2F4626}"/>
              </a:ext>
            </a:extLst>
          </p:cNvPr>
          <p:cNvSpPr>
            <a:spLocks noGrp="1"/>
          </p:cNvSpPr>
          <p:nvPr>
            <p:ph idx="1"/>
          </p:nvPr>
        </p:nvSpPr>
        <p:spPr/>
        <p:txBody>
          <a:bodyPr vert="horz" lIns="91440" tIns="45720" rIns="91440" bIns="45720" rtlCol="0" anchor="t">
            <a:normAutofit/>
          </a:bodyPr>
          <a:lstStyle/>
          <a:p>
            <a:pPr marL="0" indent="0">
              <a:buNone/>
            </a:pPr>
            <a:r>
              <a:rPr lang="en-US" dirty="0"/>
              <a:t>The subsequent Treaties of Amsterdam and Nice, as well as the Charter of Fundamental Rights, which at the time had </a:t>
            </a:r>
            <a:r>
              <a:rPr lang="en-US" b="1" dirty="0"/>
              <a:t>no binding effect, were therefore limited to consolidating community environmental policy</a:t>
            </a:r>
            <a:r>
              <a:rPr lang="en-US" dirty="0"/>
              <a:t> without making substantial changes.</a:t>
            </a:r>
          </a:p>
          <a:p>
            <a:pPr marL="0" lvl="0" indent="0">
              <a:buNone/>
            </a:pPr>
            <a:endParaRPr lang="en-US" sz="2600" dirty="0">
              <a:solidFill>
                <a:prstClr val="black"/>
              </a:solidFill>
              <a:ea typeface="Calibri"/>
              <a:cs typeface="Calibri"/>
            </a:endParaRPr>
          </a:p>
          <a:p>
            <a:endParaRPr lang="en-US" dirty="0"/>
          </a:p>
          <a:p>
            <a:endParaRPr lang="it-IT" dirty="0"/>
          </a:p>
        </p:txBody>
      </p:sp>
    </p:spTree>
    <p:extLst>
      <p:ext uri="{BB962C8B-B14F-4D97-AF65-F5344CB8AC3E}">
        <p14:creationId xmlns:p14="http://schemas.microsoft.com/office/powerpoint/2010/main" val="23318019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8ED21A-F9EC-4176-8D3D-D50F96A79CC6}"/>
              </a:ext>
            </a:extLst>
          </p:cNvPr>
          <p:cNvSpPr>
            <a:spLocks noGrp="1"/>
          </p:cNvSpPr>
          <p:nvPr>
            <p:ph type="title"/>
          </p:nvPr>
        </p:nvSpPr>
        <p:spPr/>
        <p:txBody>
          <a:bodyPr/>
          <a:lstStyle/>
          <a:p>
            <a:r>
              <a:rPr lang="it-IT" dirty="0"/>
              <a:t>The Treaty of </a:t>
            </a:r>
            <a:r>
              <a:rPr lang="it-IT" dirty="0" err="1"/>
              <a:t>Lisbon</a:t>
            </a:r>
            <a:endParaRPr lang="it-IT" dirty="0"/>
          </a:p>
        </p:txBody>
      </p:sp>
      <p:sp>
        <p:nvSpPr>
          <p:cNvPr id="3" name="Segnaposto contenuto 2">
            <a:extLst>
              <a:ext uri="{FF2B5EF4-FFF2-40B4-BE49-F238E27FC236}">
                <a16:creationId xmlns:a16="http://schemas.microsoft.com/office/drawing/2014/main" id="{65A0A549-A1D9-4505-9E73-5F3267F48E87}"/>
              </a:ext>
            </a:extLst>
          </p:cNvPr>
          <p:cNvSpPr>
            <a:spLocks noGrp="1"/>
          </p:cNvSpPr>
          <p:nvPr>
            <p:ph idx="1"/>
          </p:nvPr>
        </p:nvSpPr>
        <p:spPr/>
        <p:txBody>
          <a:bodyPr vert="horz" lIns="91440" tIns="45720" rIns="91440" bIns="45720" rtlCol="0" anchor="t">
            <a:normAutofit/>
          </a:bodyPr>
          <a:lstStyle/>
          <a:p>
            <a:r>
              <a:rPr lang="en-US" dirty="0"/>
              <a:t>The Treaty of Lisbon took a </a:t>
            </a:r>
            <a:r>
              <a:rPr lang="en-US" b="1" dirty="0"/>
              <a:t>further step forward</a:t>
            </a:r>
            <a:r>
              <a:rPr lang="en-US" dirty="0"/>
              <a:t> with the provision of the Union's commitment to work </a:t>
            </a:r>
            <a:endParaRPr lang="it-IT"/>
          </a:p>
          <a:p>
            <a:r>
              <a:rPr lang="en-US" b="1" dirty="0"/>
              <a:t>"for the sustainable development of Europe, based on balanced economic growth [...] and on a high level of protection and improvement of the quality of the environment" (art. 3, par. 3, TEU).</a:t>
            </a:r>
            <a:endParaRPr lang="en-US" b="1" dirty="0">
              <a:ea typeface="Calibri"/>
              <a:cs typeface="Calibri"/>
            </a:endParaRPr>
          </a:p>
          <a:p>
            <a:endParaRPr lang="it-IT" dirty="0"/>
          </a:p>
        </p:txBody>
      </p:sp>
    </p:spTree>
    <p:extLst>
      <p:ext uri="{BB962C8B-B14F-4D97-AF65-F5344CB8AC3E}">
        <p14:creationId xmlns:p14="http://schemas.microsoft.com/office/powerpoint/2010/main" val="111135641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CF54B5-7F55-4AEF-BAC6-4C905B127458}"/>
              </a:ext>
            </a:extLst>
          </p:cNvPr>
          <p:cNvSpPr>
            <a:spLocks noGrp="1"/>
          </p:cNvSpPr>
          <p:nvPr>
            <p:ph type="title"/>
          </p:nvPr>
        </p:nvSpPr>
        <p:spPr/>
        <p:txBody>
          <a:bodyPr/>
          <a:lstStyle/>
          <a:p>
            <a:pPr algn="ctr"/>
            <a:r>
              <a:rPr lang="it-IT" dirty="0">
                <a:ea typeface="Calibri Light"/>
                <a:cs typeface="Calibri Light"/>
              </a:rPr>
              <a:t>The </a:t>
            </a:r>
            <a:r>
              <a:rPr lang="it-IT" err="1">
                <a:ea typeface="Calibri Light"/>
                <a:cs typeface="Calibri Light"/>
              </a:rPr>
              <a:t>Treaty</a:t>
            </a:r>
            <a:r>
              <a:rPr lang="it-IT">
                <a:ea typeface="Calibri Light"/>
                <a:cs typeface="Calibri Light"/>
              </a:rPr>
              <a:t> of </a:t>
            </a:r>
            <a:r>
              <a:rPr lang="it-IT" err="1">
                <a:ea typeface="Calibri Light"/>
                <a:cs typeface="Calibri Light"/>
              </a:rPr>
              <a:t>Lisbon</a:t>
            </a:r>
            <a:endParaRPr lang="it-IT" dirty="0" err="1">
              <a:ea typeface="Calibri Light"/>
              <a:cs typeface="Calibri Light"/>
            </a:endParaRPr>
          </a:p>
        </p:txBody>
      </p:sp>
      <p:sp>
        <p:nvSpPr>
          <p:cNvPr id="3" name="Segnaposto contenuto 2">
            <a:extLst>
              <a:ext uri="{FF2B5EF4-FFF2-40B4-BE49-F238E27FC236}">
                <a16:creationId xmlns:a16="http://schemas.microsoft.com/office/drawing/2014/main" id="{754B8223-B8E9-4F6D-9741-6D1B045920DF}"/>
              </a:ext>
            </a:extLst>
          </p:cNvPr>
          <p:cNvSpPr>
            <a:spLocks noGrp="1"/>
          </p:cNvSpPr>
          <p:nvPr>
            <p:ph idx="1"/>
          </p:nvPr>
        </p:nvSpPr>
        <p:spPr/>
        <p:txBody>
          <a:bodyPr vert="horz" lIns="91440" tIns="45720" rIns="91440" bIns="45720" rtlCol="0" anchor="t">
            <a:normAutofit/>
          </a:bodyPr>
          <a:lstStyle/>
          <a:p>
            <a:pPr algn="just"/>
            <a:r>
              <a:rPr lang="en-US" sz="3200" dirty="0"/>
              <a:t>The entire Title XX of Part Three of the TFEU has been dedicated to the </a:t>
            </a:r>
            <a:r>
              <a:rPr lang="en-US" sz="3200" b="1" dirty="0"/>
              <a:t>specific regulation of the environment</a:t>
            </a:r>
            <a:r>
              <a:rPr lang="en-US" sz="3200" dirty="0"/>
              <a:t>, in order to s</a:t>
            </a:r>
            <a:r>
              <a:rPr lang="en-US" sz="3200" b="1" dirty="0"/>
              <a:t>trengthen this shared competence of the Union and deal with the consistency and dimension that pollution has assumed</a:t>
            </a:r>
            <a:r>
              <a:rPr lang="en-US" sz="3200" dirty="0"/>
              <a:t>. </a:t>
            </a:r>
            <a:endParaRPr lang="it-IT" sz="3200"/>
          </a:p>
          <a:p>
            <a:pPr algn="just"/>
            <a:endParaRPr lang="en-US" dirty="0">
              <a:ea typeface="Calibri"/>
              <a:cs typeface="Calibri"/>
            </a:endParaRPr>
          </a:p>
          <a:p>
            <a:endParaRPr lang="it-IT" dirty="0"/>
          </a:p>
        </p:txBody>
      </p:sp>
    </p:spTree>
    <p:extLst>
      <p:ext uri="{BB962C8B-B14F-4D97-AF65-F5344CB8AC3E}">
        <p14:creationId xmlns:p14="http://schemas.microsoft.com/office/powerpoint/2010/main" val="248293186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60F3B04-31D4-4BCD-AE3F-6076E6F643E1}"/>
              </a:ext>
            </a:extLst>
          </p:cNvPr>
          <p:cNvSpPr>
            <a:spLocks noGrp="1"/>
          </p:cNvSpPr>
          <p:nvPr>
            <p:ph type="title"/>
          </p:nvPr>
        </p:nvSpPr>
        <p:spPr/>
        <p:txBody>
          <a:bodyPr/>
          <a:lstStyle/>
          <a:p>
            <a:r>
              <a:rPr lang="it-IT" dirty="0">
                <a:ea typeface="Calibri Light"/>
                <a:cs typeface="Calibri Light"/>
              </a:rPr>
              <a:t>The </a:t>
            </a:r>
            <a:r>
              <a:rPr lang="it-IT" dirty="0" err="1">
                <a:ea typeface="Calibri Light"/>
                <a:cs typeface="Calibri Light"/>
              </a:rPr>
              <a:t>European</a:t>
            </a:r>
            <a:r>
              <a:rPr lang="it-IT" dirty="0">
                <a:ea typeface="Calibri Light"/>
                <a:cs typeface="Calibri Light"/>
              </a:rPr>
              <a:t> Green Deal</a:t>
            </a:r>
            <a:endParaRPr lang="it-IT" dirty="0"/>
          </a:p>
        </p:txBody>
      </p:sp>
      <p:sp>
        <p:nvSpPr>
          <p:cNvPr id="3" name="Segnaposto contenuto 2">
            <a:extLst>
              <a:ext uri="{FF2B5EF4-FFF2-40B4-BE49-F238E27FC236}">
                <a16:creationId xmlns:a16="http://schemas.microsoft.com/office/drawing/2014/main" id="{8CB794BF-1AD1-4CC8-AE57-C30827ED9638}"/>
              </a:ext>
            </a:extLst>
          </p:cNvPr>
          <p:cNvSpPr>
            <a:spLocks noGrp="1"/>
          </p:cNvSpPr>
          <p:nvPr>
            <p:ph idx="1"/>
          </p:nvPr>
        </p:nvSpPr>
        <p:spPr/>
        <p:txBody>
          <a:bodyPr vert="horz" lIns="91440" tIns="45720" rIns="91440" bIns="45720" rtlCol="0" anchor="t">
            <a:normAutofit/>
          </a:bodyPr>
          <a:lstStyle/>
          <a:p>
            <a:pPr algn="just"/>
            <a:r>
              <a:rPr lang="en-US" dirty="0"/>
              <a:t>In November 2019 the European Parliament declared a climate emergency. After a few days, the commission presented a new strategy, called the "European green deal", </a:t>
            </a:r>
            <a:r>
              <a:rPr lang="en-US" b="1" dirty="0"/>
              <a:t>divided into a series of action plans and aimed at realizing the European commitment to achieving climate neutrality. </a:t>
            </a:r>
            <a:endParaRPr lang="en-US" b="1">
              <a:ea typeface="Calibri"/>
              <a:cs typeface="Calibri"/>
            </a:endParaRPr>
          </a:p>
          <a:p>
            <a:endParaRPr lang="it-IT" dirty="0"/>
          </a:p>
        </p:txBody>
      </p:sp>
    </p:spTree>
    <p:extLst>
      <p:ext uri="{BB962C8B-B14F-4D97-AF65-F5344CB8AC3E}">
        <p14:creationId xmlns:p14="http://schemas.microsoft.com/office/powerpoint/2010/main" val="230507994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B7A426-7239-4CF0-A280-52BCE271077F}"/>
              </a:ext>
            </a:extLst>
          </p:cNvPr>
          <p:cNvSpPr>
            <a:spLocks noGrp="1"/>
          </p:cNvSpPr>
          <p:nvPr>
            <p:ph type="title"/>
          </p:nvPr>
        </p:nvSpPr>
        <p:spPr/>
        <p:txBody>
          <a:bodyPr/>
          <a:lstStyle/>
          <a:p>
            <a:r>
              <a:rPr lang="it-IT" dirty="0">
                <a:ea typeface="Calibri Light"/>
                <a:cs typeface="Calibri Light"/>
              </a:rPr>
              <a:t>The </a:t>
            </a:r>
            <a:r>
              <a:rPr lang="it-IT" dirty="0" err="1">
                <a:ea typeface="Calibri Light"/>
                <a:cs typeface="Calibri Light"/>
              </a:rPr>
              <a:t>European</a:t>
            </a:r>
            <a:r>
              <a:rPr lang="it-IT" dirty="0">
                <a:ea typeface="Calibri Light"/>
                <a:cs typeface="Calibri Light"/>
              </a:rPr>
              <a:t> green deal</a:t>
            </a:r>
            <a:endParaRPr lang="it-IT" dirty="0"/>
          </a:p>
        </p:txBody>
      </p:sp>
      <p:sp>
        <p:nvSpPr>
          <p:cNvPr id="3" name="Segnaposto contenuto 2">
            <a:extLst>
              <a:ext uri="{FF2B5EF4-FFF2-40B4-BE49-F238E27FC236}">
                <a16:creationId xmlns:a16="http://schemas.microsoft.com/office/drawing/2014/main" id="{44AE0BAA-38D3-4DE4-8B97-CB86A3AD35A0}"/>
              </a:ext>
            </a:extLst>
          </p:cNvPr>
          <p:cNvSpPr>
            <a:spLocks noGrp="1"/>
          </p:cNvSpPr>
          <p:nvPr>
            <p:ph idx="1"/>
          </p:nvPr>
        </p:nvSpPr>
        <p:spPr/>
        <p:txBody>
          <a:bodyPr vert="horz" lIns="91440" tIns="45720" rIns="91440" bIns="45720" rtlCol="0" anchor="t">
            <a:normAutofit/>
          </a:bodyPr>
          <a:lstStyle/>
          <a:p>
            <a:pPr algn="just"/>
            <a:r>
              <a:rPr lang="en-US" dirty="0"/>
              <a:t>The European green deal is based on the United Nations 2030 Agenda, of which it is an integral part, but </a:t>
            </a:r>
            <a:r>
              <a:rPr lang="en-US" b="1" dirty="0"/>
              <a:t>identifies additional, more ambitious objectives.</a:t>
            </a:r>
            <a:r>
              <a:rPr lang="en-US" dirty="0"/>
              <a:t> </a:t>
            </a:r>
            <a:endParaRPr lang="it-IT"/>
          </a:p>
          <a:p>
            <a:pPr algn="just"/>
            <a:r>
              <a:rPr lang="en-US" dirty="0"/>
              <a:t>In particular, that of reducing greenhouse gas emissions by 55% by 2030, compared to 1990 levels.</a:t>
            </a:r>
            <a:endParaRPr lang="it-IT">
              <a:ea typeface="Calibri"/>
              <a:cs typeface="Calibri"/>
            </a:endParaRPr>
          </a:p>
          <a:p>
            <a:endParaRPr lang="it-IT" dirty="0"/>
          </a:p>
        </p:txBody>
      </p:sp>
    </p:spTree>
    <p:extLst>
      <p:ext uri="{BB962C8B-B14F-4D97-AF65-F5344CB8AC3E}">
        <p14:creationId xmlns:p14="http://schemas.microsoft.com/office/powerpoint/2010/main" val="839870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5367C21-F34F-4EC5-95FA-AF10ADC109CF}"/>
              </a:ext>
            </a:extLst>
          </p:cNvPr>
          <p:cNvSpPr>
            <a:spLocks noGrp="1"/>
          </p:cNvSpPr>
          <p:nvPr>
            <p:ph type="title"/>
          </p:nvPr>
        </p:nvSpPr>
        <p:spPr>
          <a:xfrm>
            <a:off x="838200" y="365125"/>
            <a:ext cx="10515600" cy="1123157"/>
          </a:xfrm>
        </p:spPr>
        <p:txBody>
          <a:bodyPr/>
          <a:lstStyle/>
          <a:p>
            <a:r>
              <a:rPr lang="it-IT" dirty="0">
                <a:ea typeface="Calibri Light"/>
                <a:cs typeface="Calibri Light"/>
              </a:rPr>
              <a:t>1957 The </a:t>
            </a:r>
            <a:r>
              <a:rPr lang="it-IT" dirty="0" err="1">
                <a:ea typeface="Calibri Light"/>
                <a:cs typeface="Calibri Light"/>
              </a:rPr>
              <a:t>Treaty</a:t>
            </a:r>
            <a:r>
              <a:rPr lang="it-IT" dirty="0">
                <a:ea typeface="Calibri Light"/>
                <a:cs typeface="Calibri Light"/>
              </a:rPr>
              <a:t> of Rome</a:t>
            </a:r>
            <a:endParaRPr lang="it-IT" dirty="0"/>
          </a:p>
        </p:txBody>
      </p:sp>
      <p:sp>
        <p:nvSpPr>
          <p:cNvPr id="3" name="Segnaposto contenuto 2">
            <a:extLst>
              <a:ext uri="{FF2B5EF4-FFF2-40B4-BE49-F238E27FC236}">
                <a16:creationId xmlns:a16="http://schemas.microsoft.com/office/drawing/2014/main" id="{EDBACF63-F6F9-431E-996B-B3900B143ED7}"/>
              </a:ext>
            </a:extLst>
          </p:cNvPr>
          <p:cNvSpPr>
            <a:spLocks noGrp="1"/>
          </p:cNvSpPr>
          <p:nvPr>
            <p:ph idx="1"/>
          </p:nvPr>
        </p:nvSpPr>
        <p:spPr>
          <a:xfrm>
            <a:off x="838200" y="1492251"/>
            <a:ext cx="10515600" cy="4684712"/>
          </a:xfrm>
        </p:spPr>
        <p:txBody>
          <a:bodyPr vert="horz" lIns="91440" tIns="45720" rIns="91440" bIns="45720" rtlCol="0" anchor="t">
            <a:normAutofit/>
          </a:bodyPr>
          <a:lstStyle/>
          <a:p>
            <a:pPr algn="just"/>
            <a:r>
              <a:rPr lang="en-US" sz="3200" dirty="0"/>
              <a:t>At that stage, in fact, the contracting parties </a:t>
            </a:r>
            <a:r>
              <a:rPr lang="en-US" sz="3200" b="1" dirty="0"/>
              <a:t>did not see the need for a common environmental policy</a:t>
            </a:r>
            <a:r>
              <a:rPr lang="en-US" sz="3200" dirty="0"/>
              <a:t>: the danger was not yet tangible, and far more urgent were deemed other policies, such as agricultural and industrial.</a:t>
            </a:r>
            <a:endParaRPr lang="it-IT" sz="3200" dirty="0">
              <a:ea typeface="Calibri"/>
              <a:cs typeface="Calibri"/>
            </a:endParaRPr>
          </a:p>
        </p:txBody>
      </p:sp>
    </p:spTree>
    <p:extLst>
      <p:ext uri="{BB962C8B-B14F-4D97-AF65-F5344CB8AC3E}">
        <p14:creationId xmlns:p14="http://schemas.microsoft.com/office/powerpoint/2010/main" val="106531826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2E6931E-C5A1-45E5-90B0-6B31A7CAD8C7}"/>
              </a:ext>
            </a:extLst>
          </p:cNvPr>
          <p:cNvSpPr>
            <a:spLocks noGrp="1"/>
          </p:cNvSpPr>
          <p:nvPr>
            <p:ph type="title"/>
          </p:nvPr>
        </p:nvSpPr>
        <p:spPr/>
        <p:txBody>
          <a:bodyPr/>
          <a:lstStyle/>
          <a:p>
            <a:r>
              <a:rPr lang="it-IT" dirty="0"/>
              <a:t>The </a:t>
            </a:r>
            <a:r>
              <a:rPr lang="it-IT" dirty="0" err="1"/>
              <a:t>European</a:t>
            </a:r>
            <a:r>
              <a:rPr lang="it-IT" dirty="0"/>
              <a:t> green deal</a:t>
            </a:r>
          </a:p>
        </p:txBody>
      </p:sp>
      <p:sp>
        <p:nvSpPr>
          <p:cNvPr id="3" name="Segnaposto contenuto 2">
            <a:extLst>
              <a:ext uri="{FF2B5EF4-FFF2-40B4-BE49-F238E27FC236}">
                <a16:creationId xmlns:a16="http://schemas.microsoft.com/office/drawing/2014/main" id="{D916250B-37C5-413D-8F27-CF8582666064}"/>
              </a:ext>
            </a:extLst>
          </p:cNvPr>
          <p:cNvSpPr>
            <a:spLocks noGrp="1"/>
          </p:cNvSpPr>
          <p:nvPr>
            <p:ph idx="1"/>
          </p:nvPr>
        </p:nvSpPr>
        <p:spPr/>
        <p:txBody>
          <a:bodyPr vert="horz" lIns="91440" tIns="45720" rIns="91440" bIns="45720" rtlCol="0" anchor="t">
            <a:normAutofit/>
          </a:bodyPr>
          <a:lstStyle/>
          <a:p>
            <a:pPr algn="just"/>
            <a:r>
              <a:rPr lang="en-US" dirty="0"/>
              <a:t>The </a:t>
            </a:r>
            <a:r>
              <a:rPr lang="en-US" b="1" dirty="0"/>
              <a:t>Green Deal sought to accelerate the Union's action and change its approach</a:t>
            </a:r>
            <a:r>
              <a:rPr lang="en-US" dirty="0"/>
              <a:t> compared to the </a:t>
            </a:r>
            <a:r>
              <a:rPr lang="en-US" b="1" dirty="0"/>
              <a:t>more prudent attitude</a:t>
            </a:r>
            <a:r>
              <a:rPr lang="en-US" dirty="0"/>
              <a:t> of the past, given that it placed the issue of environmental protection at the center of the Union's political agenda. </a:t>
            </a:r>
            <a:endParaRPr lang="it-IT"/>
          </a:p>
          <a:p>
            <a:pPr algn="just"/>
            <a:r>
              <a:rPr lang="en-US" dirty="0"/>
              <a:t>Indeed, with the Green Deal, environmental programming is not only on the sidelines in the definition of the European Union's political intervention plan, but </a:t>
            </a:r>
            <a:r>
              <a:rPr lang="en-US" b="1" dirty="0"/>
              <a:t>takes on the role of an engine for the realization of sustainable development and for overcoming the current crisis caused by the pandemic from Covid-19.</a:t>
            </a:r>
            <a:endParaRPr lang="it-IT" b="1">
              <a:ea typeface="Calibri"/>
              <a:cs typeface="Calibri"/>
            </a:endParaRPr>
          </a:p>
          <a:p>
            <a:endParaRPr lang="it-IT" dirty="0"/>
          </a:p>
        </p:txBody>
      </p:sp>
    </p:spTree>
    <p:extLst>
      <p:ext uri="{BB962C8B-B14F-4D97-AF65-F5344CB8AC3E}">
        <p14:creationId xmlns:p14="http://schemas.microsoft.com/office/powerpoint/2010/main" val="1657616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8F27F5-0138-4F44-9FEA-F51F6FE79B45}"/>
              </a:ext>
            </a:extLst>
          </p:cNvPr>
          <p:cNvSpPr>
            <a:spLocks noGrp="1"/>
          </p:cNvSpPr>
          <p:nvPr>
            <p:ph type="title"/>
          </p:nvPr>
        </p:nvSpPr>
        <p:spPr/>
        <p:txBody>
          <a:bodyPr/>
          <a:lstStyle/>
          <a:p>
            <a:r>
              <a:rPr lang="en-US" dirty="0"/>
              <a:t>1960-1970 -Legal issues and developments.</a:t>
            </a:r>
            <a:endParaRPr lang="it-IT" dirty="0"/>
          </a:p>
        </p:txBody>
      </p:sp>
      <p:sp>
        <p:nvSpPr>
          <p:cNvPr id="3" name="Segnaposto contenuto 2">
            <a:extLst>
              <a:ext uri="{FF2B5EF4-FFF2-40B4-BE49-F238E27FC236}">
                <a16:creationId xmlns:a16="http://schemas.microsoft.com/office/drawing/2014/main" id="{A8FAEE3A-3AD3-4B17-B9ED-41EA87EE9B82}"/>
              </a:ext>
            </a:extLst>
          </p:cNvPr>
          <p:cNvSpPr>
            <a:spLocks noGrp="1"/>
          </p:cNvSpPr>
          <p:nvPr>
            <p:ph idx="1"/>
          </p:nvPr>
        </p:nvSpPr>
        <p:spPr/>
        <p:txBody>
          <a:bodyPr vert="horz" lIns="91440" tIns="45720" rIns="91440" bIns="45720" rtlCol="0" anchor="t">
            <a:normAutofit/>
          </a:bodyPr>
          <a:lstStyle/>
          <a:p>
            <a:pPr marL="0" indent="0" algn="just">
              <a:buNone/>
            </a:pPr>
            <a:r>
              <a:rPr lang="en-US" dirty="0"/>
              <a:t>Toward the end of the 1960s and the beginning of the 1970s, when </a:t>
            </a:r>
            <a:r>
              <a:rPr lang="en-US" b="1" dirty="0"/>
              <a:t>environmental problems began to emerge,</a:t>
            </a:r>
            <a:r>
              <a:rPr lang="en-US" dirty="0"/>
              <a:t> a number of issues related to the European Community's political action and regulatory interventions to protect and safeguard the environment arose.</a:t>
            </a:r>
            <a:endParaRPr lang="it-IT" dirty="0"/>
          </a:p>
          <a:p>
            <a:pPr marL="0" indent="0" algn="just">
              <a:buNone/>
            </a:pPr>
            <a:r>
              <a:rPr lang="en-US" dirty="0"/>
              <a:t>These acts were mostly </a:t>
            </a:r>
            <a:r>
              <a:rPr lang="en-US" b="1" dirty="0"/>
              <a:t>aimed at the control and labeling of chemicals and hazardous substances, the protection of surface waters, and the monitoring of pollutants.</a:t>
            </a:r>
            <a:endParaRPr lang="it-IT" b="1">
              <a:ea typeface="Calibri"/>
              <a:cs typeface="Calibri"/>
            </a:endParaRPr>
          </a:p>
        </p:txBody>
      </p:sp>
    </p:spTree>
    <p:extLst>
      <p:ext uri="{BB962C8B-B14F-4D97-AF65-F5344CB8AC3E}">
        <p14:creationId xmlns:p14="http://schemas.microsoft.com/office/powerpoint/2010/main" val="2137264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AA2F22-DF27-463E-ADEE-7ACFF2A65ABD}"/>
              </a:ext>
            </a:extLst>
          </p:cNvPr>
          <p:cNvSpPr>
            <a:spLocks noGrp="1"/>
          </p:cNvSpPr>
          <p:nvPr>
            <p:ph type="title"/>
          </p:nvPr>
        </p:nvSpPr>
        <p:spPr/>
        <p:txBody>
          <a:bodyPr/>
          <a:lstStyle/>
          <a:p>
            <a:r>
              <a:rPr lang="it-IT" dirty="0">
                <a:ea typeface="Calibri Light"/>
                <a:cs typeface="Calibri Light"/>
              </a:rPr>
              <a:t>1960-1970</a:t>
            </a:r>
            <a:endParaRPr lang="it-IT" dirty="0"/>
          </a:p>
        </p:txBody>
      </p:sp>
      <p:sp>
        <p:nvSpPr>
          <p:cNvPr id="3" name="Segnaposto contenuto 2">
            <a:extLst>
              <a:ext uri="{FF2B5EF4-FFF2-40B4-BE49-F238E27FC236}">
                <a16:creationId xmlns:a16="http://schemas.microsoft.com/office/drawing/2014/main" id="{62D41CE5-EDC6-4A47-88FE-614CD53D978F}"/>
              </a:ext>
            </a:extLst>
          </p:cNvPr>
          <p:cNvSpPr>
            <a:spLocks noGrp="1"/>
          </p:cNvSpPr>
          <p:nvPr>
            <p:ph idx="1"/>
          </p:nvPr>
        </p:nvSpPr>
        <p:spPr/>
        <p:txBody>
          <a:bodyPr vert="horz" lIns="91440" tIns="45720" rIns="91440" bIns="45720" rtlCol="0" anchor="t">
            <a:normAutofit/>
          </a:bodyPr>
          <a:lstStyle/>
          <a:p>
            <a:r>
              <a:rPr lang="en-US" dirty="0"/>
              <a:t>Until the 1960s, the </a:t>
            </a:r>
            <a:r>
              <a:rPr lang="en-US" b="1" dirty="0"/>
              <a:t>perception of environmental problems caused by human production and consumption activity was not to most of the population and political class,</a:t>
            </a:r>
            <a:r>
              <a:rPr lang="en-US" dirty="0"/>
              <a:t> but was limited almost exclusively to scientists and scholars. </a:t>
            </a:r>
            <a:endParaRPr lang="it-IT" dirty="0"/>
          </a:p>
          <a:p>
            <a:r>
              <a:rPr lang="en-US" dirty="0"/>
              <a:t>It was because of the recurrence of accidents, mainly at sea and related to hydrocarbons, that caused general interest and led to the decision </a:t>
            </a:r>
            <a:r>
              <a:rPr lang="en-US" b="1" dirty="0"/>
              <a:t>to hold a world conference on the environment.</a:t>
            </a:r>
            <a:endParaRPr lang="it-IT" b="1">
              <a:ea typeface="Calibri"/>
              <a:cs typeface="Calibri"/>
            </a:endParaRPr>
          </a:p>
        </p:txBody>
      </p:sp>
    </p:spTree>
    <p:extLst>
      <p:ext uri="{BB962C8B-B14F-4D97-AF65-F5344CB8AC3E}">
        <p14:creationId xmlns:p14="http://schemas.microsoft.com/office/powerpoint/2010/main" val="1342052783"/>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9a536f0b-aa8c-407c-8def-cd362d2cdfa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D4C68CE7646BA347A101DFBEF066E975" ma:contentTypeVersion="18" ma:contentTypeDescription="Creare un nuovo documento." ma:contentTypeScope="" ma:versionID="8179d66efc372f5129cd3f6de54d7513">
  <xsd:schema xmlns:xsd="http://www.w3.org/2001/XMLSchema" xmlns:xs="http://www.w3.org/2001/XMLSchema" xmlns:p="http://schemas.microsoft.com/office/2006/metadata/properties" xmlns:ns3="b1a9100a-0d37-4a2a-9e4c-e6d1a22e5d27" xmlns:ns4="9a536f0b-aa8c-407c-8def-cd362d2cdfad" targetNamespace="http://schemas.microsoft.com/office/2006/metadata/properties" ma:root="true" ma:fieldsID="3840382593a68e1f66a00c04d98c33bf" ns3:_="" ns4:_="">
    <xsd:import namespace="b1a9100a-0d37-4a2a-9e4c-e6d1a22e5d27"/>
    <xsd:import namespace="9a536f0b-aa8c-407c-8def-cd362d2cdfad"/>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GenerationTime" minOccurs="0"/>
                <xsd:element ref="ns4:MediaServiceEventHashCode" minOccurs="0"/>
                <xsd:element ref="ns4:MediaServiceDateTaken" minOccurs="0"/>
                <xsd:element ref="ns4:MediaServiceLocation" minOccurs="0"/>
                <xsd:element ref="ns4:MediaServiceOCR" minOccurs="0"/>
                <xsd:element ref="ns4:MediaServiceAutoKeyPoints" minOccurs="0"/>
                <xsd:element ref="ns4:MediaServiceKeyPoints" minOccurs="0"/>
                <xsd:element ref="ns4:MediaLengthInSeconds" minOccurs="0"/>
                <xsd:element ref="ns4:_activity" minOccurs="0"/>
                <xsd:element ref="ns4:MediaServiceObjectDetectorVersions" minOccurs="0"/>
                <xsd:element ref="ns4:MediaServiceSystemTags"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a9100a-0d37-4a2a-9e4c-e6d1a22e5d27" elementFormDefault="qualified">
    <xsd:import namespace="http://schemas.microsoft.com/office/2006/documentManagement/types"/>
    <xsd:import namespace="http://schemas.microsoft.com/office/infopath/2007/PartnerControls"/>
    <xsd:element name="SharedWithUsers" ma:index="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Condiviso con dettagli" ma:internalName="SharedWithDetails" ma:readOnly="true">
      <xsd:simpleType>
        <xsd:restriction base="dms:Note">
          <xsd:maxLength value="255"/>
        </xsd:restriction>
      </xsd:simpleType>
    </xsd:element>
    <xsd:element name="SharingHintHash" ma:index="10" nillable="true" ma:displayName="Hash suggerimento condivisione"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a536f0b-aa8c-407c-8def-cd362d2cdfad"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3D54C73-334C-4A04-98EF-05E97C817681}">
  <ds:schemaRefs>
    <ds:schemaRef ds:uri="http://schemas.microsoft.com/sharepoint/v3/contenttype/forms"/>
  </ds:schemaRefs>
</ds:datastoreItem>
</file>

<file path=customXml/itemProps2.xml><?xml version="1.0" encoding="utf-8"?>
<ds:datastoreItem xmlns:ds="http://schemas.openxmlformats.org/officeDocument/2006/customXml" ds:itemID="{F183B498-3551-47A2-9519-905EE24E35F4}">
  <ds:schemaRefs>
    <ds:schemaRef ds:uri="http://schemas.microsoft.com/office/infopath/2007/PartnerControls"/>
    <ds:schemaRef ds:uri="http://schemas.microsoft.com/office/2006/documentManagement/types"/>
    <ds:schemaRef ds:uri="http://purl.org/dc/terms/"/>
    <ds:schemaRef ds:uri="http://schemas.microsoft.com/office/2006/metadata/properties"/>
    <ds:schemaRef ds:uri="b1a9100a-0d37-4a2a-9e4c-e6d1a22e5d27"/>
    <ds:schemaRef ds:uri="9a536f0b-aa8c-407c-8def-cd362d2cdfad"/>
    <ds:schemaRef ds:uri="http://purl.org/dc/dcmitype/"/>
    <ds:schemaRef ds:uri="http://schemas.openxmlformats.org/package/2006/metadata/core-properties"/>
    <ds:schemaRef ds:uri="http://www.w3.org/XML/1998/namespace"/>
    <ds:schemaRef ds:uri="http://purl.org/dc/elements/1.1/"/>
  </ds:schemaRefs>
</ds:datastoreItem>
</file>

<file path=customXml/itemProps3.xml><?xml version="1.0" encoding="utf-8"?>
<ds:datastoreItem xmlns:ds="http://schemas.openxmlformats.org/officeDocument/2006/customXml" ds:itemID="{86F0FEE8-4CDB-4402-B262-5E51F22B29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a9100a-0d37-4a2a-9e4c-e6d1a22e5d27"/>
    <ds:schemaRef ds:uri="9a536f0b-aa8c-407c-8def-cd362d2cdf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1800</TotalTime>
  <Words>6178</Words>
  <Application>Microsoft Office PowerPoint</Application>
  <PresentationFormat>Widescreen</PresentationFormat>
  <Paragraphs>182</Paragraphs>
  <Slides>70</Slides>
  <Notes>0</Notes>
  <HiddenSlides>0</HiddenSlides>
  <MMClips>0</MMClips>
  <ScaleCrop>false</ScaleCrop>
  <HeadingPairs>
    <vt:vector size="4" baseType="variant">
      <vt:variant>
        <vt:lpstr>Tema</vt:lpstr>
      </vt:variant>
      <vt:variant>
        <vt:i4>1</vt:i4>
      </vt:variant>
      <vt:variant>
        <vt:lpstr>Titoli diapositive</vt:lpstr>
      </vt:variant>
      <vt:variant>
        <vt:i4>70</vt:i4>
      </vt:variant>
    </vt:vector>
  </HeadingPairs>
  <TitlesOfParts>
    <vt:vector size="71" baseType="lpstr">
      <vt:lpstr>Tema di Office</vt:lpstr>
      <vt:lpstr>  The development of European environmental law</vt:lpstr>
      <vt:lpstr>European Union environmental Law</vt:lpstr>
      <vt:lpstr>The European Environmental Law</vt:lpstr>
      <vt:lpstr>The development of EEL</vt:lpstr>
      <vt:lpstr>The stages of the development of European environmental law</vt:lpstr>
      <vt:lpstr>1957 The Treaty of Rome</vt:lpstr>
      <vt:lpstr>1957 The Treaty of Rome</vt:lpstr>
      <vt:lpstr>1960-1970 -Legal issues and developments.</vt:lpstr>
      <vt:lpstr>1960-1970</vt:lpstr>
      <vt:lpstr>1960-1970</vt:lpstr>
      <vt:lpstr>1972 – The Paris Summit</vt:lpstr>
      <vt:lpstr>United Nations Conference on the Human Environment, 5-16 June 1972, Stockholm </vt:lpstr>
      <vt:lpstr>United Nations Conference on the Human Environment, 5-16 June 1972, Stockholm</vt:lpstr>
      <vt:lpstr>United Nations Conference on the Human Environment, 5-16 June 1972, Stockholm</vt:lpstr>
      <vt:lpstr>United Nations Conference on the Human Environment, 5-16 June 1972, Stockholm</vt:lpstr>
      <vt:lpstr> United Nations Conference on the Human Environment, 5-16 June 1972, Stockholm </vt:lpstr>
      <vt:lpstr>The Stockholm Declaration</vt:lpstr>
      <vt:lpstr>The "Framework for Environmental Action"</vt:lpstr>
      <vt:lpstr>The "Framework for Environmental Action"</vt:lpstr>
      <vt:lpstr>The "Framework for Environmental Action"</vt:lpstr>
      <vt:lpstr>The legal basis of the EU environmental law</vt:lpstr>
      <vt:lpstr>The legal basis</vt:lpstr>
      <vt:lpstr>Looking for harmonizations</vt:lpstr>
      <vt:lpstr>The legal basis</vt:lpstr>
      <vt:lpstr>Legal basis: articles 2, 100 and 235 </vt:lpstr>
      <vt:lpstr>Legal basis</vt:lpstr>
      <vt:lpstr>Legal basis</vt:lpstr>
      <vt:lpstr>Art. 2 and EU Actions Programs</vt:lpstr>
      <vt:lpstr>Art. 2 and EU Actions Programs</vt:lpstr>
      <vt:lpstr>Legal basis and Environmental Action Programmes </vt:lpstr>
      <vt:lpstr>Objectives of the first two programmes</vt:lpstr>
      <vt:lpstr>1977 –1981 The Second Action Programme by EU</vt:lpstr>
      <vt:lpstr>Community directives on environmental protection belong to this period:</vt:lpstr>
      <vt:lpstr>The third action programme (1982-1986)</vt:lpstr>
      <vt:lpstr>Towards the Internal Market  1982 - 1987</vt:lpstr>
      <vt:lpstr>Towards the Internal Market  1982 - 1987</vt:lpstr>
      <vt:lpstr>Towards the Internal Market  1982 - 1987</vt:lpstr>
      <vt:lpstr>Towards environmental policy integration 1987 – 1992 (the Fourth EAP)</vt:lpstr>
      <vt:lpstr>Towards environmental policy integration 1987 – 1992 (the Fourth EAP)</vt:lpstr>
      <vt:lpstr>Towards environmental policy integration 1987 – 1992 (the Fourth EAP)</vt:lpstr>
      <vt:lpstr>The Fourth EAP</vt:lpstr>
      <vt:lpstr>A more integrated approach</vt:lpstr>
      <vt:lpstr>A more integrated approach</vt:lpstr>
      <vt:lpstr>The strategic reorientation of environmental policies in the EC (now EU)</vt:lpstr>
      <vt:lpstr>The strategic reorientation of environmental policies in the EC (now EU)</vt:lpstr>
      <vt:lpstr>Other Factors that contributed to EUEL development</vt:lpstr>
      <vt:lpstr>The end of  the 1980s</vt:lpstr>
      <vt:lpstr>The end of  the 1980s</vt:lpstr>
      <vt:lpstr>The end of the 1980s</vt:lpstr>
      <vt:lpstr>The end of the 1980s</vt:lpstr>
      <vt:lpstr> The Fifth Environmental Action Programme (1992 - 1999) </vt:lpstr>
      <vt:lpstr> The Fifth Environmental Action Programme (1992 - 1999) </vt:lpstr>
      <vt:lpstr>New instruments</vt:lpstr>
      <vt:lpstr>The Single European act</vt:lpstr>
      <vt:lpstr>The evolution of EL within the Treaties</vt:lpstr>
      <vt:lpstr>The Single European act and  the three fundamental principles of EU environmental policy:</vt:lpstr>
      <vt:lpstr>The evolution within the Treaties</vt:lpstr>
      <vt:lpstr>The Single European act and  the three fundamental principles of EU environmental policy:</vt:lpstr>
      <vt:lpstr>The first uses of the subsidiarity principle</vt:lpstr>
      <vt:lpstr>The first uses of the subsidiarity principle</vt:lpstr>
      <vt:lpstr>The Maastricht Treaty</vt:lpstr>
      <vt:lpstr>The Maastricht Treaty</vt:lpstr>
      <vt:lpstr>The Treaty of Amsterdam </vt:lpstr>
      <vt:lpstr>The Treaty of Nice and the Charter of Fundamental Rights</vt:lpstr>
      <vt:lpstr>No binding effect</vt:lpstr>
      <vt:lpstr>The Treaty of Lisbon</vt:lpstr>
      <vt:lpstr>The Treaty of Lisbon</vt:lpstr>
      <vt:lpstr>The European Green Deal</vt:lpstr>
      <vt:lpstr>The European green deal</vt:lpstr>
      <vt:lpstr>The European green deal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Sveva Del Gatto</dc:creator>
  <cp:lastModifiedBy>Sveva Del Gatto</cp:lastModifiedBy>
  <cp:revision>768</cp:revision>
  <dcterms:created xsi:type="dcterms:W3CDTF">2024-01-08T10:25:58Z</dcterms:created>
  <dcterms:modified xsi:type="dcterms:W3CDTF">2024-02-22T12:52:08Z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0x010100D4C68CE7646BA347A101DFBEF066E975</vt:lpwstr>
  </property>
</Properties>
</file>