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0" r:id="rId6"/>
    <p:sldId id="304" r:id="rId7"/>
    <p:sldId id="257" r:id="rId8"/>
    <p:sldId id="284" r:id="rId9"/>
    <p:sldId id="258" r:id="rId10"/>
    <p:sldId id="259" r:id="rId11"/>
    <p:sldId id="261" r:id="rId12"/>
    <p:sldId id="262" r:id="rId13"/>
    <p:sldId id="285" r:id="rId14"/>
    <p:sldId id="263" r:id="rId15"/>
    <p:sldId id="306" r:id="rId16"/>
    <p:sldId id="264" r:id="rId17"/>
    <p:sldId id="287" r:id="rId18"/>
    <p:sldId id="265" r:id="rId19"/>
    <p:sldId id="307" r:id="rId20"/>
    <p:sldId id="266" r:id="rId21"/>
    <p:sldId id="267" r:id="rId22"/>
    <p:sldId id="268" r:id="rId23"/>
    <p:sldId id="269" r:id="rId24"/>
    <p:sldId id="270" r:id="rId25"/>
    <p:sldId id="288" r:id="rId26"/>
    <p:sldId id="271" r:id="rId27"/>
    <p:sldId id="272" r:id="rId28"/>
    <p:sldId id="289" r:id="rId29"/>
    <p:sldId id="273" r:id="rId30"/>
    <p:sldId id="305" r:id="rId31"/>
    <p:sldId id="274" r:id="rId32"/>
    <p:sldId id="275" r:id="rId33"/>
    <p:sldId id="290" r:id="rId34"/>
    <p:sldId id="296" r:id="rId35"/>
    <p:sldId id="308" r:id="rId36"/>
    <p:sldId id="276" r:id="rId37"/>
    <p:sldId id="277" r:id="rId38"/>
    <p:sldId id="309" r:id="rId39"/>
    <p:sldId id="291" r:id="rId40"/>
    <p:sldId id="278" r:id="rId41"/>
    <p:sldId id="310" r:id="rId42"/>
    <p:sldId id="279" r:id="rId43"/>
    <p:sldId id="297" r:id="rId44"/>
    <p:sldId id="292" r:id="rId45"/>
    <p:sldId id="298" r:id="rId46"/>
    <p:sldId id="280" r:id="rId47"/>
    <p:sldId id="301" r:id="rId48"/>
    <p:sldId id="281" r:id="rId49"/>
    <p:sldId id="294" r:id="rId50"/>
    <p:sldId id="283" r:id="rId51"/>
    <p:sldId id="300" r:id="rId52"/>
    <p:sldId id="302" r:id="rId53"/>
    <p:sldId id="299" r:id="rId54"/>
    <p:sldId id="303" r:id="rId5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C6F0D3-2759-D893-3120-1ADA86D4D949}" v="2" dt="2024-02-21T07:38:51.546"/>
    <p1510:client id="{51721169-96D1-61D5-69FE-0D014FABA5C0}" v="15" dt="2024-02-21T15:36:10.327"/>
    <p1510:client id="{D089F0C3-D69C-C560-4C5E-83D0BFC1DD5B}" v="2" dt="2024-02-21T08:06:21.954"/>
    <p1510:client id="{FCB5F495-40F2-2299-A755-AF03D0064EDF}" v="108" dt="2024-02-20T11:47:53.0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32258DDD-3C53-60CA-5707-F610E2A744F0}"/>
    <pc:docChg chg="addSld delSld modSld">
      <pc:chgData name="sveva.delgatto@unimc.it" userId="S::sveva.delgatto@unimc.it::b0dff882-4194-43a0-8b10-1068c4ea61a2" providerId="AD" clId="Web-{32258DDD-3C53-60CA-5707-F610E2A744F0}" dt="2024-02-15T11:03:35.249" v="68" actId="20577"/>
      <pc:docMkLst>
        <pc:docMk/>
      </pc:docMkLst>
      <pc:sldChg chg="modSp">
        <pc:chgData name="sveva.delgatto@unimc.it" userId="S::sveva.delgatto@unimc.it::b0dff882-4194-43a0-8b10-1068c4ea61a2" providerId="AD" clId="Web-{32258DDD-3C53-60CA-5707-F610E2A744F0}" dt="2024-02-15T10:50:25.603" v="1" actId="20577"/>
        <pc:sldMkLst>
          <pc:docMk/>
          <pc:sldMk cId="1145709245" sldId="257"/>
        </pc:sldMkLst>
        <pc:spChg chg="mod">
          <ac:chgData name="sveva.delgatto@unimc.it" userId="S::sveva.delgatto@unimc.it::b0dff882-4194-43a0-8b10-1068c4ea61a2" providerId="AD" clId="Web-{32258DDD-3C53-60CA-5707-F610E2A744F0}" dt="2024-02-15T10:50:25.603" v="1" actId="20577"/>
          <ac:spMkLst>
            <pc:docMk/>
            <pc:sldMk cId="1145709245" sldId="25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1:39.793" v="6" actId="20577"/>
        <pc:sldMkLst>
          <pc:docMk/>
          <pc:sldMk cId="3857062962" sldId="260"/>
        </pc:sldMkLst>
        <pc:spChg chg="mod">
          <ac:chgData name="sveva.delgatto@unimc.it" userId="S::sveva.delgatto@unimc.it::b0dff882-4194-43a0-8b10-1068c4ea61a2" providerId="AD" clId="Web-{32258DDD-3C53-60CA-5707-F610E2A744F0}" dt="2024-02-15T10:51:19.933" v="3" actId="14100"/>
          <ac:spMkLst>
            <pc:docMk/>
            <pc:sldMk cId="3857062962" sldId="26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32258DDD-3C53-60CA-5707-F610E2A744F0}" dt="2024-02-15T10:51:39.793" v="6" actId="20577"/>
          <ac:spMkLst>
            <pc:docMk/>
            <pc:sldMk cId="3857062962" sldId="26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3:43.655" v="18" actId="20577"/>
        <pc:sldMkLst>
          <pc:docMk/>
          <pc:sldMk cId="733279695" sldId="262"/>
        </pc:sldMkLst>
        <pc:spChg chg="mod">
          <ac:chgData name="sveva.delgatto@unimc.it" userId="S::sveva.delgatto@unimc.it::b0dff882-4194-43a0-8b10-1068c4ea61a2" providerId="AD" clId="Web-{32258DDD-3C53-60CA-5707-F610E2A744F0}" dt="2024-02-15T10:53:43.655" v="18" actId="20577"/>
          <ac:spMkLst>
            <pc:docMk/>
            <pc:sldMk cId="733279695" sldId="262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4:49.516" v="22" actId="20577"/>
        <pc:sldMkLst>
          <pc:docMk/>
          <pc:sldMk cId="3218992555" sldId="263"/>
        </pc:sldMkLst>
        <pc:spChg chg="mod">
          <ac:chgData name="sveva.delgatto@unimc.it" userId="S::sveva.delgatto@unimc.it::b0dff882-4194-43a0-8b10-1068c4ea61a2" providerId="AD" clId="Web-{32258DDD-3C53-60CA-5707-F610E2A744F0}" dt="2024-02-15T10:54:49.516" v="22" actId="20577"/>
          <ac:spMkLst>
            <pc:docMk/>
            <pc:sldMk cId="3218992555" sldId="263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6:16.237" v="25" actId="20577"/>
        <pc:sldMkLst>
          <pc:docMk/>
          <pc:sldMk cId="3644087631" sldId="266"/>
        </pc:sldMkLst>
        <pc:spChg chg="mod">
          <ac:chgData name="sveva.delgatto@unimc.it" userId="S::sveva.delgatto@unimc.it::b0dff882-4194-43a0-8b10-1068c4ea61a2" providerId="AD" clId="Web-{32258DDD-3C53-60CA-5707-F610E2A744F0}" dt="2024-02-15T10:56:16.237" v="25" actId="20577"/>
          <ac:spMkLst>
            <pc:docMk/>
            <pc:sldMk cId="3644087631" sldId="266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6:48.676" v="30" actId="20577"/>
        <pc:sldMkLst>
          <pc:docMk/>
          <pc:sldMk cId="103286187" sldId="267"/>
        </pc:sldMkLst>
        <pc:spChg chg="mod">
          <ac:chgData name="sveva.delgatto@unimc.it" userId="S::sveva.delgatto@unimc.it::b0dff882-4194-43a0-8b10-1068c4ea61a2" providerId="AD" clId="Web-{32258DDD-3C53-60CA-5707-F610E2A744F0}" dt="2024-02-15T10:56:48.676" v="30" actId="20577"/>
          <ac:spMkLst>
            <pc:docMk/>
            <pc:sldMk cId="103286187" sldId="26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7:34.630" v="31" actId="20577"/>
        <pc:sldMkLst>
          <pc:docMk/>
          <pc:sldMk cId="7364034" sldId="270"/>
        </pc:sldMkLst>
        <pc:spChg chg="mod">
          <ac:chgData name="sveva.delgatto@unimc.it" userId="S::sveva.delgatto@unimc.it::b0dff882-4194-43a0-8b10-1068c4ea61a2" providerId="AD" clId="Web-{32258DDD-3C53-60CA-5707-F610E2A744F0}" dt="2024-02-15T10:57:34.630" v="31" actId="20577"/>
          <ac:spMkLst>
            <pc:docMk/>
            <pc:sldMk cId="7364034" sldId="27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9:00.335" v="34" actId="20577"/>
        <pc:sldMkLst>
          <pc:docMk/>
          <pc:sldMk cId="1997153619" sldId="272"/>
        </pc:sldMkLst>
        <pc:spChg chg="mod">
          <ac:chgData name="sveva.delgatto@unimc.it" userId="S::sveva.delgatto@unimc.it::b0dff882-4194-43a0-8b10-1068c4ea61a2" providerId="AD" clId="Web-{32258DDD-3C53-60CA-5707-F610E2A744F0}" dt="2024-02-15T10:59:00.335" v="34" actId="20577"/>
          <ac:spMkLst>
            <pc:docMk/>
            <pc:sldMk cId="1997153619" sldId="272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1:00:46.026" v="46" actId="20577"/>
        <pc:sldMkLst>
          <pc:docMk/>
          <pc:sldMk cId="3121521027" sldId="273"/>
        </pc:sldMkLst>
        <pc:graphicFrameChg chg="modGraphic">
          <ac:chgData name="sveva.delgatto@unimc.it" userId="S::sveva.delgatto@unimc.it::b0dff882-4194-43a0-8b10-1068c4ea61a2" providerId="AD" clId="Web-{32258DDD-3C53-60CA-5707-F610E2A744F0}" dt="2024-02-15T11:00:46.026" v="46" actId="20577"/>
          <ac:graphicFrameMkLst>
            <pc:docMk/>
            <pc:sldMk cId="3121521027" sldId="273"/>
            <ac:graphicFrameMk id="25" creationId="{7848A6E0-69E9-3BFE-0A8F-D0A4CBC294FA}"/>
          </ac:graphicFrameMkLst>
        </pc:graphicFrameChg>
      </pc:sldChg>
      <pc:sldChg chg="modSp">
        <pc:chgData name="sveva.delgatto@unimc.it" userId="S::sveva.delgatto@unimc.it::b0dff882-4194-43a0-8b10-1068c4ea61a2" providerId="AD" clId="Web-{32258DDD-3C53-60CA-5707-F610E2A744F0}" dt="2024-02-15T11:01:15.761" v="49" actId="20577"/>
        <pc:sldMkLst>
          <pc:docMk/>
          <pc:sldMk cId="330219178" sldId="274"/>
        </pc:sldMkLst>
        <pc:spChg chg="mod">
          <ac:chgData name="sveva.delgatto@unimc.it" userId="S::sveva.delgatto@unimc.it::b0dff882-4194-43a0-8b10-1068c4ea61a2" providerId="AD" clId="Web-{32258DDD-3C53-60CA-5707-F610E2A744F0}" dt="2024-02-15T11:01:15.761" v="49" actId="20577"/>
          <ac:spMkLst>
            <pc:docMk/>
            <pc:sldMk cId="330219178" sldId="274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1:01:28.636" v="50" actId="20577"/>
        <pc:sldMkLst>
          <pc:docMk/>
          <pc:sldMk cId="767210006" sldId="276"/>
        </pc:sldMkLst>
        <pc:spChg chg="mod">
          <ac:chgData name="sveva.delgatto@unimc.it" userId="S::sveva.delgatto@unimc.it::b0dff882-4194-43a0-8b10-1068c4ea61a2" providerId="AD" clId="Web-{32258DDD-3C53-60CA-5707-F610E2A744F0}" dt="2024-02-15T11:01:28.636" v="50" actId="20577"/>
          <ac:spMkLst>
            <pc:docMk/>
            <pc:sldMk cId="767210006" sldId="276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1:01:35.371" v="51" actId="20577"/>
        <pc:sldMkLst>
          <pc:docMk/>
          <pc:sldMk cId="1581448952" sldId="277"/>
        </pc:sldMkLst>
        <pc:spChg chg="mod">
          <ac:chgData name="sveva.delgatto@unimc.it" userId="S::sveva.delgatto@unimc.it::b0dff882-4194-43a0-8b10-1068c4ea61a2" providerId="AD" clId="Web-{32258DDD-3C53-60CA-5707-F610E2A744F0}" dt="2024-02-15T11:01:35.371" v="51" actId="20577"/>
          <ac:spMkLst>
            <pc:docMk/>
            <pc:sldMk cId="1581448952" sldId="27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1:02:17.278" v="56" actId="14100"/>
        <pc:sldMkLst>
          <pc:docMk/>
          <pc:sldMk cId="3647897531" sldId="279"/>
        </pc:sldMkLst>
        <pc:spChg chg="mod">
          <ac:chgData name="sveva.delgatto@unimc.it" userId="S::sveva.delgatto@unimc.it::b0dff882-4194-43a0-8b10-1068c4ea61a2" providerId="AD" clId="Web-{32258DDD-3C53-60CA-5707-F610E2A744F0}" dt="2024-02-15T11:02:17.278" v="56" actId="14100"/>
          <ac:spMkLst>
            <pc:docMk/>
            <pc:sldMk cId="3647897531" sldId="279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1:02:56.779" v="64" actId="20577"/>
        <pc:sldMkLst>
          <pc:docMk/>
          <pc:sldMk cId="2521051332" sldId="281"/>
        </pc:sldMkLst>
        <pc:spChg chg="mod">
          <ac:chgData name="sveva.delgatto@unimc.it" userId="S::sveva.delgatto@unimc.it::b0dff882-4194-43a0-8b10-1068c4ea61a2" providerId="AD" clId="Web-{32258DDD-3C53-60CA-5707-F610E2A744F0}" dt="2024-02-15T11:02:56.779" v="64" actId="20577"/>
          <ac:spMkLst>
            <pc:docMk/>
            <pc:sldMk cId="2521051332" sldId="281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5:27.439" v="24" actId="20577"/>
        <pc:sldMkLst>
          <pc:docMk/>
          <pc:sldMk cId="4036885865" sldId="287"/>
        </pc:sldMkLst>
        <pc:spChg chg="mod">
          <ac:chgData name="sveva.delgatto@unimc.it" userId="S::sveva.delgatto@unimc.it::b0dff882-4194-43a0-8b10-1068c4ea61a2" providerId="AD" clId="Web-{32258DDD-3C53-60CA-5707-F610E2A744F0}" dt="2024-02-15T10:55:27.439" v="24" actId="20577"/>
          <ac:spMkLst>
            <pc:docMk/>
            <pc:sldMk cId="4036885865" sldId="28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0:59:21.586" v="35" actId="20577"/>
        <pc:sldMkLst>
          <pc:docMk/>
          <pc:sldMk cId="1230138660" sldId="289"/>
        </pc:sldMkLst>
        <pc:spChg chg="mod">
          <ac:chgData name="sveva.delgatto@unimc.it" userId="S::sveva.delgatto@unimc.it::b0dff882-4194-43a0-8b10-1068c4ea61a2" providerId="AD" clId="Web-{32258DDD-3C53-60CA-5707-F610E2A744F0}" dt="2024-02-15T10:59:21.586" v="35" actId="20577"/>
          <ac:spMkLst>
            <pc:docMk/>
            <pc:sldMk cId="1230138660" sldId="28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1:02:40.419" v="62" actId="20577"/>
        <pc:sldMkLst>
          <pc:docMk/>
          <pc:sldMk cId="2358862612" sldId="292"/>
        </pc:sldMkLst>
        <pc:spChg chg="mod">
          <ac:chgData name="sveva.delgatto@unimc.it" userId="S::sveva.delgatto@unimc.it::b0dff882-4194-43a0-8b10-1068c4ea61a2" providerId="AD" clId="Web-{32258DDD-3C53-60CA-5707-F610E2A744F0}" dt="2024-02-15T11:02:40.419" v="62" actId="20577"/>
          <ac:spMkLst>
            <pc:docMk/>
            <pc:sldMk cId="2358862612" sldId="292"/>
            <ac:spMk id="2" creationId="{00000000-0000-0000-0000-000000000000}"/>
          </ac:spMkLst>
        </pc:spChg>
      </pc:sldChg>
      <pc:sldChg chg="add del">
        <pc:chgData name="sveva.delgatto@unimc.it" userId="S::sveva.delgatto@unimc.it::b0dff882-4194-43a0-8b10-1068c4ea61a2" providerId="AD" clId="Web-{32258DDD-3C53-60CA-5707-F610E2A744F0}" dt="2024-02-15T11:01:52.980" v="53"/>
        <pc:sldMkLst>
          <pc:docMk/>
          <pc:sldMk cId="3413504377" sldId="296"/>
        </pc:sldMkLst>
      </pc:sldChg>
      <pc:sldChg chg="modSp">
        <pc:chgData name="sveva.delgatto@unimc.it" userId="S::sveva.delgatto@unimc.it::b0dff882-4194-43a0-8b10-1068c4ea61a2" providerId="AD" clId="Web-{32258DDD-3C53-60CA-5707-F610E2A744F0}" dt="2024-02-15T11:02:30.731" v="59" actId="14100"/>
        <pc:sldMkLst>
          <pc:docMk/>
          <pc:sldMk cId="226619341" sldId="297"/>
        </pc:sldMkLst>
        <pc:spChg chg="mod">
          <ac:chgData name="sveva.delgatto@unimc.it" userId="S::sveva.delgatto@unimc.it::b0dff882-4194-43a0-8b10-1068c4ea61a2" providerId="AD" clId="Web-{32258DDD-3C53-60CA-5707-F610E2A744F0}" dt="2024-02-15T11:02:30.731" v="59" actId="14100"/>
          <ac:spMkLst>
            <pc:docMk/>
            <pc:sldMk cId="226619341" sldId="297"/>
            <ac:spMk id="2" creationId="{8A35F813-76B6-643A-EC4C-3F4C9D1375D6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1:03:18.561" v="66" actId="20577"/>
        <pc:sldMkLst>
          <pc:docMk/>
          <pc:sldMk cId="2476293359" sldId="299"/>
        </pc:sldMkLst>
        <pc:spChg chg="mod">
          <ac:chgData name="sveva.delgatto@unimc.it" userId="S::sveva.delgatto@unimc.it::b0dff882-4194-43a0-8b10-1068c4ea61a2" providerId="AD" clId="Web-{32258DDD-3C53-60CA-5707-F610E2A744F0}" dt="2024-02-15T11:03:18.561" v="66" actId="20577"/>
          <ac:spMkLst>
            <pc:docMk/>
            <pc:sldMk cId="2476293359" sldId="29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32258DDD-3C53-60CA-5707-F610E2A744F0}" dt="2024-02-15T11:03:35.249" v="68" actId="20577"/>
        <pc:sldMkLst>
          <pc:docMk/>
          <pc:sldMk cId="774737670" sldId="303"/>
        </pc:sldMkLst>
        <pc:spChg chg="mod">
          <ac:chgData name="sveva.delgatto@unimc.it" userId="S::sveva.delgatto@unimc.it::b0dff882-4194-43a0-8b10-1068c4ea61a2" providerId="AD" clId="Web-{32258DDD-3C53-60CA-5707-F610E2A744F0}" dt="2024-02-15T11:03:35.249" v="68" actId="20577"/>
          <ac:spMkLst>
            <pc:docMk/>
            <pc:sldMk cId="774737670" sldId="303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32258DDD-3C53-60CA-5707-F610E2A744F0}" dt="2024-02-15T10:52:01.012" v="11" actId="14100"/>
        <pc:sldMkLst>
          <pc:docMk/>
          <pc:sldMk cId="2390156379" sldId="304"/>
        </pc:sldMkLst>
        <pc:spChg chg="mod">
          <ac:chgData name="sveva.delgatto@unimc.it" userId="S::sveva.delgatto@unimc.it::b0dff882-4194-43a0-8b10-1068c4ea61a2" providerId="AD" clId="Web-{32258DDD-3C53-60CA-5707-F610E2A744F0}" dt="2024-02-15T10:52:01.012" v="11" actId="14100"/>
          <ac:spMkLst>
            <pc:docMk/>
            <pc:sldMk cId="2390156379" sldId="304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32258DDD-3C53-60CA-5707-F610E2A744F0}" dt="2024-02-15T10:59:47.508" v="40" actId="20577"/>
        <pc:sldMkLst>
          <pc:docMk/>
          <pc:sldMk cId="3261929095" sldId="305"/>
        </pc:sldMkLst>
        <pc:graphicFrameChg chg="modGraphic">
          <ac:chgData name="sveva.delgatto@unimc.it" userId="S::sveva.delgatto@unimc.it::b0dff882-4194-43a0-8b10-1068c4ea61a2" providerId="AD" clId="Web-{32258DDD-3C53-60CA-5707-F610E2A744F0}" dt="2024-02-15T10:59:47.508" v="40" actId="20577"/>
          <ac:graphicFrameMkLst>
            <pc:docMk/>
            <pc:sldMk cId="3261929095" sldId="305"/>
            <ac:graphicFrameMk id="25" creationId="{7848A6E0-69E9-3BFE-0A8F-D0A4CBC294FA}"/>
          </ac:graphicFrameMkLst>
        </pc:graphicFrameChg>
      </pc:sldChg>
    </pc:docChg>
  </pc:docChgLst>
  <pc:docChgLst>
    <pc:chgData name="sveva.delgatto@unimc.it" userId="S::sveva.delgatto@unimc.it::b0dff882-4194-43a0-8b10-1068c4ea61a2" providerId="AD" clId="Web-{58BC5E72-0BF2-59A8-9BBE-D8963F33409E}"/>
    <pc:docChg chg="addSld delSld modSld sldOrd">
      <pc:chgData name="sveva.delgatto@unimc.it" userId="S::sveva.delgatto@unimc.it::b0dff882-4194-43a0-8b10-1068c4ea61a2" providerId="AD" clId="Web-{58BC5E72-0BF2-59A8-9BBE-D8963F33409E}" dt="2024-02-14T08:57:22.150" v="345"/>
      <pc:docMkLst>
        <pc:docMk/>
      </pc:docMkLst>
      <pc:sldChg chg="addSp modSp mod setBg">
        <pc:chgData name="sveva.delgatto@unimc.it" userId="S::sveva.delgatto@unimc.it::b0dff882-4194-43a0-8b10-1068c4ea61a2" providerId="AD" clId="Web-{58BC5E72-0BF2-59A8-9BBE-D8963F33409E}" dt="2024-02-14T08:57:22.150" v="345"/>
        <pc:sldMkLst>
          <pc:docMk/>
          <pc:sldMk cId="1145709245" sldId="257"/>
        </pc:sldMkLst>
        <pc:spChg chg="mod">
          <ac:chgData name="sveva.delgatto@unimc.it" userId="S::sveva.delgatto@unimc.it::b0dff882-4194-43a0-8b10-1068c4ea61a2" providerId="AD" clId="Web-{58BC5E72-0BF2-59A8-9BBE-D8963F33409E}" dt="2024-02-14T08:57:22.150" v="345"/>
          <ac:spMkLst>
            <pc:docMk/>
            <pc:sldMk cId="1145709245" sldId="25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57:22.150" v="345"/>
          <ac:spMkLst>
            <pc:docMk/>
            <pc:sldMk cId="1145709245" sldId="257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58BC5E72-0BF2-59A8-9BBE-D8963F33409E}" dt="2024-02-14T08:57:22.150" v="345"/>
          <ac:spMkLst>
            <pc:docMk/>
            <pc:sldMk cId="1145709245" sldId="257"/>
            <ac:spMk id="9" creationId="{F944E337-3E5D-4A1F-A5A1-2057F25B8A7B}"/>
          </ac:spMkLst>
        </pc:spChg>
        <pc:spChg chg="add">
          <ac:chgData name="sveva.delgatto@unimc.it" userId="S::sveva.delgatto@unimc.it::b0dff882-4194-43a0-8b10-1068c4ea61a2" providerId="AD" clId="Web-{58BC5E72-0BF2-59A8-9BBE-D8963F33409E}" dt="2024-02-14T08:57:22.150" v="345"/>
          <ac:spMkLst>
            <pc:docMk/>
            <pc:sldMk cId="1145709245" sldId="257"/>
            <ac:spMk id="11" creationId="{4DA50D69-7CF7-4844-B844-A2B821C77F24}"/>
          </ac:spMkLst>
        </pc:spChg>
        <pc:picChg chg="add">
          <ac:chgData name="sveva.delgatto@unimc.it" userId="S::sveva.delgatto@unimc.it::b0dff882-4194-43a0-8b10-1068c4ea61a2" providerId="AD" clId="Web-{58BC5E72-0BF2-59A8-9BBE-D8963F33409E}" dt="2024-02-14T08:57:22.150" v="345"/>
          <ac:picMkLst>
            <pc:docMk/>
            <pc:sldMk cId="1145709245" sldId="257"/>
            <ac:picMk id="5" creationId="{D796A089-5815-C08E-C157-AF63532BF224}"/>
          </ac:picMkLst>
        </pc:picChg>
      </pc:sldChg>
      <pc:sldChg chg="modSp">
        <pc:chgData name="sveva.delgatto@unimc.it" userId="S::sveva.delgatto@unimc.it::b0dff882-4194-43a0-8b10-1068c4ea61a2" providerId="AD" clId="Web-{58BC5E72-0BF2-59A8-9BBE-D8963F33409E}" dt="2024-02-14T08:29:52.562" v="51" actId="20577"/>
        <pc:sldMkLst>
          <pc:docMk/>
          <pc:sldMk cId="1581448952" sldId="277"/>
        </pc:sldMkLst>
        <pc:spChg chg="mod">
          <ac:chgData name="sveva.delgatto@unimc.it" userId="S::sveva.delgatto@unimc.it::b0dff882-4194-43a0-8b10-1068c4ea61a2" providerId="AD" clId="Web-{58BC5E72-0BF2-59A8-9BBE-D8963F33409E}" dt="2024-02-14T08:26:26.367" v="9" actId="20577"/>
          <ac:spMkLst>
            <pc:docMk/>
            <pc:sldMk cId="1581448952" sldId="27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29:52.562" v="51" actId="20577"/>
          <ac:spMkLst>
            <pc:docMk/>
            <pc:sldMk cId="1581448952" sldId="27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8BC5E72-0BF2-59A8-9BBE-D8963F33409E}" dt="2024-02-14T08:35:10.713" v="122" actId="20577"/>
        <pc:sldMkLst>
          <pc:docMk/>
          <pc:sldMk cId="3619675295" sldId="278"/>
        </pc:sldMkLst>
        <pc:spChg chg="mod">
          <ac:chgData name="sveva.delgatto@unimc.it" userId="S::sveva.delgatto@unimc.it::b0dff882-4194-43a0-8b10-1068c4ea61a2" providerId="AD" clId="Web-{58BC5E72-0BF2-59A8-9BBE-D8963F33409E}" dt="2024-02-14T08:33:47.085" v="99" actId="20577"/>
          <ac:spMkLst>
            <pc:docMk/>
            <pc:sldMk cId="3619675295" sldId="27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35:10.713" v="122" actId="20577"/>
          <ac:spMkLst>
            <pc:docMk/>
            <pc:sldMk cId="3619675295" sldId="27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8BC5E72-0BF2-59A8-9BBE-D8963F33409E}" dt="2024-02-14T08:36:16.653" v="144" actId="20577"/>
        <pc:sldMkLst>
          <pc:docMk/>
          <pc:sldMk cId="3647897531" sldId="279"/>
        </pc:sldMkLst>
        <pc:spChg chg="mod">
          <ac:chgData name="sveva.delgatto@unimc.it" userId="S::sveva.delgatto@unimc.it::b0dff882-4194-43a0-8b10-1068c4ea61a2" providerId="AD" clId="Web-{58BC5E72-0BF2-59A8-9BBE-D8963F33409E}" dt="2024-02-14T08:35:13.526" v="124" actId="20577"/>
          <ac:spMkLst>
            <pc:docMk/>
            <pc:sldMk cId="3647897531" sldId="27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36:16.653" v="144" actId="20577"/>
          <ac:spMkLst>
            <pc:docMk/>
            <pc:sldMk cId="3647897531" sldId="27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8BC5E72-0BF2-59A8-9BBE-D8963F33409E}" dt="2024-02-14T08:39:44.379" v="187" actId="20577"/>
        <pc:sldMkLst>
          <pc:docMk/>
          <pc:sldMk cId="2207768356" sldId="280"/>
        </pc:sldMkLst>
        <pc:spChg chg="mod">
          <ac:chgData name="sveva.delgatto@unimc.it" userId="S::sveva.delgatto@unimc.it::b0dff882-4194-43a0-8b10-1068c4ea61a2" providerId="AD" clId="Web-{58BC5E72-0BF2-59A8-9BBE-D8963F33409E}" dt="2024-02-14T08:39:24.659" v="181" actId="20577"/>
          <ac:spMkLst>
            <pc:docMk/>
            <pc:sldMk cId="2207768356" sldId="28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39:44.379" v="187" actId="20577"/>
          <ac:spMkLst>
            <pc:docMk/>
            <pc:sldMk cId="2207768356" sldId="28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8BC5E72-0BF2-59A8-9BBE-D8963F33409E}" dt="2024-02-14T08:44:07.529" v="264" actId="20577"/>
        <pc:sldMkLst>
          <pc:docMk/>
          <pc:sldMk cId="2521051332" sldId="281"/>
        </pc:sldMkLst>
        <pc:spChg chg="mod">
          <ac:chgData name="sveva.delgatto@unimc.it" userId="S::sveva.delgatto@unimc.it::b0dff882-4194-43a0-8b10-1068c4ea61a2" providerId="AD" clId="Web-{58BC5E72-0BF2-59A8-9BBE-D8963F33409E}" dt="2024-02-14T08:41:18.929" v="224" actId="20577"/>
          <ac:spMkLst>
            <pc:docMk/>
            <pc:sldMk cId="2521051332" sldId="281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44:07.529" v="264" actId="20577"/>
          <ac:spMkLst>
            <pc:docMk/>
            <pc:sldMk cId="2521051332" sldId="281"/>
            <ac:spMk id="3" creationId="{00000000-0000-0000-0000-000000000000}"/>
          </ac:spMkLst>
        </pc:spChg>
      </pc:sldChg>
      <pc:sldChg chg="del">
        <pc:chgData name="sveva.delgatto@unimc.it" userId="S::sveva.delgatto@unimc.it::b0dff882-4194-43a0-8b10-1068c4ea61a2" providerId="AD" clId="Web-{58BC5E72-0BF2-59A8-9BBE-D8963F33409E}" dt="2024-02-14T08:42:36.525" v="229"/>
        <pc:sldMkLst>
          <pc:docMk/>
          <pc:sldMk cId="1202877875" sldId="282"/>
        </pc:sldMkLst>
      </pc:sldChg>
      <pc:sldChg chg="modSp">
        <pc:chgData name="sveva.delgatto@unimc.it" userId="S::sveva.delgatto@unimc.it::b0dff882-4194-43a0-8b10-1068c4ea61a2" providerId="AD" clId="Web-{58BC5E72-0BF2-59A8-9BBE-D8963F33409E}" dt="2024-02-14T08:51:49.638" v="325" actId="20577"/>
        <pc:sldMkLst>
          <pc:docMk/>
          <pc:sldMk cId="767251776" sldId="283"/>
        </pc:sldMkLst>
        <pc:spChg chg="mod">
          <ac:chgData name="sveva.delgatto@unimc.it" userId="S::sveva.delgatto@unimc.it::b0dff882-4194-43a0-8b10-1068c4ea61a2" providerId="AD" clId="Web-{58BC5E72-0BF2-59A8-9BBE-D8963F33409E}" dt="2024-02-14T08:43:01.714" v="243" actId="20577"/>
          <ac:spMkLst>
            <pc:docMk/>
            <pc:sldMk cId="767251776" sldId="283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51:49.638" v="325" actId="20577"/>
          <ac:spMkLst>
            <pc:docMk/>
            <pc:sldMk cId="767251776" sldId="283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58BC5E72-0BF2-59A8-9BBE-D8963F33409E}" dt="2024-02-14T08:33:35.897" v="79" actId="20577"/>
        <pc:sldMkLst>
          <pc:docMk/>
          <pc:sldMk cId="3481282431" sldId="291"/>
        </pc:sldMkLst>
        <pc:spChg chg="mod">
          <ac:chgData name="sveva.delgatto@unimc.it" userId="S::sveva.delgatto@unimc.it::b0dff882-4194-43a0-8b10-1068c4ea61a2" providerId="AD" clId="Web-{58BC5E72-0BF2-59A8-9BBE-D8963F33409E}" dt="2024-02-14T08:33:35.897" v="79" actId="20577"/>
          <ac:spMkLst>
            <pc:docMk/>
            <pc:sldMk cId="3481282431" sldId="291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58BC5E72-0BF2-59A8-9BBE-D8963F33409E}" dt="2024-02-14T08:36:36.763" v="152" actId="20577"/>
        <pc:sldMkLst>
          <pc:docMk/>
          <pc:sldMk cId="2358862612" sldId="292"/>
        </pc:sldMkLst>
        <pc:spChg chg="mod">
          <ac:chgData name="sveva.delgatto@unimc.it" userId="S::sveva.delgatto@unimc.it::b0dff882-4194-43a0-8b10-1068c4ea61a2" providerId="AD" clId="Web-{58BC5E72-0BF2-59A8-9BBE-D8963F33409E}" dt="2024-02-14T08:36:36.763" v="152" actId="20577"/>
          <ac:spMkLst>
            <pc:docMk/>
            <pc:sldMk cId="2358862612" sldId="292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58BC5E72-0BF2-59A8-9BBE-D8963F33409E}" dt="2024-02-14T08:47:10.644" v="282" actId="20577"/>
        <pc:sldMkLst>
          <pc:docMk/>
          <pc:sldMk cId="4289719006" sldId="293"/>
        </pc:sldMkLst>
        <pc:spChg chg="mod">
          <ac:chgData name="sveva.delgatto@unimc.it" userId="S::sveva.delgatto@unimc.it::b0dff882-4194-43a0-8b10-1068c4ea61a2" providerId="AD" clId="Web-{58BC5E72-0BF2-59A8-9BBE-D8963F33409E}" dt="2024-02-14T08:47:10.644" v="282" actId="20577"/>
          <ac:spMkLst>
            <pc:docMk/>
            <pc:sldMk cId="4289719006" sldId="293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58BC5E72-0BF2-59A8-9BBE-D8963F33409E}" dt="2024-02-14T08:44:19.716" v="269" actId="20577"/>
        <pc:sldMkLst>
          <pc:docMk/>
          <pc:sldMk cId="606501019" sldId="294"/>
        </pc:sldMkLst>
        <pc:spChg chg="mod">
          <ac:chgData name="sveva.delgatto@unimc.it" userId="S::sveva.delgatto@unimc.it::b0dff882-4194-43a0-8b10-1068c4ea61a2" providerId="AD" clId="Web-{58BC5E72-0BF2-59A8-9BBE-D8963F33409E}" dt="2024-02-14T08:44:19.716" v="269" actId="20577"/>
          <ac:spMkLst>
            <pc:docMk/>
            <pc:sldMk cId="606501019" sldId="294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58BC5E72-0BF2-59A8-9BBE-D8963F33409E}" dt="2024-02-14T08:45:08.843" v="277" actId="20577"/>
        <pc:sldMkLst>
          <pc:docMk/>
          <pc:sldMk cId="81269719" sldId="295"/>
        </pc:sldMkLst>
        <pc:spChg chg="mod">
          <ac:chgData name="sveva.delgatto@unimc.it" userId="S::sveva.delgatto@unimc.it::b0dff882-4194-43a0-8b10-1068c4ea61a2" providerId="AD" clId="Web-{58BC5E72-0BF2-59A8-9BBE-D8963F33409E}" dt="2024-02-14T08:45:08.843" v="277" actId="20577"/>
          <ac:spMkLst>
            <pc:docMk/>
            <pc:sldMk cId="81269719" sldId="295"/>
            <ac:spMk id="3" creationId="{00000000-0000-0000-0000-000000000000}"/>
          </ac:spMkLst>
        </pc:spChg>
      </pc:sldChg>
      <pc:sldChg chg="modSp add ord replId">
        <pc:chgData name="sveva.delgatto@unimc.it" userId="S::sveva.delgatto@unimc.it::b0dff882-4194-43a0-8b10-1068c4ea61a2" providerId="AD" clId="Web-{58BC5E72-0BF2-59A8-9BBE-D8963F33409E}" dt="2024-02-14T08:49:01.882" v="289" actId="20577"/>
        <pc:sldMkLst>
          <pc:docMk/>
          <pc:sldMk cId="3413504377" sldId="296"/>
        </pc:sldMkLst>
        <pc:spChg chg="mod">
          <ac:chgData name="sveva.delgatto@unimc.it" userId="S::sveva.delgatto@unimc.it::b0dff882-4194-43a0-8b10-1068c4ea61a2" providerId="AD" clId="Web-{58BC5E72-0BF2-59A8-9BBE-D8963F33409E}" dt="2024-02-14T08:49:01.882" v="289" actId="20577"/>
          <ac:spMkLst>
            <pc:docMk/>
            <pc:sldMk cId="3413504377" sldId="296"/>
            <ac:spMk id="3" creationId="{00000000-0000-0000-0000-000000000000}"/>
          </ac:spMkLst>
        </pc:spChg>
      </pc:sldChg>
      <pc:sldChg chg="modSp new">
        <pc:chgData name="sveva.delgatto@unimc.it" userId="S::sveva.delgatto@unimc.it::b0dff882-4194-43a0-8b10-1068c4ea61a2" providerId="AD" clId="Web-{58BC5E72-0BF2-59A8-9BBE-D8963F33409E}" dt="2024-02-14T08:49:59.681" v="300" actId="20577"/>
        <pc:sldMkLst>
          <pc:docMk/>
          <pc:sldMk cId="226619341" sldId="297"/>
        </pc:sldMkLst>
        <pc:spChg chg="mod">
          <ac:chgData name="sveva.delgatto@unimc.it" userId="S::sveva.delgatto@unimc.it::b0dff882-4194-43a0-8b10-1068c4ea61a2" providerId="AD" clId="Web-{58BC5E72-0BF2-59A8-9BBE-D8963F33409E}" dt="2024-02-14T08:49:59.681" v="300" actId="20577"/>
          <ac:spMkLst>
            <pc:docMk/>
            <pc:sldMk cId="226619341" sldId="297"/>
            <ac:spMk id="2" creationId="{8A35F813-76B6-643A-EC4C-3F4C9D1375D6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49:36.415" v="293" actId="20577"/>
          <ac:spMkLst>
            <pc:docMk/>
            <pc:sldMk cId="226619341" sldId="297"/>
            <ac:spMk id="3" creationId="{A7B7525C-1091-D7FD-F237-64C196EFDFD6}"/>
          </ac:spMkLst>
        </pc:spChg>
      </pc:sldChg>
      <pc:sldChg chg="modSp new">
        <pc:chgData name="sveva.delgatto@unimc.it" userId="S::sveva.delgatto@unimc.it::b0dff882-4194-43a0-8b10-1068c4ea61a2" providerId="AD" clId="Web-{58BC5E72-0BF2-59A8-9BBE-D8963F33409E}" dt="2024-02-14T08:51:06.762" v="314" actId="20577"/>
        <pc:sldMkLst>
          <pc:docMk/>
          <pc:sldMk cId="2840705395" sldId="298"/>
        </pc:sldMkLst>
        <pc:spChg chg="mod">
          <ac:chgData name="sveva.delgatto@unimc.it" userId="S::sveva.delgatto@unimc.it::b0dff882-4194-43a0-8b10-1068c4ea61a2" providerId="AD" clId="Web-{58BC5E72-0BF2-59A8-9BBE-D8963F33409E}" dt="2024-02-14T08:50:06.885" v="312" actId="20577"/>
          <ac:spMkLst>
            <pc:docMk/>
            <pc:sldMk cId="2840705395" sldId="298"/>
            <ac:spMk id="2" creationId="{CF3F5DD1-358D-5B56-3F1E-03EF3CBE2BED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51:06.762" v="314" actId="20577"/>
          <ac:spMkLst>
            <pc:docMk/>
            <pc:sldMk cId="2840705395" sldId="298"/>
            <ac:spMk id="3" creationId="{B2F9613D-D7D5-0219-23C4-B1EDF3E031D4}"/>
          </ac:spMkLst>
        </pc:spChg>
      </pc:sldChg>
      <pc:sldChg chg="modSp add replId">
        <pc:chgData name="sveva.delgatto@unimc.it" userId="S::sveva.delgatto@unimc.it::b0dff882-4194-43a0-8b10-1068c4ea61a2" providerId="AD" clId="Web-{58BC5E72-0BF2-59A8-9BBE-D8963F33409E}" dt="2024-02-14T08:52:01.029" v="327" actId="20577"/>
        <pc:sldMkLst>
          <pc:docMk/>
          <pc:sldMk cId="2476293359" sldId="299"/>
        </pc:sldMkLst>
        <pc:spChg chg="mod">
          <ac:chgData name="sveva.delgatto@unimc.it" userId="S::sveva.delgatto@unimc.it::b0dff882-4194-43a0-8b10-1068c4ea61a2" providerId="AD" clId="Web-{58BC5E72-0BF2-59A8-9BBE-D8963F33409E}" dt="2024-02-14T08:52:01.029" v="327" actId="20577"/>
          <ac:spMkLst>
            <pc:docMk/>
            <pc:sldMk cId="2476293359" sldId="299"/>
            <ac:spMk id="3" creationId="{00000000-0000-0000-0000-000000000000}"/>
          </ac:spMkLst>
        </pc:spChg>
      </pc:sldChg>
      <pc:sldChg chg="modSp new">
        <pc:chgData name="sveva.delgatto@unimc.it" userId="S::sveva.delgatto@unimc.it::b0dff882-4194-43a0-8b10-1068c4ea61a2" providerId="AD" clId="Web-{58BC5E72-0BF2-59A8-9BBE-D8963F33409E}" dt="2024-02-14T08:52:21.217" v="334" actId="20577"/>
        <pc:sldMkLst>
          <pc:docMk/>
          <pc:sldMk cId="1668016975" sldId="300"/>
        </pc:sldMkLst>
        <pc:spChg chg="mod">
          <ac:chgData name="sveva.delgatto@unimc.it" userId="S::sveva.delgatto@unimc.it::b0dff882-4194-43a0-8b10-1068c4ea61a2" providerId="AD" clId="Web-{58BC5E72-0BF2-59A8-9BBE-D8963F33409E}" dt="2024-02-14T08:52:11.998" v="331" actId="20577"/>
          <ac:spMkLst>
            <pc:docMk/>
            <pc:sldMk cId="1668016975" sldId="300"/>
            <ac:spMk id="2" creationId="{A02AE0CC-AC1F-EA7E-33AE-129589053D87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52:21.217" v="334" actId="20577"/>
          <ac:spMkLst>
            <pc:docMk/>
            <pc:sldMk cId="1668016975" sldId="300"/>
            <ac:spMk id="3" creationId="{84BEF1C6-56C4-2AC3-9F51-F554A170626B}"/>
          </ac:spMkLst>
        </pc:spChg>
      </pc:sldChg>
      <pc:sldChg chg="modSp new">
        <pc:chgData name="sveva.delgatto@unimc.it" userId="S::sveva.delgatto@unimc.it::b0dff882-4194-43a0-8b10-1068c4ea61a2" providerId="AD" clId="Web-{58BC5E72-0BF2-59A8-9BBE-D8963F33409E}" dt="2024-02-14T08:52:50.578" v="344" actId="20577"/>
        <pc:sldMkLst>
          <pc:docMk/>
          <pc:sldMk cId="1103503348" sldId="301"/>
        </pc:sldMkLst>
        <pc:spChg chg="mod">
          <ac:chgData name="sveva.delgatto@unimc.it" userId="S::sveva.delgatto@unimc.it::b0dff882-4194-43a0-8b10-1068c4ea61a2" providerId="AD" clId="Web-{58BC5E72-0BF2-59A8-9BBE-D8963F33409E}" dt="2024-02-14T08:52:42.781" v="342" actId="20577"/>
          <ac:spMkLst>
            <pc:docMk/>
            <pc:sldMk cId="1103503348" sldId="301"/>
            <ac:spMk id="2" creationId="{4E7CFBA4-0FFB-6F57-C614-374200CAA62E}"/>
          </ac:spMkLst>
        </pc:spChg>
        <pc:spChg chg="mod">
          <ac:chgData name="sveva.delgatto@unimc.it" userId="S::sveva.delgatto@unimc.it::b0dff882-4194-43a0-8b10-1068c4ea61a2" providerId="AD" clId="Web-{58BC5E72-0BF2-59A8-9BBE-D8963F33409E}" dt="2024-02-14T08:52:50.578" v="344" actId="20577"/>
          <ac:spMkLst>
            <pc:docMk/>
            <pc:sldMk cId="1103503348" sldId="301"/>
            <ac:spMk id="3" creationId="{58FE194A-14FA-B7A4-2861-3151E3DC61C8}"/>
          </ac:spMkLst>
        </pc:spChg>
      </pc:sldChg>
    </pc:docChg>
  </pc:docChgLst>
  <pc:docChgLst>
    <pc:chgData name="sveva.delgatto@unimc.it" userId="S::sveva.delgatto@unimc.it::b0dff882-4194-43a0-8b10-1068c4ea61a2" providerId="AD" clId="Web-{FCB5F495-40F2-2299-A755-AF03D0064EDF}"/>
    <pc:docChg chg="addSld delSld modSld">
      <pc:chgData name="sveva.delgatto@unimc.it" userId="S::sveva.delgatto@unimc.it::b0dff882-4194-43a0-8b10-1068c4ea61a2" providerId="AD" clId="Web-{FCB5F495-40F2-2299-A755-AF03D0064EDF}" dt="2024-02-20T11:47:53.054" v="105" actId="20577"/>
      <pc:docMkLst>
        <pc:docMk/>
      </pc:docMkLst>
      <pc:sldChg chg="modSp">
        <pc:chgData name="sveva.delgatto@unimc.it" userId="S::sveva.delgatto@unimc.it::b0dff882-4194-43a0-8b10-1068c4ea61a2" providerId="AD" clId="Web-{FCB5F495-40F2-2299-A755-AF03D0064EDF}" dt="2024-02-20T10:45:48.259" v="0" actId="14100"/>
        <pc:sldMkLst>
          <pc:docMk/>
          <pc:sldMk cId="1145709245" sldId="257"/>
        </pc:sldMkLst>
        <pc:spChg chg="mod">
          <ac:chgData name="sveva.delgatto@unimc.it" userId="S::sveva.delgatto@unimc.it::b0dff882-4194-43a0-8b10-1068c4ea61a2" providerId="AD" clId="Web-{FCB5F495-40F2-2299-A755-AF03D0064EDF}" dt="2024-02-20T10:45:48.259" v="0" actId="14100"/>
          <ac:spMkLst>
            <pc:docMk/>
            <pc:sldMk cId="1145709245" sldId="25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0:47:26.168" v="6" actId="20577"/>
        <pc:sldMkLst>
          <pc:docMk/>
          <pc:sldMk cId="1527714593" sldId="258"/>
        </pc:sldMkLst>
        <pc:spChg chg="mod">
          <ac:chgData name="sveva.delgatto@unimc.it" userId="S::sveva.delgatto@unimc.it::b0dff882-4194-43a0-8b10-1068c4ea61a2" providerId="AD" clId="Web-{FCB5F495-40F2-2299-A755-AF03D0064EDF}" dt="2024-02-20T10:47:26.168" v="6" actId="20577"/>
          <ac:spMkLst>
            <pc:docMk/>
            <pc:sldMk cId="1527714593" sldId="258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0:49:30.501" v="17" actId="20577"/>
        <pc:sldMkLst>
          <pc:docMk/>
          <pc:sldMk cId="2793553971" sldId="259"/>
        </pc:sldMkLst>
        <pc:spChg chg="mod">
          <ac:chgData name="sveva.delgatto@unimc.it" userId="S::sveva.delgatto@unimc.it::b0dff882-4194-43a0-8b10-1068c4ea61a2" providerId="AD" clId="Web-{FCB5F495-40F2-2299-A755-AF03D0064EDF}" dt="2024-02-20T10:48:36.015" v="15" actId="14100"/>
          <ac:spMkLst>
            <pc:docMk/>
            <pc:sldMk cId="2793553971" sldId="25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FCB5F495-40F2-2299-A755-AF03D0064EDF}" dt="2024-02-20T10:49:30.501" v="17" actId="20577"/>
          <ac:spMkLst>
            <pc:docMk/>
            <pc:sldMk cId="2793553971" sldId="259"/>
            <ac:spMk id="3" creationId="{00000000-0000-0000-0000-000000000000}"/>
          </ac:spMkLst>
        </pc:spChg>
      </pc:sldChg>
      <pc:sldChg chg="modSp add del">
        <pc:chgData name="sveva.delgatto@unimc.it" userId="S::sveva.delgatto@unimc.it::b0dff882-4194-43a0-8b10-1068c4ea61a2" providerId="AD" clId="Web-{FCB5F495-40F2-2299-A755-AF03D0064EDF}" dt="2024-02-20T10:50:18.706" v="25" actId="20577"/>
        <pc:sldMkLst>
          <pc:docMk/>
          <pc:sldMk cId="3857062962" sldId="260"/>
        </pc:sldMkLst>
        <pc:spChg chg="mod">
          <ac:chgData name="sveva.delgatto@unimc.it" userId="S::sveva.delgatto@unimc.it::b0dff882-4194-43a0-8b10-1068c4ea61a2" providerId="AD" clId="Web-{FCB5F495-40F2-2299-A755-AF03D0064EDF}" dt="2024-02-20T10:50:18.706" v="25" actId="20577"/>
          <ac:spMkLst>
            <pc:docMk/>
            <pc:sldMk cId="3857062962" sldId="26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0:54:08.730" v="31" actId="14100"/>
        <pc:sldMkLst>
          <pc:docMk/>
          <pc:sldMk cId="733279695" sldId="262"/>
        </pc:sldMkLst>
        <pc:spChg chg="mod">
          <ac:chgData name="sveva.delgatto@unimc.it" userId="S::sveva.delgatto@unimc.it::b0dff882-4194-43a0-8b10-1068c4ea61a2" providerId="AD" clId="Web-{FCB5F495-40F2-2299-A755-AF03D0064EDF}" dt="2024-02-20T10:54:03.401" v="29" actId="14100"/>
          <ac:spMkLst>
            <pc:docMk/>
            <pc:sldMk cId="733279695" sldId="262"/>
            <ac:spMk id="3" creationId="{00000000-0000-0000-0000-000000000000}"/>
          </ac:spMkLst>
        </pc:spChg>
        <pc:picChg chg="mod">
          <ac:chgData name="sveva.delgatto@unimc.it" userId="S::sveva.delgatto@unimc.it::b0dff882-4194-43a0-8b10-1068c4ea61a2" providerId="AD" clId="Web-{FCB5F495-40F2-2299-A755-AF03D0064EDF}" dt="2024-02-20T10:54:08.730" v="31" actId="14100"/>
          <ac:picMkLst>
            <pc:docMk/>
            <pc:sldMk cId="733279695" sldId="262"/>
            <ac:picMk id="7" creationId="{AA3F09AF-6D15-74E6-1E1D-F8D88693446B}"/>
          </ac:picMkLst>
        </pc:picChg>
      </pc:sldChg>
      <pc:sldChg chg="modSp">
        <pc:chgData name="sveva.delgatto@unimc.it" userId="S::sveva.delgatto@unimc.it::b0dff882-4194-43a0-8b10-1068c4ea61a2" providerId="AD" clId="Web-{FCB5F495-40F2-2299-A755-AF03D0064EDF}" dt="2024-02-20T10:55:48.202" v="39" actId="14100"/>
        <pc:sldMkLst>
          <pc:docMk/>
          <pc:sldMk cId="3218992555" sldId="263"/>
        </pc:sldMkLst>
        <pc:spChg chg="mod">
          <ac:chgData name="sveva.delgatto@unimc.it" userId="S::sveva.delgatto@unimc.it::b0dff882-4194-43a0-8b10-1068c4ea61a2" providerId="AD" clId="Web-{FCB5F495-40F2-2299-A755-AF03D0064EDF}" dt="2024-02-20T10:55:48.202" v="39" actId="14100"/>
          <ac:spMkLst>
            <pc:docMk/>
            <pc:sldMk cId="3218992555" sldId="263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10:04.733" v="47" actId="20577"/>
        <pc:sldMkLst>
          <pc:docMk/>
          <pc:sldMk cId="1434317916" sldId="264"/>
        </pc:sldMkLst>
        <pc:spChg chg="mod">
          <ac:chgData name="sveva.delgatto@unimc.it" userId="S::sveva.delgatto@unimc.it::b0dff882-4194-43a0-8b10-1068c4ea61a2" providerId="AD" clId="Web-{FCB5F495-40F2-2299-A755-AF03D0064EDF}" dt="2024-02-20T11:10:04.733" v="47" actId="20577"/>
          <ac:spMkLst>
            <pc:docMk/>
            <pc:sldMk cId="1434317916" sldId="264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10:53.594" v="52" actId="20577"/>
        <pc:sldMkLst>
          <pc:docMk/>
          <pc:sldMk cId="4026451749" sldId="265"/>
        </pc:sldMkLst>
        <pc:spChg chg="mod">
          <ac:chgData name="sveva.delgatto@unimc.it" userId="S::sveva.delgatto@unimc.it::b0dff882-4194-43a0-8b10-1068c4ea61a2" providerId="AD" clId="Web-{FCB5F495-40F2-2299-A755-AF03D0064EDF}" dt="2024-02-20T11:10:53.594" v="52" actId="20577"/>
          <ac:spMkLst>
            <pc:docMk/>
            <pc:sldMk cId="4026451749" sldId="265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13:10.115" v="66" actId="20577"/>
        <pc:sldMkLst>
          <pc:docMk/>
          <pc:sldMk cId="2939497893" sldId="268"/>
        </pc:sldMkLst>
        <pc:spChg chg="mod">
          <ac:chgData name="sveva.delgatto@unimc.it" userId="S::sveva.delgatto@unimc.it::b0dff882-4194-43a0-8b10-1068c4ea61a2" providerId="AD" clId="Web-{FCB5F495-40F2-2299-A755-AF03D0064EDF}" dt="2024-02-20T11:13:10.115" v="66" actId="20577"/>
          <ac:spMkLst>
            <pc:docMk/>
            <pc:sldMk cId="2939497893" sldId="268"/>
            <ac:spMk id="3" creationId="{00000000-0000-0000-0000-000000000000}"/>
          </ac:spMkLst>
        </pc:spChg>
        <pc:picChg chg="mod">
          <ac:chgData name="sveva.delgatto@unimc.it" userId="S::sveva.delgatto@unimc.it::b0dff882-4194-43a0-8b10-1068c4ea61a2" providerId="AD" clId="Web-{FCB5F495-40F2-2299-A755-AF03D0064EDF}" dt="2024-02-20T11:12:22.785" v="64" actId="14100"/>
          <ac:picMkLst>
            <pc:docMk/>
            <pc:sldMk cId="2939497893" sldId="268"/>
            <ac:picMk id="7" creationId="{0CCBAC4D-E86B-84D0-30D0-D93749564953}"/>
          </ac:picMkLst>
        </pc:picChg>
      </pc:sldChg>
      <pc:sldChg chg="modSp">
        <pc:chgData name="sveva.delgatto@unimc.it" userId="S::sveva.delgatto@unimc.it::b0dff882-4194-43a0-8b10-1068c4ea61a2" providerId="AD" clId="Web-{FCB5F495-40F2-2299-A755-AF03D0064EDF}" dt="2024-02-20T11:13:26.506" v="68" actId="20577"/>
        <pc:sldMkLst>
          <pc:docMk/>
          <pc:sldMk cId="1635754053" sldId="269"/>
        </pc:sldMkLst>
        <pc:spChg chg="mod">
          <ac:chgData name="sveva.delgatto@unimc.it" userId="S::sveva.delgatto@unimc.it::b0dff882-4194-43a0-8b10-1068c4ea61a2" providerId="AD" clId="Web-{FCB5F495-40F2-2299-A755-AF03D0064EDF}" dt="2024-02-20T11:13:26.506" v="68" actId="20577"/>
          <ac:spMkLst>
            <pc:docMk/>
            <pc:sldMk cId="1635754053" sldId="26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13:42.303" v="70" actId="14100"/>
        <pc:sldMkLst>
          <pc:docMk/>
          <pc:sldMk cId="7364034" sldId="270"/>
        </pc:sldMkLst>
        <pc:spChg chg="mod">
          <ac:chgData name="sveva.delgatto@unimc.it" userId="S::sveva.delgatto@unimc.it::b0dff882-4194-43a0-8b10-1068c4ea61a2" providerId="AD" clId="Web-{FCB5F495-40F2-2299-A755-AF03D0064EDF}" dt="2024-02-20T11:13:42.303" v="70" actId="14100"/>
          <ac:spMkLst>
            <pc:docMk/>
            <pc:sldMk cId="7364034" sldId="27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38:51.284" v="74" actId="20577"/>
        <pc:sldMkLst>
          <pc:docMk/>
          <pc:sldMk cId="330219178" sldId="274"/>
        </pc:sldMkLst>
        <pc:spChg chg="mod">
          <ac:chgData name="sveva.delgatto@unimc.it" userId="S::sveva.delgatto@unimc.it::b0dff882-4194-43a0-8b10-1068c4ea61a2" providerId="AD" clId="Web-{FCB5F495-40F2-2299-A755-AF03D0064EDF}" dt="2024-02-20T11:38:51.284" v="74" actId="20577"/>
          <ac:spMkLst>
            <pc:docMk/>
            <pc:sldMk cId="330219178" sldId="274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40:36.100" v="79" actId="20577"/>
        <pc:sldMkLst>
          <pc:docMk/>
          <pc:sldMk cId="132122305" sldId="275"/>
        </pc:sldMkLst>
        <pc:spChg chg="mod">
          <ac:chgData name="sveva.delgatto@unimc.it" userId="S::sveva.delgatto@unimc.it::b0dff882-4194-43a0-8b10-1068c4ea61a2" providerId="AD" clId="Web-{FCB5F495-40F2-2299-A755-AF03D0064EDF}" dt="2024-02-20T11:40:36.100" v="79" actId="20577"/>
          <ac:spMkLst>
            <pc:docMk/>
            <pc:sldMk cId="132122305" sldId="275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43:46.232" v="94" actId="20577"/>
        <pc:sldMkLst>
          <pc:docMk/>
          <pc:sldMk cId="1581448952" sldId="277"/>
        </pc:sldMkLst>
        <pc:spChg chg="mod">
          <ac:chgData name="sveva.delgatto@unimc.it" userId="S::sveva.delgatto@unimc.it::b0dff882-4194-43a0-8b10-1068c4ea61a2" providerId="AD" clId="Web-{FCB5F495-40F2-2299-A755-AF03D0064EDF}" dt="2024-02-20T11:43:46.232" v="94" actId="20577"/>
          <ac:spMkLst>
            <pc:docMk/>
            <pc:sldMk cId="1581448952" sldId="27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47:49.085" v="103" actId="20577"/>
        <pc:sldMkLst>
          <pc:docMk/>
          <pc:sldMk cId="3619675295" sldId="278"/>
        </pc:sldMkLst>
        <pc:spChg chg="mod">
          <ac:chgData name="sveva.delgatto@unimc.it" userId="S::sveva.delgatto@unimc.it::b0dff882-4194-43a0-8b10-1068c4ea61a2" providerId="AD" clId="Web-{FCB5F495-40F2-2299-A755-AF03D0064EDF}" dt="2024-02-20T11:47:49.085" v="103" actId="20577"/>
          <ac:spMkLst>
            <pc:docMk/>
            <pc:sldMk cId="3619675295" sldId="27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0:54:37.903" v="35" actId="20577"/>
        <pc:sldMkLst>
          <pc:docMk/>
          <pc:sldMk cId="1676150004" sldId="285"/>
        </pc:sldMkLst>
        <pc:spChg chg="mod">
          <ac:chgData name="sveva.delgatto@unimc.it" userId="S::sveva.delgatto@unimc.it::b0dff882-4194-43a0-8b10-1068c4ea61a2" providerId="AD" clId="Web-{FCB5F495-40F2-2299-A755-AF03D0064EDF}" dt="2024-02-20T10:54:37.903" v="35" actId="20577"/>
          <ac:spMkLst>
            <pc:docMk/>
            <pc:sldMk cId="1676150004" sldId="285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40:03.911" v="77" actId="20577"/>
        <pc:sldMkLst>
          <pc:docMk/>
          <pc:sldMk cId="3546889281" sldId="290"/>
        </pc:sldMkLst>
        <pc:spChg chg="mod">
          <ac:chgData name="sveva.delgatto@unimc.it" userId="S::sveva.delgatto@unimc.it::b0dff882-4194-43a0-8b10-1068c4ea61a2" providerId="AD" clId="Web-{FCB5F495-40F2-2299-A755-AF03D0064EDF}" dt="2024-02-20T11:40:03.911" v="77" actId="20577"/>
          <ac:spMkLst>
            <pc:docMk/>
            <pc:sldMk cId="3546889281" sldId="29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CB5F495-40F2-2299-A755-AF03D0064EDF}" dt="2024-02-20T11:41:45.415" v="83" actId="20577"/>
        <pc:sldMkLst>
          <pc:docMk/>
          <pc:sldMk cId="3413504377" sldId="296"/>
        </pc:sldMkLst>
        <pc:spChg chg="mod">
          <ac:chgData name="sveva.delgatto@unimc.it" userId="S::sveva.delgatto@unimc.it::b0dff882-4194-43a0-8b10-1068c4ea61a2" providerId="AD" clId="Web-{FCB5F495-40F2-2299-A755-AF03D0064EDF}" dt="2024-02-20T11:41:38.915" v="81" actId="20577"/>
          <ac:spMkLst>
            <pc:docMk/>
            <pc:sldMk cId="3413504377" sldId="29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FCB5F495-40F2-2299-A755-AF03D0064EDF}" dt="2024-02-20T11:41:45.415" v="83" actId="20577"/>
          <ac:spMkLst>
            <pc:docMk/>
            <pc:sldMk cId="3413504377" sldId="296"/>
            <ac:spMk id="3" creationId="{00000000-0000-0000-0000-000000000000}"/>
          </ac:spMkLst>
        </pc:spChg>
      </pc:sldChg>
      <pc:sldChg chg="add del">
        <pc:chgData name="sveva.delgatto@unimc.it" userId="S::sveva.delgatto@unimc.it::b0dff882-4194-43a0-8b10-1068c4ea61a2" providerId="AD" clId="Web-{FCB5F495-40F2-2299-A755-AF03D0064EDF}" dt="2024-02-20T10:50:10.393" v="21"/>
        <pc:sldMkLst>
          <pc:docMk/>
          <pc:sldMk cId="2390156379" sldId="304"/>
        </pc:sldMkLst>
      </pc:sldChg>
      <pc:sldChg chg="modSp">
        <pc:chgData name="sveva.delgatto@unimc.it" userId="S::sveva.delgatto@unimc.it::b0dff882-4194-43a0-8b10-1068c4ea61a2" providerId="AD" clId="Web-{FCB5F495-40F2-2299-A755-AF03D0064EDF}" dt="2024-02-20T11:37:58.063" v="72" actId="20577"/>
        <pc:sldMkLst>
          <pc:docMk/>
          <pc:sldMk cId="3261929095" sldId="305"/>
        </pc:sldMkLst>
        <pc:graphicFrameChg chg="modGraphic">
          <ac:chgData name="sveva.delgatto@unimc.it" userId="S::sveva.delgatto@unimc.it::b0dff882-4194-43a0-8b10-1068c4ea61a2" providerId="AD" clId="Web-{FCB5F495-40F2-2299-A755-AF03D0064EDF}" dt="2024-02-20T11:37:58.063" v="72" actId="20577"/>
          <ac:graphicFrameMkLst>
            <pc:docMk/>
            <pc:sldMk cId="3261929095" sldId="305"/>
            <ac:graphicFrameMk id="25" creationId="{7848A6E0-69E9-3BFE-0A8F-D0A4CBC294FA}"/>
          </ac:graphicFrameMkLst>
        </pc:graphicFrameChg>
      </pc:sldChg>
      <pc:sldChg chg="modSp add replId">
        <pc:chgData name="sveva.delgatto@unimc.it" userId="S::sveva.delgatto@unimc.it::b0dff882-4194-43a0-8b10-1068c4ea61a2" providerId="AD" clId="Web-{FCB5F495-40F2-2299-A755-AF03D0064EDF}" dt="2024-02-20T10:56:15.109" v="46" actId="20577"/>
        <pc:sldMkLst>
          <pc:docMk/>
          <pc:sldMk cId="2844499924" sldId="306"/>
        </pc:sldMkLst>
        <pc:spChg chg="mod">
          <ac:chgData name="sveva.delgatto@unimc.it" userId="S::sveva.delgatto@unimc.it::b0dff882-4194-43a0-8b10-1068c4ea61a2" providerId="AD" clId="Web-{FCB5F495-40F2-2299-A755-AF03D0064EDF}" dt="2024-02-20T10:56:15.109" v="46" actId="20577"/>
          <ac:spMkLst>
            <pc:docMk/>
            <pc:sldMk cId="2844499924" sldId="306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FCB5F495-40F2-2299-A755-AF03D0064EDF}" dt="2024-02-20T11:11:30.174" v="62" actId="20577"/>
        <pc:sldMkLst>
          <pc:docMk/>
          <pc:sldMk cId="3800932344" sldId="307"/>
        </pc:sldMkLst>
        <pc:spChg chg="mod">
          <ac:chgData name="sveva.delgatto@unimc.it" userId="S::sveva.delgatto@unimc.it::b0dff882-4194-43a0-8b10-1068c4ea61a2" providerId="AD" clId="Web-{FCB5F495-40F2-2299-A755-AF03D0064EDF}" dt="2024-02-20T11:11:30.174" v="62" actId="20577"/>
          <ac:spMkLst>
            <pc:docMk/>
            <pc:sldMk cId="3800932344" sldId="307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FCB5F495-40F2-2299-A755-AF03D0064EDF}" dt="2024-02-20T11:42:25.510" v="90" actId="20577"/>
        <pc:sldMkLst>
          <pc:docMk/>
          <pc:sldMk cId="2429128019" sldId="308"/>
        </pc:sldMkLst>
        <pc:spChg chg="mod">
          <ac:chgData name="sveva.delgatto@unimc.it" userId="S::sveva.delgatto@unimc.it::b0dff882-4194-43a0-8b10-1068c4ea61a2" providerId="AD" clId="Web-{FCB5F495-40F2-2299-A755-AF03D0064EDF}" dt="2024-02-20T11:42:25.510" v="90" actId="20577"/>
          <ac:spMkLst>
            <pc:docMk/>
            <pc:sldMk cId="2429128019" sldId="308"/>
            <ac:spMk id="3" creationId="{00000000-0000-0000-0000-000000000000}"/>
          </ac:spMkLst>
        </pc:spChg>
      </pc:sldChg>
      <pc:sldChg chg="addSp delSp modSp add replId">
        <pc:chgData name="sveva.delgatto@unimc.it" userId="S::sveva.delgatto@unimc.it::b0dff882-4194-43a0-8b10-1068c4ea61a2" providerId="AD" clId="Web-{FCB5F495-40F2-2299-A755-AF03D0064EDF}" dt="2024-02-20T11:44:34.249" v="100"/>
        <pc:sldMkLst>
          <pc:docMk/>
          <pc:sldMk cId="3678982865" sldId="309"/>
        </pc:sldMkLst>
        <pc:spChg chg="mod">
          <ac:chgData name="sveva.delgatto@unimc.it" userId="S::sveva.delgatto@unimc.it::b0dff882-4194-43a0-8b10-1068c4ea61a2" providerId="AD" clId="Web-{FCB5F495-40F2-2299-A755-AF03D0064EDF}" dt="2024-02-20T11:44:34.249" v="100"/>
          <ac:spMkLst>
            <pc:docMk/>
            <pc:sldMk cId="3678982865" sldId="30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FCB5F495-40F2-2299-A755-AF03D0064EDF}" dt="2024-02-20T11:44:34.249" v="100"/>
          <ac:spMkLst>
            <pc:docMk/>
            <pc:sldMk cId="3678982865" sldId="309"/>
            <ac:spMk id="3" creationId="{00000000-0000-0000-0000-000000000000}"/>
          </ac:spMkLst>
        </pc:spChg>
        <pc:spChg chg="del">
          <ac:chgData name="sveva.delgatto@unimc.it" userId="S::sveva.delgatto@unimc.it::b0dff882-4194-43a0-8b10-1068c4ea61a2" providerId="AD" clId="Web-{FCB5F495-40F2-2299-A755-AF03D0064EDF}" dt="2024-02-20T11:44:34.249" v="100"/>
          <ac:spMkLst>
            <pc:docMk/>
            <pc:sldMk cId="3678982865" sldId="309"/>
            <ac:spMk id="8" creationId="{100EDD19-6802-4EC3-95CE-CFFAB042CFD6}"/>
          </ac:spMkLst>
        </pc:spChg>
        <pc:spChg chg="del">
          <ac:chgData name="sveva.delgatto@unimc.it" userId="S::sveva.delgatto@unimc.it::b0dff882-4194-43a0-8b10-1068c4ea61a2" providerId="AD" clId="Web-{FCB5F495-40F2-2299-A755-AF03D0064EDF}" dt="2024-02-20T11:44:34.249" v="100"/>
          <ac:spMkLst>
            <pc:docMk/>
            <pc:sldMk cId="3678982865" sldId="309"/>
            <ac:spMk id="10" creationId="{DB17E863-922E-4C26-BD64-E8FD41D28661}"/>
          </ac:spMkLst>
        </pc:spChg>
        <pc:spChg chg="add">
          <ac:chgData name="sveva.delgatto@unimc.it" userId="S::sveva.delgatto@unimc.it::b0dff882-4194-43a0-8b10-1068c4ea61a2" providerId="AD" clId="Web-{FCB5F495-40F2-2299-A755-AF03D0064EDF}" dt="2024-02-20T11:44:34.249" v="100"/>
          <ac:spMkLst>
            <pc:docMk/>
            <pc:sldMk cId="3678982865" sldId="309"/>
            <ac:spMk id="15" creationId="{C2554CA6-288E-4202-BC52-2E5A8F0C0AED}"/>
          </ac:spMkLst>
        </pc:spChg>
        <pc:spChg chg="add">
          <ac:chgData name="sveva.delgatto@unimc.it" userId="S::sveva.delgatto@unimc.it::b0dff882-4194-43a0-8b10-1068c4ea61a2" providerId="AD" clId="Web-{FCB5F495-40F2-2299-A755-AF03D0064EDF}" dt="2024-02-20T11:44:34.249" v="100"/>
          <ac:spMkLst>
            <pc:docMk/>
            <pc:sldMk cId="3678982865" sldId="309"/>
            <ac:spMk id="17" creationId="{B10BB131-AC8E-4A8E-A5D1-36260F720C3B}"/>
          </ac:spMkLst>
        </pc:spChg>
        <pc:spChg chg="add">
          <ac:chgData name="sveva.delgatto@unimc.it" userId="S::sveva.delgatto@unimc.it::b0dff882-4194-43a0-8b10-1068c4ea61a2" providerId="AD" clId="Web-{FCB5F495-40F2-2299-A755-AF03D0064EDF}" dt="2024-02-20T11:44:34.249" v="100"/>
          <ac:spMkLst>
            <pc:docMk/>
            <pc:sldMk cId="3678982865" sldId="309"/>
            <ac:spMk id="19" creationId="{5B7778FC-632E-4DCA-A7CB-0D7731CCF970}"/>
          </ac:spMkLst>
        </pc:spChg>
        <pc:spChg chg="add">
          <ac:chgData name="sveva.delgatto@unimc.it" userId="S::sveva.delgatto@unimc.it::b0dff882-4194-43a0-8b10-1068c4ea61a2" providerId="AD" clId="Web-{FCB5F495-40F2-2299-A755-AF03D0064EDF}" dt="2024-02-20T11:44:34.249" v="100"/>
          <ac:spMkLst>
            <pc:docMk/>
            <pc:sldMk cId="3678982865" sldId="309"/>
            <ac:spMk id="21" creationId="{FA23A907-97FB-4A8F-880A-DD77401C4296}"/>
          </ac:spMkLst>
        </pc:spChg>
      </pc:sldChg>
      <pc:sldChg chg="add del replId">
        <pc:chgData name="sveva.delgatto@unimc.it" userId="S::sveva.delgatto@unimc.it::b0dff882-4194-43a0-8b10-1068c4ea61a2" providerId="AD" clId="Web-{FCB5F495-40F2-2299-A755-AF03D0064EDF}" dt="2024-02-20T11:44:21.843" v="99"/>
        <pc:sldMkLst>
          <pc:docMk/>
          <pc:sldMk cId="383880734" sldId="310"/>
        </pc:sldMkLst>
      </pc:sldChg>
      <pc:sldChg chg="modSp add replId">
        <pc:chgData name="sveva.delgatto@unimc.it" userId="S::sveva.delgatto@unimc.it::b0dff882-4194-43a0-8b10-1068c4ea61a2" providerId="AD" clId="Web-{FCB5F495-40F2-2299-A755-AF03D0064EDF}" dt="2024-02-20T11:47:53.054" v="105" actId="20577"/>
        <pc:sldMkLst>
          <pc:docMk/>
          <pc:sldMk cId="3781910995" sldId="310"/>
        </pc:sldMkLst>
        <pc:spChg chg="mod">
          <ac:chgData name="sveva.delgatto@unimc.it" userId="S::sveva.delgatto@unimc.it::b0dff882-4194-43a0-8b10-1068c4ea61a2" providerId="AD" clId="Web-{FCB5F495-40F2-2299-A755-AF03D0064EDF}" dt="2024-02-20T11:47:53.054" v="105" actId="20577"/>
          <ac:spMkLst>
            <pc:docMk/>
            <pc:sldMk cId="3781910995" sldId="310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51721169-96D1-61D5-69FE-0D014FABA5C0}"/>
    <pc:docChg chg="modSld">
      <pc:chgData name="sveva.delgatto@unimc.it" userId="S::sveva.delgatto@unimc.it::b0dff882-4194-43a0-8b10-1068c4ea61a2" providerId="AD" clId="Web-{51721169-96D1-61D5-69FE-0D014FABA5C0}" dt="2024-02-21T15:36:10.327" v="13" actId="20577"/>
      <pc:docMkLst>
        <pc:docMk/>
      </pc:docMkLst>
      <pc:sldChg chg="modSp">
        <pc:chgData name="sveva.delgatto@unimc.it" userId="S::sveva.delgatto@unimc.it::b0dff882-4194-43a0-8b10-1068c4ea61a2" providerId="AD" clId="Web-{51721169-96D1-61D5-69FE-0D014FABA5C0}" dt="2024-02-21T13:57:59.799" v="1" actId="20577"/>
        <pc:sldMkLst>
          <pc:docMk/>
          <pc:sldMk cId="1527714593" sldId="258"/>
        </pc:sldMkLst>
        <pc:spChg chg="mod">
          <ac:chgData name="sveva.delgatto@unimc.it" userId="S::sveva.delgatto@unimc.it::b0dff882-4194-43a0-8b10-1068c4ea61a2" providerId="AD" clId="Web-{51721169-96D1-61D5-69FE-0D014FABA5C0}" dt="2024-02-21T13:57:59.799" v="1" actId="20577"/>
          <ac:spMkLst>
            <pc:docMk/>
            <pc:sldMk cId="1527714593" sldId="25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1721169-96D1-61D5-69FE-0D014FABA5C0}" dt="2024-02-21T14:55:21.232" v="5" actId="20577"/>
        <pc:sldMkLst>
          <pc:docMk/>
          <pc:sldMk cId="3121521027" sldId="273"/>
        </pc:sldMkLst>
        <pc:spChg chg="mod">
          <ac:chgData name="sveva.delgatto@unimc.it" userId="S::sveva.delgatto@unimc.it::b0dff882-4194-43a0-8b10-1068c4ea61a2" providerId="AD" clId="Web-{51721169-96D1-61D5-69FE-0D014FABA5C0}" dt="2024-02-21T14:55:21.232" v="5" actId="20577"/>
          <ac:spMkLst>
            <pc:docMk/>
            <pc:sldMk cId="3121521027" sldId="273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1721169-96D1-61D5-69FE-0D014FABA5C0}" dt="2024-02-21T15:13:01.407" v="6" actId="14100"/>
        <pc:sldMkLst>
          <pc:docMk/>
          <pc:sldMk cId="3647897531" sldId="279"/>
        </pc:sldMkLst>
        <pc:spChg chg="mod">
          <ac:chgData name="sveva.delgatto@unimc.it" userId="S::sveva.delgatto@unimc.it::b0dff882-4194-43a0-8b10-1068c4ea61a2" providerId="AD" clId="Web-{51721169-96D1-61D5-69FE-0D014FABA5C0}" dt="2024-02-21T15:13:01.407" v="6" actId="14100"/>
          <ac:spMkLst>
            <pc:docMk/>
            <pc:sldMk cId="3647897531" sldId="27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1721169-96D1-61D5-69FE-0D014FABA5C0}" dt="2024-02-21T15:28:32.547" v="9" actId="14100"/>
        <pc:sldMkLst>
          <pc:docMk/>
          <pc:sldMk cId="767251776" sldId="283"/>
        </pc:sldMkLst>
        <pc:spChg chg="mod">
          <ac:chgData name="sveva.delgatto@unimc.it" userId="S::sveva.delgatto@unimc.it::b0dff882-4194-43a0-8b10-1068c4ea61a2" providerId="AD" clId="Web-{51721169-96D1-61D5-69FE-0D014FABA5C0}" dt="2024-02-21T15:28:32.547" v="9" actId="14100"/>
          <ac:spMkLst>
            <pc:docMk/>
            <pc:sldMk cId="767251776" sldId="283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1721169-96D1-61D5-69FE-0D014FABA5C0}" dt="2024-02-21T15:30:41.551" v="11" actId="20577"/>
        <pc:sldMkLst>
          <pc:docMk/>
          <pc:sldMk cId="1668016975" sldId="300"/>
        </pc:sldMkLst>
        <pc:spChg chg="mod">
          <ac:chgData name="sveva.delgatto@unimc.it" userId="S::sveva.delgatto@unimc.it::b0dff882-4194-43a0-8b10-1068c4ea61a2" providerId="AD" clId="Web-{51721169-96D1-61D5-69FE-0D014FABA5C0}" dt="2024-02-21T15:30:41.551" v="11" actId="20577"/>
          <ac:spMkLst>
            <pc:docMk/>
            <pc:sldMk cId="1668016975" sldId="300"/>
            <ac:spMk id="3" creationId="{84BEF1C6-56C4-2AC3-9F51-F554A170626B}"/>
          </ac:spMkLst>
        </pc:spChg>
      </pc:sldChg>
      <pc:sldChg chg="modSp">
        <pc:chgData name="sveva.delgatto@unimc.it" userId="S::sveva.delgatto@unimc.it::b0dff882-4194-43a0-8b10-1068c4ea61a2" providerId="AD" clId="Web-{51721169-96D1-61D5-69FE-0D014FABA5C0}" dt="2024-02-21T15:23:08.396" v="8" actId="20577"/>
        <pc:sldMkLst>
          <pc:docMk/>
          <pc:sldMk cId="1103503348" sldId="301"/>
        </pc:sldMkLst>
        <pc:spChg chg="mod">
          <ac:chgData name="sveva.delgatto@unimc.it" userId="S::sveva.delgatto@unimc.it::b0dff882-4194-43a0-8b10-1068c4ea61a2" providerId="AD" clId="Web-{51721169-96D1-61D5-69FE-0D014FABA5C0}" dt="2024-02-21T15:23:08.396" v="8" actId="20577"/>
          <ac:spMkLst>
            <pc:docMk/>
            <pc:sldMk cId="1103503348" sldId="301"/>
            <ac:spMk id="3" creationId="{58FE194A-14FA-B7A4-2861-3151E3DC61C8}"/>
          </ac:spMkLst>
        </pc:spChg>
      </pc:sldChg>
      <pc:sldChg chg="modSp">
        <pc:chgData name="sveva.delgatto@unimc.it" userId="S::sveva.delgatto@unimc.it::b0dff882-4194-43a0-8b10-1068c4ea61a2" providerId="AD" clId="Web-{51721169-96D1-61D5-69FE-0D014FABA5C0}" dt="2024-02-21T15:36:10.327" v="13" actId="20577"/>
        <pc:sldMkLst>
          <pc:docMk/>
          <pc:sldMk cId="774737670" sldId="303"/>
        </pc:sldMkLst>
        <pc:spChg chg="mod">
          <ac:chgData name="sveva.delgatto@unimc.it" userId="S::sveva.delgatto@unimc.it::b0dff882-4194-43a0-8b10-1068c4ea61a2" providerId="AD" clId="Web-{51721169-96D1-61D5-69FE-0D014FABA5C0}" dt="2024-02-21T15:36:10.327" v="13" actId="20577"/>
          <ac:spMkLst>
            <pc:docMk/>
            <pc:sldMk cId="774737670" sldId="303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1721169-96D1-61D5-69FE-0D014FABA5C0}" dt="2024-02-21T14:15:25.849" v="3" actId="20577"/>
        <pc:sldMkLst>
          <pc:docMk/>
          <pc:sldMk cId="2844499924" sldId="306"/>
        </pc:sldMkLst>
        <pc:spChg chg="mod">
          <ac:chgData name="sveva.delgatto@unimc.it" userId="S::sveva.delgatto@unimc.it::b0dff882-4194-43a0-8b10-1068c4ea61a2" providerId="AD" clId="Web-{51721169-96D1-61D5-69FE-0D014FABA5C0}" dt="2024-02-21T14:15:25.849" v="3" actId="20577"/>
          <ac:spMkLst>
            <pc:docMk/>
            <pc:sldMk cId="2844499924" sldId="306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BF0E426B-32BB-7E5B-E47E-838EBCCC2998}"/>
    <pc:docChg chg="addSld delSld modSld">
      <pc:chgData name="sveva.delgatto@unimc.it" userId="S::sveva.delgatto@unimc.it::b0dff882-4194-43a0-8b10-1068c4ea61a2" providerId="AD" clId="Web-{BF0E426B-32BB-7E5B-E47E-838EBCCC2998}" dt="2024-02-14T10:10:52.212" v="286"/>
      <pc:docMkLst>
        <pc:docMk/>
      </pc:docMkLst>
      <pc:sldChg chg="addSp modSp mod setBg">
        <pc:chgData name="sveva.delgatto@unimc.it" userId="S::sveva.delgatto@unimc.it::b0dff882-4194-43a0-8b10-1068c4ea61a2" providerId="AD" clId="Web-{BF0E426B-32BB-7E5B-E47E-838EBCCC2998}" dt="2024-02-14T09:34:11.653" v="2"/>
        <pc:sldMkLst>
          <pc:docMk/>
          <pc:sldMk cId="1527714593" sldId="258"/>
        </pc:sldMkLst>
        <pc:spChg chg="mod">
          <ac:chgData name="sveva.delgatto@unimc.it" userId="S::sveva.delgatto@unimc.it::b0dff882-4194-43a0-8b10-1068c4ea61a2" providerId="AD" clId="Web-{BF0E426B-32BB-7E5B-E47E-838EBCCC2998}" dt="2024-02-14T09:34:11.653" v="2"/>
          <ac:spMkLst>
            <pc:docMk/>
            <pc:sldMk cId="1527714593" sldId="25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34:11.653" v="2"/>
          <ac:spMkLst>
            <pc:docMk/>
            <pc:sldMk cId="1527714593" sldId="258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11.653" v="2"/>
          <ac:spMkLst>
            <pc:docMk/>
            <pc:sldMk cId="1527714593" sldId="258"/>
            <ac:spMk id="8" creationId="{907EF6B7-1338-4443-8C46-6A318D952DFD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11.653" v="2"/>
          <ac:spMkLst>
            <pc:docMk/>
            <pc:sldMk cId="1527714593" sldId="258"/>
            <ac:spMk id="10" creationId="{DAAE4CDD-124C-4DCF-9584-B6033B545DD5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11.653" v="2"/>
          <ac:spMkLst>
            <pc:docMk/>
            <pc:sldMk cId="1527714593" sldId="258"/>
            <ac:spMk id="12" creationId="{081E4A58-353D-44AE-B2FC-2A74E2E400F7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34:28.623" v="3"/>
        <pc:sldMkLst>
          <pc:docMk/>
          <pc:sldMk cId="2793553971" sldId="259"/>
        </pc:sldMkLst>
        <pc:spChg chg="mo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8" creationId="{E92FEB64-6EEA-4759-B4A4-BD2C1E660BA8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10" creationId="{B10BB131-AC8E-4A8E-A5D1-36260F720C3B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12" creationId="{14847E93-7DC1-4D4B-8829-B19AA7137C5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14" creationId="{5566D6E1-03A1-4D73-A4E0-35D74D568A04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16" creationId="{9F835A99-04AC-494A-A572-AFE8413CC938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18" creationId="{7B786209-1B0B-4CA9-9BDD-F7327066A84D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20" creationId="{2D2964BB-484D-45AE-AD66-D407D0629652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28.623" v="3"/>
          <ac:spMkLst>
            <pc:docMk/>
            <pc:sldMk cId="2793553971" sldId="259"/>
            <ac:spMk id="22" creationId="{6691AC69-A76E-4DAB-B565-468B6B87ACF3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35:42.563" v="15" actId="20577"/>
        <pc:sldMkLst>
          <pc:docMk/>
          <pc:sldMk cId="3857062962" sldId="260"/>
        </pc:sldMkLst>
        <pc:spChg chg="mod">
          <ac:chgData name="sveva.delgatto@unimc.it" userId="S::sveva.delgatto@unimc.it::b0dff882-4194-43a0-8b10-1068c4ea61a2" providerId="AD" clId="Web-{BF0E426B-32BB-7E5B-E47E-838EBCCC2998}" dt="2024-02-14T09:35:14.749" v="10" actId="14100"/>
          <ac:spMkLst>
            <pc:docMk/>
            <pc:sldMk cId="3857062962" sldId="26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35:42.563" v="15" actId="20577"/>
          <ac:spMkLst>
            <pc:docMk/>
            <pc:sldMk cId="3857062962" sldId="260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41.951" v="4"/>
          <ac:spMkLst>
            <pc:docMk/>
            <pc:sldMk cId="3857062962" sldId="260"/>
            <ac:spMk id="9" creationId="{9F7D5CDA-D291-4307-BF55-1381FED29634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34:41.951" v="4"/>
          <ac:picMkLst>
            <pc:docMk/>
            <pc:sldMk cId="3857062962" sldId="260"/>
            <ac:picMk id="5" creationId="{0E5353B3-81AC-ACEC-8D06-1BFAC05EDA2C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37:05.347" v="29" actId="20577"/>
        <pc:sldMkLst>
          <pc:docMk/>
          <pc:sldMk cId="3542100981" sldId="261"/>
        </pc:sldMkLst>
        <pc:spChg chg="mod">
          <ac:chgData name="sveva.delgatto@unimc.it" userId="S::sveva.delgatto@unimc.it::b0dff882-4194-43a0-8b10-1068c4ea61a2" providerId="AD" clId="Web-{BF0E426B-32BB-7E5B-E47E-838EBCCC2998}" dt="2024-02-14T09:36:06.267" v="17" actId="14100"/>
          <ac:spMkLst>
            <pc:docMk/>
            <pc:sldMk cId="3542100981" sldId="261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37:05.347" v="29" actId="20577"/>
          <ac:spMkLst>
            <pc:docMk/>
            <pc:sldMk cId="3542100981" sldId="261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5:58.876" v="16"/>
          <ac:spMkLst>
            <pc:docMk/>
            <pc:sldMk cId="3542100981" sldId="261"/>
            <ac:spMk id="9" creationId="{8EB2B82E-9519-13BE-F662-21976E2C7A9C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35:58.876" v="16"/>
          <ac:picMkLst>
            <pc:docMk/>
            <pc:sldMk cId="3542100981" sldId="261"/>
            <ac:picMk id="5" creationId="{205E84CE-69FF-0ECC-5D51-BA262B4CF902}"/>
          </ac:picMkLst>
        </pc:picChg>
        <pc:cxnChg chg="add">
          <ac:chgData name="sveva.delgatto@unimc.it" userId="S::sveva.delgatto@unimc.it::b0dff882-4194-43a0-8b10-1068c4ea61a2" providerId="AD" clId="Web-{BF0E426B-32BB-7E5B-E47E-838EBCCC2998}" dt="2024-02-14T09:35:58.876" v="16"/>
          <ac:cxnSpMkLst>
            <pc:docMk/>
            <pc:sldMk cId="3542100981" sldId="261"/>
            <ac:cxnSpMk id="11" creationId="{58111A9F-5A83-81E0-CD78-A5959435DC2D}"/>
          </ac:cxnSpMkLst>
        </pc:cxnChg>
      </pc:sldChg>
      <pc:sldChg chg="addSp modSp mod setBg">
        <pc:chgData name="sveva.delgatto@unimc.it" userId="S::sveva.delgatto@unimc.it::b0dff882-4194-43a0-8b10-1068c4ea61a2" providerId="AD" clId="Web-{BF0E426B-32BB-7E5B-E47E-838EBCCC2998}" dt="2024-02-14T09:37:42.926" v="32" actId="20577"/>
        <pc:sldMkLst>
          <pc:docMk/>
          <pc:sldMk cId="733279695" sldId="262"/>
        </pc:sldMkLst>
        <pc:spChg chg="mod">
          <ac:chgData name="sveva.delgatto@unimc.it" userId="S::sveva.delgatto@unimc.it::b0dff882-4194-43a0-8b10-1068c4ea61a2" providerId="AD" clId="Web-{BF0E426B-32BB-7E5B-E47E-838EBCCC2998}" dt="2024-02-14T09:37:42.926" v="32" actId="20577"/>
          <ac:spMkLst>
            <pc:docMk/>
            <pc:sldMk cId="733279695" sldId="262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37:30.926" v="30"/>
          <ac:spMkLst>
            <pc:docMk/>
            <pc:sldMk cId="733279695" sldId="262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7:30.926" v="30"/>
          <ac:spMkLst>
            <pc:docMk/>
            <pc:sldMk cId="733279695" sldId="262"/>
            <ac:spMk id="10" creationId="{4AC6B390-BC59-4F1D-A0EE-D71A92F0A0B2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7:30.926" v="30"/>
          <ac:spMkLst>
            <pc:docMk/>
            <pc:sldMk cId="733279695" sldId="262"/>
            <ac:spMk id="12" creationId="{B6C60D79-16F1-4C4B-B7E3-7634E7069CDE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7:30.926" v="30"/>
          <ac:spMkLst>
            <pc:docMk/>
            <pc:sldMk cId="733279695" sldId="262"/>
            <ac:spMk id="14" creationId="{426B127E-6498-4C77-9C9D-4553A5113B80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37:30.926" v="30"/>
          <ac:picMkLst>
            <pc:docMk/>
            <pc:sldMk cId="733279695" sldId="262"/>
            <ac:picMk id="7" creationId="{AA3F09AF-6D15-74E6-1E1D-F8D88693446B}"/>
          </ac:picMkLst>
        </pc:picChg>
      </pc:sldChg>
      <pc:sldChg chg="addSp delSp modSp mod setBg">
        <pc:chgData name="sveva.delgatto@unimc.it" userId="S::sveva.delgatto@unimc.it::b0dff882-4194-43a0-8b10-1068c4ea61a2" providerId="AD" clId="Web-{BF0E426B-32BB-7E5B-E47E-838EBCCC2998}" dt="2024-02-14T09:40:31.401" v="43"/>
        <pc:sldMkLst>
          <pc:docMk/>
          <pc:sldMk cId="3218992555" sldId="263"/>
        </pc:sldMkLst>
        <pc:spChg chg="mod">
          <ac:chgData name="sveva.delgatto@unimc.it" userId="S::sveva.delgatto@unimc.it::b0dff882-4194-43a0-8b10-1068c4ea61a2" providerId="AD" clId="Web-{BF0E426B-32BB-7E5B-E47E-838EBCCC2998}" dt="2024-02-14T09:40:31.401" v="43"/>
          <ac:spMkLst>
            <pc:docMk/>
            <pc:sldMk cId="3218992555" sldId="263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0:31.401" v="43"/>
          <ac:spMkLst>
            <pc:docMk/>
            <pc:sldMk cId="3218992555" sldId="263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0:31.401" v="43"/>
          <ac:spMkLst>
            <pc:docMk/>
            <pc:sldMk cId="3218992555" sldId="263"/>
            <ac:spMk id="8" creationId="{1BB867FF-FC45-48F7-8104-F89BE54909F1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0:17.166" v="40"/>
          <ac:spMkLst>
            <pc:docMk/>
            <pc:sldMk cId="3218992555" sldId="263"/>
            <ac:spMk id="9" creationId="{5D13CC36-B950-4F02-9BAF-9A7EB267398C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0:31.385" v="42"/>
          <ac:spMkLst>
            <pc:docMk/>
            <pc:sldMk cId="3218992555" sldId="263"/>
            <ac:spMk id="10" creationId="{2EB492CD-616E-47F8-933B-5E2D952A0593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0:17.166" v="40"/>
          <ac:spMkLst>
            <pc:docMk/>
            <pc:sldMk cId="3218992555" sldId="263"/>
            <ac:spMk id="11" creationId="{D1BDED99-B35B-4FEE-A274-8E8DB6FEEECF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0:31.385" v="42"/>
          <ac:spMkLst>
            <pc:docMk/>
            <pc:sldMk cId="3218992555" sldId="263"/>
            <ac:spMk id="12" creationId="{59383CF9-23B5-4335-9B21-1791C4CF1C75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0:31.385" v="42"/>
          <ac:spMkLst>
            <pc:docMk/>
            <pc:sldMk cId="3218992555" sldId="263"/>
            <ac:spMk id="14" creationId="{0007FE00-9498-4706-B255-6437B0252C02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0:31.401" v="43"/>
          <ac:spMkLst>
            <pc:docMk/>
            <pc:sldMk cId="3218992555" sldId="263"/>
            <ac:spMk id="16" creationId="{8BB56887-D0D5-4F0C-9E19-7247EB83C8B7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0:31.401" v="43"/>
          <ac:spMkLst>
            <pc:docMk/>
            <pc:sldMk cId="3218992555" sldId="263"/>
            <ac:spMk id="17" creationId="{081E4A58-353D-44AE-B2FC-2A74E2E400F7}"/>
          </ac:spMkLst>
        </pc:spChg>
        <pc:picChg chg="add del">
          <ac:chgData name="sveva.delgatto@unimc.it" userId="S::sveva.delgatto@unimc.it::b0dff882-4194-43a0-8b10-1068c4ea61a2" providerId="AD" clId="Web-{BF0E426B-32BB-7E5B-E47E-838EBCCC2998}" dt="2024-02-14T09:40:17.166" v="40"/>
          <ac:picMkLst>
            <pc:docMk/>
            <pc:sldMk cId="3218992555" sldId="263"/>
            <ac:picMk id="5" creationId="{27968522-4A8C-FAC7-8B03-28DC3D13712D}"/>
          </ac:picMkLst>
        </pc:picChg>
        <pc:picChg chg="add del">
          <ac:chgData name="sveva.delgatto@unimc.it" userId="S::sveva.delgatto@unimc.it::b0dff882-4194-43a0-8b10-1068c4ea61a2" providerId="AD" clId="Web-{BF0E426B-32BB-7E5B-E47E-838EBCCC2998}" dt="2024-02-14T09:40:31.385" v="42"/>
          <ac:picMkLst>
            <pc:docMk/>
            <pc:sldMk cId="3218992555" sldId="263"/>
            <ac:picMk id="7" creationId="{557B5FFF-0F6B-7742-5DC8-AF3B09CAD73E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1:15.074" v="47" actId="20577"/>
        <pc:sldMkLst>
          <pc:docMk/>
          <pc:sldMk cId="1434317916" sldId="264"/>
        </pc:sldMkLst>
        <pc:spChg chg="mod">
          <ac:chgData name="sveva.delgatto@unimc.it" userId="S::sveva.delgatto@unimc.it::b0dff882-4194-43a0-8b10-1068c4ea61a2" providerId="AD" clId="Web-{BF0E426B-32BB-7E5B-E47E-838EBCCC2998}" dt="2024-02-14T09:40:54.964" v="44"/>
          <ac:spMkLst>
            <pc:docMk/>
            <pc:sldMk cId="1434317916" sldId="264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1:15.074" v="47" actId="20577"/>
          <ac:spMkLst>
            <pc:docMk/>
            <pc:sldMk cId="1434317916" sldId="264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0:54.964" v="44"/>
          <ac:spMkLst>
            <pc:docMk/>
            <pc:sldMk cId="1434317916" sldId="264"/>
            <ac:spMk id="9" creationId="{5D13CC36-B950-4F02-9BAF-9A7EB267398C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0:54.964" v="44"/>
          <ac:spMkLst>
            <pc:docMk/>
            <pc:sldMk cId="1434317916" sldId="264"/>
            <ac:spMk id="11" creationId="{D1BDED99-B35B-4FEE-A274-8E8DB6FEEECF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40:54.964" v="44"/>
          <ac:picMkLst>
            <pc:docMk/>
            <pc:sldMk cId="1434317916" sldId="264"/>
            <ac:picMk id="5" creationId="{DAF124EE-B7F9-F487-D348-4B667D27EA79}"/>
          </ac:picMkLst>
        </pc:picChg>
      </pc:sldChg>
      <pc:sldChg chg="addSp delSp modSp mod setBg">
        <pc:chgData name="sveva.delgatto@unimc.it" userId="S::sveva.delgatto@unimc.it::b0dff882-4194-43a0-8b10-1068c4ea61a2" providerId="AD" clId="Web-{BF0E426B-32BB-7E5B-E47E-838EBCCC2998}" dt="2024-02-14T09:43:10.125" v="67" actId="20577"/>
        <pc:sldMkLst>
          <pc:docMk/>
          <pc:sldMk cId="4026451749" sldId="265"/>
        </pc:sldMkLst>
        <pc:spChg chg="mod">
          <ac:chgData name="sveva.delgatto@unimc.it" userId="S::sveva.delgatto@unimc.it::b0dff882-4194-43a0-8b10-1068c4ea61a2" providerId="AD" clId="Web-{BF0E426B-32BB-7E5B-E47E-838EBCCC2998}" dt="2024-02-14T09:42:25.451" v="62"/>
          <ac:spMkLst>
            <pc:docMk/>
            <pc:sldMk cId="4026451749" sldId="265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3:10.125" v="67" actId="20577"/>
          <ac:spMkLst>
            <pc:docMk/>
            <pc:sldMk cId="4026451749" sldId="265"/>
            <ac:spMk id="3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2:25.451" v="62"/>
          <ac:spMkLst>
            <pc:docMk/>
            <pc:sldMk cId="4026451749" sldId="265"/>
            <ac:spMk id="9" creationId="{5D13CC36-B950-4F02-9BAF-9A7EB267398C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2:25.451" v="62"/>
          <ac:spMkLst>
            <pc:docMk/>
            <pc:sldMk cId="4026451749" sldId="265"/>
            <ac:spMk id="11" creationId="{D1BDED99-B35B-4FEE-A274-8E8DB6FEEECF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2:25.451" v="62"/>
          <ac:spMkLst>
            <pc:docMk/>
            <pc:sldMk cId="4026451749" sldId="265"/>
            <ac:spMk id="16" creationId="{45D37F4E-DDB4-456B-97E0-9937730A039F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2:25.451" v="62"/>
          <ac:spMkLst>
            <pc:docMk/>
            <pc:sldMk cId="4026451749" sldId="265"/>
            <ac:spMk id="18" creationId="{B2DD41CD-8F47-4F56-AD12-4E2FF7696987}"/>
          </ac:spMkLst>
        </pc:spChg>
        <pc:picChg chg="add mod ord">
          <ac:chgData name="sveva.delgatto@unimc.it" userId="S::sveva.delgatto@unimc.it::b0dff882-4194-43a0-8b10-1068c4ea61a2" providerId="AD" clId="Web-{BF0E426B-32BB-7E5B-E47E-838EBCCC2998}" dt="2024-02-14T09:42:25.451" v="62"/>
          <ac:picMkLst>
            <pc:docMk/>
            <pc:sldMk cId="4026451749" sldId="265"/>
            <ac:picMk id="5" creationId="{A20D5F3B-5864-0789-6760-4061DE6393D6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3:59.658" v="73" actId="20577"/>
        <pc:sldMkLst>
          <pc:docMk/>
          <pc:sldMk cId="3644087631" sldId="266"/>
        </pc:sldMkLst>
        <pc:spChg chg="mod">
          <ac:chgData name="sveva.delgatto@unimc.it" userId="S::sveva.delgatto@unimc.it::b0dff882-4194-43a0-8b10-1068c4ea61a2" providerId="AD" clId="Web-{BF0E426B-32BB-7E5B-E47E-838EBCCC2998}" dt="2024-02-14T09:43:29.579" v="70"/>
          <ac:spMkLst>
            <pc:docMk/>
            <pc:sldMk cId="3644087631" sldId="26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3:59.658" v="73" actId="20577"/>
          <ac:spMkLst>
            <pc:docMk/>
            <pc:sldMk cId="3644087631" sldId="26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3:29.579" v="70"/>
          <ac:spMkLst>
            <pc:docMk/>
            <pc:sldMk cId="3644087631" sldId="266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3:29.579" v="70"/>
          <ac:spMkLst>
            <pc:docMk/>
            <pc:sldMk cId="3644087631" sldId="266"/>
            <ac:spMk id="10" creationId="{DB17E863-922E-4C26-BD64-E8FD41D28661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4:21.690" v="77" actId="20577"/>
        <pc:sldMkLst>
          <pc:docMk/>
          <pc:sldMk cId="103286187" sldId="267"/>
        </pc:sldMkLst>
        <pc:spChg chg="mod">
          <ac:chgData name="sveva.delgatto@unimc.it" userId="S::sveva.delgatto@unimc.it::b0dff882-4194-43a0-8b10-1068c4ea61a2" providerId="AD" clId="Web-{BF0E426B-32BB-7E5B-E47E-838EBCCC2998}" dt="2024-02-14T09:44:06.642" v="74"/>
          <ac:spMkLst>
            <pc:docMk/>
            <pc:sldMk cId="103286187" sldId="26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4:21.690" v="77" actId="20577"/>
          <ac:spMkLst>
            <pc:docMk/>
            <pc:sldMk cId="103286187" sldId="267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4:06.642" v="74"/>
          <ac:spMkLst>
            <pc:docMk/>
            <pc:sldMk cId="103286187" sldId="267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4:06.642" v="74"/>
          <ac:spMkLst>
            <pc:docMk/>
            <pc:sldMk cId="103286187" sldId="267"/>
            <ac:spMk id="10" creationId="{DB17E863-922E-4C26-BD64-E8FD41D28661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5:20.207" v="85" actId="20577"/>
        <pc:sldMkLst>
          <pc:docMk/>
          <pc:sldMk cId="2939497893" sldId="268"/>
        </pc:sldMkLst>
        <pc:spChg chg="mod">
          <ac:chgData name="sveva.delgatto@unimc.it" userId="S::sveva.delgatto@unimc.it::b0dff882-4194-43a0-8b10-1068c4ea61a2" providerId="AD" clId="Web-{BF0E426B-32BB-7E5B-E47E-838EBCCC2998}" dt="2024-02-14T09:44:38.565" v="78"/>
          <ac:spMkLst>
            <pc:docMk/>
            <pc:sldMk cId="2939497893" sldId="26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5:20.207" v="85" actId="20577"/>
          <ac:spMkLst>
            <pc:docMk/>
            <pc:sldMk cId="2939497893" sldId="268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4:38.565" v="78"/>
          <ac:spMkLst>
            <pc:docMk/>
            <pc:sldMk cId="2939497893" sldId="268"/>
            <ac:spMk id="10" creationId="{77C59BEC-C4CC-4741-B975-08C543178D3D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4:38.565" v="78"/>
          <ac:spMkLst>
            <pc:docMk/>
            <pc:sldMk cId="2939497893" sldId="268"/>
            <ac:spMk id="12" creationId="{72DEF309-605D-4117-9340-6D589B6C3A34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4:38.565" v="78"/>
          <ac:spMkLst>
            <pc:docMk/>
            <pc:sldMk cId="2939497893" sldId="268"/>
            <ac:spMk id="14" creationId="{A7B99495-F43F-4D80-A44F-2CB4764EB90B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44:38.565" v="78"/>
          <ac:picMkLst>
            <pc:docMk/>
            <pc:sldMk cId="2939497893" sldId="268"/>
            <ac:picMk id="7" creationId="{0CCBAC4D-E86B-84D0-30D0-D93749564953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5:51.334" v="89" actId="20577"/>
        <pc:sldMkLst>
          <pc:docMk/>
          <pc:sldMk cId="1635754053" sldId="269"/>
        </pc:sldMkLst>
        <pc:spChg chg="mod">
          <ac:chgData name="sveva.delgatto@unimc.it" userId="S::sveva.delgatto@unimc.it::b0dff882-4194-43a0-8b10-1068c4ea61a2" providerId="AD" clId="Web-{BF0E426B-32BB-7E5B-E47E-838EBCCC2998}" dt="2024-02-14T09:45:32.161" v="86"/>
          <ac:spMkLst>
            <pc:docMk/>
            <pc:sldMk cId="1635754053" sldId="26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5:51.334" v="89" actId="20577"/>
          <ac:spMkLst>
            <pc:docMk/>
            <pc:sldMk cId="1635754053" sldId="269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5:32.161" v="86"/>
          <ac:spMkLst>
            <pc:docMk/>
            <pc:sldMk cId="1635754053" sldId="269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5:32.161" v="86"/>
          <ac:spMkLst>
            <pc:docMk/>
            <pc:sldMk cId="1635754053" sldId="269"/>
            <ac:spMk id="10" creationId="{DB17E863-922E-4C26-BD64-E8FD41D28661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6:18.303" v="93" actId="14100"/>
        <pc:sldMkLst>
          <pc:docMk/>
          <pc:sldMk cId="7364034" sldId="270"/>
        </pc:sldMkLst>
        <pc:spChg chg="mod">
          <ac:chgData name="sveva.delgatto@unimc.it" userId="S::sveva.delgatto@unimc.it::b0dff882-4194-43a0-8b10-1068c4ea61a2" providerId="AD" clId="Web-{BF0E426B-32BB-7E5B-E47E-838EBCCC2998}" dt="2024-02-14T09:46:03.724" v="90"/>
          <ac:spMkLst>
            <pc:docMk/>
            <pc:sldMk cId="7364034" sldId="27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6:18.303" v="93" actId="14100"/>
          <ac:spMkLst>
            <pc:docMk/>
            <pc:sldMk cId="7364034" sldId="270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6:03.724" v="90"/>
          <ac:spMkLst>
            <pc:docMk/>
            <pc:sldMk cId="7364034" sldId="270"/>
            <ac:spMk id="9" creationId="{CB6E2F43-29E9-49D9-91FC-E5FEFAAA70DE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6:03.724" v="90"/>
          <ac:spMkLst>
            <pc:docMk/>
            <pc:sldMk cId="7364034" sldId="270"/>
            <ac:spMk id="11" creationId="{3BA62E19-CD42-4C09-B825-844B4943D49D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6:03.724" v="90"/>
          <ac:spMkLst>
            <pc:docMk/>
            <pc:sldMk cId="7364034" sldId="270"/>
            <ac:spMk id="13" creationId="{8E63CC27-1C86-4653-8866-79C24C5C51FB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46:03.724" v="90"/>
          <ac:picMkLst>
            <pc:docMk/>
            <pc:sldMk cId="7364034" sldId="270"/>
            <ac:picMk id="5" creationId="{93CB80D8-92D1-D079-8476-0251D4D7B945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7:24.540" v="102" actId="20577"/>
        <pc:sldMkLst>
          <pc:docMk/>
          <pc:sldMk cId="2525041818" sldId="271"/>
        </pc:sldMkLst>
        <pc:spChg chg="mod">
          <ac:chgData name="sveva.delgatto@unimc.it" userId="S::sveva.delgatto@unimc.it::b0dff882-4194-43a0-8b10-1068c4ea61a2" providerId="AD" clId="Web-{BF0E426B-32BB-7E5B-E47E-838EBCCC2998}" dt="2024-02-14T09:47:06.570" v="99"/>
          <ac:spMkLst>
            <pc:docMk/>
            <pc:sldMk cId="2525041818" sldId="271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7:24.540" v="102" actId="20577"/>
          <ac:spMkLst>
            <pc:docMk/>
            <pc:sldMk cId="2525041818" sldId="271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7:06.570" v="99"/>
          <ac:spMkLst>
            <pc:docMk/>
            <pc:sldMk cId="2525041818" sldId="271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7:06.570" v="99"/>
          <ac:spMkLst>
            <pc:docMk/>
            <pc:sldMk cId="2525041818" sldId="271"/>
            <ac:spMk id="10" creationId="{DB17E863-922E-4C26-BD64-E8FD41D28661}"/>
          </ac:spMkLst>
        </pc:spChg>
      </pc:sldChg>
      <pc:sldChg chg="addSp delSp modSp mod setBg">
        <pc:chgData name="sveva.delgatto@unimc.it" userId="S::sveva.delgatto@unimc.it::b0dff882-4194-43a0-8b10-1068c4ea61a2" providerId="AD" clId="Web-{BF0E426B-32BB-7E5B-E47E-838EBCCC2998}" dt="2024-02-14T09:48:53.543" v="112" actId="14100"/>
        <pc:sldMkLst>
          <pc:docMk/>
          <pc:sldMk cId="1997153619" sldId="272"/>
        </pc:sldMkLst>
        <pc:spChg chg="mod">
          <ac:chgData name="sveva.delgatto@unimc.it" userId="S::sveva.delgatto@unimc.it::b0dff882-4194-43a0-8b10-1068c4ea61a2" providerId="AD" clId="Web-{BF0E426B-32BB-7E5B-E47E-838EBCCC2998}" dt="2024-02-14T09:48:34.636" v="107"/>
          <ac:spMkLst>
            <pc:docMk/>
            <pc:sldMk cId="1997153619" sldId="272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8:53.543" v="112" actId="14100"/>
          <ac:spMkLst>
            <pc:docMk/>
            <pc:sldMk cId="1997153619" sldId="272"/>
            <ac:spMk id="3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8:34.636" v="107"/>
          <ac:spMkLst>
            <pc:docMk/>
            <pc:sldMk cId="1997153619" sldId="272"/>
            <ac:spMk id="9" creationId="{9F7D5CDA-D291-4307-BF55-1381FED29634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8:34.636" v="107"/>
          <ac:spMkLst>
            <pc:docMk/>
            <pc:sldMk cId="1997153619" sldId="272"/>
            <ac:spMk id="14" creationId="{7FF47CB7-972F-479F-A36D-9E72D26EC8DA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8:34.636" v="107"/>
          <ac:spMkLst>
            <pc:docMk/>
            <pc:sldMk cId="1997153619" sldId="272"/>
            <ac:spMk id="16" creationId="{0D153B68-5844-490D-8E67-F616D6D721CA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8:34.636" v="107"/>
          <ac:spMkLst>
            <pc:docMk/>
            <pc:sldMk cId="1997153619" sldId="272"/>
            <ac:spMk id="18" creationId="{9A0D773F-7A7D-4DBB-9DEA-86BB8B8F4BC8}"/>
          </ac:spMkLst>
        </pc:spChg>
        <pc:picChg chg="add mod">
          <ac:chgData name="sveva.delgatto@unimc.it" userId="S::sveva.delgatto@unimc.it::b0dff882-4194-43a0-8b10-1068c4ea61a2" providerId="AD" clId="Web-{BF0E426B-32BB-7E5B-E47E-838EBCCC2998}" dt="2024-02-14T09:48:34.636" v="107"/>
          <ac:picMkLst>
            <pc:docMk/>
            <pc:sldMk cId="1997153619" sldId="272"/>
            <ac:picMk id="5" creationId="{F80C630F-92C8-0E6E-0449-FE7A24F754A3}"/>
          </ac:picMkLst>
        </pc:picChg>
      </pc:sldChg>
      <pc:sldChg chg="addSp delSp modSp mod setBg">
        <pc:chgData name="sveva.delgatto@unimc.it" userId="S::sveva.delgatto@unimc.it::b0dff882-4194-43a0-8b10-1068c4ea61a2" providerId="AD" clId="Web-{BF0E426B-32BB-7E5B-E47E-838EBCCC2998}" dt="2024-02-14T09:51:02.719" v="141" actId="20577"/>
        <pc:sldMkLst>
          <pc:docMk/>
          <pc:sldMk cId="3121521027" sldId="273"/>
        </pc:sldMkLst>
        <pc:spChg chg="mod">
          <ac:chgData name="sveva.delgatto@unimc.it" userId="S::sveva.delgatto@unimc.it::b0dff882-4194-43a0-8b10-1068c4ea61a2" providerId="AD" clId="Web-{BF0E426B-32BB-7E5B-E47E-838EBCCC2998}" dt="2024-02-14T09:50:19.186" v="125"/>
          <ac:spMkLst>
            <pc:docMk/>
            <pc:sldMk cId="3121521027" sldId="273"/>
            <ac:spMk id="2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50:19.186" v="125"/>
          <ac:spMkLst>
            <pc:docMk/>
            <pc:sldMk cId="3121521027" sldId="273"/>
            <ac:spMk id="3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9:46.966" v="120"/>
          <ac:spMkLst>
            <pc:docMk/>
            <pc:sldMk cId="3121521027" sldId="273"/>
            <ac:spMk id="9" creationId="{E51BA4DF-2BD4-4EC2-B1DB-B27C8AC71864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9:41.810" v="118"/>
          <ac:spMkLst>
            <pc:docMk/>
            <pc:sldMk cId="3121521027" sldId="273"/>
            <ac:spMk id="10" creationId="{E51BA4DF-2BD4-4EC2-B1DB-B27C8AC71864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50:19.108" v="124"/>
          <ac:spMkLst>
            <pc:docMk/>
            <pc:sldMk cId="3121521027" sldId="273"/>
            <ac:spMk id="11" creationId="{3F0B8CEB-8279-4E5E-A0CE-1FC9F71736F2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49:46.966" v="120"/>
          <ac:spMkLst>
            <pc:docMk/>
            <pc:sldMk cId="3121521027" sldId="273"/>
            <ac:spMk id="13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50:05.404" v="122"/>
          <ac:spMkLst>
            <pc:docMk/>
            <pc:sldMk cId="3121521027" sldId="273"/>
            <ac:spMk id="15" creationId="{39F23E05-E5C5-497C-A842-7BD21B207609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50:19.108" v="124"/>
          <ac:spMkLst>
            <pc:docMk/>
            <pc:sldMk cId="3121521027" sldId="273"/>
            <ac:spMk id="19" creationId="{23E547B5-89CF-4EC0-96DE-25771AED0799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50:19.108" v="124"/>
          <ac:spMkLst>
            <pc:docMk/>
            <pc:sldMk cId="3121521027" sldId="273"/>
            <ac:spMk id="21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50:30.780" v="127"/>
          <ac:spMkLst>
            <pc:docMk/>
            <pc:sldMk cId="3121521027" sldId="273"/>
            <ac:spMk id="23" creationId="{E51BA4DF-2BD4-4EC2-B1DB-B27C8AC71864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0:30.780" v="127"/>
          <ac:spMkLst>
            <pc:docMk/>
            <pc:sldMk cId="3121521027" sldId="273"/>
            <ac:spMk id="30" creationId="{E51BA4DF-2BD4-4EC2-B1DB-B27C8AC71864}"/>
          </ac:spMkLst>
        </pc:spChg>
        <pc:graphicFrameChg chg="add del">
          <ac:chgData name="sveva.delgatto@unimc.it" userId="S::sveva.delgatto@unimc.it::b0dff882-4194-43a0-8b10-1068c4ea61a2" providerId="AD" clId="Web-{BF0E426B-32BB-7E5B-E47E-838EBCCC2998}" dt="2024-02-14T09:49:41.810" v="118"/>
          <ac:graphicFrameMkLst>
            <pc:docMk/>
            <pc:sldMk cId="3121521027" sldId="273"/>
            <ac:graphicFrameMk id="5" creationId="{7848A6E0-69E9-3BFE-0A8F-D0A4CBC294FA}"/>
          </ac:graphicFrameMkLst>
        </pc:graphicFrameChg>
        <pc:graphicFrameChg chg="add del">
          <ac:chgData name="sveva.delgatto@unimc.it" userId="S::sveva.delgatto@unimc.it::b0dff882-4194-43a0-8b10-1068c4ea61a2" providerId="AD" clId="Web-{BF0E426B-32BB-7E5B-E47E-838EBCCC2998}" dt="2024-02-14T09:50:05.404" v="122"/>
          <ac:graphicFrameMkLst>
            <pc:docMk/>
            <pc:sldMk cId="3121521027" sldId="273"/>
            <ac:graphicFrameMk id="17" creationId="{37E4C301-EB38-FDA9-6420-297CF860A9F3}"/>
          </ac:graphicFrameMkLst>
        </pc:graphicFrameChg>
        <pc:graphicFrameChg chg="add mod modGraphic">
          <ac:chgData name="sveva.delgatto@unimc.it" userId="S::sveva.delgatto@unimc.it::b0dff882-4194-43a0-8b10-1068c4ea61a2" providerId="AD" clId="Web-{BF0E426B-32BB-7E5B-E47E-838EBCCC2998}" dt="2024-02-14T09:51:02.719" v="141" actId="20577"/>
          <ac:graphicFrameMkLst>
            <pc:docMk/>
            <pc:sldMk cId="3121521027" sldId="273"/>
            <ac:graphicFrameMk id="25" creationId="{7848A6E0-69E9-3BFE-0A8F-D0A4CBC294FA}"/>
          </ac:graphicFrameMkLst>
        </pc:graphicFrameChg>
        <pc:picChg chg="add del">
          <ac:chgData name="sveva.delgatto@unimc.it" userId="S::sveva.delgatto@unimc.it::b0dff882-4194-43a0-8b10-1068c4ea61a2" providerId="AD" clId="Web-{BF0E426B-32BB-7E5B-E47E-838EBCCC2998}" dt="2024-02-14T09:49:41.810" v="118"/>
          <ac:picMkLst>
            <pc:docMk/>
            <pc:sldMk cId="3121521027" sldId="273"/>
            <ac:picMk id="6" creationId="{A8D65B6E-FF6D-C884-FD8D-913EAC71C85C}"/>
          </ac:picMkLst>
        </pc:picChg>
        <pc:picChg chg="add del">
          <ac:chgData name="sveva.delgatto@unimc.it" userId="S::sveva.delgatto@unimc.it::b0dff882-4194-43a0-8b10-1068c4ea61a2" providerId="AD" clId="Web-{BF0E426B-32BB-7E5B-E47E-838EBCCC2998}" dt="2024-02-14T09:49:46.966" v="120"/>
          <ac:picMkLst>
            <pc:docMk/>
            <pc:sldMk cId="3121521027" sldId="273"/>
            <ac:picMk id="12" creationId="{279EB652-07C7-A14E-DB9C-FF31851CA060}"/>
          </ac:picMkLst>
        </pc:picChg>
        <pc:picChg chg="add del">
          <ac:chgData name="sveva.delgatto@unimc.it" userId="S::sveva.delgatto@unimc.it::b0dff882-4194-43a0-8b10-1068c4ea61a2" providerId="AD" clId="Web-{BF0E426B-32BB-7E5B-E47E-838EBCCC2998}" dt="2024-02-14T09:50:05.404" v="122"/>
          <ac:picMkLst>
            <pc:docMk/>
            <pc:sldMk cId="3121521027" sldId="273"/>
            <ac:picMk id="16" creationId="{56C93E96-2D84-0340-238F-7A71A250F94B}"/>
          </ac:picMkLst>
        </pc:picChg>
        <pc:picChg chg="add del">
          <ac:chgData name="sveva.delgatto@unimc.it" userId="S::sveva.delgatto@unimc.it::b0dff882-4194-43a0-8b10-1068c4ea61a2" providerId="AD" clId="Web-{BF0E426B-32BB-7E5B-E47E-838EBCCC2998}" dt="2024-02-14T09:50:19.108" v="124"/>
          <ac:picMkLst>
            <pc:docMk/>
            <pc:sldMk cId="3121521027" sldId="273"/>
            <ac:picMk id="20" creationId="{B24C39AB-089A-3428-EFF2-6F16F93ACC0A}"/>
          </ac:picMkLst>
        </pc:picChg>
        <pc:picChg chg="add mod">
          <ac:chgData name="sveva.delgatto@unimc.it" userId="S::sveva.delgatto@unimc.it::b0dff882-4194-43a0-8b10-1068c4ea61a2" providerId="AD" clId="Web-{BF0E426B-32BB-7E5B-E47E-838EBCCC2998}" dt="2024-02-14T09:50:30.780" v="127"/>
          <ac:picMkLst>
            <pc:docMk/>
            <pc:sldMk cId="3121521027" sldId="273"/>
            <ac:picMk id="24" creationId="{A8D65B6E-FF6D-C884-FD8D-913EAC71C85C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2:30.472" v="151" actId="20577"/>
        <pc:sldMkLst>
          <pc:docMk/>
          <pc:sldMk cId="330219178" sldId="274"/>
        </pc:sldMkLst>
        <pc:spChg chg="mod">
          <ac:chgData name="sveva.delgatto@unimc.it" userId="S::sveva.delgatto@unimc.it::b0dff882-4194-43a0-8b10-1068c4ea61a2" providerId="AD" clId="Web-{BF0E426B-32BB-7E5B-E47E-838EBCCC2998}" dt="2024-02-14T09:51:39.267" v="142"/>
          <ac:spMkLst>
            <pc:docMk/>
            <pc:sldMk cId="330219178" sldId="274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2:30.472" v="151" actId="20577"/>
          <ac:spMkLst>
            <pc:docMk/>
            <pc:sldMk cId="330219178" sldId="274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1:39.267" v="142"/>
          <ac:spMkLst>
            <pc:docMk/>
            <pc:sldMk cId="330219178" sldId="274"/>
            <ac:spMk id="10" creationId="{77C59BEC-C4CC-4741-B975-08C543178D3D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1:39.267" v="142"/>
          <ac:spMkLst>
            <pc:docMk/>
            <pc:sldMk cId="330219178" sldId="274"/>
            <ac:spMk id="12" creationId="{72DEF309-605D-4117-9340-6D589B6C3A34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1:39.267" v="142"/>
          <ac:spMkLst>
            <pc:docMk/>
            <pc:sldMk cId="330219178" sldId="274"/>
            <ac:spMk id="14" creationId="{A7B99495-F43F-4D80-A44F-2CB4764EB90B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51:39.267" v="142"/>
          <ac:picMkLst>
            <pc:docMk/>
            <pc:sldMk cId="330219178" sldId="274"/>
            <ac:picMk id="7" creationId="{AFC57F76-D301-B827-902B-3229AE823E6C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2:51.207" v="154" actId="20577"/>
        <pc:sldMkLst>
          <pc:docMk/>
          <pc:sldMk cId="132122305" sldId="275"/>
        </pc:sldMkLst>
        <pc:spChg chg="mod">
          <ac:chgData name="sveva.delgatto@unimc.it" userId="S::sveva.delgatto@unimc.it::b0dff882-4194-43a0-8b10-1068c4ea61a2" providerId="AD" clId="Web-{BF0E426B-32BB-7E5B-E47E-838EBCCC2998}" dt="2024-02-14T09:52:41.066" v="152"/>
          <ac:spMkLst>
            <pc:docMk/>
            <pc:sldMk cId="132122305" sldId="275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2:51.207" v="154" actId="20577"/>
          <ac:spMkLst>
            <pc:docMk/>
            <pc:sldMk cId="132122305" sldId="275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2:41.066" v="152"/>
          <ac:spMkLst>
            <pc:docMk/>
            <pc:sldMk cId="132122305" sldId="275"/>
            <ac:spMk id="10" creationId="{77C59BEC-C4CC-4741-B975-08C543178D3D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2:41.066" v="152"/>
          <ac:spMkLst>
            <pc:docMk/>
            <pc:sldMk cId="132122305" sldId="275"/>
            <ac:spMk id="12" creationId="{72DEF309-605D-4117-9340-6D589B6C3A34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2:41.066" v="152"/>
          <ac:spMkLst>
            <pc:docMk/>
            <pc:sldMk cId="132122305" sldId="275"/>
            <ac:spMk id="14" creationId="{A7B99495-F43F-4D80-A44F-2CB4764EB90B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52:41.066" v="152"/>
          <ac:picMkLst>
            <pc:docMk/>
            <pc:sldMk cId="132122305" sldId="275"/>
            <ac:picMk id="7" creationId="{3B3B6BBB-461D-BB98-63D4-6442C7CEAF0E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4:08.475" v="163" actId="20577"/>
        <pc:sldMkLst>
          <pc:docMk/>
          <pc:sldMk cId="767210006" sldId="276"/>
        </pc:sldMkLst>
        <pc:spChg chg="mod">
          <ac:chgData name="sveva.delgatto@unimc.it" userId="S::sveva.delgatto@unimc.it::b0dff882-4194-43a0-8b10-1068c4ea61a2" providerId="AD" clId="Web-{BF0E426B-32BB-7E5B-E47E-838EBCCC2998}" dt="2024-02-14T09:53:54.537" v="161"/>
          <ac:spMkLst>
            <pc:docMk/>
            <pc:sldMk cId="767210006" sldId="27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4:08.475" v="163" actId="20577"/>
          <ac:spMkLst>
            <pc:docMk/>
            <pc:sldMk cId="767210006" sldId="27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3:54.537" v="161"/>
          <ac:spMkLst>
            <pc:docMk/>
            <pc:sldMk cId="767210006" sldId="276"/>
            <ac:spMk id="9" creationId="{257363FD-7E77-4145-9483-331A807ADF0E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53:54.537" v="161"/>
          <ac:picMkLst>
            <pc:docMk/>
            <pc:sldMk cId="767210006" sldId="276"/>
            <ac:picMk id="5" creationId="{B671F003-7A88-B2CC-5F91-90546623518E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5:22.415" v="173" actId="20577"/>
        <pc:sldMkLst>
          <pc:docMk/>
          <pc:sldMk cId="1581448952" sldId="277"/>
        </pc:sldMkLst>
        <pc:spChg chg="mod">
          <ac:chgData name="sveva.delgatto@unimc.it" userId="S::sveva.delgatto@unimc.it::b0dff882-4194-43a0-8b10-1068c4ea61a2" providerId="AD" clId="Web-{BF0E426B-32BB-7E5B-E47E-838EBCCC2998}" dt="2024-02-14T09:54:34.851" v="167"/>
          <ac:spMkLst>
            <pc:docMk/>
            <pc:sldMk cId="1581448952" sldId="27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5:22.415" v="173" actId="20577"/>
          <ac:spMkLst>
            <pc:docMk/>
            <pc:sldMk cId="1581448952" sldId="277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4:34.851" v="167"/>
          <ac:spMkLst>
            <pc:docMk/>
            <pc:sldMk cId="1581448952" sldId="277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4:34.851" v="167"/>
          <ac:spMkLst>
            <pc:docMk/>
            <pc:sldMk cId="1581448952" sldId="277"/>
            <ac:spMk id="10" creationId="{DB17E863-922E-4C26-BD64-E8FD41D28661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8:26.203" v="191" actId="20577"/>
        <pc:sldMkLst>
          <pc:docMk/>
          <pc:sldMk cId="3619675295" sldId="278"/>
        </pc:sldMkLst>
        <pc:spChg chg="mod">
          <ac:chgData name="sveva.delgatto@unimc.it" userId="S::sveva.delgatto@unimc.it::b0dff882-4194-43a0-8b10-1068c4ea61a2" providerId="AD" clId="Web-{BF0E426B-32BB-7E5B-E47E-838EBCCC2998}" dt="2024-02-14T09:58:03.358" v="186"/>
          <ac:spMkLst>
            <pc:docMk/>
            <pc:sldMk cId="3619675295" sldId="27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8:26.203" v="191" actId="20577"/>
          <ac:spMkLst>
            <pc:docMk/>
            <pc:sldMk cId="3619675295" sldId="278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8:03.358" v="186"/>
          <ac:spMkLst>
            <pc:docMk/>
            <pc:sldMk cId="3619675295" sldId="278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8:03.358" v="186"/>
          <ac:spMkLst>
            <pc:docMk/>
            <pc:sldMk cId="3619675295" sldId="278"/>
            <ac:spMk id="10" creationId="{DB17E863-922E-4C26-BD64-E8FD41D28661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9:00.376" v="195" actId="20577"/>
        <pc:sldMkLst>
          <pc:docMk/>
          <pc:sldMk cId="3647897531" sldId="279"/>
        </pc:sldMkLst>
        <pc:spChg chg="mod">
          <ac:chgData name="sveva.delgatto@unimc.it" userId="S::sveva.delgatto@unimc.it::b0dff882-4194-43a0-8b10-1068c4ea61a2" providerId="AD" clId="Web-{BF0E426B-32BB-7E5B-E47E-838EBCCC2998}" dt="2024-02-14T09:58:36.016" v="192"/>
          <ac:spMkLst>
            <pc:docMk/>
            <pc:sldMk cId="3647897531" sldId="27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9:00.376" v="195" actId="20577"/>
          <ac:spMkLst>
            <pc:docMk/>
            <pc:sldMk cId="3647897531" sldId="279"/>
            <ac:spMk id="3" creationId="{00000000-0000-0000-0000-000000000000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58:36.016" v="192"/>
          <ac:picMkLst>
            <pc:docMk/>
            <pc:sldMk cId="3647897531" sldId="279"/>
            <ac:picMk id="5" creationId="{E5D231DA-32B4-BBD7-DF6B-5BBCB3204490}"/>
          </ac:picMkLst>
        </pc:picChg>
        <pc:cxnChg chg="add">
          <ac:chgData name="sveva.delgatto@unimc.it" userId="S::sveva.delgatto@unimc.it::b0dff882-4194-43a0-8b10-1068c4ea61a2" providerId="AD" clId="Web-{BF0E426B-32BB-7E5B-E47E-838EBCCC2998}" dt="2024-02-14T09:58:36.016" v="192"/>
          <ac:cxnSpMkLst>
            <pc:docMk/>
            <pc:sldMk cId="3647897531" sldId="279"/>
            <ac:cxnSpMk id="9" creationId="{1503BFE4-729B-D9D0-C17B-501E6AF1127A}"/>
          </ac:cxnSpMkLst>
        </pc:cxnChg>
      </pc:sldChg>
      <pc:sldChg chg="addSp modSp mod setBg">
        <pc:chgData name="sveva.delgatto@unimc.it" userId="S::sveva.delgatto@unimc.it::b0dff882-4194-43a0-8b10-1068c4ea61a2" providerId="AD" clId="Web-{BF0E426B-32BB-7E5B-E47E-838EBCCC2998}" dt="2024-02-14T10:02:33.883" v="222" actId="20577"/>
        <pc:sldMkLst>
          <pc:docMk/>
          <pc:sldMk cId="2207768356" sldId="280"/>
        </pc:sldMkLst>
        <pc:spChg chg="mod">
          <ac:chgData name="sveva.delgatto@unimc.it" userId="S::sveva.delgatto@unimc.it::b0dff882-4194-43a0-8b10-1068c4ea61a2" providerId="AD" clId="Web-{BF0E426B-32BB-7E5B-E47E-838EBCCC2998}" dt="2024-02-14T10:02:10.242" v="216"/>
          <ac:spMkLst>
            <pc:docMk/>
            <pc:sldMk cId="2207768356" sldId="28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2:33.883" v="222" actId="20577"/>
          <ac:spMkLst>
            <pc:docMk/>
            <pc:sldMk cId="2207768356" sldId="280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2:10.242" v="216"/>
          <ac:spMkLst>
            <pc:docMk/>
            <pc:sldMk cId="2207768356" sldId="280"/>
            <ac:spMk id="9" creationId="{5D13CC36-B950-4F02-9BAF-9A7EB267398C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2:10.242" v="216"/>
          <ac:spMkLst>
            <pc:docMk/>
            <pc:sldMk cId="2207768356" sldId="280"/>
            <ac:spMk id="11" creationId="{D1BDED99-B35B-4FEE-A274-8E8DB6FEEECF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10:02:10.242" v="216"/>
          <ac:picMkLst>
            <pc:docMk/>
            <pc:sldMk cId="2207768356" sldId="280"/>
            <ac:picMk id="5" creationId="{DBB09649-4EB4-F635-E40C-9B78C52ACB8E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10:03:36.573" v="228" actId="14100"/>
        <pc:sldMkLst>
          <pc:docMk/>
          <pc:sldMk cId="2521051332" sldId="281"/>
        </pc:sldMkLst>
        <pc:spChg chg="mod">
          <ac:chgData name="sveva.delgatto@unimc.it" userId="S::sveva.delgatto@unimc.it::b0dff882-4194-43a0-8b10-1068c4ea61a2" providerId="AD" clId="Web-{BF0E426B-32BB-7E5B-E47E-838EBCCC2998}" dt="2024-02-14T10:03:17.119" v="224"/>
          <ac:spMkLst>
            <pc:docMk/>
            <pc:sldMk cId="2521051332" sldId="281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3:36.573" v="228" actId="14100"/>
          <ac:spMkLst>
            <pc:docMk/>
            <pc:sldMk cId="2521051332" sldId="281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3:17.119" v="224"/>
          <ac:spMkLst>
            <pc:docMk/>
            <pc:sldMk cId="2521051332" sldId="281"/>
            <ac:spMk id="8" creationId="{C9A36457-A5F4-4103-A443-02581C09185B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3:17.119" v="224"/>
          <ac:spMkLst>
            <pc:docMk/>
            <pc:sldMk cId="2521051332" sldId="281"/>
            <ac:spMk id="10" creationId="{AA5CF486-D9E5-4A66-898A-F3D62B81B15E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10:06:41.313" v="250" actId="20577"/>
        <pc:sldMkLst>
          <pc:docMk/>
          <pc:sldMk cId="767251776" sldId="283"/>
        </pc:sldMkLst>
        <pc:spChg chg="mod">
          <ac:chgData name="sveva.delgatto@unimc.it" userId="S::sveva.delgatto@unimc.it::b0dff882-4194-43a0-8b10-1068c4ea61a2" providerId="AD" clId="Web-{BF0E426B-32BB-7E5B-E47E-838EBCCC2998}" dt="2024-02-14T10:06:19.703" v="247"/>
          <ac:spMkLst>
            <pc:docMk/>
            <pc:sldMk cId="767251776" sldId="283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6:41.313" v="250" actId="20577"/>
          <ac:spMkLst>
            <pc:docMk/>
            <pc:sldMk cId="767251776" sldId="283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6:19.703" v="247"/>
          <ac:spMkLst>
            <pc:docMk/>
            <pc:sldMk cId="767251776" sldId="283"/>
            <ac:spMk id="9" creationId="{5D13CC36-B950-4F02-9BAF-9A7EB267398C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6:19.703" v="247"/>
          <ac:spMkLst>
            <pc:docMk/>
            <pc:sldMk cId="767251776" sldId="283"/>
            <ac:spMk id="11" creationId="{D1BDED99-B35B-4FEE-A274-8E8DB6FEEECF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10:06:19.703" v="247"/>
          <ac:picMkLst>
            <pc:docMk/>
            <pc:sldMk cId="767251776" sldId="283"/>
            <ac:picMk id="5" creationId="{8BC2072F-B5C0-345E-0902-880007B8C38E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34:03.075" v="1"/>
        <pc:sldMkLst>
          <pc:docMk/>
          <pc:sldMk cId="3777169637" sldId="284"/>
        </pc:sldMkLst>
        <pc:spChg chg="mod">
          <ac:chgData name="sveva.delgatto@unimc.it" userId="S::sveva.delgatto@unimc.it::b0dff882-4194-43a0-8b10-1068c4ea61a2" providerId="AD" clId="Web-{BF0E426B-32BB-7E5B-E47E-838EBCCC2998}" dt="2024-02-14T09:34:03.075" v="1"/>
          <ac:spMkLst>
            <pc:docMk/>
            <pc:sldMk cId="3777169637" sldId="284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34:03.075" v="1"/>
          <ac:spMkLst>
            <pc:docMk/>
            <pc:sldMk cId="3777169637" sldId="284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03.075" v="1"/>
          <ac:spMkLst>
            <pc:docMk/>
            <pc:sldMk cId="3777169637" sldId="284"/>
            <ac:spMk id="8" creationId="{907EF6B7-1338-4443-8C46-6A318D952DFD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03.075" v="1"/>
          <ac:spMkLst>
            <pc:docMk/>
            <pc:sldMk cId="3777169637" sldId="284"/>
            <ac:spMk id="10" creationId="{DAAE4CDD-124C-4DCF-9584-B6033B545DD5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4:03.075" v="1"/>
          <ac:spMkLst>
            <pc:docMk/>
            <pc:sldMk cId="3777169637" sldId="284"/>
            <ac:spMk id="12" creationId="{081E4A58-353D-44AE-B2FC-2A74E2E400F7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39:32.289" v="38" actId="20577"/>
        <pc:sldMkLst>
          <pc:docMk/>
          <pc:sldMk cId="1676150004" sldId="285"/>
        </pc:sldMkLst>
        <pc:spChg chg="mod">
          <ac:chgData name="sveva.delgatto@unimc.it" userId="S::sveva.delgatto@unimc.it::b0dff882-4194-43a0-8b10-1068c4ea61a2" providerId="AD" clId="Web-{BF0E426B-32BB-7E5B-E47E-838EBCCC2998}" dt="2024-02-14T09:38:00.911" v="35" actId="20577"/>
          <ac:spMkLst>
            <pc:docMk/>
            <pc:sldMk cId="1676150004" sldId="285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39:32.289" v="38" actId="20577"/>
          <ac:spMkLst>
            <pc:docMk/>
            <pc:sldMk cId="1676150004" sldId="285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7:53.239" v="33"/>
          <ac:spMkLst>
            <pc:docMk/>
            <pc:sldMk cId="1676150004" sldId="285"/>
            <ac:spMk id="10" creationId="{4AC6B390-BC59-4F1D-A0EE-D71A92F0A0B2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7:53.239" v="33"/>
          <ac:spMkLst>
            <pc:docMk/>
            <pc:sldMk cId="1676150004" sldId="285"/>
            <ac:spMk id="12" creationId="{B6C60D79-16F1-4C4B-B7E3-7634E7069CDE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37:53.239" v="33"/>
          <ac:spMkLst>
            <pc:docMk/>
            <pc:sldMk cId="1676150004" sldId="285"/>
            <ac:spMk id="14" creationId="{426B127E-6498-4C77-9C9D-4553A5113B80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37:53.239" v="33"/>
          <ac:picMkLst>
            <pc:docMk/>
            <pc:sldMk cId="1676150004" sldId="285"/>
            <ac:picMk id="7" creationId="{F2B79220-1FDB-5ED5-3EA4-B145DC9ADFAD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1:59.279" v="59" actId="20577"/>
        <pc:sldMkLst>
          <pc:docMk/>
          <pc:sldMk cId="4036885865" sldId="287"/>
        </pc:sldMkLst>
        <pc:spChg chg="mod">
          <ac:chgData name="sveva.delgatto@unimc.it" userId="S::sveva.delgatto@unimc.it::b0dff882-4194-43a0-8b10-1068c4ea61a2" providerId="AD" clId="Web-{BF0E426B-32BB-7E5B-E47E-838EBCCC2998}" dt="2024-02-14T09:41:28.309" v="48"/>
          <ac:spMkLst>
            <pc:docMk/>
            <pc:sldMk cId="4036885865" sldId="28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1:59.279" v="59" actId="20577"/>
          <ac:spMkLst>
            <pc:docMk/>
            <pc:sldMk cId="4036885865" sldId="287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1:28.309" v="48"/>
          <ac:spMkLst>
            <pc:docMk/>
            <pc:sldMk cId="4036885865" sldId="287"/>
            <ac:spMk id="8" creationId="{C9A36457-A5F4-4103-A443-02581C09185B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1:28.309" v="48"/>
          <ac:spMkLst>
            <pc:docMk/>
            <pc:sldMk cId="4036885865" sldId="287"/>
            <ac:spMk id="10" creationId="{DC5FB7E8-B636-40FA-BE8D-48145C0F5C57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1:28.309" v="48"/>
          <ac:spMkLst>
            <pc:docMk/>
            <pc:sldMk cId="4036885865" sldId="287"/>
            <ac:spMk id="12" creationId="{142DCE2C-2863-46FA-9BE7-24365A24D9BA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6:51.179" v="98" actId="20577"/>
        <pc:sldMkLst>
          <pc:docMk/>
          <pc:sldMk cId="2699370741" sldId="288"/>
        </pc:sldMkLst>
        <pc:spChg chg="mod">
          <ac:chgData name="sveva.delgatto@unimc.it" userId="S::sveva.delgatto@unimc.it::b0dff882-4194-43a0-8b10-1068c4ea61a2" providerId="AD" clId="Web-{BF0E426B-32BB-7E5B-E47E-838EBCCC2998}" dt="2024-02-14T09:46:28.522" v="94"/>
          <ac:spMkLst>
            <pc:docMk/>
            <pc:sldMk cId="2699370741" sldId="28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6:51.179" v="98" actId="20577"/>
          <ac:spMkLst>
            <pc:docMk/>
            <pc:sldMk cId="2699370741" sldId="288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6:28.522" v="94"/>
          <ac:spMkLst>
            <pc:docMk/>
            <pc:sldMk cId="2699370741" sldId="288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6:28.522" v="94"/>
          <ac:spMkLst>
            <pc:docMk/>
            <pc:sldMk cId="2699370741" sldId="288"/>
            <ac:spMk id="10" creationId="{DB17E863-922E-4C26-BD64-E8FD41D28661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09:49:23.028" v="116" actId="20577"/>
        <pc:sldMkLst>
          <pc:docMk/>
          <pc:sldMk cId="1230138660" sldId="289"/>
        </pc:sldMkLst>
        <pc:spChg chg="mod">
          <ac:chgData name="sveva.delgatto@unimc.it" userId="S::sveva.delgatto@unimc.it::b0dff882-4194-43a0-8b10-1068c4ea61a2" providerId="AD" clId="Web-{BF0E426B-32BB-7E5B-E47E-838EBCCC2998}" dt="2024-02-14T09:49:05.309" v="113"/>
          <ac:spMkLst>
            <pc:docMk/>
            <pc:sldMk cId="1230138660" sldId="28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49:23.028" v="116" actId="20577"/>
          <ac:spMkLst>
            <pc:docMk/>
            <pc:sldMk cId="1230138660" sldId="289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49:05.309" v="113"/>
          <ac:spMkLst>
            <pc:docMk/>
            <pc:sldMk cId="1230138660" sldId="289"/>
            <ac:spMk id="9" creationId="{E51BA4DF-2BD4-4EC2-B1DB-B27C8AC71864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49:05.309" v="113"/>
          <ac:picMkLst>
            <pc:docMk/>
            <pc:sldMk cId="1230138660" sldId="289"/>
            <ac:picMk id="5" creationId="{67314103-C0C1-4085-8361-F4602C22003E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3:07.645" v="155"/>
        <pc:sldMkLst>
          <pc:docMk/>
          <pc:sldMk cId="3546889281" sldId="290"/>
        </pc:sldMkLst>
        <pc:spChg chg="mod">
          <ac:chgData name="sveva.delgatto@unimc.it" userId="S::sveva.delgatto@unimc.it::b0dff882-4194-43a0-8b10-1068c4ea61a2" providerId="AD" clId="Web-{BF0E426B-32BB-7E5B-E47E-838EBCCC2998}" dt="2024-02-14T09:53:07.645" v="155"/>
          <ac:spMkLst>
            <pc:docMk/>
            <pc:sldMk cId="3546889281" sldId="29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3:07.645" v="155"/>
          <ac:spMkLst>
            <pc:docMk/>
            <pc:sldMk cId="3546889281" sldId="290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3:07.645" v="155"/>
          <ac:spMkLst>
            <pc:docMk/>
            <pc:sldMk cId="3546889281" sldId="290"/>
            <ac:spMk id="9" creationId="{257363FD-7E77-4145-9483-331A807ADF0E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53:07.645" v="155"/>
          <ac:picMkLst>
            <pc:docMk/>
            <pc:sldMk cId="3546889281" sldId="290"/>
            <ac:picMk id="5" creationId="{837480EE-C3B5-67CC-254E-C11238363676}"/>
          </ac:picMkLst>
        </pc:picChg>
      </pc:sldChg>
      <pc:sldChg chg="addSp delSp modSp mod setBg">
        <pc:chgData name="sveva.delgatto@unimc.it" userId="S::sveva.delgatto@unimc.it::b0dff882-4194-43a0-8b10-1068c4ea61a2" providerId="AD" clId="Web-{BF0E426B-32BB-7E5B-E47E-838EBCCC2998}" dt="2024-02-14T09:57:32.107" v="185"/>
        <pc:sldMkLst>
          <pc:docMk/>
          <pc:sldMk cId="3481282431" sldId="291"/>
        </pc:sldMkLst>
        <pc:spChg chg="mod">
          <ac:chgData name="sveva.delgatto@unimc.it" userId="S::sveva.delgatto@unimc.it::b0dff882-4194-43a0-8b10-1068c4ea61a2" providerId="AD" clId="Web-{BF0E426B-32BB-7E5B-E47E-838EBCCC2998}" dt="2024-02-14T09:57:32.107" v="185"/>
          <ac:spMkLst>
            <pc:docMk/>
            <pc:sldMk cId="3481282431" sldId="291"/>
            <ac:spMk id="2" creationId="{00000000-0000-0000-0000-000000000000}"/>
          </ac:spMkLst>
        </pc:spChg>
        <pc:spChg chg="del mod">
          <ac:chgData name="sveva.delgatto@unimc.it" userId="S::sveva.delgatto@unimc.it::b0dff882-4194-43a0-8b10-1068c4ea61a2" providerId="AD" clId="Web-{BF0E426B-32BB-7E5B-E47E-838EBCCC2998}" dt="2024-02-14T09:57:32.107" v="185"/>
          <ac:spMkLst>
            <pc:docMk/>
            <pc:sldMk cId="3481282431" sldId="291"/>
            <ac:spMk id="3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57:32.076" v="184"/>
          <ac:spMkLst>
            <pc:docMk/>
            <pc:sldMk cId="3481282431" sldId="291"/>
            <ac:spMk id="9" creationId="{5D13CC36-B950-4F02-9BAF-9A7EB267398C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09:57:32.076" v="184"/>
          <ac:spMkLst>
            <pc:docMk/>
            <pc:sldMk cId="3481282431" sldId="291"/>
            <ac:spMk id="11" creationId="{D1BDED99-B35B-4FEE-A274-8E8DB6FEEECF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7:32.107" v="185"/>
          <ac:spMkLst>
            <pc:docMk/>
            <pc:sldMk cId="3481282431" sldId="291"/>
            <ac:spMk id="13" creationId="{C05CBC3C-2E5A-4839-8B9B-2E5A6ADF0F58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7:32.107" v="185"/>
          <ac:spMkLst>
            <pc:docMk/>
            <pc:sldMk cId="3481282431" sldId="291"/>
            <ac:spMk id="14" creationId="{DB5B423A-57CC-4C58-AA26-8E2E862B03A0}"/>
          </ac:spMkLst>
        </pc:spChg>
        <pc:graphicFrameChg chg="add">
          <ac:chgData name="sveva.delgatto@unimc.it" userId="S::sveva.delgatto@unimc.it::b0dff882-4194-43a0-8b10-1068c4ea61a2" providerId="AD" clId="Web-{BF0E426B-32BB-7E5B-E47E-838EBCCC2998}" dt="2024-02-14T09:57:32.107" v="185"/>
          <ac:graphicFrameMkLst>
            <pc:docMk/>
            <pc:sldMk cId="3481282431" sldId="291"/>
            <ac:graphicFrameMk id="15" creationId="{9F0DE231-DF29-2DC6-3F2D-C58A48622F7B}"/>
          </ac:graphicFrameMkLst>
        </pc:graphicFrameChg>
        <pc:picChg chg="add del">
          <ac:chgData name="sveva.delgatto@unimc.it" userId="S::sveva.delgatto@unimc.it::b0dff882-4194-43a0-8b10-1068c4ea61a2" providerId="AD" clId="Web-{BF0E426B-32BB-7E5B-E47E-838EBCCC2998}" dt="2024-02-14T09:57:32.076" v="184"/>
          <ac:picMkLst>
            <pc:docMk/>
            <pc:sldMk cId="3481282431" sldId="291"/>
            <ac:picMk id="5" creationId="{4077DE2A-E6BA-4121-963A-96DD1382080E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10:00:24.551" v="206" actId="20577"/>
        <pc:sldMkLst>
          <pc:docMk/>
          <pc:sldMk cId="2358862612" sldId="292"/>
        </pc:sldMkLst>
        <pc:spChg chg="mod">
          <ac:chgData name="sveva.delgatto@unimc.it" userId="S::sveva.delgatto@unimc.it::b0dff882-4194-43a0-8b10-1068c4ea61a2" providerId="AD" clId="Web-{BF0E426B-32BB-7E5B-E47E-838EBCCC2998}" dt="2024-02-14T09:59:57.206" v="203"/>
          <ac:spMkLst>
            <pc:docMk/>
            <pc:sldMk cId="2358862612" sldId="292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0:24.551" v="206" actId="20577"/>
          <ac:spMkLst>
            <pc:docMk/>
            <pc:sldMk cId="2358862612" sldId="292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9:57.206" v="203"/>
          <ac:spMkLst>
            <pc:docMk/>
            <pc:sldMk cId="2358862612" sldId="292"/>
            <ac:spMk id="9" creationId="{9F7D5CDA-D291-4307-BF55-1381FED29634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59:57.206" v="203"/>
          <ac:picMkLst>
            <pc:docMk/>
            <pc:sldMk cId="2358862612" sldId="292"/>
            <ac:picMk id="5" creationId="{08812D9A-1837-1B9B-B6F2-F17E5E886F03}"/>
          </ac:picMkLst>
        </pc:picChg>
      </pc:sldChg>
      <pc:sldChg chg="del">
        <pc:chgData name="sveva.delgatto@unimc.it" userId="S::sveva.delgatto@unimc.it::b0dff882-4194-43a0-8b10-1068c4ea61a2" providerId="AD" clId="Web-{BF0E426B-32BB-7E5B-E47E-838EBCCC2998}" dt="2024-02-14T10:10:52.212" v="286"/>
        <pc:sldMkLst>
          <pc:docMk/>
          <pc:sldMk cId="4289719006" sldId="293"/>
        </pc:sldMkLst>
      </pc:sldChg>
      <pc:sldChg chg="addSp delSp modSp mod setBg">
        <pc:chgData name="sveva.delgatto@unimc.it" userId="S::sveva.delgatto@unimc.it::b0dff882-4194-43a0-8b10-1068c4ea61a2" providerId="AD" clId="Web-{BF0E426B-32BB-7E5B-E47E-838EBCCC2998}" dt="2024-02-14T10:05:56.984" v="246" actId="20577"/>
        <pc:sldMkLst>
          <pc:docMk/>
          <pc:sldMk cId="606501019" sldId="294"/>
        </pc:sldMkLst>
        <pc:spChg chg="mod">
          <ac:chgData name="sveva.delgatto@unimc.it" userId="S::sveva.delgatto@unimc.it::b0dff882-4194-43a0-8b10-1068c4ea61a2" providerId="AD" clId="Web-{BF0E426B-32BB-7E5B-E47E-838EBCCC2998}" dt="2024-02-14T10:05:40.436" v="242"/>
          <ac:spMkLst>
            <pc:docMk/>
            <pc:sldMk cId="606501019" sldId="294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5:56.984" v="246" actId="20577"/>
          <ac:spMkLst>
            <pc:docMk/>
            <pc:sldMk cId="606501019" sldId="294"/>
            <ac:spMk id="3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10:04:31.684" v="230"/>
          <ac:spMkLst>
            <pc:docMk/>
            <pc:sldMk cId="606501019" sldId="294"/>
            <ac:spMk id="8" creationId="{081EA652-8C6A-4E69-BEB9-170809474553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10:05:40.436" v="242"/>
          <ac:spMkLst>
            <pc:docMk/>
            <pc:sldMk cId="606501019" sldId="294"/>
            <ac:spMk id="9" creationId="{9F7D5CDA-D291-4307-BF55-1381FED29634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10:04:31.684" v="230"/>
          <ac:spMkLst>
            <pc:docMk/>
            <pc:sldMk cId="606501019" sldId="294"/>
            <ac:spMk id="10" creationId="{5298780A-33B9-4EA2-8F67-DE68AD62841B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10:05:40.436" v="242"/>
          <ac:spMkLst>
            <pc:docMk/>
            <pc:sldMk cId="606501019" sldId="294"/>
            <ac:spMk id="11" creationId="{59B296B9-C5A5-4E4F-9B60-C907B5F1466C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10:04:31.684" v="230"/>
          <ac:spMkLst>
            <pc:docMk/>
            <pc:sldMk cId="606501019" sldId="294"/>
            <ac:spMk id="12" creationId="{7F488E8B-4E1E-4402-8935-D4E6C02615C7}"/>
          </ac:spMkLst>
        </pc:spChg>
        <pc:spChg chg="add del">
          <ac:chgData name="sveva.delgatto@unimc.it" userId="S::sveva.delgatto@unimc.it::b0dff882-4194-43a0-8b10-1068c4ea61a2" providerId="AD" clId="Web-{BF0E426B-32BB-7E5B-E47E-838EBCCC2998}" dt="2024-02-14T10:05:40.436" v="242"/>
          <ac:spMkLst>
            <pc:docMk/>
            <pc:sldMk cId="606501019" sldId="294"/>
            <ac:spMk id="13" creationId="{D0300FD3-5AF1-6305-15FA-9078072672E2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5:40.436" v="242"/>
          <ac:spMkLst>
            <pc:docMk/>
            <pc:sldMk cId="606501019" sldId="294"/>
            <ac:spMk id="18" creationId="{04C21BAE-6866-4C7A-A7EC-C1B2E572D5BE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5:40.436" v="242"/>
          <ac:spMkLst>
            <pc:docMk/>
            <pc:sldMk cId="606501019" sldId="294"/>
            <ac:spMk id="20" creationId="{C74F2646-08C7-4051-81DA-751C43A03FC1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5:40.436" v="242"/>
          <ac:spMkLst>
            <pc:docMk/>
            <pc:sldMk cId="606501019" sldId="294"/>
            <ac:spMk id="22" creationId="{DCD6552F-C98B-4FBA-842F-3EF2D5ACA1FF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5:40.436" v="242"/>
          <ac:spMkLst>
            <pc:docMk/>
            <pc:sldMk cId="606501019" sldId="294"/>
            <ac:spMk id="24" creationId="{F0C518C2-0AA4-470C-87B9-9CBF428FBA25}"/>
          </ac:spMkLst>
        </pc:spChg>
        <pc:picChg chg="add mod">
          <ac:chgData name="sveva.delgatto@unimc.it" userId="S::sveva.delgatto@unimc.it::b0dff882-4194-43a0-8b10-1068c4ea61a2" providerId="AD" clId="Web-{BF0E426B-32BB-7E5B-E47E-838EBCCC2998}" dt="2024-02-14T10:05:40.436" v="242"/>
          <ac:picMkLst>
            <pc:docMk/>
            <pc:sldMk cId="606501019" sldId="294"/>
            <ac:picMk id="5" creationId="{EEF4C9E3-6341-F5D8-048F-F54A0DBEA7BC}"/>
          </ac:picMkLst>
        </pc:picChg>
      </pc:sldChg>
      <pc:sldChg chg="addSp modSp del mod setBg">
        <pc:chgData name="sveva.delgatto@unimc.it" userId="S::sveva.delgatto@unimc.it::b0dff882-4194-43a0-8b10-1068c4ea61a2" providerId="AD" clId="Web-{BF0E426B-32BB-7E5B-E47E-838EBCCC2998}" dt="2024-02-14T10:10:46.197" v="285"/>
        <pc:sldMkLst>
          <pc:docMk/>
          <pc:sldMk cId="81269719" sldId="295"/>
        </pc:sldMkLst>
        <pc:spChg chg="mod">
          <ac:chgData name="sveva.delgatto@unimc.it" userId="S::sveva.delgatto@unimc.it::b0dff882-4194-43a0-8b10-1068c4ea61a2" providerId="AD" clId="Web-{BF0E426B-32BB-7E5B-E47E-838EBCCC2998}" dt="2024-02-14T10:09:54.773" v="284"/>
          <ac:spMkLst>
            <pc:docMk/>
            <pc:sldMk cId="81269719" sldId="295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9:54.773" v="284"/>
          <ac:spMkLst>
            <pc:docMk/>
            <pc:sldMk cId="81269719" sldId="295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9:54.773" v="284"/>
          <ac:spMkLst>
            <pc:docMk/>
            <pc:sldMk cId="81269719" sldId="295"/>
            <ac:spMk id="9" creationId="{257363FD-7E77-4145-9483-331A807ADF0E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10:09:54.773" v="284"/>
          <ac:picMkLst>
            <pc:docMk/>
            <pc:sldMk cId="81269719" sldId="295"/>
            <ac:picMk id="5" creationId="{28CFE0A5-D20C-B748-89B8-8BB97FAA2299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6:23.980" v="182" actId="14100"/>
        <pc:sldMkLst>
          <pc:docMk/>
          <pc:sldMk cId="3413504377" sldId="296"/>
        </pc:sldMkLst>
        <pc:spChg chg="mod">
          <ac:chgData name="sveva.delgatto@unimc.it" userId="S::sveva.delgatto@unimc.it::b0dff882-4194-43a0-8b10-1068c4ea61a2" providerId="AD" clId="Web-{BF0E426B-32BB-7E5B-E47E-838EBCCC2998}" dt="2024-02-14T09:56:18.386" v="181" actId="14100"/>
          <ac:spMkLst>
            <pc:docMk/>
            <pc:sldMk cId="3413504377" sldId="29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6:23.980" v="182" actId="14100"/>
          <ac:spMkLst>
            <pc:docMk/>
            <pc:sldMk cId="3413504377" sldId="29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5:50.447" v="175"/>
          <ac:spMkLst>
            <pc:docMk/>
            <pc:sldMk cId="3413504377" sldId="296"/>
            <ac:spMk id="9" creationId="{E51BA4DF-2BD4-4EC2-B1DB-B27C8AC71864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55:50.447" v="175"/>
          <ac:picMkLst>
            <pc:docMk/>
            <pc:sldMk cId="3413504377" sldId="296"/>
            <ac:picMk id="5" creationId="{A41DC309-192B-7470-DBB7-B5528CA8A6A0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09:59:48.143" v="202" actId="20577"/>
        <pc:sldMkLst>
          <pc:docMk/>
          <pc:sldMk cId="226619341" sldId="297"/>
        </pc:sldMkLst>
        <pc:spChg chg="mod">
          <ac:chgData name="sveva.delgatto@unimc.it" userId="S::sveva.delgatto@unimc.it::b0dff882-4194-43a0-8b10-1068c4ea61a2" providerId="AD" clId="Web-{BF0E426B-32BB-7E5B-E47E-838EBCCC2998}" dt="2024-02-14T09:59:16.814" v="196"/>
          <ac:spMkLst>
            <pc:docMk/>
            <pc:sldMk cId="226619341" sldId="297"/>
            <ac:spMk id="2" creationId="{8A35F813-76B6-643A-EC4C-3F4C9D1375D6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09:59:48.143" v="202" actId="20577"/>
          <ac:spMkLst>
            <pc:docMk/>
            <pc:sldMk cId="226619341" sldId="297"/>
            <ac:spMk id="3" creationId="{A7B7525C-1091-D7FD-F237-64C196EFDFD6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09:59:16.814" v="196"/>
          <ac:spMkLst>
            <pc:docMk/>
            <pc:sldMk cId="226619341" sldId="297"/>
            <ac:spMk id="9" creationId="{8EB2B82E-9519-13BE-F662-21976E2C7A9C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09:59:16.814" v="196"/>
          <ac:picMkLst>
            <pc:docMk/>
            <pc:sldMk cId="226619341" sldId="297"/>
            <ac:picMk id="5" creationId="{0D75F349-39CA-1480-9051-47B81FD8DE40}"/>
          </ac:picMkLst>
        </pc:picChg>
        <pc:cxnChg chg="add">
          <ac:chgData name="sveva.delgatto@unimc.it" userId="S::sveva.delgatto@unimc.it::b0dff882-4194-43a0-8b10-1068c4ea61a2" providerId="AD" clId="Web-{BF0E426B-32BB-7E5B-E47E-838EBCCC2998}" dt="2024-02-14T09:59:16.814" v="196"/>
          <ac:cxnSpMkLst>
            <pc:docMk/>
            <pc:sldMk cId="226619341" sldId="297"/>
            <ac:cxnSpMk id="11" creationId="{58111A9F-5A83-81E0-CD78-A5959435DC2D}"/>
          </ac:cxnSpMkLst>
        </pc:cxnChg>
      </pc:sldChg>
      <pc:sldChg chg="addSp modSp mod setBg">
        <pc:chgData name="sveva.delgatto@unimc.it" userId="S::sveva.delgatto@unimc.it::b0dff882-4194-43a0-8b10-1068c4ea61a2" providerId="AD" clId="Web-{BF0E426B-32BB-7E5B-E47E-838EBCCC2998}" dt="2024-02-14T10:01:40.787" v="215" actId="20577"/>
        <pc:sldMkLst>
          <pc:docMk/>
          <pc:sldMk cId="2840705395" sldId="298"/>
        </pc:sldMkLst>
        <pc:spChg chg="mod">
          <ac:chgData name="sveva.delgatto@unimc.it" userId="S::sveva.delgatto@unimc.it::b0dff882-4194-43a0-8b10-1068c4ea61a2" providerId="AD" clId="Web-{BF0E426B-32BB-7E5B-E47E-838EBCCC2998}" dt="2024-02-14T10:01:14.724" v="208" actId="14100"/>
          <ac:spMkLst>
            <pc:docMk/>
            <pc:sldMk cId="2840705395" sldId="298"/>
            <ac:spMk id="2" creationId="{CF3F5DD1-358D-5B56-3F1E-03EF3CBE2BED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1:40.787" v="215" actId="20577"/>
          <ac:spMkLst>
            <pc:docMk/>
            <pc:sldMk cId="2840705395" sldId="298"/>
            <ac:spMk id="3" creationId="{B2F9613D-D7D5-0219-23C4-B1EDF3E031D4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0:57.302" v="207"/>
          <ac:spMkLst>
            <pc:docMk/>
            <pc:sldMk cId="2840705395" sldId="298"/>
            <ac:spMk id="9" creationId="{9FD23DD8-78B0-4981-924E-BF00CCAA3BD5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0:57.302" v="207"/>
          <ac:spMkLst>
            <pc:docMk/>
            <pc:sldMk cId="2840705395" sldId="298"/>
            <ac:spMk id="11" creationId="{0FFE21DE-9F8D-4C6D-983A-68AFCC92945B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0:57.302" v="207"/>
          <ac:spMkLst>
            <pc:docMk/>
            <pc:sldMk cId="2840705395" sldId="298"/>
            <ac:spMk id="13" creationId="{6CB927A4-E432-4310-9CD5-E89FF5063179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0:57.302" v="207"/>
          <ac:spMkLst>
            <pc:docMk/>
            <pc:sldMk cId="2840705395" sldId="298"/>
            <ac:spMk id="15" creationId="{E3020543-B24B-4EC4-8FFC-8DD88EEA91A8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0:57.302" v="207"/>
          <ac:spMkLst>
            <pc:docMk/>
            <pc:sldMk cId="2840705395" sldId="298"/>
            <ac:spMk id="17" creationId="{1453BF6C-B012-48B7-B4E8-6D7AC7C27D02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10:00:57.302" v="207"/>
          <ac:picMkLst>
            <pc:docMk/>
            <pc:sldMk cId="2840705395" sldId="298"/>
            <ac:picMk id="5" creationId="{8BA3320D-123E-6CDD-2285-3BADDFAE6175}"/>
          </ac:picMkLst>
        </pc:picChg>
        <pc:cxnChg chg="add">
          <ac:chgData name="sveva.delgatto@unimc.it" userId="S::sveva.delgatto@unimc.it::b0dff882-4194-43a0-8b10-1068c4ea61a2" providerId="AD" clId="Web-{BF0E426B-32BB-7E5B-E47E-838EBCCC2998}" dt="2024-02-14T10:00:57.302" v="207"/>
          <ac:cxnSpMkLst>
            <pc:docMk/>
            <pc:sldMk cId="2840705395" sldId="298"/>
            <ac:cxnSpMk id="19" creationId="{C49DA8F6-BCC1-4447-B54C-57856834B94B}"/>
          </ac:cxnSpMkLst>
        </pc:cxnChg>
      </pc:sldChg>
      <pc:sldChg chg="addSp modSp mod setBg">
        <pc:chgData name="sveva.delgatto@unimc.it" userId="S::sveva.delgatto@unimc.it::b0dff882-4194-43a0-8b10-1068c4ea61a2" providerId="AD" clId="Web-{BF0E426B-32BB-7E5B-E47E-838EBCCC2998}" dt="2024-02-14T10:09:04.398" v="276" actId="20577"/>
        <pc:sldMkLst>
          <pc:docMk/>
          <pc:sldMk cId="2476293359" sldId="299"/>
        </pc:sldMkLst>
        <pc:spChg chg="mod">
          <ac:chgData name="sveva.delgatto@unimc.it" userId="S::sveva.delgatto@unimc.it::b0dff882-4194-43a0-8b10-1068c4ea61a2" providerId="AD" clId="Web-{BF0E426B-32BB-7E5B-E47E-838EBCCC2998}" dt="2024-02-14T10:08:26.614" v="271"/>
          <ac:spMkLst>
            <pc:docMk/>
            <pc:sldMk cId="2476293359" sldId="29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9:04.398" v="276" actId="20577"/>
          <ac:spMkLst>
            <pc:docMk/>
            <pc:sldMk cId="2476293359" sldId="299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8:26.614" v="271"/>
          <ac:spMkLst>
            <pc:docMk/>
            <pc:sldMk cId="2476293359" sldId="299"/>
            <ac:spMk id="8" creationId="{777A147A-9ED8-46B4-8660-1B3C2AA880B5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8:26.614" v="271"/>
          <ac:spMkLst>
            <pc:docMk/>
            <pc:sldMk cId="2476293359" sldId="299"/>
            <ac:spMk id="10" creationId="{5D6C15A0-C087-4593-8414-2B4EC1CDC3DE}"/>
          </ac:spMkLst>
        </pc:spChg>
      </pc:sldChg>
      <pc:sldChg chg="addSp modSp mod setBg">
        <pc:chgData name="sveva.delgatto@unimc.it" userId="S::sveva.delgatto@unimc.it::b0dff882-4194-43a0-8b10-1068c4ea61a2" providerId="AD" clId="Web-{BF0E426B-32BB-7E5B-E47E-838EBCCC2998}" dt="2024-02-14T10:07:50.441" v="265" actId="14100"/>
        <pc:sldMkLst>
          <pc:docMk/>
          <pc:sldMk cId="1668016975" sldId="300"/>
        </pc:sldMkLst>
        <pc:spChg chg="mod">
          <ac:chgData name="sveva.delgatto@unimc.it" userId="S::sveva.delgatto@unimc.it::b0dff882-4194-43a0-8b10-1068c4ea61a2" providerId="AD" clId="Web-{BF0E426B-32BB-7E5B-E47E-838EBCCC2998}" dt="2024-02-14T10:07:17.486" v="259" actId="14100"/>
          <ac:spMkLst>
            <pc:docMk/>
            <pc:sldMk cId="1668016975" sldId="300"/>
            <ac:spMk id="2" creationId="{A02AE0CC-AC1F-EA7E-33AE-129589053D87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7:50.441" v="265" actId="14100"/>
          <ac:spMkLst>
            <pc:docMk/>
            <pc:sldMk cId="1668016975" sldId="300"/>
            <ac:spMk id="3" creationId="{84BEF1C6-56C4-2AC3-9F51-F554A170626B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6:47.954" v="251"/>
          <ac:spMkLst>
            <pc:docMk/>
            <pc:sldMk cId="1668016975" sldId="300"/>
            <ac:spMk id="9" creationId="{5D13CC36-B950-4F02-9BAF-9A7EB267398C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6:47.954" v="251"/>
          <ac:spMkLst>
            <pc:docMk/>
            <pc:sldMk cId="1668016975" sldId="300"/>
            <ac:spMk id="11" creationId="{D1BDED99-B35B-4FEE-A274-8E8DB6FEEECF}"/>
          </ac:spMkLst>
        </pc:spChg>
        <pc:picChg chg="add">
          <ac:chgData name="sveva.delgatto@unimc.it" userId="S::sveva.delgatto@unimc.it::b0dff882-4194-43a0-8b10-1068c4ea61a2" providerId="AD" clId="Web-{BF0E426B-32BB-7E5B-E47E-838EBCCC2998}" dt="2024-02-14T10:06:47.954" v="251"/>
          <ac:picMkLst>
            <pc:docMk/>
            <pc:sldMk cId="1668016975" sldId="300"/>
            <ac:picMk id="5" creationId="{1CC74FE7-7064-BF71-B87F-C26324455F44}"/>
          </ac:picMkLst>
        </pc:picChg>
      </pc:sldChg>
      <pc:sldChg chg="addSp modSp mod setBg">
        <pc:chgData name="sveva.delgatto@unimc.it" userId="S::sveva.delgatto@unimc.it::b0dff882-4194-43a0-8b10-1068c4ea61a2" providerId="AD" clId="Web-{BF0E426B-32BB-7E5B-E47E-838EBCCC2998}" dt="2024-02-14T10:02:58.290" v="223"/>
        <pc:sldMkLst>
          <pc:docMk/>
          <pc:sldMk cId="1103503348" sldId="301"/>
        </pc:sldMkLst>
        <pc:spChg chg="mod">
          <ac:chgData name="sveva.delgatto@unimc.it" userId="S::sveva.delgatto@unimc.it::b0dff882-4194-43a0-8b10-1068c4ea61a2" providerId="AD" clId="Web-{BF0E426B-32BB-7E5B-E47E-838EBCCC2998}" dt="2024-02-14T10:02:58.290" v="223"/>
          <ac:spMkLst>
            <pc:docMk/>
            <pc:sldMk cId="1103503348" sldId="301"/>
            <ac:spMk id="2" creationId="{4E7CFBA4-0FFB-6F57-C614-374200CAA62E}"/>
          </ac:spMkLst>
        </pc:spChg>
        <pc:spChg chg="mod">
          <ac:chgData name="sveva.delgatto@unimc.it" userId="S::sveva.delgatto@unimc.it::b0dff882-4194-43a0-8b10-1068c4ea61a2" providerId="AD" clId="Web-{BF0E426B-32BB-7E5B-E47E-838EBCCC2998}" dt="2024-02-14T10:02:58.290" v="223"/>
          <ac:spMkLst>
            <pc:docMk/>
            <pc:sldMk cId="1103503348" sldId="301"/>
            <ac:spMk id="3" creationId="{58FE194A-14FA-B7A4-2861-3151E3DC61C8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2:58.290" v="223"/>
          <ac:spMkLst>
            <pc:docMk/>
            <pc:sldMk cId="1103503348" sldId="301"/>
            <ac:spMk id="8" creationId="{1BB867FF-FC45-48F7-8104-F89BE54909F1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2:58.290" v="223"/>
          <ac:spMkLst>
            <pc:docMk/>
            <pc:sldMk cId="1103503348" sldId="301"/>
            <ac:spMk id="10" creationId="{8BB56887-D0D5-4F0C-9E19-7247EB83C8B7}"/>
          </ac:spMkLst>
        </pc:spChg>
        <pc:spChg chg="add">
          <ac:chgData name="sveva.delgatto@unimc.it" userId="S::sveva.delgatto@unimc.it::b0dff882-4194-43a0-8b10-1068c4ea61a2" providerId="AD" clId="Web-{BF0E426B-32BB-7E5B-E47E-838EBCCC2998}" dt="2024-02-14T10:02:58.290" v="223"/>
          <ac:spMkLst>
            <pc:docMk/>
            <pc:sldMk cId="1103503348" sldId="301"/>
            <ac:spMk id="12" creationId="{081E4A58-353D-44AE-B2FC-2A74E2E400F7}"/>
          </ac:spMkLst>
        </pc:spChg>
      </pc:sldChg>
      <pc:sldChg chg="modSp add replId">
        <pc:chgData name="sveva.delgatto@unimc.it" userId="S::sveva.delgatto@unimc.it::b0dff882-4194-43a0-8b10-1068c4ea61a2" providerId="AD" clId="Web-{BF0E426B-32BB-7E5B-E47E-838EBCCC2998}" dt="2024-02-14T10:08:05.597" v="270" actId="14100"/>
        <pc:sldMkLst>
          <pc:docMk/>
          <pc:sldMk cId="2321218357" sldId="302"/>
        </pc:sldMkLst>
        <pc:spChg chg="mod">
          <ac:chgData name="sveva.delgatto@unimc.it" userId="S::sveva.delgatto@unimc.it::b0dff882-4194-43a0-8b10-1068c4ea61a2" providerId="AD" clId="Web-{BF0E426B-32BB-7E5B-E47E-838EBCCC2998}" dt="2024-02-14T10:08:05.597" v="270" actId="14100"/>
          <ac:spMkLst>
            <pc:docMk/>
            <pc:sldMk cId="2321218357" sldId="302"/>
            <ac:spMk id="3" creationId="{84BEF1C6-56C4-2AC3-9F51-F554A170626B}"/>
          </ac:spMkLst>
        </pc:spChg>
      </pc:sldChg>
      <pc:sldChg chg="modSp add replId">
        <pc:chgData name="sveva.delgatto@unimc.it" userId="S::sveva.delgatto@unimc.it::b0dff882-4194-43a0-8b10-1068c4ea61a2" providerId="AD" clId="Web-{BF0E426B-32BB-7E5B-E47E-838EBCCC2998}" dt="2024-02-14T10:09:38.272" v="283" actId="20577"/>
        <pc:sldMkLst>
          <pc:docMk/>
          <pc:sldMk cId="774737670" sldId="303"/>
        </pc:sldMkLst>
        <pc:spChg chg="mod">
          <ac:chgData name="sveva.delgatto@unimc.it" userId="S::sveva.delgatto@unimc.it::b0dff882-4194-43a0-8b10-1068c4ea61a2" providerId="AD" clId="Web-{BF0E426B-32BB-7E5B-E47E-838EBCCC2998}" dt="2024-02-14T10:09:38.272" v="283" actId="20577"/>
          <ac:spMkLst>
            <pc:docMk/>
            <pc:sldMk cId="774737670" sldId="303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48059C70-1E0B-6339-E4B9-AC7DA52C6166}"/>
    <pc:docChg chg="addSld modSld">
      <pc:chgData name="sveva.delgatto@unimc.it" userId="S::sveva.delgatto@unimc.it::b0dff882-4194-43a0-8b10-1068c4ea61a2" providerId="AD" clId="Web-{48059C70-1E0B-6339-E4B9-AC7DA52C6166}" dt="2024-02-14T08:01:58.233" v="102" actId="20577"/>
      <pc:docMkLst>
        <pc:docMk/>
      </pc:docMkLst>
      <pc:sldChg chg="modSp">
        <pc:chgData name="sveva.delgatto@unimc.it" userId="S::sveva.delgatto@unimc.it::b0dff882-4194-43a0-8b10-1068c4ea61a2" providerId="AD" clId="Web-{48059C70-1E0B-6339-E4B9-AC7DA52C6166}" dt="2024-02-14T07:57:10.761" v="26" actId="20577"/>
        <pc:sldMkLst>
          <pc:docMk/>
          <pc:sldMk cId="3121521027" sldId="273"/>
        </pc:sldMkLst>
        <pc:spChg chg="mod">
          <ac:chgData name="sveva.delgatto@unimc.it" userId="S::sveva.delgatto@unimc.it::b0dff882-4194-43a0-8b10-1068c4ea61a2" providerId="AD" clId="Web-{48059C70-1E0B-6339-E4B9-AC7DA52C6166}" dt="2024-02-14T07:55:54.756" v="8" actId="20577"/>
          <ac:spMkLst>
            <pc:docMk/>
            <pc:sldMk cId="3121521027" sldId="273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8059C70-1E0B-6339-E4B9-AC7DA52C6166}" dt="2024-02-14T07:57:10.761" v="26" actId="20577"/>
          <ac:spMkLst>
            <pc:docMk/>
            <pc:sldMk cId="3121521027" sldId="273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8059C70-1E0B-6339-E4B9-AC7DA52C6166}" dt="2024-02-14T07:58:33.829" v="43" actId="20577"/>
        <pc:sldMkLst>
          <pc:docMk/>
          <pc:sldMk cId="330219178" sldId="274"/>
        </pc:sldMkLst>
        <pc:spChg chg="mod">
          <ac:chgData name="sveva.delgatto@unimc.it" userId="S::sveva.delgatto@unimc.it::b0dff882-4194-43a0-8b10-1068c4ea61a2" providerId="AD" clId="Web-{48059C70-1E0B-6339-E4B9-AC7DA52C6166}" dt="2024-02-14T07:57:38.997" v="41" actId="20577"/>
          <ac:spMkLst>
            <pc:docMk/>
            <pc:sldMk cId="330219178" sldId="274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8059C70-1E0B-6339-E4B9-AC7DA52C6166}" dt="2024-02-14T07:58:33.829" v="43" actId="20577"/>
          <ac:spMkLst>
            <pc:docMk/>
            <pc:sldMk cId="330219178" sldId="274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8059C70-1E0B-6339-E4B9-AC7DA52C6166}" dt="2024-02-14T08:00:08.726" v="66" actId="20577"/>
        <pc:sldMkLst>
          <pc:docMk/>
          <pc:sldMk cId="132122305" sldId="275"/>
        </pc:sldMkLst>
        <pc:spChg chg="mod">
          <ac:chgData name="sveva.delgatto@unimc.it" userId="S::sveva.delgatto@unimc.it::b0dff882-4194-43a0-8b10-1068c4ea61a2" providerId="AD" clId="Web-{48059C70-1E0B-6339-E4B9-AC7DA52C6166}" dt="2024-02-14T07:59:35.848" v="57" actId="20577"/>
          <ac:spMkLst>
            <pc:docMk/>
            <pc:sldMk cId="132122305" sldId="275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8059C70-1E0B-6339-E4B9-AC7DA52C6166}" dt="2024-02-14T08:00:08.726" v="66" actId="20577"/>
          <ac:spMkLst>
            <pc:docMk/>
            <pc:sldMk cId="132122305" sldId="275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8059C70-1E0B-6339-E4B9-AC7DA52C6166}" dt="2024-02-14T08:01:58.233" v="102" actId="20577"/>
        <pc:sldMkLst>
          <pc:docMk/>
          <pc:sldMk cId="767210006" sldId="276"/>
        </pc:sldMkLst>
        <pc:spChg chg="mod">
          <ac:chgData name="sveva.delgatto@unimc.it" userId="S::sveva.delgatto@unimc.it::b0dff882-4194-43a0-8b10-1068c4ea61a2" providerId="AD" clId="Web-{48059C70-1E0B-6339-E4B9-AC7DA52C6166}" dt="2024-02-14T08:00:47.853" v="85" actId="20577"/>
          <ac:spMkLst>
            <pc:docMk/>
            <pc:sldMk cId="767210006" sldId="27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8059C70-1E0B-6339-E4B9-AC7DA52C6166}" dt="2024-02-14T08:01:58.233" v="102" actId="20577"/>
          <ac:spMkLst>
            <pc:docMk/>
            <pc:sldMk cId="767210006" sldId="276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48059C70-1E0B-6339-E4B9-AC7DA52C6166}" dt="2024-02-14T08:00:34.821" v="74" actId="20577"/>
        <pc:sldMkLst>
          <pc:docMk/>
          <pc:sldMk cId="3546889281" sldId="290"/>
        </pc:sldMkLst>
        <pc:spChg chg="mod">
          <ac:chgData name="sveva.delgatto@unimc.it" userId="S::sveva.delgatto@unimc.it::b0dff882-4194-43a0-8b10-1068c4ea61a2" providerId="AD" clId="Web-{48059C70-1E0B-6339-E4B9-AC7DA52C6166}" dt="2024-02-14T08:00:34.821" v="74" actId="20577"/>
          <ac:spMkLst>
            <pc:docMk/>
            <pc:sldMk cId="3546889281" sldId="290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D089F0C3-D69C-C560-4C5E-83D0BFC1DD5B}"/>
    <pc:docChg chg="modSld">
      <pc:chgData name="sveva.delgatto@unimc.it" userId="S::sveva.delgatto@unimc.it::b0dff882-4194-43a0-8b10-1068c4ea61a2" providerId="AD" clId="Web-{D089F0C3-D69C-C560-4C5E-83D0BFC1DD5B}" dt="2024-02-21T08:06:21.954" v="1" actId="20577"/>
      <pc:docMkLst>
        <pc:docMk/>
      </pc:docMkLst>
      <pc:sldChg chg="modSp">
        <pc:chgData name="sveva.delgatto@unimc.it" userId="S::sveva.delgatto@unimc.it::b0dff882-4194-43a0-8b10-1068c4ea61a2" providerId="AD" clId="Web-{D089F0C3-D69C-C560-4C5E-83D0BFC1DD5B}" dt="2024-02-21T08:06:21.954" v="1" actId="20577"/>
        <pc:sldMkLst>
          <pc:docMk/>
          <pc:sldMk cId="3261929095" sldId="305"/>
        </pc:sldMkLst>
        <pc:spChg chg="mod">
          <ac:chgData name="sveva.delgatto@unimc.it" userId="S::sveva.delgatto@unimc.it::b0dff882-4194-43a0-8b10-1068c4ea61a2" providerId="AD" clId="Web-{D089F0C3-D69C-C560-4C5E-83D0BFC1DD5B}" dt="2024-02-21T08:06:21.954" v="1" actId="20577"/>
          <ac:spMkLst>
            <pc:docMk/>
            <pc:sldMk cId="3261929095" sldId="305"/>
            <ac:spMk id="2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45D055CC-F311-7CC0-34DE-E2C9592553D6}"/>
    <pc:docChg chg="addSld delSld modSld">
      <pc:chgData name="sveva.delgatto@unimc.it" userId="S::sveva.delgatto@unimc.it::b0dff882-4194-43a0-8b10-1068c4ea61a2" providerId="AD" clId="Web-{45D055CC-F311-7CC0-34DE-E2C9592553D6}" dt="2024-02-14T07:48:30.712" v="511" actId="20577"/>
      <pc:docMkLst>
        <pc:docMk/>
      </pc:docMkLst>
      <pc:sldChg chg="addSp delSp modSp mod setBg">
        <pc:chgData name="sveva.delgatto@unimc.it" userId="S::sveva.delgatto@unimc.it::b0dff882-4194-43a0-8b10-1068c4ea61a2" providerId="AD" clId="Web-{45D055CC-F311-7CC0-34DE-E2C9592553D6}" dt="2024-02-14T07:04:30.287" v="18"/>
        <pc:sldMkLst>
          <pc:docMk/>
          <pc:sldMk cId="3342585308" sldId="256"/>
        </pc:sldMkLst>
        <pc:spChg chg="mod">
          <ac:chgData name="sveva.delgatto@unimc.it" userId="S::sveva.delgatto@unimc.it::b0dff882-4194-43a0-8b10-1068c4ea61a2" providerId="AD" clId="Web-{45D055CC-F311-7CC0-34DE-E2C9592553D6}" dt="2024-02-14T07:04:30.287" v="18"/>
          <ac:spMkLst>
            <pc:docMk/>
            <pc:sldMk cId="3342585308" sldId="25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04:30.287" v="18"/>
          <ac:spMkLst>
            <pc:docMk/>
            <pc:sldMk cId="3342585308" sldId="256"/>
            <ac:spMk id="3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45D055CC-F311-7CC0-34DE-E2C9592553D6}" dt="2024-02-14T07:04:30.287" v="18"/>
          <ac:spMkLst>
            <pc:docMk/>
            <pc:sldMk cId="3342585308" sldId="256"/>
            <ac:spMk id="9" creationId="{50D1D739-EDC4-4BE6-A073-9B157E1F9069}"/>
          </ac:spMkLst>
        </pc:spChg>
        <pc:spChg chg="add del">
          <ac:chgData name="sveva.delgatto@unimc.it" userId="S::sveva.delgatto@unimc.it::b0dff882-4194-43a0-8b10-1068c4ea61a2" providerId="AD" clId="Web-{45D055CC-F311-7CC0-34DE-E2C9592553D6}" dt="2024-02-14T07:04:30.287" v="18"/>
          <ac:spMkLst>
            <pc:docMk/>
            <pc:sldMk cId="3342585308" sldId="256"/>
            <ac:spMk id="11" creationId="{6CDD35A4-E546-4AF3-A8B9-AC24C5C9FA70}"/>
          </ac:spMkLst>
        </pc:spChg>
        <pc:spChg chg="add">
          <ac:chgData name="sveva.delgatto@unimc.it" userId="S::sveva.delgatto@unimc.it::b0dff882-4194-43a0-8b10-1068c4ea61a2" providerId="AD" clId="Web-{45D055CC-F311-7CC0-34DE-E2C9592553D6}" dt="2024-02-14T07:04:30.287" v="18"/>
          <ac:spMkLst>
            <pc:docMk/>
            <pc:sldMk cId="3342585308" sldId="256"/>
            <ac:spMk id="16" creationId="{19D32F93-50AC-4C46-A5DB-291C60DDB7BD}"/>
          </ac:spMkLst>
        </pc:spChg>
        <pc:spChg chg="add">
          <ac:chgData name="sveva.delgatto@unimc.it" userId="S::sveva.delgatto@unimc.it::b0dff882-4194-43a0-8b10-1068c4ea61a2" providerId="AD" clId="Web-{45D055CC-F311-7CC0-34DE-E2C9592553D6}" dt="2024-02-14T07:04:30.287" v="18"/>
          <ac:spMkLst>
            <pc:docMk/>
            <pc:sldMk cId="3342585308" sldId="256"/>
            <ac:spMk id="18" creationId="{827DC2C4-B485-428A-BF4A-472D2967F47F}"/>
          </ac:spMkLst>
        </pc:spChg>
        <pc:spChg chg="add">
          <ac:chgData name="sveva.delgatto@unimc.it" userId="S::sveva.delgatto@unimc.it::b0dff882-4194-43a0-8b10-1068c4ea61a2" providerId="AD" clId="Web-{45D055CC-F311-7CC0-34DE-E2C9592553D6}" dt="2024-02-14T07:04:30.287" v="18"/>
          <ac:spMkLst>
            <pc:docMk/>
            <pc:sldMk cId="3342585308" sldId="256"/>
            <ac:spMk id="20" creationId="{EE04B5EB-F158-4507-90DD-BD23620C7CC9}"/>
          </ac:spMkLst>
        </pc:spChg>
        <pc:picChg chg="add mod">
          <ac:chgData name="sveva.delgatto@unimc.it" userId="S::sveva.delgatto@unimc.it::b0dff882-4194-43a0-8b10-1068c4ea61a2" providerId="AD" clId="Web-{45D055CC-F311-7CC0-34DE-E2C9592553D6}" dt="2024-02-14T07:04:30.287" v="18"/>
          <ac:picMkLst>
            <pc:docMk/>
            <pc:sldMk cId="3342585308" sldId="256"/>
            <ac:picMk id="4" creationId="{4FF031F2-2046-F37B-4FF7-9B2777F7F9FF}"/>
          </ac:picMkLst>
        </pc:picChg>
      </pc:sldChg>
      <pc:sldChg chg="modSp">
        <pc:chgData name="sveva.delgatto@unimc.it" userId="S::sveva.delgatto@unimc.it::b0dff882-4194-43a0-8b10-1068c4ea61a2" providerId="AD" clId="Web-{45D055CC-F311-7CC0-34DE-E2C9592553D6}" dt="2024-02-14T07:05:22.806" v="24" actId="20577"/>
        <pc:sldMkLst>
          <pc:docMk/>
          <pc:sldMk cId="1145709245" sldId="257"/>
        </pc:sldMkLst>
        <pc:spChg chg="mod">
          <ac:chgData name="sveva.delgatto@unimc.it" userId="S::sveva.delgatto@unimc.it::b0dff882-4194-43a0-8b10-1068c4ea61a2" providerId="AD" clId="Web-{45D055CC-F311-7CC0-34DE-E2C9592553D6}" dt="2024-02-14T07:04:57.008" v="20" actId="20577"/>
          <ac:spMkLst>
            <pc:docMk/>
            <pc:sldMk cId="1145709245" sldId="25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05:22.806" v="24" actId="20577"/>
          <ac:spMkLst>
            <pc:docMk/>
            <pc:sldMk cId="1145709245" sldId="25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08:13.129" v="61" actId="20577"/>
        <pc:sldMkLst>
          <pc:docMk/>
          <pc:sldMk cId="1527714593" sldId="258"/>
        </pc:sldMkLst>
        <pc:spChg chg="mod">
          <ac:chgData name="sveva.delgatto@unimc.it" userId="S::sveva.delgatto@unimc.it::b0dff882-4194-43a0-8b10-1068c4ea61a2" providerId="AD" clId="Web-{45D055CC-F311-7CC0-34DE-E2C9592553D6}" dt="2024-02-14T07:07:05.672" v="42" actId="14100"/>
          <ac:spMkLst>
            <pc:docMk/>
            <pc:sldMk cId="1527714593" sldId="25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08:13.129" v="61" actId="20577"/>
          <ac:spMkLst>
            <pc:docMk/>
            <pc:sldMk cId="1527714593" sldId="25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09:41.697" v="93" actId="20577"/>
        <pc:sldMkLst>
          <pc:docMk/>
          <pc:sldMk cId="2793553971" sldId="259"/>
        </pc:sldMkLst>
        <pc:spChg chg="mod">
          <ac:chgData name="sveva.delgatto@unimc.it" userId="S::sveva.delgatto@unimc.it::b0dff882-4194-43a0-8b10-1068c4ea61a2" providerId="AD" clId="Web-{45D055CC-F311-7CC0-34DE-E2C9592553D6}" dt="2024-02-14T07:08:33.224" v="66" actId="20577"/>
          <ac:spMkLst>
            <pc:docMk/>
            <pc:sldMk cId="2793553971" sldId="25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09:41.697" v="93" actId="20577"/>
          <ac:spMkLst>
            <pc:docMk/>
            <pc:sldMk cId="2793553971" sldId="25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11:46.157" v="147" actId="20577"/>
        <pc:sldMkLst>
          <pc:docMk/>
          <pc:sldMk cId="3857062962" sldId="260"/>
        </pc:sldMkLst>
        <pc:spChg chg="mod">
          <ac:chgData name="sveva.delgatto@unimc.it" userId="S::sveva.delgatto@unimc.it::b0dff882-4194-43a0-8b10-1068c4ea61a2" providerId="AD" clId="Web-{45D055CC-F311-7CC0-34DE-E2C9592553D6}" dt="2024-02-14T07:10:01.338" v="116" actId="20577"/>
          <ac:spMkLst>
            <pc:docMk/>
            <pc:sldMk cId="3857062962" sldId="26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11:46.157" v="147" actId="20577"/>
          <ac:spMkLst>
            <pc:docMk/>
            <pc:sldMk cId="3857062962" sldId="26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13:15.819" v="170" actId="20577"/>
        <pc:sldMkLst>
          <pc:docMk/>
          <pc:sldMk cId="3542100981" sldId="261"/>
        </pc:sldMkLst>
        <pc:spChg chg="mod">
          <ac:chgData name="sveva.delgatto@unimc.it" userId="S::sveva.delgatto@unimc.it::b0dff882-4194-43a0-8b10-1068c4ea61a2" providerId="AD" clId="Web-{45D055CC-F311-7CC0-34DE-E2C9592553D6}" dt="2024-02-14T07:12:12.112" v="163" actId="20577"/>
          <ac:spMkLst>
            <pc:docMk/>
            <pc:sldMk cId="3542100981" sldId="261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13:15.819" v="170" actId="20577"/>
          <ac:spMkLst>
            <pc:docMk/>
            <pc:sldMk cId="3542100981" sldId="261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14:19.760" v="177" actId="20577"/>
        <pc:sldMkLst>
          <pc:docMk/>
          <pc:sldMk cId="733279695" sldId="262"/>
        </pc:sldMkLst>
        <pc:spChg chg="mod">
          <ac:chgData name="sveva.delgatto@unimc.it" userId="S::sveva.delgatto@unimc.it::b0dff882-4194-43a0-8b10-1068c4ea61a2" providerId="AD" clId="Web-{45D055CC-F311-7CC0-34DE-E2C9592553D6}" dt="2024-02-14T07:14:19.760" v="177" actId="20577"/>
          <ac:spMkLst>
            <pc:docMk/>
            <pc:sldMk cId="733279695" sldId="262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15:58.844" v="213" actId="20577"/>
        <pc:sldMkLst>
          <pc:docMk/>
          <pc:sldMk cId="3218992555" sldId="263"/>
        </pc:sldMkLst>
        <pc:spChg chg="mod">
          <ac:chgData name="sveva.delgatto@unimc.it" userId="S::sveva.delgatto@unimc.it::b0dff882-4194-43a0-8b10-1068c4ea61a2" providerId="AD" clId="Web-{45D055CC-F311-7CC0-34DE-E2C9592553D6}" dt="2024-02-14T07:15:10.216" v="202" actId="20577"/>
          <ac:spMkLst>
            <pc:docMk/>
            <pc:sldMk cId="3218992555" sldId="263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15:58.844" v="213" actId="20577"/>
          <ac:spMkLst>
            <pc:docMk/>
            <pc:sldMk cId="3218992555" sldId="263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22:24.149" v="246" actId="20577"/>
        <pc:sldMkLst>
          <pc:docMk/>
          <pc:sldMk cId="1434317916" sldId="264"/>
        </pc:sldMkLst>
        <pc:spChg chg="mod">
          <ac:chgData name="sveva.delgatto@unimc.it" userId="S::sveva.delgatto@unimc.it::b0dff882-4194-43a0-8b10-1068c4ea61a2" providerId="AD" clId="Web-{45D055CC-F311-7CC0-34DE-E2C9592553D6}" dt="2024-02-14T07:16:27.268" v="230" actId="20577"/>
          <ac:spMkLst>
            <pc:docMk/>
            <pc:sldMk cId="1434317916" sldId="264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22:24.149" v="246" actId="20577"/>
          <ac:spMkLst>
            <pc:docMk/>
            <pc:sldMk cId="1434317916" sldId="264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32:35.889" v="264" actId="20577"/>
        <pc:sldMkLst>
          <pc:docMk/>
          <pc:sldMk cId="4026451749" sldId="265"/>
        </pc:sldMkLst>
        <pc:spChg chg="mod">
          <ac:chgData name="sveva.delgatto@unimc.it" userId="S::sveva.delgatto@unimc.it::b0dff882-4194-43a0-8b10-1068c4ea61a2" providerId="AD" clId="Web-{45D055CC-F311-7CC0-34DE-E2C9592553D6}" dt="2024-02-14T07:32:35.889" v="264" actId="20577"/>
          <ac:spMkLst>
            <pc:docMk/>
            <pc:sldMk cId="4026451749" sldId="265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32:34.061" v="263" actId="20577"/>
          <ac:spMkLst>
            <pc:docMk/>
            <pc:sldMk cId="4026451749" sldId="265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34:40.771" v="276" actId="20577"/>
        <pc:sldMkLst>
          <pc:docMk/>
          <pc:sldMk cId="3644087631" sldId="266"/>
        </pc:sldMkLst>
        <pc:spChg chg="mod">
          <ac:chgData name="sveva.delgatto@unimc.it" userId="S::sveva.delgatto@unimc.it::b0dff882-4194-43a0-8b10-1068c4ea61a2" providerId="AD" clId="Web-{45D055CC-F311-7CC0-34DE-E2C9592553D6}" dt="2024-02-14T07:32:51.593" v="265" actId="20577"/>
          <ac:spMkLst>
            <pc:docMk/>
            <pc:sldMk cId="3644087631" sldId="26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34:40.771" v="276" actId="20577"/>
          <ac:spMkLst>
            <pc:docMk/>
            <pc:sldMk cId="3644087631" sldId="266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36:00.854" v="292" actId="20577"/>
        <pc:sldMkLst>
          <pc:docMk/>
          <pc:sldMk cId="103286187" sldId="267"/>
        </pc:sldMkLst>
        <pc:spChg chg="mod">
          <ac:chgData name="sveva.delgatto@unimc.it" userId="S::sveva.delgatto@unimc.it::b0dff882-4194-43a0-8b10-1068c4ea61a2" providerId="AD" clId="Web-{45D055CC-F311-7CC0-34DE-E2C9592553D6}" dt="2024-02-14T07:34:51.381" v="279" actId="20577"/>
          <ac:spMkLst>
            <pc:docMk/>
            <pc:sldMk cId="103286187" sldId="26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36:00.854" v="292" actId="20577"/>
          <ac:spMkLst>
            <pc:docMk/>
            <pc:sldMk cId="103286187" sldId="26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40:10.963" v="330" actId="20577"/>
        <pc:sldMkLst>
          <pc:docMk/>
          <pc:sldMk cId="2939497893" sldId="268"/>
        </pc:sldMkLst>
        <pc:spChg chg="mod">
          <ac:chgData name="sveva.delgatto@unimc.it" userId="S::sveva.delgatto@unimc.it::b0dff882-4194-43a0-8b10-1068c4ea61a2" providerId="AD" clId="Web-{45D055CC-F311-7CC0-34DE-E2C9592553D6}" dt="2024-02-14T07:39:48.524" v="326" actId="20577"/>
          <ac:spMkLst>
            <pc:docMk/>
            <pc:sldMk cId="2939497893" sldId="26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40:10.963" v="330" actId="20577"/>
          <ac:spMkLst>
            <pc:docMk/>
            <pc:sldMk cId="2939497893" sldId="26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40:45.215" v="345" actId="20577"/>
        <pc:sldMkLst>
          <pc:docMk/>
          <pc:sldMk cId="1635754053" sldId="269"/>
        </pc:sldMkLst>
        <pc:spChg chg="mod">
          <ac:chgData name="sveva.delgatto@unimc.it" userId="S::sveva.delgatto@unimc.it::b0dff882-4194-43a0-8b10-1068c4ea61a2" providerId="AD" clId="Web-{45D055CC-F311-7CC0-34DE-E2C9592553D6}" dt="2024-02-14T07:40:45.215" v="345" actId="20577"/>
          <ac:spMkLst>
            <pc:docMk/>
            <pc:sldMk cId="1635754053" sldId="269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41:58.595" v="382" actId="20577"/>
        <pc:sldMkLst>
          <pc:docMk/>
          <pc:sldMk cId="7364034" sldId="270"/>
        </pc:sldMkLst>
        <pc:spChg chg="mod">
          <ac:chgData name="sveva.delgatto@unimc.it" userId="S::sveva.delgatto@unimc.it::b0dff882-4194-43a0-8b10-1068c4ea61a2" providerId="AD" clId="Web-{45D055CC-F311-7CC0-34DE-E2C9592553D6}" dt="2024-02-14T07:41:04.138" v="361" actId="20577"/>
          <ac:spMkLst>
            <pc:docMk/>
            <pc:sldMk cId="7364034" sldId="27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41:58.595" v="382" actId="20577"/>
          <ac:spMkLst>
            <pc:docMk/>
            <pc:sldMk cId="7364034" sldId="27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44:32.088" v="428" actId="20577"/>
        <pc:sldMkLst>
          <pc:docMk/>
          <pc:sldMk cId="2525041818" sldId="271"/>
        </pc:sldMkLst>
        <pc:spChg chg="mod">
          <ac:chgData name="sveva.delgatto@unimc.it" userId="S::sveva.delgatto@unimc.it::b0dff882-4194-43a0-8b10-1068c4ea61a2" providerId="AD" clId="Web-{45D055CC-F311-7CC0-34DE-E2C9592553D6}" dt="2024-02-14T07:44:22.666" v="427" actId="20577"/>
          <ac:spMkLst>
            <pc:docMk/>
            <pc:sldMk cId="2525041818" sldId="271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44:32.088" v="428" actId="20577"/>
          <ac:spMkLst>
            <pc:docMk/>
            <pc:sldMk cId="2525041818" sldId="271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45:56.250" v="447" actId="20577"/>
        <pc:sldMkLst>
          <pc:docMk/>
          <pc:sldMk cId="1997153619" sldId="272"/>
        </pc:sldMkLst>
        <pc:spChg chg="mod">
          <ac:chgData name="sveva.delgatto@unimc.it" userId="S::sveva.delgatto@unimc.it::b0dff882-4194-43a0-8b10-1068c4ea61a2" providerId="AD" clId="Web-{45D055CC-F311-7CC0-34DE-E2C9592553D6}" dt="2024-02-14T07:45:56.250" v="447" actId="20577"/>
          <ac:spMkLst>
            <pc:docMk/>
            <pc:sldMk cId="1997153619" sldId="272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45D055CC-F311-7CC0-34DE-E2C9592553D6}" dt="2024-02-14T07:48:30.712" v="511" actId="20577"/>
        <pc:sldMkLst>
          <pc:docMk/>
          <pc:sldMk cId="3121521027" sldId="273"/>
        </pc:sldMkLst>
        <pc:spChg chg="mod">
          <ac:chgData name="sveva.delgatto@unimc.it" userId="S::sveva.delgatto@unimc.it::b0dff882-4194-43a0-8b10-1068c4ea61a2" providerId="AD" clId="Web-{45D055CC-F311-7CC0-34DE-E2C9592553D6}" dt="2024-02-14T07:48:17.243" v="509" actId="20577"/>
          <ac:spMkLst>
            <pc:docMk/>
            <pc:sldMk cId="3121521027" sldId="273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45D055CC-F311-7CC0-34DE-E2C9592553D6}" dt="2024-02-14T07:48:30.712" v="511" actId="20577"/>
          <ac:spMkLst>
            <pc:docMk/>
            <pc:sldMk cId="3121521027" sldId="273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45D055CC-F311-7CC0-34DE-E2C9592553D6}" dt="2024-02-14T07:05:48.823" v="27" actId="20577"/>
        <pc:sldMkLst>
          <pc:docMk/>
          <pc:sldMk cId="3777169637" sldId="284"/>
        </pc:sldMkLst>
        <pc:spChg chg="mod">
          <ac:chgData name="sveva.delgatto@unimc.it" userId="S::sveva.delgatto@unimc.it::b0dff882-4194-43a0-8b10-1068c4ea61a2" providerId="AD" clId="Web-{45D055CC-F311-7CC0-34DE-E2C9592553D6}" dt="2024-02-14T07:05:48.823" v="27" actId="20577"/>
          <ac:spMkLst>
            <pc:docMk/>
            <pc:sldMk cId="3777169637" sldId="284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45D055CC-F311-7CC0-34DE-E2C9592553D6}" dt="2024-02-14T07:14:44.277" v="185" actId="20577"/>
        <pc:sldMkLst>
          <pc:docMk/>
          <pc:sldMk cId="1676150004" sldId="285"/>
        </pc:sldMkLst>
        <pc:spChg chg="mod">
          <ac:chgData name="sveva.delgatto@unimc.it" userId="S::sveva.delgatto@unimc.it::b0dff882-4194-43a0-8b10-1068c4ea61a2" providerId="AD" clId="Web-{45D055CC-F311-7CC0-34DE-E2C9592553D6}" dt="2024-02-14T07:14:44.277" v="185" actId="20577"/>
          <ac:spMkLst>
            <pc:docMk/>
            <pc:sldMk cId="1676150004" sldId="285"/>
            <ac:spMk id="3" creationId="{00000000-0000-0000-0000-000000000000}"/>
          </ac:spMkLst>
        </pc:spChg>
      </pc:sldChg>
      <pc:sldChg chg="add del replId">
        <pc:chgData name="sveva.delgatto@unimc.it" userId="S::sveva.delgatto@unimc.it::b0dff882-4194-43a0-8b10-1068c4ea61a2" providerId="AD" clId="Web-{45D055CC-F311-7CC0-34DE-E2C9592553D6}" dt="2024-02-14T07:16:52.222" v="238"/>
        <pc:sldMkLst>
          <pc:docMk/>
          <pc:sldMk cId="3413178104" sldId="286"/>
        </pc:sldMkLst>
      </pc:sldChg>
      <pc:sldChg chg="modSp add replId">
        <pc:chgData name="sveva.delgatto@unimc.it" userId="S::sveva.delgatto@unimc.it::b0dff882-4194-43a0-8b10-1068c4ea61a2" providerId="AD" clId="Web-{45D055CC-F311-7CC0-34DE-E2C9592553D6}" dt="2024-02-14T07:25:28.254" v="249" actId="20577"/>
        <pc:sldMkLst>
          <pc:docMk/>
          <pc:sldMk cId="4036885865" sldId="287"/>
        </pc:sldMkLst>
        <pc:spChg chg="mod">
          <ac:chgData name="sveva.delgatto@unimc.it" userId="S::sveva.delgatto@unimc.it::b0dff882-4194-43a0-8b10-1068c4ea61a2" providerId="AD" clId="Web-{45D055CC-F311-7CC0-34DE-E2C9592553D6}" dt="2024-02-14T07:25:28.254" v="249" actId="20577"/>
          <ac:spMkLst>
            <pc:docMk/>
            <pc:sldMk cId="4036885865" sldId="287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45D055CC-F311-7CC0-34DE-E2C9592553D6}" dt="2024-02-14T07:42:26.987" v="384" actId="20577"/>
        <pc:sldMkLst>
          <pc:docMk/>
          <pc:sldMk cId="2699370741" sldId="288"/>
        </pc:sldMkLst>
        <pc:spChg chg="mod">
          <ac:chgData name="sveva.delgatto@unimc.it" userId="S::sveva.delgatto@unimc.it::b0dff882-4194-43a0-8b10-1068c4ea61a2" providerId="AD" clId="Web-{45D055CC-F311-7CC0-34DE-E2C9592553D6}" dt="2024-02-14T07:42:26.987" v="384" actId="20577"/>
          <ac:spMkLst>
            <pc:docMk/>
            <pc:sldMk cId="2699370741" sldId="288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45D055CC-F311-7CC0-34DE-E2C9592553D6}" dt="2024-02-14T07:46:59.129" v="457" actId="20577"/>
        <pc:sldMkLst>
          <pc:docMk/>
          <pc:sldMk cId="1230138660" sldId="289"/>
        </pc:sldMkLst>
        <pc:spChg chg="mod">
          <ac:chgData name="sveva.delgatto@unimc.it" userId="S::sveva.delgatto@unimc.it::b0dff882-4194-43a0-8b10-1068c4ea61a2" providerId="AD" clId="Web-{45D055CC-F311-7CC0-34DE-E2C9592553D6}" dt="2024-02-14T07:46:59.129" v="457" actId="20577"/>
          <ac:spMkLst>
            <pc:docMk/>
            <pc:sldMk cId="1230138660" sldId="289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0FC6F0D3-2759-D893-3120-1ADA86D4D949}"/>
    <pc:docChg chg="modSld">
      <pc:chgData name="sveva.delgatto@unimc.it" userId="S::sveva.delgatto@unimc.it::b0dff882-4194-43a0-8b10-1068c4ea61a2" providerId="AD" clId="Web-{0FC6F0D3-2759-D893-3120-1ADA86D4D949}" dt="2024-02-21T07:38:51.546" v="1" actId="20577"/>
      <pc:docMkLst>
        <pc:docMk/>
      </pc:docMkLst>
      <pc:sldChg chg="modSp">
        <pc:chgData name="sveva.delgatto@unimc.it" userId="S::sveva.delgatto@unimc.it::b0dff882-4194-43a0-8b10-1068c4ea61a2" providerId="AD" clId="Web-{0FC6F0D3-2759-D893-3120-1ADA86D4D949}" dt="2024-02-21T07:38:51.546" v="1" actId="20577"/>
        <pc:sldMkLst>
          <pc:docMk/>
          <pc:sldMk cId="3857062962" sldId="260"/>
        </pc:sldMkLst>
        <pc:spChg chg="mod">
          <ac:chgData name="sveva.delgatto@unimc.it" userId="S::sveva.delgatto@unimc.it::b0dff882-4194-43a0-8b10-1068c4ea61a2" providerId="AD" clId="Web-{0FC6F0D3-2759-D893-3120-1ADA86D4D949}" dt="2024-02-21T07:38:51.546" v="1" actId="20577"/>
          <ac:spMkLst>
            <pc:docMk/>
            <pc:sldMk cId="3857062962" sldId="260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330A69-E067-484B-9184-0C05A91CAD6D}" type="doc">
      <dgm:prSet loTypeId="urn:microsoft.com/office/officeart/2008/layout/LinedList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2D798CD9-BF06-4761-8B8B-05C86D9657E2}">
      <dgm:prSet/>
      <dgm:spPr/>
      <dgm:t>
        <a:bodyPr/>
        <a:lstStyle/>
        <a:p>
          <a:r>
            <a:rPr lang="it-IT" err="1"/>
            <a:t>It</a:t>
          </a:r>
          <a:r>
            <a:rPr lang="it-IT"/>
            <a:t> </a:t>
          </a:r>
          <a:r>
            <a:rPr lang="it-IT" err="1"/>
            <a:t>marks</a:t>
          </a:r>
          <a:r>
            <a:rPr lang="it-IT"/>
            <a:t> the </a:t>
          </a:r>
          <a:r>
            <a:rPr lang="it-IT" err="1"/>
            <a:t>beginning</a:t>
          </a:r>
          <a:r>
            <a:rPr lang="it-IT"/>
            <a:t> of </a:t>
          </a:r>
          <a:r>
            <a:rPr lang="it-IT" err="1"/>
            <a:t>this</a:t>
          </a:r>
          <a:r>
            <a:rPr lang="it-IT"/>
            <a:t> second </a:t>
          </a:r>
          <a:r>
            <a:rPr lang="it-IT" err="1"/>
            <a:t>phase</a:t>
          </a:r>
          <a:r>
            <a:rPr lang="it-IT"/>
            <a:t>, </a:t>
          </a:r>
          <a:r>
            <a:rPr lang="it-IT" err="1"/>
            <a:t>aimed</a:t>
          </a:r>
          <a:r>
            <a:rPr lang="it-IT"/>
            <a:t> </a:t>
          </a:r>
          <a:r>
            <a:rPr lang="it-IT" err="1"/>
            <a:t>at</a:t>
          </a:r>
          <a:r>
            <a:rPr lang="it-IT"/>
            <a:t> making </a:t>
          </a:r>
          <a:r>
            <a:rPr lang="it-IT" b="1"/>
            <a:t>the </a:t>
          </a:r>
          <a:r>
            <a:rPr lang="it-IT" b="1" err="1"/>
            <a:t>imperatives</a:t>
          </a:r>
          <a:r>
            <a:rPr lang="it-IT" b="1"/>
            <a:t> of </a:t>
          </a:r>
          <a:r>
            <a:rPr lang="it-IT" b="1" err="1"/>
            <a:t>economic</a:t>
          </a:r>
          <a:r>
            <a:rPr lang="it-IT" b="1"/>
            <a:t> </a:t>
          </a:r>
          <a:r>
            <a:rPr lang="it-IT" b="1" err="1"/>
            <a:t>development</a:t>
          </a:r>
          <a:r>
            <a:rPr lang="it-IT" b="1"/>
            <a:t> </a:t>
          </a:r>
          <a:r>
            <a:rPr lang="it-IT" b="1" err="1"/>
            <a:t>compatible</a:t>
          </a:r>
          <a:r>
            <a:rPr lang="it-IT" b="1"/>
            <a:t> with the </a:t>
          </a:r>
          <a:r>
            <a:rPr lang="it-IT" b="1" err="1"/>
            <a:t>requirements</a:t>
          </a:r>
          <a:r>
            <a:rPr lang="it-IT" b="1"/>
            <a:t> of </a:t>
          </a:r>
          <a:r>
            <a:rPr lang="it-IT" b="1" err="1"/>
            <a:t>environmental</a:t>
          </a:r>
          <a:r>
            <a:rPr lang="it-IT" b="1"/>
            <a:t> </a:t>
          </a:r>
          <a:r>
            <a:rPr lang="it-IT" b="1" err="1"/>
            <a:t>protection</a:t>
          </a:r>
          <a:r>
            <a:rPr lang="it-IT" b="1"/>
            <a:t> </a:t>
          </a:r>
          <a:endParaRPr lang="en-US"/>
        </a:p>
      </dgm:t>
    </dgm:pt>
    <dgm:pt modelId="{F1B32658-2F1A-41C2-B9E3-FA0540C50173}" type="parTrans" cxnId="{5B6B4FA4-064E-4F5A-B590-9ECF3C68626E}">
      <dgm:prSet/>
      <dgm:spPr/>
      <dgm:t>
        <a:bodyPr/>
        <a:lstStyle/>
        <a:p>
          <a:endParaRPr lang="en-US"/>
        </a:p>
      </dgm:t>
    </dgm:pt>
    <dgm:pt modelId="{46C8C725-AC91-4BFF-8137-738A3B9451C6}" type="sibTrans" cxnId="{5B6B4FA4-064E-4F5A-B590-9ECF3C68626E}">
      <dgm:prSet/>
      <dgm:spPr/>
      <dgm:t>
        <a:bodyPr/>
        <a:lstStyle/>
        <a:p>
          <a:endParaRPr lang="en-US"/>
        </a:p>
      </dgm:t>
    </dgm:pt>
    <dgm:pt modelId="{C60B6D37-B805-4066-BB2B-9EFD3F364886}">
      <dgm:prSet/>
      <dgm:spPr/>
      <dgm:t>
        <a:bodyPr/>
        <a:lstStyle/>
        <a:p>
          <a:pPr rtl="0"/>
          <a:endParaRPr lang="it-IT" b="1"/>
        </a:p>
      </dgm:t>
    </dgm:pt>
    <dgm:pt modelId="{EC3A3F78-E3FC-4F09-9A8A-3DB9FA542648}" type="parTrans" cxnId="{DBAC7E1B-9896-44EF-A8F1-237411FF62D9}">
      <dgm:prSet/>
      <dgm:spPr/>
      <dgm:t>
        <a:bodyPr/>
        <a:lstStyle/>
        <a:p>
          <a:endParaRPr lang="en-US"/>
        </a:p>
      </dgm:t>
    </dgm:pt>
    <dgm:pt modelId="{CAF68DE3-570C-4B24-8CDF-3EE064F707AC}" type="sibTrans" cxnId="{DBAC7E1B-9896-44EF-A8F1-237411FF62D9}">
      <dgm:prSet/>
      <dgm:spPr/>
      <dgm:t>
        <a:bodyPr/>
        <a:lstStyle/>
        <a:p>
          <a:endParaRPr lang="en-US"/>
        </a:p>
      </dgm:t>
    </dgm:pt>
    <dgm:pt modelId="{EA146F5F-ABDD-4EE7-8BDA-361E19FEFAE1}" type="pres">
      <dgm:prSet presAssocID="{97330A69-E067-484B-9184-0C05A91CAD6D}" presName="vert0" presStyleCnt="0">
        <dgm:presLayoutVars>
          <dgm:dir/>
          <dgm:animOne val="branch"/>
          <dgm:animLvl val="lvl"/>
        </dgm:presLayoutVars>
      </dgm:prSet>
      <dgm:spPr/>
    </dgm:pt>
    <dgm:pt modelId="{AAF338E6-C5DF-4B33-8BAC-156F62158BC2}" type="pres">
      <dgm:prSet presAssocID="{2D798CD9-BF06-4761-8B8B-05C86D9657E2}" presName="thickLine" presStyleLbl="alignNode1" presStyleIdx="0" presStyleCnt="2"/>
      <dgm:spPr/>
    </dgm:pt>
    <dgm:pt modelId="{F9D21690-D63B-4E6B-BAC3-33D484BFD267}" type="pres">
      <dgm:prSet presAssocID="{2D798CD9-BF06-4761-8B8B-05C86D9657E2}" presName="horz1" presStyleCnt="0"/>
      <dgm:spPr/>
    </dgm:pt>
    <dgm:pt modelId="{802125E6-2928-422E-A172-1FC516074292}" type="pres">
      <dgm:prSet presAssocID="{2D798CD9-BF06-4761-8B8B-05C86D9657E2}" presName="tx1" presStyleLbl="revTx" presStyleIdx="0" presStyleCnt="2"/>
      <dgm:spPr/>
    </dgm:pt>
    <dgm:pt modelId="{053E471F-D2AB-4F1F-AE0B-C9DCF3B9D92A}" type="pres">
      <dgm:prSet presAssocID="{2D798CD9-BF06-4761-8B8B-05C86D9657E2}" presName="vert1" presStyleCnt="0"/>
      <dgm:spPr/>
    </dgm:pt>
    <dgm:pt modelId="{0464BA17-03B4-4014-81A5-47838B213136}" type="pres">
      <dgm:prSet presAssocID="{C60B6D37-B805-4066-BB2B-9EFD3F364886}" presName="thickLine" presStyleLbl="alignNode1" presStyleIdx="1" presStyleCnt="2"/>
      <dgm:spPr/>
    </dgm:pt>
    <dgm:pt modelId="{B21DFAF7-F6D9-40B2-9009-8A115869557D}" type="pres">
      <dgm:prSet presAssocID="{C60B6D37-B805-4066-BB2B-9EFD3F364886}" presName="horz1" presStyleCnt="0"/>
      <dgm:spPr/>
    </dgm:pt>
    <dgm:pt modelId="{09EF7367-D7F0-4960-9ACE-A2C92C23A9F2}" type="pres">
      <dgm:prSet presAssocID="{C60B6D37-B805-4066-BB2B-9EFD3F364886}" presName="tx1" presStyleLbl="revTx" presStyleIdx="1" presStyleCnt="2"/>
      <dgm:spPr/>
    </dgm:pt>
    <dgm:pt modelId="{C58EEF22-CDCB-4CE8-A5B3-1DA4C8B4BB58}" type="pres">
      <dgm:prSet presAssocID="{C60B6D37-B805-4066-BB2B-9EFD3F364886}" presName="vert1" presStyleCnt="0"/>
      <dgm:spPr/>
    </dgm:pt>
  </dgm:ptLst>
  <dgm:cxnLst>
    <dgm:cxn modelId="{DBAC7E1B-9896-44EF-A8F1-237411FF62D9}" srcId="{97330A69-E067-484B-9184-0C05A91CAD6D}" destId="{C60B6D37-B805-4066-BB2B-9EFD3F364886}" srcOrd="1" destOrd="0" parTransId="{EC3A3F78-E3FC-4F09-9A8A-3DB9FA542648}" sibTransId="{CAF68DE3-570C-4B24-8CDF-3EE064F707AC}"/>
    <dgm:cxn modelId="{E0F9C656-8F89-4EC9-BAE2-ADE293F83FD5}" type="presOf" srcId="{2D798CD9-BF06-4761-8B8B-05C86D9657E2}" destId="{802125E6-2928-422E-A172-1FC516074292}" srcOrd="0" destOrd="0" presId="urn:microsoft.com/office/officeart/2008/layout/LinedList"/>
    <dgm:cxn modelId="{182F6595-DC4D-4D0F-B9A6-143657CE5534}" type="presOf" srcId="{C60B6D37-B805-4066-BB2B-9EFD3F364886}" destId="{09EF7367-D7F0-4960-9ACE-A2C92C23A9F2}" srcOrd="0" destOrd="0" presId="urn:microsoft.com/office/officeart/2008/layout/LinedList"/>
    <dgm:cxn modelId="{5B6B4FA4-064E-4F5A-B590-9ECF3C68626E}" srcId="{97330A69-E067-484B-9184-0C05A91CAD6D}" destId="{2D798CD9-BF06-4761-8B8B-05C86D9657E2}" srcOrd="0" destOrd="0" parTransId="{F1B32658-2F1A-41C2-B9E3-FA0540C50173}" sibTransId="{46C8C725-AC91-4BFF-8137-738A3B9451C6}"/>
    <dgm:cxn modelId="{239B01C5-E2B9-415F-8FF6-0D3C766EA946}" type="presOf" srcId="{97330A69-E067-484B-9184-0C05A91CAD6D}" destId="{EA146F5F-ABDD-4EE7-8BDA-361E19FEFAE1}" srcOrd="0" destOrd="0" presId="urn:microsoft.com/office/officeart/2008/layout/LinedList"/>
    <dgm:cxn modelId="{F3C9E21A-6DF1-40D0-AF10-9C975EC40B5A}" type="presParOf" srcId="{EA146F5F-ABDD-4EE7-8BDA-361E19FEFAE1}" destId="{AAF338E6-C5DF-4B33-8BAC-156F62158BC2}" srcOrd="0" destOrd="0" presId="urn:microsoft.com/office/officeart/2008/layout/LinedList"/>
    <dgm:cxn modelId="{4C95BB25-37A6-4422-B0EB-E7975BCB98C7}" type="presParOf" srcId="{EA146F5F-ABDD-4EE7-8BDA-361E19FEFAE1}" destId="{F9D21690-D63B-4E6B-BAC3-33D484BFD267}" srcOrd="1" destOrd="0" presId="urn:microsoft.com/office/officeart/2008/layout/LinedList"/>
    <dgm:cxn modelId="{C1413E0D-5FB7-44A7-9C1F-0EF7B28E9375}" type="presParOf" srcId="{F9D21690-D63B-4E6B-BAC3-33D484BFD267}" destId="{802125E6-2928-422E-A172-1FC516074292}" srcOrd="0" destOrd="0" presId="urn:microsoft.com/office/officeart/2008/layout/LinedList"/>
    <dgm:cxn modelId="{925E091D-EF94-4E90-8D54-2DD78B622CD5}" type="presParOf" srcId="{F9D21690-D63B-4E6B-BAC3-33D484BFD267}" destId="{053E471F-D2AB-4F1F-AE0B-C9DCF3B9D92A}" srcOrd="1" destOrd="0" presId="urn:microsoft.com/office/officeart/2008/layout/LinedList"/>
    <dgm:cxn modelId="{A2DB88F6-0CD6-4624-AB4C-9C560CE0ACB1}" type="presParOf" srcId="{EA146F5F-ABDD-4EE7-8BDA-361E19FEFAE1}" destId="{0464BA17-03B4-4014-81A5-47838B213136}" srcOrd="2" destOrd="0" presId="urn:microsoft.com/office/officeart/2008/layout/LinedList"/>
    <dgm:cxn modelId="{3F3D6B08-6921-47B7-9678-3274D66BFF8A}" type="presParOf" srcId="{EA146F5F-ABDD-4EE7-8BDA-361E19FEFAE1}" destId="{B21DFAF7-F6D9-40B2-9009-8A115869557D}" srcOrd="3" destOrd="0" presId="urn:microsoft.com/office/officeart/2008/layout/LinedList"/>
    <dgm:cxn modelId="{F8151188-38E3-436E-AE42-AAD9ABD50E48}" type="presParOf" srcId="{B21DFAF7-F6D9-40B2-9009-8A115869557D}" destId="{09EF7367-D7F0-4960-9ACE-A2C92C23A9F2}" srcOrd="0" destOrd="0" presId="urn:microsoft.com/office/officeart/2008/layout/LinedList"/>
    <dgm:cxn modelId="{15E3EEE4-8907-4281-AAD5-127A061A5C18}" type="presParOf" srcId="{B21DFAF7-F6D9-40B2-9009-8A115869557D}" destId="{C58EEF22-CDCB-4CE8-A5B3-1DA4C8B4BB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330A69-E067-484B-9184-0C05A91CAD6D}" type="doc">
      <dgm:prSet loTypeId="urn:microsoft.com/office/officeart/2008/layout/LinedList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C60B6D37-B805-4066-BB2B-9EFD3F364886}">
      <dgm:prSet/>
      <dgm:spPr/>
      <dgm:t>
        <a:bodyPr/>
        <a:lstStyle/>
        <a:p>
          <a:pPr rtl="0"/>
          <a:r>
            <a:rPr lang="it-IT">
              <a:latin typeface="Calibri"/>
            </a:rPr>
            <a:t>It </a:t>
          </a:r>
          <a:r>
            <a:rPr lang="it-IT" err="1">
              <a:latin typeface="Calibri"/>
            </a:rPr>
            <a:t>also</a:t>
          </a:r>
          <a:r>
            <a:rPr lang="it-IT">
              <a:latin typeface="Calibri"/>
            </a:rPr>
            <a:t> </a:t>
          </a:r>
          <a:r>
            <a:rPr lang="it-IT" err="1">
              <a:latin typeface="Calibri"/>
            </a:rPr>
            <a:t>aim</a:t>
          </a:r>
          <a:r>
            <a:rPr lang="it-IT">
              <a:latin typeface="Calibri"/>
            </a:rPr>
            <a:t> to</a:t>
          </a:r>
          <a:r>
            <a:rPr lang="it-IT"/>
            <a:t> </a:t>
          </a:r>
          <a:r>
            <a:rPr lang="it-IT" b="1" err="1"/>
            <a:t>extend</a:t>
          </a:r>
          <a:r>
            <a:rPr lang="it-IT" b="1"/>
            <a:t> international </a:t>
          </a:r>
          <a:r>
            <a:rPr lang="it-IT" b="1" err="1"/>
            <a:t>cooperation</a:t>
          </a:r>
          <a:r>
            <a:rPr lang="it-IT"/>
            <a:t> to the </a:t>
          </a:r>
          <a:r>
            <a:rPr lang="it-IT" err="1"/>
            <a:t>solution</a:t>
          </a:r>
          <a:r>
            <a:rPr lang="it-IT"/>
            <a:t> of </a:t>
          </a:r>
          <a:r>
            <a:rPr lang="it-IT" err="1"/>
            <a:t>environmental</a:t>
          </a:r>
          <a:r>
            <a:rPr lang="it-IT"/>
            <a:t> </a:t>
          </a:r>
          <a:r>
            <a:rPr lang="it-IT" err="1"/>
            <a:t>problems</a:t>
          </a:r>
          <a:r>
            <a:rPr lang="it-IT"/>
            <a:t> of a global nature, </a:t>
          </a:r>
          <a:r>
            <a:rPr lang="it-IT" err="1"/>
            <a:t>such</a:t>
          </a:r>
          <a:r>
            <a:rPr lang="it-IT"/>
            <a:t> </a:t>
          </a:r>
          <a:r>
            <a:rPr lang="it-IT" err="1"/>
            <a:t>as</a:t>
          </a:r>
          <a:r>
            <a:rPr lang="it-IT"/>
            <a:t> </a:t>
          </a:r>
          <a:r>
            <a:rPr lang="it-IT" b="1" err="1"/>
            <a:t>climate</a:t>
          </a:r>
          <a:r>
            <a:rPr lang="it-IT" b="1"/>
            <a:t> </a:t>
          </a:r>
          <a:r>
            <a:rPr lang="it-IT" b="1" err="1"/>
            <a:t>change</a:t>
          </a:r>
          <a:r>
            <a:rPr lang="it-IT"/>
            <a:t>, </a:t>
          </a:r>
          <a:r>
            <a:rPr lang="it-IT" b="1" err="1"/>
            <a:t>loss</a:t>
          </a:r>
          <a:r>
            <a:rPr lang="it-IT" b="1"/>
            <a:t> of </a:t>
          </a:r>
          <a:r>
            <a:rPr lang="it-IT" b="1" err="1"/>
            <a:t>biological</a:t>
          </a:r>
          <a:r>
            <a:rPr lang="it-IT" b="1"/>
            <a:t> </a:t>
          </a:r>
          <a:r>
            <a:rPr lang="it-IT" b="1" err="1"/>
            <a:t>diversity</a:t>
          </a:r>
          <a:r>
            <a:rPr lang="it-IT" b="1"/>
            <a:t> and </a:t>
          </a:r>
          <a:r>
            <a:rPr lang="it-IT" b="1" err="1"/>
            <a:t>deforestation</a:t>
          </a:r>
          <a:r>
            <a:rPr lang="it-IT" b="1"/>
            <a:t>.</a:t>
          </a:r>
          <a:endParaRPr lang="en-US"/>
        </a:p>
      </dgm:t>
    </dgm:pt>
    <dgm:pt modelId="{EC3A3F78-E3FC-4F09-9A8A-3DB9FA542648}" type="parTrans" cxnId="{DBAC7E1B-9896-44EF-A8F1-237411FF62D9}">
      <dgm:prSet/>
      <dgm:spPr/>
      <dgm:t>
        <a:bodyPr/>
        <a:lstStyle/>
        <a:p>
          <a:endParaRPr lang="en-US"/>
        </a:p>
      </dgm:t>
    </dgm:pt>
    <dgm:pt modelId="{CAF68DE3-570C-4B24-8CDF-3EE064F707AC}" type="sibTrans" cxnId="{DBAC7E1B-9896-44EF-A8F1-237411FF62D9}">
      <dgm:prSet/>
      <dgm:spPr/>
      <dgm:t>
        <a:bodyPr/>
        <a:lstStyle/>
        <a:p>
          <a:endParaRPr lang="en-US"/>
        </a:p>
      </dgm:t>
    </dgm:pt>
    <dgm:pt modelId="{EA146F5F-ABDD-4EE7-8BDA-361E19FEFAE1}" type="pres">
      <dgm:prSet presAssocID="{97330A69-E067-484B-9184-0C05A91CAD6D}" presName="vert0" presStyleCnt="0">
        <dgm:presLayoutVars>
          <dgm:dir/>
          <dgm:animOne val="branch"/>
          <dgm:animLvl val="lvl"/>
        </dgm:presLayoutVars>
      </dgm:prSet>
      <dgm:spPr/>
    </dgm:pt>
    <dgm:pt modelId="{0464BA17-03B4-4014-81A5-47838B213136}" type="pres">
      <dgm:prSet presAssocID="{C60B6D37-B805-4066-BB2B-9EFD3F364886}" presName="thickLine" presStyleLbl="alignNode1" presStyleIdx="0" presStyleCnt="1"/>
      <dgm:spPr/>
    </dgm:pt>
    <dgm:pt modelId="{B21DFAF7-F6D9-40B2-9009-8A115869557D}" type="pres">
      <dgm:prSet presAssocID="{C60B6D37-B805-4066-BB2B-9EFD3F364886}" presName="horz1" presStyleCnt="0"/>
      <dgm:spPr/>
    </dgm:pt>
    <dgm:pt modelId="{09EF7367-D7F0-4960-9ACE-A2C92C23A9F2}" type="pres">
      <dgm:prSet presAssocID="{C60B6D37-B805-4066-BB2B-9EFD3F364886}" presName="tx1" presStyleLbl="revTx" presStyleIdx="0" presStyleCnt="1"/>
      <dgm:spPr/>
    </dgm:pt>
    <dgm:pt modelId="{C58EEF22-CDCB-4CE8-A5B3-1DA4C8B4BB58}" type="pres">
      <dgm:prSet presAssocID="{C60B6D37-B805-4066-BB2B-9EFD3F364886}" presName="vert1" presStyleCnt="0"/>
      <dgm:spPr/>
    </dgm:pt>
  </dgm:ptLst>
  <dgm:cxnLst>
    <dgm:cxn modelId="{DBAC7E1B-9896-44EF-A8F1-237411FF62D9}" srcId="{97330A69-E067-484B-9184-0C05A91CAD6D}" destId="{C60B6D37-B805-4066-BB2B-9EFD3F364886}" srcOrd="0" destOrd="0" parTransId="{EC3A3F78-E3FC-4F09-9A8A-3DB9FA542648}" sibTransId="{CAF68DE3-570C-4B24-8CDF-3EE064F707AC}"/>
    <dgm:cxn modelId="{182F6595-DC4D-4D0F-B9A6-143657CE5534}" type="presOf" srcId="{C60B6D37-B805-4066-BB2B-9EFD3F364886}" destId="{09EF7367-D7F0-4960-9ACE-A2C92C23A9F2}" srcOrd="0" destOrd="0" presId="urn:microsoft.com/office/officeart/2008/layout/LinedList"/>
    <dgm:cxn modelId="{239B01C5-E2B9-415F-8FF6-0D3C766EA946}" type="presOf" srcId="{97330A69-E067-484B-9184-0C05A91CAD6D}" destId="{EA146F5F-ABDD-4EE7-8BDA-361E19FEFAE1}" srcOrd="0" destOrd="0" presId="urn:microsoft.com/office/officeart/2008/layout/LinedList"/>
    <dgm:cxn modelId="{A2DB88F6-0CD6-4624-AB4C-9C560CE0ACB1}" type="presParOf" srcId="{EA146F5F-ABDD-4EE7-8BDA-361E19FEFAE1}" destId="{0464BA17-03B4-4014-81A5-47838B213136}" srcOrd="0" destOrd="0" presId="urn:microsoft.com/office/officeart/2008/layout/LinedList"/>
    <dgm:cxn modelId="{3F3D6B08-6921-47B7-9678-3274D66BFF8A}" type="presParOf" srcId="{EA146F5F-ABDD-4EE7-8BDA-361E19FEFAE1}" destId="{B21DFAF7-F6D9-40B2-9009-8A115869557D}" srcOrd="1" destOrd="0" presId="urn:microsoft.com/office/officeart/2008/layout/LinedList"/>
    <dgm:cxn modelId="{F8151188-38E3-436E-AE42-AAD9ABD50E48}" type="presParOf" srcId="{B21DFAF7-F6D9-40B2-9009-8A115869557D}" destId="{09EF7367-D7F0-4960-9ACE-A2C92C23A9F2}" srcOrd="0" destOrd="0" presId="urn:microsoft.com/office/officeart/2008/layout/LinedList"/>
    <dgm:cxn modelId="{15E3EEE4-8907-4281-AAD5-127A061A5C18}" type="presParOf" srcId="{B21DFAF7-F6D9-40B2-9009-8A115869557D}" destId="{C58EEF22-CDCB-4CE8-A5B3-1DA4C8B4BB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B55840-BFBD-46C0-A923-F34A92732BF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EB08341-498A-42D5-A6E3-7BD2493E3A82}">
      <dgm:prSet/>
      <dgm:spPr/>
      <dgm:t>
        <a:bodyPr/>
        <a:lstStyle/>
        <a:p>
          <a:r>
            <a:rPr lang="it-IT"/>
            <a:t>The </a:t>
          </a:r>
          <a:r>
            <a:rPr lang="it-IT" b="1"/>
            <a:t>main outcome</a:t>
          </a:r>
          <a:r>
            <a:rPr lang="it-IT"/>
            <a:t> of the Rio Conference was to i</a:t>
          </a:r>
          <a:r>
            <a:rPr lang="it-IT" b="1"/>
            <a:t>ntegrate the objectives of economic development in the context of the principles applicable to international environmental protection.</a:t>
          </a:r>
          <a:r>
            <a:rPr lang="it-IT"/>
            <a:t> </a:t>
          </a:r>
          <a:endParaRPr lang="en-US"/>
        </a:p>
      </dgm:t>
    </dgm:pt>
    <dgm:pt modelId="{4E2451AE-0204-4A81-95B3-E4615E13FBCE}" type="parTrans" cxnId="{F3BCA8C2-DCFB-4769-8C73-E1C392B23C54}">
      <dgm:prSet/>
      <dgm:spPr/>
      <dgm:t>
        <a:bodyPr/>
        <a:lstStyle/>
        <a:p>
          <a:endParaRPr lang="en-US"/>
        </a:p>
      </dgm:t>
    </dgm:pt>
    <dgm:pt modelId="{5ABC9E71-56A0-465F-BAAE-67EE8E58BCA1}" type="sibTrans" cxnId="{F3BCA8C2-DCFB-4769-8C73-E1C392B23C54}">
      <dgm:prSet/>
      <dgm:spPr/>
      <dgm:t>
        <a:bodyPr/>
        <a:lstStyle/>
        <a:p>
          <a:endParaRPr lang="en-US"/>
        </a:p>
      </dgm:t>
    </dgm:pt>
    <dgm:pt modelId="{875FBA2E-FCD0-4974-BBE3-9542BBCDAB0A}">
      <dgm:prSet/>
      <dgm:spPr/>
      <dgm:t>
        <a:bodyPr/>
        <a:lstStyle/>
        <a:p>
          <a:r>
            <a:rPr lang="it-IT"/>
            <a:t>The participating states had the conviction of the value that it could have assumed, in fact, the text reflects the broader consensus of the international community.</a:t>
          </a:r>
          <a:endParaRPr lang="en-US"/>
        </a:p>
      </dgm:t>
    </dgm:pt>
    <dgm:pt modelId="{9A740B81-C79F-4A79-B5AA-323CA4510260}" type="parTrans" cxnId="{22D7E11E-15C2-428F-BD95-B9F8A11830B5}">
      <dgm:prSet/>
      <dgm:spPr/>
      <dgm:t>
        <a:bodyPr/>
        <a:lstStyle/>
        <a:p>
          <a:endParaRPr lang="en-US"/>
        </a:p>
      </dgm:t>
    </dgm:pt>
    <dgm:pt modelId="{82076673-CA11-4386-ADB3-23B2CCBABB4F}" type="sibTrans" cxnId="{22D7E11E-15C2-428F-BD95-B9F8A11830B5}">
      <dgm:prSet/>
      <dgm:spPr/>
      <dgm:t>
        <a:bodyPr/>
        <a:lstStyle/>
        <a:p>
          <a:endParaRPr lang="en-US"/>
        </a:p>
      </dgm:t>
    </dgm:pt>
    <dgm:pt modelId="{1B046026-6D27-4D35-9AC8-B143DB8CFA1E}" type="pres">
      <dgm:prSet presAssocID="{B1B55840-BFBD-46C0-A923-F34A92732BFE}" presName="diagram" presStyleCnt="0">
        <dgm:presLayoutVars>
          <dgm:dir/>
          <dgm:resizeHandles val="exact"/>
        </dgm:presLayoutVars>
      </dgm:prSet>
      <dgm:spPr/>
    </dgm:pt>
    <dgm:pt modelId="{7698E357-6EFC-49D2-B438-56AB2CE31591}" type="pres">
      <dgm:prSet presAssocID="{5EB08341-498A-42D5-A6E3-7BD2493E3A82}" presName="node" presStyleLbl="node1" presStyleIdx="0" presStyleCnt="2">
        <dgm:presLayoutVars>
          <dgm:bulletEnabled val="1"/>
        </dgm:presLayoutVars>
      </dgm:prSet>
      <dgm:spPr/>
    </dgm:pt>
    <dgm:pt modelId="{143B9334-5C2B-46DB-B4C7-ED23AB47097F}" type="pres">
      <dgm:prSet presAssocID="{5ABC9E71-56A0-465F-BAAE-67EE8E58BCA1}" presName="sibTrans" presStyleCnt="0"/>
      <dgm:spPr/>
    </dgm:pt>
    <dgm:pt modelId="{479B8977-9D5B-4414-A6E8-9DAB526D118B}" type="pres">
      <dgm:prSet presAssocID="{875FBA2E-FCD0-4974-BBE3-9542BBCDAB0A}" presName="node" presStyleLbl="node1" presStyleIdx="1" presStyleCnt="2">
        <dgm:presLayoutVars>
          <dgm:bulletEnabled val="1"/>
        </dgm:presLayoutVars>
      </dgm:prSet>
      <dgm:spPr/>
    </dgm:pt>
  </dgm:ptLst>
  <dgm:cxnLst>
    <dgm:cxn modelId="{330A3807-C3AC-4880-A351-50C96FA67B01}" type="presOf" srcId="{B1B55840-BFBD-46C0-A923-F34A92732BFE}" destId="{1B046026-6D27-4D35-9AC8-B143DB8CFA1E}" srcOrd="0" destOrd="0" presId="urn:microsoft.com/office/officeart/2005/8/layout/default"/>
    <dgm:cxn modelId="{22D7E11E-15C2-428F-BD95-B9F8A11830B5}" srcId="{B1B55840-BFBD-46C0-A923-F34A92732BFE}" destId="{875FBA2E-FCD0-4974-BBE3-9542BBCDAB0A}" srcOrd="1" destOrd="0" parTransId="{9A740B81-C79F-4A79-B5AA-323CA4510260}" sibTransId="{82076673-CA11-4386-ADB3-23B2CCBABB4F}"/>
    <dgm:cxn modelId="{C8738D37-2824-4F29-80A5-5B1FC535D314}" type="presOf" srcId="{5EB08341-498A-42D5-A6E3-7BD2493E3A82}" destId="{7698E357-6EFC-49D2-B438-56AB2CE31591}" srcOrd="0" destOrd="0" presId="urn:microsoft.com/office/officeart/2005/8/layout/default"/>
    <dgm:cxn modelId="{E1B076B1-02B0-4FA5-BB8B-7C2B97DE25EB}" type="presOf" srcId="{875FBA2E-FCD0-4974-BBE3-9542BBCDAB0A}" destId="{479B8977-9D5B-4414-A6E8-9DAB526D118B}" srcOrd="0" destOrd="0" presId="urn:microsoft.com/office/officeart/2005/8/layout/default"/>
    <dgm:cxn modelId="{F3BCA8C2-DCFB-4769-8C73-E1C392B23C54}" srcId="{B1B55840-BFBD-46C0-A923-F34A92732BFE}" destId="{5EB08341-498A-42D5-A6E3-7BD2493E3A82}" srcOrd="0" destOrd="0" parTransId="{4E2451AE-0204-4A81-95B3-E4615E13FBCE}" sibTransId="{5ABC9E71-56A0-465F-BAAE-67EE8E58BCA1}"/>
    <dgm:cxn modelId="{CDAA3F25-3513-4747-B008-70619561E301}" type="presParOf" srcId="{1B046026-6D27-4D35-9AC8-B143DB8CFA1E}" destId="{7698E357-6EFC-49D2-B438-56AB2CE31591}" srcOrd="0" destOrd="0" presId="urn:microsoft.com/office/officeart/2005/8/layout/default"/>
    <dgm:cxn modelId="{6BB65755-549D-4E0A-9F3B-82AA6016EB2D}" type="presParOf" srcId="{1B046026-6D27-4D35-9AC8-B143DB8CFA1E}" destId="{143B9334-5C2B-46DB-B4C7-ED23AB47097F}" srcOrd="1" destOrd="0" presId="urn:microsoft.com/office/officeart/2005/8/layout/default"/>
    <dgm:cxn modelId="{BFFD635F-BA99-46F7-AC90-9B4A686F1824}" type="presParOf" srcId="{1B046026-6D27-4D35-9AC8-B143DB8CFA1E}" destId="{479B8977-9D5B-4414-A6E8-9DAB526D118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338E6-C5DF-4B33-8BAC-156F62158BC2}">
      <dsp:nvSpPr>
        <dsp:cNvPr id="0" name=""/>
        <dsp:cNvSpPr/>
      </dsp:nvSpPr>
      <dsp:spPr>
        <a:xfrm>
          <a:off x="0" y="0"/>
          <a:ext cx="509890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02125E6-2928-422E-A172-1FC516074292}">
      <dsp:nvSpPr>
        <dsp:cNvPr id="0" name=""/>
        <dsp:cNvSpPr/>
      </dsp:nvSpPr>
      <dsp:spPr>
        <a:xfrm>
          <a:off x="0" y="0"/>
          <a:ext cx="5098904" cy="1852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err="1"/>
            <a:t>It</a:t>
          </a:r>
          <a:r>
            <a:rPr lang="it-IT" sz="2300" kern="1200"/>
            <a:t> </a:t>
          </a:r>
          <a:r>
            <a:rPr lang="it-IT" sz="2300" kern="1200" err="1"/>
            <a:t>marks</a:t>
          </a:r>
          <a:r>
            <a:rPr lang="it-IT" sz="2300" kern="1200"/>
            <a:t> the </a:t>
          </a:r>
          <a:r>
            <a:rPr lang="it-IT" sz="2300" kern="1200" err="1"/>
            <a:t>beginning</a:t>
          </a:r>
          <a:r>
            <a:rPr lang="it-IT" sz="2300" kern="1200"/>
            <a:t> of </a:t>
          </a:r>
          <a:r>
            <a:rPr lang="it-IT" sz="2300" kern="1200" err="1"/>
            <a:t>this</a:t>
          </a:r>
          <a:r>
            <a:rPr lang="it-IT" sz="2300" kern="1200"/>
            <a:t> second </a:t>
          </a:r>
          <a:r>
            <a:rPr lang="it-IT" sz="2300" kern="1200" err="1"/>
            <a:t>phase</a:t>
          </a:r>
          <a:r>
            <a:rPr lang="it-IT" sz="2300" kern="1200"/>
            <a:t>, </a:t>
          </a:r>
          <a:r>
            <a:rPr lang="it-IT" sz="2300" kern="1200" err="1"/>
            <a:t>aimed</a:t>
          </a:r>
          <a:r>
            <a:rPr lang="it-IT" sz="2300" kern="1200"/>
            <a:t> </a:t>
          </a:r>
          <a:r>
            <a:rPr lang="it-IT" sz="2300" kern="1200" err="1"/>
            <a:t>at</a:t>
          </a:r>
          <a:r>
            <a:rPr lang="it-IT" sz="2300" kern="1200"/>
            <a:t> making </a:t>
          </a:r>
          <a:r>
            <a:rPr lang="it-IT" sz="2300" b="1" kern="1200"/>
            <a:t>the </a:t>
          </a:r>
          <a:r>
            <a:rPr lang="it-IT" sz="2300" b="1" kern="1200" err="1"/>
            <a:t>imperatives</a:t>
          </a:r>
          <a:r>
            <a:rPr lang="it-IT" sz="2300" b="1" kern="1200"/>
            <a:t> of </a:t>
          </a:r>
          <a:r>
            <a:rPr lang="it-IT" sz="2300" b="1" kern="1200" err="1"/>
            <a:t>economic</a:t>
          </a:r>
          <a:r>
            <a:rPr lang="it-IT" sz="2300" b="1" kern="1200"/>
            <a:t> </a:t>
          </a:r>
          <a:r>
            <a:rPr lang="it-IT" sz="2300" b="1" kern="1200" err="1"/>
            <a:t>development</a:t>
          </a:r>
          <a:r>
            <a:rPr lang="it-IT" sz="2300" b="1" kern="1200"/>
            <a:t> </a:t>
          </a:r>
          <a:r>
            <a:rPr lang="it-IT" sz="2300" b="1" kern="1200" err="1"/>
            <a:t>compatible</a:t>
          </a:r>
          <a:r>
            <a:rPr lang="it-IT" sz="2300" b="1" kern="1200"/>
            <a:t> with the </a:t>
          </a:r>
          <a:r>
            <a:rPr lang="it-IT" sz="2300" b="1" kern="1200" err="1"/>
            <a:t>requirements</a:t>
          </a:r>
          <a:r>
            <a:rPr lang="it-IT" sz="2300" b="1" kern="1200"/>
            <a:t> of </a:t>
          </a:r>
          <a:r>
            <a:rPr lang="it-IT" sz="2300" b="1" kern="1200" err="1"/>
            <a:t>environmental</a:t>
          </a:r>
          <a:r>
            <a:rPr lang="it-IT" sz="2300" b="1" kern="1200"/>
            <a:t> </a:t>
          </a:r>
          <a:r>
            <a:rPr lang="it-IT" sz="2300" b="1" kern="1200" err="1"/>
            <a:t>protection</a:t>
          </a:r>
          <a:r>
            <a:rPr lang="it-IT" sz="2300" b="1" kern="1200"/>
            <a:t> </a:t>
          </a:r>
          <a:endParaRPr lang="en-US" sz="2300" kern="1200"/>
        </a:p>
      </dsp:txBody>
      <dsp:txXfrm>
        <a:off x="0" y="0"/>
        <a:ext cx="5098904" cy="1852608"/>
      </dsp:txXfrm>
    </dsp:sp>
    <dsp:sp modelId="{0464BA17-03B4-4014-81A5-47838B213136}">
      <dsp:nvSpPr>
        <dsp:cNvPr id="0" name=""/>
        <dsp:cNvSpPr/>
      </dsp:nvSpPr>
      <dsp:spPr>
        <a:xfrm>
          <a:off x="0" y="1852608"/>
          <a:ext cx="509890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EF7367-D7F0-4960-9ACE-A2C92C23A9F2}">
      <dsp:nvSpPr>
        <dsp:cNvPr id="0" name=""/>
        <dsp:cNvSpPr/>
      </dsp:nvSpPr>
      <dsp:spPr>
        <a:xfrm>
          <a:off x="0" y="1852608"/>
          <a:ext cx="5098904" cy="1852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b="1" kern="1200"/>
        </a:p>
      </dsp:txBody>
      <dsp:txXfrm>
        <a:off x="0" y="1852608"/>
        <a:ext cx="5098904" cy="18526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4BA17-03B4-4014-81A5-47838B213136}">
      <dsp:nvSpPr>
        <dsp:cNvPr id="0" name=""/>
        <dsp:cNvSpPr/>
      </dsp:nvSpPr>
      <dsp:spPr>
        <a:xfrm>
          <a:off x="0" y="0"/>
          <a:ext cx="509890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EF7367-D7F0-4960-9ACE-A2C92C23A9F2}">
      <dsp:nvSpPr>
        <dsp:cNvPr id="0" name=""/>
        <dsp:cNvSpPr/>
      </dsp:nvSpPr>
      <dsp:spPr>
        <a:xfrm>
          <a:off x="0" y="0"/>
          <a:ext cx="5098904" cy="37052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>
              <a:latin typeface="Calibri"/>
            </a:rPr>
            <a:t>It </a:t>
          </a:r>
          <a:r>
            <a:rPr lang="it-IT" sz="3100" kern="1200" err="1">
              <a:latin typeface="Calibri"/>
            </a:rPr>
            <a:t>also</a:t>
          </a:r>
          <a:r>
            <a:rPr lang="it-IT" sz="3100" kern="1200">
              <a:latin typeface="Calibri"/>
            </a:rPr>
            <a:t> </a:t>
          </a:r>
          <a:r>
            <a:rPr lang="it-IT" sz="3100" kern="1200" err="1">
              <a:latin typeface="Calibri"/>
            </a:rPr>
            <a:t>aim</a:t>
          </a:r>
          <a:r>
            <a:rPr lang="it-IT" sz="3100" kern="1200">
              <a:latin typeface="Calibri"/>
            </a:rPr>
            <a:t> to</a:t>
          </a:r>
          <a:r>
            <a:rPr lang="it-IT" sz="3100" kern="1200"/>
            <a:t> </a:t>
          </a:r>
          <a:r>
            <a:rPr lang="it-IT" sz="3100" b="1" kern="1200" err="1"/>
            <a:t>extend</a:t>
          </a:r>
          <a:r>
            <a:rPr lang="it-IT" sz="3100" b="1" kern="1200"/>
            <a:t> international </a:t>
          </a:r>
          <a:r>
            <a:rPr lang="it-IT" sz="3100" b="1" kern="1200" err="1"/>
            <a:t>cooperation</a:t>
          </a:r>
          <a:r>
            <a:rPr lang="it-IT" sz="3100" kern="1200"/>
            <a:t> to the </a:t>
          </a:r>
          <a:r>
            <a:rPr lang="it-IT" sz="3100" kern="1200" err="1"/>
            <a:t>solution</a:t>
          </a:r>
          <a:r>
            <a:rPr lang="it-IT" sz="3100" kern="1200"/>
            <a:t> of </a:t>
          </a:r>
          <a:r>
            <a:rPr lang="it-IT" sz="3100" kern="1200" err="1"/>
            <a:t>environmental</a:t>
          </a:r>
          <a:r>
            <a:rPr lang="it-IT" sz="3100" kern="1200"/>
            <a:t> </a:t>
          </a:r>
          <a:r>
            <a:rPr lang="it-IT" sz="3100" kern="1200" err="1"/>
            <a:t>problems</a:t>
          </a:r>
          <a:r>
            <a:rPr lang="it-IT" sz="3100" kern="1200"/>
            <a:t> of a global nature, </a:t>
          </a:r>
          <a:r>
            <a:rPr lang="it-IT" sz="3100" kern="1200" err="1"/>
            <a:t>such</a:t>
          </a:r>
          <a:r>
            <a:rPr lang="it-IT" sz="3100" kern="1200"/>
            <a:t> </a:t>
          </a:r>
          <a:r>
            <a:rPr lang="it-IT" sz="3100" kern="1200" err="1"/>
            <a:t>as</a:t>
          </a:r>
          <a:r>
            <a:rPr lang="it-IT" sz="3100" kern="1200"/>
            <a:t> </a:t>
          </a:r>
          <a:r>
            <a:rPr lang="it-IT" sz="3100" b="1" kern="1200" err="1"/>
            <a:t>climate</a:t>
          </a:r>
          <a:r>
            <a:rPr lang="it-IT" sz="3100" b="1" kern="1200"/>
            <a:t> </a:t>
          </a:r>
          <a:r>
            <a:rPr lang="it-IT" sz="3100" b="1" kern="1200" err="1"/>
            <a:t>change</a:t>
          </a:r>
          <a:r>
            <a:rPr lang="it-IT" sz="3100" kern="1200"/>
            <a:t>, </a:t>
          </a:r>
          <a:r>
            <a:rPr lang="it-IT" sz="3100" b="1" kern="1200" err="1"/>
            <a:t>loss</a:t>
          </a:r>
          <a:r>
            <a:rPr lang="it-IT" sz="3100" b="1" kern="1200"/>
            <a:t> of </a:t>
          </a:r>
          <a:r>
            <a:rPr lang="it-IT" sz="3100" b="1" kern="1200" err="1"/>
            <a:t>biological</a:t>
          </a:r>
          <a:r>
            <a:rPr lang="it-IT" sz="3100" b="1" kern="1200"/>
            <a:t> </a:t>
          </a:r>
          <a:r>
            <a:rPr lang="it-IT" sz="3100" b="1" kern="1200" err="1"/>
            <a:t>diversity</a:t>
          </a:r>
          <a:r>
            <a:rPr lang="it-IT" sz="3100" b="1" kern="1200"/>
            <a:t> and </a:t>
          </a:r>
          <a:r>
            <a:rPr lang="it-IT" sz="3100" b="1" kern="1200" err="1"/>
            <a:t>deforestation</a:t>
          </a:r>
          <a:r>
            <a:rPr lang="it-IT" sz="3100" b="1" kern="1200"/>
            <a:t>.</a:t>
          </a:r>
          <a:endParaRPr lang="en-US" sz="3100" kern="1200"/>
        </a:p>
      </dsp:txBody>
      <dsp:txXfrm>
        <a:off x="0" y="0"/>
        <a:ext cx="5098904" cy="37052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98E357-6EFC-49D2-B438-56AB2CE31591}">
      <dsp:nvSpPr>
        <dsp:cNvPr id="0" name=""/>
        <dsp:cNvSpPr/>
      </dsp:nvSpPr>
      <dsp:spPr>
        <a:xfrm>
          <a:off x="0" y="6184"/>
          <a:ext cx="4358346" cy="26150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The </a:t>
          </a:r>
          <a:r>
            <a:rPr lang="it-IT" sz="2400" b="1" kern="1200"/>
            <a:t>main outcome</a:t>
          </a:r>
          <a:r>
            <a:rPr lang="it-IT" sz="2400" kern="1200"/>
            <a:t> of the Rio Conference was to i</a:t>
          </a:r>
          <a:r>
            <a:rPr lang="it-IT" sz="2400" b="1" kern="1200"/>
            <a:t>ntegrate the objectives of economic development in the context of the principles applicable to international environmental protection.</a:t>
          </a:r>
          <a:r>
            <a:rPr lang="it-IT" sz="2400" kern="1200"/>
            <a:t> </a:t>
          </a:r>
          <a:endParaRPr lang="en-US" sz="2400" kern="1200"/>
        </a:p>
      </dsp:txBody>
      <dsp:txXfrm>
        <a:off x="0" y="6184"/>
        <a:ext cx="4358346" cy="2615007"/>
      </dsp:txXfrm>
    </dsp:sp>
    <dsp:sp modelId="{479B8977-9D5B-4414-A6E8-9DAB526D118B}">
      <dsp:nvSpPr>
        <dsp:cNvPr id="0" name=""/>
        <dsp:cNvSpPr/>
      </dsp:nvSpPr>
      <dsp:spPr>
        <a:xfrm>
          <a:off x="0" y="3057026"/>
          <a:ext cx="4358346" cy="261500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The participating states had the conviction of the value that it could have assumed, in fact, the text reflects the broader consensus of the international community.</a:t>
          </a:r>
          <a:endParaRPr lang="en-US" sz="2400" kern="1200"/>
        </a:p>
      </dsp:txBody>
      <dsp:txXfrm>
        <a:off x="0" y="3057026"/>
        <a:ext cx="4358346" cy="2615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97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7554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346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718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8820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30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351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485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285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4824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75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91B95-09E1-5B42-8567-C334EC00435D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C83AE-1543-D44E-A2E6-0BE417E729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55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3900" y="1383528"/>
            <a:ext cx="4444491" cy="3167510"/>
          </a:xfrm>
        </p:spPr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it-IT" sz="5300"/>
              <a:t> The evolution of international environmental law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900" y="4582814"/>
            <a:ext cx="4444491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it-IT">
                <a:ea typeface="Calibri"/>
                <a:cs typeface="Calibri"/>
              </a:rPr>
              <a:t>Prof.ssa Sveva Del Gatto</a:t>
            </a:r>
            <a:endParaRPr lang="it-IT"/>
          </a:p>
        </p:txBody>
      </p:sp>
      <p:pic>
        <p:nvPicPr>
          <p:cNvPr id="4" name="Immagine 3" descr="Università degli studi di Macerata">
            <a:extLst>
              <a:ext uri="{FF2B5EF4-FFF2-40B4-BE49-F238E27FC236}">
                <a16:creationId xmlns:a16="http://schemas.microsoft.com/office/drawing/2014/main" id="{4FF031F2-2046-F37B-4FF7-9B2777F7F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721" y="3076879"/>
            <a:ext cx="1966329" cy="75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85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9352" y="5486400"/>
            <a:ext cx="2004648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Tug boat">
            <a:extLst>
              <a:ext uri="{FF2B5EF4-FFF2-40B4-BE49-F238E27FC236}">
                <a16:creationId xmlns:a16="http://schemas.microsoft.com/office/drawing/2014/main" id="{F2B79220-1FDB-5ED5-3EA4-B145DC9AD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5789" y="1551128"/>
            <a:ext cx="3583036" cy="358303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1537" y="650160"/>
            <a:ext cx="2240924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479493"/>
            <a:ext cx="39433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it-IT" sz="2100" b="1"/>
            </a:br>
            <a:r>
              <a:rPr lang="it-IT" sz="2100" b="1" err="1"/>
              <a:t>Several</a:t>
            </a:r>
            <a:r>
              <a:rPr lang="it-IT" sz="2100" b="1"/>
              <a:t> </a:t>
            </a:r>
            <a:r>
              <a:rPr lang="it-IT" sz="2100" b="1" err="1"/>
              <a:t>factors</a:t>
            </a:r>
            <a:r>
              <a:rPr lang="it-IT" sz="2100" b="1"/>
              <a:t> lead to a reversal of the </a:t>
            </a:r>
            <a:r>
              <a:rPr lang="it-IT" sz="2100" b="1" err="1"/>
              <a:t>previous</a:t>
            </a:r>
            <a:r>
              <a:rPr lang="it-IT" sz="2100" b="1"/>
              <a:t> </a:t>
            </a:r>
            <a:r>
              <a:rPr lang="it-IT" sz="2100" b="1" err="1">
                <a:solidFill>
                  <a:srgbClr val="FF0000"/>
                </a:solidFill>
              </a:rPr>
              <a:t>laissez</a:t>
            </a:r>
            <a:r>
              <a:rPr lang="it-IT" sz="2100" b="1">
                <a:solidFill>
                  <a:srgbClr val="FF0000"/>
                </a:solidFill>
              </a:rPr>
              <a:t> </a:t>
            </a:r>
            <a:r>
              <a:rPr lang="it-IT" sz="2100" b="1" err="1">
                <a:solidFill>
                  <a:srgbClr val="FF0000"/>
                </a:solidFill>
              </a:rPr>
              <a:t>faire</a:t>
            </a:r>
            <a:r>
              <a:rPr lang="it-IT" sz="2100" b="1">
                <a:solidFill>
                  <a:srgbClr val="FF0000"/>
                </a:solidFill>
              </a:rPr>
              <a:t> </a:t>
            </a:r>
            <a:r>
              <a:rPr lang="it-IT" sz="2100" b="1" err="1">
                <a:solidFill>
                  <a:srgbClr val="FF0000"/>
                </a:solidFill>
              </a:rPr>
              <a:t>approac</a:t>
            </a:r>
            <a:r>
              <a:rPr lang="it-IT" sz="2100" b="1" err="1"/>
              <a:t>h</a:t>
            </a:r>
            <a:br>
              <a:rPr lang="it-IT" sz="2100"/>
            </a:br>
            <a:endParaRPr lang="it-IT" sz="21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84443"/>
            <a:ext cx="4271483" cy="41815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2500"/>
              <a:t>On March 18 1967, the tanker Torrey Canyon </a:t>
            </a:r>
            <a:r>
              <a:rPr lang="it-IT" sz="2500" err="1"/>
              <a:t>poured</a:t>
            </a:r>
            <a:r>
              <a:rPr lang="it-IT" sz="2500"/>
              <a:t> </a:t>
            </a:r>
            <a:r>
              <a:rPr lang="it-IT" sz="2500" err="1"/>
              <a:t>into</a:t>
            </a:r>
            <a:r>
              <a:rPr lang="it-IT" sz="2500"/>
              <a:t> the </a:t>
            </a:r>
            <a:r>
              <a:rPr lang="it-IT" sz="2500" err="1"/>
              <a:t>sea</a:t>
            </a:r>
            <a:r>
              <a:rPr lang="it-IT" sz="2500"/>
              <a:t> </a:t>
            </a:r>
            <a:r>
              <a:rPr lang="it-IT" sz="2500" err="1"/>
              <a:t>between</a:t>
            </a:r>
            <a:r>
              <a:rPr lang="it-IT" sz="2500"/>
              <a:t> the </a:t>
            </a:r>
            <a:r>
              <a:rPr lang="it-IT" sz="2500" err="1"/>
              <a:t>Isles</a:t>
            </a:r>
            <a:r>
              <a:rPr lang="it-IT" sz="2500"/>
              <a:t> of Scilly and </a:t>
            </a:r>
            <a:r>
              <a:rPr lang="it-IT" sz="2500" err="1"/>
              <a:t>Land's</a:t>
            </a:r>
            <a:r>
              <a:rPr lang="it-IT" sz="2500"/>
              <a:t> End in the English Channel a cargo of 120,000 tons of oil, </a:t>
            </a:r>
            <a:r>
              <a:rPr lang="it-IT" sz="2500" b="1" err="1"/>
              <a:t>destroying</a:t>
            </a:r>
            <a:r>
              <a:rPr lang="it-IT" sz="2500" b="1"/>
              <a:t> </a:t>
            </a:r>
            <a:r>
              <a:rPr lang="it-IT" sz="2500" b="1" err="1"/>
              <a:t>much</a:t>
            </a:r>
            <a:r>
              <a:rPr lang="it-IT" sz="2500" b="1"/>
              <a:t> of the marine </a:t>
            </a:r>
            <a:r>
              <a:rPr lang="it-IT" sz="2500" b="1" err="1"/>
              <a:t>biological</a:t>
            </a:r>
            <a:r>
              <a:rPr lang="it-IT" sz="2500" b="1"/>
              <a:t> </a:t>
            </a:r>
            <a:r>
              <a:rPr lang="it-IT" sz="2500" b="1" err="1"/>
              <a:t>resources</a:t>
            </a:r>
            <a:r>
              <a:rPr lang="it-IT" sz="2500"/>
              <a:t> </a:t>
            </a:r>
            <a:r>
              <a:rPr lang="it-IT" sz="2500" err="1"/>
              <a:t>between</a:t>
            </a:r>
            <a:r>
              <a:rPr lang="it-IT" sz="2500"/>
              <a:t> the </a:t>
            </a:r>
            <a:r>
              <a:rPr lang="it-IT" sz="2500" err="1"/>
              <a:t>southern</a:t>
            </a:r>
            <a:r>
              <a:rPr lang="it-IT" sz="2500"/>
              <a:t> part of the British </a:t>
            </a:r>
            <a:r>
              <a:rPr lang="it-IT" sz="2500" err="1"/>
              <a:t>coast</a:t>
            </a:r>
            <a:r>
              <a:rPr lang="it-IT" sz="2500"/>
              <a:t> and </a:t>
            </a:r>
            <a:r>
              <a:rPr lang="it-IT" sz="2500" err="1"/>
              <a:t>Normandy</a:t>
            </a:r>
            <a:r>
              <a:rPr lang="it-IT" sz="2500"/>
              <a:t>.</a:t>
            </a:r>
            <a:endParaRPr lang="it-IT" sz="25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6150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>
                <a:ea typeface="Calibri"/>
                <a:cs typeface="Calibri"/>
              </a:rPr>
              <a:t>The </a:t>
            </a:r>
            <a:r>
              <a:rPr lang="it-IT" err="1">
                <a:ea typeface="Calibri"/>
                <a:cs typeface="Calibri"/>
              </a:rPr>
              <a:t>inadequacy</a:t>
            </a:r>
            <a:r>
              <a:rPr lang="it-IT">
                <a:ea typeface="Calibri"/>
                <a:cs typeface="Calibri"/>
              </a:rPr>
              <a:t> of the </a:t>
            </a:r>
            <a:r>
              <a:rPr lang="it-IT" err="1">
                <a:ea typeface="Calibri"/>
                <a:cs typeface="Calibri"/>
              </a:rPr>
              <a:t>emergency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measures</a:t>
            </a:r>
            <a:endParaRPr lang="it-IT" err="1"/>
          </a:p>
        </p:txBody>
      </p:sp>
      <p:sp>
        <p:nvSpPr>
          <p:cNvPr id="17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-93647" y="2693652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238641"/>
            <a:ext cx="7877095" cy="27857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/>
              <a:t>The event </a:t>
            </a:r>
            <a:r>
              <a:rPr lang="it-IT" err="1"/>
              <a:t>demonstrated</a:t>
            </a:r>
            <a:r>
              <a:rPr lang="it-IT"/>
              <a:t> the </a:t>
            </a:r>
            <a:r>
              <a:rPr lang="it-IT" err="1"/>
              <a:t>t</a:t>
            </a:r>
            <a:r>
              <a:rPr lang="it-IT" b="1" err="1"/>
              <a:t>otal</a:t>
            </a:r>
            <a:r>
              <a:rPr lang="it-IT" b="1"/>
              <a:t> </a:t>
            </a:r>
            <a:r>
              <a:rPr lang="it-IT" b="1" err="1"/>
              <a:t>inadequacy</a:t>
            </a:r>
            <a:r>
              <a:rPr lang="it-IT" b="1"/>
              <a:t> of the </a:t>
            </a:r>
            <a:r>
              <a:rPr lang="it-IT" b="1" err="1"/>
              <a:t>emergency</a:t>
            </a:r>
            <a:r>
              <a:rPr lang="it-IT" b="1"/>
              <a:t> </a:t>
            </a:r>
            <a:r>
              <a:rPr lang="it-IT" b="1" err="1"/>
              <a:t>measures</a:t>
            </a:r>
            <a:r>
              <a:rPr lang="it-IT"/>
              <a:t> </a:t>
            </a:r>
            <a:r>
              <a:rPr lang="it-IT" err="1"/>
              <a:t>taken</a:t>
            </a:r>
            <a:r>
              <a:rPr lang="it-IT"/>
              <a:t> to deal with the situation, some of </a:t>
            </a:r>
            <a:r>
              <a:rPr lang="it-IT" err="1"/>
              <a:t>them</a:t>
            </a:r>
            <a:r>
              <a:rPr lang="it-IT"/>
              <a:t> </a:t>
            </a:r>
            <a:r>
              <a:rPr lang="it-IT" err="1"/>
              <a:t>lethal</a:t>
            </a:r>
            <a:r>
              <a:rPr lang="it-IT"/>
              <a:t>, </a:t>
            </a:r>
            <a:r>
              <a:rPr lang="it-IT" err="1"/>
              <a:t>such</a:t>
            </a:r>
            <a:r>
              <a:rPr lang="it-IT"/>
              <a:t> </a:t>
            </a:r>
            <a:r>
              <a:rPr lang="it-IT" err="1"/>
              <a:t>as</a:t>
            </a:r>
            <a:r>
              <a:rPr lang="it-IT"/>
              <a:t> the m</a:t>
            </a:r>
            <a:r>
              <a:rPr lang="it-IT" b="1"/>
              <a:t>assive use of </a:t>
            </a:r>
            <a:r>
              <a:rPr lang="it-IT" b="1" err="1"/>
              <a:t>chemical</a:t>
            </a:r>
            <a:r>
              <a:rPr lang="it-IT" b="1"/>
              <a:t> </a:t>
            </a:r>
            <a:r>
              <a:rPr lang="it-IT" b="1" err="1"/>
              <a:t>solvents</a:t>
            </a:r>
            <a:r>
              <a:rPr lang="it-IT"/>
              <a:t>.</a:t>
            </a:r>
            <a:endParaRPr lang="it-IT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8992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>
                <a:ea typeface="Calibri"/>
                <a:cs typeface="Calibri"/>
              </a:rPr>
              <a:t>The </a:t>
            </a:r>
            <a:r>
              <a:rPr lang="it-IT" err="1">
                <a:ea typeface="Calibri"/>
                <a:cs typeface="Calibri"/>
              </a:rPr>
              <a:t>inadequacy</a:t>
            </a:r>
            <a:r>
              <a:rPr lang="it-IT">
                <a:ea typeface="Calibri"/>
                <a:cs typeface="Calibri"/>
              </a:rPr>
              <a:t> of the </a:t>
            </a:r>
            <a:r>
              <a:rPr lang="it-IT" err="1">
                <a:ea typeface="Calibri"/>
                <a:cs typeface="Calibri"/>
              </a:rPr>
              <a:t>emergency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measures</a:t>
            </a:r>
            <a:endParaRPr lang="it-IT" err="1"/>
          </a:p>
        </p:txBody>
      </p:sp>
      <p:sp>
        <p:nvSpPr>
          <p:cNvPr id="17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-93647" y="2693652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248246"/>
            <a:ext cx="7877095" cy="3246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it-IT" dirty="0"/>
              <a:t>The </a:t>
            </a:r>
            <a:r>
              <a:rPr lang="it-IT" err="1"/>
              <a:t>factors</a:t>
            </a:r>
            <a:r>
              <a:rPr lang="it-IT" dirty="0"/>
              <a:t> </a:t>
            </a:r>
            <a:r>
              <a:rPr lang="it-IT" err="1"/>
              <a:t>indicated</a:t>
            </a:r>
            <a:r>
              <a:rPr lang="it-IT" dirty="0"/>
              <a:t> </a:t>
            </a:r>
            <a:r>
              <a:rPr lang="it-IT" err="1"/>
              <a:t>contribute</a:t>
            </a:r>
            <a:r>
              <a:rPr lang="it-IT" dirty="0"/>
              <a:t> to a </a:t>
            </a:r>
            <a:r>
              <a:rPr lang="it-IT" b="1" err="1"/>
              <a:t>rapid</a:t>
            </a:r>
            <a:r>
              <a:rPr lang="it-IT" b="1" dirty="0"/>
              <a:t> </a:t>
            </a:r>
            <a:r>
              <a:rPr lang="it-IT" b="1" err="1"/>
              <a:t>change</a:t>
            </a:r>
            <a:r>
              <a:rPr lang="it-IT" b="1" dirty="0"/>
              <a:t> </a:t>
            </a:r>
            <a:r>
              <a:rPr lang="it-IT" dirty="0"/>
              <a:t>of </a:t>
            </a:r>
            <a:r>
              <a:rPr lang="it-IT" err="1"/>
              <a:t>course</a:t>
            </a:r>
            <a:r>
              <a:rPr lang="it-IT" dirty="0"/>
              <a:t>, </a:t>
            </a:r>
            <a:r>
              <a:rPr lang="it-IT" err="1"/>
              <a:t>marked</a:t>
            </a:r>
            <a:r>
              <a:rPr lang="it-IT" dirty="0"/>
              <a:t> by the </a:t>
            </a:r>
            <a:r>
              <a:rPr lang="it-IT" err="1"/>
              <a:t>conclusion</a:t>
            </a:r>
            <a:r>
              <a:rPr lang="it-IT" dirty="0"/>
              <a:t> of </a:t>
            </a:r>
            <a:r>
              <a:rPr lang="it-IT" err="1"/>
              <a:t>numerous</a:t>
            </a:r>
            <a:r>
              <a:rPr lang="it-IT" dirty="0"/>
              <a:t> </a:t>
            </a:r>
            <a:r>
              <a:rPr lang="it-IT" b="1" dirty="0"/>
              <a:t>international </a:t>
            </a:r>
            <a:r>
              <a:rPr lang="it-IT" b="1" err="1"/>
              <a:t>environmental</a:t>
            </a:r>
            <a:r>
              <a:rPr lang="it-IT" b="1" dirty="0"/>
              <a:t> conventions</a:t>
            </a:r>
            <a:r>
              <a:rPr lang="it-IT" dirty="0"/>
              <a:t>, in </a:t>
            </a:r>
            <a:r>
              <a:rPr lang="it-IT" err="1"/>
              <a:t>which</a:t>
            </a:r>
            <a:r>
              <a:rPr lang="it-IT" dirty="0"/>
              <a:t> the </a:t>
            </a:r>
            <a:r>
              <a:rPr lang="it-IT" err="1"/>
              <a:t>emphasis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b="1" dirty="0"/>
              <a:t>on </a:t>
            </a:r>
            <a:r>
              <a:rPr lang="it-IT" b="1" err="1">
                <a:highlight>
                  <a:srgbClr val="FFFF00"/>
                </a:highlight>
              </a:rPr>
              <a:t>preventing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/>
              <a:t>marine </a:t>
            </a:r>
            <a:r>
              <a:rPr lang="it-IT" b="1" err="1"/>
              <a:t>pollution</a:t>
            </a:r>
            <a:r>
              <a:rPr lang="it-IT" b="1" dirty="0"/>
              <a:t>.</a:t>
            </a:r>
            <a:endParaRPr lang="it-IT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4499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nference room table">
            <a:extLst>
              <a:ext uri="{FF2B5EF4-FFF2-40B4-BE49-F238E27FC236}">
                <a16:creationId xmlns:a16="http://schemas.microsoft.com/office/drawing/2014/main" id="{DAF124EE-B7F9-F487-D348-4B667D27EA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785" r="1012" b="8"/>
          <a:stretch/>
        </p:blipFill>
        <p:spPr>
          <a:xfrm>
            <a:off x="5976166" y="10"/>
            <a:ext cx="3167834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5" y="609600"/>
            <a:ext cx="5123391" cy="13228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>
                <a:ea typeface="Calibri"/>
                <a:cs typeface="Calibri"/>
              </a:rPr>
              <a:t>Conference of </a:t>
            </a:r>
            <a:r>
              <a:rPr lang="it-IT" err="1">
                <a:ea typeface="Calibri"/>
                <a:cs typeface="Calibri"/>
              </a:rPr>
              <a:t>Stockholm</a:t>
            </a:r>
            <a:endParaRPr lang="it-IT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2776" y="2194102"/>
            <a:ext cx="4887162" cy="39085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/>
              <a:t>The </a:t>
            </a:r>
            <a:r>
              <a:rPr lang="it-IT" sz="2400" err="1"/>
              <a:t>culmination</a:t>
            </a:r>
            <a:r>
              <a:rPr lang="it-IT" sz="2400"/>
              <a:t> of </a:t>
            </a:r>
            <a:r>
              <a:rPr lang="it-IT" sz="2400" err="1"/>
              <a:t>this</a:t>
            </a:r>
            <a:r>
              <a:rPr lang="it-IT" sz="2400"/>
              <a:t> </a:t>
            </a:r>
            <a:r>
              <a:rPr lang="it-IT" sz="2400" err="1"/>
              <a:t>process</a:t>
            </a:r>
            <a:r>
              <a:rPr lang="it-IT" sz="2400"/>
              <a:t> </a:t>
            </a:r>
            <a:r>
              <a:rPr lang="it-IT" sz="2400" err="1"/>
              <a:t>is</a:t>
            </a:r>
            <a:r>
              <a:rPr lang="it-IT" sz="2400"/>
              <a:t> the </a:t>
            </a:r>
            <a:r>
              <a:rPr lang="it-IT" sz="2400" b="1"/>
              <a:t>Conference on the Human Environment</a:t>
            </a:r>
            <a:r>
              <a:rPr lang="it-IT" sz="2400"/>
              <a:t> </a:t>
            </a:r>
            <a:r>
              <a:rPr lang="it-IT" sz="2400" err="1"/>
              <a:t>convened</a:t>
            </a:r>
            <a:r>
              <a:rPr lang="it-IT" sz="2400"/>
              <a:t> in </a:t>
            </a:r>
            <a:r>
              <a:rPr lang="it-IT" sz="2400" err="1"/>
              <a:t>Stockholm</a:t>
            </a:r>
            <a:r>
              <a:rPr lang="it-IT" sz="2400"/>
              <a:t> by the </a:t>
            </a:r>
            <a:r>
              <a:rPr lang="it-IT" sz="2400" b="1"/>
              <a:t>UN General Assembly in June 1972,</a:t>
            </a:r>
            <a:r>
              <a:rPr lang="it-IT" sz="2400"/>
              <a:t> </a:t>
            </a:r>
            <a:r>
              <a:rPr lang="it-IT" sz="2400" err="1"/>
              <a:t>which</a:t>
            </a:r>
            <a:r>
              <a:rPr lang="it-IT" sz="2400"/>
              <a:t> </a:t>
            </a:r>
            <a:r>
              <a:rPr lang="it-IT" sz="2400" err="1"/>
              <a:t>adopted</a:t>
            </a:r>
            <a:r>
              <a:rPr lang="it-IT" sz="2400"/>
              <a:t> the </a:t>
            </a:r>
            <a:r>
              <a:rPr lang="it-IT" sz="2400" b="1" err="1"/>
              <a:t>Declaration</a:t>
            </a:r>
            <a:r>
              <a:rPr lang="it-IT" sz="2400" b="1"/>
              <a:t> of </a:t>
            </a:r>
            <a:r>
              <a:rPr lang="it-IT" sz="2400" b="1" err="1"/>
              <a:t>Principles</a:t>
            </a:r>
            <a:r>
              <a:rPr lang="it-IT" sz="2400" b="1"/>
              <a:t> and the World </a:t>
            </a:r>
            <a:r>
              <a:rPr lang="it-IT" sz="2400" b="1" err="1"/>
              <a:t>Environmental</a:t>
            </a:r>
            <a:r>
              <a:rPr lang="it-IT" sz="2400" b="1"/>
              <a:t> Action Plan. </a:t>
            </a:r>
            <a:endParaRPr lang="it-IT" sz="2400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4317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Conference of Stockholm</a:t>
            </a:r>
            <a:endParaRPr lang="it-IT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8490" y="1709871"/>
            <a:ext cx="6207019" cy="40419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With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it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, the international community </a:t>
            </a:r>
            <a:r>
              <a:rPr lang="it-IT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for the first time </a:t>
            </a:r>
            <a:r>
              <a:rPr lang="it-IT" sz="24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clearly</a:t>
            </a:r>
            <a:r>
              <a:rPr lang="it-IT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affirmed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the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seriousness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of the 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environmental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degradation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and the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need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states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to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address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it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through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policies and international, </a:t>
            </a:r>
            <a:r>
              <a:rPr lang="it-IT" sz="24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regional</a:t>
            </a:r>
            <a:r>
              <a:rPr lang="it-IT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 and national </a:t>
            </a:r>
            <a:r>
              <a:rPr lang="it-IT" sz="24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regulations</a:t>
            </a:r>
            <a:r>
              <a:rPr lang="it-IT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tending</a:t>
            </a:r>
            <a:r>
              <a:rPr lang="it-IT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 to </a:t>
            </a:r>
            <a:r>
              <a:rPr lang="it-IT" sz="24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prevent</a:t>
            </a:r>
            <a:r>
              <a:rPr lang="it-IT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the major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causes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of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pollution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of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natural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resources</a:t>
            </a:r>
            <a:r>
              <a:rPr lang="it-I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it-IT" sz="240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85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anchor="b">
            <a:normAutofit/>
          </a:bodyPr>
          <a:lstStyle/>
          <a:p>
            <a:r>
              <a:rPr lang="it-IT" sz="4700" b="1">
                <a:ea typeface="Calibri"/>
                <a:cs typeface="Calibri"/>
              </a:rPr>
              <a:t>World Charter for Nature</a:t>
            </a:r>
            <a:endParaRPr lang="it-IT" sz="4700" b="1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9369" y="2071316"/>
            <a:ext cx="5035164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/>
              <a:t>The </a:t>
            </a:r>
            <a:r>
              <a:rPr lang="it-IT" sz="2400" b="1"/>
              <a:t>UN General Assembly</a:t>
            </a:r>
            <a:r>
              <a:rPr lang="it-IT" sz="2400"/>
              <a:t> </a:t>
            </a:r>
            <a:r>
              <a:rPr lang="it-IT" sz="2400" err="1"/>
              <a:t>also</a:t>
            </a:r>
            <a:r>
              <a:rPr lang="it-IT" sz="2400"/>
              <a:t> </a:t>
            </a:r>
            <a:r>
              <a:rPr lang="it-IT" sz="2400" err="1"/>
              <a:t>completed</a:t>
            </a:r>
            <a:r>
              <a:rPr lang="it-IT" sz="2400"/>
              <a:t> </a:t>
            </a:r>
            <a:r>
              <a:rPr lang="it-IT" sz="2400" err="1"/>
              <a:t>its</a:t>
            </a:r>
            <a:r>
              <a:rPr lang="it-IT" sz="2400"/>
              <a:t> </a:t>
            </a:r>
            <a:r>
              <a:rPr lang="it-IT" sz="2400" err="1"/>
              <a:t>contribution</a:t>
            </a:r>
            <a:r>
              <a:rPr lang="it-IT" sz="2400"/>
              <a:t> to the establishment of </a:t>
            </a:r>
            <a:r>
              <a:rPr lang="it-IT" sz="2400" b="1"/>
              <a:t>general </a:t>
            </a:r>
            <a:r>
              <a:rPr lang="it-IT" sz="2400" b="1" err="1"/>
              <a:t>principles</a:t>
            </a:r>
            <a:r>
              <a:rPr lang="it-IT" sz="2400" b="1"/>
              <a:t> in the </a:t>
            </a:r>
            <a:r>
              <a:rPr lang="it-IT" sz="2400" b="1" err="1"/>
              <a:t>environmental</a:t>
            </a:r>
            <a:r>
              <a:rPr lang="it-IT" sz="2400" b="1"/>
              <a:t> field</a:t>
            </a:r>
            <a:r>
              <a:rPr lang="it-IT" sz="2400"/>
              <a:t> with the adoption of the </a:t>
            </a:r>
            <a:r>
              <a:rPr lang="it-IT" sz="2400" b="1"/>
              <a:t>World Charter for Nature on </a:t>
            </a:r>
            <a:r>
              <a:rPr lang="it-IT" sz="2400" b="1" err="1"/>
              <a:t>October</a:t>
            </a:r>
            <a:r>
              <a:rPr lang="it-IT" sz="2400" b="1"/>
              <a:t> 28, 1982.</a:t>
            </a:r>
            <a:endParaRPr lang="it-IT" sz="2400">
              <a:ea typeface="Calibri"/>
              <a:cs typeface="Calibri"/>
            </a:endParaRPr>
          </a:p>
        </p:txBody>
      </p:sp>
      <p:pic>
        <p:nvPicPr>
          <p:cNvPr id="5" name="Picture 4" descr="View of earth from space">
            <a:extLst>
              <a:ext uri="{FF2B5EF4-FFF2-40B4-BE49-F238E27FC236}">
                <a16:creationId xmlns:a16="http://schemas.microsoft.com/office/drawing/2014/main" id="{A20D5F3B-5864-0789-6760-4061DE6393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23" r="30632" b="1"/>
          <a:stretch/>
        </p:blipFill>
        <p:spPr>
          <a:xfrm>
            <a:off x="5756743" y="2093976"/>
            <a:ext cx="2955798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51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anchor="b">
            <a:normAutofit/>
          </a:bodyPr>
          <a:lstStyle/>
          <a:p>
            <a:r>
              <a:rPr lang="it-IT" sz="4700" b="1">
                <a:ea typeface="Calibri"/>
                <a:cs typeface="Calibri"/>
              </a:rPr>
              <a:t>World Charter for Nature</a:t>
            </a:r>
            <a:endParaRPr lang="it-IT" sz="4700" b="1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9369" y="2071316"/>
            <a:ext cx="5035164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/>
              <a:t>The </a:t>
            </a:r>
            <a:r>
              <a:rPr lang="it-IT" sz="2400" b="1"/>
              <a:t>World Charter for Nature</a:t>
            </a:r>
            <a:r>
              <a:rPr lang="it-IT" sz="2400"/>
              <a:t>, </a:t>
            </a:r>
            <a:r>
              <a:rPr lang="it-IT" sz="2400" err="1"/>
              <a:t>although</a:t>
            </a:r>
            <a:r>
              <a:rPr lang="it-IT" sz="2400"/>
              <a:t> </a:t>
            </a:r>
            <a:r>
              <a:rPr lang="it-IT" sz="2400" err="1"/>
              <a:t>drafted</a:t>
            </a:r>
            <a:r>
              <a:rPr lang="it-IT" sz="2400"/>
              <a:t> in </a:t>
            </a:r>
            <a:r>
              <a:rPr lang="it-IT" sz="2400" err="1"/>
              <a:t>declamatory</a:t>
            </a:r>
            <a:r>
              <a:rPr lang="it-IT" sz="2400"/>
              <a:t> </a:t>
            </a:r>
            <a:r>
              <a:rPr lang="it-IT" sz="2400" err="1"/>
              <a:t>terms</a:t>
            </a:r>
            <a:r>
              <a:rPr lang="it-IT" sz="2400"/>
              <a:t>, </a:t>
            </a:r>
            <a:r>
              <a:rPr lang="it-IT" sz="2400" err="1"/>
              <a:t>introduces</a:t>
            </a:r>
            <a:r>
              <a:rPr lang="it-IT" sz="2400"/>
              <a:t> some </a:t>
            </a:r>
            <a:r>
              <a:rPr lang="it-IT" sz="2400" b="1"/>
              <a:t>new concepts,</a:t>
            </a:r>
            <a:r>
              <a:rPr lang="it-IT" sz="2400"/>
              <a:t> </a:t>
            </a:r>
            <a:r>
              <a:rPr lang="it-IT" sz="2400" err="1"/>
              <a:t>such</a:t>
            </a:r>
            <a:r>
              <a:rPr lang="it-IT" sz="2400"/>
              <a:t> </a:t>
            </a:r>
            <a:r>
              <a:rPr lang="it-IT" sz="2400" err="1"/>
              <a:t>as</a:t>
            </a:r>
            <a:r>
              <a:rPr lang="it-IT" sz="2400"/>
              <a:t> </a:t>
            </a:r>
            <a:r>
              <a:rPr lang="it-IT" sz="2400" b="1" err="1"/>
              <a:t>precaution</a:t>
            </a:r>
            <a:r>
              <a:rPr lang="it-IT" sz="2400"/>
              <a:t>, </a:t>
            </a:r>
            <a:r>
              <a:rPr lang="it-IT" sz="2400" err="1"/>
              <a:t>which</a:t>
            </a:r>
            <a:r>
              <a:rPr lang="it-IT" sz="2400"/>
              <a:t> calls for the </a:t>
            </a:r>
            <a:r>
              <a:rPr lang="it-IT" sz="2400" b="1" err="1"/>
              <a:t>avoidance</a:t>
            </a:r>
            <a:r>
              <a:rPr lang="it-IT" sz="2400" b="1"/>
              <a:t> of activities </a:t>
            </a:r>
            <a:r>
              <a:rPr lang="it-IT" sz="2400" b="1" err="1"/>
              <a:t>likely</a:t>
            </a:r>
            <a:r>
              <a:rPr lang="it-IT" sz="2400" b="1"/>
              <a:t> to cause </a:t>
            </a:r>
            <a:r>
              <a:rPr lang="it-IT" sz="2400" b="1" err="1"/>
              <a:t>irreversible</a:t>
            </a:r>
            <a:r>
              <a:rPr lang="it-IT" sz="2400" b="1"/>
              <a:t> </a:t>
            </a:r>
            <a:r>
              <a:rPr lang="it-IT" sz="2400" b="1" err="1"/>
              <a:t>damage</a:t>
            </a:r>
            <a:r>
              <a:rPr lang="it-IT" sz="2400" b="1"/>
              <a:t> to nature.</a:t>
            </a:r>
            <a:endParaRPr lang="it-IT" sz="2400" b="1">
              <a:ea typeface="Calibri"/>
              <a:cs typeface="Calibri"/>
            </a:endParaRPr>
          </a:p>
        </p:txBody>
      </p:sp>
      <p:pic>
        <p:nvPicPr>
          <p:cNvPr id="5" name="Picture 4" descr="View of earth from space">
            <a:extLst>
              <a:ext uri="{FF2B5EF4-FFF2-40B4-BE49-F238E27FC236}">
                <a16:creationId xmlns:a16="http://schemas.microsoft.com/office/drawing/2014/main" id="{A20D5F3B-5864-0789-6760-4061DE6393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23" r="30632" b="1"/>
          <a:stretch/>
        </p:blipFill>
        <p:spPr>
          <a:xfrm>
            <a:off x="5756743" y="2093976"/>
            <a:ext cx="2955798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32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ea typeface="Calibri"/>
                <a:cs typeface="Calibri"/>
              </a:rPr>
              <a:t>UNEP</a:t>
            </a:r>
            <a:endParaRPr lang="it-IT" sz="47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800" err="1"/>
              <a:t>As</a:t>
            </a:r>
            <a:r>
              <a:rPr lang="it-IT" sz="2800"/>
              <a:t> a </a:t>
            </a:r>
            <a:r>
              <a:rPr lang="it-IT" sz="2800" err="1"/>
              <a:t>result</a:t>
            </a:r>
            <a:r>
              <a:rPr lang="it-IT" sz="2800"/>
              <a:t> of the </a:t>
            </a:r>
            <a:r>
              <a:rPr lang="it-IT" sz="2800" err="1"/>
              <a:t>Stockholm</a:t>
            </a:r>
            <a:r>
              <a:rPr lang="it-IT" sz="2800"/>
              <a:t> Conference, the </a:t>
            </a:r>
            <a:r>
              <a:rPr lang="it-IT" sz="2800" b="1"/>
              <a:t>first international body of </a:t>
            </a:r>
            <a:r>
              <a:rPr lang="it-IT" sz="2800" b="1" err="1"/>
              <a:t>universal</a:t>
            </a:r>
            <a:r>
              <a:rPr lang="it-IT" sz="2800" b="1"/>
              <a:t> </a:t>
            </a:r>
            <a:r>
              <a:rPr lang="it-IT" sz="2800" b="1" err="1"/>
              <a:t>character</a:t>
            </a:r>
            <a:r>
              <a:rPr lang="it-IT" sz="2800" b="1"/>
              <a:t> </a:t>
            </a:r>
            <a:r>
              <a:rPr lang="it-IT" sz="2800"/>
              <a:t>with </a:t>
            </a:r>
            <a:r>
              <a:rPr lang="it-IT" sz="2800" b="1" err="1"/>
              <a:t>specific</a:t>
            </a:r>
            <a:r>
              <a:rPr lang="it-IT" sz="2800" b="1"/>
              <a:t> competence in the </a:t>
            </a:r>
            <a:r>
              <a:rPr lang="it-IT" sz="2800" b="1" err="1"/>
              <a:t>environmental</a:t>
            </a:r>
            <a:r>
              <a:rPr lang="it-IT" sz="2800" b="1"/>
              <a:t> field</a:t>
            </a:r>
            <a:r>
              <a:rPr lang="it-IT" sz="2800"/>
              <a:t>, the </a:t>
            </a:r>
            <a:r>
              <a:rPr lang="it-IT" sz="2800" b="1"/>
              <a:t>United Nations Environment </a:t>
            </a:r>
            <a:r>
              <a:rPr lang="it-IT" sz="2800" b="1" err="1"/>
              <a:t>Programme</a:t>
            </a:r>
            <a:r>
              <a:rPr lang="it-IT" sz="2800"/>
              <a:t> (UNEP), </a:t>
            </a:r>
            <a:r>
              <a:rPr lang="it-IT" sz="2800" err="1"/>
              <a:t>established</a:t>
            </a:r>
            <a:r>
              <a:rPr lang="it-IT" sz="2800"/>
              <a:t> by General Assembly </a:t>
            </a:r>
            <a:r>
              <a:rPr lang="it-IT" sz="2800" err="1"/>
              <a:t>resolution</a:t>
            </a:r>
            <a:r>
              <a:rPr lang="it-IT" sz="2800"/>
              <a:t> 2997 (XXVII) of </a:t>
            </a:r>
            <a:r>
              <a:rPr lang="it-IT" sz="2800" err="1"/>
              <a:t>December</a:t>
            </a:r>
            <a:r>
              <a:rPr lang="it-IT" sz="2800"/>
              <a:t> 15, 1972 </a:t>
            </a:r>
            <a:r>
              <a:rPr lang="it-IT" sz="2800" err="1"/>
              <a:t>as</a:t>
            </a:r>
            <a:r>
              <a:rPr lang="it-IT" sz="2800"/>
              <a:t> a </a:t>
            </a:r>
            <a:r>
              <a:rPr lang="it-IT" sz="2800" b="1" err="1"/>
              <a:t>subsidiary</a:t>
            </a:r>
            <a:r>
              <a:rPr lang="it-IT" sz="2800" b="1"/>
              <a:t> body </a:t>
            </a:r>
            <a:r>
              <a:rPr lang="it-IT" sz="2800"/>
              <a:t>with </a:t>
            </a:r>
            <a:r>
              <a:rPr lang="it-IT" sz="2800" b="1"/>
              <a:t>strong </a:t>
            </a:r>
            <a:r>
              <a:rPr lang="it-IT" sz="2800" b="1" err="1"/>
              <a:t>autonomy</a:t>
            </a:r>
            <a:r>
              <a:rPr lang="it-IT" sz="2800"/>
              <a:t> and </a:t>
            </a:r>
            <a:r>
              <a:rPr lang="it-IT" sz="2800" err="1"/>
              <a:t>its</a:t>
            </a:r>
            <a:r>
              <a:rPr lang="it-IT" sz="2800"/>
              <a:t> </a:t>
            </a:r>
            <a:r>
              <a:rPr lang="it-IT" sz="2800" err="1"/>
              <a:t>own</a:t>
            </a:r>
            <a:r>
              <a:rPr lang="it-IT" sz="2800"/>
              <a:t> </a:t>
            </a:r>
            <a:r>
              <a:rPr lang="it-IT" sz="2800" err="1"/>
              <a:t>structure</a:t>
            </a:r>
            <a:r>
              <a:rPr lang="it-IT" sz="2800"/>
              <a:t> (Executive Director and Board of Directors).</a:t>
            </a:r>
            <a:endParaRPr lang="it-IT" sz="2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4087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ea typeface="Calibri"/>
                <a:cs typeface="Calibri"/>
              </a:rPr>
              <a:t>UNEP</a:t>
            </a:r>
            <a:endParaRPr lang="it-IT" sz="47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/>
              <a:t>UNEP </a:t>
            </a:r>
            <a:r>
              <a:rPr lang="it-IT" sz="2400" err="1"/>
              <a:t>is</a:t>
            </a:r>
            <a:r>
              <a:rPr lang="it-IT" sz="2400"/>
              <a:t> </a:t>
            </a:r>
            <a:r>
              <a:rPr lang="it-IT" sz="2400" err="1"/>
              <a:t>entrusted</a:t>
            </a:r>
            <a:r>
              <a:rPr lang="it-IT" sz="2400"/>
              <a:t> with </a:t>
            </a:r>
            <a:r>
              <a:rPr lang="it-IT" sz="2400" b="1"/>
              <a:t>study and </a:t>
            </a:r>
            <a:r>
              <a:rPr lang="it-IT" sz="2400" b="1" err="1"/>
              <a:t>operational</a:t>
            </a:r>
            <a:r>
              <a:rPr lang="it-IT" sz="2400" b="1"/>
              <a:t> </a:t>
            </a:r>
            <a:r>
              <a:rPr lang="it-IT" sz="2400" b="1" err="1"/>
              <a:t>functions</a:t>
            </a:r>
            <a:r>
              <a:rPr lang="it-IT" sz="2400"/>
              <a:t>, for the </a:t>
            </a:r>
            <a:r>
              <a:rPr lang="it-IT" sz="2400" err="1"/>
              <a:t>provision</a:t>
            </a:r>
            <a:r>
              <a:rPr lang="it-IT" sz="2400"/>
              <a:t> of </a:t>
            </a:r>
            <a:r>
              <a:rPr lang="it-IT" sz="2400" b="1"/>
              <a:t>technical </a:t>
            </a:r>
            <a:r>
              <a:rPr lang="it-IT" sz="2400" b="1" err="1"/>
              <a:t>assistance</a:t>
            </a:r>
            <a:r>
              <a:rPr lang="it-IT" sz="2400" b="1"/>
              <a:t> </a:t>
            </a:r>
            <a:r>
              <a:rPr lang="it-IT" sz="2400"/>
              <a:t>to </a:t>
            </a:r>
            <a:r>
              <a:rPr lang="it-IT" sz="2400" err="1"/>
              <a:t>developing</a:t>
            </a:r>
            <a:r>
              <a:rPr lang="it-IT" sz="2400"/>
              <a:t> </a:t>
            </a:r>
            <a:r>
              <a:rPr lang="it-IT" sz="2400" err="1"/>
              <a:t>states</a:t>
            </a:r>
            <a:r>
              <a:rPr lang="it-IT" sz="2400"/>
              <a:t>, </a:t>
            </a:r>
            <a:r>
              <a:rPr lang="it-IT" sz="2400" err="1"/>
              <a:t>including</a:t>
            </a:r>
            <a:r>
              <a:rPr lang="it-IT" sz="2400"/>
              <a:t> the area of </a:t>
            </a:r>
            <a:r>
              <a:rPr lang="it-IT" sz="2400" err="1"/>
              <a:t>environmental</a:t>
            </a:r>
            <a:r>
              <a:rPr lang="it-IT" sz="2400"/>
              <a:t> </a:t>
            </a:r>
            <a:r>
              <a:rPr lang="it-IT" sz="2400" err="1"/>
              <a:t>legislation</a:t>
            </a:r>
            <a:r>
              <a:rPr lang="it-IT" sz="2400"/>
              <a:t>.</a:t>
            </a:r>
            <a:endParaRPr lang="it-IT" sz="2400">
              <a:ea typeface="Calibri"/>
              <a:cs typeface="Calibri"/>
            </a:endParaRPr>
          </a:p>
          <a:p>
            <a:pPr marL="0" indent="0" algn="just">
              <a:buNone/>
            </a:pPr>
            <a:endParaRPr lang="it-IT" sz="2400"/>
          </a:p>
          <a:p>
            <a:pPr marL="0" indent="0" algn="just">
              <a:buNone/>
            </a:pPr>
            <a:r>
              <a:rPr lang="it-IT" sz="2400"/>
              <a:t>In </a:t>
            </a:r>
            <a:r>
              <a:rPr lang="it-IT" sz="2400" err="1"/>
              <a:t>addition</a:t>
            </a:r>
            <a:r>
              <a:rPr lang="it-IT" sz="2400"/>
              <a:t>, the </a:t>
            </a:r>
            <a:r>
              <a:rPr lang="it-IT" sz="2400" err="1"/>
              <a:t>Programme</a:t>
            </a:r>
            <a:r>
              <a:rPr lang="it-IT" sz="2400"/>
              <a:t> </a:t>
            </a:r>
            <a:r>
              <a:rPr lang="it-IT" sz="2400" err="1"/>
              <a:t>is</a:t>
            </a:r>
            <a:r>
              <a:rPr lang="it-IT" sz="2400"/>
              <a:t> </a:t>
            </a:r>
            <a:r>
              <a:rPr lang="it-IT" sz="2400" err="1"/>
              <a:t>entrusted</a:t>
            </a:r>
            <a:r>
              <a:rPr lang="it-IT" sz="2400"/>
              <a:t> with the task of </a:t>
            </a:r>
            <a:r>
              <a:rPr lang="it-IT" sz="2400" err="1"/>
              <a:t>a</a:t>
            </a:r>
            <a:r>
              <a:rPr lang="it-IT" sz="2400" b="1" err="1"/>
              <a:t>dopting</a:t>
            </a:r>
            <a:r>
              <a:rPr lang="it-IT" sz="2400" b="1"/>
              <a:t> non-</a:t>
            </a:r>
            <a:r>
              <a:rPr lang="it-IT" sz="2400" b="1" err="1"/>
              <a:t>binding</a:t>
            </a:r>
            <a:r>
              <a:rPr lang="it-IT" sz="2400" b="1"/>
              <a:t> acts</a:t>
            </a:r>
            <a:r>
              <a:rPr lang="it-IT" sz="2400"/>
              <a:t> (</a:t>
            </a:r>
            <a:r>
              <a:rPr lang="it-IT" sz="2400" err="1"/>
              <a:t>recommendations</a:t>
            </a:r>
            <a:r>
              <a:rPr lang="it-IT" sz="2400"/>
              <a:t> and guidelines) and </a:t>
            </a:r>
            <a:r>
              <a:rPr lang="it-IT" sz="2400" b="1"/>
              <a:t>draft </a:t>
            </a:r>
            <a:r>
              <a:rPr lang="it-IT" sz="2400" b="1" err="1"/>
              <a:t>environmental</a:t>
            </a:r>
            <a:r>
              <a:rPr lang="it-IT" sz="2400" b="1"/>
              <a:t> conventions</a:t>
            </a:r>
            <a:r>
              <a:rPr lang="it-IT" sz="2400"/>
              <a:t> for </a:t>
            </a:r>
            <a:r>
              <a:rPr lang="it-IT" sz="2400" err="1"/>
              <a:t>submission</a:t>
            </a:r>
            <a:r>
              <a:rPr lang="it-IT" sz="2400"/>
              <a:t> for </a:t>
            </a:r>
            <a:r>
              <a:rPr lang="it-IT" sz="2400" err="1"/>
              <a:t>ratification</a:t>
            </a:r>
            <a:r>
              <a:rPr lang="it-IT" sz="2400"/>
              <a:t> by States.</a:t>
            </a:r>
            <a:endParaRPr lang="it-IT" sz="2400" err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286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2437781" y="1162044"/>
            <a:ext cx="4083433" cy="3062575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699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>
                <a:ea typeface="Calibri"/>
                <a:cs typeface="Calibri"/>
              </a:rPr>
              <a:t>The Vienna Convention for The </a:t>
            </a:r>
            <a:r>
              <a:rPr lang="it-IT" err="1">
                <a:ea typeface="Calibri"/>
                <a:cs typeface="Calibri"/>
              </a:rPr>
              <a:t>Protection</a:t>
            </a:r>
            <a:r>
              <a:rPr lang="it-IT">
                <a:ea typeface="Calibri"/>
                <a:cs typeface="Calibri"/>
              </a:rPr>
              <a:t> of the </a:t>
            </a:r>
            <a:r>
              <a:rPr lang="it-IT" err="1">
                <a:ea typeface="Calibri"/>
                <a:cs typeface="Calibri"/>
              </a:rPr>
              <a:t>Ozon</a:t>
            </a:r>
            <a:r>
              <a:rPr lang="it-IT">
                <a:ea typeface="Calibri"/>
                <a:cs typeface="Calibri"/>
              </a:rPr>
              <a:t> Layer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5"/>
            <a:ext cx="4952857" cy="43294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it-IT" sz="2400"/>
              <a:t>In 1982, </a:t>
            </a:r>
            <a:r>
              <a:rPr lang="it-IT" sz="2400" err="1"/>
              <a:t>negotiations</a:t>
            </a:r>
            <a:r>
              <a:rPr lang="it-IT" sz="2400"/>
              <a:t> </a:t>
            </a:r>
            <a:r>
              <a:rPr lang="it-IT" sz="2400" err="1"/>
              <a:t>were</a:t>
            </a:r>
            <a:r>
              <a:rPr lang="it-IT" sz="2400"/>
              <a:t> </a:t>
            </a:r>
            <a:r>
              <a:rPr lang="it-IT" sz="2400" err="1"/>
              <a:t>launched</a:t>
            </a:r>
            <a:r>
              <a:rPr lang="it-IT" sz="2400"/>
              <a:t> </a:t>
            </a:r>
            <a:r>
              <a:rPr lang="it-IT" sz="2400" err="1"/>
              <a:t>at</a:t>
            </a:r>
            <a:r>
              <a:rPr lang="it-IT" sz="2400"/>
              <a:t> UNEP.</a:t>
            </a:r>
            <a:endParaRPr lang="it-IT" sz="2400">
              <a:cs typeface="Calibri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it-IT" sz="2400" err="1"/>
              <a:t>It</a:t>
            </a:r>
            <a:r>
              <a:rPr lang="it-IT" sz="2400"/>
              <a:t> </a:t>
            </a:r>
            <a:r>
              <a:rPr lang="it-IT" sz="2400" err="1"/>
              <a:t>will</a:t>
            </a:r>
            <a:r>
              <a:rPr lang="it-IT" sz="2400"/>
              <a:t> lead to the </a:t>
            </a:r>
            <a:r>
              <a:rPr lang="it-IT" sz="2400" err="1"/>
              <a:t>conclusion</a:t>
            </a:r>
            <a:r>
              <a:rPr lang="it-IT" sz="2400"/>
              <a:t>, on March 22, 1985, of the </a:t>
            </a:r>
            <a:r>
              <a:rPr lang="it-IT" sz="2400" b="1"/>
              <a:t>Vienna Convention</a:t>
            </a:r>
            <a:r>
              <a:rPr lang="it-IT" sz="2400"/>
              <a:t> </a:t>
            </a:r>
            <a:r>
              <a:rPr lang="it-IT" sz="2400" b="1"/>
              <a:t>for the </a:t>
            </a:r>
            <a:r>
              <a:rPr lang="it-IT" sz="2400" b="1" err="1"/>
              <a:t>Protection</a:t>
            </a:r>
            <a:r>
              <a:rPr lang="it-IT" sz="2400" b="1"/>
              <a:t> of the </a:t>
            </a:r>
            <a:r>
              <a:rPr lang="it-IT" sz="2400" b="1" err="1"/>
              <a:t>Ozone</a:t>
            </a:r>
            <a:r>
              <a:rPr lang="it-IT" sz="2400" b="1"/>
              <a:t> Layer</a:t>
            </a:r>
            <a:r>
              <a:rPr lang="it-IT" sz="2400"/>
              <a:t>, </a:t>
            </a:r>
            <a:r>
              <a:rPr lang="it-IT" sz="2400" err="1"/>
              <a:t>followed</a:t>
            </a:r>
            <a:r>
              <a:rPr lang="it-IT" sz="2400"/>
              <a:t>, </a:t>
            </a:r>
            <a:r>
              <a:rPr lang="it-IT" sz="2400" err="1"/>
              <a:t>as</a:t>
            </a:r>
            <a:r>
              <a:rPr lang="it-IT" sz="2400"/>
              <a:t> an </a:t>
            </a:r>
            <a:r>
              <a:rPr lang="it-IT" sz="2400" err="1"/>
              <a:t>implementing</a:t>
            </a:r>
            <a:r>
              <a:rPr lang="it-IT" sz="2400"/>
              <a:t> </a:t>
            </a:r>
            <a:r>
              <a:rPr lang="it-IT" sz="2400" err="1"/>
              <a:t>measure</a:t>
            </a:r>
            <a:r>
              <a:rPr lang="it-IT" sz="2400"/>
              <a:t>, by the </a:t>
            </a:r>
            <a:r>
              <a:rPr lang="it-IT" sz="2400" b="1"/>
              <a:t>Montreal </a:t>
            </a:r>
            <a:r>
              <a:rPr lang="it-IT" sz="2400" b="1" err="1"/>
              <a:t>Protocol</a:t>
            </a:r>
            <a:r>
              <a:rPr lang="it-IT" sz="2400" b="1"/>
              <a:t> </a:t>
            </a:r>
            <a:r>
              <a:rPr lang="it-IT" sz="2400"/>
              <a:t>of </a:t>
            </a:r>
            <a:r>
              <a:rPr lang="it-IT" sz="2400" err="1"/>
              <a:t>September</a:t>
            </a:r>
            <a:r>
              <a:rPr lang="it-IT" sz="2400"/>
              <a:t> 16, 1987 on </a:t>
            </a:r>
            <a:r>
              <a:rPr lang="it-IT" sz="2400" err="1"/>
              <a:t>substances</a:t>
            </a:r>
            <a:r>
              <a:rPr lang="it-IT" sz="2400"/>
              <a:t> </a:t>
            </a:r>
            <a:r>
              <a:rPr lang="it-IT" sz="2400" err="1"/>
              <a:t>that</a:t>
            </a:r>
            <a:r>
              <a:rPr lang="it-IT" sz="2400"/>
              <a:t> </a:t>
            </a:r>
            <a:r>
              <a:rPr lang="it-IT" sz="2400" err="1"/>
              <a:t>deplete</a:t>
            </a:r>
            <a:r>
              <a:rPr lang="it-IT" sz="2400"/>
              <a:t> the </a:t>
            </a:r>
            <a:r>
              <a:rPr lang="it-IT" sz="2400" err="1"/>
              <a:t>ozone</a:t>
            </a:r>
            <a:r>
              <a:rPr lang="it-IT" sz="2400"/>
              <a:t> </a:t>
            </a:r>
            <a:r>
              <a:rPr lang="it-IT" sz="2400" err="1"/>
              <a:t>layer</a:t>
            </a:r>
            <a:r>
              <a:rPr lang="it-IT" sz="2400"/>
              <a:t> (</a:t>
            </a:r>
            <a:r>
              <a:rPr lang="it-IT" sz="2400" err="1"/>
              <a:t>chlorofluorocarbons</a:t>
            </a:r>
            <a:r>
              <a:rPr lang="it-IT" sz="2400"/>
              <a:t>).</a:t>
            </a:r>
            <a:endParaRPr lang="it-IT" sz="2400">
              <a:ea typeface="Calibri"/>
              <a:cs typeface="Calibri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7756" y="5228027"/>
            <a:ext cx="830430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Riunione">
            <a:extLst>
              <a:ext uri="{FF2B5EF4-FFF2-40B4-BE49-F238E27FC236}">
                <a16:creationId xmlns:a16="http://schemas.microsoft.com/office/drawing/2014/main" id="{0CCBAC4D-E86B-84D0-30D0-D93749564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8773" y="2985220"/>
            <a:ext cx="2609106" cy="2493846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39497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350" y="531964"/>
            <a:ext cx="4000647" cy="731957"/>
          </a:xfrm>
        </p:spPr>
        <p:txBody>
          <a:bodyPr anchor="ctr">
            <a:normAutofit fontScale="90000"/>
          </a:bodyPr>
          <a:lstStyle/>
          <a:p>
            <a:r>
              <a:rPr lang="it-IT" sz="3500">
                <a:ea typeface="Calibri"/>
                <a:cs typeface="Calibri"/>
              </a:rPr>
              <a:t>How we can define I.E.L.?</a:t>
            </a:r>
            <a:endParaRPr lang="it-IT" sz="35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5" y="1458946"/>
            <a:ext cx="5001638" cy="478113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sz="2000" err="1">
                <a:latin typeface="Georgia Pro"/>
              </a:rPr>
              <a:t>We</a:t>
            </a:r>
            <a:r>
              <a:rPr lang="it-IT" sz="2000">
                <a:latin typeface="Georgia Pro"/>
              </a:rPr>
              <a:t> can </a:t>
            </a:r>
            <a:r>
              <a:rPr lang="it-IT" sz="2000" err="1">
                <a:latin typeface="Georgia Pro"/>
              </a:rPr>
              <a:t>define</a:t>
            </a:r>
            <a:r>
              <a:rPr lang="it-IT" sz="2000">
                <a:latin typeface="Georgia Pro"/>
              </a:rPr>
              <a:t> international </a:t>
            </a:r>
            <a:r>
              <a:rPr lang="it-IT" sz="2000" err="1">
                <a:latin typeface="Georgia Pro"/>
              </a:rPr>
              <a:t>environmental</a:t>
            </a:r>
            <a:r>
              <a:rPr lang="it-IT" sz="2000">
                <a:latin typeface="Georgia Pro"/>
              </a:rPr>
              <a:t> </a:t>
            </a:r>
            <a:r>
              <a:rPr lang="it-IT" sz="2000" err="1">
                <a:latin typeface="Georgia Pro"/>
              </a:rPr>
              <a:t>law</a:t>
            </a:r>
            <a:r>
              <a:rPr lang="it-IT" sz="2000">
                <a:latin typeface="Georgia Pro"/>
              </a:rPr>
              <a:t>: </a:t>
            </a:r>
          </a:p>
          <a:p>
            <a:pPr marL="457200" indent="-457200"/>
            <a:r>
              <a:rPr lang="it-IT" sz="2000">
                <a:latin typeface="Georgia Pro"/>
              </a:rPr>
              <a:t>A </a:t>
            </a:r>
            <a:r>
              <a:rPr lang="it-IT" sz="2000" b="1">
                <a:latin typeface="Georgia Pro"/>
              </a:rPr>
              <a:t>set of </a:t>
            </a:r>
            <a:r>
              <a:rPr lang="it-IT" sz="2000" b="1" err="1">
                <a:latin typeface="Georgia Pro"/>
              </a:rPr>
              <a:t>principles</a:t>
            </a:r>
            <a:r>
              <a:rPr lang="it-IT" sz="2000" b="1">
                <a:latin typeface="Georgia Pro"/>
              </a:rPr>
              <a:t> and Legal </a:t>
            </a:r>
            <a:r>
              <a:rPr lang="it-IT" sz="2000" b="1" err="1">
                <a:latin typeface="Georgia Pro"/>
              </a:rPr>
              <a:t>provision</a:t>
            </a:r>
            <a:r>
              <a:rPr lang="it-IT" sz="2000" b="1">
                <a:latin typeface="Georgia Pro"/>
              </a:rPr>
              <a:t> </a:t>
            </a:r>
            <a:endParaRPr lang="it-IT" sz="2000" b="1">
              <a:latin typeface="Georgia Pro"/>
              <a:ea typeface="Calibri"/>
              <a:cs typeface="Calibri"/>
            </a:endParaRPr>
          </a:p>
          <a:p>
            <a:pPr marL="457200" indent="-457200"/>
            <a:r>
              <a:rPr lang="it-IT" sz="2000" err="1">
                <a:latin typeface="Georgia Pro"/>
              </a:rPr>
              <a:t>That</a:t>
            </a:r>
            <a:r>
              <a:rPr lang="it-IT" sz="2000">
                <a:latin typeface="Georgia Pro"/>
              </a:rPr>
              <a:t> </a:t>
            </a:r>
            <a:r>
              <a:rPr lang="it-IT" sz="2000" err="1">
                <a:latin typeface="Georgia Pro"/>
              </a:rPr>
              <a:t>establishes</a:t>
            </a:r>
            <a:r>
              <a:rPr lang="it-IT" sz="2000">
                <a:latin typeface="Georgia Pro"/>
              </a:rPr>
              <a:t> rules of </a:t>
            </a:r>
            <a:r>
              <a:rPr lang="it-IT" sz="2000" err="1">
                <a:latin typeface="Georgia Pro"/>
              </a:rPr>
              <a:t>conduct</a:t>
            </a:r>
            <a:r>
              <a:rPr lang="it-IT" sz="2000">
                <a:latin typeface="Georgia Pro"/>
              </a:rPr>
              <a:t> for </a:t>
            </a:r>
            <a:r>
              <a:rPr lang="it-IT" sz="2000" b="1" err="1">
                <a:latin typeface="Georgia Pro"/>
              </a:rPr>
              <a:t>states</a:t>
            </a:r>
            <a:r>
              <a:rPr lang="it-IT" sz="2000" b="1">
                <a:latin typeface="Georgia Pro"/>
              </a:rPr>
              <a:t> </a:t>
            </a:r>
            <a:r>
              <a:rPr lang="it-IT" sz="2000">
                <a:latin typeface="Georgia Pro"/>
              </a:rPr>
              <a:t>in </a:t>
            </a:r>
            <a:r>
              <a:rPr lang="it-IT" sz="2000" err="1">
                <a:latin typeface="Georgia Pro"/>
              </a:rPr>
              <a:t>order</a:t>
            </a:r>
            <a:r>
              <a:rPr lang="it-IT" sz="2000">
                <a:latin typeface="Georgia Pro"/>
              </a:rPr>
              <a:t> to</a:t>
            </a:r>
            <a:r>
              <a:rPr lang="it-IT" sz="2000" b="1">
                <a:latin typeface="Georgia Pro"/>
              </a:rPr>
              <a:t> </a:t>
            </a:r>
            <a:r>
              <a:rPr lang="it-IT" sz="2000" b="1" err="1">
                <a:latin typeface="Georgia Pro"/>
              </a:rPr>
              <a:t>achieve</a:t>
            </a:r>
            <a:r>
              <a:rPr lang="it-IT" sz="2000" b="1">
                <a:latin typeface="Georgia Pro"/>
              </a:rPr>
              <a:t> </a:t>
            </a:r>
            <a:r>
              <a:rPr lang="it-IT" sz="2000" b="1" err="1">
                <a:latin typeface="Georgia Pro"/>
              </a:rPr>
              <a:t>environmental</a:t>
            </a:r>
            <a:r>
              <a:rPr lang="it-IT" sz="2000" b="1">
                <a:latin typeface="Georgia Pro"/>
              </a:rPr>
              <a:t> </a:t>
            </a:r>
            <a:r>
              <a:rPr lang="it-IT" sz="2000" b="1" err="1">
                <a:latin typeface="Georgia Pro"/>
              </a:rPr>
              <a:t>protection</a:t>
            </a:r>
            <a:r>
              <a:rPr lang="it-IT" sz="2000">
                <a:latin typeface="Georgia Pro"/>
              </a:rPr>
              <a:t> and the </a:t>
            </a:r>
            <a:r>
              <a:rPr lang="it-IT" sz="2000" err="1">
                <a:latin typeface="Georgia Pro"/>
              </a:rPr>
              <a:t>balanced</a:t>
            </a:r>
            <a:r>
              <a:rPr lang="it-IT" sz="2000">
                <a:latin typeface="Georgia Pro"/>
              </a:rPr>
              <a:t> use of </a:t>
            </a:r>
            <a:r>
              <a:rPr lang="it-IT" sz="2000" err="1">
                <a:latin typeface="Georgia Pro"/>
              </a:rPr>
              <a:t>natural</a:t>
            </a:r>
            <a:r>
              <a:rPr lang="it-IT" sz="2000">
                <a:latin typeface="Georgia Pro"/>
              </a:rPr>
              <a:t> </a:t>
            </a:r>
            <a:r>
              <a:rPr lang="it-IT" sz="2000" err="1">
                <a:latin typeface="Georgia Pro"/>
              </a:rPr>
              <a:t>resources</a:t>
            </a:r>
            <a:r>
              <a:rPr lang="it-IT" sz="2000">
                <a:latin typeface="Georgia Pro"/>
              </a:rPr>
              <a:t> in</a:t>
            </a:r>
            <a:r>
              <a:rPr lang="it-IT" sz="2000" b="1">
                <a:latin typeface="Georgia Pro"/>
              </a:rPr>
              <a:t> a </a:t>
            </a:r>
            <a:r>
              <a:rPr lang="it-IT" sz="2000" b="1" err="1">
                <a:latin typeface="Georgia Pro"/>
              </a:rPr>
              <a:t>context</a:t>
            </a:r>
            <a:r>
              <a:rPr lang="it-IT" sz="2000" b="1">
                <a:latin typeface="Georgia Pro"/>
              </a:rPr>
              <a:t> of </a:t>
            </a:r>
            <a:r>
              <a:rPr lang="it-IT" sz="2000" b="1" err="1">
                <a:latin typeface="Georgia Pro"/>
              </a:rPr>
              <a:t>economic</a:t>
            </a:r>
            <a:r>
              <a:rPr lang="it-IT" sz="2000" b="1">
                <a:latin typeface="Georgia Pro"/>
              </a:rPr>
              <a:t> and social </a:t>
            </a:r>
            <a:r>
              <a:rPr lang="it-IT" sz="2000" b="1" err="1">
                <a:latin typeface="Georgia Pro"/>
              </a:rPr>
              <a:t>development</a:t>
            </a:r>
            <a:r>
              <a:rPr lang="it-IT" sz="2000">
                <a:latin typeface="Georgia Pro"/>
              </a:rPr>
              <a:t>. </a:t>
            </a:r>
            <a:endParaRPr lang="it-IT" sz="2000">
              <a:latin typeface="Georgia Pro"/>
              <a:ea typeface="Calibri"/>
              <a:cs typeface="Calibri"/>
            </a:endParaRPr>
          </a:p>
        </p:txBody>
      </p:sp>
      <p:pic>
        <p:nvPicPr>
          <p:cNvPr id="5" name="Picture 4" descr="Plant growing in a concrete crack">
            <a:extLst>
              <a:ext uri="{FF2B5EF4-FFF2-40B4-BE49-F238E27FC236}">
                <a16:creationId xmlns:a16="http://schemas.microsoft.com/office/drawing/2014/main" id="{0E5353B3-81AC-ACEC-8D06-1BFAC05ED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92" r="39688" b="-3"/>
          <a:stretch/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7062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ea typeface="Calibri"/>
                <a:cs typeface="Calibri"/>
              </a:rPr>
              <a:t>Other programs by UNEP</a:t>
            </a:r>
            <a:endParaRPr lang="it-IT" sz="47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800" err="1"/>
              <a:t>Also</a:t>
            </a:r>
            <a:r>
              <a:rPr lang="it-IT" sz="2800"/>
              <a:t> </a:t>
            </a:r>
            <a:r>
              <a:rPr lang="it-IT" sz="2800" err="1"/>
              <a:t>attributable</a:t>
            </a:r>
            <a:r>
              <a:rPr lang="it-IT" sz="2800"/>
              <a:t> to UNEP are the </a:t>
            </a:r>
            <a:r>
              <a:rPr lang="it-IT" sz="2800" b="1"/>
              <a:t>Montevideo Program on the Development of </a:t>
            </a:r>
            <a:r>
              <a:rPr lang="it-IT" sz="2800" b="1" err="1"/>
              <a:t>Environmental</a:t>
            </a:r>
            <a:r>
              <a:rPr lang="it-IT" sz="2800" b="1"/>
              <a:t> </a:t>
            </a:r>
            <a:r>
              <a:rPr lang="it-IT" sz="2800" b="1" err="1"/>
              <a:t>Law</a:t>
            </a:r>
            <a:r>
              <a:rPr lang="it-IT" sz="2800"/>
              <a:t> and </a:t>
            </a:r>
            <a:r>
              <a:rPr lang="it-IT" sz="2800" b="1"/>
              <a:t>the Program on the </a:t>
            </a:r>
            <a:r>
              <a:rPr lang="it-IT" sz="2800" b="1" err="1"/>
              <a:t>Protection</a:t>
            </a:r>
            <a:r>
              <a:rPr lang="it-IT" sz="2800" b="1"/>
              <a:t> of </a:t>
            </a:r>
            <a:r>
              <a:rPr lang="it-IT" sz="2800" b="1" err="1"/>
              <a:t>Regional</a:t>
            </a:r>
            <a:r>
              <a:rPr lang="it-IT" sz="2800" b="1"/>
              <a:t> </a:t>
            </a:r>
            <a:r>
              <a:rPr lang="it-IT" sz="2800" b="1" err="1"/>
              <a:t>Seas</a:t>
            </a:r>
            <a:r>
              <a:rPr lang="it-IT" sz="2800" b="1"/>
              <a:t>,</a:t>
            </a:r>
            <a:r>
              <a:rPr lang="it-IT" sz="2800"/>
              <a:t> from </a:t>
            </a:r>
            <a:r>
              <a:rPr lang="it-IT" sz="2800" err="1"/>
              <a:t>which</a:t>
            </a:r>
            <a:r>
              <a:rPr lang="it-IT" sz="2800"/>
              <a:t> </a:t>
            </a:r>
            <a:r>
              <a:rPr lang="it-IT" sz="2800" err="1"/>
              <a:t>originated</a:t>
            </a:r>
            <a:r>
              <a:rPr lang="it-IT" sz="2800"/>
              <a:t> the </a:t>
            </a:r>
            <a:r>
              <a:rPr lang="it-IT" sz="2800" err="1"/>
              <a:t>Barcelona</a:t>
            </a:r>
            <a:r>
              <a:rPr lang="it-IT" sz="2800"/>
              <a:t> Convention of </a:t>
            </a:r>
            <a:r>
              <a:rPr lang="it-IT" sz="2800" err="1"/>
              <a:t>February</a:t>
            </a:r>
            <a:r>
              <a:rPr lang="it-IT" sz="2800"/>
              <a:t> 16, 1976 on the </a:t>
            </a:r>
            <a:r>
              <a:rPr lang="it-IT" sz="2800" err="1"/>
              <a:t>Protection</a:t>
            </a:r>
            <a:r>
              <a:rPr lang="it-IT" sz="2800"/>
              <a:t> of the </a:t>
            </a:r>
            <a:r>
              <a:rPr lang="it-IT" sz="2800" err="1"/>
              <a:t>Mediterranean</a:t>
            </a:r>
            <a:r>
              <a:rPr lang="it-IT" sz="2800"/>
              <a:t> Sea.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754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6E2F43-29E9-49D9-91FC-E5FEFAAA7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Puzzle pieces">
            <a:extLst>
              <a:ext uri="{FF2B5EF4-FFF2-40B4-BE49-F238E27FC236}">
                <a16:creationId xmlns:a16="http://schemas.microsoft.com/office/drawing/2014/main" id="{93CB80D8-92D1-D079-8476-0251D4D7B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320" y="4306886"/>
            <a:ext cx="3841679" cy="2551114"/>
          </a:xfrm>
          <a:custGeom>
            <a:avLst/>
            <a:gdLst/>
            <a:ahLst/>
            <a:cxnLst/>
            <a:rect l="l" t="t" r="r" b="b"/>
            <a:pathLst>
              <a:path w="5580942" h="5519103">
                <a:moveTo>
                  <a:pt x="169765" y="0"/>
                </a:moveTo>
                <a:lnTo>
                  <a:pt x="5580942" y="0"/>
                </a:lnTo>
                <a:lnTo>
                  <a:pt x="5580942" y="5519103"/>
                </a:lnTo>
                <a:lnTo>
                  <a:pt x="9100" y="5519103"/>
                </a:lnTo>
                <a:lnTo>
                  <a:pt x="0" y="5474029"/>
                </a:lnTo>
                <a:lnTo>
                  <a:pt x="0" y="169765"/>
                </a:lnTo>
                <a:cubicBezTo>
                  <a:pt x="0" y="76006"/>
                  <a:pt x="76006" y="0"/>
                  <a:pt x="169765" y="0"/>
                </a:cubicBezTo>
                <a:close/>
              </a:path>
            </a:pathLst>
          </a:custGeom>
        </p:spPr>
      </p:pic>
      <p:sp>
        <p:nvSpPr>
          <p:cNvPr id="11" name="Arc 10">
            <a:extLst>
              <a:ext uri="{FF2B5EF4-FFF2-40B4-BE49-F238E27FC236}">
                <a16:creationId xmlns:a16="http://schemas.microsoft.com/office/drawing/2014/main" id="{3BA62E19-CD42-4C09-B825-844B4943D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0409" y="587516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699" cy="1325563"/>
          </a:xfrm>
        </p:spPr>
        <p:txBody>
          <a:bodyPr>
            <a:normAutofit/>
          </a:bodyPr>
          <a:lstStyle/>
          <a:p>
            <a:r>
              <a:rPr lang="it-IT">
                <a:ea typeface="Calibri"/>
                <a:cs typeface="Calibri"/>
              </a:rPr>
              <a:t>Expansion of </a:t>
            </a:r>
            <a:r>
              <a:rPr lang="it-IT" err="1">
                <a:ea typeface="Calibri"/>
                <a:cs typeface="Calibri"/>
              </a:rPr>
              <a:t>UNEP's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Functions</a:t>
            </a:r>
            <a:endParaRPr lang="it-IT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257851"/>
            <a:ext cx="4462034" cy="39191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it-IT" sz="2700" err="1"/>
              <a:t>UNEP's</a:t>
            </a:r>
            <a:r>
              <a:rPr lang="it-IT" sz="2700"/>
              <a:t> </a:t>
            </a:r>
            <a:r>
              <a:rPr lang="it-IT" sz="2700" err="1"/>
              <a:t>functions</a:t>
            </a:r>
            <a:r>
              <a:rPr lang="it-IT" sz="2700"/>
              <a:t> </a:t>
            </a:r>
            <a:r>
              <a:rPr lang="it-IT" sz="2700" err="1"/>
              <a:t>were</a:t>
            </a:r>
            <a:r>
              <a:rPr lang="it-IT" sz="2700"/>
              <a:t> </a:t>
            </a:r>
            <a:r>
              <a:rPr lang="it-IT" sz="2700" b="1" err="1"/>
              <a:t>further</a:t>
            </a:r>
            <a:r>
              <a:rPr lang="it-IT" sz="2700" b="1"/>
              <a:t> </a:t>
            </a:r>
            <a:r>
              <a:rPr lang="it-IT" sz="2700" b="1" err="1"/>
              <a:t>expanded</a:t>
            </a:r>
            <a:r>
              <a:rPr lang="it-IT" sz="2700"/>
              <a:t> with the so-</a:t>
            </a:r>
            <a:r>
              <a:rPr lang="it-IT" sz="2700" err="1"/>
              <a:t>called</a:t>
            </a:r>
            <a:r>
              <a:rPr lang="it-IT" sz="2700"/>
              <a:t> </a:t>
            </a:r>
            <a:r>
              <a:rPr lang="it-IT" sz="2700" b="1"/>
              <a:t>Cartagena Package,</a:t>
            </a:r>
            <a:r>
              <a:rPr lang="it-IT" sz="2700"/>
              <a:t> </a:t>
            </a:r>
            <a:r>
              <a:rPr lang="it-IT" sz="2700" err="1"/>
              <a:t>adopted</a:t>
            </a:r>
            <a:r>
              <a:rPr lang="it-IT" sz="2700"/>
              <a:t> in 2002 by the </a:t>
            </a:r>
            <a:r>
              <a:rPr lang="it-IT" sz="2700" err="1"/>
              <a:t>Governing</a:t>
            </a:r>
            <a:r>
              <a:rPr lang="it-IT" sz="2700"/>
              <a:t> </a:t>
            </a:r>
            <a:r>
              <a:rPr lang="it-IT" sz="2700" err="1"/>
              <a:t>Council</a:t>
            </a:r>
            <a:r>
              <a:rPr lang="it-IT" sz="2700"/>
              <a:t> meeting in special session, in </a:t>
            </a:r>
            <a:r>
              <a:rPr lang="it-IT" sz="2700" err="1"/>
              <a:t>order</a:t>
            </a:r>
            <a:r>
              <a:rPr lang="it-IT" sz="2700"/>
              <a:t> to </a:t>
            </a:r>
            <a:r>
              <a:rPr lang="it-IT" sz="2700" err="1"/>
              <a:t>strengthen</a:t>
            </a:r>
            <a:r>
              <a:rPr lang="it-IT" sz="2700"/>
              <a:t> </a:t>
            </a:r>
            <a:r>
              <a:rPr lang="it-IT" sz="2700" err="1"/>
              <a:t>its</a:t>
            </a:r>
            <a:r>
              <a:rPr lang="it-IT" sz="2700"/>
              <a:t> </a:t>
            </a:r>
            <a:r>
              <a:rPr lang="it-IT" sz="2700" err="1"/>
              <a:t>role</a:t>
            </a:r>
            <a:r>
              <a:rPr lang="it-IT" sz="2700"/>
              <a:t> in the UN's activities in the </a:t>
            </a:r>
            <a:r>
              <a:rPr lang="it-IT" sz="2700" err="1"/>
              <a:t>environmental</a:t>
            </a:r>
            <a:r>
              <a:rPr lang="it-IT" sz="2700"/>
              <a:t> field. </a:t>
            </a:r>
            <a:endParaRPr lang="it-IT" sz="2700">
              <a:ea typeface="Calibri"/>
              <a:cs typeface="Calibri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63CC27-1C86-4653-8866-79C24C5C5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1943" y="1656147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4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ea typeface="Calibri"/>
                <a:cs typeface="Calibri"/>
              </a:rPr>
              <a:t>Expansion of UNEP's Functions</a:t>
            </a:r>
            <a:endParaRPr lang="it-IT" sz="47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800"/>
              <a:t>In </a:t>
            </a:r>
            <a:r>
              <a:rPr lang="it-IT" sz="2800" err="1"/>
              <a:t>this</a:t>
            </a:r>
            <a:r>
              <a:rPr lang="it-IT" sz="2800"/>
              <a:t> </a:t>
            </a:r>
            <a:r>
              <a:rPr lang="it-IT" sz="2800" err="1"/>
              <a:t>context</a:t>
            </a:r>
            <a:r>
              <a:rPr lang="it-IT" sz="2800"/>
              <a:t>, </a:t>
            </a:r>
            <a:r>
              <a:rPr lang="it-IT" sz="2800" err="1"/>
              <a:t>it</a:t>
            </a:r>
            <a:r>
              <a:rPr lang="it-IT" sz="2800"/>
              <a:t> </a:t>
            </a:r>
            <a:r>
              <a:rPr lang="it-IT" sz="2800" err="1"/>
              <a:t>is</a:t>
            </a:r>
            <a:r>
              <a:rPr lang="it-IT" sz="2800"/>
              <a:t> </a:t>
            </a:r>
            <a:r>
              <a:rPr lang="it-IT" sz="2800" err="1"/>
              <a:t>framed</a:t>
            </a:r>
            <a:r>
              <a:rPr lang="it-IT" sz="2800"/>
              <a:t> by the </a:t>
            </a:r>
            <a:r>
              <a:rPr lang="it-IT" sz="2800" err="1"/>
              <a:t>proposal</a:t>
            </a:r>
            <a:r>
              <a:rPr lang="it-IT" sz="2800"/>
              <a:t> made by the </a:t>
            </a:r>
            <a:r>
              <a:rPr lang="it-IT" sz="2800" err="1"/>
              <a:t>European</a:t>
            </a:r>
            <a:r>
              <a:rPr lang="it-IT" sz="2800"/>
              <a:t> Union (EU) in 2005 to </a:t>
            </a:r>
            <a:r>
              <a:rPr lang="it-IT" sz="2800" b="1" err="1"/>
              <a:t>transform</a:t>
            </a:r>
            <a:r>
              <a:rPr lang="it-IT" sz="2800" b="1"/>
              <a:t> UNEP </a:t>
            </a:r>
            <a:r>
              <a:rPr lang="it-IT" sz="2800" b="1" err="1"/>
              <a:t>into</a:t>
            </a:r>
            <a:r>
              <a:rPr lang="it-IT" sz="2800" b="1"/>
              <a:t> a </a:t>
            </a:r>
            <a:r>
              <a:rPr lang="it-IT" sz="2800" b="1" err="1"/>
              <a:t>specialized</a:t>
            </a:r>
            <a:r>
              <a:rPr lang="it-IT" sz="2800" b="1"/>
              <a:t> UN institute</a:t>
            </a:r>
            <a:r>
              <a:rPr lang="it-IT" sz="2800"/>
              <a:t> with </a:t>
            </a:r>
            <a:r>
              <a:rPr lang="it-IT" sz="2800" err="1"/>
              <a:t>specific</a:t>
            </a:r>
            <a:r>
              <a:rPr lang="it-IT" sz="2800"/>
              <a:t> expertise in the area of </a:t>
            </a:r>
            <a:r>
              <a:rPr lang="it-IT" sz="2800" err="1"/>
              <a:t>environmental</a:t>
            </a:r>
            <a:r>
              <a:rPr lang="it-IT" sz="2800"/>
              <a:t> </a:t>
            </a:r>
            <a:r>
              <a:rPr lang="it-IT" sz="2800" err="1"/>
              <a:t>protection</a:t>
            </a:r>
            <a:r>
              <a:rPr lang="it-IT" sz="2800"/>
              <a:t> and </a:t>
            </a:r>
            <a:r>
              <a:rPr lang="it-IT" sz="2800" err="1"/>
              <a:t>sustainable</a:t>
            </a:r>
            <a:r>
              <a:rPr lang="it-IT" sz="2800"/>
              <a:t> </a:t>
            </a:r>
            <a:r>
              <a:rPr lang="it-IT" sz="2800" err="1"/>
              <a:t>development</a:t>
            </a:r>
            <a:r>
              <a:rPr lang="it-IT" sz="2800"/>
              <a:t> (</a:t>
            </a:r>
            <a:r>
              <a:rPr lang="it-IT" sz="2800" b="1"/>
              <a:t>United Nations </a:t>
            </a:r>
            <a:r>
              <a:rPr lang="it-IT" sz="2800" b="1" err="1"/>
              <a:t>Environmental</a:t>
            </a:r>
            <a:r>
              <a:rPr lang="it-IT" sz="2800" b="1"/>
              <a:t> Organization, UNEO</a:t>
            </a:r>
            <a:r>
              <a:rPr lang="it-IT" sz="2800"/>
              <a:t>).</a:t>
            </a:r>
            <a:endParaRPr lang="it-IT" sz="2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9370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ea typeface="Calibri"/>
                <a:cs typeface="Calibri"/>
              </a:rPr>
              <a:t>The diffusion of the Treaties</a:t>
            </a:r>
            <a:endParaRPr lang="it-IT" sz="47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800"/>
              <a:t>In the </a:t>
            </a:r>
            <a:r>
              <a:rPr lang="it-IT" sz="2800" err="1"/>
              <a:t>span</a:t>
            </a:r>
            <a:r>
              <a:rPr lang="it-IT" sz="2800"/>
              <a:t> of </a:t>
            </a:r>
            <a:r>
              <a:rPr lang="it-IT" sz="2800" err="1"/>
              <a:t>two</a:t>
            </a:r>
            <a:r>
              <a:rPr lang="it-IT" sz="2800"/>
              <a:t> </a:t>
            </a:r>
            <a:r>
              <a:rPr lang="it-IT" sz="2800" err="1"/>
              <a:t>decades</a:t>
            </a:r>
            <a:r>
              <a:rPr lang="it-IT" sz="2800"/>
              <a:t>, </a:t>
            </a:r>
            <a:r>
              <a:rPr lang="it-IT" sz="2800" b="1" err="1"/>
              <a:t>treaties</a:t>
            </a:r>
            <a:r>
              <a:rPr lang="it-IT" sz="2800" b="1"/>
              <a:t> to </a:t>
            </a:r>
            <a:r>
              <a:rPr lang="it-IT" sz="2800" b="1" err="1"/>
              <a:t>protect</a:t>
            </a:r>
            <a:r>
              <a:rPr lang="it-IT" sz="2800" b="1"/>
              <a:t> the </a:t>
            </a:r>
            <a:r>
              <a:rPr lang="it-IT" sz="2800" b="1" err="1"/>
              <a:t>environment</a:t>
            </a:r>
            <a:r>
              <a:rPr lang="it-IT" sz="2800" b="1"/>
              <a:t> </a:t>
            </a:r>
            <a:r>
              <a:rPr lang="it-IT" sz="2800" b="1" err="1"/>
              <a:t>multiplied</a:t>
            </a:r>
            <a:r>
              <a:rPr lang="it-IT" sz="2800"/>
              <a:t>, </a:t>
            </a:r>
            <a:r>
              <a:rPr lang="it-IT" sz="2800" err="1"/>
              <a:t>partly</a:t>
            </a:r>
            <a:r>
              <a:rPr lang="it-IT" sz="2800"/>
              <a:t> due to pressure from the global </a:t>
            </a:r>
            <a:r>
              <a:rPr lang="it-IT" sz="2800" err="1"/>
              <a:t>scientific</a:t>
            </a:r>
            <a:r>
              <a:rPr lang="it-IT" sz="2800"/>
              <a:t> community and </a:t>
            </a:r>
            <a:r>
              <a:rPr lang="it-IT" sz="2800" err="1"/>
              <a:t>environmental</a:t>
            </a:r>
            <a:r>
              <a:rPr lang="it-IT" sz="2800"/>
              <a:t> </a:t>
            </a:r>
            <a:r>
              <a:rPr lang="it-IT" sz="2800" err="1"/>
              <a:t>movements</a:t>
            </a:r>
            <a:r>
              <a:rPr lang="it-IT" sz="2800"/>
              <a:t>, </a:t>
            </a:r>
            <a:r>
              <a:rPr lang="it-IT" sz="2800" err="1"/>
              <a:t>operating</a:t>
            </a:r>
            <a:r>
              <a:rPr lang="it-IT" sz="2800"/>
              <a:t> </a:t>
            </a:r>
            <a:r>
              <a:rPr lang="it-IT" sz="2800" err="1"/>
              <a:t>globally</a:t>
            </a:r>
            <a:r>
              <a:rPr lang="it-IT" sz="2800"/>
              <a:t> </a:t>
            </a:r>
            <a:r>
              <a:rPr lang="it-IT" sz="2800" err="1"/>
              <a:t>through</a:t>
            </a:r>
            <a:r>
              <a:rPr lang="it-IT" sz="2800"/>
              <a:t> international </a:t>
            </a:r>
            <a:r>
              <a:rPr lang="it-IT" sz="2800" err="1"/>
              <a:t>nongovernmental</a:t>
            </a:r>
            <a:r>
              <a:rPr lang="it-IT" sz="2800"/>
              <a:t> </a:t>
            </a:r>
            <a:r>
              <a:rPr lang="it-IT" sz="2800" err="1"/>
              <a:t>organizations</a:t>
            </a:r>
            <a:r>
              <a:rPr lang="it-IT" sz="2800"/>
              <a:t>, </a:t>
            </a:r>
            <a:r>
              <a:rPr lang="it-IT" sz="2800" err="1"/>
              <a:t>such</a:t>
            </a:r>
            <a:r>
              <a:rPr lang="it-IT" sz="2800"/>
              <a:t> </a:t>
            </a:r>
            <a:r>
              <a:rPr lang="it-IT" sz="2800" err="1"/>
              <a:t>as</a:t>
            </a:r>
            <a:r>
              <a:rPr lang="it-IT" sz="2800"/>
              <a:t> the World Wildlife Fund, Greenpeace and the International Union for the </a:t>
            </a:r>
            <a:r>
              <a:rPr lang="it-IT" sz="2800" err="1"/>
              <a:t>Conservation</a:t>
            </a:r>
            <a:r>
              <a:rPr lang="it-IT" sz="2800"/>
              <a:t> of Nature (IUCN).</a:t>
            </a:r>
            <a:endParaRPr lang="it-IT" sz="2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5041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8824632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5" y="609597"/>
            <a:ext cx="7044316" cy="13308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/>
              <a:t>The </a:t>
            </a:r>
            <a:r>
              <a:rPr lang="it-IT" sz="2800" b="1">
                <a:solidFill>
                  <a:srgbClr val="FF0000"/>
                </a:solidFill>
              </a:rPr>
              <a:t>second </a:t>
            </a:r>
            <a:r>
              <a:rPr lang="it-IT" sz="2800" b="1" err="1">
                <a:solidFill>
                  <a:srgbClr val="FF0000"/>
                </a:solidFill>
              </a:rPr>
              <a:t>phase</a:t>
            </a:r>
            <a:r>
              <a:rPr lang="it-IT" sz="2800" b="1">
                <a:solidFill>
                  <a:srgbClr val="FF0000"/>
                </a:solidFill>
              </a:rPr>
              <a:t>:</a:t>
            </a:r>
            <a:r>
              <a:rPr lang="it-IT" sz="2800"/>
              <a:t> international </a:t>
            </a:r>
            <a:r>
              <a:rPr lang="it-IT" sz="2800" err="1"/>
              <a:t>environmental</a:t>
            </a:r>
            <a:r>
              <a:rPr lang="it-IT" sz="2800"/>
              <a:t> </a:t>
            </a:r>
            <a:r>
              <a:rPr lang="it-IT" sz="2800" err="1"/>
              <a:t>law</a:t>
            </a:r>
            <a:r>
              <a:rPr lang="it-IT" sz="2800"/>
              <a:t> and </a:t>
            </a:r>
            <a:r>
              <a:rPr lang="it-IT" sz="2800" err="1"/>
              <a:t>sustainable</a:t>
            </a:r>
            <a:r>
              <a:rPr lang="it-IT" sz="2800"/>
              <a:t> </a:t>
            </a:r>
            <a:r>
              <a:rPr lang="it-IT" sz="2800" err="1"/>
              <a:t>development</a:t>
            </a:r>
            <a:endParaRPr lang="it-IT" sz="2800" err="1">
              <a:ea typeface="Calibri"/>
              <a:cs typeface="Calibri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2775" y="2187425"/>
            <a:ext cx="4638000" cy="39287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800"/>
              <a:t>In the late 1980s, the United Nations </a:t>
            </a:r>
            <a:r>
              <a:rPr lang="it-IT" sz="2800" err="1"/>
              <a:t>inaugurated</a:t>
            </a:r>
            <a:r>
              <a:rPr lang="it-IT" sz="2800"/>
              <a:t> the </a:t>
            </a:r>
            <a:r>
              <a:rPr lang="it-IT" sz="2800" b="1"/>
              <a:t>second </a:t>
            </a:r>
            <a:r>
              <a:rPr lang="it-IT" sz="2800" b="1" err="1"/>
              <a:t>phase</a:t>
            </a:r>
            <a:r>
              <a:rPr lang="it-IT" sz="2800" b="1"/>
              <a:t> of </a:t>
            </a:r>
            <a:r>
              <a:rPr lang="it-IT" sz="2800" b="1" err="1"/>
              <a:t>evolution</a:t>
            </a:r>
            <a:r>
              <a:rPr lang="it-IT" sz="2800" b="1"/>
              <a:t> of international </a:t>
            </a:r>
            <a:r>
              <a:rPr lang="it-IT" sz="2800" b="1" err="1"/>
              <a:t>environmental</a:t>
            </a:r>
            <a:r>
              <a:rPr lang="it-IT" sz="2800" b="1"/>
              <a:t> </a:t>
            </a:r>
            <a:r>
              <a:rPr lang="it-IT" sz="2800" b="1" err="1"/>
              <a:t>law</a:t>
            </a:r>
            <a:r>
              <a:rPr lang="it-IT" sz="2800"/>
              <a:t>, </a:t>
            </a:r>
            <a:r>
              <a:rPr lang="it-IT" sz="2800" err="1"/>
              <a:t>entrusted</a:t>
            </a:r>
            <a:r>
              <a:rPr lang="it-IT" sz="2800"/>
              <a:t> a </a:t>
            </a:r>
            <a:r>
              <a:rPr lang="it-IT" sz="2800" err="1"/>
              <a:t>commission</a:t>
            </a:r>
            <a:r>
              <a:rPr lang="it-IT" sz="2800"/>
              <a:t> of </a:t>
            </a:r>
            <a:r>
              <a:rPr lang="it-IT" sz="2800" err="1"/>
              <a:t>independent</a:t>
            </a:r>
            <a:r>
              <a:rPr lang="it-IT" sz="2800"/>
              <a:t> </a:t>
            </a:r>
            <a:r>
              <a:rPr lang="it-IT" sz="2800" err="1"/>
              <a:t>experts</a:t>
            </a:r>
            <a:r>
              <a:rPr lang="it-IT" sz="2800"/>
              <a:t>. </a:t>
            </a:r>
            <a:endParaRPr lang="it-IT" sz="2800">
              <a:ea typeface="Calibri"/>
              <a:cs typeface="Calibri"/>
            </a:endParaRPr>
          </a:p>
        </p:txBody>
      </p:sp>
      <p:pic>
        <p:nvPicPr>
          <p:cNvPr id="5" name="Picture 4" descr="Snow Globe art">
            <a:extLst>
              <a:ext uri="{FF2B5EF4-FFF2-40B4-BE49-F238E27FC236}">
                <a16:creationId xmlns:a16="http://schemas.microsoft.com/office/drawing/2014/main" id="{F80C630F-92C8-0E6E-0449-FE7A24F754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60" r="36458"/>
          <a:stretch/>
        </p:blipFill>
        <p:spPr>
          <a:xfrm>
            <a:off x="5741117" y="2184914"/>
            <a:ext cx="2188195" cy="3755915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036218" y="6209414"/>
            <a:ext cx="5107781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53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15299" y="548464"/>
            <a:ext cx="5098906" cy="167562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700"/>
              <a:t>The second phase: international environmental law and sustainable development</a:t>
            </a:r>
          </a:p>
        </p:txBody>
      </p:sp>
      <p:pic>
        <p:nvPicPr>
          <p:cNvPr id="5" name="Picture 4" descr="Plant and roots">
            <a:extLst>
              <a:ext uri="{FF2B5EF4-FFF2-40B4-BE49-F238E27FC236}">
                <a16:creationId xmlns:a16="http://schemas.microsoft.com/office/drawing/2014/main" id="{67314103-C0C1-4085-8361-F4602C2200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16" r="32750" b="-2"/>
          <a:stretch/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15300" y="2409830"/>
            <a:ext cx="5098904" cy="37052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800"/>
              <a:t>The Brundtland Commission </a:t>
            </a:r>
            <a:r>
              <a:rPr lang="it-IT" sz="2800" err="1"/>
              <a:t>drew</a:t>
            </a:r>
            <a:r>
              <a:rPr lang="it-IT" sz="2800"/>
              <a:t> up a report, </a:t>
            </a:r>
            <a:r>
              <a:rPr lang="it-IT" sz="2800" err="1"/>
              <a:t>called</a:t>
            </a:r>
            <a:r>
              <a:rPr lang="it-IT" sz="2800"/>
              <a:t> </a:t>
            </a:r>
            <a:r>
              <a:rPr lang="it-IT" sz="2800" b="1" err="1"/>
              <a:t>Our</a:t>
            </a:r>
            <a:r>
              <a:rPr lang="it-IT" sz="2800" b="1"/>
              <a:t> Common Future</a:t>
            </a:r>
            <a:r>
              <a:rPr lang="it-IT" sz="2800"/>
              <a:t>, </a:t>
            </a:r>
            <a:r>
              <a:rPr lang="it-IT" sz="2800" err="1"/>
              <a:t>that</a:t>
            </a:r>
            <a:r>
              <a:rPr lang="it-IT" sz="2800"/>
              <a:t> </a:t>
            </a:r>
            <a:r>
              <a:rPr lang="it-IT" sz="2800" err="1"/>
              <a:t>incorporated</a:t>
            </a:r>
            <a:r>
              <a:rPr lang="it-IT" sz="2800"/>
              <a:t> the </a:t>
            </a:r>
            <a:r>
              <a:rPr lang="it-IT" sz="2800" err="1"/>
              <a:t>emerging</a:t>
            </a:r>
            <a:r>
              <a:rPr lang="it-IT" sz="2800"/>
              <a:t> concept of </a:t>
            </a:r>
            <a:r>
              <a:rPr lang="it-IT" sz="2800" b="1" err="1"/>
              <a:t>sustainable</a:t>
            </a:r>
            <a:r>
              <a:rPr lang="it-IT" sz="2800" b="1"/>
              <a:t> </a:t>
            </a:r>
            <a:r>
              <a:rPr lang="it-IT" sz="2800" b="1" err="1"/>
              <a:t>development</a:t>
            </a:r>
            <a:r>
              <a:rPr lang="it-IT" sz="2800" b="1"/>
              <a:t>.</a:t>
            </a:r>
            <a:endParaRPr lang="it-IT" sz="2800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0138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15299" y="548464"/>
            <a:ext cx="5098906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it-IT" sz="2700" b="1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700" b="1" dirty="0">
                <a:ea typeface="Calibri"/>
                <a:cs typeface="Calibri"/>
              </a:rPr>
              <a:t>The United Nations Conference on Environment and </a:t>
            </a:r>
            <a:r>
              <a:rPr lang="it-IT" sz="2700" b="1" dirty="0" err="1">
                <a:ea typeface="Calibri"/>
                <a:cs typeface="Calibri"/>
              </a:rPr>
              <a:t>development</a:t>
            </a:r>
            <a:r>
              <a:rPr lang="it-IT" sz="2700" b="1" dirty="0">
                <a:ea typeface="Calibri"/>
                <a:cs typeface="Calibri"/>
              </a:rPr>
              <a:t> </a:t>
            </a:r>
            <a:endParaRPr lang="it-IT" sz="2700" b="1" dirty="0"/>
          </a:p>
        </p:txBody>
      </p:sp>
      <p:pic>
        <p:nvPicPr>
          <p:cNvPr id="24" name="Picture 5">
            <a:extLst>
              <a:ext uri="{FF2B5EF4-FFF2-40B4-BE49-F238E27FC236}">
                <a16:creationId xmlns:a16="http://schemas.microsoft.com/office/drawing/2014/main" id="{A8D65B6E-FF6D-C884-FD8D-913EAC71C8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36" r="43430" b="-1"/>
          <a:stretch/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graphicFrame>
        <p:nvGraphicFramePr>
          <p:cNvPr id="25" name="Segnaposto contenuto 2">
            <a:extLst>
              <a:ext uri="{FF2B5EF4-FFF2-40B4-BE49-F238E27FC236}">
                <a16:creationId xmlns:a16="http://schemas.microsoft.com/office/drawing/2014/main" id="{7848A6E0-69E9-3BFE-0A8F-D0A4CBC294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089906"/>
              </p:ext>
            </p:extLst>
          </p:nvPr>
        </p:nvGraphicFramePr>
        <p:xfrm>
          <a:off x="3415300" y="2409830"/>
          <a:ext cx="5098904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1521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15299" y="548464"/>
            <a:ext cx="5098906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it-IT" sz="2700" b="1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700" b="1">
                <a:ea typeface="Calibri"/>
                <a:cs typeface="Calibri"/>
              </a:rPr>
              <a:t>The United Nations Conference on Environment and </a:t>
            </a:r>
            <a:r>
              <a:rPr lang="it-IT" sz="2700" b="1" err="1">
                <a:ea typeface="Calibri"/>
                <a:cs typeface="Calibri"/>
              </a:rPr>
              <a:t>development</a:t>
            </a:r>
            <a:r>
              <a:rPr lang="it-IT" sz="2700" b="1">
                <a:ea typeface="Calibri"/>
                <a:cs typeface="Calibri"/>
              </a:rPr>
              <a:t> </a:t>
            </a:r>
            <a:endParaRPr lang="it-IT" sz="2700" b="1"/>
          </a:p>
        </p:txBody>
      </p:sp>
      <p:pic>
        <p:nvPicPr>
          <p:cNvPr id="24" name="Picture 5">
            <a:extLst>
              <a:ext uri="{FF2B5EF4-FFF2-40B4-BE49-F238E27FC236}">
                <a16:creationId xmlns:a16="http://schemas.microsoft.com/office/drawing/2014/main" id="{A8D65B6E-FF6D-C884-FD8D-913EAC71C8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36" r="43430" b="-1"/>
          <a:stretch/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graphicFrame>
        <p:nvGraphicFramePr>
          <p:cNvPr id="25" name="Segnaposto contenuto 2">
            <a:extLst>
              <a:ext uri="{FF2B5EF4-FFF2-40B4-BE49-F238E27FC236}">
                <a16:creationId xmlns:a16="http://schemas.microsoft.com/office/drawing/2014/main" id="{7848A6E0-69E9-3BFE-0A8F-D0A4CBC294F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15300" y="2409830"/>
          <a:ext cx="5098904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1929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2437781" y="1162044"/>
            <a:ext cx="4083433" cy="3062575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699" cy="1325563"/>
          </a:xfrm>
        </p:spPr>
        <p:txBody>
          <a:bodyPr>
            <a:normAutofit/>
          </a:bodyPr>
          <a:lstStyle/>
          <a:p>
            <a:r>
              <a:rPr lang="it-IT">
                <a:cs typeface="Calibri"/>
              </a:rPr>
              <a:t>The new </a:t>
            </a:r>
            <a:r>
              <a:rPr lang="it-IT" err="1">
                <a:cs typeface="Calibri"/>
              </a:rPr>
              <a:t>approach</a:t>
            </a:r>
            <a:endParaRPr lang="it-IT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5"/>
            <a:ext cx="5029421" cy="43294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it-IT" sz="2800"/>
              <a:t>The </a:t>
            </a:r>
            <a:r>
              <a:rPr lang="it-IT" sz="2800" b="1"/>
              <a:t>acts </a:t>
            </a:r>
            <a:r>
              <a:rPr lang="it-IT" sz="2800" b="1" err="1"/>
              <a:t>adopted</a:t>
            </a:r>
            <a:r>
              <a:rPr lang="it-IT" sz="2800" b="1"/>
              <a:t> </a:t>
            </a:r>
            <a:r>
              <a:rPr lang="it-IT" sz="2800" b="1" err="1"/>
              <a:t>at</a:t>
            </a:r>
            <a:r>
              <a:rPr lang="it-IT" sz="2800" b="1"/>
              <a:t> the </a:t>
            </a:r>
            <a:r>
              <a:rPr lang="it-IT" sz="2800" b="1" err="1"/>
              <a:t>conclusion</a:t>
            </a:r>
            <a:r>
              <a:rPr lang="it-IT" sz="2800" b="1"/>
              <a:t> of the conference,</a:t>
            </a:r>
            <a:r>
              <a:rPr lang="it-IT" sz="2800"/>
              <a:t> the first to be </a:t>
            </a:r>
            <a:r>
              <a:rPr lang="it-IT" sz="2800" err="1"/>
              <a:t>convened</a:t>
            </a:r>
            <a:r>
              <a:rPr lang="it-IT" sz="2800"/>
              <a:t> by the UN </a:t>
            </a:r>
            <a:r>
              <a:rPr lang="it-IT" sz="2800" err="1"/>
              <a:t>since</a:t>
            </a:r>
            <a:r>
              <a:rPr lang="it-IT" sz="2800"/>
              <a:t> the </a:t>
            </a:r>
            <a:r>
              <a:rPr lang="it-IT" sz="2800" err="1"/>
              <a:t>fall</a:t>
            </a:r>
            <a:r>
              <a:rPr lang="it-IT" sz="2800"/>
              <a:t> of the </a:t>
            </a:r>
            <a:r>
              <a:rPr lang="it-IT" sz="2800" err="1"/>
              <a:t>Berlin</a:t>
            </a:r>
            <a:r>
              <a:rPr lang="it-IT" sz="2800"/>
              <a:t> Wall, </a:t>
            </a:r>
            <a:r>
              <a:rPr lang="it-IT" sz="2800" b="1" err="1"/>
              <a:t>enshrine</a:t>
            </a:r>
            <a:r>
              <a:rPr lang="it-IT" sz="2800" b="1"/>
              <a:t> </a:t>
            </a:r>
            <a:r>
              <a:rPr lang="it-IT" sz="2800" b="1" err="1"/>
              <a:t>this</a:t>
            </a:r>
            <a:r>
              <a:rPr lang="it-IT" sz="2800" b="1"/>
              <a:t> new </a:t>
            </a:r>
            <a:r>
              <a:rPr lang="it-IT" sz="2800" b="1" err="1"/>
              <a:t>approach</a:t>
            </a:r>
            <a:r>
              <a:rPr lang="it-IT" sz="2800" b="1"/>
              <a:t>:</a:t>
            </a:r>
            <a:endParaRPr lang="it-IT" sz="2800" b="1">
              <a:ea typeface="Calibri"/>
              <a:cs typeface="Calibri"/>
            </a:endParaRPr>
          </a:p>
          <a:p>
            <a:pPr marL="457200" indent="-457200" algn="just">
              <a:lnSpc>
                <a:spcPct val="90000"/>
              </a:lnSpc>
            </a:pPr>
            <a:r>
              <a:rPr lang="it-IT" sz="2800"/>
              <a:t>first, </a:t>
            </a:r>
            <a:r>
              <a:rPr lang="it-IT" sz="2800" b="1"/>
              <a:t>the Rio </a:t>
            </a:r>
            <a:r>
              <a:rPr lang="it-IT" sz="2800" b="1" err="1"/>
              <a:t>Declaration</a:t>
            </a:r>
            <a:r>
              <a:rPr lang="it-IT" sz="2800"/>
              <a:t> </a:t>
            </a:r>
            <a:r>
              <a:rPr lang="it-IT" sz="2800" b="1"/>
              <a:t>on Environment and Development</a:t>
            </a:r>
            <a:r>
              <a:rPr lang="it-IT" sz="2800"/>
              <a:t>, </a:t>
            </a:r>
            <a:r>
              <a:rPr lang="it-IT" sz="2800" err="1"/>
              <a:t>consisting</a:t>
            </a:r>
            <a:r>
              <a:rPr lang="it-IT" sz="2800"/>
              <a:t> of </a:t>
            </a:r>
            <a:r>
              <a:rPr lang="it-IT" sz="2800" err="1"/>
              <a:t>twenty-seven</a:t>
            </a:r>
            <a:r>
              <a:rPr lang="it-IT" sz="2800"/>
              <a:t> general </a:t>
            </a:r>
            <a:r>
              <a:rPr lang="it-IT" sz="2800" err="1"/>
              <a:t>principles</a:t>
            </a:r>
            <a:r>
              <a:rPr lang="it-IT" sz="2800"/>
              <a:t>;</a:t>
            </a:r>
            <a:endParaRPr lang="it-IT" sz="2800">
              <a:ea typeface="Calibri"/>
              <a:cs typeface="Calibri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7756" y="5228027"/>
            <a:ext cx="830430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Errore">
            <a:extLst>
              <a:ext uri="{FF2B5EF4-FFF2-40B4-BE49-F238E27FC236}">
                <a16:creationId xmlns:a16="http://schemas.microsoft.com/office/drawing/2014/main" id="{AFC57F76-D301-B827-902B-3229AE823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2471" y="2985220"/>
            <a:ext cx="3166198" cy="3166198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0219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2437781" y="1162044"/>
            <a:ext cx="4083433" cy="3062575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699" cy="1325563"/>
          </a:xfrm>
        </p:spPr>
        <p:txBody>
          <a:bodyPr>
            <a:normAutofit/>
          </a:bodyPr>
          <a:lstStyle/>
          <a:p>
            <a:r>
              <a:rPr lang="it-IT">
                <a:cs typeface="Calibri"/>
              </a:rPr>
              <a:t>The new </a:t>
            </a:r>
            <a:r>
              <a:rPr lang="it-IT" err="1">
                <a:cs typeface="Calibri"/>
              </a:rPr>
              <a:t>approach</a:t>
            </a:r>
            <a:endParaRPr lang="it-IT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5"/>
            <a:ext cx="404502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90000"/>
              </a:lnSpc>
            </a:pPr>
            <a:r>
              <a:rPr lang="it-IT" sz="2800" b="1"/>
              <a:t>Agenda 21, </a:t>
            </a:r>
            <a:r>
              <a:rPr lang="it-IT" sz="2800"/>
              <a:t>an action </a:t>
            </a:r>
            <a:r>
              <a:rPr lang="it-IT" sz="2800" err="1"/>
              <a:t>program</a:t>
            </a:r>
            <a:r>
              <a:rPr lang="it-IT" sz="2800"/>
              <a:t> </a:t>
            </a:r>
            <a:r>
              <a:rPr lang="it-IT" sz="2800" err="1"/>
              <a:t>designed</a:t>
            </a:r>
            <a:r>
              <a:rPr lang="it-IT" sz="2800"/>
              <a:t> to </a:t>
            </a:r>
            <a:r>
              <a:rPr lang="it-IT" sz="2800" err="1"/>
              <a:t>identify</a:t>
            </a:r>
            <a:r>
              <a:rPr lang="it-IT" sz="2800"/>
              <a:t> </a:t>
            </a:r>
            <a:r>
              <a:rPr lang="it-IT" sz="2800" b="1"/>
              <a:t>the actions </a:t>
            </a:r>
            <a:r>
              <a:rPr lang="it-IT" sz="2800" b="1" err="1"/>
              <a:t>needed</a:t>
            </a:r>
            <a:r>
              <a:rPr lang="it-IT" sz="2800"/>
              <a:t> to </a:t>
            </a:r>
            <a:r>
              <a:rPr lang="it-IT" sz="2800" err="1"/>
              <a:t>achieve</a:t>
            </a:r>
            <a:r>
              <a:rPr lang="it-IT" sz="2800"/>
              <a:t> </a:t>
            </a:r>
            <a:r>
              <a:rPr lang="it-IT" sz="2800" err="1"/>
              <a:t>sustainable</a:t>
            </a:r>
            <a:r>
              <a:rPr lang="it-IT" sz="2800"/>
              <a:t> </a:t>
            </a:r>
            <a:r>
              <a:rPr lang="it-IT" sz="2800" err="1"/>
              <a:t>development</a:t>
            </a:r>
            <a:r>
              <a:rPr lang="it-IT" sz="2800"/>
              <a:t> by </a:t>
            </a:r>
            <a:r>
              <a:rPr lang="it-IT" sz="2800" err="1"/>
              <a:t>directing</a:t>
            </a:r>
            <a:r>
              <a:rPr lang="it-IT" sz="2800"/>
              <a:t> </a:t>
            </a:r>
            <a:r>
              <a:rPr lang="it-IT" sz="2800" err="1"/>
              <a:t>recommendations</a:t>
            </a:r>
            <a:r>
              <a:rPr lang="it-IT" sz="2800"/>
              <a:t> to </a:t>
            </a:r>
            <a:r>
              <a:rPr lang="it-IT" sz="2800" err="1"/>
              <a:t>states</a:t>
            </a:r>
            <a:r>
              <a:rPr lang="it-IT" sz="2800"/>
              <a:t> to </a:t>
            </a:r>
            <a:r>
              <a:rPr lang="it-IT" sz="2800" err="1"/>
              <a:t>regulate</a:t>
            </a:r>
            <a:r>
              <a:rPr lang="it-IT" sz="2800"/>
              <a:t> </a:t>
            </a:r>
            <a:r>
              <a:rPr lang="it-IT" sz="2800" err="1"/>
              <a:t>their</a:t>
            </a:r>
            <a:r>
              <a:rPr lang="it-IT" sz="2800"/>
              <a:t> </a:t>
            </a:r>
            <a:r>
              <a:rPr lang="it-IT" sz="2800" err="1"/>
              <a:t>behavior</a:t>
            </a:r>
            <a:r>
              <a:rPr lang="it-IT" sz="2800"/>
              <a:t> in </a:t>
            </a:r>
            <a:r>
              <a:rPr lang="it-IT" sz="2800" err="1"/>
              <a:t>all</a:t>
            </a:r>
            <a:r>
              <a:rPr lang="it-IT" sz="2800"/>
              <a:t> </a:t>
            </a:r>
            <a:r>
              <a:rPr lang="it-IT" sz="2800" err="1"/>
              <a:t>relevant</a:t>
            </a:r>
            <a:r>
              <a:rPr lang="it-IT" sz="2800"/>
              <a:t> </a:t>
            </a:r>
            <a:r>
              <a:rPr lang="it-IT" sz="2800" err="1"/>
              <a:t>areas</a:t>
            </a:r>
            <a:r>
              <a:rPr lang="it-IT" sz="2800"/>
              <a:t>; </a:t>
            </a:r>
            <a:endParaRPr lang="it-IT" sz="2800">
              <a:cs typeface="Calibri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7756" y="5228027"/>
            <a:ext cx="830430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Tiro a segno">
            <a:extLst>
              <a:ext uri="{FF2B5EF4-FFF2-40B4-BE49-F238E27FC236}">
                <a16:creationId xmlns:a16="http://schemas.microsoft.com/office/drawing/2014/main" id="{3B3B6BBB-461D-BB98-63D4-6442C7CEA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2471" y="2985220"/>
            <a:ext cx="3166198" cy="3166198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212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350" y="531964"/>
            <a:ext cx="4000647" cy="731957"/>
          </a:xfrm>
        </p:spPr>
        <p:txBody>
          <a:bodyPr anchor="ctr">
            <a:normAutofit fontScale="90000"/>
          </a:bodyPr>
          <a:lstStyle/>
          <a:p>
            <a:r>
              <a:rPr lang="it-IT" sz="3500">
                <a:ea typeface="Calibri"/>
                <a:cs typeface="Calibri"/>
              </a:rPr>
              <a:t>How we can define I.E.L.?</a:t>
            </a:r>
            <a:endParaRPr lang="it-IT" sz="35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5" y="1458946"/>
            <a:ext cx="4569412" cy="407664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/>
            <a:r>
              <a:rPr lang="it-IT" sz="2400" err="1">
                <a:latin typeface="Georgia Pro"/>
              </a:rPr>
              <a:t>It</a:t>
            </a:r>
            <a:r>
              <a:rPr lang="it-IT" sz="2400">
                <a:latin typeface="Georgia Pro"/>
              </a:rPr>
              <a:t> </a:t>
            </a:r>
            <a:r>
              <a:rPr lang="it-IT" sz="2400" err="1">
                <a:latin typeface="Georgia Pro"/>
              </a:rPr>
              <a:t>is</a:t>
            </a:r>
            <a:r>
              <a:rPr lang="it-IT" sz="2400">
                <a:latin typeface="Georgia Pro"/>
              </a:rPr>
              <a:t> a </a:t>
            </a:r>
            <a:r>
              <a:rPr lang="it-IT" sz="2400" err="1">
                <a:latin typeface="Georgia Pro"/>
              </a:rPr>
              <a:t>law</a:t>
            </a:r>
            <a:r>
              <a:rPr lang="it-IT" sz="2400">
                <a:latin typeface="Georgia Pro"/>
              </a:rPr>
              <a:t> </a:t>
            </a:r>
            <a:r>
              <a:rPr lang="it-IT" sz="2400" err="1">
                <a:latin typeface="Georgia Pro"/>
              </a:rPr>
              <a:t>that</a:t>
            </a:r>
            <a:r>
              <a:rPr lang="it-IT" sz="2400">
                <a:latin typeface="Georgia Pro"/>
              </a:rPr>
              <a:t> </a:t>
            </a:r>
            <a:r>
              <a:rPr lang="it-IT" sz="2400" err="1">
                <a:latin typeface="Georgia Pro"/>
              </a:rPr>
              <a:t>has</a:t>
            </a:r>
            <a:r>
              <a:rPr lang="it-IT" sz="2400">
                <a:latin typeface="Georgia Pro"/>
              </a:rPr>
              <a:t> </a:t>
            </a:r>
            <a:r>
              <a:rPr lang="it-IT" sz="2400" err="1">
                <a:latin typeface="Georgia Pro"/>
              </a:rPr>
              <a:t>gradually</a:t>
            </a:r>
            <a:r>
              <a:rPr lang="it-IT" sz="2400">
                <a:latin typeface="Georgia Pro"/>
              </a:rPr>
              <a:t> </a:t>
            </a:r>
            <a:r>
              <a:rPr lang="it-IT" sz="2400" err="1">
                <a:latin typeface="Georgia Pro"/>
              </a:rPr>
              <a:t>assumed</a:t>
            </a:r>
            <a:r>
              <a:rPr lang="it-IT" sz="2400">
                <a:latin typeface="Georgia Pro"/>
              </a:rPr>
              <a:t> a </a:t>
            </a:r>
            <a:r>
              <a:rPr lang="it-IT" sz="2400" b="1">
                <a:latin typeface="Georgia Pro"/>
              </a:rPr>
              <a:t>global </a:t>
            </a:r>
            <a:r>
              <a:rPr lang="it-IT" sz="2400" b="1" err="1">
                <a:latin typeface="Georgia Pro"/>
              </a:rPr>
              <a:t>vocation</a:t>
            </a:r>
            <a:r>
              <a:rPr lang="it-IT" sz="2400">
                <a:latin typeface="Georgia Pro"/>
              </a:rPr>
              <a:t>, </a:t>
            </a:r>
            <a:r>
              <a:rPr lang="it-IT" sz="2400" err="1">
                <a:latin typeface="Georgia Pro"/>
              </a:rPr>
              <a:t>aimed</a:t>
            </a:r>
            <a:r>
              <a:rPr lang="it-IT" sz="2400">
                <a:latin typeface="Georgia Pro"/>
              </a:rPr>
              <a:t> </a:t>
            </a:r>
            <a:r>
              <a:rPr lang="it-IT" sz="2400" err="1">
                <a:latin typeface="Georgia Pro"/>
              </a:rPr>
              <a:t>at</a:t>
            </a:r>
            <a:r>
              <a:rPr lang="it-IT" sz="2400">
                <a:latin typeface="Georgia Pro"/>
              </a:rPr>
              <a:t> solving </a:t>
            </a:r>
            <a:r>
              <a:rPr lang="it-IT" sz="2400" err="1">
                <a:latin typeface="Georgia Pro"/>
              </a:rPr>
              <a:t>problems</a:t>
            </a:r>
            <a:r>
              <a:rPr lang="it-IT" sz="2400">
                <a:latin typeface="Georgia Pro"/>
              </a:rPr>
              <a:t> </a:t>
            </a:r>
            <a:r>
              <a:rPr lang="it-IT" sz="2400" err="1">
                <a:latin typeface="Georgia Pro"/>
              </a:rPr>
              <a:t>that</a:t>
            </a:r>
            <a:r>
              <a:rPr lang="it-IT" sz="2400">
                <a:latin typeface="Georgia Pro"/>
              </a:rPr>
              <a:t> </a:t>
            </a:r>
            <a:r>
              <a:rPr lang="it-IT" sz="2400" err="1">
                <a:latin typeface="Georgia Pro"/>
              </a:rPr>
              <a:t>affect</a:t>
            </a:r>
            <a:r>
              <a:rPr lang="it-IT" sz="2400">
                <a:latin typeface="Georgia Pro"/>
              </a:rPr>
              <a:t> the </a:t>
            </a:r>
            <a:r>
              <a:rPr lang="it-IT" sz="2400" err="1">
                <a:latin typeface="Georgia Pro"/>
              </a:rPr>
              <a:t>entire</a:t>
            </a:r>
            <a:r>
              <a:rPr lang="it-IT" sz="2400">
                <a:latin typeface="Georgia Pro"/>
              </a:rPr>
              <a:t> international community.</a:t>
            </a:r>
            <a:endParaRPr lang="it-IT" sz="2400">
              <a:latin typeface="Georgia Pro"/>
              <a:ea typeface="Calibri"/>
              <a:cs typeface="Calibri"/>
            </a:endParaRPr>
          </a:p>
        </p:txBody>
      </p:sp>
      <p:pic>
        <p:nvPicPr>
          <p:cNvPr id="5" name="Picture 4" descr="Plant growing in a concrete crack">
            <a:extLst>
              <a:ext uri="{FF2B5EF4-FFF2-40B4-BE49-F238E27FC236}">
                <a16:creationId xmlns:a16="http://schemas.microsoft.com/office/drawing/2014/main" id="{0E5353B3-81AC-ACEC-8D06-1BFAC05ED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92" r="39688" b="-3"/>
          <a:stretch/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0156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nt growing in a concrete crack">
            <a:extLst>
              <a:ext uri="{FF2B5EF4-FFF2-40B4-BE49-F238E27FC236}">
                <a16:creationId xmlns:a16="http://schemas.microsoft.com/office/drawing/2014/main" id="{837480EE-C3B5-67CC-254E-C11238363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62" r="19218" b="3536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7601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>
                <a:cs typeface="Calibri"/>
              </a:rPr>
              <a:t>The new </a:t>
            </a:r>
            <a:r>
              <a:rPr lang="it-IT" err="1">
                <a:cs typeface="Calibri"/>
              </a:rPr>
              <a:t>approach</a:t>
            </a:r>
            <a:endParaRPr lang="it-IT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/>
              <a:t>Finally</a:t>
            </a:r>
            <a:r>
              <a:rPr lang="it-IT"/>
              <a:t>, the </a:t>
            </a:r>
            <a:r>
              <a:rPr lang="it-IT" err="1"/>
              <a:t>authoritative</a:t>
            </a:r>
            <a:r>
              <a:rPr lang="it-IT"/>
              <a:t>, </a:t>
            </a:r>
            <a:r>
              <a:rPr lang="it-IT" err="1"/>
              <a:t>legally</a:t>
            </a:r>
            <a:r>
              <a:rPr lang="it-IT"/>
              <a:t> non-</a:t>
            </a:r>
            <a:r>
              <a:rPr lang="it-IT" err="1"/>
              <a:t>binding</a:t>
            </a:r>
            <a:r>
              <a:rPr lang="it-IT"/>
              <a:t> </a:t>
            </a:r>
            <a:r>
              <a:rPr lang="it-IT" b="1" err="1"/>
              <a:t>Declaration</a:t>
            </a:r>
            <a:r>
              <a:rPr lang="it-IT" b="1"/>
              <a:t> of </a:t>
            </a:r>
            <a:r>
              <a:rPr lang="it-IT" b="1" err="1"/>
              <a:t>Principles</a:t>
            </a:r>
            <a:r>
              <a:rPr lang="it-IT" b="1"/>
              <a:t> for a global consensus on </a:t>
            </a:r>
            <a:r>
              <a:rPr lang="it-IT" b="1" err="1"/>
              <a:t>sustainable</a:t>
            </a:r>
            <a:r>
              <a:rPr lang="it-IT" b="1"/>
              <a:t> </a:t>
            </a:r>
            <a:r>
              <a:rPr lang="it-IT" b="1" err="1"/>
              <a:t>forest</a:t>
            </a:r>
            <a:r>
              <a:rPr lang="it-IT" b="1"/>
              <a:t> management, </a:t>
            </a:r>
            <a:r>
              <a:rPr lang="it-IT" b="1" err="1"/>
              <a:t>conservation</a:t>
            </a:r>
            <a:r>
              <a:rPr lang="it-IT" b="1"/>
              <a:t> and </a:t>
            </a:r>
            <a:r>
              <a:rPr lang="it-IT" b="1" err="1"/>
              <a:t>development</a:t>
            </a:r>
            <a:r>
              <a:rPr lang="it-IT" b="1"/>
              <a:t>.</a:t>
            </a:r>
            <a:endParaRPr lang="it-IT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6889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15299" y="548464"/>
            <a:ext cx="5098906" cy="1052169"/>
          </a:xfrm>
        </p:spPr>
        <p:txBody>
          <a:bodyPr anchor="b">
            <a:normAutofit/>
          </a:bodyPr>
          <a:lstStyle/>
          <a:p>
            <a:r>
              <a:rPr lang="it-IT" sz="3500" b="1">
                <a:cs typeface="Calibri"/>
              </a:rPr>
              <a:t>The Rio </a:t>
            </a:r>
            <a:r>
              <a:rPr lang="it-IT" sz="3500" b="1" err="1">
                <a:cs typeface="Calibri"/>
              </a:rPr>
              <a:t>Declaration</a:t>
            </a:r>
            <a:endParaRPr lang="it-IT" sz="3500" b="1">
              <a:cs typeface="Calibri"/>
            </a:endParaRPr>
          </a:p>
        </p:txBody>
      </p:sp>
      <p:pic>
        <p:nvPicPr>
          <p:cNvPr id="5" name="Picture 4" descr="The planet earth taken from the outer space">
            <a:extLst>
              <a:ext uri="{FF2B5EF4-FFF2-40B4-BE49-F238E27FC236}">
                <a16:creationId xmlns:a16="http://schemas.microsoft.com/office/drawing/2014/main" id="{A41DC309-192B-7470-DBB7-B5528CA8A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451" r="5569" b="9"/>
          <a:stretch/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15300" y="1852003"/>
            <a:ext cx="5591104" cy="42630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>
                <a:cs typeface="Calibri"/>
              </a:rPr>
              <a:t>The Rio </a:t>
            </a:r>
            <a:r>
              <a:rPr lang="it-IT" sz="2400" err="1">
                <a:cs typeface="Calibri"/>
              </a:rPr>
              <a:t>Declaration</a:t>
            </a:r>
            <a:r>
              <a:rPr lang="it-IT" sz="2400">
                <a:cs typeface="Calibri"/>
              </a:rPr>
              <a:t> on Environment and Development, </a:t>
            </a:r>
            <a:r>
              <a:rPr lang="it-IT" sz="2400" err="1">
                <a:cs typeface="Calibri"/>
              </a:rPr>
              <a:t>often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shortened</a:t>
            </a:r>
            <a:r>
              <a:rPr lang="it-IT" sz="2400">
                <a:cs typeface="Calibri"/>
              </a:rPr>
              <a:t> to Rio </a:t>
            </a:r>
            <a:r>
              <a:rPr lang="it-IT" sz="2400" err="1">
                <a:cs typeface="Calibri"/>
              </a:rPr>
              <a:t>Declaration</a:t>
            </a:r>
            <a:r>
              <a:rPr lang="it-IT" sz="2400">
                <a:cs typeface="Calibri"/>
              </a:rPr>
              <a:t>, </a:t>
            </a:r>
            <a:r>
              <a:rPr lang="it-IT" sz="2400" b="1" err="1">
                <a:cs typeface="Calibri"/>
              </a:rPr>
              <a:t>was</a:t>
            </a:r>
            <a:r>
              <a:rPr lang="it-IT" sz="2400" b="1">
                <a:cs typeface="Calibri"/>
              </a:rPr>
              <a:t> a short </a:t>
            </a:r>
            <a:r>
              <a:rPr lang="it-IT" sz="2400" b="1" err="1">
                <a:cs typeface="Calibri"/>
              </a:rPr>
              <a:t>document</a:t>
            </a:r>
            <a:r>
              <a:rPr lang="it-IT" sz="2400" b="1">
                <a:cs typeface="Calibri"/>
              </a:rPr>
              <a:t> </a:t>
            </a:r>
            <a:r>
              <a:rPr lang="it-IT" sz="2400" b="1" err="1">
                <a:cs typeface="Calibri"/>
              </a:rPr>
              <a:t>produced</a:t>
            </a:r>
            <a:r>
              <a:rPr lang="it-IT" sz="2400" b="1">
                <a:cs typeface="Calibri"/>
              </a:rPr>
              <a:t> </a:t>
            </a:r>
            <a:r>
              <a:rPr lang="it-IT" sz="2400" b="1" err="1">
                <a:cs typeface="Calibri"/>
              </a:rPr>
              <a:t>at</a:t>
            </a:r>
            <a:r>
              <a:rPr lang="it-IT" sz="2400" b="1">
                <a:cs typeface="Calibri"/>
              </a:rPr>
              <a:t> the 1992 United Nations "Conference on Environment and Development"</a:t>
            </a:r>
            <a:r>
              <a:rPr lang="it-IT" sz="2400">
                <a:cs typeface="Calibri"/>
              </a:rPr>
              <a:t> (UNCED), </a:t>
            </a:r>
            <a:r>
              <a:rPr lang="it-IT" sz="2400" err="1">
                <a:cs typeface="Calibri"/>
              </a:rPr>
              <a:t>informally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known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as</a:t>
            </a:r>
            <a:r>
              <a:rPr lang="it-IT" sz="2400">
                <a:cs typeface="Calibri"/>
              </a:rPr>
              <a:t> the Earth Summit. </a:t>
            </a:r>
          </a:p>
        </p:txBody>
      </p:sp>
    </p:spTree>
    <p:extLst>
      <p:ext uri="{BB962C8B-B14F-4D97-AF65-F5344CB8AC3E}">
        <p14:creationId xmlns:p14="http://schemas.microsoft.com/office/powerpoint/2010/main" val="3413504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15299" y="548464"/>
            <a:ext cx="5098906" cy="1052169"/>
          </a:xfrm>
        </p:spPr>
        <p:txBody>
          <a:bodyPr anchor="b">
            <a:normAutofit/>
          </a:bodyPr>
          <a:lstStyle/>
          <a:p>
            <a:r>
              <a:rPr lang="it-IT" sz="3500" b="1">
                <a:cs typeface="Calibri"/>
              </a:rPr>
              <a:t>The Rio </a:t>
            </a:r>
            <a:r>
              <a:rPr lang="it-IT" sz="3500" b="1" err="1">
                <a:cs typeface="Calibri"/>
              </a:rPr>
              <a:t>Declaration</a:t>
            </a:r>
            <a:endParaRPr lang="it-IT" sz="3500" b="1">
              <a:cs typeface="Calibri"/>
            </a:endParaRPr>
          </a:p>
        </p:txBody>
      </p:sp>
      <p:pic>
        <p:nvPicPr>
          <p:cNvPr id="5" name="Picture 4" descr="The planet earth taken from the outer space">
            <a:extLst>
              <a:ext uri="{FF2B5EF4-FFF2-40B4-BE49-F238E27FC236}">
                <a16:creationId xmlns:a16="http://schemas.microsoft.com/office/drawing/2014/main" id="{A41DC309-192B-7470-DBB7-B5528CA8A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451" r="5569" b="9"/>
          <a:stretch/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15300" y="1852003"/>
            <a:ext cx="5591104" cy="426304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it-IT" sz="2400">
                <a:cs typeface="Calibri"/>
              </a:rPr>
              <a:t>The Rio </a:t>
            </a:r>
            <a:r>
              <a:rPr lang="it-IT" sz="2400" err="1">
                <a:cs typeface="Calibri"/>
              </a:rPr>
              <a:t>Declaration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consisted</a:t>
            </a:r>
            <a:r>
              <a:rPr lang="it-IT" sz="2400">
                <a:cs typeface="Calibri"/>
              </a:rPr>
              <a:t> of </a:t>
            </a:r>
            <a:r>
              <a:rPr lang="it-IT" sz="2400" b="1">
                <a:cs typeface="Calibri"/>
              </a:rPr>
              <a:t>27 </a:t>
            </a:r>
            <a:r>
              <a:rPr lang="it-IT" sz="2400" b="1" err="1">
                <a:cs typeface="Calibri"/>
              </a:rPr>
              <a:t>principles</a:t>
            </a:r>
            <a:r>
              <a:rPr lang="it-IT" sz="2400" b="1">
                <a:cs typeface="Calibri"/>
              </a:rPr>
              <a:t> </a:t>
            </a:r>
            <a:r>
              <a:rPr lang="it-IT" sz="2400" b="1" err="1">
                <a:cs typeface="Calibri"/>
              </a:rPr>
              <a:t>intended</a:t>
            </a:r>
            <a:r>
              <a:rPr lang="it-IT" sz="2400" b="1">
                <a:cs typeface="Calibri"/>
              </a:rPr>
              <a:t> to guide</a:t>
            </a:r>
            <a:r>
              <a:rPr lang="it-IT" sz="2400">
                <a:cs typeface="Calibri"/>
              </a:rPr>
              <a:t> countries in future </a:t>
            </a:r>
            <a:r>
              <a:rPr lang="it-IT" sz="2400" err="1">
                <a:cs typeface="Calibri"/>
              </a:rPr>
              <a:t>sustainable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development</a:t>
            </a:r>
            <a:r>
              <a:rPr lang="it-IT" sz="2400">
                <a:cs typeface="Calibri"/>
              </a:rPr>
              <a:t>. </a:t>
            </a:r>
            <a:endParaRPr lang="it-IT">
              <a:cs typeface="Calibri"/>
            </a:endParaRPr>
          </a:p>
          <a:p>
            <a:pPr algn="just"/>
            <a:r>
              <a:rPr lang="it-IT" sz="2400" err="1">
                <a:cs typeface="Calibri"/>
              </a:rPr>
              <a:t>It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was</a:t>
            </a:r>
            <a:r>
              <a:rPr lang="it-IT" sz="2400">
                <a:cs typeface="Calibri"/>
              </a:rPr>
              <a:t> </a:t>
            </a:r>
            <a:r>
              <a:rPr lang="it-IT" sz="2400" b="1" err="1">
                <a:cs typeface="Calibri"/>
              </a:rPr>
              <a:t>signed</a:t>
            </a:r>
            <a:r>
              <a:rPr lang="it-IT" sz="2400" b="1">
                <a:cs typeface="Calibri"/>
              </a:rPr>
              <a:t> by over 175 countries</a:t>
            </a:r>
            <a:r>
              <a:rPr lang="it-IT" sz="2400">
                <a:cs typeface="Calibri"/>
              </a:rPr>
              <a:t>.</a:t>
            </a:r>
            <a:endParaRPr lang="it-IT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9128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nt growing in a concrete crack">
            <a:extLst>
              <a:ext uri="{FF2B5EF4-FFF2-40B4-BE49-F238E27FC236}">
                <a16:creationId xmlns:a16="http://schemas.microsoft.com/office/drawing/2014/main" id="{B671F003-7A88-B2CC-5F91-9054662351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62" r="19218" b="3536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7601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>
                <a:cs typeface="Calibri"/>
              </a:rPr>
              <a:t>The Rio </a:t>
            </a:r>
            <a:r>
              <a:rPr lang="it-IT" err="1">
                <a:cs typeface="Calibri"/>
              </a:rPr>
              <a:t>Declaration</a:t>
            </a:r>
            <a:endParaRPr lang="it-IT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2700"/>
              <a:t>With the </a:t>
            </a:r>
            <a:r>
              <a:rPr lang="it-IT" sz="2700" b="1"/>
              <a:t>Rio </a:t>
            </a:r>
            <a:r>
              <a:rPr lang="it-IT" sz="2700" b="1" err="1"/>
              <a:t>Declaration</a:t>
            </a:r>
            <a:r>
              <a:rPr lang="it-IT" sz="2700" b="1"/>
              <a:t>,</a:t>
            </a:r>
            <a:r>
              <a:rPr lang="it-IT" sz="2700"/>
              <a:t> </a:t>
            </a:r>
            <a:r>
              <a:rPr lang="it-IT" sz="2700" err="1"/>
              <a:t>environmental</a:t>
            </a:r>
            <a:r>
              <a:rPr lang="it-IT" sz="2700"/>
              <a:t> </a:t>
            </a:r>
            <a:r>
              <a:rPr lang="it-IT" sz="2700" err="1"/>
              <a:t>law</a:t>
            </a:r>
            <a:r>
              <a:rPr lang="it-IT" sz="2700"/>
              <a:t> </a:t>
            </a:r>
            <a:r>
              <a:rPr lang="it-IT" sz="2700" err="1"/>
              <a:t>took</a:t>
            </a:r>
            <a:r>
              <a:rPr lang="it-IT" sz="2700"/>
              <a:t> on a </a:t>
            </a:r>
            <a:r>
              <a:rPr lang="it-IT" sz="2700" err="1"/>
              <a:t>connotation</a:t>
            </a:r>
            <a:r>
              <a:rPr lang="it-IT" sz="2700"/>
              <a:t> </a:t>
            </a:r>
            <a:r>
              <a:rPr lang="it-IT" sz="2700" b="1"/>
              <a:t>by general </a:t>
            </a:r>
            <a:r>
              <a:rPr lang="it-IT" sz="2700" b="1" err="1"/>
              <a:t>principles</a:t>
            </a:r>
            <a:r>
              <a:rPr lang="it-IT" sz="2700"/>
              <a:t>, </a:t>
            </a:r>
            <a:r>
              <a:rPr lang="it-IT" sz="2700" err="1"/>
              <a:t>aimed</a:t>
            </a:r>
            <a:r>
              <a:rPr lang="it-IT" sz="2700"/>
              <a:t> </a:t>
            </a:r>
            <a:r>
              <a:rPr lang="it-IT" sz="2700" err="1"/>
              <a:t>at</a:t>
            </a:r>
            <a:r>
              <a:rPr lang="it-IT" sz="2700"/>
              <a:t> </a:t>
            </a:r>
            <a:r>
              <a:rPr lang="it-IT" sz="2700" err="1"/>
              <a:t>harmonizing</a:t>
            </a:r>
            <a:r>
              <a:rPr lang="it-IT" sz="2700"/>
              <a:t> the </a:t>
            </a:r>
            <a:r>
              <a:rPr lang="it-IT" sz="2700" err="1"/>
              <a:t>multifaceted</a:t>
            </a:r>
            <a:r>
              <a:rPr lang="it-IT" sz="2700"/>
              <a:t> </a:t>
            </a:r>
            <a:r>
              <a:rPr lang="it-IT" sz="2700" err="1"/>
              <a:t>variety</a:t>
            </a:r>
            <a:r>
              <a:rPr lang="it-IT" sz="2700"/>
              <a:t> of </a:t>
            </a:r>
            <a:r>
              <a:rPr lang="it-IT" sz="2700" err="1"/>
              <a:t>objects</a:t>
            </a:r>
            <a:r>
              <a:rPr lang="it-IT" sz="2700"/>
              <a:t> and </a:t>
            </a:r>
            <a:r>
              <a:rPr lang="it-IT" sz="2700" err="1"/>
              <a:t>translating</a:t>
            </a:r>
            <a:r>
              <a:rPr lang="it-IT" sz="2700"/>
              <a:t> </a:t>
            </a:r>
            <a:r>
              <a:rPr lang="it-IT" sz="2700" err="1"/>
              <a:t>into</a:t>
            </a:r>
            <a:r>
              <a:rPr lang="it-IT" sz="2700"/>
              <a:t> concrete </a:t>
            </a:r>
            <a:r>
              <a:rPr lang="it-IT" sz="2700" err="1"/>
              <a:t>conventional</a:t>
            </a:r>
            <a:r>
              <a:rPr lang="it-IT" sz="2700"/>
              <a:t> </a:t>
            </a:r>
            <a:r>
              <a:rPr lang="it-IT" sz="2700" err="1"/>
              <a:t>regimes</a:t>
            </a:r>
            <a:r>
              <a:rPr lang="it-IT" sz="2700"/>
              <a:t>. </a:t>
            </a:r>
            <a:endParaRPr lang="it-IT" sz="2700"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endParaRPr lang="it-IT" sz="2700"/>
          </a:p>
          <a:p>
            <a:pPr marL="0" indent="0">
              <a:lnSpc>
                <a:spcPct val="90000"/>
              </a:lnSpc>
              <a:buNone/>
            </a:pPr>
            <a:r>
              <a:rPr lang="it-IT" sz="2700"/>
              <a:t>The consensus </a:t>
            </a:r>
            <a:r>
              <a:rPr lang="it-IT" sz="2700" err="1"/>
              <a:t>view</a:t>
            </a:r>
            <a:r>
              <a:rPr lang="it-IT" sz="2700"/>
              <a:t> </a:t>
            </a:r>
            <a:r>
              <a:rPr lang="it-IT" sz="2700" err="1"/>
              <a:t>is</a:t>
            </a:r>
            <a:r>
              <a:rPr lang="it-IT" sz="2700"/>
              <a:t> </a:t>
            </a:r>
            <a:r>
              <a:rPr lang="it-IT" sz="2700" err="1"/>
              <a:t>that</a:t>
            </a:r>
            <a:r>
              <a:rPr lang="it-IT" sz="2700"/>
              <a:t> Rio </a:t>
            </a:r>
            <a:r>
              <a:rPr lang="it-IT" sz="2700" err="1"/>
              <a:t>constituted</a:t>
            </a:r>
            <a:r>
              <a:rPr lang="it-IT" sz="2700"/>
              <a:t> </a:t>
            </a:r>
            <a:r>
              <a:rPr lang="it-IT" sz="2700" b="1"/>
              <a:t>a </a:t>
            </a:r>
            <a:r>
              <a:rPr lang="it-IT" sz="2700" b="1" err="1"/>
              <a:t>starting</a:t>
            </a:r>
            <a:r>
              <a:rPr lang="it-IT" sz="2700" b="1"/>
              <a:t> point,</a:t>
            </a:r>
            <a:r>
              <a:rPr lang="it-IT" sz="2700"/>
              <a:t> in the </a:t>
            </a:r>
            <a:r>
              <a:rPr lang="it-IT" sz="2700" err="1"/>
              <a:t>context</a:t>
            </a:r>
            <a:r>
              <a:rPr lang="it-IT" sz="2700"/>
              <a:t> of a </a:t>
            </a:r>
            <a:r>
              <a:rPr lang="it-IT" sz="2700" err="1"/>
              <a:t>dynamic</a:t>
            </a:r>
            <a:r>
              <a:rPr lang="it-IT" sz="2700"/>
              <a:t> vision of the </a:t>
            </a:r>
            <a:r>
              <a:rPr lang="it-IT" sz="2700" err="1"/>
              <a:t>results</a:t>
            </a:r>
            <a:r>
              <a:rPr lang="it-IT" sz="2700"/>
              <a:t> to be </a:t>
            </a:r>
            <a:r>
              <a:rPr lang="it-IT" sz="2700" err="1"/>
              <a:t>achieved</a:t>
            </a:r>
            <a:r>
              <a:rPr lang="it-IT" sz="2700"/>
              <a:t>. </a:t>
            </a:r>
            <a:endParaRPr lang="it-IT" sz="2700">
              <a:ea typeface="Calibri"/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endParaRPr lang="it-IT" sz="27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72100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cs typeface="Calibri"/>
              </a:rPr>
              <a:t>The Rio Declaration</a:t>
            </a:r>
            <a:endParaRPr lang="it-IT" sz="47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800" err="1">
                <a:cs typeface="Calibri"/>
              </a:rPr>
              <a:t>Indeed</a:t>
            </a:r>
            <a:r>
              <a:rPr lang="it-IT" sz="2800">
                <a:cs typeface="Calibri"/>
              </a:rPr>
              <a:t>, international </a:t>
            </a:r>
            <a:r>
              <a:rPr lang="it-IT" sz="2800" err="1">
                <a:cs typeface="Calibri"/>
              </a:rPr>
              <a:t>environmental</a:t>
            </a:r>
            <a:r>
              <a:rPr lang="it-IT" sz="2800">
                <a:cs typeface="Calibri"/>
              </a:rPr>
              <a:t> </a:t>
            </a:r>
            <a:r>
              <a:rPr lang="it-IT" sz="2800" err="1">
                <a:cs typeface="Calibri"/>
              </a:rPr>
              <a:t>protection</a:t>
            </a:r>
            <a:r>
              <a:rPr lang="it-IT" sz="2800">
                <a:cs typeface="Calibri"/>
              </a:rPr>
              <a:t> </a:t>
            </a:r>
            <a:endParaRPr lang="it-IT">
              <a:cs typeface="Calibri"/>
            </a:endParaRPr>
          </a:p>
          <a:p>
            <a:pPr marL="0" indent="0" algn="just">
              <a:buNone/>
            </a:pPr>
            <a:r>
              <a:rPr lang="it-IT" sz="2800" b="1">
                <a:cs typeface="Calibri"/>
              </a:rPr>
              <a:t>standards </a:t>
            </a:r>
            <a:r>
              <a:rPr lang="it-IT" sz="2800" b="1" err="1">
                <a:cs typeface="Calibri"/>
              </a:rPr>
              <a:t>were</a:t>
            </a:r>
            <a:r>
              <a:rPr lang="it-IT" sz="2800" b="1">
                <a:cs typeface="Calibri"/>
              </a:rPr>
              <a:t> </a:t>
            </a:r>
            <a:r>
              <a:rPr lang="it-IT" sz="2800" b="1" err="1">
                <a:cs typeface="Calibri"/>
              </a:rPr>
              <a:t>consolidated</a:t>
            </a:r>
            <a:r>
              <a:rPr lang="it-IT" sz="2800" b="1">
                <a:cs typeface="Calibri"/>
              </a:rPr>
              <a:t> and </a:t>
            </a:r>
            <a:r>
              <a:rPr lang="it-IT" sz="2800" b="1" err="1">
                <a:cs typeface="Calibri"/>
              </a:rPr>
              <a:t>partly</a:t>
            </a:r>
            <a:r>
              <a:rPr lang="it-IT" sz="2800" b="1">
                <a:cs typeface="Calibri"/>
              </a:rPr>
              <a:t> </a:t>
            </a:r>
            <a:r>
              <a:rPr lang="it-IT" sz="2800" b="1" err="1">
                <a:cs typeface="Calibri"/>
              </a:rPr>
              <a:t>adapted</a:t>
            </a:r>
            <a:r>
              <a:rPr lang="it-IT" sz="2800">
                <a:cs typeface="Calibri"/>
              </a:rPr>
              <a:t> to the new </a:t>
            </a:r>
            <a:r>
              <a:rPr lang="it-IT" sz="2800" err="1">
                <a:cs typeface="Calibri"/>
              </a:rPr>
              <a:t>approach</a:t>
            </a:r>
            <a:r>
              <a:rPr lang="it-IT" sz="2800">
                <a:cs typeface="Calibri"/>
              </a:rPr>
              <a:t> of </a:t>
            </a:r>
            <a:r>
              <a:rPr lang="it-IT" sz="2800" err="1">
                <a:cs typeface="Calibri"/>
              </a:rPr>
              <a:t>sustainable</a:t>
            </a:r>
            <a:r>
              <a:rPr lang="it-IT" sz="2800">
                <a:cs typeface="Calibri"/>
              </a:rPr>
              <a:t> </a:t>
            </a:r>
            <a:r>
              <a:rPr lang="it-IT" sz="2800" err="1">
                <a:cs typeface="Calibri"/>
              </a:rPr>
              <a:t>development</a:t>
            </a:r>
            <a:r>
              <a:rPr lang="it-IT" sz="2800">
                <a:cs typeface="Calibri"/>
              </a:rPr>
              <a:t>.</a:t>
            </a:r>
            <a:endParaRPr lang="it-IT">
              <a:cs typeface="Calibri"/>
            </a:endParaRPr>
          </a:p>
          <a:p>
            <a:pPr marL="0" indent="0" algn="just">
              <a:buNone/>
            </a:pPr>
            <a:endParaRPr lang="it-IT" sz="2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14489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1119031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8305" y="1396686"/>
            <a:ext cx="2430380" cy="4064628"/>
          </a:xfrm>
        </p:spPr>
        <p:txBody>
          <a:bodyPr>
            <a:normAutofit/>
          </a:bodyPr>
          <a:lstStyle/>
          <a:p>
            <a:r>
              <a:rPr lang="it-IT" sz="3700">
                <a:solidFill>
                  <a:srgbClr val="FFFFFF"/>
                </a:solidFill>
                <a:cs typeface="Calibri"/>
              </a:rPr>
              <a:t>The Rio Declaration</a:t>
            </a:r>
            <a:endParaRPr lang="it-IT" sz="3700">
              <a:solidFill>
                <a:srgbClr val="FFFFFF"/>
              </a:solidFill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941148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4780992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27614" y="1526033"/>
            <a:ext cx="4152298" cy="39352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3000"/>
              <a:t>First, the Rio </a:t>
            </a:r>
            <a:r>
              <a:rPr lang="it-IT" sz="3000" err="1"/>
              <a:t>Declaration</a:t>
            </a:r>
            <a:r>
              <a:rPr lang="it-IT" sz="3000"/>
              <a:t> </a:t>
            </a:r>
            <a:r>
              <a:rPr lang="it-IT" sz="3000" err="1"/>
              <a:t>formulated</a:t>
            </a:r>
            <a:r>
              <a:rPr lang="it-IT" sz="3000"/>
              <a:t> </a:t>
            </a:r>
            <a:r>
              <a:rPr lang="it-IT" sz="3000" b="1"/>
              <a:t>the general guidelines for </a:t>
            </a:r>
            <a:r>
              <a:rPr lang="it-IT" sz="3000" b="1" err="1"/>
              <a:t>environmental</a:t>
            </a:r>
            <a:r>
              <a:rPr lang="it-IT" sz="3000" b="1"/>
              <a:t> </a:t>
            </a:r>
            <a:r>
              <a:rPr lang="it-IT" sz="3000" b="1" err="1"/>
              <a:t>legislation</a:t>
            </a:r>
            <a:r>
              <a:rPr lang="it-IT" sz="3000" b="1"/>
              <a:t>,</a:t>
            </a:r>
            <a:r>
              <a:rPr lang="it-IT" sz="3000"/>
              <a:t> </a:t>
            </a:r>
            <a:r>
              <a:rPr lang="it-IT" sz="3000" err="1"/>
              <a:t>at</a:t>
            </a:r>
            <a:r>
              <a:rPr lang="it-IT" sz="3000"/>
              <a:t> the </a:t>
            </a:r>
            <a:r>
              <a:rPr lang="it-IT" sz="3000" err="1"/>
              <a:t>various</a:t>
            </a:r>
            <a:r>
              <a:rPr lang="it-IT" sz="3000"/>
              <a:t> </a:t>
            </a:r>
            <a:r>
              <a:rPr lang="it-IT" sz="3000" err="1"/>
              <a:t>levels</a:t>
            </a:r>
            <a:r>
              <a:rPr lang="it-IT" sz="3000"/>
              <a:t>, </a:t>
            </a:r>
            <a:r>
              <a:rPr lang="it-IT" sz="3000" err="1"/>
              <a:t>forming</a:t>
            </a:r>
            <a:r>
              <a:rPr lang="it-IT" sz="3000"/>
              <a:t> the </a:t>
            </a:r>
            <a:r>
              <a:rPr lang="it-IT" sz="3000" err="1"/>
              <a:t>indispensable</a:t>
            </a:r>
            <a:r>
              <a:rPr lang="it-IT" sz="3000"/>
              <a:t> </a:t>
            </a:r>
            <a:r>
              <a:rPr lang="it-IT" sz="3000" err="1"/>
              <a:t>legal</a:t>
            </a:r>
            <a:r>
              <a:rPr lang="it-IT" sz="3000"/>
              <a:t> </a:t>
            </a:r>
            <a:r>
              <a:rPr lang="it-IT" sz="3000" err="1"/>
              <a:t>basis</a:t>
            </a:r>
            <a:r>
              <a:rPr lang="it-IT" sz="3000"/>
              <a:t> for </a:t>
            </a:r>
            <a:r>
              <a:rPr lang="it-IT" sz="3000" err="1"/>
              <a:t>implementing</a:t>
            </a:r>
            <a:r>
              <a:rPr lang="it-IT" sz="3000"/>
              <a:t> </a:t>
            </a:r>
            <a:r>
              <a:rPr lang="it-IT" sz="3000" err="1"/>
              <a:t>legislation</a:t>
            </a:r>
            <a:r>
              <a:rPr lang="it-IT" sz="3000"/>
              <a:t>. </a:t>
            </a:r>
            <a:endParaRPr lang="it-IT" sz="30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8982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600">
                <a:solidFill>
                  <a:srgbClr val="FFFFFF"/>
                </a:solidFill>
                <a:cs typeface="Calibri"/>
              </a:rPr>
              <a:t>The Rio Declaration</a:t>
            </a:r>
            <a:endParaRPr lang="it-IT" sz="3600">
              <a:solidFill>
                <a:srgbClr val="FFFFFF"/>
              </a:solidFill>
            </a:endParaRPr>
          </a:p>
        </p:txBody>
      </p:sp>
      <p:graphicFrame>
        <p:nvGraphicFramePr>
          <p:cNvPr id="15" name="Segnaposto contenuto 2">
            <a:extLst>
              <a:ext uri="{FF2B5EF4-FFF2-40B4-BE49-F238E27FC236}">
                <a16:creationId xmlns:a16="http://schemas.microsoft.com/office/drawing/2014/main" id="{9F0DE231-DF29-2DC6-3F2D-C58A48622F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4214810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1282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cs typeface="Calibri"/>
              </a:rPr>
              <a:t>The Social Doctrine</a:t>
            </a:r>
            <a:endParaRPr lang="it-IT" sz="47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/>
              <a:t>On </a:t>
            </a:r>
            <a:r>
              <a:rPr lang="it-IT" sz="2400" err="1"/>
              <a:t>these</a:t>
            </a:r>
            <a:r>
              <a:rPr lang="it-IT" sz="2400"/>
              <a:t> </a:t>
            </a:r>
            <a:r>
              <a:rPr lang="it-IT" sz="2400" err="1"/>
              <a:t>issues</a:t>
            </a:r>
            <a:r>
              <a:rPr lang="it-IT" sz="2400"/>
              <a:t> a </a:t>
            </a:r>
            <a:r>
              <a:rPr lang="it-IT" sz="2400" err="1"/>
              <a:t>relevant</a:t>
            </a:r>
            <a:r>
              <a:rPr lang="it-IT" sz="2400"/>
              <a:t> </a:t>
            </a:r>
            <a:r>
              <a:rPr lang="it-IT" sz="2400" err="1"/>
              <a:t>contribution</a:t>
            </a:r>
            <a:r>
              <a:rPr lang="it-IT" sz="2400"/>
              <a:t> </a:t>
            </a:r>
            <a:r>
              <a:rPr lang="it-IT" sz="2400" err="1"/>
              <a:t>has</a:t>
            </a:r>
            <a:r>
              <a:rPr lang="it-IT" sz="2400"/>
              <a:t> </a:t>
            </a:r>
            <a:r>
              <a:rPr lang="it-IT" sz="2400" err="1"/>
              <a:t>also</a:t>
            </a:r>
            <a:r>
              <a:rPr lang="it-IT" sz="2400"/>
              <a:t> </a:t>
            </a:r>
            <a:r>
              <a:rPr lang="it-IT" sz="2400" err="1"/>
              <a:t>been</a:t>
            </a:r>
            <a:r>
              <a:rPr lang="it-IT" sz="2400"/>
              <a:t> made by some </a:t>
            </a:r>
            <a:r>
              <a:rPr lang="it-IT" sz="2400" err="1"/>
              <a:t>documents</a:t>
            </a:r>
            <a:r>
              <a:rPr lang="it-IT" sz="2400"/>
              <a:t> of </a:t>
            </a:r>
            <a:r>
              <a:rPr lang="it-IT" sz="2400" b="1"/>
              <a:t>the Social </a:t>
            </a:r>
            <a:r>
              <a:rPr lang="it-IT" sz="2400" b="1" err="1"/>
              <a:t>Doctrine</a:t>
            </a:r>
            <a:r>
              <a:rPr lang="it-IT" sz="2400" b="1"/>
              <a:t> of the Church and the </a:t>
            </a:r>
            <a:r>
              <a:rPr lang="it-IT" sz="2400" b="1" err="1"/>
              <a:t>Encyclical</a:t>
            </a:r>
            <a:r>
              <a:rPr lang="it-IT" sz="2400" b="1"/>
              <a:t> Laudato </a:t>
            </a:r>
            <a:r>
              <a:rPr lang="it-IT" sz="2400" b="1" err="1"/>
              <a:t>Si'</a:t>
            </a:r>
            <a:r>
              <a:rPr lang="it-IT" sz="2400" b="1"/>
              <a:t>,</a:t>
            </a:r>
            <a:r>
              <a:rPr lang="it-IT" sz="2400"/>
              <a:t> </a:t>
            </a:r>
            <a:r>
              <a:rPr lang="it-IT" sz="2400" err="1"/>
              <a:t>which</a:t>
            </a:r>
            <a:r>
              <a:rPr lang="it-IT" sz="2400"/>
              <a:t> </a:t>
            </a:r>
            <a:r>
              <a:rPr lang="it-IT" sz="2400" err="1"/>
              <a:t>emphasize</a:t>
            </a:r>
            <a:r>
              <a:rPr lang="it-IT" sz="2400"/>
              <a:t> </a:t>
            </a:r>
            <a:r>
              <a:rPr lang="it-IT" sz="2400" err="1"/>
              <a:t>how</a:t>
            </a:r>
            <a:r>
              <a:rPr lang="it-IT" sz="2400"/>
              <a:t> </a:t>
            </a:r>
            <a:r>
              <a:rPr lang="it-IT" sz="2400" err="1"/>
              <a:t>environmental</a:t>
            </a:r>
            <a:r>
              <a:rPr lang="it-IT" sz="2400"/>
              <a:t> </a:t>
            </a:r>
            <a:r>
              <a:rPr lang="it-IT" sz="2400" err="1"/>
              <a:t>protection</a:t>
            </a:r>
            <a:r>
              <a:rPr lang="it-IT" sz="2400"/>
              <a:t> </a:t>
            </a:r>
            <a:r>
              <a:rPr lang="it-IT" sz="2400" err="1"/>
              <a:t>constitutes</a:t>
            </a:r>
            <a:r>
              <a:rPr lang="it-IT" sz="2400"/>
              <a:t> a </a:t>
            </a:r>
            <a:r>
              <a:rPr lang="it-IT" sz="2400" b="1"/>
              <a:t>duty, common and </a:t>
            </a:r>
            <a:r>
              <a:rPr lang="it-IT" sz="2400" b="1" err="1"/>
              <a:t>universal</a:t>
            </a:r>
            <a:r>
              <a:rPr lang="it-IT" sz="2400"/>
              <a:t>, to </a:t>
            </a:r>
            <a:r>
              <a:rPr lang="it-IT" sz="2400" err="1"/>
              <a:t>respect</a:t>
            </a:r>
            <a:r>
              <a:rPr lang="it-IT" sz="2400"/>
              <a:t> a </a:t>
            </a:r>
            <a:r>
              <a:rPr lang="it-IT" sz="2400" b="1" err="1"/>
              <a:t>collective</a:t>
            </a:r>
            <a:r>
              <a:rPr lang="it-IT" sz="2400" b="1"/>
              <a:t> good</a:t>
            </a:r>
            <a:r>
              <a:rPr lang="it-IT" sz="2400"/>
              <a:t>. </a:t>
            </a: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96752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cs typeface="Calibri"/>
              </a:rPr>
              <a:t>The Social Doctrine</a:t>
            </a:r>
            <a:endParaRPr lang="it-IT" sz="47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err="1"/>
              <a:t>Responsibility</a:t>
            </a:r>
            <a:r>
              <a:rPr lang="it-IT" sz="2400"/>
              <a:t> </a:t>
            </a:r>
            <a:r>
              <a:rPr lang="it-IT" sz="2400" err="1"/>
              <a:t>toward</a:t>
            </a:r>
            <a:r>
              <a:rPr lang="it-IT" sz="2400"/>
              <a:t> the </a:t>
            </a:r>
            <a:r>
              <a:rPr lang="it-IT" sz="2400" err="1"/>
              <a:t>environment</a:t>
            </a:r>
            <a:r>
              <a:rPr lang="it-IT" sz="2400"/>
              <a:t>, common </a:t>
            </a:r>
            <a:r>
              <a:rPr lang="it-IT" sz="2400" err="1"/>
              <a:t>heritage</a:t>
            </a:r>
            <a:r>
              <a:rPr lang="it-IT" sz="2400"/>
              <a:t> of </a:t>
            </a:r>
            <a:r>
              <a:rPr lang="it-IT" sz="2400" err="1"/>
              <a:t>humankind</a:t>
            </a:r>
            <a:r>
              <a:rPr lang="it-IT" sz="2400"/>
              <a:t>, </a:t>
            </a:r>
            <a:r>
              <a:rPr lang="it-IT" sz="2400" err="1"/>
              <a:t>extends</a:t>
            </a:r>
            <a:r>
              <a:rPr lang="it-IT" sz="2400"/>
              <a:t> </a:t>
            </a:r>
            <a:r>
              <a:rPr lang="it-IT" sz="2400" err="1"/>
              <a:t>not</a:t>
            </a:r>
            <a:r>
              <a:rPr lang="it-IT" sz="2400"/>
              <a:t> </a:t>
            </a:r>
            <a:r>
              <a:rPr lang="it-IT" sz="2400" err="1"/>
              <a:t>only</a:t>
            </a:r>
            <a:r>
              <a:rPr lang="it-IT" sz="2400"/>
              <a:t> to the </a:t>
            </a:r>
            <a:r>
              <a:rPr lang="it-IT" sz="2400" err="1"/>
              <a:t>needs</a:t>
            </a:r>
            <a:r>
              <a:rPr lang="it-IT" sz="2400"/>
              <a:t> of the </a:t>
            </a:r>
            <a:r>
              <a:rPr lang="it-IT" sz="2400" err="1"/>
              <a:t>present</a:t>
            </a:r>
            <a:r>
              <a:rPr lang="it-IT" sz="2400"/>
              <a:t>, </a:t>
            </a:r>
            <a:r>
              <a:rPr lang="it-IT" sz="2400" b="1" err="1"/>
              <a:t>but</a:t>
            </a:r>
            <a:r>
              <a:rPr lang="it-IT" sz="2400" b="1"/>
              <a:t> </a:t>
            </a:r>
            <a:r>
              <a:rPr lang="it-IT" sz="2400" b="1" err="1"/>
              <a:t>also</a:t>
            </a:r>
            <a:r>
              <a:rPr lang="it-IT" sz="2400" b="1"/>
              <a:t> to </a:t>
            </a:r>
            <a:r>
              <a:rPr lang="it-IT" sz="2400" b="1" err="1"/>
              <a:t>those</a:t>
            </a:r>
            <a:r>
              <a:rPr lang="it-IT" sz="2400" b="1"/>
              <a:t> of the future</a:t>
            </a:r>
            <a:r>
              <a:rPr lang="it-IT" sz="2400"/>
              <a:t>. </a:t>
            </a:r>
            <a:endParaRPr lang="it-IT" sz="2400">
              <a:cs typeface="Calibri"/>
            </a:endParaRPr>
          </a:p>
          <a:p>
            <a:pPr marL="0" indent="0" algn="just">
              <a:buNone/>
            </a:pPr>
            <a:r>
              <a:rPr lang="it-IT" sz="2400" err="1"/>
              <a:t>Climate</a:t>
            </a:r>
            <a:r>
              <a:rPr lang="it-IT" sz="2400"/>
              <a:t> </a:t>
            </a:r>
            <a:r>
              <a:rPr lang="it-IT" sz="2400" err="1"/>
              <a:t>is</a:t>
            </a:r>
            <a:r>
              <a:rPr lang="it-IT" sz="2400"/>
              <a:t> </a:t>
            </a:r>
            <a:r>
              <a:rPr lang="it-IT" sz="2400" err="1"/>
              <a:t>recognized</a:t>
            </a:r>
            <a:r>
              <a:rPr lang="it-IT" sz="2400"/>
              <a:t> </a:t>
            </a:r>
            <a:r>
              <a:rPr lang="it-IT" sz="2400" err="1"/>
              <a:t>as</a:t>
            </a:r>
            <a:r>
              <a:rPr lang="it-IT" sz="2400"/>
              <a:t> a c</a:t>
            </a:r>
            <a:r>
              <a:rPr lang="it-IT" sz="2400" b="1"/>
              <a:t>ommon good</a:t>
            </a:r>
            <a:r>
              <a:rPr lang="it-IT" sz="2400"/>
              <a:t>, </a:t>
            </a:r>
            <a:r>
              <a:rPr lang="it-IT" sz="2400" err="1"/>
              <a:t>while</a:t>
            </a:r>
            <a:r>
              <a:rPr lang="it-IT" sz="2400"/>
              <a:t> </a:t>
            </a:r>
            <a:r>
              <a:rPr lang="it-IT" sz="2400" err="1"/>
              <a:t>humankind</a:t>
            </a:r>
            <a:r>
              <a:rPr lang="it-IT" sz="2400"/>
              <a:t> </a:t>
            </a:r>
            <a:r>
              <a:rPr lang="it-IT" sz="2400" err="1"/>
              <a:t>is</a:t>
            </a:r>
            <a:r>
              <a:rPr lang="it-IT" sz="2400"/>
              <a:t> </a:t>
            </a:r>
            <a:r>
              <a:rPr lang="it-IT" sz="2400" err="1"/>
              <a:t>called</a:t>
            </a:r>
            <a:r>
              <a:rPr lang="it-IT" sz="2400"/>
              <a:t> to </a:t>
            </a:r>
            <a:r>
              <a:rPr lang="it-IT" sz="2400" err="1"/>
              <a:t>combat</a:t>
            </a:r>
            <a:r>
              <a:rPr lang="it-IT" sz="2400"/>
              <a:t> the human </a:t>
            </a:r>
            <a:r>
              <a:rPr lang="it-IT" sz="2400" err="1"/>
              <a:t>causes</a:t>
            </a:r>
            <a:r>
              <a:rPr lang="it-IT" sz="2400"/>
              <a:t> </a:t>
            </a:r>
            <a:r>
              <a:rPr lang="it-IT" sz="2400" err="1"/>
              <a:t>that</a:t>
            </a:r>
            <a:r>
              <a:rPr lang="it-IT" sz="2400"/>
              <a:t> produce warming.</a:t>
            </a: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19109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01417" y="1138036"/>
            <a:ext cx="4083287" cy="1137629"/>
          </a:xfrm>
        </p:spPr>
        <p:txBody>
          <a:bodyPr anchor="t">
            <a:normAutofit fontScale="90000"/>
          </a:bodyPr>
          <a:lstStyle/>
          <a:p>
            <a:r>
              <a:rPr lang="it-IT" sz="2800" b="1"/>
              <a:t>Human </a:t>
            </a:r>
            <a:r>
              <a:rPr lang="it-IT" sz="2800" b="1" err="1"/>
              <a:t>rights</a:t>
            </a:r>
            <a:r>
              <a:rPr lang="it-IT" sz="2800" b="1"/>
              <a:t> </a:t>
            </a:r>
            <a:r>
              <a:rPr lang="it-IT" sz="2800" err="1"/>
              <a:t>dimension</a:t>
            </a:r>
            <a:r>
              <a:rPr lang="it-IT" sz="2800"/>
              <a:t> of </a:t>
            </a:r>
            <a:r>
              <a:rPr lang="it-IT" sz="2800" err="1"/>
              <a:t>sustainable</a:t>
            </a:r>
            <a:r>
              <a:rPr lang="it-IT" sz="2800"/>
              <a:t> </a:t>
            </a:r>
            <a:r>
              <a:rPr lang="it-IT" sz="2800" err="1"/>
              <a:t>development</a:t>
            </a:r>
            <a:endParaRPr lang="it-IT" sz="2800" err="1">
              <a:ea typeface="Calibri"/>
              <a:cs typeface="Calibri"/>
            </a:endParaRPr>
          </a:p>
        </p:txBody>
      </p:sp>
      <p:pic>
        <p:nvPicPr>
          <p:cNvPr id="5" name="Picture 4" descr="World map made of leaves and flowers">
            <a:extLst>
              <a:ext uri="{FF2B5EF4-FFF2-40B4-BE49-F238E27FC236}">
                <a16:creationId xmlns:a16="http://schemas.microsoft.com/office/drawing/2014/main" id="{E5D231DA-32B4-BBD7-DF6B-5BBCB32044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09" r="26443" b="-3"/>
          <a:stretch/>
        </p:blipFill>
        <p:spPr>
          <a:xfrm>
            <a:off x="20" y="10"/>
            <a:ext cx="3863363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78772" y="871146"/>
            <a:ext cx="552705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01417" y="2335516"/>
            <a:ext cx="4083287" cy="38068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b="1" err="1"/>
              <a:t>Principle</a:t>
            </a:r>
            <a:r>
              <a:rPr lang="it-IT" sz="2400" b="1"/>
              <a:t> 1</a:t>
            </a:r>
            <a:r>
              <a:rPr lang="it-IT" sz="2400"/>
              <a:t> of the Rio </a:t>
            </a:r>
            <a:r>
              <a:rPr lang="it-IT" sz="2400" err="1"/>
              <a:t>Declaration</a:t>
            </a:r>
            <a:r>
              <a:rPr lang="it-IT" sz="2400"/>
              <a:t> </a:t>
            </a:r>
            <a:r>
              <a:rPr lang="it-IT" sz="2400" err="1"/>
              <a:t>accommodates</a:t>
            </a:r>
            <a:r>
              <a:rPr lang="it-IT" sz="2400"/>
              <a:t> an </a:t>
            </a:r>
            <a:r>
              <a:rPr lang="it-IT" sz="2400" b="1" err="1"/>
              <a:t>anthropocentric</a:t>
            </a:r>
            <a:r>
              <a:rPr lang="it-IT" sz="2400" b="1"/>
              <a:t> </a:t>
            </a:r>
            <a:r>
              <a:rPr lang="it-IT" sz="2400" b="1" err="1"/>
              <a:t>conception</a:t>
            </a:r>
            <a:r>
              <a:rPr lang="it-IT" sz="2400"/>
              <a:t>, </a:t>
            </a:r>
            <a:r>
              <a:rPr lang="it-IT" sz="2400" err="1"/>
              <a:t>proclaiming</a:t>
            </a:r>
            <a:r>
              <a:rPr lang="it-IT" sz="2400"/>
              <a:t> </a:t>
            </a:r>
            <a:r>
              <a:rPr lang="it-IT" sz="2400" err="1"/>
              <a:t>that</a:t>
            </a:r>
            <a:r>
              <a:rPr lang="it-IT" sz="2400"/>
              <a:t> human </a:t>
            </a:r>
            <a:r>
              <a:rPr lang="it-IT" sz="2400" err="1"/>
              <a:t>beings</a:t>
            </a:r>
            <a:r>
              <a:rPr lang="it-IT" sz="2400"/>
              <a:t> are </a:t>
            </a:r>
            <a:r>
              <a:rPr lang="it-IT" sz="2400" err="1"/>
              <a:t>at</a:t>
            </a:r>
            <a:r>
              <a:rPr lang="it-IT" sz="2400"/>
              <a:t> the </a:t>
            </a:r>
            <a:r>
              <a:rPr lang="it-IT" sz="2400" b="1"/>
              <a:t>center of </a:t>
            </a:r>
            <a:r>
              <a:rPr lang="it-IT" sz="2400" b="1" err="1"/>
              <a:t>sustainable</a:t>
            </a:r>
            <a:r>
              <a:rPr lang="it-IT" sz="2400" b="1"/>
              <a:t> </a:t>
            </a:r>
            <a:r>
              <a:rPr lang="it-IT" sz="2400" b="1" err="1"/>
              <a:t>development</a:t>
            </a:r>
            <a:r>
              <a:rPr lang="it-IT" sz="2400"/>
              <a:t> </a:t>
            </a:r>
            <a:r>
              <a:rPr lang="it-IT" sz="2400" err="1"/>
              <a:t>concerns</a:t>
            </a:r>
            <a:r>
              <a:rPr lang="it-IT" sz="2400"/>
              <a:t> and </a:t>
            </a:r>
            <a:r>
              <a:rPr lang="it-IT" sz="2400" err="1"/>
              <a:t>have</a:t>
            </a:r>
            <a:r>
              <a:rPr lang="it-IT" sz="2400"/>
              <a:t> the </a:t>
            </a:r>
            <a:r>
              <a:rPr lang="it-IT" sz="2400" err="1"/>
              <a:t>right</a:t>
            </a:r>
            <a:r>
              <a:rPr lang="it-IT" sz="2400"/>
              <a:t> to a </a:t>
            </a:r>
            <a:r>
              <a:rPr lang="it-IT" sz="2400" err="1"/>
              <a:t>healthy</a:t>
            </a:r>
            <a:r>
              <a:rPr lang="it-IT" sz="2400"/>
              <a:t> and </a:t>
            </a:r>
            <a:r>
              <a:rPr lang="it-IT" sz="2400" err="1"/>
              <a:t>productive</a:t>
            </a:r>
            <a:r>
              <a:rPr lang="it-IT" sz="2400"/>
              <a:t> life in </a:t>
            </a:r>
            <a:r>
              <a:rPr lang="it-IT" sz="2400" err="1"/>
              <a:t>harmony</a:t>
            </a:r>
            <a:r>
              <a:rPr lang="it-IT" sz="2400"/>
              <a:t> with nature. </a:t>
            </a: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7897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54"/>
            <a:ext cx="9144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0" y="601744"/>
            <a:ext cx="5086350" cy="13386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 err="1"/>
              <a:t>Environmental</a:t>
            </a:r>
            <a:r>
              <a:rPr lang="it-IT" sz="2800"/>
              <a:t> </a:t>
            </a:r>
            <a:r>
              <a:rPr lang="it-IT" sz="2800" err="1"/>
              <a:t>protection</a:t>
            </a:r>
            <a:r>
              <a:rPr lang="it-IT" sz="2800"/>
              <a:t> in international </a:t>
            </a:r>
            <a:r>
              <a:rPr lang="it-IT" sz="2800" err="1"/>
              <a:t>law</a:t>
            </a:r>
            <a:r>
              <a:rPr lang="it-IT" sz="2800"/>
              <a:t>: </a:t>
            </a:r>
            <a:r>
              <a:rPr lang="it-IT" sz="2800" b="1"/>
              <a:t>the </a:t>
            </a:r>
            <a:r>
              <a:rPr lang="it-IT" sz="2800" b="1" err="1"/>
              <a:t>two</a:t>
            </a:r>
            <a:r>
              <a:rPr lang="it-IT" sz="2800" b="1"/>
              <a:t> stages</a:t>
            </a:r>
            <a:endParaRPr lang="it-IT" sz="2800" b="1">
              <a:ea typeface="Calibri"/>
              <a:cs typeface="Calibri"/>
            </a:endParaRPr>
          </a:p>
        </p:txBody>
      </p:sp>
      <p:pic>
        <p:nvPicPr>
          <p:cNvPr id="5" name="Picture 4" descr="A person holding a globe">
            <a:extLst>
              <a:ext uri="{FF2B5EF4-FFF2-40B4-BE49-F238E27FC236}">
                <a16:creationId xmlns:a16="http://schemas.microsoft.com/office/drawing/2014/main" id="{D796A089-5815-C08E-C157-AF63532BF2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74" r="37524" b="-3"/>
          <a:stretch/>
        </p:blipFill>
        <p:spPr>
          <a:xfrm>
            <a:off x="20" y="10"/>
            <a:ext cx="281604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0" y="1856177"/>
            <a:ext cx="5086350" cy="42465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/>
              <a:t>The international community </a:t>
            </a:r>
            <a:r>
              <a:rPr lang="it-IT" sz="2400" err="1"/>
              <a:t>has</a:t>
            </a:r>
            <a:r>
              <a:rPr lang="it-IT" sz="2400"/>
              <a:t> </a:t>
            </a:r>
            <a:r>
              <a:rPr lang="it-IT" sz="2400" err="1"/>
              <a:t>recognized</a:t>
            </a:r>
            <a:r>
              <a:rPr lang="it-IT" sz="2400"/>
              <a:t> the </a:t>
            </a:r>
            <a:r>
              <a:rPr lang="it-IT" sz="2400" err="1"/>
              <a:t>need</a:t>
            </a:r>
            <a:r>
              <a:rPr lang="it-IT" sz="2400"/>
              <a:t> for </a:t>
            </a:r>
            <a:r>
              <a:rPr lang="it-IT" sz="2400" err="1"/>
              <a:t>adequate</a:t>
            </a:r>
            <a:r>
              <a:rPr lang="it-IT" sz="2400"/>
              <a:t> </a:t>
            </a:r>
            <a:r>
              <a:rPr lang="it-IT" sz="2400" err="1"/>
              <a:t>responses</a:t>
            </a:r>
            <a:r>
              <a:rPr lang="it-IT" sz="2400"/>
              <a:t> to </a:t>
            </a:r>
            <a:r>
              <a:rPr lang="it-IT" sz="2400" err="1"/>
              <a:t>ecological</a:t>
            </a:r>
            <a:r>
              <a:rPr lang="it-IT" sz="2400"/>
              <a:t> </a:t>
            </a:r>
            <a:r>
              <a:rPr lang="it-IT" sz="2400" err="1"/>
              <a:t>problems</a:t>
            </a:r>
            <a:r>
              <a:rPr lang="it-IT" sz="2400"/>
              <a:t> </a:t>
            </a:r>
            <a:r>
              <a:rPr lang="it-IT" sz="2400" b="1" err="1"/>
              <a:t>since</a:t>
            </a:r>
            <a:r>
              <a:rPr lang="it-IT" sz="2400" b="1"/>
              <a:t> the second </a:t>
            </a:r>
            <a:r>
              <a:rPr lang="it-IT" sz="2400" b="1" err="1"/>
              <a:t>half</a:t>
            </a:r>
            <a:r>
              <a:rPr lang="it-IT" sz="2400" b="1"/>
              <a:t> of the 20th </a:t>
            </a:r>
            <a:r>
              <a:rPr lang="it-IT" sz="2400" b="1" err="1"/>
              <a:t>century</a:t>
            </a:r>
            <a:r>
              <a:rPr lang="it-IT" sz="2400"/>
              <a:t>, </a:t>
            </a:r>
            <a:r>
              <a:rPr lang="it-IT" sz="2400" err="1"/>
              <a:t>through</a:t>
            </a:r>
            <a:r>
              <a:rPr lang="it-IT" sz="2400"/>
              <a:t> </a:t>
            </a:r>
            <a:r>
              <a:rPr lang="it-IT" sz="2400" err="1"/>
              <a:t>instruments</a:t>
            </a:r>
            <a:r>
              <a:rPr lang="it-IT" sz="2400"/>
              <a:t> </a:t>
            </a:r>
            <a:r>
              <a:rPr lang="it-IT" sz="2400" err="1"/>
              <a:t>aimed</a:t>
            </a:r>
            <a:r>
              <a:rPr lang="it-IT" sz="2400"/>
              <a:t> </a:t>
            </a:r>
            <a:r>
              <a:rPr lang="it-IT" sz="2400" err="1"/>
              <a:t>at</a:t>
            </a:r>
            <a:r>
              <a:rPr lang="it-IT" sz="2400"/>
              <a:t> </a:t>
            </a:r>
            <a:r>
              <a:rPr lang="it-IT" sz="2400" err="1"/>
              <a:t>reducing</a:t>
            </a:r>
            <a:r>
              <a:rPr lang="it-IT" sz="2400"/>
              <a:t> the </a:t>
            </a:r>
            <a:r>
              <a:rPr lang="it-IT" sz="2400" err="1"/>
              <a:t>main</a:t>
            </a:r>
            <a:r>
              <a:rPr lang="it-IT" sz="2400"/>
              <a:t> </a:t>
            </a:r>
            <a:r>
              <a:rPr lang="it-IT" sz="2400" err="1"/>
              <a:t>causes</a:t>
            </a:r>
            <a:r>
              <a:rPr lang="it-IT" sz="2400"/>
              <a:t> of </a:t>
            </a:r>
            <a:r>
              <a:rPr lang="it-IT" sz="2400" err="1"/>
              <a:t>pollution</a:t>
            </a:r>
            <a:r>
              <a:rPr lang="it-IT" sz="2400"/>
              <a:t> and </a:t>
            </a:r>
            <a:r>
              <a:rPr lang="it-IT" sz="2400" err="1"/>
              <a:t>protecting</a:t>
            </a:r>
            <a:r>
              <a:rPr lang="it-IT" sz="2400"/>
              <a:t> the </a:t>
            </a:r>
            <a:r>
              <a:rPr lang="it-IT" sz="2400" err="1"/>
              <a:t>Earth's</a:t>
            </a:r>
            <a:r>
              <a:rPr lang="it-IT" sz="2400"/>
              <a:t> </a:t>
            </a:r>
            <a:r>
              <a:rPr lang="it-IT" sz="2400" err="1"/>
              <a:t>environment</a:t>
            </a:r>
            <a:r>
              <a:rPr lang="it-IT" sz="2400"/>
              <a:t> and </a:t>
            </a:r>
            <a:r>
              <a:rPr lang="it-IT" sz="2400" err="1"/>
              <a:t>natural</a:t>
            </a:r>
            <a:r>
              <a:rPr lang="it-IT" sz="2400"/>
              <a:t> </a:t>
            </a:r>
            <a:r>
              <a:rPr lang="it-IT" sz="2400" err="1"/>
              <a:t>resources</a:t>
            </a:r>
            <a:r>
              <a:rPr lang="it-IT" sz="2400"/>
              <a:t>. </a:t>
            </a:r>
            <a:endParaRPr lang="it-IT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57092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touching a small plant">
            <a:extLst>
              <a:ext uri="{FF2B5EF4-FFF2-40B4-BE49-F238E27FC236}">
                <a16:creationId xmlns:a16="http://schemas.microsoft.com/office/drawing/2014/main" id="{0D75F349-39CA-1480-9051-47B81FD8D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33" r="-3" b="-3"/>
          <a:stretch/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B2B82E-9519-13BE-F662-21976E2C7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282" y="1170650"/>
            <a:ext cx="7405435" cy="4528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A35F813-76B6-643A-EC4C-3F4C9D137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065" y="2021904"/>
            <a:ext cx="2233994" cy="2751955"/>
          </a:xfrm>
        </p:spPr>
        <p:txBody>
          <a:bodyPr anchor="t">
            <a:normAutofit/>
          </a:bodyPr>
          <a:lstStyle/>
          <a:p>
            <a:r>
              <a:rPr lang="it-IT" sz="2800" b="1" err="1">
                <a:cs typeface="Calibri"/>
              </a:rPr>
              <a:t>Principle</a:t>
            </a:r>
            <a:r>
              <a:rPr lang="it-IT" sz="2800" b="1">
                <a:cs typeface="Calibri"/>
              </a:rPr>
              <a:t> 1</a:t>
            </a:r>
            <a:endParaRPr lang="it-IT" sz="2800" b="1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111A9F-5A83-81E0-CD78-A5959435D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10598" y="1762828"/>
            <a:ext cx="552705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B7525C-1091-D7FD-F237-64C196EFD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680" y="1699694"/>
            <a:ext cx="4357114" cy="34742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800">
                <a:cs typeface="Calibri"/>
              </a:rPr>
              <a:t>Human </a:t>
            </a:r>
            <a:r>
              <a:rPr lang="it-IT" sz="2800" err="1">
                <a:cs typeface="Calibri"/>
              </a:rPr>
              <a:t>beings</a:t>
            </a:r>
            <a:r>
              <a:rPr lang="it-IT" sz="2800">
                <a:cs typeface="Calibri"/>
              </a:rPr>
              <a:t> are </a:t>
            </a:r>
            <a:r>
              <a:rPr lang="it-IT" sz="2800" err="1">
                <a:cs typeface="Calibri"/>
              </a:rPr>
              <a:t>at</a:t>
            </a:r>
            <a:r>
              <a:rPr lang="it-IT" sz="2800">
                <a:cs typeface="Calibri"/>
              </a:rPr>
              <a:t> the centre of </a:t>
            </a:r>
            <a:r>
              <a:rPr lang="it-IT" sz="2800" err="1">
                <a:cs typeface="Calibri"/>
              </a:rPr>
              <a:t>concerns</a:t>
            </a:r>
            <a:r>
              <a:rPr lang="it-IT" sz="2800">
                <a:cs typeface="Calibri"/>
              </a:rPr>
              <a:t> for </a:t>
            </a:r>
            <a:r>
              <a:rPr lang="it-IT" sz="2800" err="1">
                <a:cs typeface="Calibri"/>
              </a:rPr>
              <a:t>sustainable</a:t>
            </a:r>
            <a:r>
              <a:rPr lang="it-IT" sz="2800">
                <a:cs typeface="Calibri"/>
              </a:rPr>
              <a:t> </a:t>
            </a:r>
            <a:r>
              <a:rPr lang="it-IT" sz="2800" err="1">
                <a:cs typeface="Calibri"/>
              </a:rPr>
              <a:t>development</a:t>
            </a:r>
            <a:r>
              <a:rPr lang="it-IT" sz="2800">
                <a:cs typeface="Calibri"/>
              </a:rPr>
              <a:t>. </a:t>
            </a:r>
            <a:r>
              <a:rPr lang="it-IT" sz="2800" err="1">
                <a:cs typeface="Calibri"/>
              </a:rPr>
              <a:t>They</a:t>
            </a:r>
            <a:r>
              <a:rPr lang="it-IT" sz="2800">
                <a:cs typeface="Calibri"/>
              </a:rPr>
              <a:t> are </a:t>
            </a:r>
            <a:r>
              <a:rPr lang="it-IT" sz="2800" err="1">
                <a:cs typeface="Calibri"/>
              </a:rPr>
              <a:t>entitled</a:t>
            </a:r>
            <a:r>
              <a:rPr lang="it-IT" sz="2800">
                <a:cs typeface="Calibri"/>
              </a:rPr>
              <a:t> to a </a:t>
            </a:r>
            <a:r>
              <a:rPr lang="it-IT" sz="2800" err="1">
                <a:cs typeface="Calibri"/>
              </a:rPr>
              <a:t>healthy</a:t>
            </a:r>
            <a:r>
              <a:rPr lang="it-IT" sz="2800">
                <a:cs typeface="Calibri"/>
              </a:rPr>
              <a:t> and </a:t>
            </a:r>
            <a:r>
              <a:rPr lang="it-IT" sz="2800" err="1">
                <a:cs typeface="Calibri"/>
              </a:rPr>
              <a:t>productive</a:t>
            </a:r>
            <a:r>
              <a:rPr lang="it-IT" sz="2800">
                <a:cs typeface="Calibri"/>
              </a:rPr>
              <a:t> life in </a:t>
            </a:r>
            <a:r>
              <a:rPr lang="it-IT" sz="2800" err="1">
                <a:cs typeface="Calibri"/>
              </a:rPr>
              <a:t>harmony</a:t>
            </a:r>
            <a:r>
              <a:rPr lang="it-IT" sz="2800">
                <a:cs typeface="Calibri"/>
              </a:rPr>
              <a:t> with nature.</a:t>
            </a:r>
            <a:endParaRPr lang="it-IT" sz="2800"/>
          </a:p>
        </p:txBody>
      </p:sp>
    </p:spTree>
    <p:extLst>
      <p:ext uri="{BB962C8B-B14F-4D97-AF65-F5344CB8AC3E}">
        <p14:creationId xmlns:p14="http://schemas.microsoft.com/office/powerpoint/2010/main" val="2266193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it-IT" sz="3000" b="1"/>
              <a:t>Human </a:t>
            </a:r>
            <a:r>
              <a:rPr lang="it-IT" sz="3000" b="1" err="1"/>
              <a:t>rights</a:t>
            </a:r>
            <a:r>
              <a:rPr lang="it-IT" sz="3000"/>
              <a:t> </a:t>
            </a:r>
            <a:r>
              <a:rPr lang="it-IT" sz="3000" err="1"/>
              <a:t>dimension</a:t>
            </a:r>
            <a:r>
              <a:rPr lang="it-IT" sz="3000"/>
              <a:t> of </a:t>
            </a:r>
            <a:r>
              <a:rPr lang="it-IT" sz="3000" err="1"/>
              <a:t>sustainable</a:t>
            </a:r>
            <a:r>
              <a:rPr lang="it-IT" sz="3000"/>
              <a:t> </a:t>
            </a:r>
            <a:r>
              <a:rPr lang="it-IT" sz="3000" err="1"/>
              <a:t>development</a:t>
            </a:r>
            <a:endParaRPr lang="it-IT" sz="3000" err="1">
              <a:ea typeface="Calibri"/>
              <a:cs typeface="Calibri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350" y="2470244"/>
            <a:ext cx="400064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400"/>
              <a:t>The </a:t>
            </a:r>
            <a:r>
              <a:rPr lang="it-IT" sz="2400" err="1"/>
              <a:t>importance</a:t>
            </a:r>
            <a:r>
              <a:rPr lang="it-IT" sz="2400"/>
              <a:t> of </a:t>
            </a:r>
            <a:r>
              <a:rPr lang="it-IT" sz="2400" err="1"/>
              <a:t>aspects</a:t>
            </a:r>
            <a:r>
              <a:rPr lang="it-IT" sz="2400"/>
              <a:t> </a:t>
            </a:r>
            <a:r>
              <a:rPr lang="it-IT" sz="2400" err="1"/>
              <a:t>related</a:t>
            </a:r>
            <a:r>
              <a:rPr lang="it-IT" sz="2400"/>
              <a:t> to the </a:t>
            </a:r>
            <a:r>
              <a:rPr lang="it-IT" sz="2400" err="1"/>
              <a:t>protection</a:t>
            </a:r>
            <a:r>
              <a:rPr lang="it-IT" sz="2400"/>
              <a:t> of human </a:t>
            </a:r>
            <a:r>
              <a:rPr lang="it-IT" sz="2400" err="1"/>
              <a:t>rights</a:t>
            </a:r>
            <a:r>
              <a:rPr lang="it-IT" sz="2400"/>
              <a:t> </a:t>
            </a:r>
            <a:r>
              <a:rPr lang="it-IT" sz="2400" err="1"/>
              <a:t>appears</a:t>
            </a:r>
            <a:r>
              <a:rPr lang="it-IT" sz="2400"/>
              <a:t> to be </a:t>
            </a:r>
            <a:r>
              <a:rPr lang="it-IT" sz="2400" err="1"/>
              <a:t>confirmed</a:t>
            </a:r>
            <a:r>
              <a:rPr lang="it-IT" sz="2400"/>
              <a:t> by </a:t>
            </a:r>
            <a:r>
              <a:rPr lang="it-IT" sz="2400" b="1" err="1"/>
              <a:t>Principle</a:t>
            </a:r>
            <a:r>
              <a:rPr lang="it-IT" sz="2400" b="1"/>
              <a:t> 5</a:t>
            </a:r>
            <a:r>
              <a:rPr lang="it-IT" sz="2400"/>
              <a:t> of the Rio </a:t>
            </a:r>
            <a:r>
              <a:rPr lang="it-IT" sz="2400" err="1"/>
              <a:t>Declaration</a:t>
            </a:r>
            <a:r>
              <a:rPr lang="it-IT" sz="2400"/>
              <a:t>, </a:t>
            </a:r>
            <a:r>
              <a:rPr lang="it-IT" sz="2400" err="1"/>
              <a:t>which</a:t>
            </a:r>
            <a:r>
              <a:rPr lang="it-IT" sz="2400"/>
              <a:t> </a:t>
            </a:r>
            <a:r>
              <a:rPr lang="it-IT" sz="2400" err="1"/>
              <a:t>considers</a:t>
            </a:r>
            <a:r>
              <a:rPr lang="it-IT" sz="2400"/>
              <a:t> </a:t>
            </a:r>
            <a:r>
              <a:rPr lang="it-IT" sz="2400" b="1"/>
              <a:t>the </a:t>
            </a:r>
            <a:r>
              <a:rPr lang="it-IT" sz="2400" b="1" err="1"/>
              <a:t>elimination</a:t>
            </a:r>
            <a:r>
              <a:rPr lang="it-IT" sz="2400" b="1"/>
              <a:t> of </a:t>
            </a:r>
            <a:r>
              <a:rPr lang="it-IT" sz="2400" b="1" err="1"/>
              <a:t>poverty</a:t>
            </a:r>
            <a:r>
              <a:rPr lang="it-IT" sz="2400" b="1"/>
              <a:t> an </a:t>
            </a:r>
            <a:r>
              <a:rPr lang="it-IT" sz="2400" b="1" err="1"/>
              <a:t>essential</a:t>
            </a:r>
            <a:r>
              <a:rPr lang="it-IT" sz="2400" b="1"/>
              <a:t> </a:t>
            </a:r>
            <a:r>
              <a:rPr lang="it-IT" sz="2400" b="1" err="1"/>
              <a:t>requirement</a:t>
            </a:r>
            <a:r>
              <a:rPr lang="it-IT" sz="2400" b="1"/>
              <a:t> of </a:t>
            </a:r>
            <a:r>
              <a:rPr lang="it-IT" sz="2400" b="1" err="1"/>
              <a:t>sustainable</a:t>
            </a:r>
            <a:r>
              <a:rPr lang="it-IT" sz="2400" b="1"/>
              <a:t> </a:t>
            </a:r>
            <a:r>
              <a:rPr lang="it-IT" sz="2400" b="1" err="1"/>
              <a:t>development</a:t>
            </a:r>
            <a:r>
              <a:rPr lang="it-IT" sz="2400"/>
              <a:t>.</a:t>
            </a:r>
            <a:endParaRPr lang="it-IT" sz="2400">
              <a:cs typeface="Calibri"/>
            </a:endParaRPr>
          </a:p>
        </p:txBody>
      </p:sp>
      <p:pic>
        <p:nvPicPr>
          <p:cNvPr id="5" name="Picture 4" descr="Colourful carved figures of humans">
            <a:extLst>
              <a:ext uri="{FF2B5EF4-FFF2-40B4-BE49-F238E27FC236}">
                <a16:creationId xmlns:a16="http://schemas.microsoft.com/office/drawing/2014/main" id="{08812D9A-1837-1B9B-B6F2-F17E5E886F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55" r="28853" b="1"/>
          <a:stretch/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88626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D23DD8-78B0-4981-924E-BF00CCAA3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id="{0FFE21DE-9F8D-4C6D-983A-68AFCC929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olourful carved figures of humans">
            <a:extLst>
              <a:ext uri="{FF2B5EF4-FFF2-40B4-BE49-F238E27FC236}">
                <a16:creationId xmlns:a16="http://schemas.microsoft.com/office/drawing/2014/main" id="{8BA3320D-123E-6CDD-2285-3BADDFAE61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908" r="2095" b="-10"/>
          <a:stretch/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F3F5DD1-358D-5B56-3F1E-03EF3CBE2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962" y="381935"/>
            <a:ext cx="4024530" cy="1579195"/>
          </a:xfrm>
        </p:spPr>
        <p:txBody>
          <a:bodyPr anchor="b">
            <a:normAutofit/>
          </a:bodyPr>
          <a:lstStyle/>
          <a:p>
            <a:r>
              <a:rPr lang="it-IT" sz="7000">
                <a:solidFill>
                  <a:srgbClr val="FFFFFF"/>
                </a:solidFill>
                <a:cs typeface="Calibri"/>
              </a:rPr>
              <a:t>Principle 5</a:t>
            </a:r>
            <a:endParaRPr lang="it-IT" sz="7000">
              <a:solidFill>
                <a:srgbClr val="FFFFFF"/>
              </a:solidFill>
            </a:endParaRPr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06" y="554152"/>
            <a:ext cx="128637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rgbClr val="FFFFFF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087" y="837005"/>
            <a:ext cx="84319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9561" y="1472473"/>
            <a:ext cx="118158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rgbClr val="FFFFFF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F9613D-D7D5-0219-23C4-B1EDF3E03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546" y="2136462"/>
            <a:ext cx="5533947" cy="38482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b="1" err="1">
                <a:solidFill>
                  <a:srgbClr val="FFFFFF"/>
                </a:solidFill>
                <a:cs typeface="Calibri"/>
              </a:rPr>
              <a:t>All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States and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all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people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shall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co-operate in the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essential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task of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eradicating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poverty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as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an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indispensable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requirement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for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sustainable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development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, in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order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to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decrease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the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disparities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in standards of living and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better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meet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the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needs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of the </a:t>
            </a:r>
            <a:r>
              <a:rPr lang="it-IT" sz="2400" b="1" err="1">
                <a:solidFill>
                  <a:srgbClr val="FFFFFF"/>
                </a:solidFill>
                <a:cs typeface="Calibri"/>
              </a:rPr>
              <a:t>majority</a:t>
            </a:r>
            <a:r>
              <a:rPr lang="it-IT" sz="2400" b="1">
                <a:solidFill>
                  <a:srgbClr val="FFFFFF"/>
                </a:solidFill>
                <a:cs typeface="Calibri"/>
              </a:rPr>
              <a:t> of the people of the world.</a:t>
            </a:r>
            <a:r>
              <a:rPr lang="it-IT" sz="1700">
                <a:solidFill>
                  <a:srgbClr val="FFFFFF"/>
                </a:solidFill>
                <a:cs typeface="Calibri"/>
              </a:rPr>
              <a:t> </a:t>
            </a:r>
            <a:endParaRPr lang="it-IT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76282" y="3610394"/>
            <a:ext cx="0" cy="3238728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7053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urful carved figures of humans">
            <a:extLst>
              <a:ext uri="{FF2B5EF4-FFF2-40B4-BE49-F238E27FC236}">
                <a16:creationId xmlns:a16="http://schemas.microsoft.com/office/drawing/2014/main" id="{DBB09649-4EB4-F635-E40C-9B78C52ACB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51" r="33138" b="-10"/>
          <a:stretch/>
        </p:blipFill>
        <p:spPr>
          <a:xfrm>
            <a:off x="5976166" y="10"/>
            <a:ext cx="3167834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5" y="609600"/>
            <a:ext cx="5123391" cy="13228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400">
                <a:cs typeface="Calibri"/>
              </a:rPr>
              <a:t>Human </a:t>
            </a:r>
            <a:r>
              <a:rPr lang="it-IT" sz="3400" err="1">
                <a:cs typeface="Calibri"/>
              </a:rPr>
              <a:t>rights</a:t>
            </a:r>
            <a:r>
              <a:rPr lang="it-IT" sz="3400">
                <a:cs typeface="Calibri"/>
              </a:rPr>
              <a:t> </a:t>
            </a:r>
            <a:r>
              <a:rPr lang="it-IT" sz="3400" err="1">
                <a:cs typeface="Calibri"/>
              </a:rPr>
              <a:t>dimension</a:t>
            </a:r>
            <a:r>
              <a:rPr lang="it-IT" sz="3400">
                <a:cs typeface="Calibri"/>
              </a:rPr>
              <a:t> of </a:t>
            </a:r>
            <a:r>
              <a:rPr lang="it-IT" sz="3400" err="1">
                <a:cs typeface="Calibri"/>
              </a:rPr>
              <a:t>sustainable</a:t>
            </a:r>
            <a:r>
              <a:rPr lang="it-IT" sz="3400">
                <a:cs typeface="Calibri"/>
              </a:rPr>
              <a:t> </a:t>
            </a:r>
            <a:r>
              <a:rPr lang="it-IT" sz="3400" err="1">
                <a:cs typeface="Calibri"/>
              </a:rPr>
              <a:t>development</a:t>
            </a:r>
            <a:endParaRPr lang="it-IT" sz="3400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2776" y="2194102"/>
            <a:ext cx="4887162" cy="39085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/>
              <a:t>The </a:t>
            </a:r>
            <a:r>
              <a:rPr lang="it-IT" sz="2400" err="1"/>
              <a:t>cornerstone</a:t>
            </a:r>
            <a:r>
              <a:rPr lang="it-IT" sz="2400"/>
              <a:t> of the Rio </a:t>
            </a:r>
            <a:r>
              <a:rPr lang="it-IT" sz="2400" err="1"/>
              <a:t>Declaration</a:t>
            </a:r>
            <a:r>
              <a:rPr lang="it-IT" sz="2400"/>
              <a:t> on human </a:t>
            </a:r>
            <a:r>
              <a:rPr lang="it-IT" sz="2400" err="1"/>
              <a:t>rights</a:t>
            </a:r>
            <a:r>
              <a:rPr lang="it-IT" sz="2400"/>
              <a:t>, </a:t>
            </a:r>
            <a:r>
              <a:rPr lang="it-IT" sz="2400" err="1"/>
              <a:t>however</a:t>
            </a:r>
            <a:r>
              <a:rPr lang="it-IT" sz="2400"/>
              <a:t>, </a:t>
            </a:r>
            <a:r>
              <a:rPr lang="it-IT" sz="2400" err="1"/>
              <a:t>is</a:t>
            </a:r>
            <a:r>
              <a:rPr lang="it-IT" sz="2400"/>
              <a:t> </a:t>
            </a:r>
            <a:r>
              <a:rPr lang="it-IT" sz="2400" err="1"/>
              <a:t>contained</a:t>
            </a:r>
            <a:r>
              <a:rPr lang="it-IT" sz="2400"/>
              <a:t> in </a:t>
            </a:r>
            <a:r>
              <a:rPr lang="it-IT" sz="2400" b="1" err="1"/>
              <a:t>Principle</a:t>
            </a:r>
            <a:r>
              <a:rPr lang="it-IT" sz="2400" b="1"/>
              <a:t> 3,</a:t>
            </a:r>
            <a:r>
              <a:rPr lang="it-IT" sz="2400"/>
              <a:t> </a:t>
            </a:r>
            <a:r>
              <a:rPr lang="it-IT" sz="2400" err="1"/>
              <a:t>which</a:t>
            </a:r>
            <a:r>
              <a:rPr lang="it-IT" sz="2400"/>
              <a:t> </a:t>
            </a:r>
            <a:r>
              <a:rPr lang="it-IT" sz="2400" err="1"/>
              <a:t>states</a:t>
            </a:r>
            <a:r>
              <a:rPr lang="it-IT" sz="2400"/>
              <a:t> </a:t>
            </a:r>
            <a:r>
              <a:rPr lang="it-IT" sz="2400" err="1"/>
              <a:t>that</a:t>
            </a:r>
            <a:r>
              <a:rPr lang="it-IT" sz="2400"/>
              <a:t> the </a:t>
            </a:r>
            <a:r>
              <a:rPr lang="it-IT" sz="2400" err="1"/>
              <a:t>right</a:t>
            </a:r>
            <a:r>
              <a:rPr lang="it-IT" sz="2400"/>
              <a:t> to </a:t>
            </a:r>
            <a:r>
              <a:rPr lang="it-IT" sz="2400" err="1"/>
              <a:t>development</a:t>
            </a:r>
            <a:r>
              <a:rPr lang="it-IT" sz="2400"/>
              <a:t> must be </a:t>
            </a:r>
            <a:r>
              <a:rPr lang="it-IT" sz="2400" err="1"/>
              <a:t>realized</a:t>
            </a:r>
            <a:r>
              <a:rPr lang="it-IT" sz="2400"/>
              <a:t> in </a:t>
            </a:r>
            <a:r>
              <a:rPr lang="it-IT" sz="2400" err="1"/>
              <a:t>such</a:t>
            </a:r>
            <a:r>
              <a:rPr lang="it-IT" sz="2400"/>
              <a:t> a way </a:t>
            </a:r>
            <a:r>
              <a:rPr lang="it-IT" sz="2400" err="1"/>
              <a:t>as</a:t>
            </a:r>
            <a:r>
              <a:rPr lang="it-IT" sz="2400"/>
              <a:t> to </a:t>
            </a:r>
            <a:r>
              <a:rPr lang="it-IT" sz="2400" err="1"/>
              <a:t>meet</a:t>
            </a:r>
            <a:r>
              <a:rPr lang="it-IT" sz="2400"/>
              <a:t> the </a:t>
            </a:r>
            <a:r>
              <a:rPr lang="it-IT" sz="2400" err="1"/>
              <a:t>needs</a:t>
            </a:r>
            <a:r>
              <a:rPr lang="it-IT" sz="2400"/>
              <a:t> of </a:t>
            </a:r>
            <a:r>
              <a:rPr lang="it-IT" sz="2400" err="1"/>
              <a:t>development</a:t>
            </a:r>
            <a:r>
              <a:rPr lang="it-IT" sz="2400"/>
              <a:t> and </a:t>
            </a:r>
            <a:r>
              <a:rPr lang="it-IT" sz="2400" err="1"/>
              <a:t>environmental</a:t>
            </a:r>
            <a:r>
              <a:rPr lang="it-IT" sz="2400"/>
              <a:t> </a:t>
            </a:r>
            <a:r>
              <a:rPr lang="it-IT" sz="2400" err="1"/>
              <a:t>protection</a:t>
            </a:r>
            <a:r>
              <a:rPr lang="it-IT" sz="2400"/>
              <a:t> of </a:t>
            </a:r>
            <a:r>
              <a:rPr lang="it-IT" sz="2400" err="1"/>
              <a:t>present</a:t>
            </a:r>
            <a:r>
              <a:rPr lang="it-IT" sz="2400"/>
              <a:t> and future generations (</a:t>
            </a:r>
            <a:r>
              <a:rPr lang="it-IT" sz="2400" b="1" err="1"/>
              <a:t>intergenerational</a:t>
            </a:r>
            <a:r>
              <a:rPr lang="it-IT" sz="2400" b="1"/>
              <a:t> </a:t>
            </a:r>
            <a:r>
              <a:rPr lang="it-IT" sz="2400" b="1" err="1"/>
              <a:t>responsibility</a:t>
            </a:r>
            <a:r>
              <a:rPr lang="it-IT" sz="2400"/>
              <a:t>).</a:t>
            </a: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7683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E7CFBA4-0FFB-6F57-C614-374200CAA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err="1">
                <a:cs typeface="Calibri"/>
              </a:rPr>
              <a:t>Principle</a:t>
            </a:r>
            <a:r>
              <a:rPr lang="it-IT">
                <a:cs typeface="Calibri"/>
              </a:rPr>
              <a:t> 3</a:t>
            </a:r>
            <a:endParaRPr lang="it-IT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-93647" y="2693652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FE194A-14FA-B7A4-2861-3151E3DC6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dirty="0" err="1">
                <a:cs typeface="Calibri"/>
              </a:rPr>
              <a:t>right</a:t>
            </a:r>
            <a:r>
              <a:rPr lang="it-IT" dirty="0">
                <a:cs typeface="Calibri"/>
              </a:rPr>
              <a:t> to </a:t>
            </a:r>
            <a:r>
              <a:rPr lang="it-IT" dirty="0" err="1">
                <a:cs typeface="Calibri"/>
              </a:rPr>
              <a:t>development</a:t>
            </a:r>
            <a:r>
              <a:rPr lang="it-IT" dirty="0">
                <a:cs typeface="Calibri"/>
              </a:rPr>
              <a:t> must be </a:t>
            </a:r>
            <a:r>
              <a:rPr lang="it-IT" dirty="0" err="1">
                <a:cs typeface="Calibri"/>
              </a:rPr>
              <a:t>fulfilled</a:t>
            </a:r>
            <a:r>
              <a:rPr lang="it-IT" dirty="0">
                <a:cs typeface="Calibri"/>
              </a:rPr>
              <a:t> so </a:t>
            </a:r>
            <a:r>
              <a:rPr lang="it-IT" dirty="0" err="1">
                <a:cs typeface="Calibri"/>
              </a:rPr>
              <a:t>as</a:t>
            </a:r>
            <a:r>
              <a:rPr lang="it-IT" dirty="0">
                <a:cs typeface="Calibri"/>
              </a:rPr>
              <a:t> to </a:t>
            </a:r>
            <a:r>
              <a:rPr lang="it-IT" dirty="0" err="1">
                <a:cs typeface="Calibri"/>
              </a:rPr>
              <a:t>equitably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meet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developmental</a:t>
            </a:r>
            <a:r>
              <a:rPr lang="it-IT" dirty="0">
                <a:cs typeface="Calibri"/>
              </a:rPr>
              <a:t> and </a:t>
            </a:r>
            <a:r>
              <a:rPr lang="it-IT" dirty="0" err="1">
                <a:cs typeface="Calibri"/>
              </a:rPr>
              <a:t>environmental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needs</a:t>
            </a:r>
            <a:r>
              <a:rPr lang="it-IT" dirty="0">
                <a:cs typeface="Calibri"/>
              </a:rPr>
              <a:t> of </a:t>
            </a:r>
            <a:r>
              <a:rPr lang="it-IT" dirty="0" err="1">
                <a:highlight>
                  <a:srgbClr val="FFFF00"/>
                </a:highlight>
                <a:cs typeface="Calibri"/>
              </a:rPr>
              <a:t>present</a:t>
            </a:r>
            <a:r>
              <a:rPr lang="it-IT" dirty="0">
                <a:highlight>
                  <a:srgbClr val="FFFF00"/>
                </a:highlight>
                <a:cs typeface="Calibri"/>
              </a:rPr>
              <a:t> and future generations. </a:t>
            </a:r>
          </a:p>
        </p:txBody>
      </p:sp>
    </p:spTree>
    <p:extLst>
      <p:ext uri="{BB962C8B-B14F-4D97-AF65-F5344CB8AC3E}">
        <p14:creationId xmlns:p14="http://schemas.microsoft.com/office/powerpoint/2010/main" val="11035033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5CF486-D9E5-4A66-898A-F3D62B81B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60" y="-5"/>
            <a:ext cx="9144861" cy="2200064"/>
          </a:xfrm>
          <a:custGeom>
            <a:avLst/>
            <a:gdLst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50277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522499 w 12192001"/>
              <a:gd name="connsiteY26" fmla="*/ 1207528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37318 w 12192001"/>
              <a:gd name="connsiteY70" fmla="*/ 1920435 h 2344739"/>
              <a:gd name="connsiteX71" fmla="*/ 9113812 w 12192001"/>
              <a:gd name="connsiteY71" fmla="*/ 1919069 h 2344739"/>
              <a:gd name="connsiteX72" fmla="*/ 9053453 w 12192001"/>
              <a:gd name="connsiteY72" fmla="*/ 1910755 h 2344739"/>
              <a:gd name="connsiteX73" fmla="*/ 9005486 w 12192001"/>
              <a:gd name="connsiteY73" fmla="*/ 1914040 h 2344739"/>
              <a:gd name="connsiteX74" fmla="*/ 9005201 w 12192001"/>
              <a:gd name="connsiteY74" fmla="*/ 1913800 h 2344739"/>
              <a:gd name="connsiteX75" fmla="*/ 8996232 w 12192001"/>
              <a:gd name="connsiteY75" fmla="*/ 1915011 h 2344739"/>
              <a:gd name="connsiteX76" fmla="*/ 8990394 w 12192001"/>
              <a:gd name="connsiteY76" fmla="*/ 1917072 h 2344739"/>
              <a:gd name="connsiteX77" fmla="*/ 8974337 w 12192001"/>
              <a:gd name="connsiteY77" fmla="*/ 1920298 h 2344739"/>
              <a:gd name="connsiteX78" fmla="*/ 8968011 w 12192001"/>
              <a:gd name="connsiteY78" fmla="*/ 1919598 h 2344739"/>
              <a:gd name="connsiteX79" fmla="*/ 8963048 w 12192001"/>
              <a:gd name="connsiteY79" fmla="*/ 1917373 h 2344739"/>
              <a:gd name="connsiteX80" fmla="*/ 8928988 w 12192001"/>
              <a:gd name="connsiteY80" fmla="*/ 1914185 h 2344739"/>
              <a:gd name="connsiteX81" fmla="*/ 8752444 w 12192001"/>
              <a:gd name="connsiteY81" fmla="*/ 1933417 h 2344739"/>
              <a:gd name="connsiteX82" fmla="*/ 8707847 w 12192001"/>
              <a:gd name="connsiteY82" fmla="*/ 1935518 h 2344739"/>
              <a:gd name="connsiteX83" fmla="*/ 8596071 w 12192001"/>
              <a:gd name="connsiteY83" fmla="*/ 1944090 h 2344739"/>
              <a:gd name="connsiteX84" fmla="*/ 8525230 w 12192001"/>
              <a:gd name="connsiteY84" fmla="*/ 1929248 h 2344739"/>
              <a:gd name="connsiteX85" fmla="*/ 8510983 w 12192001"/>
              <a:gd name="connsiteY85" fmla="*/ 1935163 h 2344739"/>
              <a:gd name="connsiteX86" fmla="*/ 8506167 w 12192001"/>
              <a:gd name="connsiteY86" fmla="*/ 1938164 h 2344739"/>
              <a:gd name="connsiteX87" fmla="*/ 8497968 w 12192001"/>
              <a:gd name="connsiteY87" fmla="*/ 1940902 h 2344739"/>
              <a:gd name="connsiteX88" fmla="*/ 8497594 w 12192001"/>
              <a:gd name="connsiteY88" fmla="*/ 1940723 h 2344739"/>
              <a:gd name="connsiteX89" fmla="*/ 8490249 w 12192001"/>
              <a:gd name="connsiteY89" fmla="*/ 1943773 h 2344739"/>
              <a:gd name="connsiteX90" fmla="*/ 8367182 w 12192001"/>
              <a:gd name="connsiteY90" fmla="*/ 1957815 h 2344739"/>
              <a:gd name="connsiteX91" fmla="*/ 8353799 w 12192001"/>
              <a:gd name="connsiteY91" fmla="*/ 1958009 h 2344739"/>
              <a:gd name="connsiteX92" fmla="*/ 8352373 w 12192001"/>
              <a:gd name="connsiteY92" fmla="*/ 1957169 h 2344739"/>
              <a:gd name="connsiteX93" fmla="*/ 8320104 w 12192001"/>
              <a:gd name="connsiteY93" fmla="*/ 1974587 h 2344739"/>
              <a:gd name="connsiteX94" fmla="*/ 8314433 w 12192001"/>
              <a:gd name="connsiteY94" fmla="*/ 1974913 h 2344739"/>
              <a:gd name="connsiteX95" fmla="*/ 8295174 w 12192001"/>
              <a:gd name="connsiteY95" fmla="*/ 1988808 h 2344739"/>
              <a:gd name="connsiteX96" fmla="*/ 8284276 w 12192001"/>
              <a:gd name="connsiteY96" fmla="*/ 1994631 h 2344739"/>
              <a:gd name="connsiteX97" fmla="*/ 8283150 w 12192001"/>
              <a:gd name="connsiteY97" fmla="*/ 1999074 h 2344739"/>
              <a:gd name="connsiteX98" fmla="*/ 8266076 w 12192001"/>
              <a:gd name="connsiteY98" fmla="*/ 2006249 h 2344739"/>
              <a:gd name="connsiteX99" fmla="*/ 8263377 w 12192001"/>
              <a:gd name="connsiteY99" fmla="*/ 2006019 h 2344739"/>
              <a:gd name="connsiteX100" fmla="*/ 8252033 w 12192001"/>
              <a:gd name="connsiteY100" fmla="*/ 2015862 h 2344739"/>
              <a:gd name="connsiteX101" fmla="*/ 8245834 w 12192001"/>
              <a:gd name="connsiteY101" fmla="*/ 2028854 h 2344739"/>
              <a:gd name="connsiteX102" fmla="*/ 8090272 w 12192001"/>
              <a:gd name="connsiteY102" fmla="*/ 2075015 h 2344739"/>
              <a:gd name="connsiteX103" fmla="*/ 7905407 w 12192001"/>
              <a:gd name="connsiteY103" fmla="*/ 2116988 h 2344739"/>
              <a:gd name="connsiteX104" fmla="*/ 7718745 w 12192001"/>
              <a:gd name="connsiteY104" fmla="*/ 2142703 h 2344739"/>
              <a:gd name="connsiteX105" fmla="*/ 7614347 w 12192001"/>
              <a:gd name="connsiteY105" fmla="*/ 2139232 h 2344739"/>
              <a:gd name="connsiteX106" fmla="*/ 7527543 w 12192001"/>
              <a:gd name="connsiteY106" fmla="*/ 2145060 h 2344739"/>
              <a:gd name="connsiteX107" fmla="*/ 7519571 w 12192001"/>
              <a:gd name="connsiteY107" fmla="*/ 2147613 h 2344739"/>
              <a:gd name="connsiteX108" fmla="*/ 7507411 w 12192001"/>
              <a:gd name="connsiteY108" fmla="*/ 2148948 h 2344739"/>
              <a:gd name="connsiteX109" fmla="*/ 7507040 w 12192001"/>
              <a:gd name="connsiteY109" fmla="*/ 2148621 h 2344739"/>
              <a:gd name="connsiteX110" fmla="*/ 7495795 w 12192001"/>
              <a:gd name="connsiteY110" fmla="*/ 2150573 h 2344739"/>
              <a:gd name="connsiteX111" fmla="*/ 7405391 w 12192001"/>
              <a:gd name="connsiteY111" fmla="*/ 2142468 h 2344739"/>
              <a:gd name="connsiteX112" fmla="*/ 7312180 w 12192001"/>
              <a:gd name="connsiteY112" fmla="*/ 2132873 h 2344739"/>
              <a:gd name="connsiteX113" fmla="*/ 7310853 w 12192001"/>
              <a:gd name="connsiteY113" fmla="*/ 2131431 h 2344739"/>
              <a:gd name="connsiteX114" fmla="*/ 7218559 w 12192001"/>
              <a:gd name="connsiteY114" fmla="*/ 2156680 h 2344739"/>
              <a:gd name="connsiteX115" fmla="*/ 7201101 w 12192001"/>
              <a:gd name="connsiteY115" fmla="*/ 2161230 h 2344739"/>
              <a:gd name="connsiteX116" fmla="*/ 7197004 w 12192001"/>
              <a:gd name="connsiteY116" fmla="*/ 2166588 h 2344739"/>
              <a:gd name="connsiteX117" fmla="*/ 7170808 w 12192001"/>
              <a:gd name="connsiteY117" fmla="*/ 2171236 h 2344739"/>
              <a:gd name="connsiteX118" fmla="*/ 7096988 w 12192001"/>
              <a:gd name="connsiteY118" fmla="*/ 2183464 h 2344739"/>
              <a:gd name="connsiteX119" fmla="*/ 7018496 w 12192001"/>
              <a:gd name="connsiteY119" fmla="*/ 2183090 h 2344739"/>
              <a:gd name="connsiteX120" fmla="*/ 6904146 w 12192001"/>
              <a:gd name="connsiteY120" fmla="*/ 2212596 h 2344739"/>
              <a:gd name="connsiteX121" fmla="*/ 6708222 w 12192001"/>
              <a:gd name="connsiteY121" fmla="*/ 2240551 h 2344739"/>
              <a:gd name="connsiteX122" fmla="*/ 6549454 w 12192001"/>
              <a:gd name="connsiteY122" fmla="*/ 2269327 h 2344739"/>
              <a:gd name="connsiteX123" fmla="*/ 6317560 w 12192001"/>
              <a:gd name="connsiteY123" fmla="*/ 2316127 h 2344739"/>
              <a:gd name="connsiteX124" fmla="*/ 6168674 w 12192001"/>
              <a:gd name="connsiteY124" fmla="*/ 2318214 h 2344739"/>
              <a:gd name="connsiteX125" fmla="*/ 6073848 w 12192001"/>
              <a:gd name="connsiteY125" fmla="*/ 2338676 h 2344739"/>
              <a:gd name="connsiteX126" fmla="*/ 6068529 w 12192001"/>
              <a:gd name="connsiteY126" fmla="*/ 2337139 h 2344739"/>
              <a:gd name="connsiteX127" fmla="*/ 6048638 w 12192001"/>
              <a:gd name="connsiteY127" fmla="*/ 2337822 h 2344739"/>
              <a:gd name="connsiteX128" fmla="*/ 6041285 w 12192001"/>
              <a:gd name="connsiteY128" fmla="*/ 2329473 h 2344739"/>
              <a:gd name="connsiteX129" fmla="*/ 6010090 w 12192001"/>
              <a:gd name="connsiteY129" fmla="*/ 2324380 h 2344739"/>
              <a:gd name="connsiteX130" fmla="*/ 5957375 w 12192001"/>
              <a:gd name="connsiteY130" fmla="*/ 2328024 h 2344739"/>
              <a:gd name="connsiteX131" fmla="*/ 5758919 w 12192001"/>
              <a:gd name="connsiteY131" fmla="*/ 2343716 h 2344739"/>
              <a:gd name="connsiteX132" fmla="*/ 5626960 w 12192001"/>
              <a:gd name="connsiteY132" fmla="*/ 2344739 h 2344739"/>
              <a:gd name="connsiteX133" fmla="*/ 5470906 w 12192001"/>
              <a:gd name="connsiteY133" fmla="*/ 2330719 h 2344739"/>
              <a:gd name="connsiteX134" fmla="*/ 5432761 w 12192001"/>
              <a:gd name="connsiteY134" fmla="*/ 2319466 h 2344739"/>
              <a:gd name="connsiteX135" fmla="*/ 5381669 w 12192001"/>
              <a:gd name="connsiteY135" fmla="*/ 2301764 h 2344739"/>
              <a:gd name="connsiteX136" fmla="*/ 5261764 w 12192001"/>
              <a:gd name="connsiteY136" fmla="*/ 2281347 h 2344739"/>
              <a:gd name="connsiteX137" fmla="*/ 5222961 w 12192001"/>
              <a:gd name="connsiteY137" fmla="*/ 2270223 h 2344739"/>
              <a:gd name="connsiteX138" fmla="*/ 5174660 w 12192001"/>
              <a:gd name="connsiteY138" fmla="*/ 2267233 h 2344739"/>
              <a:gd name="connsiteX139" fmla="*/ 5156554 w 12192001"/>
              <a:gd name="connsiteY139" fmla="*/ 2260010 h 2344739"/>
              <a:gd name="connsiteX140" fmla="*/ 5142599 w 12192001"/>
              <a:gd name="connsiteY140" fmla="*/ 2256610 h 2344739"/>
              <a:gd name="connsiteX141" fmla="*/ 5139596 w 12192001"/>
              <a:gd name="connsiteY141" fmla="*/ 2254509 h 2344739"/>
              <a:gd name="connsiteX142" fmla="*/ 5121659 w 12192001"/>
              <a:gd name="connsiteY142" fmla="*/ 2243656 h 2344739"/>
              <a:gd name="connsiteX143" fmla="*/ 5065790 w 12192001"/>
              <a:gd name="connsiteY143" fmla="*/ 2250227 h 2344739"/>
              <a:gd name="connsiteX144" fmla="*/ 5011514 w 12192001"/>
              <a:gd name="connsiteY144" fmla="*/ 2233846 h 2344739"/>
              <a:gd name="connsiteX145" fmla="*/ 4840441 w 12192001"/>
              <a:gd name="connsiteY145" fmla="*/ 2209829 h 2344739"/>
              <a:gd name="connsiteX146" fmla="*/ 4762447 w 12192001"/>
              <a:gd name="connsiteY146" fmla="*/ 2182061 h 2344739"/>
              <a:gd name="connsiteX147" fmla="*/ 4723186 w 12192001"/>
              <a:gd name="connsiteY147" fmla="*/ 2173047 h 2344739"/>
              <a:gd name="connsiteX148" fmla="*/ 4721176 w 12192001"/>
              <a:gd name="connsiteY148" fmla="*/ 2172298 h 2344739"/>
              <a:gd name="connsiteX149" fmla="*/ 4722111 w 12192001"/>
              <a:gd name="connsiteY149" fmla="*/ 2172087 h 2344739"/>
              <a:gd name="connsiteX150" fmla="*/ 4717202 w 12192001"/>
              <a:gd name="connsiteY150" fmla="*/ 2170817 h 2344739"/>
              <a:gd name="connsiteX151" fmla="*/ 4721176 w 12192001"/>
              <a:gd name="connsiteY151" fmla="*/ 2172298 h 2344739"/>
              <a:gd name="connsiteX152" fmla="*/ 4715526 w 12192001"/>
              <a:gd name="connsiteY152" fmla="*/ 2173573 h 2344739"/>
              <a:gd name="connsiteX153" fmla="*/ 4515814 w 12192001"/>
              <a:gd name="connsiteY153" fmla="*/ 2163671 h 2344739"/>
              <a:gd name="connsiteX154" fmla="*/ 4428543 w 12192001"/>
              <a:gd name="connsiteY154" fmla="*/ 2153020 h 2344739"/>
              <a:gd name="connsiteX155" fmla="*/ 4362875 w 12192001"/>
              <a:gd name="connsiteY155" fmla="*/ 2151674 h 2344739"/>
              <a:gd name="connsiteX156" fmla="*/ 4316966 w 12192001"/>
              <a:gd name="connsiteY156" fmla="*/ 2158289 h 2344739"/>
              <a:gd name="connsiteX157" fmla="*/ 4315110 w 12192001"/>
              <a:gd name="connsiteY157" fmla="*/ 2156948 h 2344739"/>
              <a:gd name="connsiteX158" fmla="*/ 4295144 w 12192001"/>
              <a:gd name="connsiteY158" fmla="*/ 2155069 h 2344739"/>
              <a:gd name="connsiteX159" fmla="*/ 4290064 w 12192001"/>
              <a:gd name="connsiteY159" fmla="*/ 2157986 h 2344739"/>
              <a:gd name="connsiteX160" fmla="*/ 4276142 w 12192001"/>
              <a:gd name="connsiteY160" fmla="*/ 2157740 h 2344739"/>
              <a:gd name="connsiteX161" fmla="*/ 4248117 w 12192001"/>
              <a:gd name="connsiteY161" fmla="*/ 2160064 h 2344739"/>
              <a:gd name="connsiteX162" fmla="*/ 4202051 w 12192001"/>
              <a:gd name="connsiteY162" fmla="*/ 2157269 h 2344739"/>
              <a:gd name="connsiteX163" fmla="*/ 4201745 w 12192001"/>
              <a:gd name="connsiteY163" fmla="*/ 2156010 h 2344739"/>
              <a:gd name="connsiteX164" fmla="*/ 4191248 w 12192001"/>
              <a:gd name="connsiteY164" fmla="*/ 2150376 h 2344739"/>
              <a:gd name="connsiteX165" fmla="*/ 4142745 w 12192001"/>
              <a:gd name="connsiteY165" fmla="*/ 2134511 h 2344739"/>
              <a:gd name="connsiteX166" fmla="*/ 4083097 w 12192001"/>
              <a:gd name="connsiteY166" fmla="*/ 2107978 h 2344739"/>
              <a:gd name="connsiteX167" fmla="*/ 4074546 w 12192001"/>
              <a:gd name="connsiteY167" fmla="*/ 2107143 h 2344739"/>
              <a:gd name="connsiteX168" fmla="*/ 4074427 w 12192001"/>
              <a:gd name="connsiteY168" fmla="*/ 2106844 h 2344739"/>
              <a:gd name="connsiteX169" fmla="*/ 4065510 w 12192001"/>
              <a:gd name="connsiteY169" fmla="*/ 2105400 h 2344739"/>
              <a:gd name="connsiteX170" fmla="*/ 4058954 w 12192001"/>
              <a:gd name="connsiteY170" fmla="*/ 2105618 h 2344739"/>
              <a:gd name="connsiteX171" fmla="*/ 4042364 w 12192001"/>
              <a:gd name="connsiteY171" fmla="*/ 2103997 h 2344739"/>
              <a:gd name="connsiteX172" fmla="*/ 4036997 w 12192001"/>
              <a:gd name="connsiteY172" fmla="*/ 2101563 h 2344739"/>
              <a:gd name="connsiteX173" fmla="*/ 4035363 w 12192001"/>
              <a:gd name="connsiteY173" fmla="*/ 2097896 h 2344739"/>
              <a:gd name="connsiteX174" fmla="*/ 4033778 w 12192001"/>
              <a:gd name="connsiteY174" fmla="*/ 2098131 h 2344739"/>
              <a:gd name="connsiteX175" fmla="*/ 4004538 w 12192001"/>
              <a:gd name="connsiteY175" fmla="*/ 2085563 h 2344739"/>
              <a:gd name="connsiteX176" fmla="*/ 3936846 w 12192001"/>
              <a:gd name="connsiteY176" fmla="*/ 2068106 h 2344739"/>
              <a:gd name="connsiteX177" fmla="*/ 3897275 w 12192001"/>
              <a:gd name="connsiteY177" fmla="*/ 2062451 h 2344739"/>
              <a:gd name="connsiteX178" fmla="*/ 3789760 w 12192001"/>
              <a:gd name="connsiteY178" fmla="*/ 2042213 h 2344739"/>
              <a:gd name="connsiteX179" fmla="*/ 3682513 w 12192001"/>
              <a:gd name="connsiteY179" fmla="*/ 2018290 h 2344739"/>
              <a:gd name="connsiteX180" fmla="*/ 3610035 w 12192001"/>
              <a:gd name="connsiteY180" fmla="*/ 1986019 h 2344739"/>
              <a:gd name="connsiteX181" fmla="*/ 3603855 w 12192001"/>
              <a:gd name="connsiteY181" fmla="*/ 1987381 h 2344739"/>
              <a:gd name="connsiteX182" fmla="*/ 3594736 w 12192001"/>
              <a:gd name="connsiteY182" fmla="*/ 1987545 h 2344739"/>
              <a:gd name="connsiteX183" fmla="*/ 3594501 w 12192001"/>
              <a:gd name="connsiteY183" fmla="*/ 1987276 h 2344739"/>
              <a:gd name="connsiteX184" fmla="*/ 3585978 w 12192001"/>
              <a:gd name="connsiteY184" fmla="*/ 1987966 h 2344739"/>
              <a:gd name="connsiteX185" fmla="*/ 3536135 w 12192001"/>
              <a:gd name="connsiteY185" fmla="*/ 1978267 h 2344739"/>
              <a:gd name="connsiteX186" fmla="*/ 3473223 w 12192001"/>
              <a:gd name="connsiteY186" fmla="*/ 1974606 h 2344739"/>
              <a:gd name="connsiteX187" fmla="*/ 3400728 w 12192001"/>
              <a:gd name="connsiteY187" fmla="*/ 1962558 h 2344739"/>
              <a:gd name="connsiteX188" fmla="*/ 3363888 w 12192001"/>
              <a:gd name="connsiteY188" fmla="*/ 1979510 h 2344739"/>
              <a:gd name="connsiteX189" fmla="*/ 3344026 w 12192001"/>
              <a:gd name="connsiteY189" fmla="*/ 1981192 h 2344739"/>
              <a:gd name="connsiteX190" fmla="*/ 3341698 w 12192001"/>
              <a:gd name="connsiteY190" fmla="*/ 1980217 h 2344739"/>
              <a:gd name="connsiteX191" fmla="*/ 3262356 w 12192001"/>
              <a:gd name="connsiteY191" fmla="*/ 1986094 h 2344739"/>
              <a:gd name="connsiteX192" fmla="*/ 3142556 w 12192001"/>
              <a:gd name="connsiteY192" fmla="*/ 1993869 h 2344739"/>
              <a:gd name="connsiteX193" fmla="*/ 3030291 w 12192001"/>
              <a:gd name="connsiteY193" fmla="*/ 1996512 h 2344739"/>
              <a:gd name="connsiteX194" fmla="*/ 2781569 w 12192001"/>
              <a:gd name="connsiteY194" fmla="*/ 2018333 h 2344739"/>
              <a:gd name="connsiteX195" fmla="*/ 2646527 w 12192001"/>
              <a:gd name="connsiteY195" fmla="*/ 2028869 h 2344739"/>
              <a:gd name="connsiteX196" fmla="*/ 2568028 w 12192001"/>
              <a:gd name="connsiteY196" fmla="*/ 2002628 h 2344739"/>
              <a:gd name="connsiteX197" fmla="*/ 2443255 w 12192001"/>
              <a:gd name="connsiteY197" fmla="*/ 2016529 h 2344739"/>
              <a:gd name="connsiteX198" fmla="*/ 2315112 w 12192001"/>
              <a:gd name="connsiteY198" fmla="*/ 2024996 h 2344739"/>
              <a:gd name="connsiteX199" fmla="*/ 2208578 w 12192001"/>
              <a:gd name="connsiteY199" fmla="*/ 2019763 h 2344739"/>
              <a:gd name="connsiteX200" fmla="*/ 2094665 w 12192001"/>
              <a:gd name="connsiteY200" fmla="*/ 2003052 h 2344739"/>
              <a:gd name="connsiteX201" fmla="*/ 1997356 w 12192001"/>
              <a:gd name="connsiteY201" fmla="*/ 1995032 h 2344739"/>
              <a:gd name="connsiteX202" fmla="*/ 1928172 w 12192001"/>
              <a:gd name="connsiteY202" fmla="*/ 2016977 h 2344739"/>
              <a:gd name="connsiteX203" fmla="*/ 1921650 w 12192001"/>
              <a:gd name="connsiteY203" fmla="*/ 2012146 h 2344739"/>
              <a:gd name="connsiteX204" fmla="*/ 1873080 w 12192001"/>
              <a:gd name="connsiteY204" fmla="*/ 2013741 h 2344739"/>
              <a:gd name="connsiteX205" fmla="*/ 1786655 w 12192001"/>
              <a:gd name="connsiteY205" fmla="*/ 2041363 h 2344739"/>
              <a:gd name="connsiteX206" fmla="*/ 1738204 w 12192001"/>
              <a:gd name="connsiteY206" fmla="*/ 2036312 h 2344739"/>
              <a:gd name="connsiteX207" fmla="*/ 1675071 w 12192001"/>
              <a:gd name="connsiteY207" fmla="*/ 2019963 h 2344739"/>
              <a:gd name="connsiteX208" fmla="*/ 1608669 w 12192001"/>
              <a:gd name="connsiteY208" fmla="*/ 2013066 h 2344739"/>
              <a:gd name="connsiteX209" fmla="*/ 1496110 w 12192001"/>
              <a:gd name="connsiteY209" fmla="*/ 1987476 h 2344739"/>
              <a:gd name="connsiteX210" fmla="*/ 1149979 w 12192001"/>
              <a:gd name="connsiteY210" fmla="*/ 1938041 h 2344739"/>
              <a:gd name="connsiteX211" fmla="*/ 858269 w 12192001"/>
              <a:gd name="connsiteY211" fmla="*/ 1928608 h 2344739"/>
              <a:gd name="connsiteX212" fmla="*/ 837540 w 12192001"/>
              <a:gd name="connsiteY212" fmla="*/ 1929821 h 2344739"/>
              <a:gd name="connsiteX213" fmla="*/ 816809 w 12192001"/>
              <a:gd name="connsiteY213" fmla="*/ 1927857 h 2344739"/>
              <a:gd name="connsiteX214" fmla="*/ 811506 w 12192001"/>
              <a:gd name="connsiteY214" fmla="*/ 1930751 h 2344739"/>
              <a:gd name="connsiteX215" fmla="*/ 797041 w 12192001"/>
              <a:gd name="connsiteY215" fmla="*/ 1930446 h 2344739"/>
              <a:gd name="connsiteX216" fmla="*/ 767901 w 12192001"/>
              <a:gd name="connsiteY216" fmla="*/ 1932653 h 2344739"/>
              <a:gd name="connsiteX217" fmla="*/ 763053 w 12192001"/>
              <a:gd name="connsiteY217" fmla="*/ 1930432 h 2344739"/>
              <a:gd name="connsiteX218" fmla="*/ 720047 w 12192001"/>
              <a:gd name="connsiteY218" fmla="*/ 1929661 h 2344739"/>
              <a:gd name="connsiteX219" fmla="*/ 719742 w 12192001"/>
              <a:gd name="connsiteY219" fmla="*/ 1928399 h 2344739"/>
              <a:gd name="connsiteX220" fmla="*/ 708875 w 12192001"/>
              <a:gd name="connsiteY220" fmla="*/ 1922722 h 2344739"/>
              <a:gd name="connsiteX221" fmla="*/ 596792 w 12192001"/>
              <a:gd name="connsiteY221" fmla="*/ 1879864 h 2344739"/>
              <a:gd name="connsiteX222" fmla="*/ 578535 w 12192001"/>
              <a:gd name="connsiteY222" fmla="*/ 1877212 h 2344739"/>
              <a:gd name="connsiteX223" fmla="*/ 571717 w 12192001"/>
              <a:gd name="connsiteY223" fmla="*/ 1877401 h 2344739"/>
              <a:gd name="connsiteX224" fmla="*/ 445099 w 12192001"/>
              <a:gd name="connsiteY224" fmla="*/ 1839371 h 2344739"/>
              <a:gd name="connsiteX225" fmla="*/ 404015 w 12192001"/>
              <a:gd name="connsiteY225" fmla="*/ 1833548 h 2344739"/>
              <a:gd name="connsiteX226" fmla="*/ 292435 w 12192001"/>
              <a:gd name="connsiteY226" fmla="*/ 1812852 h 2344739"/>
              <a:gd name="connsiteX227" fmla="*/ 118381 w 12192001"/>
              <a:gd name="connsiteY227" fmla="*/ 1761047 h 2344739"/>
              <a:gd name="connsiteX228" fmla="*/ 15526 w 12192001"/>
              <a:gd name="connsiteY228" fmla="*/ 1758191 h 2344739"/>
              <a:gd name="connsiteX229" fmla="*/ 2 w 12192001"/>
              <a:gd name="connsiteY229" fmla="*/ 1752722 h 2344739"/>
              <a:gd name="connsiteX230" fmla="*/ 1 w 12192001"/>
              <a:gd name="connsiteY230" fmla="*/ 762497 h 2344739"/>
              <a:gd name="connsiteX231" fmla="*/ 0 w 12192001"/>
              <a:gd name="connsiteY231" fmla="*/ 762497 h 2344739"/>
              <a:gd name="connsiteX232" fmla="*/ 0 w 12192001"/>
              <a:gd name="connsiteY232" fmla="*/ 222213 h 2344739"/>
              <a:gd name="connsiteX233" fmla="*/ 0 w 12192001"/>
              <a:gd name="connsiteY233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13812 w 12192001"/>
              <a:gd name="connsiteY70" fmla="*/ 1919069 h 2344739"/>
              <a:gd name="connsiteX71" fmla="*/ 9053453 w 12192001"/>
              <a:gd name="connsiteY71" fmla="*/ 1910755 h 2344739"/>
              <a:gd name="connsiteX72" fmla="*/ 9005486 w 12192001"/>
              <a:gd name="connsiteY72" fmla="*/ 1914040 h 2344739"/>
              <a:gd name="connsiteX73" fmla="*/ 9005201 w 12192001"/>
              <a:gd name="connsiteY73" fmla="*/ 1913800 h 2344739"/>
              <a:gd name="connsiteX74" fmla="*/ 8996232 w 12192001"/>
              <a:gd name="connsiteY74" fmla="*/ 1915011 h 2344739"/>
              <a:gd name="connsiteX75" fmla="*/ 8990394 w 12192001"/>
              <a:gd name="connsiteY75" fmla="*/ 1917072 h 2344739"/>
              <a:gd name="connsiteX76" fmla="*/ 8974337 w 12192001"/>
              <a:gd name="connsiteY76" fmla="*/ 1920298 h 2344739"/>
              <a:gd name="connsiteX77" fmla="*/ 8968011 w 12192001"/>
              <a:gd name="connsiteY77" fmla="*/ 1919598 h 2344739"/>
              <a:gd name="connsiteX78" fmla="*/ 8963048 w 12192001"/>
              <a:gd name="connsiteY78" fmla="*/ 1917373 h 2344739"/>
              <a:gd name="connsiteX79" fmla="*/ 8928988 w 12192001"/>
              <a:gd name="connsiteY79" fmla="*/ 1914185 h 2344739"/>
              <a:gd name="connsiteX80" fmla="*/ 8752444 w 12192001"/>
              <a:gd name="connsiteY80" fmla="*/ 1933417 h 2344739"/>
              <a:gd name="connsiteX81" fmla="*/ 8707847 w 12192001"/>
              <a:gd name="connsiteY81" fmla="*/ 1935518 h 2344739"/>
              <a:gd name="connsiteX82" fmla="*/ 8596071 w 12192001"/>
              <a:gd name="connsiteY82" fmla="*/ 1944090 h 2344739"/>
              <a:gd name="connsiteX83" fmla="*/ 8525230 w 12192001"/>
              <a:gd name="connsiteY83" fmla="*/ 1929248 h 2344739"/>
              <a:gd name="connsiteX84" fmla="*/ 8510983 w 12192001"/>
              <a:gd name="connsiteY84" fmla="*/ 1935163 h 2344739"/>
              <a:gd name="connsiteX85" fmla="*/ 8506167 w 12192001"/>
              <a:gd name="connsiteY85" fmla="*/ 1938164 h 2344739"/>
              <a:gd name="connsiteX86" fmla="*/ 8497968 w 12192001"/>
              <a:gd name="connsiteY86" fmla="*/ 1940902 h 2344739"/>
              <a:gd name="connsiteX87" fmla="*/ 8497594 w 12192001"/>
              <a:gd name="connsiteY87" fmla="*/ 1940723 h 2344739"/>
              <a:gd name="connsiteX88" fmla="*/ 8490249 w 12192001"/>
              <a:gd name="connsiteY88" fmla="*/ 1943773 h 2344739"/>
              <a:gd name="connsiteX89" fmla="*/ 8367182 w 12192001"/>
              <a:gd name="connsiteY89" fmla="*/ 1957815 h 2344739"/>
              <a:gd name="connsiteX90" fmla="*/ 8353799 w 12192001"/>
              <a:gd name="connsiteY90" fmla="*/ 1958009 h 2344739"/>
              <a:gd name="connsiteX91" fmla="*/ 8352373 w 12192001"/>
              <a:gd name="connsiteY91" fmla="*/ 1957169 h 2344739"/>
              <a:gd name="connsiteX92" fmla="*/ 8320104 w 12192001"/>
              <a:gd name="connsiteY92" fmla="*/ 1974587 h 2344739"/>
              <a:gd name="connsiteX93" fmla="*/ 8314433 w 12192001"/>
              <a:gd name="connsiteY93" fmla="*/ 1974913 h 2344739"/>
              <a:gd name="connsiteX94" fmla="*/ 8295174 w 12192001"/>
              <a:gd name="connsiteY94" fmla="*/ 1988808 h 2344739"/>
              <a:gd name="connsiteX95" fmla="*/ 8284276 w 12192001"/>
              <a:gd name="connsiteY95" fmla="*/ 1994631 h 2344739"/>
              <a:gd name="connsiteX96" fmla="*/ 8283150 w 12192001"/>
              <a:gd name="connsiteY96" fmla="*/ 1999074 h 2344739"/>
              <a:gd name="connsiteX97" fmla="*/ 8266076 w 12192001"/>
              <a:gd name="connsiteY97" fmla="*/ 2006249 h 2344739"/>
              <a:gd name="connsiteX98" fmla="*/ 8263377 w 12192001"/>
              <a:gd name="connsiteY98" fmla="*/ 2006019 h 2344739"/>
              <a:gd name="connsiteX99" fmla="*/ 8252033 w 12192001"/>
              <a:gd name="connsiteY99" fmla="*/ 2015862 h 2344739"/>
              <a:gd name="connsiteX100" fmla="*/ 8245834 w 12192001"/>
              <a:gd name="connsiteY100" fmla="*/ 2028854 h 2344739"/>
              <a:gd name="connsiteX101" fmla="*/ 8090272 w 12192001"/>
              <a:gd name="connsiteY101" fmla="*/ 2075015 h 2344739"/>
              <a:gd name="connsiteX102" fmla="*/ 7905407 w 12192001"/>
              <a:gd name="connsiteY102" fmla="*/ 2116988 h 2344739"/>
              <a:gd name="connsiteX103" fmla="*/ 7718745 w 12192001"/>
              <a:gd name="connsiteY103" fmla="*/ 2142703 h 2344739"/>
              <a:gd name="connsiteX104" fmla="*/ 7614347 w 12192001"/>
              <a:gd name="connsiteY104" fmla="*/ 2139232 h 2344739"/>
              <a:gd name="connsiteX105" fmla="*/ 7527543 w 12192001"/>
              <a:gd name="connsiteY105" fmla="*/ 2145060 h 2344739"/>
              <a:gd name="connsiteX106" fmla="*/ 7519571 w 12192001"/>
              <a:gd name="connsiteY106" fmla="*/ 2147613 h 2344739"/>
              <a:gd name="connsiteX107" fmla="*/ 7507411 w 12192001"/>
              <a:gd name="connsiteY107" fmla="*/ 2148948 h 2344739"/>
              <a:gd name="connsiteX108" fmla="*/ 7507040 w 12192001"/>
              <a:gd name="connsiteY108" fmla="*/ 2148621 h 2344739"/>
              <a:gd name="connsiteX109" fmla="*/ 7495795 w 12192001"/>
              <a:gd name="connsiteY109" fmla="*/ 2150573 h 2344739"/>
              <a:gd name="connsiteX110" fmla="*/ 7405391 w 12192001"/>
              <a:gd name="connsiteY110" fmla="*/ 2142468 h 2344739"/>
              <a:gd name="connsiteX111" fmla="*/ 7312180 w 12192001"/>
              <a:gd name="connsiteY111" fmla="*/ 2132873 h 2344739"/>
              <a:gd name="connsiteX112" fmla="*/ 7310853 w 12192001"/>
              <a:gd name="connsiteY112" fmla="*/ 2131431 h 2344739"/>
              <a:gd name="connsiteX113" fmla="*/ 7218559 w 12192001"/>
              <a:gd name="connsiteY113" fmla="*/ 2156680 h 2344739"/>
              <a:gd name="connsiteX114" fmla="*/ 7201101 w 12192001"/>
              <a:gd name="connsiteY114" fmla="*/ 2161230 h 2344739"/>
              <a:gd name="connsiteX115" fmla="*/ 7197004 w 12192001"/>
              <a:gd name="connsiteY115" fmla="*/ 2166588 h 2344739"/>
              <a:gd name="connsiteX116" fmla="*/ 7170808 w 12192001"/>
              <a:gd name="connsiteY116" fmla="*/ 2171236 h 2344739"/>
              <a:gd name="connsiteX117" fmla="*/ 7096988 w 12192001"/>
              <a:gd name="connsiteY117" fmla="*/ 2183464 h 2344739"/>
              <a:gd name="connsiteX118" fmla="*/ 7018496 w 12192001"/>
              <a:gd name="connsiteY118" fmla="*/ 2183090 h 2344739"/>
              <a:gd name="connsiteX119" fmla="*/ 6904146 w 12192001"/>
              <a:gd name="connsiteY119" fmla="*/ 2212596 h 2344739"/>
              <a:gd name="connsiteX120" fmla="*/ 6708222 w 12192001"/>
              <a:gd name="connsiteY120" fmla="*/ 2240551 h 2344739"/>
              <a:gd name="connsiteX121" fmla="*/ 6549454 w 12192001"/>
              <a:gd name="connsiteY121" fmla="*/ 2269327 h 2344739"/>
              <a:gd name="connsiteX122" fmla="*/ 6317560 w 12192001"/>
              <a:gd name="connsiteY122" fmla="*/ 2316127 h 2344739"/>
              <a:gd name="connsiteX123" fmla="*/ 6168674 w 12192001"/>
              <a:gd name="connsiteY123" fmla="*/ 2318214 h 2344739"/>
              <a:gd name="connsiteX124" fmla="*/ 6073848 w 12192001"/>
              <a:gd name="connsiteY124" fmla="*/ 2338676 h 2344739"/>
              <a:gd name="connsiteX125" fmla="*/ 6068529 w 12192001"/>
              <a:gd name="connsiteY125" fmla="*/ 2337139 h 2344739"/>
              <a:gd name="connsiteX126" fmla="*/ 6048638 w 12192001"/>
              <a:gd name="connsiteY126" fmla="*/ 2337822 h 2344739"/>
              <a:gd name="connsiteX127" fmla="*/ 6041285 w 12192001"/>
              <a:gd name="connsiteY127" fmla="*/ 2329473 h 2344739"/>
              <a:gd name="connsiteX128" fmla="*/ 6010090 w 12192001"/>
              <a:gd name="connsiteY128" fmla="*/ 2324380 h 2344739"/>
              <a:gd name="connsiteX129" fmla="*/ 5957375 w 12192001"/>
              <a:gd name="connsiteY129" fmla="*/ 2328024 h 2344739"/>
              <a:gd name="connsiteX130" fmla="*/ 5758919 w 12192001"/>
              <a:gd name="connsiteY130" fmla="*/ 2343716 h 2344739"/>
              <a:gd name="connsiteX131" fmla="*/ 5626960 w 12192001"/>
              <a:gd name="connsiteY131" fmla="*/ 2344739 h 2344739"/>
              <a:gd name="connsiteX132" fmla="*/ 5470906 w 12192001"/>
              <a:gd name="connsiteY132" fmla="*/ 2330719 h 2344739"/>
              <a:gd name="connsiteX133" fmla="*/ 5432761 w 12192001"/>
              <a:gd name="connsiteY133" fmla="*/ 2319466 h 2344739"/>
              <a:gd name="connsiteX134" fmla="*/ 5381669 w 12192001"/>
              <a:gd name="connsiteY134" fmla="*/ 2301764 h 2344739"/>
              <a:gd name="connsiteX135" fmla="*/ 5261764 w 12192001"/>
              <a:gd name="connsiteY135" fmla="*/ 2281347 h 2344739"/>
              <a:gd name="connsiteX136" fmla="*/ 5222961 w 12192001"/>
              <a:gd name="connsiteY136" fmla="*/ 2270223 h 2344739"/>
              <a:gd name="connsiteX137" fmla="*/ 5174660 w 12192001"/>
              <a:gd name="connsiteY137" fmla="*/ 2267233 h 2344739"/>
              <a:gd name="connsiteX138" fmla="*/ 5156554 w 12192001"/>
              <a:gd name="connsiteY138" fmla="*/ 2260010 h 2344739"/>
              <a:gd name="connsiteX139" fmla="*/ 5142599 w 12192001"/>
              <a:gd name="connsiteY139" fmla="*/ 2256610 h 2344739"/>
              <a:gd name="connsiteX140" fmla="*/ 5139596 w 12192001"/>
              <a:gd name="connsiteY140" fmla="*/ 2254509 h 2344739"/>
              <a:gd name="connsiteX141" fmla="*/ 5121659 w 12192001"/>
              <a:gd name="connsiteY141" fmla="*/ 2243656 h 2344739"/>
              <a:gd name="connsiteX142" fmla="*/ 5065790 w 12192001"/>
              <a:gd name="connsiteY142" fmla="*/ 2250227 h 2344739"/>
              <a:gd name="connsiteX143" fmla="*/ 5011514 w 12192001"/>
              <a:gd name="connsiteY143" fmla="*/ 2233846 h 2344739"/>
              <a:gd name="connsiteX144" fmla="*/ 4840441 w 12192001"/>
              <a:gd name="connsiteY144" fmla="*/ 2209829 h 2344739"/>
              <a:gd name="connsiteX145" fmla="*/ 4762447 w 12192001"/>
              <a:gd name="connsiteY145" fmla="*/ 2182061 h 2344739"/>
              <a:gd name="connsiteX146" fmla="*/ 4723186 w 12192001"/>
              <a:gd name="connsiteY146" fmla="*/ 2173047 h 2344739"/>
              <a:gd name="connsiteX147" fmla="*/ 4721176 w 12192001"/>
              <a:gd name="connsiteY147" fmla="*/ 2172298 h 2344739"/>
              <a:gd name="connsiteX148" fmla="*/ 4722111 w 12192001"/>
              <a:gd name="connsiteY148" fmla="*/ 2172087 h 2344739"/>
              <a:gd name="connsiteX149" fmla="*/ 4717202 w 12192001"/>
              <a:gd name="connsiteY149" fmla="*/ 2170817 h 2344739"/>
              <a:gd name="connsiteX150" fmla="*/ 4721176 w 12192001"/>
              <a:gd name="connsiteY150" fmla="*/ 2172298 h 2344739"/>
              <a:gd name="connsiteX151" fmla="*/ 4715526 w 12192001"/>
              <a:gd name="connsiteY151" fmla="*/ 2173573 h 2344739"/>
              <a:gd name="connsiteX152" fmla="*/ 4515814 w 12192001"/>
              <a:gd name="connsiteY152" fmla="*/ 2163671 h 2344739"/>
              <a:gd name="connsiteX153" fmla="*/ 4428543 w 12192001"/>
              <a:gd name="connsiteY153" fmla="*/ 2153020 h 2344739"/>
              <a:gd name="connsiteX154" fmla="*/ 4362875 w 12192001"/>
              <a:gd name="connsiteY154" fmla="*/ 2151674 h 2344739"/>
              <a:gd name="connsiteX155" fmla="*/ 4316966 w 12192001"/>
              <a:gd name="connsiteY155" fmla="*/ 2158289 h 2344739"/>
              <a:gd name="connsiteX156" fmla="*/ 4315110 w 12192001"/>
              <a:gd name="connsiteY156" fmla="*/ 2156948 h 2344739"/>
              <a:gd name="connsiteX157" fmla="*/ 4295144 w 12192001"/>
              <a:gd name="connsiteY157" fmla="*/ 2155069 h 2344739"/>
              <a:gd name="connsiteX158" fmla="*/ 4290064 w 12192001"/>
              <a:gd name="connsiteY158" fmla="*/ 2157986 h 2344739"/>
              <a:gd name="connsiteX159" fmla="*/ 4276142 w 12192001"/>
              <a:gd name="connsiteY159" fmla="*/ 2157740 h 2344739"/>
              <a:gd name="connsiteX160" fmla="*/ 4248117 w 12192001"/>
              <a:gd name="connsiteY160" fmla="*/ 2160064 h 2344739"/>
              <a:gd name="connsiteX161" fmla="*/ 4202051 w 12192001"/>
              <a:gd name="connsiteY161" fmla="*/ 2157269 h 2344739"/>
              <a:gd name="connsiteX162" fmla="*/ 4201745 w 12192001"/>
              <a:gd name="connsiteY162" fmla="*/ 2156010 h 2344739"/>
              <a:gd name="connsiteX163" fmla="*/ 4191248 w 12192001"/>
              <a:gd name="connsiteY163" fmla="*/ 2150376 h 2344739"/>
              <a:gd name="connsiteX164" fmla="*/ 4142745 w 12192001"/>
              <a:gd name="connsiteY164" fmla="*/ 2134511 h 2344739"/>
              <a:gd name="connsiteX165" fmla="*/ 4083097 w 12192001"/>
              <a:gd name="connsiteY165" fmla="*/ 2107978 h 2344739"/>
              <a:gd name="connsiteX166" fmla="*/ 4074546 w 12192001"/>
              <a:gd name="connsiteY166" fmla="*/ 2107143 h 2344739"/>
              <a:gd name="connsiteX167" fmla="*/ 4074427 w 12192001"/>
              <a:gd name="connsiteY167" fmla="*/ 2106844 h 2344739"/>
              <a:gd name="connsiteX168" fmla="*/ 4065510 w 12192001"/>
              <a:gd name="connsiteY168" fmla="*/ 2105400 h 2344739"/>
              <a:gd name="connsiteX169" fmla="*/ 4058954 w 12192001"/>
              <a:gd name="connsiteY169" fmla="*/ 2105618 h 2344739"/>
              <a:gd name="connsiteX170" fmla="*/ 4042364 w 12192001"/>
              <a:gd name="connsiteY170" fmla="*/ 2103997 h 2344739"/>
              <a:gd name="connsiteX171" fmla="*/ 4036997 w 12192001"/>
              <a:gd name="connsiteY171" fmla="*/ 2101563 h 2344739"/>
              <a:gd name="connsiteX172" fmla="*/ 4035363 w 12192001"/>
              <a:gd name="connsiteY172" fmla="*/ 2097896 h 2344739"/>
              <a:gd name="connsiteX173" fmla="*/ 4033778 w 12192001"/>
              <a:gd name="connsiteY173" fmla="*/ 2098131 h 2344739"/>
              <a:gd name="connsiteX174" fmla="*/ 4004538 w 12192001"/>
              <a:gd name="connsiteY174" fmla="*/ 2085563 h 2344739"/>
              <a:gd name="connsiteX175" fmla="*/ 3936846 w 12192001"/>
              <a:gd name="connsiteY175" fmla="*/ 2068106 h 2344739"/>
              <a:gd name="connsiteX176" fmla="*/ 3897275 w 12192001"/>
              <a:gd name="connsiteY176" fmla="*/ 2062451 h 2344739"/>
              <a:gd name="connsiteX177" fmla="*/ 3789760 w 12192001"/>
              <a:gd name="connsiteY177" fmla="*/ 2042213 h 2344739"/>
              <a:gd name="connsiteX178" fmla="*/ 3682513 w 12192001"/>
              <a:gd name="connsiteY178" fmla="*/ 2018290 h 2344739"/>
              <a:gd name="connsiteX179" fmla="*/ 3610035 w 12192001"/>
              <a:gd name="connsiteY179" fmla="*/ 1986019 h 2344739"/>
              <a:gd name="connsiteX180" fmla="*/ 3603855 w 12192001"/>
              <a:gd name="connsiteY180" fmla="*/ 1987381 h 2344739"/>
              <a:gd name="connsiteX181" fmla="*/ 3594736 w 12192001"/>
              <a:gd name="connsiteY181" fmla="*/ 1987545 h 2344739"/>
              <a:gd name="connsiteX182" fmla="*/ 3594501 w 12192001"/>
              <a:gd name="connsiteY182" fmla="*/ 1987276 h 2344739"/>
              <a:gd name="connsiteX183" fmla="*/ 3585978 w 12192001"/>
              <a:gd name="connsiteY183" fmla="*/ 1987966 h 2344739"/>
              <a:gd name="connsiteX184" fmla="*/ 3536135 w 12192001"/>
              <a:gd name="connsiteY184" fmla="*/ 1978267 h 2344739"/>
              <a:gd name="connsiteX185" fmla="*/ 3473223 w 12192001"/>
              <a:gd name="connsiteY185" fmla="*/ 1974606 h 2344739"/>
              <a:gd name="connsiteX186" fmla="*/ 3400728 w 12192001"/>
              <a:gd name="connsiteY186" fmla="*/ 1962558 h 2344739"/>
              <a:gd name="connsiteX187" fmla="*/ 3363888 w 12192001"/>
              <a:gd name="connsiteY187" fmla="*/ 1979510 h 2344739"/>
              <a:gd name="connsiteX188" fmla="*/ 3344026 w 12192001"/>
              <a:gd name="connsiteY188" fmla="*/ 1981192 h 2344739"/>
              <a:gd name="connsiteX189" fmla="*/ 3341698 w 12192001"/>
              <a:gd name="connsiteY189" fmla="*/ 1980217 h 2344739"/>
              <a:gd name="connsiteX190" fmla="*/ 3262356 w 12192001"/>
              <a:gd name="connsiteY190" fmla="*/ 1986094 h 2344739"/>
              <a:gd name="connsiteX191" fmla="*/ 3142556 w 12192001"/>
              <a:gd name="connsiteY191" fmla="*/ 1993869 h 2344739"/>
              <a:gd name="connsiteX192" fmla="*/ 3030291 w 12192001"/>
              <a:gd name="connsiteY192" fmla="*/ 1996512 h 2344739"/>
              <a:gd name="connsiteX193" fmla="*/ 2781569 w 12192001"/>
              <a:gd name="connsiteY193" fmla="*/ 2018333 h 2344739"/>
              <a:gd name="connsiteX194" fmla="*/ 2646527 w 12192001"/>
              <a:gd name="connsiteY194" fmla="*/ 2028869 h 2344739"/>
              <a:gd name="connsiteX195" fmla="*/ 2568028 w 12192001"/>
              <a:gd name="connsiteY195" fmla="*/ 2002628 h 2344739"/>
              <a:gd name="connsiteX196" fmla="*/ 2443255 w 12192001"/>
              <a:gd name="connsiteY196" fmla="*/ 2016529 h 2344739"/>
              <a:gd name="connsiteX197" fmla="*/ 2315112 w 12192001"/>
              <a:gd name="connsiteY197" fmla="*/ 2024996 h 2344739"/>
              <a:gd name="connsiteX198" fmla="*/ 2208578 w 12192001"/>
              <a:gd name="connsiteY198" fmla="*/ 2019763 h 2344739"/>
              <a:gd name="connsiteX199" fmla="*/ 2094665 w 12192001"/>
              <a:gd name="connsiteY199" fmla="*/ 2003052 h 2344739"/>
              <a:gd name="connsiteX200" fmla="*/ 1997356 w 12192001"/>
              <a:gd name="connsiteY200" fmla="*/ 1995032 h 2344739"/>
              <a:gd name="connsiteX201" fmla="*/ 1928172 w 12192001"/>
              <a:gd name="connsiteY201" fmla="*/ 2016977 h 2344739"/>
              <a:gd name="connsiteX202" fmla="*/ 1921650 w 12192001"/>
              <a:gd name="connsiteY202" fmla="*/ 2012146 h 2344739"/>
              <a:gd name="connsiteX203" fmla="*/ 1873080 w 12192001"/>
              <a:gd name="connsiteY203" fmla="*/ 2013741 h 2344739"/>
              <a:gd name="connsiteX204" fmla="*/ 1786655 w 12192001"/>
              <a:gd name="connsiteY204" fmla="*/ 2041363 h 2344739"/>
              <a:gd name="connsiteX205" fmla="*/ 1738204 w 12192001"/>
              <a:gd name="connsiteY205" fmla="*/ 2036312 h 2344739"/>
              <a:gd name="connsiteX206" fmla="*/ 1675071 w 12192001"/>
              <a:gd name="connsiteY206" fmla="*/ 2019963 h 2344739"/>
              <a:gd name="connsiteX207" fmla="*/ 1608669 w 12192001"/>
              <a:gd name="connsiteY207" fmla="*/ 2013066 h 2344739"/>
              <a:gd name="connsiteX208" fmla="*/ 1496110 w 12192001"/>
              <a:gd name="connsiteY208" fmla="*/ 1987476 h 2344739"/>
              <a:gd name="connsiteX209" fmla="*/ 1149979 w 12192001"/>
              <a:gd name="connsiteY209" fmla="*/ 1938041 h 2344739"/>
              <a:gd name="connsiteX210" fmla="*/ 858269 w 12192001"/>
              <a:gd name="connsiteY210" fmla="*/ 1928608 h 2344739"/>
              <a:gd name="connsiteX211" fmla="*/ 837540 w 12192001"/>
              <a:gd name="connsiteY211" fmla="*/ 1929821 h 2344739"/>
              <a:gd name="connsiteX212" fmla="*/ 816809 w 12192001"/>
              <a:gd name="connsiteY212" fmla="*/ 1927857 h 2344739"/>
              <a:gd name="connsiteX213" fmla="*/ 811506 w 12192001"/>
              <a:gd name="connsiteY213" fmla="*/ 1930751 h 2344739"/>
              <a:gd name="connsiteX214" fmla="*/ 797041 w 12192001"/>
              <a:gd name="connsiteY214" fmla="*/ 1930446 h 2344739"/>
              <a:gd name="connsiteX215" fmla="*/ 767901 w 12192001"/>
              <a:gd name="connsiteY215" fmla="*/ 1932653 h 2344739"/>
              <a:gd name="connsiteX216" fmla="*/ 763053 w 12192001"/>
              <a:gd name="connsiteY216" fmla="*/ 1930432 h 2344739"/>
              <a:gd name="connsiteX217" fmla="*/ 720047 w 12192001"/>
              <a:gd name="connsiteY217" fmla="*/ 1929661 h 2344739"/>
              <a:gd name="connsiteX218" fmla="*/ 719742 w 12192001"/>
              <a:gd name="connsiteY218" fmla="*/ 1928399 h 2344739"/>
              <a:gd name="connsiteX219" fmla="*/ 708875 w 12192001"/>
              <a:gd name="connsiteY219" fmla="*/ 1922722 h 2344739"/>
              <a:gd name="connsiteX220" fmla="*/ 596792 w 12192001"/>
              <a:gd name="connsiteY220" fmla="*/ 1879864 h 2344739"/>
              <a:gd name="connsiteX221" fmla="*/ 578535 w 12192001"/>
              <a:gd name="connsiteY221" fmla="*/ 1877212 h 2344739"/>
              <a:gd name="connsiteX222" fmla="*/ 571717 w 12192001"/>
              <a:gd name="connsiteY222" fmla="*/ 1877401 h 2344739"/>
              <a:gd name="connsiteX223" fmla="*/ 445099 w 12192001"/>
              <a:gd name="connsiteY223" fmla="*/ 1839371 h 2344739"/>
              <a:gd name="connsiteX224" fmla="*/ 404015 w 12192001"/>
              <a:gd name="connsiteY224" fmla="*/ 1833548 h 2344739"/>
              <a:gd name="connsiteX225" fmla="*/ 292435 w 12192001"/>
              <a:gd name="connsiteY225" fmla="*/ 1812852 h 2344739"/>
              <a:gd name="connsiteX226" fmla="*/ 118381 w 12192001"/>
              <a:gd name="connsiteY226" fmla="*/ 1761047 h 2344739"/>
              <a:gd name="connsiteX227" fmla="*/ 15526 w 12192001"/>
              <a:gd name="connsiteY227" fmla="*/ 1758191 h 2344739"/>
              <a:gd name="connsiteX228" fmla="*/ 2 w 12192001"/>
              <a:gd name="connsiteY228" fmla="*/ 1752722 h 2344739"/>
              <a:gd name="connsiteX229" fmla="*/ 1 w 12192001"/>
              <a:gd name="connsiteY229" fmla="*/ 762497 h 2344739"/>
              <a:gd name="connsiteX230" fmla="*/ 0 w 12192001"/>
              <a:gd name="connsiteY230" fmla="*/ 762497 h 2344739"/>
              <a:gd name="connsiteX231" fmla="*/ 0 w 12192001"/>
              <a:gd name="connsiteY231" fmla="*/ 222213 h 2344739"/>
              <a:gd name="connsiteX232" fmla="*/ 0 w 12192001"/>
              <a:gd name="connsiteY232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310853 w 12192001"/>
              <a:gd name="connsiteY111" fmla="*/ 2131431 h 2344739"/>
              <a:gd name="connsiteX112" fmla="*/ 7218559 w 12192001"/>
              <a:gd name="connsiteY112" fmla="*/ 2156680 h 2344739"/>
              <a:gd name="connsiteX113" fmla="*/ 7201101 w 12192001"/>
              <a:gd name="connsiteY113" fmla="*/ 2161230 h 2344739"/>
              <a:gd name="connsiteX114" fmla="*/ 7197004 w 12192001"/>
              <a:gd name="connsiteY114" fmla="*/ 2166588 h 2344739"/>
              <a:gd name="connsiteX115" fmla="*/ 7170808 w 12192001"/>
              <a:gd name="connsiteY115" fmla="*/ 2171236 h 2344739"/>
              <a:gd name="connsiteX116" fmla="*/ 7096988 w 12192001"/>
              <a:gd name="connsiteY116" fmla="*/ 2183464 h 2344739"/>
              <a:gd name="connsiteX117" fmla="*/ 7018496 w 12192001"/>
              <a:gd name="connsiteY117" fmla="*/ 2183090 h 2344739"/>
              <a:gd name="connsiteX118" fmla="*/ 6904146 w 12192001"/>
              <a:gd name="connsiteY118" fmla="*/ 2212596 h 2344739"/>
              <a:gd name="connsiteX119" fmla="*/ 6708222 w 12192001"/>
              <a:gd name="connsiteY119" fmla="*/ 2240551 h 2344739"/>
              <a:gd name="connsiteX120" fmla="*/ 6549454 w 12192001"/>
              <a:gd name="connsiteY120" fmla="*/ 2269327 h 2344739"/>
              <a:gd name="connsiteX121" fmla="*/ 6317560 w 12192001"/>
              <a:gd name="connsiteY121" fmla="*/ 2316127 h 2344739"/>
              <a:gd name="connsiteX122" fmla="*/ 6168674 w 12192001"/>
              <a:gd name="connsiteY122" fmla="*/ 2318214 h 2344739"/>
              <a:gd name="connsiteX123" fmla="*/ 6073848 w 12192001"/>
              <a:gd name="connsiteY123" fmla="*/ 2338676 h 2344739"/>
              <a:gd name="connsiteX124" fmla="*/ 6068529 w 12192001"/>
              <a:gd name="connsiteY124" fmla="*/ 2337139 h 2344739"/>
              <a:gd name="connsiteX125" fmla="*/ 6048638 w 12192001"/>
              <a:gd name="connsiteY125" fmla="*/ 2337822 h 2344739"/>
              <a:gd name="connsiteX126" fmla="*/ 6041285 w 12192001"/>
              <a:gd name="connsiteY126" fmla="*/ 2329473 h 2344739"/>
              <a:gd name="connsiteX127" fmla="*/ 6010090 w 12192001"/>
              <a:gd name="connsiteY127" fmla="*/ 2324380 h 2344739"/>
              <a:gd name="connsiteX128" fmla="*/ 5957375 w 12192001"/>
              <a:gd name="connsiteY128" fmla="*/ 2328024 h 2344739"/>
              <a:gd name="connsiteX129" fmla="*/ 5758919 w 12192001"/>
              <a:gd name="connsiteY129" fmla="*/ 2343716 h 2344739"/>
              <a:gd name="connsiteX130" fmla="*/ 5626960 w 12192001"/>
              <a:gd name="connsiteY130" fmla="*/ 2344739 h 2344739"/>
              <a:gd name="connsiteX131" fmla="*/ 5470906 w 12192001"/>
              <a:gd name="connsiteY131" fmla="*/ 2330719 h 2344739"/>
              <a:gd name="connsiteX132" fmla="*/ 5432761 w 12192001"/>
              <a:gd name="connsiteY132" fmla="*/ 2319466 h 2344739"/>
              <a:gd name="connsiteX133" fmla="*/ 5381669 w 12192001"/>
              <a:gd name="connsiteY133" fmla="*/ 2301764 h 2344739"/>
              <a:gd name="connsiteX134" fmla="*/ 5261764 w 12192001"/>
              <a:gd name="connsiteY134" fmla="*/ 2281347 h 2344739"/>
              <a:gd name="connsiteX135" fmla="*/ 5222961 w 12192001"/>
              <a:gd name="connsiteY135" fmla="*/ 2270223 h 2344739"/>
              <a:gd name="connsiteX136" fmla="*/ 5174660 w 12192001"/>
              <a:gd name="connsiteY136" fmla="*/ 2267233 h 2344739"/>
              <a:gd name="connsiteX137" fmla="*/ 5156554 w 12192001"/>
              <a:gd name="connsiteY137" fmla="*/ 2260010 h 2344739"/>
              <a:gd name="connsiteX138" fmla="*/ 5142599 w 12192001"/>
              <a:gd name="connsiteY138" fmla="*/ 2256610 h 2344739"/>
              <a:gd name="connsiteX139" fmla="*/ 5139596 w 12192001"/>
              <a:gd name="connsiteY139" fmla="*/ 2254509 h 2344739"/>
              <a:gd name="connsiteX140" fmla="*/ 5121659 w 12192001"/>
              <a:gd name="connsiteY140" fmla="*/ 2243656 h 2344739"/>
              <a:gd name="connsiteX141" fmla="*/ 5065790 w 12192001"/>
              <a:gd name="connsiteY141" fmla="*/ 2250227 h 2344739"/>
              <a:gd name="connsiteX142" fmla="*/ 5011514 w 12192001"/>
              <a:gd name="connsiteY142" fmla="*/ 2233846 h 2344739"/>
              <a:gd name="connsiteX143" fmla="*/ 4840441 w 12192001"/>
              <a:gd name="connsiteY143" fmla="*/ 2209829 h 2344739"/>
              <a:gd name="connsiteX144" fmla="*/ 4762447 w 12192001"/>
              <a:gd name="connsiteY144" fmla="*/ 2182061 h 2344739"/>
              <a:gd name="connsiteX145" fmla="*/ 4723186 w 12192001"/>
              <a:gd name="connsiteY145" fmla="*/ 2173047 h 2344739"/>
              <a:gd name="connsiteX146" fmla="*/ 4721176 w 12192001"/>
              <a:gd name="connsiteY146" fmla="*/ 2172298 h 2344739"/>
              <a:gd name="connsiteX147" fmla="*/ 4722111 w 12192001"/>
              <a:gd name="connsiteY147" fmla="*/ 2172087 h 2344739"/>
              <a:gd name="connsiteX148" fmla="*/ 4717202 w 12192001"/>
              <a:gd name="connsiteY148" fmla="*/ 2170817 h 2344739"/>
              <a:gd name="connsiteX149" fmla="*/ 4721176 w 12192001"/>
              <a:gd name="connsiteY149" fmla="*/ 2172298 h 2344739"/>
              <a:gd name="connsiteX150" fmla="*/ 4715526 w 12192001"/>
              <a:gd name="connsiteY150" fmla="*/ 2173573 h 2344739"/>
              <a:gd name="connsiteX151" fmla="*/ 4515814 w 12192001"/>
              <a:gd name="connsiteY151" fmla="*/ 2163671 h 2344739"/>
              <a:gd name="connsiteX152" fmla="*/ 4428543 w 12192001"/>
              <a:gd name="connsiteY152" fmla="*/ 2153020 h 2344739"/>
              <a:gd name="connsiteX153" fmla="*/ 4362875 w 12192001"/>
              <a:gd name="connsiteY153" fmla="*/ 2151674 h 2344739"/>
              <a:gd name="connsiteX154" fmla="*/ 4316966 w 12192001"/>
              <a:gd name="connsiteY154" fmla="*/ 2158289 h 2344739"/>
              <a:gd name="connsiteX155" fmla="*/ 4315110 w 12192001"/>
              <a:gd name="connsiteY155" fmla="*/ 2156948 h 2344739"/>
              <a:gd name="connsiteX156" fmla="*/ 4295144 w 12192001"/>
              <a:gd name="connsiteY156" fmla="*/ 2155069 h 2344739"/>
              <a:gd name="connsiteX157" fmla="*/ 4290064 w 12192001"/>
              <a:gd name="connsiteY157" fmla="*/ 2157986 h 2344739"/>
              <a:gd name="connsiteX158" fmla="*/ 4276142 w 12192001"/>
              <a:gd name="connsiteY158" fmla="*/ 2157740 h 2344739"/>
              <a:gd name="connsiteX159" fmla="*/ 4248117 w 12192001"/>
              <a:gd name="connsiteY159" fmla="*/ 2160064 h 2344739"/>
              <a:gd name="connsiteX160" fmla="*/ 4202051 w 12192001"/>
              <a:gd name="connsiteY160" fmla="*/ 2157269 h 2344739"/>
              <a:gd name="connsiteX161" fmla="*/ 4201745 w 12192001"/>
              <a:gd name="connsiteY161" fmla="*/ 2156010 h 2344739"/>
              <a:gd name="connsiteX162" fmla="*/ 4191248 w 12192001"/>
              <a:gd name="connsiteY162" fmla="*/ 2150376 h 2344739"/>
              <a:gd name="connsiteX163" fmla="*/ 4142745 w 12192001"/>
              <a:gd name="connsiteY163" fmla="*/ 2134511 h 2344739"/>
              <a:gd name="connsiteX164" fmla="*/ 4083097 w 12192001"/>
              <a:gd name="connsiteY164" fmla="*/ 2107978 h 2344739"/>
              <a:gd name="connsiteX165" fmla="*/ 4074546 w 12192001"/>
              <a:gd name="connsiteY165" fmla="*/ 2107143 h 2344739"/>
              <a:gd name="connsiteX166" fmla="*/ 4074427 w 12192001"/>
              <a:gd name="connsiteY166" fmla="*/ 2106844 h 2344739"/>
              <a:gd name="connsiteX167" fmla="*/ 4065510 w 12192001"/>
              <a:gd name="connsiteY167" fmla="*/ 2105400 h 2344739"/>
              <a:gd name="connsiteX168" fmla="*/ 4058954 w 12192001"/>
              <a:gd name="connsiteY168" fmla="*/ 2105618 h 2344739"/>
              <a:gd name="connsiteX169" fmla="*/ 4042364 w 12192001"/>
              <a:gd name="connsiteY169" fmla="*/ 2103997 h 2344739"/>
              <a:gd name="connsiteX170" fmla="*/ 4036997 w 12192001"/>
              <a:gd name="connsiteY170" fmla="*/ 2101563 h 2344739"/>
              <a:gd name="connsiteX171" fmla="*/ 4035363 w 12192001"/>
              <a:gd name="connsiteY171" fmla="*/ 2097896 h 2344739"/>
              <a:gd name="connsiteX172" fmla="*/ 4033778 w 12192001"/>
              <a:gd name="connsiteY172" fmla="*/ 2098131 h 2344739"/>
              <a:gd name="connsiteX173" fmla="*/ 4004538 w 12192001"/>
              <a:gd name="connsiteY173" fmla="*/ 2085563 h 2344739"/>
              <a:gd name="connsiteX174" fmla="*/ 3936846 w 12192001"/>
              <a:gd name="connsiteY174" fmla="*/ 2068106 h 2344739"/>
              <a:gd name="connsiteX175" fmla="*/ 3897275 w 12192001"/>
              <a:gd name="connsiteY175" fmla="*/ 2062451 h 2344739"/>
              <a:gd name="connsiteX176" fmla="*/ 3789760 w 12192001"/>
              <a:gd name="connsiteY176" fmla="*/ 2042213 h 2344739"/>
              <a:gd name="connsiteX177" fmla="*/ 3682513 w 12192001"/>
              <a:gd name="connsiteY177" fmla="*/ 2018290 h 2344739"/>
              <a:gd name="connsiteX178" fmla="*/ 3610035 w 12192001"/>
              <a:gd name="connsiteY178" fmla="*/ 1986019 h 2344739"/>
              <a:gd name="connsiteX179" fmla="*/ 3603855 w 12192001"/>
              <a:gd name="connsiteY179" fmla="*/ 1987381 h 2344739"/>
              <a:gd name="connsiteX180" fmla="*/ 3594736 w 12192001"/>
              <a:gd name="connsiteY180" fmla="*/ 1987545 h 2344739"/>
              <a:gd name="connsiteX181" fmla="*/ 3594501 w 12192001"/>
              <a:gd name="connsiteY181" fmla="*/ 1987276 h 2344739"/>
              <a:gd name="connsiteX182" fmla="*/ 3585978 w 12192001"/>
              <a:gd name="connsiteY182" fmla="*/ 1987966 h 2344739"/>
              <a:gd name="connsiteX183" fmla="*/ 3536135 w 12192001"/>
              <a:gd name="connsiteY183" fmla="*/ 1978267 h 2344739"/>
              <a:gd name="connsiteX184" fmla="*/ 3473223 w 12192001"/>
              <a:gd name="connsiteY184" fmla="*/ 1974606 h 2344739"/>
              <a:gd name="connsiteX185" fmla="*/ 3400728 w 12192001"/>
              <a:gd name="connsiteY185" fmla="*/ 1962558 h 2344739"/>
              <a:gd name="connsiteX186" fmla="*/ 3363888 w 12192001"/>
              <a:gd name="connsiteY186" fmla="*/ 1979510 h 2344739"/>
              <a:gd name="connsiteX187" fmla="*/ 3344026 w 12192001"/>
              <a:gd name="connsiteY187" fmla="*/ 1981192 h 2344739"/>
              <a:gd name="connsiteX188" fmla="*/ 3341698 w 12192001"/>
              <a:gd name="connsiteY188" fmla="*/ 1980217 h 2344739"/>
              <a:gd name="connsiteX189" fmla="*/ 3262356 w 12192001"/>
              <a:gd name="connsiteY189" fmla="*/ 1986094 h 2344739"/>
              <a:gd name="connsiteX190" fmla="*/ 3142556 w 12192001"/>
              <a:gd name="connsiteY190" fmla="*/ 1993869 h 2344739"/>
              <a:gd name="connsiteX191" fmla="*/ 3030291 w 12192001"/>
              <a:gd name="connsiteY191" fmla="*/ 1996512 h 2344739"/>
              <a:gd name="connsiteX192" fmla="*/ 2781569 w 12192001"/>
              <a:gd name="connsiteY192" fmla="*/ 2018333 h 2344739"/>
              <a:gd name="connsiteX193" fmla="*/ 2646527 w 12192001"/>
              <a:gd name="connsiteY193" fmla="*/ 2028869 h 2344739"/>
              <a:gd name="connsiteX194" fmla="*/ 2568028 w 12192001"/>
              <a:gd name="connsiteY194" fmla="*/ 2002628 h 2344739"/>
              <a:gd name="connsiteX195" fmla="*/ 2443255 w 12192001"/>
              <a:gd name="connsiteY195" fmla="*/ 2016529 h 2344739"/>
              <a:gd name="connsiteX196" fmla="*/ 2315112 w 12192001"/>
              <a:gd name="connsiteY196" fmla="*/ 2024996 h 2344739"/>
              <a:gd name="connsiteX197" fmla="*/ 2208578 w 12192001"/>
              <a:gd name="connsiteY197" fmla="*/ 2019763 h 2344739"/>
              <a:gd name="connsiteX198" fmla="*/ 2094665 w 12192001"/>
              <a:gd name="connsiteY198" fmla="*/ 2003052 h 2344739"/>
              <a:gd name="connsiteX199" fmla="*/ 1997356 w 12192001"/>
              <a:gd name="connsiteY199" fmla="*/ 1995032 h 2344739"/>
              <a:gd name="connsiteX200" fmla="*/ 1928172 w 12192001"/>
              <a:gd name="connsiteY200" fmla="*/ 2016977 h 2344739"/>
              <a:gd name="connsiteX201" fmla="*/ 1921650 w 12192001"/>
              <a:gd name="connsiteY201" fmla="*/ 2012146 h 2344739"/>
              <a:gd name="connsiteX202" fmla="*/ 1873080 w 12192001"/>
              <a:gd name="connsiteY202" fmla="*/ 2013741 h 2344739"/>
              <a:gd name="connsiteX203" fmla="*/ 1786655 w 12192001"/>
              <a:gd name="connsiteY203" fmla="*/ 2041363 h 2344739"/>
              <a:gd name="connsiteX204" fmla="*/ 1738204 w 12192001"/>
              <a:gd name="connsiteY204" fmla="*/ 2036312 h 2344739"/>
              <a:gd name="connsiteX205" fmla="*/ 1675071 w 12192001"/>
              <a:gd name="connsiteY205" fmla="*/ 2019963 h 2344739"/>
              <a:gd name="connsiteX206" fmla="*/ 1608669 w 12192001"/>
              <a:gd name="connsiteY206" fmla="*/ 2013066 h 2344739"/>
              <a:gd name="connsiteX207" fmla="*/ 1496110 w 12192001"/>
              <a:gd name="connsiteY207" fmla="*/ 1987476 h 2344739"/>
              <a:gd name="connsiteX208" fmla="*/ 1149979 w 12192001"/>
              <a:gd name="connsiteY208" fmla="*/ 1938041 h 2344739"/>
              <a:gd name="connsiteX209" fmla="*/ 858269 w 12192001"/>
              <a:gd name="connsiteY209" fmla="*/ 1928608 h 2344739"/>
              <a:gd name="connsiteX210" fmla="*/ 837540 w 12192001"/>
              <a:gd name="connsiteY210" fmla="*/ 1929821 h 2344739"/>
              <a:gd name="connsiteX211" fmla="*/ 816809 w 12192001"/>
              <a:gd name="connsiteY211" fmla="*/ 1927857 h 2344739"/>
              <a:gd name="connsiteX212" fmla="*/ 811506 w 12192001"/>
              <a:gd name="connsiteY212" fmla="*/ 1930751 h 2344739"/>
              <a:gd name="connsiteX213" fmla="*/ 797041 w 12192001"/>
              <a:gd name="connsiteY213" fmla="*/ 1930446 h 2344739"/>
              <a:gd name="connsiteX214" fmla="*/ 767901 w 12192001"/>
              <a:gd name="connsiteY214" fmla="*/ 1932653 h 2344739"/>
              <a:gd name="connsiteX215" fmla="*/ 763053 w 12192001"/>
              <a:gd name="connsiteY215" fmla="*/ 1930432 h 2344739"/>
              <a:gd name="connsiteX216" fmla="*/ 720047 w 12192001"/>
              <a:gd name="connsiteY216" fmla="*/ 1929661 h 2344739"/>
              <a:gd name="connsiteX217" fmla="*/ 719742 w 12192001"/>
              <a:gd name="connsiteY217" fmla="*/ 1928399 h 2344739"/>
              <a:gd name="connsiteX218" fmla="*/ 708875 w 12192001"/>
              <a:gd name="connsiteY218" fmla="*/ 1922722 h 2344739"/>
              <a:gd name="connsiteX219" fmla="*/ 596792 w 12192001"/>
              <a:gd name="connsiteY219" fmla="*/ 1879864 h 2344739"/>
              <a:gd name="connsiteX220" fmla="*/ 578535 w 12192001"/>
              <a:gd name="connsiteY220" fmla="*/ 1877212 h 2344739"/>
              <a:gd name="connsiteX221" fmla="*/ 571717 w 12192001"/>
              <a:gd name="connsiteY221" fmla="*/ 1877401 h 2344739"/>
              <a:gd name="connsiteX222" fmla="*/ 445099 w 12192001"/>
              <a:gd name="connsiteY222" fmla="*/ 1839371 h 2344739"/>
              <a:gd name="connsiteX223" fmla="*/ 404015 w 12192001"/>
              <a:gd name="connsiteY223" fmla="*/ 1833548 h 2344739"/>
              <a:gd name="connsiteX224" fmla="*/ 292435 w 12192001"/>
              <a:gd name="connsiteY224" fmla="*/ 1812852 h 2344739"/>
              <a:gd name="connsiteX225" fmla="*/ 118381 w 12192001"/>
              <a:gd name="connsiteY225" fmla="*/ 1761047 h 2344739"/>
              <a:gd name="connsiteX226" fmla="*/ 15526 w 12192001"/>
              <a:gd name="connsiteY226" fmla="*/ 1758191 h 2344739"/>
              <a:gd name="connsiteX227" fmla="*/ 2 w 12192001"/>
              <a:gd name="connsiteY227" fmla="*/ 1752722 h 2344739"/>
              <a:gd name="connsiteX228" fmla="*/ 1 w 12192001"/>
              <a:gd name="connsiteY228" fmla="*/ 762497 h 2344739"/>
              <a:gd name="connsiteX229" fmla="*/ 0 w 12192001"/>
              <a:gd name="connsiteY229" fmla="*/ 762497 h 2344739"/>
              <a:gd name="connsiteX230" fmla="*/ 0 w 12192001"/>
              <a:gd name="connsiteY230" fmla="*/ 222213 h 2344739"/>
              <a:gd name="connsiteX231" fmla="*/ 0 w 12192001"/>
              <a:gd name="connsiteY231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218559 w 12192001"/>
              <a:gd name="connsiteY111" fmla="*/ 2156680 h 2344739"/>
              <a:gd name="connsiteX112" fmla="*/ 7201101 w 12192001"/>
              <a:gd name="connsiteY112" fmla="*/ 2161230 h 2344739"/>
              <a:gd name="connsiteX113" fmla="*/ 7197004 w 12192001"/>
              <a:gd name="connsiteY113" fmla="*/ 2166588 h 2344739"/>
              <a:gd name="connsiteX114" fmla="*/ 7170808 w 12192001"/>
              <a:gd name="connsiteY114" fmla="*/ 2171236 h 2344739"/>
              <a:gd name="connsiteX115" fmla="*/ 7096988 w 12192001"/>
              <a:gd name="connsiteY115" fmla="*/ 2183464 h 2344739"/>
              <a:gd name="connsiteX116" fmla="*/ 7018496 w 12192001"/>
              <a:gd name="connsiteY116" fmla="*/ 2183090 h 2344739"/>
              <a:gd name="connsiteX117" fmla="*/ 6904146 w 12192001"/>
              <a:gd name="connsiteY117" fmla="*/ 2212596 h 2344739"/>
              <a:gd name="connsiteX118" fmla="*/ 6708222 w 12192001"/>
              <a:gd name="connsiteY118" fmla="*/ 2240551 h 2344739"/>
              <a:gd name="connsiteX119" fmla="*/ 6549454 w 12192001"/>
              <a:gd name="connsiteY119" fmla="*/ 2269327 h 2344739"/>
              <a:gd name="connsiteX120" fmla="*/ 6317560 w 12192001"/>
              <a:gd name="connsiteY120" fmla="*/ 2316127 h 2344739"/>
              <a:gd name="connsiteX121" fmla="*/ 6168674 w 12192001"/>
              <a:gd name="connsiteY121" fmla="*/ 2318214 h 2344739"/>
              <a:gd name="connsiteX122" fmla="*/ 6073848 w 12192001"/>
              <a:gd name="connsiteY122" fmla="*/ 2338676 h 2344739"/>
              <a:gd name="connsiteX123" fmla="*/ 6068529 w 12192001"/>
              <a:gd name="connsiteY123" fmla="*/ 2337139 h 2344739"/>
              <a:gd name="connsiteX124" fmla="*/ 6048638 w 12192001"/>
              <a:gd name="connsiteY124" fmla="*/ 2337822 h 2344739"/>
              <a:gd name="connsiteX125" fmla="*/ 6041285 w 12192001"/>
              <a:gd name="connsiteY125" fmla="*/ 2329473 h 2344739"/>
              <a:gd name="connsiteX126" fmla="*/ 6010090 w 12192001"/>
              <a:gd name="connsiteY126" fmla="*/ 2324380 h 2344739"/>
              <a:gd name="connsiteX127" fmla="*/ 5957375 w 12192001"/>
              <a:gd name="connsiteY127" fmla="*/ 2328024 h 2344739"/>
              <a:gd name="connsiteX128" fmla="*/ 5758919 w 12192001"/>
              <a:gd name="connsiteY128" fmla="*/ 2343716 h 2344739"/>
              <a:gd name="connsiteX129" fmla="*/ 5626960 w 12192001"/>
              <a:gd name="connsiteY129" fmla="*/ 2344739 h 2344739"/>
              <a:gd name="connsiteX130" fmla="*/ 5470906 w 12192001"/>
              <a:gd name="connsiteY130" fmla="*/ 2330719 h 2344739"/>
              <a:gd name="connsiteX131" fmla="*/ 5432761 w 12192001"/>
              <a:gd name="connsiteY131" fmla="*/ 2319466 h 2344739"/>
              <a:gd name="connsiteX132" fmla="*/ 5381669 w 12192001"/>
              <a:gd name="connsiteY132" fmla="*/ 2301764 h 2344739"/>
              <a:gd name="connsiteX133" fmla="*/ 5261764 w 12192001"/>
              <a:gd name="connsiteY133" fmla="*/ 2281347 h 2344739"/>
              <a:gd name="connsiteX134" fmla="*/ 5222961 w 12192001"/>
              <a:gd name="connsiteY134" fmla="*/ 2270223 h 2344739"/>
              <a:gd name="connsiteX135" fmla="*/ 5174660 w 12192001"/>
              <a:gd name="connsiteY135" fmla="*/ 2267233 h 2344739"/>
              <a:gd name="connsiteX136" fmla="*/ 5156554 w 12192001"/>
              <a:gd name="connsiteY136" fmla="*/ 2260010 h 2344739"/>
              <a:gd name="connsiteX137" fmla="*/ 5142599 w 12192001"/>
              <a:gd name="connsiteY137" fmla="*/ 2256610 h 2344739"/>
              <a:gd name="connsiteX138" fmla="*/ 5139596 w 12192001"/>
              <a:gd name="connsiteY138" fmla="*/ 2254509 h 2344739"/>
              <a:gd name="connsiteX139" fmla="*/ 5121659 w 12192001"/>
              <a:gd name="connsiteY139" fmla="*/ 2243656 h 2344739"/>
              <a:gd name="connsiteX140" fmla="*/ 5065790 w 12192001"/>
              <a:gd name="connsiteY140" fmla="*/ 2250227 h 2344739"/>
              <a:gd name="connsiteX141" fmla="*/ 5011514 w 12192001"/>
              <a:gd name="connsiteY141" fmla="*/ 2233846 h 2344739"/>
              <a:gd name="connsiteX142" fmla="*/ 4840441 w 12192001"/>
              <a:gd name="connsiteY142" fmla="*/ 2209829 h 2344739"/>
              <a:gd name="connsiteX143" fmla="*/ 4762447 w 12192001"/>
              <a:gd name="connsiteY143" fmla="*/ 2182061 h 2344739"/>
              <a:gd name="connsiteX144" fmla="*/ 4723186 w 12192001"/>
              <a:gd name="connsiteY144" fmla="*/ 2173047 h 2344739"/>
              <a:gd name="connsiteX145" fmla="*/ 4721176 w 12192001"/>
              <a:gd name="connsiteY145" fmla="*/ 2172298 h 2344739"/>
              <a:gd name="connsiteX146" fmla="*/ 4722111 w 12192001"/>
              <a:gd name="connsiteY146" fmla="*/ 2172087 h 2344739"/>
              <a:gd name="connsiteX147" fmla="*/ 4717202 w 12192001"/>
              <a:gd name="connsiteY147" fmla="*/ 2170817 h 2344739"/>
              <a:gd name="connsiteX148" fmla="*/ 4721176 w 12192001"/>
              <a:gd name="connsiteY148" fmla="*/ 2172298 h 2344739"/>
              <a:gd name="connsiteX149" fmla="*/ 4715526 w 12192001"/>
              <a:gd name="connsiteY149" fmla="*/ 2173573 h 2344739"/>
              <a:gd name="connsiteX150" fmla="*/ 4515814 w 12192001"/>
              <a:gd name="connsiteY150" fmla="*/ 2163671 h 2344739"/>
              <a:gd name="connsiteX151" fmla="*/ 4428543 w 12192001"/>
              <a:gd name="connsiteY151" fmla="*/ 2153020 h 2344739"/>
              <a:gd name="connsiteX152" fmla="*/ 4362875 w 12192001"/>
              <a:gd name="connsiteY152" fmla="*/ 2151674 h 2344739"/>
              <a:gd name="connsiteX153" fmla="*/ 4316966 w 12192001"/>
              <a:gd name="connsiteY153" fmla="*/ 2158289 h 2344739"/>
              <a:gd name="connsiteX154" fmla="*/ 4315110 w 12192001"/>
              <a:gd name="connsiteY154" fmla="*/ 2156948 h 2344739"/>
              <a:gd name="connsiteX155" fmla="*/ 4295144 w 12192001"/>
              <a:gd name="connsiteY155" fmla="*/ 2155069 h 2344739"/>
              <a:gd name="connsiteX156" fmla="*/ 4290064 w 12192001"/>
              <a:gd name="connsiteY156" fmla="*/ 2157986 h 2344739"/>
              <a:gd name="connsiteX157" fmla="*/ 4276142 w 12192001"/>
              <a:gd name="connsiteY157" fmla="*/ 2157740 h 2344739"/>
              <a:gd name="connsiteX158" fmla="*/ 4248117 w 12192001"/>
              <a:gd name="connsiteY158" fmla="*/ 2160064 h 2344739"/>
              <a:gd name="connsiteX159" fmla="*/ 4202051 w 12192001"/>
              <a:gd name="connsiteY159" fmla="*/ 2157269 h 2344739"/>
              <a:gd name="connsiteX160" fmla="*/ 4201745 w 12192001"/>
              <a:gd name="connsiteY160" fmla="*/ 2156010 h 2344739"/>
              <a:gd name="connsiteX161" fmla="*/ 4191248 w 12192001"/>
              <a:gd name="connsiteY161" fmla="*/ 2150376 h 2344739"/>
              <a:gd name="connsiteX162" fmla="*/ 4142745 w 12192001"/>
              <a:gd name="connsiteY162" fmla="*/ 2134511 h 2344739"/>
              <a:gd name="connsiteX163" fmla="*/ 4083097 w 12192001"/>
              <a:gd name="connsiteY163" fmla="*/ 2107978 h 2344739"/>
              <a:gd name="connsiteX164" fmla="*/ 4074546 w 12192001"/>
              <a:gd name="connsiteY164" fmla="*/ 2107143 h 2344739"/>
              <a:gd name="connsiteX165" fmla="*/ 4074427 w 12192001"/>
              <a:gd name="connsiteY165" fmla="*/ 2106844 h 2344739"/>
              <a:gd name="connsiteX166" fmla="*/ 4065510 w 12192001"/>
              <a:gd name="connsiteY166" fmla="*/ 2105400 h 2344739"/>
              <a:gd name="connsiteX167" fmla="*/ 4058954 w 12192001"/>
              <a:gd name="connsiteY167" fmla="*/ 2105618 h 2344739"/>
              <a:gd name="connsiteX168" fmla="*/ 4042364 w 12192001"/>
              <a:gd name="connsiteY168" fmla="*/ 2103997 h 2344739"/>
              <a:gd name="connsiteX169" fmla="*/ 4036997 w 12192001"/>
              <a:gd name="connsiteY169" fmla="*/ 2101563 h 2344739"/>
              <a:gd name="connsiteX170" fmla="*/ 4035363 w 12192001"/>
              <a:gd name="connsiteY170" fmla="*/ 2097896 h 2344739"/>
              <a:gd name="connsiteX171" fmla="*/ 4033778 w 12192001"/>
              <a:gd name="connsiteY171" fmla="*/ 2098131 h 2344739"/>
              <a:gd name="connsiteX172" fmla="*/ 4004538 w 12192001"/>
              <a:gd name="connsiteY172" fmla="*/ 2085563 h 2344739"/>
              <a:gd name="connsiteX173" fmla="*/ 3936846 w 12192001"/>
              <a:gd name="connsiteY173" fmla="*/ 2068106 h 2344739"/>
              <a:gd name="connsiteX174" fmla="*/ 3897275 w 12192001"/>
              <a:gd name="connsiteY174" fmla="*/ 2062451 h 2344739"/>
              <a:gd name="connsiteX175" fmla="*/ 3789760 w 12192001"/>
              <a:gd name="connsiteY175" fmla="*/ 2042213 h 2344739"/>
              <a:gd name="connsiteX176" fmla="*/ 3682513 w 12192001"/>
              <a:gd name="connsiteY176" fmla="*/ 2018290 h 2344739"/>
              <a:gd name="connsiteX177" fmla="*/ 3610035 w 12192001"/>
              <a:gd name="connsiteY177" fmla="*/ 1986019 h 2344739"/>
              <a:gd name="connsiteX178" fmla="*/ 3603855 w 12192001"/>
              <a:gd name="connsiteY178" fmla="*/ 1987381 h 2344739"/>
              <a:gd name="connsiteX179" fmla="*/ 3594736 w 12192001"/>
              <a:gd name="connsiteY179" fmla="*/ 1987545 h 2344739"/>
              <a:gd name="connsiteX180" fmla="*/ 3594501 w 12192001"/>
              <a:gd name="connsiteY180" fmla="*/ 1987276 h 2344739"/>
              <a:gd name="connsiteX181" fmla="*/ 3585978 w 12192001"/>
              <a:gd name="connsiteY181" fmla="*/ 1987966 h 2344739"/>
              <a:gd name="connsiteX182" fmla="*/ 3536135 w 12192001"/>
              <a:gd name="connsiteY182" fmla="*/ 1978267 h 2344739"/>
              <a:gd name="connsiteX183" fmla="*/ 3473223 w 12192001"/>
              <a:gd name="connsiteY183" fmla="*/ 1974606 h 2344739"/>
              <a:gd name="connsiteX184" fmla="*/ 3400728 w 12192001"/>
              <a:gd name="connsiteY184" fmla="*/ 1962558 h 2344739"/>
              <a:gd name="connsiteX185" fmla="*/ 3363888 w 12192001"/>
              <a:gd name="connsiteY185" fmla="*/ 1979510 h 2344739"/>
              <a:gd name="connsiteX186" fmla="*/ 3344026 w 12192001"/>
              <a:gd name="connsiteY186" fmla="*/ 1981192 h 2344739"/>
              <a:gd name="connsiteX187" fmla="*/ 3341698 w 12192001"/>
              <a:gd name="connsiteY187" fmla="*/ 1980217 h 2344739"/>
              <a:gd name="connsiteX188" fmla="*/ 3262356 w 12192001"/>
              <a:gd name="connsiteY188" fmla="*/ 1986094 h 2344739"/>
              <a:gd name="connsiteX189" fmla="*/ 3142556 w 12192001"/>
              <a:gd name="connsiteY189" fmla="*/ 1993869 h 2344739"/>
              <a:gd name="connsiteX190" fmla="*/ 3030291 w 12192001"/>
              <a:gd name="connsiteY190" fmla="*/ 1996512 h 2344739"/>
              <a:gd name="connsiteX191" fmla="*/ 2781569 w 12192001"/>
              <a:gd name="connsiteY191" fmla="*/ 2018333 h 2344739"/>
              <a:gd name="connsiteX192" fmla="*/ 2646527 w 12192001"/>
              <a:gd name="connsiteY192" fmla="*/ 2028869 h 2344739"/>
              <a:gd name="connsiteX193" fmla="*/ 2568028 w 12192001"/>
              <a:gd name="connsiteY193" fmla="*/ 2002628 h 2344739"/>
              <a:gd name="connsiteX194" fmla="*/ 2443255 w 12192001"/>
              <a:gd name="connsiteY194" fmla="*/ 2016529 h 2344739"/>
              <a:gd name="connsiteX195" fmla="*/ 2315112 w 12192001"/>
              <a:gd name="connsiteY195" fmla="*/ 2024996 h 2344739"/>
              <a:gd name="connsiteX196" fmla="*/ 2208578 w 12192001"/>
              <a:gd name="connsiteY196" fmla="*/ 2019763 h 2344739"/>
              <a:gd name="connsiteX197" fmla="*/ 2094665 w 12192001"/>
              <a:gd name="connsiteY197" fmla="*/ 2003052 h 2344739"/>
              <a:gd name="connsiteX198" fmla="*/ 1997356 w 12192001"/>
              <a:gd name="connsiteY198" fmla="*/ 1995032 h 2344739"/>
              <a:gd name="connsiteX199" fmla="*/ 1928172 w 12192001"/>
              <a:gd name="connsiteY199" fmla="*/ 2016977 h 2344739"/>
              <a:gd name="connsiteX200" fmla="*/ 1921650 w 12192001"/>
              <a:gd name="connsiteY200" fmla="*/ 2012146 h 2344739"/>
              <a:gd name="connsiteX201" fmla="*/ 1873080 w 12192001"/>
              <a:gd name="connsiteY201" fmla="*/ 2013741 h 2344739"/>
              <a:gd name="connsiteX202" fmla="*/ 1786655 w 12192001"/>
              <a:gd name="connsiteY202" fmla="*/ 2041363 h 2344739"/>
              <a:gd name="connsiteX203" fmla="*/ 1738204 w 12192001"/>
              <a:gd name="connsiteY203" fmla="*/ 2036312 h 2344739"/>
              <a:gd name="connsiteX204" fmla="*/ 1675071 w 12192001"/>
              <a:gd name="connsiteY204" fmla="*/ 2019963 h 2344739"/>
              <a:gd name="connsiteX205" fmla="*/ 1608669 w 12192001"/>
              <a:gd name="connsiteY205" fmla="*/ 2013066 h 2344739"/>
              <a:gd name="connsiteX206" fmla="*/ 1496110 w 12192001"/>
              <a:gd name="connsiteY206" fmla="*/ 1987476 h 2344739"/>
              <a:gd name="connsiteX207" fmla="*/ 1149979 w 12192001"/>
              <a:gd name="connsiteY207" fmla="*/ 1938041 h 2344739"/>
              <a:gd name="connsiteX208" fmla="*/ 858269 w 12192001"/>
              <a:gd name="connsiteY208" fmla="*/ 1928608 h 2344739"/>
              <a:gd name="connsiteX209" fmla="*/ 837540 w 12192001"/>
              <a:gd name="connsiteY209" fmla="*/ 1929821 h 2344739"/>
              <a:gd name="connsiteX210" fmla="*/ 816809 w 12192001"/>
              <a:gd name="connsiteY210" fmla="*/ 1927857 h 2344739"/>
              <a:gd name="connsiteX211" fmla="*/ 811506 w 12192001"/>
              <a:gd name="connsiteY211" fmla="*/ 1930751 h 2344739"/>
              <a:gd name="connsiteX212" fmla="*/ 797041 w 12192001"/>
              <a:gd name="connsiteY212" fmla="*/ 1930446 h 2344739"/>
              <a:gd name="connsiteX213" fmla="*/ 767901 w 12192001"/>
              <a:gd name="connsiteY213" fmla="*/ 1932653 h 2344739"/>
              <a:gd name="connsiteX214" fmla="*/ 763053 w 12192001"/>
              <a:gd name="connsiteY214" fmla="*/ 1930432 h 2344739"/>
              <a:gd name="connsiteX215" fmla="*/ 720047 w 12192001"/>
              <a:gd name="connsiteY215" fmla="*/ 1929661 h 2344739"/>
              <a:gd name="connsiteX216" fmla="*/ 719742 w 12192001"/>
              <a:gd name="connsiteY216" fmla="*/ 1928399 h 2344739"/>
              <a:gd name="connsiteX217" fmla="*/ 708875 w 12192001"/>
              <a:gd name="connsiteY217" fmla="*/ 1922722 h 2344739"/>
              <a:gd name="connsiteX218" fmla="*/ 596792 w 12192001"/>
              <a:gd name="connsiteY218" fmla="*/ 1879864 h 2344739"/>
              <a:gd name="connsiteX219" fmla="*/ 578535 w 12192001"/>
              <a:gd name="connsiteY219" fmla="*/ 1877212 h 2344739"/>
              <a:gd name="connsiteX220" fmla="*/ 571717 w 12192001"/>
              <a:gd name="connsiteY220" fmla="*/ 1877401 h 2344739"/>
              <a:gd name="connsiteX221" fmla="*/ 445099 w 12192001"/>
              <a:gd name="connsiteY221" fmla="*/ 1839371 h 2344739"/>
              <a:gd name="connsiteX222" fmla="*/ 404015 w 12192001"/>
              <a:gd name="connsiteY222" fmla="*/ 1833548 h 2344739"/>
              <a:gd name="connsiteX223" fmla="*/ 292435 w 12192001"/>
              <a:gd name="connsiteY223" fmla="*/ 1812852 h 2344739"/>
              <a:gd name="connsiteX224" fmla="*/ 118381 w 12192001"/>
              <a:gd name="connsiteY224" fmla="*/ 1761047 h 2344739"/>
              <a:gd name="connsiteX225" fmla="*/ 15526 w 12192001"/>
              <a:gd name="connsiteY225" fmla="*/ 1758191 h 2344739"/>
              <a:gd name="connsiteX226" fmla="*/ 2 w 12192001"/>
              <a:gd name="connsiteY226" fmla="*/ 1752722 h 2344739"/>
              <a:gd name="connsiteX227" fmla="*/ 1 w 12192001"/>
              <a:gd name="connsiteY227" fmla="*/ 762497 h 2344739"/>
              <a:gd name="connsiteX228" fmla="*/ 0 w 12192001"/>
              <a:gd name="connsiteY228" fmla="*/ 762497 h 2344739"/>
              <a:gd name="connsiteX229" fmla="*/ 0 w 12192001"/>
              <a:gd name="connsiteY229" fmla="*/ 222213 h 2344739"/>
              <a:gd name="connsiteX230" fmla="*/ 0 w 12192001"/>
              <a:gd name="connsiteY230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20047 w 12192001"/>
              <a:gd name="connsiteY213" fmla="*/ 1929661 h 2344739"/>
              <a:gd name="connsiteX214" fmla="*/ 719742 w 12192001"/>
              <a:gd name="connsiteY214" fmla="*/ 1928399 h 2344739"/>
              <a:gd name="connsiteX215" fmla="*/ 708875 w 12192001"/>
              <a:gd name="connsiteY215" fmla="*/ 1922722 h 2344739"/>
              <a:gd name="connsiteX216" fmla="*/ 596792 w 12192001"/>
              <a:gd name="connsiteY216" fmla="*/ 1879864 h 2344739"/>
              <a:gd name="connsiteX217" fmla="*/ 578535 w 12192001"/>
              <a:gd name="connsiteY217" fmla="*/ 1877212 h 2344739"/>
              <a:gd name="connsiteX218" fmla="*/ 571717 w 12192001"/>
              <a:gd name="connsiteY218" fmla="*/ 1877401 h 2344739"/>
              <a:gd name="connsiteX219" fmla="*/ 445099 w 12192001"/>
              <a:gd name="connsiteY219" fmla="*/ 1839371 h 2344739"/>
              <a:gd name="connsiteX220" fmla="*/ 404015 w 12192001"/>
              <a:gd name="connsiteY220" fmla="*/ 1833548 h 2344739"/>
              <a:gd name="connsiteX221" fmla="*/ 292435 w 12192001"/>
              <a:gd name="connsiteY221" fmla="*/ 1812852 h 2344739"/>
              <a:gd name="connsiteX222" fmla="*/ 118381 w 12192001"/>
              <a:gd name="connsiteY222" fmla="*/ 1761047 h 2344739"/>
              <a:gd name="connsiteX223" fmla="*/ 15526 w 12192001"/>
              <a:gd name="connsiteY223" fmla="*/ 1758191 h 2344739"/>
              <a:gd name="connsiteX224" fmla="*/ 2 w 12192001"/>
              <a:gd name="connsiteY224" fmla="*/ 1752722 h 2344739"/>
              <a:gd name="connsiteX225" fmla="*/ 1 w 12192001"/>
              <a:gd name="connsiteY225" fmla="*/ 762497 h 2344739"/>
              <a:gd name="connsiteX226" fmla="*/ 0 w 12192001"/>
              <a:gd name="connsiteY226" fmla="*/ 762497 h 2344739"/>
              <a:gd name="connsiteX227" fmla="*/ 0 w 12192001"/>
              <a:gd name="connsiteY227" fmla="*/ 222213 h 2344739"/>
              <a:gd name="connsiteX228" fmla="*/ 0 w 12192001"/>
              <a:gd name="connsiteY228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67901 w 12192001"/>
              <a:gd name="connsiteY211" fmla="*/ 1932653 h 2344739"/>
              <a:gd name="connsiteX212" fmla="*/ 720047 w 12192001"/>
              <a:gd name="connsiteY212" fmla="*/ 1929661 h 2344739"/>
              <a:gd name="connsiteX213" fmla="*/ 719742 w 12192001"/>
              <a:gd name="connsiteY213" fmla="*/ 1928399 h 2344739"/>
              <a:gd name="connsiteX214" fmla="*/ 708875 w 12192001"/>
              <a:gd name="connsiteY214" fmla="*/ 1922722 h 2344739"/>
              <a:gd name="connsiteX215" fmla="*/ 596792 w 12192001"/>
              <a:gd name="connsiteY215" fmla="*/ 1879864 h 2344739"/>
              <a:gd name="connsiteX216" fmla="*/ 578535 w 12192001"/>
              <a:gd name="connsiteY216" fmla="*/ 1877212 h 2344739"/>
              <a:gd name="connsiteX217" fmla="*/ 571717 w 12192001"/>
              <a:gd name="connsiteY217" fmla="*/ 1877401 h 2344739"/>
              <a:gd name="connsiteX218" fmla="*/ 445099 w 12192001"/>
              <a:gd name="connsiteY218" fmla="*/ 1839371 h 2344739"/>
              <a:gd name="connsiteX219" fmla="*/ 404015 w 12192001"/>
              <a:gd name="connsiteY219" fmla="*/ 1833548 h 2344739"/>
              <a:gd name="connsiteX220" fmla="*/ 292435 w 12192001"/>
              <a:gd name="connsiteY220" fmla="*/ 1812852 h 2344739"/>
              <a:gd name="connsiteX221" fmla="*/ 118381 w 12192001"/>
              <a:gd name="connsiteY221" fmla="*/ 1761047 h 2344739"/>
              <a:gd name="connsiteX222" fmla="*/ 15526 w 12192001"/>
              <a:gd name="connsiteY222" fmla="*/ 1758191 h 2344739"/>
              <a:gd name="connsiteX223" fmla="*/ 2 w 12192001"/>
              <a:gd name="connsiteY223" fmla="*/ 1752722 h 2344739"/>
              <a:gd name="connsiteX224" fmla="*/ 1 w 12192001"/>
              <a:gd name="connsiteY224" fmla="*/ 762497 h 2344739"/>
              <a:gd name="connsiteX225" fmla="*/ 0 w 12192001"/>
              <a:gd name="connsiteY225" fmla="*/ 762497 h 2344739"/>
              <a:gd name="connsiteX226" fmla="*/ 0 w 12192001"/>
              <a:gd name="connsiteY226" fmla="*/ 222213 h 2344739"/>
              <a:gd name="connsiteX227" fmla="*/ 0 w 12192001"/>
              <a:gd name="connsiteY227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762497 h 2344739"/>
              <a:gd name="connsiteX225" fmla="*/ 0 w 12192001"/>
              <a:gd name="connsiteY225" fmla="*/ 222213 h 2344739"/>
              <a:gd name="connsiteX226" fmla="*/ 0 w 12192001"/>
              <a:gd name="connsiteY22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222213 h 2344739"/>
              <a:gd name="connsiteX225" fmla="*/ 0 w 12192001"/>
              <a:gd name="connsiteY225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53521 w 12193149"/>
              <a:gd name="connsiteY90" fmla="*/ 1957169 h 2344739"/>
              <a:gd name="connsiteX91" fmla="*/ 8321252 w 12193149"/>
              <a:gd name="connsiteY91" fmla="*/ 1974587 h 2344739"/>
              <a:gd name="connsiteX92" fmla="*/ 8315581 w 12193149"/>
              <a:gd name="connsiteY92" fmla="*/ 1974913 h 2344739"/>
              <a:gd name="connsiteX93" fmla="*/ 8296322 w 12193149"/>
              <a:gd name="connsiteY93" fmla="*/ 1988808 h 2344739"/>
              <a:gd name="connsiteX94" fmla="*/ 8285424 w 12193149"/>
              <a:gd name="connsiteY94" fmla="*/ 1994631 h 2344739"/>
              <a:gd name="connsiteX95" fmla="*/ 8284298 w 12193149"/>
              <a:gd name="connsiteY95" fmla="*/ 1999074 h 2344739"/>
              <a:gd name="connsiteX96" fmla="*/ 8267224 w 12193149"/>
              <a:gd name="connsiteY96" fmla="*/ 2006249 h 2344739"/>
              <a:gd name="connsiteX97" fmla="*/ 8264525 w 12193149"/>
              <a:gd name="connsiteY97" fmla="*/ 2006019 h 2344739"/>
              <a:gd name="connsiteX98" fmla="*/ 8253181 w 12193149"/>
              <a:gd name="connsiteY98" fmla="*/ 2015862 h 2344739"/>
              <a:gd name="connsiteX99" fmla="*/ 8246982 w 12193149"/>
              <a:gd name="connsiteY99" fmla="*/ 2028854 h 2344739"/>
              <a:gd name="connsiteX100" fmla="*/ 8091420 w 12193149"/>
              <a:gd name="connsiteY100" fmla="*/ 2075015 h 2344739"/>
              <a:gd name="connsiteX101" fmla="*/ 7906555 w 12193149"/>
              <a:gd name="connsiteY101" fmla="*/ 2116988 h 2344739"/>
              <a:gd name="connsiteX102" fmla="*/ 7719893 w 12193149"/>
              <a:gd name="connsiteY102" fmla="*/ 2142703 h 2344739"/>
              <a:gd name="connsiteX103" fmla="*/ 7615495 w 12193149"/>
              <a:gd name="connsiteY103" fmla="*/ 2139232 h 2344739"/>
              <a:gd name="connsiteX104" fmla="*/ 7528691 w 12193149"/>
              <a:gd name="connsiteY104" fmla="*/ 2145060 h 2344739"/>
              <a:gd name="connsiteX105" fmla="*/ 7520719 w 12193149"/>
              <a:gd name="connsiteY105" fmla="*/ 2147613 h 2344739"/>
              <a:gd name="connsiteX106" fmla="*/ 7508559 w 12193149"/>
              <a:gd name="connsiteY106" fmla="*/ 2148948 h 2344739"/>
              <a:gd name="connsiteX107" fmla="*/ 7508188 w 12193149"/>
              <a:gd name="connsiteY107" fmla="*/ 2148621 h 2344739"/>
              <a:gd name="connsiteX108" fmla="*/ 7496943 w 12193149"/>
              <a:gd name="connsiteY108" fmla="*/ 2150573 h 2344739"/>
              <a:gd name="connsiteX109" fmla="*/ 7406539 w 12193149"/>
              <a:gd name="connsiteY109" fmla="*/ 2142468 h 2344739"/>
              <a:gd name="connsiteX110" fmla="*/ 7219707 w 12193149"/>
              <a:gd name="connsiteY110" fmla="*/ 2156680 h 2344739"/>
              <a:gd name="connsiteX111" fmla="*/ 7202249 w 12193149"/>
              <a:gd name="connsiteY111" fmla="*/ 2161230 h 2344739"/>
              <a:gd name="connsiteX112" fmla="*/ 7198152 w 12193149"/>
              <a:gd name="connsiteY112" fmla="*/ 2166588 h 2344739"/>
              <a:gd name="connsiteX113" fmla="*/ 7171956 w 12193149"/>
              <a:gd name="connsiteY113" fmla="*/ 2171236 h 2344739"/>
              <a:gd name="connsiteX114" fmla="*/ 7098136 w 12193149"/>
              <a:gd name="connsiteY114" fmla="*/ 2183464 h 2344739"/>
              <a:gd name="connsiteX115" fmla="*/ 7019644 w 12193149"/>
              <a:gd name="connsiteY115" fmla="*/ 2183090 h 2344739"/>
              <a:gd name="connsiteX116" fmla="*/ 6905294 w 12193149"/>
              <a:gd name="connsiteY116" fmla="*/ 2212596 h 2344739"/>
              <a:gd name="connsiteX117" fmla="*/ 6709370 w 12193149"/>
              <a:gd name="connsiteY117" fmla="*/ 2240551 h 2344739"/>
              <a:gd name="connsiteX118" fmla="*/ 6550602 w 12193149"/>
              <a:gd name="connsiteY118" fmla="*/ 2269327 h 2344739"/>
              <a:gd name="connsiteX119" fmla="*/ 6318708 w 12193149"/>
              <a:gd name="connsiteY119" fmla="*/ 2316127 h 2344739"/>
              <a:gd name="connsiteX120" fmla="*/ 6169822 w 12193149"/>
              <a:gd name="connsiteY120" fmla="*/ 2318214 h 2344739"/>
              <a:gd name="connsiteX121" fmla="*/ 6074996 w 12193149"/>
              <a:gd name="connsiteY121" fmla="*/ 2338676 h 2344739"/>
              <a:gd name="connsiteX122" fmla="*/ 6069677 w 12193149"/>
              <a:gd name="connsiteY122" fmla="*/ 2337139 h 2344739"/>
              <a:gd name="connsiteX123" fmla="*/ 6049786 w 12193149"/>
              <a:gd name="connsiteY123" fmla="*/ 2337822 h 2344739"/>
              <a:gd name="connsiteX124" fmla="*/ 6042433 w 12193149"/>
              <a:gd name="connsiteY124" fmla="*/ 2329473 h 2344739"/>
              <a:gd name="connsiteX125" fmla="*/ 6011238 w 12193149"/>
              <a:gd name="connsiteY125" fmla="*/ 2324380 h 2344739"/>
              <a:gd name="connsiteX126" fmla="*/ 5958523 w 12193149"/>
              <a:gd name="connsiteY126" fmla="*/ 2328024 h 2344739"/>
              <a:gd name="connsiteX127" fmla="*/ 5760067 w 12193149"/>
              <a:gd name="connsiteY127" fmla="*/ 2343716 h 2344739"/>
              <a:gd name="connsiteX128" fmla="*/ 5628108 w 12193149"/>
              <a:gd name="connsiteY128" fmla="*/ 2344739 h 2344739"/>
              <a:gd name="connsiteX129" fmla="*/ 5472054 w 12193149"/>
              <a:gd name="connsiteY129" fmla="*/ 2330719 h 2344739"/>
              <a:gd name="connsiteX130" fmla="*/ 5433909 w 12193149"/>
              <a:gd name="connsiteY130" fmla="*/ 2319466 h 2344739"/>
              <a:gd name="connsiteX131" fmla="*/ 5382817 w 12193149"/>
              <a:gd name="connsiteY131" fmla="*/ 2301764 h 2344739"/>
              <a:gd name="connsiteX132" fmla="*/ 5262912 w 12193149"/>
              <a:gd name="connsiteY132" fmla="*/ 2281347 h 2344739"/>
              <a:gd name="connsiteX133" fmla="*/ 5224109 w 12193149"/>
              <a:gd name="connsiteY133" fmla="*/ 2270223 h 2344739"/>
              <a:gd name="connsiteX134" fmla="*/ 5175808 w 12193149"/>
              <a:gd name="connsiteY134" fmla="*/ 2267233 h 2344739"/>
              <a:gd name="connsiteX135" fmla="*/ 5157702 w 12193149"/>
              <a:gd name="connsiteY135" fmla="*/ 2260010 h 2344739"/>
              <a:gd name="connsiteX136" fmla="*/ 5143747 w 12193149"/>
              <a:gd name="connsiteY136" fmla="*/ 2256610 h 2344739"/>
              <a:gd name="connsiteX137" fmla="*/ 5140744 w 12193149"/>
              <a:gd name="connsiteY137" fmla="*/ 2254509 h 2344739"/>
              <a:gd name="connsiteX138" fmla="*/ 5122807 w 12193149"/>
              <a:gd name="connsiteY138" fmla="*/ 2243656 h 2344739"/>
              <a:gd name="connsiteX139" fmla="*/ 5066938 w 12193149"/>
              <a:gd name="connsiteY139" fmla="*/ 2250227 h 2344739"/>
              <a:gd name="connsiteX140" fmla="*/ 5012662 w 12193149"/>
              <a:gd name="connsiteY140" fmla="*/ 2233846 h 2344739"/>
              <a:gd name="connsiteX141" fmla="*/ 4841589 w 12193149"/>
              <a:gd name="connsiteY141" fmla="*/ 2209829 h 2344739"/>
              <a:gd name="connsiteX142" fmla="*/ 4763595 w 12193149"/>
              <a:gd name="connsiteY142" fmla="*/ 2182061 h 2344739"/>
              <a:gd name="connsiteX143" fmla="*/ 4724334 w 12193149"/>
              <a:gd name="connsiteY143" fmla="*/ 2173047 h 2344739"/>
              <a:gd name="connsiteX144" fmla="*/ 4722324 w 12193149"/>
              <a:gd name="connsiteY144" fmla="*/ 2172298 h 2344739"/>
              <a:gd name="connsiteX145" fmla="*/ 4723259 w 12193149"/>
              <a:gd name="connsiteY145" fmla="*/ 2172087 h 2344739"/>
              <a:gd name="connsiteX146" fmla="*/ 4718350 w 12193149"/>
              <a:gd name="connsiteY146" fmla="*/ 2170817 h 2344739"/>
              <a:gd name="connsiteX147" fmla="*/ 4722324 w 12193149"/>
              <a:gd name="connsiteY147" fmla="*/ 2172298 h 2344739"/>
              <a:gd name="connsiteX148" fmla="*/ 4716674 w 12193149"/>
              <a:gd name="connsiteY148" fmla="*/ 2173573 h 2344739"/>
              <a:gd name="connsiteX149" fmla="*/ 4516962 w 12193149"/>
              <a:gd name="connsiteY149" fmla="*/ 2163671 h 2344739"/>
              <a:gd name="connsiteX150" fmla="*/ 4429691 w 12193149"/>
              <a:gd name="connsiteY150" fmla="*/ 2153020 h 2344739"/>
              <a:gd name="connsiteX151" fmla="*/ 4364023 w 12193149"/>
              <a:gd name="connsiteY151" fmla="*/ 2151674 h 2344739"/>
              <a:gd name="connsiteX152" fmla="*/ 4318114 w 12193149"/>
              <a:gd name="connsiteY152" fmla="*/ 2158289 h 2344739"/>
              <a:gd name="connsiteX153" fmla="*/ 4316258 w 12193149"/>
              <a:gd name="connsiteY153" fmla="*/ 2156948 h 2344739"/>
              <a:gd name="connsiteX154" fmla="*/ 4296292 w 12193149"/>
              <a:gd name="connsiteY154" fmla="*/ 2155069 h 2344739"/>
              <a:gd name="connsiteX155" fmla="*/ 4291212 w 12193149"/>
              <a:gd name="connsiteY155" fmla="*/ 2157986 h 2344739"/>
              <a:gd name="connsiteX156" fmla="*/ 4277290 w 12193149"/>
              <a:gd name="connsiteY156" fmla="*/ 2157740 h 2344739"/>
              <a:gd name="connsiteX157" fmla="*/ 4249265 w 12193149"/>
              <a:gd name="connsiteY157" fmla="*/ 2160064 h 2344739"/>
              <a:gd name="connsiteX158" fmla="*/ 4203199 w 12193149"/>
              <a:gd name="connsiteY158" fmla="*/ 2157269 h 2344739"/>
              <a:gd name="connsiteX159" fmla="*/ 4202893 w 12193149"/>
              <a:gd name="connsiteY159" fmla="*/ 2156010 h 2344739"/>
              <a:gd name="connsiteX160" fmla="*/ 4192396 w 12193149"/>
              <a:gd name="connsiteY160" fmla="*/ 2150376 h 2344739"/>
              <a:gd name="connsiteX161" fmla="*/ 4143893 w 12193149"/>
              <a:gd name="connsiteY161" fmla="*/ 2134511 h 2344739"/>
              <a:gd name="connsiteX162" fmla="*/ 4084245 w 12193149"/>
              <a:gd name="connsiteY162" fmla="*/ 2107978 h 2344739"/>
              <a:gd name="connsiteX163" fmla="*/ 4075694 w 12193149"/>
              <a:gd name="connsiteY163" fmla="*/ 2107143 h 2344739"/>
              <a:gd name="connsiteX164" fmla="*/ 4075575 w 12193149"/>
              <a:gd name="connsiteY164" fmla="*/ 2106844 h 2344739"/>
              <a:gd name="connsiteX165" fmla="*/ 4066658 w 12193149"/>
              <a:gd name="connsiteY165" fmla="*/ 2105400 h 2344739"/>
              <a:gd name="connsiteX166" fmla="*/ 4060102 w 12193149"/>
              <a:gd name="connsiteY166" fmla="*/ 2105618 h 2344739"/>
              <a:gd name="connsiteX167" fmla="*/ 4043512 w 12193149"/>
              <a:gd name="connsiteY167" fmla="*/ 2103997 h 2344739"/>
              <a:gd name="connsiteX168" fmla="*/ 4038145 w 12193149"/>
              <a:gd name="connsiteY168" fmla="*/ 2101563 h 2344739"/>
              <a:gd name="connsiteX169" fmla="*/ 4036511 w 12193149"/>
              <a:gd name="connsiteY169" fmla="*/ 2097896 h 2344739"/>
              <a:gd name="connsiteX170" fmla="*/ 4034926 w 12193149"/>
              <a:gd name="connsiteY170" fmla="*/ 2098131 h 2344739"/>
              <a:gd name="connsiteX171" fmla="*/ 4005686 w 12193149"/>
              <a:gd name="connsiteY171" fmla="*/ 2085563 h 2344739"/>
              <a:gd name="connsiteX172" fmla="*/ 3937994 w 12193149"/>
              <a:gd name="connsiteY172" fmla="*/ 2068106 h 2344739"/>
              <a:gd name="connsiteX173" fmla="*/ 3898423 w 12193149"/>
              <a:gd name="connsiteY173" fmla="*/ 2062451 h 2344739"/>
              <a:gd name="connsiteX174" fmla="*/ 3790908 w 12193149"/>
              <a:gd name="connsiteY174" fmla="*/ 2042213 h 2344739"/>
              <a:gd name="connsiteX175" fmla="*/ 3683661 w 12193149"/>
              <a:gd name="connsiteY175" fmla="*/ 2018290 h 2344739"/>
              <a:gd name="connsiteX176" fmla="*/ 3611183 w 12193149"/>
              <a:gd name="connsiteY176" fmla="*/ 1986019 h 2344739"/>
              <a:gd name="connsiteX177" fmla="*/ 3605003 w 12193149"/>
              <a:gd name="connsiteY177" fmla="*/ 1987381 h 2344739"/>
              <a:gd name="connsiteX178" fmla="*/ 3595884 w 12193149"/>
              <a:gd name="connsiteY178" fmla="*/ 1987545 h 2344739"/>
              <a:gd name="connsiteX179" fmla="*/ 3595649 w 12193149"/>
              <a:gd name="connsiteY179" fmla="*/ 1987276 h 2344739"/>
              <a:gd name="connsiteX180" fmla="*/ 3587126 w 12193149"/>
              <a:gd name="connsiteY180" fmla="*/ 1987966 h 2344739"/>
              <a:gd name="connsiteX181" fmla="*/ 3537283 w 12193149"/>
              <a:gd name="connsiteY181" fmla="*/ 1978267 h 2344739"/>
              <a:gd name="connsiteX182" fmla="*/ 3474371 w 12193149"/>
              <a:gd name="connsiteY182" fmla="*/ 1974606 h 2344739"/>
              <a:gd name="connsiteX183" fmla="*/ 3401876 w 12193149"/>
              <a:gd name="connsiteY183" fmla="*/ 1962558 h 2344739"/>
              <a:gd name="connsiteX184" fmla="*/ 3365036 w 12193149"/>
              <a:gd name="connsiteY184" fmla="*/ 1979510 h 2344739"/>
              <a:gd name="connsiteX185" fmla="*/ 3345174 w 12193149"/>
              <a:gd name="connsiteY185" fmla="*/ 1981192 h 2344739"/>
              <a:gd name="connsiteX186" fmla="*/ 3342846 w 12193149"/>
              <a:gd name="connsiteY186" fmla="*/ 1980217 h 2344739"/>
              <a:gd name="connsiteX187" fmla="*/ 3263504 w 12193149"/>
              <a:gd name="connsiteY187" fmla="*/ 1986094 h 2344739"/>
              <a:gd name="connsiteX188" fmla="*/ 3143704 w 12193149"/>
              <a:gd name="connsiteY188" fmla="*/ 1993869 h 2344739"/>
              <a:gd name="connsiteX189" fmla="*/ 3031439 w 12193149"/>
              <a:gd name="connsiteY189" fmla="*/ 1996512 h 2344739"/>
              <a:gd name="connsiteX190" fmla="*/ 2782717 w 12193149"/>
              <a:gd name="connsiteY190" fmla="*/ 2018333 h 2344739"/>
              <a:gd name="connsiteX191" fmla="*/ 2647675 w 12193149"/>
              <a:gd name="connsiteY191" fmla="*/ 2028869 h 2344739"/>
              <a:gd name="connsiteX192" fmla="*/ 2569176 w 12193149"/>
              <a:gd name="connsiteY192" fmla="*/ 2002628 h 2344739"/>
              <a:gd name="connsiteX193" fmla="*/ 2444403 w 12193149"/>
              <a:gd name="connsiteY193" fmla="*/ 2016529 h 2344739"/>
              <a:gd name="connsiteX194" fmla="*/ 2316260 w 12193149"/>
              <a:gd name="connsiteY194" fmla="*/ 2024996 h 2344739"/>
              <a:gd name="connsiteX195" fmla="*/ 2209726 w 12193149"/>
              <a:gd name="connsiteY195" fmla="*/ 2019763 h 2344739"/>
              <a:gd name="connsiteX196" fmla="*/ 2095813 w 12193149"/>
              <a:gd name="connsiteY196" fmla="*/ 2003052 h 2344739"/>
              <a:gd name="connsiteX197" fmla="*/ 1998504 w 12193149"/>
              <a:gd name="connsiteY197" fmla="*/ 1995032 h 2344739"/>
              <a:gd name="connsiteX198" fmla="*/ 1929320 w 12193149"/>
              <a:gd name="connsiteY198" fmla="*/ 2016977 h 2344739"/>
              <a:gd name="connsiteX199" fmla="*/ 1922798 w 12193149"/>
              <a:gd name="connsiteY199" fmla="*/ 2012146 h 2344739"/>
              <a:gd name="connsiteX200" fmla="*/ 1874228 w 12193149"/>
              <a:gd name="connsiteY200" fmla="*/ 2013741 h 2344739"/>
              <a:gd name="connsiteX201" fmla="*/ 1787803 w 12193149"/>
              <a:gd name="connsiteY201" fmla="*/ 2041363 h 2344739"/>
              <a:gd name="connsiteX202" fmla="*/ 1739352 w 12193149"/>
              <a:gd name="connsiteY202" fmla="*/ 2036312 h 2344739"/>
              <a:gd name="connsiteX203" fmla="*/ 1676219 w 12193149"/>
              <a:gd name="connsiteY203" fmla="*/ 2019963 h 2344739"/>
              <a:gd name="connsiteX204" fmla="*/ 1609817 w 12193149"/>
              <a:gd name="connsiteY204" fmla="*/ 2013066 h 2344739"/>
              <a:gd name="connsiteX205" fmla="*/ 1497258 w 12193149"/>
              <a:gd name="connsiteY205" fmla="*/ 1987476 h 2344739"/>
              <a:gd name="connsiteX206" fmla="*/ 1151127 w 12193149"/>
              <a:gd name="connsiteY206" fmla="*/ 1938041 h 2344739"/>
              <a:gd name="connsiteX207" fmla="*/ 859417 w 12193149"/>
              <a:gd name="connsiteY207" fmla="*/ 1928608 h 2344739"/>
              <a:gd name="connsiteX208" fmla="*/ 838688 w 12193149"/>
              <a:gd name="connsiteY208" fmla="*/ 1929821 h 2344739"/>
              <a:gd name="connsiteX209" fmla="*/ 817957 w 12193149"/>
              <a:gd name="connsiteY209" fmla="*/ 1927857 h 2344739"/>
              <a:gd name="connsiteX210" fmla="*/ 812654 w 12193149"/>
              <a:gd name="connsiteY210" fmla="*/ 1930751 h 2344739"/>
              <a:gd name="connsiteX211" fmla="*/ 721195 w 12193149"/>
              <a:gd name="connsiteY211" fmla="*/ 1929661 h 2344739"/>
              <a:gd name="connsiteX212" fmla="*/ 720890 w 12193149"/>
              <a:gd name="connsiteY212" fmla="*/ 1928399 h 2344739"/>
              <a:gd name="connsiteX213" fmla="*/ 710023 w 12193149"/>
              <a:gd name="connsiteY213" fmla="*/ 1922722 h 2344739"/>
              <a:gd name="connsiteX214" fmla="*/ 597940 w 12193149"/>
              <a:gd name="connsiteY214" fmla="*/ 1879864 h 2344739"/>
              <a:gd name="connsiteX215" fmla="*/ 579683 w 12193149"/>
              <a:gd name="connsiteY215" fmla="*/ 1877212 h 2344739"/>
              <a:gd name="connsiteX216" fmla="*/ 572865 w 12193149"/>
              <a:gd name="connsiteY216" fmla="*/ 1877401 h 2344739"/>
              <a:gd name="connsiteX217" fmla="*/ 446247 w 12193149"/>
              <a:gd name="connsiteY217" fmla="*/ 1839371 h 2344739"/>
              <a:gd name="connsiteX218" fmla="*/ 405163 w 12193149"/>
              <a:gd name="connsiteY218" fmla="*/ 1833548 h 2344739"/>
              <a:gd name="connsiteX219" fmla="*/ 293583 w 12193149"/>
              <a:gd name="connsiteY219" fmla="*/ 1812852 h 2344739"/>
              <a:gd name="connsiteX220" fmla="*/ 119529 w 12193149"/>
              <a:gd name="connsiteY220" fmla="*/ 1761047 h 2344739"/>
              <a:gd name="connsiteX221" fmla="*/ 16674 w 12193149"/>
              <a:gd name="connsiteY221" fmla="*/ 1758191 h 2344739"/>
              <a:gd name="connsiteX222" fmla="*/ 1150 w 12193149"/>
              <a:gd name="connsiteY222" fmla="*/ 1752722 h 2344739"/>
              <a:gd name="connsiteX223" fmla="*/ 1148 w 12193149"/>
              <a:gd name="connsiteY223" fmla="*/ 222213 h 2344739"/>
              <a:gd name="connsiteX224" fmla="*/ 1148 w 12193149"/>
              <a:gd name="connsiteY224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21252 w 12193149"/>
              <a:gd name="connsiteY90" fmla="*/ 1974587 h 2344739"/>
              <a:gd name="connsiteX91" fmla="*/ 8315581 w 12193149"/>
              <a:gd name="connsiteY91" fmla="*/ 1974913 h 2344739"/>
              <a:gd name="connsiteX92" fmla="*/ 8296322 w 12193149"/>
              <a:gd name="connsiteY92" fmla="*/ 1988808 h 2344739"/>
              <a:gd name="connsiteX93" fmla="*/ 8285424 w 12193149"/>
              <a:gd name="connsiteY93" fmla="*/ 1994631 h 2344739"/>
              <a:gd name="connsiteX94" fmla="*/ 8284298 w 12193149"/>
              <a:gd name="connsiteY94" fmla="*/ 1999074 h 2344739"/>
              <a:gd name="connsiteX95" fmla="*/ 8267224 w 12193149"/>
              <a:gd name="connsiteY95" fmla="*/ 2006249 h 2344739"/>
              <a:gd name="connsiteX96" fmla="*/ 8264525 w 12193149"/>
              <a:gd name="connsiteY96" fmla="*/ 2006019 h 2344739"/>
              <a:gd name="connsiteX97" fmla="*/ 8253181 w 12193149"/>
              <a:gd name="connsiteY97" fmla="*/ 2015862 h 2344739"/>
              <a:gd name="connsiteX98" fmla="*/ 8246982 w 12193149"/>
              <a:gd name="connsiteY98" fmla="*/ 2028854 h 2344739"/>
              <a:gd name="connsiteX99" fmla="*/ 8091420 w 12193149"/>
              <a:gd name="connsiteY99" fmla="*/ 2075015 h 2344739"/>
              <a:gd name="connsiteX100" fmla="*/ 7906555 w 12193149"/>
              <a:gd name="connsiteY100" fmla="*/ 2116988 h 2344739"/>
              <a:gd name="connsiteX101" fmla="*/ 7719893 w 12193149"/>
              <a:gd name="connsiteY101" fmla="*/ 2142703 h 2344739"/>
              <a:gd name="connsiteX102" fmla="*/ 7615495 w 12193149"/>
              <a:gd name="connsiteY102" fmla="*/ 2139232 h 2344739"/>
              <a:gd name="connsiteX103" fmla="*/ 7528691 w 12193149"/>
              <a:gd name="connsiteY103" fmla="*/ 2145060 h 2344739"/>
              <a:gd name="connsiteX104" fmla="*/ 7520719 w 12193149"/>
              <a:gd name="connsiteY104" fmla="*/ 2147613 h 2344739"/>
              <a:gd name="connsiteX105" fmla="*/ 7508559 w 12193149"/>
              <a:gd name="connsiteY105" fmla="*/ 2148948 h 2344739"/>
              <a:gd name="connsiteX106" fmla="*/ 7508188 w 12193149"/>
              <a:gd name="connsiteY106" fmla="*/ 2148621 h 2344739"/>
              <a:gd name="connsiteX107" fmla="*/ 7496943 w 12193149"/>
              <a:gd name="connsiteY107" fmla="*/ 2150573 h 2344739"/>
              <a:gd name="connsiteX108" fmla="*/ 7406539 w 12193149"/>
              <a:gd name="connsiteY108" fmla="*/ 2142468 h 2344739"/>
              <a:gd name="connsiteX109" fmla="*/ 7219707 w 12193149"/>
              <a:gd name="connsiteY109" fmla="*/ 2156680 h 2344739"/>
              <a:gd name="connsiteX110" fmla="*/ 7202249 w 12193149"/>
              <a:gd name="connsiteY110" fmla="*/ 2161230 h 2344739"/>
              <a:gd name="connsiteX111" fmla="*/ 7198152 w 12193149"/>
              <a:gd name="connsiteY111" fmla="*/ 2166588 h 2344739"/>
              <a:gd name="connsiteX112" fmla="*/ 7171956 w 12193149"/>
              <a:gd name="connsiteY112" fmla="*/ 2171236 h 2344739"/>
              <a:gd name="connsiteX113" fmla="*/ 7098136 w 12193149"/>
              <a:gd name="connsiteY113" fmla="*/ 2183464 h 2344739"/>
              <a:gd name="connsiteX114" fmla="*/ 7019644 w 12193149"/>
              <a:gd name="connsiteY114" fmla="*/ 2183090 h 2344739"/>
              <a:gd name="connsiteX115" fmla="*/ 6905294 w 12193149"/>
              <a:gd name="connsiteY115" fmla="*/ 2212596 h 2344739"/>
              <a:gd name="connsiteX116" fmla="*/ 6709370 w 12193149"/>
              <a:gd name="connsiteY116" fmla="*/ 2240551 h 2344739"/>
              <a:gd name="connsiteX117" fmla="*/ 6550602 w 12193149"/>
              <a:gd name="connsiteY117" fmla="*/ 2269327 h 2344739"/>
              <a:gd name="connsiteX118" fmla="*/ 6318708 w 12193149"/>
              <a:gd name="connsiteY118" fmla="*/ 2316127 h 2344739"/>
              <a:gd name="connsiteX119" fmla="*/ 6169822 w 12193149"/>
              <a:gd name="connsiteY119" fmla="*/ 2318214 h 2344739"/>
              <a:gd name="connsiteX120" fmla="*/ 6074996 w 12193149"/>
              <a:gd name="connsiteY120" fmla="*/ 2338676 h 2344739"/>
              <a:gd name="connsiteX121" fmla="*/ 6069677 w 12193149"/>
              <a:gd name="connsiteY121" fmla="*/ 2337139 h 2344739"/>
              <a:gd name="connsiteX122" fmla="*/ 6049786 w 12193149"/>
              <a:gd name="connsiteY122" fmla="*/ 2337822 h 2344739"/>
              <a:gd name="connsiteX123" fmla="*/ 6042433 w 12193149"/>
              <a:gd name="connsiteY123" fmla="*/ 2329473 h 2344739"/>
              <a:gd name="connsiteX124" fmla="*/ 6011238 w 12193149"/>
              <a:gd name="connsiteY124" fmla="*/ 2324380 h 2344739"/>
              <a:gd name="connsiteX125" fmla="*/ 5958523 w 12193149"/>
              <a:gd name="connsiteY125" fmla="*/ 2328024 h 2344739"/>
              <a:gd name="connsiteX126" fmla="*/ 5760067 w 12193149"/>
              <a:gd name="connsiteY126" fmla="*/ 2343716 h 2344739"/>
              <a:gd name="connsiteX127" fmla="*/ 5628108 w 12193149"/>
              <a:gd name="connsiteY127" fmla="*/ 2344739 h 2344739"/>
              <a:gd name="connsiteX128" fmla="*/ 5472054 w 12193149"/>
              <a:gd name="connsiteY128" fmla="*/ 2330719 h 2344739"/>
              <a:gd name="connsiteX129" fmla="*/ 5433909 w 12193149"/>
              <a:gd name="connsiteY129" fmla="*/ 2319466 h 2344739"/>
              <a:gd name="connsiteX130" fmla="*/ 5382817 w 12193149"/>
              <a:gd name="connsiteY130" fmla="*/ 2301764 h 2344739"/>
              <a:gd name="connsiteX131" fmla="*/ 5262912 w 12193149"/>
              <a:gd name="connsiteY131" fmla="*/ 2281347 h 2344739"/>
              <a:gd name="connsiteX132" fmla="*/ 5224109 w 12193149"/>
              <a:gd name="connsiteY132" fmla="*/ 2270223 h 2344739"/>
              <a:gd name="connsiteX133" fmla="*/ 5175808 w 12193149"/>
              <a:gd name="connsiteY133" fmla="*/ 2267233 h 2344739"/>
              <a:gd name="connsiteX134" fmla="*/ 5157702 w 12193149"/>
              <a:gd name="connsiteY134" fmla="*/ 2260010 h 2344739"/>
              <a:gd name="connsiteX135" fmla="*/ 5143747 w 12193149"/>
              <a:gd name="connsiteY135" fmla="*/ 2256610 h 2344739"/>
              <a:gd name="connsiteX136" fmla="*/ 5140744 w 12193149"/>
              <a:gd name="connsiteY136" fmla="*/ 2254509 h 2344739"/>
              <a:gd name="connsiteX137" fmla="*/ 5122807 w 12193149"/>
              <a:gd name="connsiteY137" fmla="*/ 2243656 h 2344739"/>
              <a:gd name="connsiteX138" fmla="*/ 5066938 w 12193149"/>
              <a:gd name="connsiteY138" fmla="*/ 2250227 h 2344739"/>
              <a:gd name="connsiteX139" fmla="*/ 5012662 w 12193149"/>
              <a:gd name="connsiteY139" fmla="*/ 2233846 h 2344739"/>
              <a:gd name="connsiteX140" fmla="*/ 4841589 w 12193149"/>
              <a:gd name="connsiteY140" fmla="*/ 2209829 h 2344739"/>
              <a:gd name="connsiteX141" fmla="*/ 4763595 w 12193149"/>
              <a:gd name="connsiteY141" fmla="*/ 2182061 h 2344739"/>
              <a:gd name="connsiteX142" fmla="*/ 4724334 w 12193149"/>
              <a:gd name="connsiteY142" fmla="*/ 2173047 h 2344739"/>
              <a:gd name="connsiteX143" fmla="*/ 4722324 w 12193149"/>
              <a:gd name="connsiteY143" fmla="*/ 2172298 h 2344739"/>
              <a:gd name="connsiteX144" fmla="*/ 4723259 w 12193149"/>
              <a:gd name="connsiteY144" fmla="*/ 2172087 h 2344739"/>
              <a:gd name="connsiteX145" fmla="*/ 4718350 w 12193149"/>
              <a:gd name="connsiteY145" fmla="*/ 2170817 h 2344739"/>
              <a:gd name="connsiteX146" fmla="*/ 4722324 w 12193149"/>
              <a:gd name="connsiteY146" fmla="*/ 2172298 h 2344739"/>
              <a:gd name="connsiteX147" fmla="*/ 4716674 w 12193149"/>
              <a:gd name="connsiteY147" fmla="*/ 2173573 h 2344739"/>
              <a:gd name="connsiteX148" fmla="*/ 4516962 w 12193149"/>
              <a:gd name="connsiteY148" fmla="*/ 2163671 h 2344739"/>
              <a:gd name="connsiteX149" fmla="*/ 4429691 w 12193149"/>
              <a:gd name="connsiteY149" fmla="*/ 2153020 h 2344739"/>
              <a:gd name="connsiteX150" fmla="*/ 4364023 w 12193149"/>
              <a:gd name="connsiteY150" fmla="*/ 2151674 h 2344739"/>
              <a:gd name="connsiteX151" fmla="*/ 4318114 w 12193149"/>
              <a:gd name="connsiteY151" fmla="*/ 2158289 h 2344739"/>
              <a:gd name="connsiteX152" fmla="*/ 4316258 w 12193149"/>
              <a:gd name="connsiteY152" fmla="*/ 2156948 h 2344739"/>
              <a:gd name="connsiteX153" fmla="*/ 4296292 w 12193149"/>
              <a:gd name="connsiteY153" fmla="*/ 2155069 h 2344739"/>
              <a:gd name="connsiteX154" fmla="*/ 4291212 w 12193149"/>
              <a:gd name="connsiteY154" fmla="*/ 2157986 h 2344739"/>
              <a:gd name="connsiteX155" fmla="*/ 4277290 w 12193149"/>
              <a:gd name="connsiteY155" fmla="*/ 2157740 h 2344739"/>
              <a:gd name="connsiteX156" fmla="*/ 4249265 w 12193149"/>
              <a:gd name="connsiteY156" fmla="*/ 2160064 h 2344739"/>
              <a:gd name="connsiteX157" fmla="*/ 4203199 w 12193149"/>
              <a:gd name="connsiteY157" fmla="*/ 2157269 h 2344739"/>
              <a:gd name="connsiteX158" fmla="*/ 4202893 w 12193149"/>
              <a:gd name="connsiteY158" fmla="*/ 2156010 h 2344739"/>
              <a:gd name="connsiteX159" fmla="*/ 4192396 w 12193149"/>
              <a:gd name="connsiteY159" fmla="*/ 2150376 h 2344739"/>
              <a:gd name="connsiteX160" fmla="*/ 4143893 w 12193149"/>
              <a:gd name="connsiteY160" fmla="*/ 2134511 h 2344739"/>
              <a:gd name="connsiteX161" fmla="*/ 4084245 w 12193149"/>
              <a:gd name="connsiteY161" fmla="*/ 2107978 h 2344739"/>
              <a:gd name="connsiteX162" fmla="*/ 4075694 w 12193149"/>
              <a:gd name="connsiteY162" fmla="*/ 2107143 h 2344739"/>
              <a:gd name="connsiteX163" fmla="*/ 4075575 w 12193149"/>
              <a:gd name="connsiteY163" fmla="*/ 2106844 h 2344739"/>
              <a:gd name="connsiteX164" fmla="*/ 4066658 w 12193149"/>
              <a:gd name="connsiteY164" fmla="*/ 2105400 h 2344739"/>
              <a:gd name="connsiteX165" fmla="*/ 4060102 w 12193149"/>
              <a:gd name="connsiteY165" fmla="*/ 2105618 h 2344739"/>
              <a:gd name="connsiteX166" fmla="*/ 4043512 w 12193149"/>
              <a:gd name="connsiteY166" fmla="*/ 2103997 h 2344739"/>
              <a:gd name="connsiteX167" fmla="*/ 4038145 w 12193149"/>
              <a:gd name="connsiteY167" fmla="*/ 2101563 h 2344739"/>
              <a:gd name="connsiteX168" fmla="*/ 4036511 w 12193149"/>
              <a:gd name="connsiteY168" fmla="*/ 2097896 h 2344739"/>
              <a:gd name="connsiteX169" fmla="*/ 4034926 w 12193149"/>
              <a:gd name="connsiteY169" fmla="*/ 2098131 h 2344739"/>
              <a:gd name="connsiteX170" fmla="*/ 4005686 w 12193149"/>
              <a:gd name="connsiteY170" fmla="*/ 2085563 h 2344739"/>
              <a:gd name="connsiteX171" fmla="*/ 3937994 w 12193149"/>
              <a:gd name="connsiteY171" fmla="*/ 2068106 h 2344739"/>
              <a:gd name="connsiteX172" fmla="*/ 3898423 w 12193149"/>
              <a:gd name="connsiteY172" fmla="*/ 2062451 h 2344739"/>
              <a:gd name="connsiteX173" fmla="*/ 3790908 w 12193149"/>
              <a:gd name="connsiteY173" fmla="*/ 2042213 h 2344739"/>
              <a:gd name="connsiteX174" fmla="*/ 3683661 w 12193149"/>
              <a:gd name="connsiteY174" fmla="*/ 2018290 h 2344739"/>
              <a:gd name="connsiteX175" fmla="*/ 3611183 w 12193149"/>
              <a:gd name="connsiteY175" fmla="*/ 1986019 h 2344739"/>
              <a:gd name="connsiteX176" fmla="*/ 3605003 w 12193149"/>
              <a:gd name="connsiteY176" fmla="*/ 1987381 h 2344739"/>
              <a:gd name="connsiteX177" fmla="*/ 3595884 w 12193149"/>
              <a:gd name="connsiteY177" fmla="*/ 1987545 h 2344739"/>
              <a:gd name="connsiteX178" fmla="*/ 3595649 w 12193149"/>
              <a:gd name="connsiteY178" fmla="*/ 1987276 h 2344739"/>
              <a:gd name="connsiteX179" fmla="*/ 3587126 w 12193149"/>
              <a:gd name="connsiteY179" fmla="*/ 1987966 h 2344739"/>
              <a:gd name="connsiteX180" fmla="*/ 3537283 w 12193149"/>
              <a:gd name="connsiteY180" fmla="*/ 1978267 h 2344739"/>
              <a:gd name="connsiteX181" fmla="*/ 3474371 w 12193149"/>
              <a:gd name="connsiteY181" fmla="*/ 1974606 h 2344739"/>
              <a:gd name="connsiteX182" fmla="*/ 3401876 w 12193149"/>
              <a:gd name="connsiteY182" fmla="*/ 1962558 h 2344739"/>
              <a:gd name="connsiteX183" fmla="*/ 3365036 w 12193149"/>
              <a:gd name="connsiteY183" fmla="*/ 1979510 h 2344739"/>
              <a:gd name="connsiteX184" fmla="*/ 3345174 w 12193149"/>
              <a:gd name="connsiteY184" fmla="*/ 1981192 h 2344739"/>
              <a:gd name="connsiteX185" fmla="*/ 3342846 w 12193149"/>
              <a:gd name="connsiteY185" fmla="*/ 1980217 h 2344739"/>
              <a:gd name="connsiteX186" fmla="*/ 3263504 w 12193149"/>
              <a:gd name="connsiteY186" fmla="*/ 1986094 h 2344739"/>
              <a:gd name="connsiteX187" fmla="*/ 3143704 w 12193149"/>
              <a:gd name="connsiteY187" fmla="*/ 1993869 h 2344739"/>
              <a:gd name="connsiteX188" fmla="*/ 3031439 w 12193149"/>
              <a:gd name="connsiteY188" fmla="*/ 1996512 h 2344739"/>
              <a:gd name="connsiteX189" fmla="*/ 2782717 w 12193149"/>
              <a:gd name="connsiteY189" fmla="*/ 2018333 h 2344739"/>
              <a:gd name="connsiteX190" fmla="*/ 2647675 w 12193149"/>
              <a:gd name="connsiteY190" fmla="*/ 2028869 h 2344739"/>
              <a:gd name="connsiteX191" fmla="*/ 2569176 w 12193149"/>
              <a:gd name="connsiteY191" fmla="*/ 2002628 h 2344739"/>
              <a:gd name="connsiteX192" fmla="*/ 2444403 w 12193149"/>
              <a:gd name="connsiteY192" fmla="*/ 2016529 h 2344739"/>
              <a:gd name="connsiteX193" fmla="*/ 2316260 w 12193149"/>
              <a:gd name="connsiteY193" fmla="*/ 2024996 h 2344739"/>
              <a:gd name="connsiteX194" fmla="*/ 2209726 w 12193149"/>
              <a:gd name="connsiteY194" fmla="*/ 2019763 h 2344739"/>
              <a:gd name="connsiteX195" fmla="*/ 2095813 w 12193149"/>
              <a:gd name="connsiteY195" fmla="*/ 2003052 h 2344739"/>
              <a:gd name="connsiteX196" fmla="*/ 1998504 w 12193149"/>
              <a:gd name="connsiteY196" fmla="*/ 1995032 h 2344739"/>
              <a:gd name="connsiteX197" fmla="*/ 1929320 w 12193149"/>
              <a:gd name="connsiteY197" fmla="*/ 2016977 h 2344739"/>
              <a:gd name="connsiteX198" fmla="*/ 1922798 w 12193149"/>
              <a:gd name="connsiteY198" fmla="*/ 2012146 h 2344739"/>
              <a:gd name="connsiteX199" fmla="*/ 1874228 w 12193149"/>
              <a:gd name="connsiteY199" fmla="*/ 2013741 h 2344739"/>
              <a:gd name="connsiteX200" fmla="*/ 1787803 w 12193149"/>
              <a:gd name="connsiteY200" fmla="*/ 2041363 h 2344739"/>
              <a:gd name="connsiteX201" fmla="*/ 1739352 w 12193149"/>
              <a:gd name="connsiteY201" fmla="*/ 2036312 h 2344739"/>
              <a:gd name="connsiteX202" fmla="*/ 1676219 w 12193149"/>
              <a:gd name="connsiteY202" fmla="*/ 2019963 h 2344739"/>
              <a:gd name="connsiteX203" fmla="*/ 1609817 w 12193149"/>
              <a:gd name="connsiteY203" fmla="*/ 2013066 h 2344739"/>
              <a:gd name="connsiteX204" fmla="*/ 1497258 w 12193149"/>
              <a:gd name="connsiteY204" fmla="*/ 1987476 h 2344739"/>
              <a:gd name="connsiteX205" fmla="*/ 1151127 w 12193149"/>
              <a:gd name="connsiteY205" fmla="*/ 1938041 h 2344739"/>
              <a:gd name="connsiteX206" fmla="*/ 859417 w 12193149"/>
              <a:gd name="connsiteY206" fmla="*/ 1928608 h 2344739"/>
              <a:gd name="connsiteX207" fmla="*/ 838688 w 12193149"/>
              <a:gd name="connsiteY207" fmla="*/ 1929821 h 2344739"/>
              <a:gd name="connsiteX208" fmla="*/ 817957 w 12193149"/>
              <a:gd name="connsiteY208" fmla="*/ 1927857 h 2344739"/>
              <a:gd name="connsiteX209" fmla="*/ 812654 w 12193149"/>
              <a:gd name="connsiteY209" fmla="*/ 1930751 h 2344739"/>
              <a:gd name="connsiteX210" fmla="*/ 721195 w 12193149"/>
              <a:gd name="connsiteY210" fmla="*/ 1929661 h 2344739"/>
              <a:gd name="connsiteX211" fmla="*/ 720890 w 12193149"/>
              <a:gd name="connsiteY211" fmla="*/ 1928399 h 2344739"/>
              <a:gd name="connsiteX212" fmla="*/ 710023 w 12193149"/>
              <a:gd name="connsiteY212" fmla="*/ 1922722 h 2344739"/>
              <a:gd name="connsiteX213" fmla="*/ 597940 w 12193149"/>
              <a:gd name="connsiteY213" fmla="*/ 1879864 h 2344739"/>
              <a:gd name="connsiteX214" fmla="*/ 579683 w 12193149"/>
              <a:gd name="connsiteY214" fmla="*/ 1877212 h 2344739"/>
              <a:gd name="connsiteX215" fmla="*/ 572865 w 12193149"/>
              <a:gd name="connsiteY215" fmla="*/ 1877401 h 2344739"/>
              <a:gd name="connsiteX216" fmla="*/ 446247 w 12193149"/>
              <a:gd name="connsiteY216" fmla="*/ 1839371 h 2344739"/>
              <a:gd name="connsiteX217" fmla="*/ 405163 w 12193149"/>
              <a:gd name="connsiteY217" fmla="*/ 1833548 h 2344739"/>
              <a:gd name="connsiteX218" fmla="*/ 293583 w 12193149"/>
              <a:gd name="connsiteY218" fmla="*/ 1812852 h 2344739"/>
              <a:gd name="connsiteX219" fmla="*/ 119529 w 12193149"/>
              <a:gd name="connsiteY219" fmla="*/ 1761047 h 2344739"/>
              <a:gd name="connsiteX220" fmla="*/ 16674 w 12193149"/>
              <a:gd name="connsiteY220" fmla="*/ 1758191 h 2344739"/>
              <a:gd name="connsiteX221" fmla="*/ 1150 w 12193149"/>
              <a:gd name="connsiteY221" fmla="*/ 1752722 h 2344739"/>
              <a:gd name="connsiteX222" fmla="*/ 1148 w 12193149"/>
              <a:gd name="connsiteY222" fmla="*/ 222213 h 2344739"/>
              <a:gd name="connsiteX223" fmla="*/ 1148 w 12193149"/>
              <a:gd name="connsiteY223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14960 w 12193149"/>
              <a:gd name="connsiteY68" fmla="*/ 1919069 h 2344739"/>
              <a:gd name="connsiteX69" fmla="*/ 9054601 w 12193149"/>
              <a:gd name="connsiteY69" fmla="*/ 1910755 h 2344739"/>
              <a:gd name="connsiteX70" fmla="*/ 9006634 w 12193149"/>
              <a:gd name="connsiteY70" fmla="*/ 1914040 h 2344739"/>
              <a:gd name="connsiteX71" fmla="*/ 9006349 w 12193149"/>
              <a:gd name="connsiteY71" fmla="*/ 1913800 h 2344739"/>
              <a:gd name="connsiteX72" fmla="*/ 8997380 w 12193149"/>
              <a:gd name="connsiteY72" fmla="*/ 1915011 h 2344739"/>
              <a:gd name="connsiteX73" fmla="*/ 8991542 w 12193149"/>
              <a:gd name="connsiteY73" fmla="*/ 1917072 h 2344739"/>
              <a:gd name="connsiteX74" fmla="*/ 8975485 w 12193149"/>
              <a:gd name="connsiteY74" fmla="*/ 1920298 h 2344739"/>
              <a:gd name="connsiteX75" fmla="*/ 8969159 w 12193149"/>
              <a:gd name="connsiteY75" fmla="*/ 1919598 h 2344739"/>
              <a:gd name="connsiteX76" fmla="*/ 8964196 w 12193149"/>
              <a:gd name="connsiteY76" fmla="*/ 1917373 h 2344739"/>
              <a:gd name="connsiteX77" fmla="*/ 8930136 w 12193149"/>
              <a:gd name="connsiteY77" fmla="*/ 1914185 h 2344739"/>
              <a:gd name="connsiteX78" fmla="*/ 8753592 w 12193149"/>
              <a:gd name="connsiteY78" fmla="*/ 1933417 h 2344739"/>
              <a:gd name="connsiteX79" fmla="*/ 8708995 w 12193149"/>
              <a:gd name="connsiteY79" fmla="*/ 1935518 h 2344739"/>
              <a:gd name="connsiteX80" fmla="*/ 8597219 w 12193149"/>
              <a:gd name="connsiteY80" fmla="*/ 1944090 h 2344739"/>
              <a:gd name="connsiteX81" fmla="*/ 8526378 w 12193149"/>
              <a:gd name="connsiteY81" fmla="*/ 1929248 h 2344739"/>
              <a:gd name="connsiteX82" fmla="*/ 8512131 w 12193149"/>
              <a:gd name="connsiteY82" fmla="*/ 1935163 h 2344739"/>
              <a:gd name="connsiteX83" fmla="*/ 8507315 w 12193149"/>
              <a:gd name="connsiteY83" fmla="*/ 1938164 h 2344739"/>
              <a:gd name="connsiteX84" fmla="*/ 8499116 w 12193149"/>
              <a:gd name="connsiteY84" fmla="*/ 1940902 h 2344739"/>
              <a:gd name="connsiteX85" fmla="*/ 8498742 w 12193149"/>
              <a:gd name="connsiteY85" fmla="*/ 1940723 h 2344739"/>
              <a:gd name="connsiteX86" fmla="*/ 8491397 w 12193149"/>
              <a:gd name="connsiteY86" fmla="*/ 1943773 h 2344739"/>
              <a:gd name="connsiteX87" fmla="*/ 8368330 w 12193149"/>
              <a:gd name="connsiteY87" fmla="*/ 1957815 h 2344739"/>
              <a:gd name="connsiteX88" fmla="*/ 8354947 w 12193149"/>
              <a:gd name="connsiteY88" fmla="*/ 1958009 h 2344739"/>
              <a:gd name="connsiteX89" fmla="*/ 8321252 w 12193149"/>
              <a:gd name="connsiteY89" fmla="*/ 1974587 h 2344739"/>
              <a:gd name="connsiteX90" fmla="*/ 8315581 w 12193149"/>
              <a:gd name="connsiteY90" fmla="*/ 1974913 h 2344739"/>
              <a:gd name="connsiteX91" fmla="*/ 8296322 w 12193149"/>
              <a:gd name="connsiteY91" fmla="*/ 1988808 h 2344739"/>
              <a:gd name="connsiteX92" fmla="*/ 8285424 w 12193149"/>
              <a:gd name="connsiteY92" fmla="*/ 1994631 h 2344739"/>
              <a:gd name="connsiteX93" fmla="*/ 8284298 w 12193149"/>
              <a:gd name="connsiteY93" fmla="*/ 1999074 h 2344739"/>
              <a:gd name="connsiteX94" fmla="*/ 8267224 w 12193149"/>
              <a:gd name="connsiteY94" fmla="*/ 2006249 h 2344739"/>
              <a:gd name="connsiteX95" fmla="*/ 8264525 w 12193149"/>
              <a:gd name="connsiteY95" fmla="*/ 2006019 h 2344739"/>
              <a:gd name="connsiteX96" fmla="*/ 8253181 w 12193149"/>
              <a:gd name="connsiteY96" fmla="*/ 2015862 h 2344739"/>
              <a:gd name="connsiteX97" fmla="*/ 8246982 w 12193149"/>
              <a:gd name="connsiteY97" fmla="*/ 2028854 h 2344739"/>
              <a:gd name="connsiteX98" fmla="*/ 8091420 w 12193149"/>
              <a:gd name="connsiteY98" fmla="*/ 2075015 h 2344739"/>
              <a:gd name="connsiteX99" fmla="*/ 7906555 w 12193149"/>
              <a:gd name="connsiteY99" fmla="*/ 2116988 h 2344739"/>
              <a:gd name="connsiteX100" fmla="*/ 7719893 w 12193149"/>
              <a:gd name="connsiteY100" fmla="*/ 2142703 h 2344739"/>
              <a:gd name="connsiteX101" fmla="*/ 7615495 w 12193149"/>
              <a:gd name="connsiteY101" fmla="*/ 2139232 h 2344739"/>
              <a:gd name="connsiteX102" fmla="*/ 7528691 w 12193149"/>
              <a:gd name="connsiteY102" fmla="*/ 2145060 h 2344739"/>
              <a:gd name="connsiteX103" fmla="*/ 7520719 w 12193149"/>
              <a:gd name="connsiteY103" fmla="*/ 2147613 h 2344739"/>
              <a:gd name="connsiteX104" fmla="*/ 7508559 w 12193149"/>
              <a:gd name="connsiteY104" fmla="*/ 2148948 h 2344739"/>
              <a:gd name="connsiteX105" fmla="*/ 7508188 w 12193149"/>
              <a:gd name="connsiteY105" fmla="*/ 2148621 h 2344739"/>
              <a:gd name="connsiteX106" fmla="*/ 7496943 w 12193149"/>
              <a:gd name="connsiteY106" fmla="*/ 2150573 h 2344739"/>
              <a:gd name="connsiteX107" fmla="*/ 7406539 w 12193149"/>
              <a:gd name="connsiteY107" fmla="*/ 2142468 h 2344739"/>
              <a:gd name="connsiteX108" fmla="*/ 7219707 w 12193149"/>
              <a:gd name="connsiteY108" fmla="*/ 2156680 h 2344739"/>
              <a:gd name="connsiteX109" fmla="*/ 7202249 w 12193149"/>
              <a:gd name="connsiteY109" fmla="*/ 2161230 h 2344739"/>
              <a:gd name="connsiteX110" fmla="*/ 7198152 w 12193149"/>
              <a:gd name="connsiteY110" fmla="*/ 2166588 h 2344739"/>
              <a:gd name="connsiteX111" fmla="*/ 7171956 w 12193149"/>
              <a:gd name="connsiteY111" fmla="*/ 2171236 h 2344739"/>
              <a:gd name="connsiteX112" fmla="*/ 7098136 w 12193149"/>
              <a:gd name="connsiteY112" fmla="*/ 2183464 h 2344739"/>
              <a:gd name="connsiteX113" fmla="*/ 7019644 w 12193149"/>
              <a:gd name="connsiteY113" fmla="*/ 2183090 h 2344739"/>
              <a:gd name="connsiteX114" fmla="*/ 6905294 w 12193149"/>
              <a:gd name="connsiteY114" fmla="*/ 2212596 h 2344739"/>
              <a:gd name="connsiteX115" fmla="*/ 6709370 w 12193149"/>
              <a:gd name="connsiteY115" fmla="*/ 2240551 h 2344739"/>
              <a:gd name="connsiteX116" fmla="*/ 6550602 w 12193149"/>
              <a:gd name="connsiteY116" fmla="*/ 2269327 h 2344739"/>
              <a:gd name="connsiteX117" fmla="*/ 6318708 w 12193149"/>
              <a:gd name="connsiteY117" fmla="*/ 2316127 h 2344739"/>
              <a:gd name="connsiteX118" fmla="*/ 6169822 w 12193149"/>
              <a:gd name="connsiteY118" fmla="*/ 2318214 h 2344739"/>
              <a:gd name="connsiteX119" fmla="*/ 6074996 w 12193149"/>
              <a:gd name="connsiteY119" fmla="*/ 2338676 h 2344739"/>
              <a:gd name="connsiteX120" fmla="*/ 6069677 w 12193149"/>
              <a:gd name="connsiteY120" fmla="*/ 2337139 h 2344739"/>
              <a:gd name="connsiteX121" fmla="*/ 6049786 w 12193149"/>
              <a:gd name="connsiteY121" fmla="*/ 2337822 h 2344739"/>
              <a:gd name="connsiteX122" fmla="*/ 6042433 w 12193149"/>
              <a:gd name="connsiteY122" fmla="*/ 2329473 h 2344739"/>
              <a:gd name="connsiteX123" fmla="*/ 6011238 w 12193149"/>
              <a:gd name="connsiteY123" fmla="*/ 2324380 h 2344739"/>
              <a:gd name="connsiteX124" fmla="*/ 5958523 w 12193149"/>
              <a:gd name="connsiteY124" fmla="*/ 2328024 h 2344739"/>
              <a:gd name="connsiteX125" fmla="*/ 5760067 w 12193149"/>
              <a:gd name="connsiteY125" fmla="*/ 2343716 h 2344739"/>
              <a:gd name="connsiteX126" fmla="*/ 5628108 w 12193149"/>
              <a:gd name="connsiteY126" fmla="*/ 2344739 h 2344739"/>
              <a:gd name="connsiteX127" fmla="*/ 5472054 w 12193149"/>
              <a:gd name="connsiteY127" fmla="*/ 2330719 h 2344739"/>
              <a:gd name="connsiteX128" fmla="*/ 5433909 w 12193149"/>
              <a:gd name="connsiteY128" fmla="*/ 2319466 h 2344739"/>
              <a:gd name="connsiteX129" fmla="*/ 5382817 w 12193149"/>
              <a:gd name="connsiteY129" fmla="*/ 2301764 h 2344739"/>
              <a:gd name="connsiteX130" fmla="*/ 5262912 w 12193149"/>
              <a:gd name="connsiteY130" fmla="*/ 2281347 h 2344739"/>
              <a:gd name="connsiteX131" fmla="*/ 5224109 w 12193149"/>
              <a:gd name="connsiteY131" fmla="*/ 2270223 h 2344739"/>
              <a:gd name="connsiteX132" fmla="*/ 5175808 w 12193149"/>
              <a:gd name="connsiteY132" fmla="*/ 2267233 h 2344739"/>
              <a:gd name="connsiteX133" fmla="*/ 5157702 w 12193149"/>
              <a:gd name="connsiteY133" fmla="*/ 2260010 h 2344739"/>
              <a:gd name="connsiteX134" fmla="*/ 5143747 w 12193149"/>
              <a:gd name="connsiteY134" fmla="*/ 2256610 h 2344739"/>
              <a:gd name="connsiteX135" fmla="*/ 5140744 w 12193149"/>
              <a:gd name="connsiteY135" fmla="*/ 2254509 h 2344739"/>
              <a:gd name="connsiteX136" fmla="*/ 5122807 w 12193149"/>
              <a:gd name="connsiteY136" fmla="*/ 2243656 h 2344739"/>
              <a:gd name="connsiteX137" fmla="*/ 5066938 w 12193149"/>
              <a:gd name="connsiteY137" fmla="*/ 2250227 h 2344739"/>
              <a:gd name="connsiteX138" fmla="*/ 5012662 w 12193149"/>
              <a:gd name="connsiteY138" fmla="*/ 2233846 h 2344739"/>
              <a:gd name="connsiteX139" fmla="*/ 4841589 w 12193149"/>
              <a:gd name="connsiteY139" fmla="*/ 2209829 h 2344739"/>
              <a:gd name="connsiteX140" fmla="*/ 4763595 w 12193149"/>
              <a:gd name="connsiteY140" fmla="*/ 2182061 h 2344739"/>
              <a:gd name="connsiteX141" fmla="*/ 4724334 w 12193149"/>
              <a:gd name="connsiteY141" fmla="*/ 2173047 h 2344739"/>
              <a:gd name="connsiteX142" fmla="*/ 4722324 w 12193149"/>
              <a:gd name="connsiteY142" fmla="*/ 2172298 h 2344739"/>
              <a:gd name="connsiteX143" fmla="*/ 4723259 w 12193149"/>
              <a:gd name="connsiteY143" fmla="*/ 2172087 h 2344739"/>
              <a:gd name="connsiteX144" fmla="*/ 4718350 w 12193149"/>
              <a:gd name="connsiteY144" fmla="*/ 2170817 h 2344739"/>
              <a:gd name="connsiteX145" fmla="*/ 4722324 w 12193149"/>
              <a:gd name="connsiteY145" fmla="*/ 2172298 h 2344739"/>
              <a:gd name="connsiteX146" fmla="*/ 4716674 w 12193149"/>
              <a:gd name="connsiteY146" fmla="*/ 2173573 h 2344739"/>
              <a:gd name="connsiteX147" fmla="*/ 4516962 w 12193149"/>
              <a:gd name="connsiteY147" fmla="*/ 2163671 h 2344739"/>
              <a:gd name="connsiteX148" fmla="*/ 4429691 w 12193149"/>
              <a:gd name="connsiteY148" fmla="*/ 2153020 h 2344739"/>
              <a:gd name="connsiteX149" fmla="*/ 4364023 w 12193149"/>
              <a:gd name="connsiteY149" fmla="*/ 2151674 h 2344739"/>
              <a:gd name="connsiteX150" fmla="*/ 4318114 w 12193149"/>
              <a:gd name="connsiteY150" fmla="*/ 2158289 h 2344739"/>
              <a:gd name="connsiteX151" fmla="*/ 4316258 w 12193149"/>
              <a:gd name="connsiteY151" fmla="*/ 2156948 h 2344739"/>
              <a:gd name="connsiteX152" fmla="*/ 4296292 w 12193149"/>
              <a:gd name="connsiteY152" fmla="*/ 2155069 h 2344739"/>
              <a:gd name="connsiteX153" fmla="*/ 4291212 w 12193149"/>
              <a:gd name="connsiteY153" fmla="*/ 2157986 h 2344739"/>
              <a:gd name="connsiteX154" fmla="*/ 4277290 w 12193149"/>
              <a:gd name="connsiteY154" fmla="*/ 2157740 h 2344739"/>
              <a:gd name="connsiteX155" fmla="*/ 4249265 w 12193149"/>
              <a:gd name="connsiteY155" fmla="*/ 2160064 h 2344739"/>
              <a:gd name="connsiteX156" fmla="*/ 4203199 w 12193149"/>
              <a:gd name="connsiteY156" fmla="*/ 2157269 h 2344739"/>
              <a:gd name="connsiteX157" fmla="*/ 4202893 w 12193149"/>
              <a:gd name="connsiteY157" fmla="*/ 2156010 h 2344739"/>
              <a:gd name="connsiteX158" fmla="*/ 4192396 w 12193149"/>
              <a:gd name="connsiteY158" fmla="*/ 2150376 h 2344739"/>
              <a:gd name="connsiteX159" fmla="*/ 4143893 w 12193149"/>
              <a:gd name="connsiteY159" fmla="*/ 2134511 h 2344739"/>
              <a:gd name="connsiteX160" fmla="*/ 4084245 w 12193149"/>
              <a:gd name="connsiteY160" fmla="*/ 2107978 h 2344739"/>
              <a:gd name="connsiteX161" fmla="*/ 4075694 w 12193149"/>
              <a:gd name="connsiteY161" fmla="*/ 2107143 h 2344739"/>
              <a:gd name="connsiteX162" fmla="*/ 4075575 w 12193149"/>
              <a:gd name="connsiteY162" fmla="*/ 2106844 h 2344739"/>
              <a:gd name="connsiteX163" fmla="*/ 4066658 w 12193149"/>
              <a:gd name="connsiteY163" fmla="*/ 2105400 h 2344739"/>
              <a:gd name="connsiteX164" fmla="*/ 4060102 w 12193149"/>
              <a:gd name="connsiteY164" fmla="*/ 2105618 h 2344739"/>
              <a:gd name="connsiteX165" fmla="*/ 4043512 w 12193149"/>
              <a:gd name="connsiteY165" fmla="*/ 2103997 h 2344739"/>
              <a:gd name="connsiteX166" fmla="*/ 4038145 w 12193149"/>
              <a:gd name="connsiteY166" fmla="*/ 2101563 h 2344739"/>
              <a:gd name="connsiteX167" fmla="*/ 4036511 w 12193149"/>
              <a:gd name="connsiteY167" fmla="*/ 2097896 h 2344739"/>
              <a:gd name="connsiteX168" fmla="*/ 4034926 w 12193149"/>
              <a:gd name="connsiteY168" fmla="*/ 2098131 h 2344739"/>
              <a:gd name="connsiteX169" fmla="*/ 4005686 w 12193149"/>
              <a:gd name="connsiteY169" fmla="*/ 2085563 h 2344739"/>
              <a:gd name="connsiteX170" fmla="*/ 3937994 w 12193149"/>
              <a:gd name="connsiteY170" fmla="*/ 2068106 h 2344739"/>
              <a:gd name="connsiteX171" fmla="*/ 3898423 w 12193149"/>
              <a:gd name="connsiteY171" fmla="*/ 2062451 h 2344739"/>
              <a:gd name="connsiteX172" fmla="*/ 3790908 w 12193149"/>
              <a:gd name="connsiteY172" fmla="*/ 2042213 h 2344739"/>
              <a:gd name="connsiteX173" fmla="*/ 3683661 w 12193149"/>
              <a:gd name="connsiteY173" fmla="*/ 2018290 h 2344739"/>
              <a:gd name="connsiteX174" fmla="*/ 3611183 w 12193149"/>
              <a:gd name="connsiteY174" fmla="*/ 1986019 h 2344739"/>
              <a:gd name="connsiteX175" fmla="*/ 3605003 w 12193149"/>
              <a:gd name="connsiteY175" fmla="*/ 1987381 h 2344739"/>
              <a:gd name="connsiteX176" fmla="*/ 3595884 w 12193149"/>
              <a:gd name="connsiteY176" fmla="*/ 1987545 h 2344739"/>
              <a:gd name="connsiteX177" fmla="*/ 3595649 w 12193149"/>
              <a:gd name="connsiteY177" fmla="*/ 1987276 h 2344739"/>
              <a:gd name="connsiteX178" fmla="*/ 3587126 w 12193149"/>
              <a:gd name="connsiteY178" fmla="*/ 1987966 h 2344739"/>
              <a:gd name="connsiteX179" fmla="*/ 3537283 w 12193149"/>
              <a:gd name="connsiteY179" fmla="*/ 1978267 h 2344739"/>
              <a:gd name="connsiteX180" fmla="*/ 3474371 w 12193149"/>
              <a:gd name="connsiteY180" fmla="*/ 1974606 h 2344739"/>
              <a:gd name="connsiteX181" fmla="*/ 3401876 w 12193149"/>
              <a:gd name="connsiteY181" fmla="*/ 1962558 h 2344739"/>
              <a:gd name="connsiteX182" fmla="*/ 3365036 w 12193149"/>
              <a:gd name="connsiteY182" fmla="*/ 1979510 h 2344739"/>
              <a:gd name="connsiteX183" fmla="*/ 3345174 w 12193149"/>
              <a:gd name="connsiteY183" fmla="*/ 1981192 h 2344739"/>
              <a:gd name="connsiteX184" fmla="*/ 3342846 w 12193149"/>
              <a:gd name="connsiteY184" fmla="*/ 1980217 h 2344739"/>
              <a:gd name="connsiteX185" fmla="*/ 3263504 w 12193149"/>
              <a:gd name="connsiteY185" fmla="*/ 1986094 h 2344739"/>
              <a:gd name="connsiteX186" fmla="*/ 3143704 w 12193149"/>
              <a:gd name="connsiteY186" fmla="*/ 1993869 h 2344739"/>
              <a:gd name="connsiteX187" fmla="*/ 3031439 w 12193149"/>
              <a:gd name="connsiteY187" fmla="*/ 1996512 h 2344739"/>
              <a:gd name="connsiteX188" fmla="*/ 2782717 w 12193149"/>
              <a:gd name="connsiteY188" fmla="*/ 2018333 h 2344739"/>
              <a:gd name="connsiteX189" fmla="*/ 2647675 w 12193149"/>
              <a:gd name="connsiteY189" fmla="*/ 2028869 h 2344739"/>
              <a:gd name="connsiteX190" fmla="*/ 2569176 w 12193149"/>
              <a:gd name="connsiteY190" fmla="*/ 2002628 h 2344739"/>
              <a:gd name="connsiteX191" fmla="*/ 2444403 w 12193149"/>
              <a:gd name="connsiteY191" fmla="*/ 2016529 h 2344739"/>
              <a:gd name="connsiteX192" fmla="*/ 2316260 w 12193149"/>
              <a:gd name="connsiteY192" fmla="*/ 2024996 h 2344739"/>
              <a:gd name="connsiteX193" fmla="*/ 2209726 w 12193149"/>
              <a:gd name="connsiteY193" fmla="*/ 2019763 h 2344739"/>
              <a:gd name="connsiteX194" fmla="*/ 2095813 w 12193149"/>
              <a:gd name="connsiteY194" fmla="*/ 2003052 h 2344739"/>
              <a:gd name="connsiteX195" fmla="*/ 1998504 w 12193149"/>
              <a:gd name="connsiteY195" fmla="*/ 1995032 h 2344739"/>
              <a:gd name="connsiteX196" fmla="*/ 1929320 w 12193149"/>
              <a:gd name="connsiteY196" fmla="*/ 2016977 h 2344739"/>
              <a:gd name="connsiteX197" fmla="*/ 1922798 w 12193149"/>
              <a:gd name="connsiteY197" fmla="*/ 2012146 h 2344739"/>
              <a:gd name="connsiteX198" fmla="*/ 1874228 w 12193149"/>
              <a:gd name="connsiteY198" fmla="*/ 2013741 h 2344739"/>
              <a:gd name="connsiteX199" fmla="*/ 1787803 w 12193149"/>
              <a:gd name="connsiteY199" fmla="*/ 2041363 h 2344739"/>
              <a:gd name="connsiteX200" fmla="*/ 1739352 w 12193149"/>
              <a:gd name="connsiteY200" fmla="*/ 2036312 h 2344739"/>
              <a:gd name="connsiteX201" fmla="*/ 1676219 w 12193149"/>
              <a:gd name="connsiteY201" fmla="*/ 2019963 h 2344739"/>
              <a:gd name="connsiteX202" fmla="*/ 1609817 w 12193149"/>
              <a:gd name="connsiteY202" fmla="*/ 2013066 h 2344739"/>
              <a:gd name="connsiteX203" fmla="*/ 1497258 w 12193149"/>
              <a:gd name="connsiteY203" fmla="*/ 1987476 h 2344739"/>
              <a:gd name="connsiteX204" fmla="*/ 1151127 w 12193149"/>
              <a:gd name="connsiteY204" fmla="*/ 1938041 h 2344739"/>
              <a:gd name="connsiteX205" fmla="*/ 859417 w 12193149"/>
              <a:gd name="connsiteY205" fmla="*/ 1928608 h 2344739"/>
              <a:gd name="connsiteX206" fmla="*/ 838688 w 12193149"/>
              <a:gd name="connsiteY206" fmla="*/ 1929821 h 2344739"/>
              <a:gd name="connsiteX207" fmla="*/ 817957 w 12193149"/>
              <a:gd name="connsiteY207" fmla="*/ 1927857 h 2344739"/>
              <a:gd name="connsiteX208" fmla="*/ 812654 w 12193149"/>
              <a:gd name="connsiteY208" fmla="*/ 1930751 h 2344739"/>
              <a:gd name="connsiteX209" fmla="*/ 721195 w 12193149"/>
              <a:gd name="connsiteY209" fmla="*/ 1929661 h 2344739"/>
              <a:gd name="connsiteX210" fmla="*/ 720890 w 12193149"/>
              <a:gd name="connsiteY210" fmla="*/ 1928399 h 2344739"/>
              <a:gd name="connsiteX211" fmla="*/ 710023 w 12193149"/>
              <a:gd name="connsiteY211" fmla="*/ 1922722 h 2344739"/>
              <a:gd name="connsiteX212" fmla="*/ 597940 w 12193149"/>
              <a:gd name="connsiteY212" fmla="*/ 1879864 h 2344739"/>
              <a:gd name="connsiteX213" fmla="*/ 579683 w 12193149"/>
              <a:gd name="connsiteY213" fmla="*/ 1877212 h 2344739"/>
              <a:gd name="connsiteX214" fmla="*/ 572865 w 12193149"/>
              <a:gd name="connsiteY214" fmla="*/ 1877401 h 2344739"/>
              <a:gd name="connsiteX215" fmla="*/ 446247 w 12193149"/>
              <a:gd name="connsiteY215" fmla="*/ 1839371 h 2344739"/>
              <a:gd name="connsiteX216" fmla="*/ 405163 w 12193149"/>
              <a:gd name="connsiteY216" fmla="*/ 1833548 h 2344739"/>
              <a:gd name="connsiteX217" fmla="*/ 293583 w 12193149"/>
              <a:gd name="connsiteY217" fmla="*/ 1812852 h 2344739"/>
              <a:gd name="connsiteX218" fmla="*/ 119529 w 12193149"/>
              <a:gd name="connsiteY218" fmla="*/ 1761047 h 2344739"/>
              <a:gd name="connsiteX219" fmla="*/ 16674 w 12193149"/>
              <a:gd name="connsiteY219" fmla="*/ 1758191 h 2344739"/>
              <a:gd name="connsiteX220" fmla="*/ 1150 w 12193149"/>
              <a:gd name="connsiteY220" fmla="*/ 1752722 h 2344739"/>
              <a:gd name="connsiteX221" fmla="*/ 1148 w 12193149"/>
              <a:gd name="connsiteY221" fmla="*/ 222213 h 2344739"/>
              <a:gd name="connsiteX222" fmla="*/ 1148 w 12193149"/>
              <a:gd name="connsiteY222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38590 w 12193149"/>
              <a:gd name="connsiteY65" fmla="*/ 1869293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585655 w 12193149"/>
              <a:gd name="connsiteY63" fmla="*/ 1795542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219707 w 12193149"/>
              <a:gd name="connsiteY105" fmla="*/ 2156680 h 2344739"/>
              <a:gd name="connsiteX106" fmla="*/ 7202249 w 12193149"/>
              <a:gd name="connsiteY106" fmla="*/ 2161230 h 2344739"/>
              <a:gd name="connsiteX107" fmla="*/ 7198152 w 12193149"/>
              <a:gd name="connsiteY107" fmla="*/ 2166588 h 2344739"/>
              <a:gd name="connsiteX108" fmla="*/ 7171956 w 12193149"/>
              <a:gd name="connsiteY108" fmla="*/ 2171236 h 2344739"/>
              <a:gd name="connsiteX109" fmla="*/ 7098136 w 12193149"/>
              <a:gd name="connsiteY109" fmla="*/ 2183464 h 2344739"/>
              <a:gd name="connsiteX110" fmla="*/ 7019644 w 12193149"/>
              <a:gd name="connsiteY110" fmla="*/ 2183090 h 2344739"/>
              <a:gd name="connsiteX111" fmla="*/ 6905294 w 12193149"/>
              <a:gd name="connsiteY111" fmla="*/ 2212596 h 2344739"/>
              <a:gd name="connsiteX112" fmla="*/ 6709370 w 12193149"/>
              <a:gd name="connsiteY112" fmla="*/ 2240551 h 2344739"/>
              <a:gd name="connsiteX113" fmla="*/ 6550602 w 12193149"/>
              <a:gd name="connsiteY113" fmla="*/ 2269327 h 2344739"/>
              <a:gd name="connsiteX114" fmla="*/ 6318708 w 12193149"/>
              <a:gd name="connsiteY114" fmla="*/ 2316127 h 2344739"/>
              <a:gd name="connsiteX115" fmla="*/ 6169822 w 12193149"/>
              <a:gd name="connsiteY115" fmla="*/ 2318214 h 2344739"/>
              <a:gd name="connsiteX116" fmla="*/ 6074996 w 12193149"/>
              <a:gd name="connsiteY116" fmla="*/ 2338676 h 2344739"/>
              <a:gd name="connsiteX117" fmla="*/ 6069677 w 12193149"/>
              <a:gd name="connsiteY117" fmla="*/ 2337139 h 2344739"/>
              <a:gd name="connsiteX118" fmla="*/ 6049786 w 12193149"/>
              <a:gd name="connsiteY118" fmla="*/ 2337822 h 2344739"/>
              <a:gd name="connsiteX119" fmla="*/ 6042433 w 12193149"/>
              <a:gd name="connsiteY119" fmla="*/ 2329473 h 2344739"/>
              <a:gd name="connsiteX120" fmla="*/ 6011238 w 12193149"/>
              <a:gd name="connsiteY120" fmla="*/ 2324380 h 2344739"/>
              <a:gd name="connsiteX121" fmla="*/ 5958523 w 12193149"/>
              <a:gd name="connsiteY121" fmla="*/ 2328024 h 2344739"/>
              <a:gd name="connsiteX122" fmla="*/ 5760067 w 12193149"/>
              <a:gd name="connsiteY122" fmla="*/ 2343716 h 2344739"/>
              <a:gd name="connsiteX123" fmla="*/ 5628108 w 12193149"/>
              <a:gd name="connsiteY123" fmla="*/ 2344739 h 2344739"/>
              <a:gd name="connsiteX124" fmla="*/ 5472054 w 12193149"/>
              <a:gd name="connsiteY124" fmla="*/ 2330719 h 2344739"/>
              <a:gd name="connsiteX125" fmla="*/ 5433909 w 12193149"/>
              <a:gd name="connsiteY125" fmla="*/ 2319466 h 2344739"/>
              <a:gd name="connsiteX126" fmla="*/ 5382817 w 12193149"/>
              <a:gd name="connsiteY126" fmla="*/ 2301764 h 2344739"/>
              <a:gd name="connsiteX127" fmla="*/ 5262912 w 12193149"/>
              <a:gd name="connsiteY127" fmla="*/ 2281347 h 2344739"/>
              <a:gd name="connsiteX128" fmla="*/ 5224109 w 12193149"/>
              <a:gd name="connsiteY128" fmla="*/ 2270223 h 2344739"/>
              <a:gd name="connsiteX129" fmla="*/ 5175808 w 12193149"/>
              <a:gd name="connsiteY129" fmla="*/ 2267233 h 2344739"/>
              <a:gd name="connsiteX130" fmla="*/ 5157702 w 12193149"/>
              <a:gd name="connsiteY130" fmla="*/ 2260010 h 2344739"/>
              <a:gd name="connsiteX131" fmla="*/ 5143747 w 12193149"/>
              <a:gd name="connsiteY131" fmla="*/ 2256610 h 2344739"/>
              <a:gd name="connsiteX132" fmla="*/ 5140744 w 12193149"/>
              <a:gd name="connsiteY132" fmla="*/ 2254509 h 2344739"/>
              <a:gd name="connsiteX133" fmla="*/ 5122807 w 12193149"/>
              <a:gd name="connsiteY133" fmla="*/ 2243656 h 2344739"/>
              <a:gd name="connsiteX134" fmla="*/ 5066938 w 12193149"/>
              <a:gd name="connsiteY134" fmla="*/ 2250227 h 2344739"/>
              <a:gd name="connsiteX135" fmla="*/ 5012662 w 12193149"/>
              <a:gd name="connsiteY135" fmla="*/ 2233846 h 2344739"/>
              <a:gd name="connsiteX136" fmla="*/ 4841589 w 12193149"/>
              <a:gd name="connsiteY136" fmla="*/ 2209829 h 2344739"/>
              <a:gd name="connsiteX137" fmla="*/ 4763595 w 12193149"/>
              <a:gd name="connsiteY137" fmla="*/ 2182061 h 2344739"/>
              <a:gd name="connsiteX138" fmla="*/ 4724334 w 12193149"/>
              <a:gd name="connsiteY138" fmla="*/ 2173047 h 2344739"/>
              <a:gd name="connsiteX139" fmla="*/ 4722324 w 12193149"/>
              <a:gd name="connsiteY139" fmla="*/ 2172298 h 2344739"/>
              <a:gd name="connsiteX140" fmla="*/ 4723259 w 12193149"/>
              <a:gd name="connsiteY140" fmla="*/ 2172087 h 2344739"/>
              <a:gd name="connsiteX141" fmla="*/ 4718350 w 12193149"/>
              <a:gd name="connsiteY141" fmla="*/ 2170817 h 2344739"/>
              <a:gd name="connsiteX142" fmla="*/ 4722324 w 12193149"/>
              <a:gd name="connsiteY142" fmla="*/ 2172298 h 2344739"/>
              <a:gd name="connsiteX143" fmla="*/ 4716674 w 12193149"/>
              <a:gd name="connsiteY143" fmla="*/ 2173573 h 2344739"/>
              <a:gd name="connsiteX144" fmla="*/ 4516962 w 12193149"/>
              <a:gd name="connsiteY144" fmla="*/ 2163671 h 2344739"/>
              <a:gd name="connsiteX145" fmla="*/ 4429691 w 12193149"/>
              <a:gd name="connsiteY145" fmla="*/ 2153020 h 2344739"/>
              <a:gd name="connsiteX146" fmla="*/ 4364023 w 12193149"/>
              <a:gd name="connsiteY146" fmla="*/ 2151674 h 2344739"/>
              <a:gd name="connsiteX147" fmla="*/ 4318114 w 12193149"/>
              <a:gd name="connsiteY147" fmla="*/ 2158289 h 2344739"/>
              <a:gd name="connsiteX148" fmla="*/ 4316258 w 12193149"/>
              <a:gd name="connsiteY148" fmla="*/ 2156948 h 2344739"/>
              <a:gd name="connsiteX149" fmla="*/ 4296292 w 12193149"/>
              <a:gd name="connsiteY149" fmla="*/ 2155069 h 2344739"/>
              <a:gd name="connsiteX150" fmla="*/ 4291212 w 12193149"/>
              <a:gd name="connsiteY150" fmla="*/ 2157986 h 2344739"/>
              <a:gd name="connsiteX151" fmla="*/ 4277290 w 12193149"/>
              <a:gd name="connsiteY151" fmla="*/ 2157740 h 2344739"/>
              <a:gd name="connsiteX152" fmla="*/ 4249265 w 12193149"/>
              <a:gd name="connsiteY152" fmla="*/ 2160064 h 2344739"/>
              <a:gd name="connsiteX153" fmla="*/ 4203199 w 12193149"/>
              <a:gd name="connsiteY153" fmla="*/ 2157269 h 2344739"/>
              <a:gd name="connsiteX154" fmla="*/ 4202893 w 12193149"/>
              <a:gd name="connsiteY154" fmla="*/ 2156010 h 2344739"/>
              <a:gd name="connsiteX155" fmla="*/ 4192396 w 12193149"/>
              <a:gd name="connsiteY155" fmla="*/ 2150376 h 2344739"/>
              <a:gd name="connsiteX156" fmla="*/ 4143893 w 12193149"/>
              <a:gd name="connsiteY156" fmla="*/ 2134511 h 2344739"/>
              <a:gd name="connsiteX157" fmla="*/ 4084245 w 12193149"/>
              <a:gd name="connsiteY157" fmla="*/ 2107978 h 2344739"/>
              <a:gd name="connsiteX158" fmla="*/ 4075694 w 12193149"/>
              <a:gd name="connsiteY158" fmla="*/ 2107143 h 2344739"/>
              <a:gd name="connsiteX159" fmla="*/ 4075575 w 12193149"/>
              <a:gd name="connsiteY159" fmla="*/ 2106844 h 2344739"/>
              <a:gd name="connsiteX160" fmla="*/ 4066658 w 12193149"/>
              <a:gd name="connsiteY160" fmla="*/ 2105400 h 2344739"/>
              <a:gd name="connsiteX161" fmla="*/ 4060102 w 12193149"/>
              <a:gd name="connsiteY161" fmla="*/ 2105618 h 2344739"/>
              <a:gd name="connsiteX162" fmla="*/ 4043512 w 12193149"/>
              <a:gd name="connsiteY162" fmla="*/ 2103997 h 2344739"/>
              <a:gd name="connsiteX163" fmla="*/ 4038145 w 12193149"/>
              <a:gd name="connsiteY163" fmla="*/ 2101563 h 2344739"/>
              <a:gd name="connsiteX164" fmla="*/ 4036511 w 12193149"/>
              <a:gd name="connsiteY164" fmla="*/ 2097896 h 2344739"/>
              <a:gd name="connsiteX165" fmla="*/ 4034926 w 12193149"/>
              <a:gd name="connsiteY165" fmla="*/ 2098131 h 2344739"/>
              <a:gd name="connsiteX166" fmla="*/ 4005686 w 12193149"/>
              <a:gd name="connsiteY166" fmla="*/ 2085563 h 2344739"/>
              <a:gd name="connsiteX167" fmla="*/ 3937994 w 12193149"/>
              <a:gd name="connsiteY167" fmla="*/ 2068106 h 2344739"/>
              <a:gd name="connsiteX168" fmla="*/ 3898423 w 12193149"/>
              <a:gd name="connsiteY168" fmla="*/ 2062451 h 2344739"/>
              <a:gd name="connsiteX169" fmla="*/ 3790908 w 12193149"/>
              <a:gd name="connsiteY169" fmla="*/ 2042213 h 2344739"/>
              <a:gd name="connsiteX170" fmla="*/ 3683661 w 12193149"/>
              <a:gd name="connsiteY170" fmla="*/ 2018290 h 2344739"/>
              <a:gd name="connsiteX171" fmla="*/ 3611183 w 12193149"/>
              <a:gd name="connsiteY171" fmla="*/ 1986019 h 2344739"/>
              <a:gd name="connsiteX172" fmla="*/ 3605003 w 12193149"/>
              <a:gd name="connsiteY172" fmla="*/ 1987381 h 2344739"/>
              <a:gd name="connsiteX173" fmla="*/ 3595884 w 12193149"/>
              <a:gd name="connsiteY173" fmla="*/ 1987545 h 2344739"/>
              <a:gd name="connsiteX174" fmla="*/ 3595649 w 12193149"/>
              <a:gd name="connsiteY174" fmla="*/ 1987276 h 2344739"/>
              <a:gd name="connsiteX175" fmla="*/ 3587126 w 12193149"/>
              <a:gd name="connsiteY175" fmla="*/ 1987966 h 2344739"/>
              <a:gd name="connsiteX176" fmla="*/ 3537283 w 12193149"/>
              <a:gd name="connsiteY176" fmla="*/ 1978267 h 2344739"/>
              <a:gd name="connsiteX177" fmla="*/ 3474371 w 12193149"/>
              <a:gd name="connsiteY177" fmla="*/ 1974606 h 2344739"/>
              <a:gd name="connsiteX178" fmla="*/ 3401876 w 12193149"/>
              <a:gd name="connsiteY178" fmla="*/ 1962558 h 2344739"/>
              <a:gd name="connsiteX179" fmla="*/ 3365036 w 12193149"/>
              <a:gd name="connsiteY179" fmla="*/ 1979510 h 2344739"/>
              <a:gd name="connsiteX180" fmla="*/ 3345174 w 12193149"/>
              <a:gd name="connsiteY180" fmla="*/ 1981192 h 2344739"/>
              <a:gd name="connsiteX181" fmla="*/ 3342846 w 12193149"/>
              <a:gd name="connsiteY181" fmla="*/ 1980217 h 2344739"/>
              <a:gd name="connsiteX182" fmla="*/ 3263504 w 12193149"/>
              <a:gd name="connsiteY182" fmla="*/ 1986094 h 2344739"/>
              <a:gd name="connsiteX183" fmla="*/ 3143704 w 12193149"/>
              <a:gd name="connsiteY183" fmla="*/ 1993869 h 2344739"/>
              <a:gd name="connsiteX184" fmla="*/ 3031439 w 12193149"/>
              <a:gd name="connsiteY184" fmla="*/ 1996512 h 2344739"/>
              <a:gd name="connsiteX185" fmla="*/ 2782717 w 12193149"/>
              <a:gd name="connsiteY185" fmla="*/ 2018333 h 2344739"/>
              <a:gd name="connsiteX186" fmla="*/ 2647675 w 12193149"/>
              <a:gd name="connsiteY186" fmla="*/ 2028869 h 2344739"/>
              <a:gd name="connsiteX187" fmla="*/ 2569176 w 12193149"/>
              <a:gd name="connsiteY187" fmla="*/ 2002628 h 2344739"/>
              <a:gd name="connsiteX188" fmla="*/ 2444403 w 12193149"/>
              <a:gd name="connsiteY188" fmla="*/ 2016529 h 2344739"/>
              <a:gd name="connsiteX189" fmla="*/ 2316260 w 12193149"/>
              <a:gd name="connsiteY189" fmla="*/ 2024996 h 2344739"/>
              <a:gd name="connsiteX190" fmla="*/ 2209726 w 12193149"/>
              <a:gd name="connsiteY190" fmla="*/ 2019763 h 2344739"/>
              <a:gd name="connsiteX191" fmla="*/ 2095813 w 12193149"/>
              <a:gd name="connsiteY191" fmla="*/ 2003052 h 2344739"/>
              <a:gd name="connsiteX192" fmla="*/ 1998504 w 12193149"/>
              <a:gd name="connsiteY192" fmla="*/ 1995032 h 2344739"/>
              <a:gd name="connsiteX193" fmla="*/ 1929320 w 12193149"/>
              <a:gd name="connsiteY193" fmla="*/ 2016977 h 2344739"/>
              <a:gd name="connsiteX194" fmla="*/ 1922798 w 12193149"/>
              <a:gd name="connsiteY194" fmla="*/ 2012146 h 2344739"/>
              <a:gd name="connsiteX195" fmla="*/ 1874228 w 12193149"/>
              <a:gd name="connsiteY195" fmla="*/ 2013741 h 2344739"/>
              <a:gd name="connsiteX196" fmla="*/ 1787803 w 12193149"/>
              <a:gd name="connsiteY196" fmla="*/ 2041363 h 2344739"/>
              <a:gd name="connsiteX197" fmla="*/ 1739352 w 12193149"/>
              <a:gd name="connsiteY197" fmla="*/ 2036312 h 2344739"/>
              <a:gd name="connsiteX198" fmla="*/ 1676219 w 12193149"/>
              <a:gd name="connsiteY198" fmla="*/ 2019963 h 2344739"/>
              <a:gd name="connsiteX199" fmla="*/ 1609817 w 12193149"/>
              <a:gd name="connsiteY199" fmla="*/ 2013066 h 2344739"/>
              <a:gd name="connsiteX200" fmla="*/ 1497258 w 12193149"/>
              <a:gd name="connsiteY200" fmla="*/ 1987476 h 2344739"/>
              <a:gd name="connsiteX201" fmla="*/ 1151127 w 12193149"/>
              <a:gd name="connsiteY201" fmla="*/ 1938041 h 2344739"/>
              <a:gd name="connsiteX202" fmla="*/ 859417 w 12193149"/>
              <a:gd name="connsiteY202" fmla="*/ 1928608 h 2344739"/>
              <a:gd name="connsiteX203" fmla="*/ 838688 w 12193149"/>
              <a:gd name="connsiteY203" fmla="*/ 1929821 h 2344739"/>
              <a:gd name="connsiteX204" fmla="*/ 817957 w 12193149"/>
              <a:gd name="connsiteY204" fmla="*/ 1927857 h 2344739"/>
              <a:gd name="connsiteX205" fmla="*/ 812654 w 12193149"/>
              <a:gd name="connsiteY205" fmla="*/ 1930751 h 2344739"/>
              <a:gd name="connsiteX206" fmla="*/ 721195 w 12193149"/>
              <a:gd name="connsiteY206" fmla="*/ 1929661 h 2344739"/>
              <a:gd name="connsiteX207" fmla="*/ 720890 w 12193149"/>
              <a:gd name="connsiteY207" fmla="*/ 1928399 h 2344739"/>
              <a:gd name="connsiteX208" fmla="*/ 710023 w 12193149"/>
              <a:gd name="connsiteY208" fmla="*/ 1922722 h 2344739"/>
              <a:gd name="connsiteX209" fmla="*/ 597940 w 12193149"/>
              <a:gd name="connsiteY209" fmla="*/ 1879864 h 2344739"/>
              <a:gd name="connsiteX210" fmla="*/ 579683 w 12193149"/>
              <a:gd name="connsiteY210" fmla="*/ 1877212 h 2344739"/>
              <a:gd name="connsiteX211" fmla="*/ 572865 w 12193149"/>
              <a:gd name="connsiteY211" fmla="*/ 1877401 h 2344739"/>
              <a:gd name="connsiteX212" fmla="*/ 446247 w 12193149"/>
              <a:gd name="connsiteY212" fmla="*/ 1839371 h 2344739"/>
              <a:gd name="connsiteX213" fmla="*/ 405163 w 12193149"/>
              <a:gd name="connsiteY213" fmla="*/ 1833548 h 2344739"/>
              <a:gd name="connsiteX214" fmla="*/ 293583 w 12193149"/>
              <a:gd name="connsiteY214" fmla="*/ 1812852 h 2344739"/>
              <a:gd name="connsiteX215" fmla="*/ 119529 w 12193149"/>
              <a:gd name="connsiteY215" fmla="*/ 1761047 h 2344739"/>
              <a:gd name="connsiteX216" fmla="*/ 16674 w 12193149"/>
              <a:gd name="connsiteY216" fmla="*/ 1758191 h 2344739"/>
              <a:gd name="connsiteX217" fmla="*/ 1150 w 12193149"/>
              <a:gd name="connsiteY217" fmla="*/ 1752722 h 2344739"/>
              <a:gd name="connsiteX218" fmla="*/ 1148 w 12193149"/>
              <a:gd name="connsiteY218" fmla="*/ 222213 h 2344739"/>
              <a:gd name="connsiteX219" fmla="*/ 1148 w 12193149"/>
              <a:gd name="connsiteY219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590693 w 12193149"/>
              <a:gd name="connsiteY23" fmla="*/ 963777 h 2344739"/>
              <a:gd name="connsiteX24" fmla="*/ 11506817 w 12193149"/>
              <a:gd name="connsiteY24" fmla="*/ 1033623 h 2344739"/>
              <a:gd name="connsiteX25" fmla="*/ 11280332 w 12193149"/>
              <a:gd name="connsiteY25" fmla="*/ 1223571 h 2344739"/>
              <a:gd name="connsiteX26" fmla="*/ 11228309 w 12193149"/>
              <a:gd name="connsiteY26" fmla="*/ 1276236 h 2344739"/>
              <a:gd name="connsiteX27" fmla="*/ 11218087 w 12193149"/>
              <a:gd name="connsiteY27" fmla="*/ 1275961 h 2344739"/>
              <a:gd name="connsiteX28" fmla="*/ 11217184 w 12193149"/>
              <a:gd name="connsiteY28" fmla="*/ 1275018 h 2344739"/>
              <a:gd name="connsiteX29" fmla="*/ 11188885 w 12193149"/>
              <a:gd name="connsiteY29" fmla="*/ 1292383 h 2344739"/>
              <a:gd name="connsiteX30" fmla="*/ 11184501 w 12193149"/>
              <a:gd name="connsiteY30" fmla="*/ 1292525 h 2344739"/>
              <a:gd name="connsiteX31" fmla="*/ 11166854 w 12193149"/>
              <a:gd name="connsiteY31" fmla="*/ 1306612 h 2344739"/>
              <a:gd name="connsiteX32" fmla="*/ 11157311 w 12193149"/>
              <a:gd name="connsiteY32" fmla="*/ 1312414 h 2344739"/>
              <a:gd name="connsiteX33" fmla="*/ 11155496 w 12193149"/>
              <a:gd name="connsiteY33" fmla="*/ 1317097 h 2344739"/>
              <a:gd name="connsiteX34" fmla="*/ 11140961 w 12193149"/>
              <a:gd name="connsiteY34" fmla="*/ 1324115 h 2344739"/>
              <a:gd name="connsiteX35" fmla="*/ 11138961 w 12193149"/>
              <a:gd name="connsiteY35" fmla="*/ 1323772 h 2344739"/>
              <a:gd name="connsiteX36" fmla="*/ 11128208 w 12193149"/>
              <a:gd name="connsiteY36" fmla="*/ 1333832 h 2344739"/>
              <a:gd name="connsiteX37" fmla="*/ 11120691 w 12193149"/>
              <a:gd name="connsiteY37" fmla="*/ 1347424 h 2344739"/>
              <a:gd name="connsiteX38" fmla="*/ 10894683 w 12193149"/>
              <a:gd name="connsiteY38" fmla="*/ 1473399 h 2344739"/>
              <a:gd name="connsiteX39" fmla="*/ 10773300 w 12193149"/>
              <a:gd name="connsiteY39" fmla="*/ 1523191 h 2344739"/>
              <a:gd name="connsiteX40" fmla="*/ 10627668 w 12193149"/>
              <a:gd name="connsiteY40" fmla="*/ 1559229 h 2344739"/>
              <a:gd name="connsiteX41" fmla="*/ 10581895 w 12193149"/>
              <a:gd name="connsiteY41" fmla="*/ 1568689 h 2344739"/>
              <a:gd name="connsiteX42" fmla="*/ 10547790 w 12193149"/>
              <a:gd name="connsiteY42" fmla="*/ 1598423 h 2344739"/>
              <a:gd name="connsiteX43" fmla="*/ 10529643 w 12193149"/>
              <a:gd name="connsiteY43" fmla="*/ 1596907 h 2344739"/>
              <a:gd name="connsiteX44" fmla="*/ 10526446 w 12193149"/>
              <a:gd name="connsiteY44" fmla="*/ 1596411 h 2344739"/>
              <a:gd name="connsiteX45" fmla="*/ 10515129 w 12193149"/>
              <a:gd name="connsiteY45" fmla="*/ 1599537 h 2344739"/>
              <a:gd name="connsiteX46" fmla="*/ 10491735 w 12193149"/>
              <a:gd name="connsiteY46" fmla="*/ 1594156 h 2344739"/>
              <a:gd name="connsiteX47" fmla="*/ 10471418 w 12193149"/>
              <a:gd name="connsiteY47" fmla="*/ 1601693 h 2344739"/>
              <a:gd name="connsiteX48" fmla="*/ 10377042 w 12193149"/>
              <a:gd name="connsiteY48" fmla="*/ 1644598 h 2344739"/>
              <a:gd name="connsiteX49" fmla="*/ 10319338 w 12193149"/>
              <a:gd name="connsiteY49" fmla="*/ 1666221 h 2344739"/>
              <a:gd name="connsiteX50" fmla="*/ 10295467 w 12193149"/>
              <a:gd name="connsiteY50" fmla="*/ 1668079 h 2344739"/>
              <a:gd name="connsiteX51" fmla="*/ 10263443 w 12193149"/>
              <a:gd name="connsiteY51" fmla="*/ 1674948 h 2344739"/>
              <a:gd name="connsiteX52" fmla="*/ 10205418 w 12193149"/>
              <a:gd name="connsiteY52" fmla="*/ 1682149 h 2344739"/>
              <a:gd name="connsiteX53" fmla="*/ 10177759 w 12193149"/>
              <a:gd name="connsiteY53" fmla="*/ 1692943 h 2344739"/>
              <a:gd name="connsiteX54" fmla="*/ 10165070 w 12193149"/>
              <a:gd name="connsiteY54" fmla="*/ 1693739 h 2344739"/>
              <a:gd name="connsiteX55" fmla="*/ 10156308 w 12193149"/>
              <a:gd name="connsiteY55" fmla="*/ 1707487 h 2344739"/>
              <a:gd name="connsiteX56" fmla="*/ 10118267 w 12193149"/>
              <a:gd name="connsiteY56" fmla="*/ 1731142 h 2344739"/>
              <a:gd name="connsiteX57" fmla="*/ 10083317 w 12193149"/>
              <a:gd name="connsiteY57" fmla="*/ 1743296 h 2344739"/>
              <a:gd name="connsiteX58" fmla="*/ 10040388 w 12193149"/>
              <a:gd name="connsiteY58" fmla="*/ 1741632 h 2344739"/>
              <a:gd name="connsiteX59" fmla="*/ 9961167 w 12193149"/>
              <a:gd name="connsiteY59" fmla="*/ 1757147 h 2344739"/>
              <a:gd name="connsiteX60" fmla="*/ 9848940 w 12193149"/>
              <a:gd name="connsiteY60" fmla="*/ 1763915 h 2344739"/>
              <a:gd name="connsiteX61" fmla="*/ 9729457 w 12193149"/>
              <a:gd name="connsiteY61" fmla="*/ 1784122 h 2344739"/>
              <a:gd name="connsiteX62" fmla="*/ 9613704 w 12193149"/>
              <a:gd name="connsiteY62" fmla="*/ 1812371 h 2344739"/>
              <a:gd name="connsiteX63" fmla="*/ 9338590 w 12193149"/>
              <a:gd name="connsiteY63" fmla="*/ 1869293 h 2344739"/>
              <a:gd name="connsiteX64" fmla="*/ 9232518 w 12193149"/>
              <a:gd name="connsiteY64" fmla="*/ 1893149 h 2344739"/>
              <a:gd name="connsiteX65" fmla="*/ 9156690 w 12193149"/>
              <a:gd name="connsiteY65" fmla="*/ 1903228 h 2344739"/>
              <a:gd name="connsiteX66" fmla="*/ 9054601 w 12193149"/>
              <a:gd name="connsiteY66" fmla="*/ 1910755 h 2344739"/>
              <a:gd name="connsiteX67" fmla="*/ 9006634 w 12193149"/>
              <a:gd name="connsiteY67" fmla="*/ 1914040 h 2344739"/>
              <a:gd name="connsiteX68" fmla="*/ 9006349 w 12193149"/>
              <a:gd name="connsiteY68" fmla="*/ 1913800 h 2344739"/>
              <a:gd name="connsiteX69" fmla="*/ 8997380 w 12193149"/>
              <a:gd name="connsiteY69" fmla="*/ 1915011 h 2344739"/>
              <a:gd name="connsiteX70" fmla="*/ 8991542 w 12193149"/>
              <a:gd name="connsiteY70" fmla="*/ 1917072 h 2344739"/>
              <a:gd name="connsiteX71" fmla="*/ 8975485 w 12193149"/>
              <a:gd name="connsiteY71" fmla="*/ 1920298 h 2344739"/>
              <a:gd name="connsiteX72" fmla="*/ 8969159 w 12193149"/>
              <a:gd name="connsiteY72" fmla="*/ 1919598 h 2344739"/>
              <a:gd name="connsiteX73" fmla="*/ 8964196 w 12193149"/>
              <a:gd name="connsiteY73" fmla="*/ 1917373 h 2344739"/>
              <a:gd name="connsiteX74" fmla="*/ 8930136 w 12193149"/>
              <a:gd name="connsiteY74" fmla="*/ 1914185 h 2344739"/>
              <a:gd name="connsiteX75" fmla="*/ 8753592 w 12193149"/>
              <a:gd name="connsiteY75" fmla="*/ 1933417 h 2344739"/>
              <a:gd name="connsiteX76" fmla="*/ 8708995 w 12193149"/>
              <a:gd name="connsiteY76" fmla="*/ 1935518 h 2344739"/>
              <a:gd name="connsiteX77" fmla="*/ 8597219 w 12193149"/>
              <a:gd name="connsiteY77" fmla="*/ 1944090 h 2344739"/>
              <a:gd name="connsiteX78" fmla="*/ 8526378 w 12193149"/>
              <a:gd name="connsiteY78" fmla="*/ 1929248 h 2344739"/>
              <a:gd name="connsiteX79" fmla="*/ 8512131 w 12193149"/>
              <a:gd name="connsiteY79" fmla="*/ 1935163 h 2344739"/>
              <a:gd name="connsiteX80" fmla="*/ 8507315 w 12193149"/>
              <a:gd name="connsiteY80" fmla="*/ 1938164 h 2344739"/>
              <a:gd name="connsiteX81" fmla="*/ 8499116 w 12193149"/>
              <a:gd name="connsiteY81" fmla="*/ 1940902 h 2344739"/>
              <a:gd name="connsiteX82" fmla="*/ 8498742 w 12193149"/>
              <a:gd name="connsiteY82" fmla="*/ 1940723 h 2344739"/>
              <a:gd name="connsiteX83" fmla="*/ 8491397 w 12193149"/>
              <a:gd name="connsiteY83" fmla="*/ 1943773 h 2344739"/>
              <a:gd name="connsiteX84" fmla="*/ 8368330 w 12193149"/>
              <a:gd name="connsiteY84" fmla="*/ 1957815 h 2344739"/>
              <a:gd name="connsiteX85" fmla="*/ 8354947 w 12193149"/>
              <a:gd name="connsiteY85" fmla="*/ 1958009 h 2344739"/>
              <a:gd name="connsiteX86" fmla="*/ 8321252 w 12193149"/>
              <a:gd name="connsiteY86" fmla="*/ 1974587 h 2344739"/>
              <a:gd name="connsiteX87" fmla="*/ 8315581 w 12193149"/>
              <a:gd name="connsiteY87" fmla="*/ 1974913 h 2344739"/>
              <a:gd name="connsiteX88" fmla="*/ 8296322 w 12193149"/>
              <a:gd name="connsiteY88" fmla="*/ 1988808 h 2344739"/>
              <a:gd name="connsiteX89" fmla="*/ 8285424 w 12193149"/>
              <a:gd name="connsiteY89" fmla="*/ 1994631 h 2344739"/>
              <a:gd name="connsiteX90" fmla="*/ 8284298 w 12193149"/>
              <a:gd name="connsiteY90" fmla="*/ 1999074 h 2344739"/>
              <a:gd name="connsiteX91" fmla="*/ 8267224 w 12193149"/>
              <a:gd name="connsiteY91" fmla="*/ 2006249 h 2344739"/>
              <a:gd name="connsiteX92" fmla="*/ 8264525 w 12193149"/>
              <a:gd name="connsiteY92" fmla="*/ 2006019 h 2344739"/>
              <a:gd name="connsiteX93" fmla="*/ 8253181 w 12193149"/>
              <a:gd name="connsiteY93" fmla="*/ 2015862 h 2344739"/>
              <a:gd name="connsiteX94" fmla="*/ 8246982 w 12193149"/>
              <a:gd name="connsiteY94" fmla="*/ 2028854 h 2344739"/>
              <a:gd name="connsiteX95" fmla="*/ 8091420 w 12193149"/>
              <a:gd name="connsiteY95" fmla="*/ 2075015 h 2344739"/>
              <a:gd name="connsiteX96" fmla="*/ 7906555 w 12193149"/>
              <a:gd name="connsiteY96" fmla="*/ 2116988 h 2344739"/>
              <a:gd name="connsiteX97" fmla="*/ 7719893 w 12193149"/>
              <a:gd name="connsiteY97" fmla="*/ 2142703 h 2344739"/>
              <a:gd name="connsiteX98" fmla="*/ 7615495 w 12193149"/>
              <a:gd name="connsiteY98" fmla="*/ 2139232 h 2344739"/>
              <a:gd name="connsiteX99" fmla="*/ 7528691 w 12193149"/>
              <a:gd name="connsiteY99" fmla="*/ 2145060 h 2344739"/>
              <a:gd name="connsiteX100" fmla="*/ 7520719 w 12193149"/>
              <a:gd name="connsiteY100" fmla="*/ 2147613 h 2344739"/>
              <a:gd name="connsiteX101" fmla="*/ 7508559 w 12193149"/>
              <a:gd name="connsiteY101" fmla="*/ 2148948 h 2344739"/>
              <a:gd name="connsiteX102" fmla="*/ 7508188 w 12193149"/>
              <a:gd name="connsiteY102" fmla="*/ 2148621 h 2344739"/>
              <a:gd name="connsiteX103" fmla="*/ 7496943 w 12193149"/>
              <a:gd name="connsiteY103" fmla="*/ 2150573 h 2344739"/>
              <a:gd name="connsiteX104" fmla="*/ 7219707 w 12193149"/>
              <a:gd name="connsiteY104" fmla="*/ 2156680 h 2344739"/>
              <a:gd name="connsiteX105" fmla="*/ 7202249 w 12193149"/>
              <a:gd name="connsiteY105" fmla="*/ 2161230 h 2344739"/>
              <a:gd name="connsiteX106" fmla="*/ 7198152 w 12193149"/>
              <a:gd name="connsiteY106" fmla="*/ 2166588 h 2344739"/>
              <a:gd name="connsiteX107" fmla="*/ 7171956 w 12193149"/>
              <a:gd name="connsiteY107" fmla="*/ 2171236 h 2344739"/>
              <a:gd name="connsiteX108" fmla="*/ 7098136 w 12193149"/>
              <a:gd name="connsiteY108" fmla="*/ 2183464 h 2344739"/>
              <a:gd name="connsiteX109" fmla="*/ 7019644 w 12193149"/>
              <a:gd name="connsiteY109" fmla="*/ 2183090 h 2344739"/>
              <a:gd name="connsiteX110" fmla="*/ 6905294 w 12193149"/>
              <a:gd name="connsiteY110" fmla="*/ 2212596 h 2344739"/>
              <a:gd name="connsiteX111" fmla="*/ 6709370 w 12193149"/>
              <a:gd name="connsiteY111" fmla="*/ 2240551 h 2344739"/>
              <a:gd name="connsiteX112" fmla="*/ 6550602 w 12193149"/>
              <a:gd name="connsiteY112" fmla="*/ 2269327 h 2344739"/>
              <a:gd name="connsiteX113" fmla="*/ 6318708 w 12193149"/>
              <a:gd name="connsiteY113" fmla="*/ 2316127 h 2344739"/>
              <a:gd name="connsiteX114" fmla="*/ 6169822 w 12193149"/>
              <a:gd name="connsiteY114" fmla="*/ 2318214 h 2344739"/>
              <a:gd name="connsiteX115" fmla="*/ 6074996 w 12193149"/>
              <a:gd name="connsiteY115" fmla="*/ 2338676 h 2344739"/>
              <a:gd name="connsiteX116" fmla="*/ 6069677 w 12193149"/>
              <a:gd name="connsiteY116" fmla="*/ 2337139 h 2344739"/>
              <a:gd name="connsiteX117" fmla="*/ 6049786 w 12193149"/>
              <a:gd name="connsiteY117" fmla="*/ 2337822 h 2344739"/>
              <a:gd name="connsiteX118" fmla="*/ 6042433 w 12193149"/>
              <a:gd name="connsiteY118" fmla="*/ 2329473 h 2344739"/>
              <a:gd name="connsiteX119" fmla="*/ 6011238 w 12193149"/>
              <a:gd name="connsiteY119" fmla="*/ 2324380 h 2344739"/>
              <a:gd name="connsiteX120" fmla="*/ 5958523 w 12193149"/>
              <a:gd name="connsiteY120" fmla="*/ 2328024 h 2344739"/>
              <a:gd name="connsiteX121" fmla="*/ 5760067 w 12193149"/>
              <a:gd name="connsiteY121" fmla="*/ 2343716 h 2344739"/>
              <a:gd name="connsiteX122" fmla="*/ 5628108 w 12193149"/>
              <a:gd name="connsiteY122" fmla="*/ 2344739 h 2344739"/>
              <a:gd name="connsiteX123" fmla="*/ 5472054 w 12193149"/>
              <a:gd name="connsiteY123" fmla="*/ 2330719 h 2344739"/>
              <a:gd name="connsiteX124" fmla="*/ 5433909 w 12193149"/>
              <a:gd name="connsiteY124" fmla="*/ 2319466 h 2344739"/>
              <a:gd name="connsiteX125" fmla="*/ 5382817 w 12193149"/>
              <a:gd name="connsiteY125" fmla="*/ 2301764 h 2344739"/>
              <a:gd name="connsiteX126" fmla="*/ 5262912 w 12193149"/>
              <a:gd name="connsiteY126" fmla="*/ 2281347 h 2344739"/>
              <a:gd name="connsiteX127" fmla="*/ 5224109 w 12193149"/>
              <a:gd name="connsiteY127" fmla="*/ 2270223 h 2344739"/>
              <a:gd name="connsiteX128" fmla="*/ 5175808 w 12193149"/>
              <a:gd name="connsiteY128" fmla="*/ 2267233 h 2344739"/>
              <a:gd name="connsiteX129" fmla="*/ 5157702 w 12193149"/>
              <a:gd name="connsiteY129" fmla="*/ 2260010 h 2344739"/>
              <a:gd name="connsiteX130" fmla="*/ 5143747 w 12193149"/>
              <a:gd name="connsiteY130" fmla="*/ 2256610 h 2344739"/>
              <a:gd name="connsiteX131" fmla="*/ 5140744 w 12193149"/>
              <a:gd name="connsiteY131" fmla="*/ 2254509 h 2344739"/>
              <a:gd name="connsiteX132" fmla="*/ 5122807 w 12193149"/>
              <a:gd name="connsiteY132" fmla="*/ 2243656 h 2344739"/>
              <a:gd name="connsiteX133" fmla="*/ 5066938 w 12193149"/>
              <a:gd name="connsiteY133" fmla="*/ 2250227 h 2344739"/>
              <a:gd name="connsiteX134" fmla="*/ 5012662 w 12193149"/>
              <a:gd name="connsiteY134" fmla="*/ 2233846 h 2344739"/>
              <a:gd name="connsiteX135" fmla="*/ 4841589 w 12193149"/>
              <a:gd name="connsiteY135" fmla="*/ 2209829 h 2344739"/>
              <a:gd name="connsiteX136" fmla="*/ 4763595 w 12193149"/>
              <a:gd name="connsiteY136" fmla="*/ 2182061 h 2344739"/>
              <a:gd name="connsiteX137" fmla="*/ 4724334 w 12193149"/>
              <a:gd name="connsiteY137" fmla="*/ 2173047 h 2344739"/>
              <a:gd name="connsiteX138" fmla="*/ 4722324 w 12193149"/>
              <a:gd name="connsiteY138" fmla="*/ 2172298 h 2344739"/>
              <a:gd name="connsiteX139" fmla="*/ 4723259 w 12193149"/>
              <a:gd name="connsiteY139" fmla="*/ 2172087 h 2344739"/>
              <a:gd name="connsiteX140" fmla="*/ 4718350 w 12193149"/>
              <a:gd name="connsiteY140" fmla="*/ 2170817 h 2344739"/>
              <a:gd name="connsiteX141" fmla="*/ 4722324 w 12193149"/>
              <a:gd name="connsiteY141" fmla="*/ 2172298 h 2344739"/>
              <a:gd name="connsiteX142" fmla="*/ 4716674 w 12193149"/>
              <a:gd name="connsiteY142" fmla="*/ 2173573 h 2344739"/>
              <a:gd name="connsiteX143" fmla="*/ 4516962 w 12193149"/>
              <a:gd name="connsiteY143" fmla="*/ 2163671 h 2344739"/>
              <a:gd name="connsiteX144" fmla="*/ 4429691 w 12193149"/>
              <a:gd name="connsiteY144" fmla="*/ 2153020 h 2344739"/>
              <a:gd name="connsiteX145" fmla="*/ 4364023 w 12193149"/>
              <a:gd name="connsiteY145" fmla="*/ 2151674 h 2344739"/>
              <a:gd name="connsiteX146" fmla="*/ 4318114 w 12193149"/>
              <a:gd name="connsiteY146" fmla="*/ 2158289 h 2344739"/>
              <a:gd name="connsiteX147" fmla="*/ 4316258 w 12193149"/>
              <a:gd name="connsiteY147" fmla="*/ 2156948 h 2344739"/>
              <a:gd name="connsiteX148" fmla="*/ 4296292 w 12193149"/>
              <a:gd name="connsiteY148" fmla="*/ 2155069 h 2344739"/>
              <a:gd name="connsiteX149" fmla="*/ 4291212 w 12193149"/>
              <a:gd name="connsiteY149" fmla="*/ 2157986 h 2344739"/>
              <a:gd name="connsiteX150" fmla="*/ 4277290 w 12193149"/>
              <a:gd name="connsiteY150" fmla="*/ 2157740 h 2344739"/>
              <a:gd name="connsiteX151" fmla="*/ 4249265 w 12193149"/>
              <a:gd name="connsiteY151" fmla="*/ 2160064 h 2344739"/>
              <a:gd name="connsiteX152" fmla="*/ 4203199 w 12193149"/>
              <a:gd name="connsiteY152" fmla="*/ 2157269 h 2344739"/>
              <a:gd name="connsiteX153" fmla="*/ 4202893 w 12193149"/>
              <a:gd name="connsiteY153" fmla="*/ 2156010 h 2344739"/>
              <a:gd name="connsiteX154" fmla="*/ 4192396 w 12193149"/>
              <a:gd name="connsiteY154" fmla="*/ 2150376 h 2344739"/>
              <a:gd name="connsiteX155" fmla="*/ 4143893 w 12193149"/>
              <a:gd name="connsiteY155" fmla="*/ 2134511 h 2344739"/>
              <a:gd name="connsiteX156" fmla="*/ 4084245 w 12193149"/>
              <a:gd name="connsiteY156" fmla="*/ 2107978 h 2344739"/>
              <a:gd name="connsiteX157" fmla="*/ 4075694 w 12193149"/>
              <a:gd name="connsiteY157" fmla="*/ 2107143 h 2344739"/>
              <a:gd name="connsiteX158" fmla="*/ 4075575 w 12193149"/>
              <a:gd name="connsiteY158" fmla="*/ 2106844 h 2344739"/>
              <a:gd name="connsiteX159" fmla="*/ 4066658 w 12193149"/>
              <a:gd name="connsiteY159" fmla="*/ 2105400 h 2344739"/>
              <a:gd name="connsiteX160" fmla="*/ 4060102 w 12193149"/>
              <a:gd name="connsiteY160" fmla="*/ 2105618 h 2344739"/>
              <a:gd name="connsiteX161" fmla="*/ 4043512 w 12193149"/>
              <a:gd name="connsiteY161" fmla="*/ 2103997 h 2344739"/>
              <a:gd name="connsiteX162" fmla="*/ 4038145 w 12193149"/>
              <a:gd name="connsiteY162" fmla="*/ 2101563 h 2344739"/>
              <a:gd name="connsiteX163" fmla="*/ 4036511 w 12193149"/>
              <a:gd name="connsiteY163" fmla="*/ 2097896 h 2344739"/>
              <a:gd name="connsiteX164" fmla="*/ 4034926 w 12193149"/>
              <a:gd name="connsiteY164" fmla="*/ 2098131 h 2344739"/>
              <a:gd name="connsiteX165" fmla="*/ 4005686 w 12193149"/>
              <a:gd name="connsiteY165" fmla="*/ 2085563 h 2344739"/>
              <a:gd name="connsiteX166" fmla="*/ 3937994 w 12193149"/>
              <a:gd name="connsiteY166" fmla="*/ 2068106 h 2344739"/>
              <a:gd name="connsiteX167" fmla="*/ 3898423 w 12193149"/>
              <a:gd name="connsiteY167" fmla="*/ 2062451 h 2344739"/>
              <a:gd name="connsiteX168" fmla="*/ 3790908 w 12193149"/>
              <a:gd name="connsiteY168" fmla="*/ 2042213 h 2344739"/>
              <a:gd name="connsiteX169" fmla="*/ 3683661 w 12193149"/>
              <a:gd name="connsiteY169" fmla="*/ 2018290 h 2344739"/>
              <a:gd name="connsiteX170" fmla="*/ 3611183 w 12193149"/>
              <a:gd name="connsiteY170" fmla="*/ 1986019 h 2344739"/>
              <a:gd name="connsiteX171" fmla="*/ 3605003 w 12193149"/>
              <a:gd name="connsiteY171" fmla="*/ 1987381 h 2344739"/>
              <a:gd name="connsiteX172" fmla="*/ 3595884 w 12193149"/>
              <a:gd name="connsiteY172" fmla="*/ 1987545 h 2344739"/>
              <a:gd name="connsiteX173" fmla="*/ 3595649 w 12193149"/>
              <a:gd name="connsiteY173" fmla="*/ 1987276 h 2344739"/>
              <a:gd name="connsiteX174" fmla="*/ 3587126 w 12193149"/>
              <a:gd name="connsiteY174" fmla="*/ 1987966 h 2344739"/>
              <a:gd name="connsiteX175" fmla="*/ 3537283 w 12193149"/>
              <a:gd name="connsiteY175" fmla="*/ 1978267 h 2344739"/>
              <a:gd name="connsiteX176" fmla="*/ 3474371 w 12193149"/>
              <a:gd name="connsiteY176" fmla="*/ 1974606 h 2344739"/>
              <a:gd name="connsiteX177" fmla="*/ 3401876 w 12193149"/>
              <a:gd name="connsiteY177" fmla="*/ 1962558 h 2344739"/>
              <a:gd name="connsiteX178" fmla="*/ 3365036 w 12193149"/>
              <a:gd name="connsiteY178" fmla="*/ 1979510 h 2344739"/>
              <a:gd name="connsiteX179" fmla="*/ 3345174 w 12193149"/>
              <a:gd name="connsiteY179" fmla="*/ 1981192 h 2344739"/>
              <a:gd name="connsiteX180" fmla="*/ 3342846 w 12193149"/>
              <a:gd name="connsiteY180" fmla="*/ 1980217 h 2344739"/>
              <a:gd name="connsiteX181" fmla="*/ 3263504 w 12193149"/>
              <a:gd name="connsiteY181" fmla="*/ 1986094 h 2344739"/>
              <a:gd name="connsiteX182" fmla="*/ 3143704 w 12193149"/>
              <a:gd name="connsiteY182" fmla="*/ 1993869 h 2344739"/>
              <a:gd name="connsiteX183" fmla="*/ 3031439 w 12193149"/>
              <a:gd name="connsiteY183" fmla="*/ 1996512 h 2344739"/>
              <a:gd name="connsiteX184" fmla="*/ 2782717 w 12193149"/>
              <a:gd name="connsiteY184" fmla="*/ 2018333 h 2344739"/>
              <a:gd name="connsiteX185" fmla="*/ 2647675 w 12193149"/>
              <a:gd name="connsiteY185" fmla="*/ 2028869 h 2344739"/>
              <a:gd name="connsiteX186" fmla="*/ 2569176 w 12193149"/>
              <a:gd name="connsiteY186" fmla="*/ 2002628 h 2344739"/>
              <a:gd name="connsiteX187" fmla="*/ 2444403 w 12193149"/>
              <a:gd name="connsiteY187" fmla="*/ 2016529 h 2344739"/>
              <a:gd name="connsiteX188" fmla="*/ 2316260 w 12193149"/>
              <a:gd name="connsiteY188" fmla="*/ 2024996 h 2344739"/>
              <a:gd name="connsiteX189" fmla="*/ 2209726 w 12193149"/>
              <a:gd name="connsiteY189" fmla="*/ 2019763 h 2344739"/>
              <a:gd name="connsiteX190" fmla="*/ 2095813 w 12193149"/>
              <a:gd name="connsiteY190" fmla="*/ 2003052 h 2344739"/>
              <a:gd name="connsiteX191" fmla="*/ 1998504 w 12193149"/>
              <a:gd name="connsiteY191" fmla="*/ 1995032 h 2344739"/>
              <a:gd name="connsiteX192" fmla="*/ 1929320 w 12193149"/>
              <a:gd name="connsiteY192" fmla="*/ 2016977 h 2344739"/>
              <a:gd name="connsiteX193" fmla="*/ 1922798 w 12193149"/>
              <a:gd name="connsiteY193" fmla="*/ 2012146 h 2344739"/>
              <a:gd name="connsiteX194" fmla="*/ 1874228 w 12193149"/>
              <a:gd name="connsiteY194" fmla="*/ 2013741 h 2344739"/>
              <a:gd name="connsiteX195" fmla="*/ 1787803 w 12193149"/>
              <a:gd name="connsiteY195" fmla="*/ 2041363 h 2344739"/>
              <a:gd name="connsiteX196" fmla="*/ 1739352 w 12193149"/>
              <a:gd name="connsiteY196" fmla="*/ 2036312 h 2344739"/>
              <a:gd name="connsiteX197" fmla="*/ 1676219 w 12193149"/>
              <a:gd name="connsiteY197" fmla="*/ 2019963 h 2344739"/>
              <a:gd name="connsiteX198" fmla="*/ 1609817 w 12193149"/>
              <a:gd name="connsiteY198" fmla="*/ 2013066 h 2344739"/>
              <a:gd name="connsiteX199" fmla="*/ 1497258 w 12193149"/>
              <a:gd name="connsiteY199" fmla="*/ 1987476 h 2344739"/>
              <a:gd name="connsiteX200" fmla="*/ 1151127 w 12193149"/>
              <a:gd name="connsiteY200" fmla="*/ 1938041 h 2344739"/>
              <a:gd name="connsiteX201" fmla="*/ 859417 w 12193149"/>
              <a:gd name="connsiteY201" fmla="*/ 1928608 h 2344739"/>
              <a:gd name="connsiteX202" fmla="*/ 838688 w 12193149"/>
              <a:gd name="connsiteY202" fmla="*/ 1929821 h 2344739"/>
              <a:gd name="connsiteX203" fmla="*/ 817957 w 12193149"/>
              <a:gd name="connsiteY203" fmla="*/ 1927857 h 2344739"/>
              <a:gd name="connsiteX204" fmla="*/ 812654 w 12193149"/>
              <a:gd name="connsiteY204" fmla="*/ 1930751 h 2344739"/>
              <a:gd name="connsiteX205" fmla="*/ 721195 w 12193149"/>
              <a:gd name="connsiteY205" fmla="*/ 1929661 h 2344739"/>
              <a:gd name="connsiteX206" fmla="*/ 720890 w 12193149"/>
              <a:gd name="connsiteY206" fmla="*/ 1928399 h 2344739"/>
              <a:gd name="connsiteX207" fmla="*/ 710023 w 12193149"/>
              <a:gd name="connsiteY207" fmla="*/ 1922722 h 2344739"/>
              <a:gd name="connsiteX208" fmla="*/ 597940 w 12193149"/>
              <a:gd name="connsiteY208" fmla="*/ 1879864 h 2344739"/>
              <a:gd name="connsiteX209" fmla="*/ 579683 w 12193149"/>
              <a:gd name="connsiteY209" fmla="*/ 1877212 h 2344739"/>
              <a:gd name="connsiteX210" fmla="*/ 572865 w 12193149"/>
              <a:gd name="connsiteY210" fmla="*/ 1877401 h 2344739"/>
              <a:gd name="connsiteX211" fmla="*/ 446247 w 12193149"/>
              <a:gd name="connsiteY211" fmla="*/ 1839371 h 2344739"/>
              <a:gd name="connsiteX212" fmla="*/ 405163 w 12193149"/>
              <a:gd name="connsiteY212" fmla="*/ 1833548 h 2344739"/>
              <a:gd name="connsiteX213" fmla="*/ 293583 w 12193149"/>
              <a:gd name="connsiteY213" fmla="*/ 1812852 h 2344739"/>
              <a:gd name="connsiteX214" fmla="*/ 119529 w 12193149"/>
              <a:gd name="connsiteY214" fmla="*/ 1761047 h 2344739"/>
              <a:gd name="connsiteX215" fmla="*/ 16674 w 12193149"/>
              <a:gd name="connsiteY215" fmla="*/ 1758191 h 2344739"/>
              <a:gd name="connsiteX216" fmla="*/ 1150 w 12193149"/>
              <a:gd name="connsiteY216" fmla="*/ 1752722 h 2344739"/>
              <a:gd name="connsiteX217" fmla="*/ 1148 w 12193149"/>
              <a:gd name="connsiteY217" fmla="*/ 222213 h 2344739"/>
              <a:gd name="connsiteX218" fmla="*/ 1148 w 12193149"/>
              <a:gd name="connsiteY218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9 w 12193149"/>
              <a:gd name="connsiteY3" fmla="*/ 579739 h 2344739"/>
              <a:gd name="connsiteX4" fmla="*/ 12185986 w 12193149"/>
              <a:gd name="connsiteY4" fmla="*/ 584189 h 2344739"/>
              <a:gd name="connsiteX5" fmla="*/ 12156363 w 12193149"/>
              <a:gd name="connsiteY5" fmla="*/ 597366 h 2344739"/>
              <a:gd name="connsiteX6" fmla="*/ 12139215 w 12193149"/>
              <a:gd name="connsiteY6" fmla="*/ 623179 h 2344739"/>
              <a:gd name="connsiteX7" fmla="*/ 12126327 w 12193149"/>
              <a:gd name="connsiteY7" fmla="*/ 624690 h 2344739"/>
              <a:gd name="connsiteX8" fmla="*/ 12124007 w 12193149"/>
              <a:gd name="connsiteY8" fmla="*/ 624794 h 2344739"/>
              <a:gd name="connsiteX9" fmla="*/ 12116854 w 12193149"/>
              <a:gd name="connsiteY9" fmla="*/ 628608 h 2344739"/>
              <a:gd name="connsiteX10" fmla="*/ 12099497 w 12193149"/>
              <a:gd name="connsiteY10" fmla="*/ 628139 h 2344739"/>
              <a:gd name="connsiteX11" fmla="*/ 12087073 w 12193149"/>
              <a:gd name="connsiteY11" fmla="*/ 636341 h 2344739"/>
              <a:gd name="connsiteX12" fmla="*/ 12031073 w 12193149"/>
              <a:gd name="connsiteY12" fmla="*/ 680009 h 2344739"/>
              <a:gd name="connsiteX13" fmla="*/ 11995833 w 12193149"/>
              <a:gd name="connsiteY13" fmla="*/ 703458 h 2344739"/>
              <a:gd name="connsiteX14" fmla="*/ 11979717 w 12193149"/>
              <a:gd name="connsiteY14" fmla="*/ 708161 h 2344739"/>
              <a:gd name="connsiteX15" fmla="*/ 11959046 w 12193149"/>
              <a:gd name="connsiteY15" fmla="*/ 717558 h 2344739"/>
              <a:gd name="connsiteX16" fmla="*/ 11920454 w 12193149"/>
              <a:gd name="connsiteY16" fmla="*/ 730883 h 2344739"/>
              <a:gd name="connsiteX17" fmla="*/ 11903656 w 12193149"/>
              <a:gd name="connsiteY17" fmla="*/ 742426 h 2344739"/>
              <a:gd name="connsiteX18" fmla="*/ 11895048 w 12193149"/>
              <a:gd name="connsiteY18" fmla="*/ 744791 h 2344739"/>
              <a:gd name="connsiteX19" fmla="*/ 11891968 w 12193149"/>
              <a:gd name="connsiteY19" fmla="*/ 755729 h 2344739"/>
              <a:gd name="connsiteX20" fmla="*/ 11870776 w 12193149"/>
              <a:gd name="connsiteY20" fmla="*/ 777816 h 2344739"/>
              <a:gd name="connsiteX21" fmla="*/ 11813376 w 12193149"/>
              <a:gd name="connsiteY21" fmla="*/ 797659 h 2344739"/>
              <a:gd name="connsiteX22" fmla="*/ 11590693 w 12193149"/>
              <a:gd name="connsiteY22" fmla="*/ 963777 h 2344739"/>
              <a:gd name="connsiteX23" fmla="*/ 11506817 w 12193149"/>
              <a:gd name="connsiteY23" fmla="*/ 1033623 h 2344739"/>
              <a:gd name="connsiteX24" fmla="*/ 11280332 w 12193149"/>
              <a:gd name="connsiteY24" fmla="*/ 1223571 h 2344739"/>
              <a:gd name="connsiteX25" fmla="*/ 11228309 w 12193149"/>
              <a:gd name="connsiteY25" fmla="*/ 1276236 h 2344739"/>
              <a:gd name="connsiteX26" fmla="*/ 11218087 w 12193149"/>
              <a:gd name="connsiteY26" fmla="*/ 1275961 h 2344739"/>
              <a:gd name="connsiteX27" fmla="*/ 11217184 w 12193149"/>
              <a:gd name="connsiteY27" fmla="*/ 1275018 h 2344739"/>
              <a:gd name="connsiteX28" fmla="*/ 11188885 w 12193149"/>
              <a:gd name="connsiteY28" fmla="*/ 1292383 h 2344739"/>
              <a:gd name="connsiteX29" fmla="*/ 11184501 w 12193149"/>
              <a:gd name="connsiteY29" fmla="*/ 1292525 h 2344739"/>
              <a:gd name="connsiteX30" fmla="*/ 11166854 w 12193149"/>
              <a:gd name="connsiteY30" fmla="*/ 1306612 h 2344739"/>
              <a:gd name="connsiteX31" fmla="*/ 11157311 w 12193149"/>
              <a:gd name="connsiteY31" fmla="*/ 1312414 h 2344739"/>
              <a:gd name="connsiteX32" fmla="*/ 11155496 w 12193149"/>
              <a:gd name="connsiteY32" fmla="*/ 1317097 h 2344739"/>
              <a:gd name="connsiteX33" fmla="*/ 11140961 w 12193149"/>
              <a:gd name="connsiteY33" fmla="*/ 1324115 h 2344739"/>
              <a:gd name="connsiteX34" fmla="*/ 11138961 w 12193149"/>
              <a:gd name="connsiteY34" fmla="*/ 1323772 h 2344739"/>
              <a:gd name="connsiteX35" fmla="*/ 11128208 w 12193149"/>
              <a:gd name="connsiteY35" fmla="*/ 1333832 h 2344739"/>
              <a:gd name="connsiteX36" fmla="*/ 11120691 w 12193149"/>
              <a:gd name="connsiteY36" fmla="*/ 1347424 h 2344739"/>
              <a:gd name="connsiteX37" fmla="*/ 10894683 w 12193149"/>
              <a:gd name="connsiteY37" fmla="*/ 1473399 h 2344739"/>
              <a:gd name="connsiteX38" fmla="*/ 10773300 w 12193149"/>
              <a:gd name="connsiteY38" fmla="*/ 1523191 h 2344739"/>
              <a:gd name="connsiteX39" fmla="*/ 10627668 w 12193149"/>
              <a:gd name="connsiteY39" fmla="*/ 1559229 h 2344739"/>
              <a:gd name="connsiteX40" fmla="*/ 10581895 w 12193149"/>
              <a:gd name="connsiteY40" fmla="*/ 1568689 h 2344739"/>
              <a:gd name="connsiteX41" fmla="*/ 10547790 w 12193149"/>
              <a:gd name="connsiteY41" fmla="*/ 1598423 h 2344739"/>
              <a:gd name="connsiteX42" fmla="*/ 10529643 w 12193149"/>
              <a:gd name="connsiteY42" fmla="*/ 1596907 h 2344739"/>
              <a:gd name="connsiteX43" fmla="*/ 10526446 w 12193149"/>
              <a:gd name="connsiteY43" fmla="*/ 1596411 h 2344739"/>
              <a:gd name="connsiteX44" fmla="*/ 10515129 w 12193149"/>
              <a:gd name="connsiteY44" fmla="*/ 1599537 h 2344739"/>
              <a:gd name="connsiteX45" fmla="*/ 10491735 w 12193149"/>
              <a:gd name="connsiteY45" fmla="*/ 1594156 h 2344739"/>
              <a:gd name="connsiteX46" fmla="*/ 10471418 w 12193149"/>
              <a:gd name="connsiteY46" fmla="*/ 1601693 h 2344739"/>
              <a:gd name="connsiteX47" fmla="*/ 10377042 w 12193149"/>
              <a:gd name="connsiteY47" fmla="*/ 1644598 h 2344739"/>
              <a:gd name="connsiteX48" fmla="*/ 10319338 w 12193149"/>
              <a:gd name="connsiteY48" fmla="*/ 1666221 h 2344739"/>
              <a:gd name="connsiteX49" fmla="*/ 10295467 w 12193149"/>
              <a:gd name="connsiteY49" fmla="*/ 1668079 h 2344739"/>
              <a:gd name="connsiteX50" fmla="*/ 10263443 w 12193149"/>
              <a:gd name="connsiteY50" fmla="*/ 1674948 h 2344739"/>
              <a:gd name="connsiteX51" fmla="*/ 10205418 w 12193149"/>
              <a:gd name="connsiteY51" fmla="*/ 1682149 h 2344739"/>
              <a:gd name="connsiteX52" fmla="*/ 10177759 w 12193149"/>
              <a:gd name="connsiteY52" fmla="*/ 1692943 h 2344739"/>
              <a:gd name="connsiteX53" fmla="*/ 10165070 w 12193149"/>
              <a:gd name="connsiteY53" fmla="*/ 1693739 h 2344739"/>
              <a:gd name="connsiteX54" fmla="*/ 10156308 w 12193149"/>
              <a:gd name="connsiteY54" fmla="*/ 1707487 h 2344739"/>
              <a:gd name="connsiteX55" fmla="*/ 10118267 w 12193149"/>
              <a:gd name="connsiteY55" fmla="*/ 1731142 h 2344739"/>
              <a:gd name="connsiteX56" fmla="*/ 10083317 w 12193149"/>
              <a:gd name="connsiteY56" fmla="*/ 1743296 h 2344739"/>
              <a:gd name="connsiteX57" fmla="*/ 10040388 w 12193149"/>
              <a:gd name="connsiteY57" fmla="*/ 1741632 h 2344739"/>
              <a:gd name="connsiteX58" fmla="*/ 9961167 w 12193149"/>
              <a:gd name="connsiteY58" fmla="*/ 1757147 h 2344739"/>
              <a:gd name="connsiteX59" fmla="*/ 9848940 w 12193149"/>
              <a:gd name="connsiteY59" fmla="*/ 1763915 h 2344739"/>
              <a:gd name="connsiteX60" fmla="*/ 9729457 w 12193149"/>
              <a:gd name="connsiteY60" fmla="*/ 1784122 h 2344739"/>
              <a:gd name="connsiteX61" fmla="*/ 9613704 w 12193149"/>
              <a:gd name="connsiteY61" fmla="*/ 1812371 h 2344739"/>
              <a:gd name="connsiteX62" fmla="*/ 9338590 w 12193149"/>
              <a:gd name="connsiteY62" fmla="*/ 1869293 h 2344739"/>
              <a:gd name="connsiteX63" fmla="*/ 9232518 w 12193149"/>
              <a:gd name="connsiteY63" fmla="*/ 1893149 h 2344739"/>
              <a:gd name="connsiteX64" fmla="*/ 9156690 w 12193149"/>
              <a:gd name="connsiteY64" fmla="*/ 1903228 h 2344739"/>
              <a:gd name="connsiteX65" fmla="*/ 9054601 w 12193149"/>
              <a:gd name="connsiteY65" fmla="*/ 1910755 h 2344739"/>
              <a:gd name="connsiteX66" fmla="*/ 9006634 w 12193149"/>
              <a:gd name="connsiteY66" fmla="*/ 1914040 h 2344739"/>
              <a:gd name="connsiteX67" fmla="*/ 9006349 w 12193149"/>
              <a:gd name="connsiteY67" fmla="*/ 1913800 h 2344739"/>
              <a:gd name="connsiteX68" fmla="*/ 8997380 w 12193149"/>
              <a:gd name="connsiteY68" fmla="*/ 1915011 h 2344739"/>
              <a:gd name="connsiteX69" fmla="*/ 8991542 w 12193149"/>
              <a:gd name="connsiteY69" fmla="*/ 1917072 h 2344739"/>
              <a:gd name="connsiteX70" fmla="*/ 8975485 w 12193149"/>
              <a:gd name="connsiteY70" fmla="*/ 1920298 h 2344739"/>
              <a:gd name="connsiteX71" fmla="*/ 8969159 w 12193149"/>
              <a:gd name="connsiteY71" fmla="*/ 1919598 h 2344739"/>
              <a:gd name="connsiteX72" fmla="*/ 8964196 w 12193149"/>
              <a:gd name="connsiteY72" fmla="*/ 1917373 h 2344739"/>
              <a:gd name="connsiteX73" fmla="*/ 8930136 w 12193149"/>
              <a:gd name="connsiteY73" fmla="*/ 1914185 h 2344739"/>
              <a:gd name="connsiteX74" fmla="*/ 8753592 w 12193149"/>
              <a:gd name="connsiteY74" fmla="*/ 1933417 h 2344739"/>
              <a:gd name="connsiteX75" fmla="*/ 8708995 w 12193149"/>
              <a:gd name="connsiteY75" fmla="*/ 1935518 h 2344739"/>
              <a:gd name="connsiteX76" fmla="*/ 8597219 w 12193149"/>
              <a:gd name="connsiteY76" fmla="*/ 1944090 h 2344739"/>
              <a:gd name="connsiteX77" fmla="*/ 8526378 w 12193149"/>
              <a:gd name="connsiteY77" fmla="*/ 1929248 h 2344739"/>
              <a:gd name="connsiteX78" fmla="*/ 8512131 w 12193149"/>
              <a:gd name="connsiteY78" fmla="*/ 1935163 h 2344739"/>
              <a:gd name="connsiteX79" fmla="*/ 8507315 w 12193149"/>
              <a:gd name="connsiteY79" fmla="*/ 1938164 h 2344739"/>
              <a:gd name="connsiteX80" fmla="*/ 8499116 w 12193149"/>
              <a:gd name="connsiteY80" fmla="*/ 1940902 h 2344739"/>
              <a:gd name="connsiteX81" fmla="*/ 8498742 w 12193149"/>
              <a:gd name="connsiteY81" fmla="*/ 1940723 h 2344739"/>
              <a:gd name="connsiteX82" fmla="*/ 8491397 w 12193149"/>
              <a:gd name="connsiteY82" fmla="*/ 1943773 h 2344739"/>
              <a:gd name="connsiteX83" fmla="*/ 8368330 w 12193149"/>
              <a:gd name="connsiteY83" fmla="*/ 1957815 h 2344739"/>
              <a:gd name="connsiteX84" fmla="*/ 8354947 w 12193149"/>
              <a:gd name="connsiteY84" fmla="*/ 1958009 h 2344739"/>
              <a:gd name="connsiteX85" fmla="*/ 8321252 w 12193149"/>
              <a:gd name="connsiteY85" fmla="*/ 1974587 h 2344739"/>
              <a:gd name="connsiteX86" fmla="*/ 8315581 w 12193149"/>
              <a:gd name="connsiteY86" fmla="*/ 1974913 h 2344739"/>
              <a:gd name="connsiteX87" fmla="*/ 8296322 w 12193149"/>
              <a:gd name="connsiteY87" fmla="*/ 1988808 h 2344739"/>
              <a:gd name="connsiteX88" fmla="*/ 8285424 w 12193149"/>
              <a:gd name="connsiteY88" fmla="*/ 1994631 h 2344739"/>
              <a:gd name="connsiteX89" fmla="*/ 8284298 w 12193149"/>
              <a:gd name="connsiteY89" fmla="*/ 1999074 h 2344739"/>
              <a:gd name="connsiteX90" fmla="*/ 8267224 w 12193149"/>
              <a:gd name="connsiteY90" fmla="*/ 2006249 h 2344739"/>
              <a:gd name="connsiteX91" fmla="*/ 8264525 w 12193149"/>
              <a:gd name="connsiteY91" fmla="*/ 2006019 h 2344739"/>
              <a:gd name="connsiteX92" fmla="*/ 8253181 w 12193149"/>
              <a:gd name="connsiteY92" fmla="*/ 2015862 h 2344739"/>
              <a:gd name="connsiteX93" fmla="*/ 8246982 w 12193149"/>
              <a:gd name="connsiteY93" fmla="*/ 2028854 h 2344739"/>
              <a:gd name="connsiteX94" fmla="*/ 8091420 w 12193149"/>
              <a:gd name="connsiteY94" fmla="*/ 2075015 h 2344739"/>
              <a:gd name="connsiteX95" fmla="*/ 7906555 w 12193149"/>
              <a:gd name="connsiteY95" fmla="*/ 2116988 h 2344739"/>
              <a:gd name="connsiteX96" fmla="*/ 7719893 w 12193149"/>
              <a:gd name="connsiteY96" fmla="*/ 2142703 h 2344739"/>
              <a:gd name="connsiteX97" fmla="*/ 7615495 w 12193149"/>
              <a:gd name="connsiteY97" fmla="*/ 2139232 h 2344739"/>
              <a:gd name="connsiteX98" fmla="*/ 7528691 w 12193149"/>
              <a:gd name="connsiteY98" fmla="*/ 2145060 h 2344739"/>
              <a:gd name="connsiteX99" fmla="*/ 7520719 w 12193149"/>
              <a:gd name="connsiteY99" fmla="*/ 2147613 h 2344739"/>
              <a:gd name="connsiteX100" fmla="*/ 7508559 w 12193149"/>
              <a:gd name="connsiteY100" fmla="*/ 2148948 h 2344739"/>
              <a:gd name="connsiteX101" fmla="*/ 7508188 w 12193149"/>
              <a:gd name="connsiteY101" fmla="*/ 2148621 h 2344739"/>
              <a:gd name="connsiteX102" fmla="*/ 7496943 w 12193149"/>
              <a:gd name="connsiteY102" fmla="*/ 2150573 h 2344739"/>
              <a:gd name="connsiteX103" fmla="*/ 7219707 w 12193149"/>
              <a:gd name="connsiteY103" fmla="*/ 2156680 h 2344739"/>
              <a:gd name="connsiteX104" fmla="*/ 7202249 w 12193149"/>
              <a:gd name="connsiteY104" fmla="*/ 2161230 h 2344739"/>
              <a:gd name="connsiteX105" fmla="*/ 7198152 w 12193149"/>
              <a:gd name="connsiteY105" fmla="*/ 2166588 h 2344739"/>
              <a:gd name="connsiteX106" fmla="*/ 7171956 w 12193149"/>
              <a:gd name="connsiteY106" fmla="*/ 2171236 h 2344739"/>
              <a:gd name="connsiteX107" fmla="*/ 7098136 w 12193149"/>
              <a:gd name="connsiteY107" fmla="*/ 2183464 h 2344739"/>
              <a:gd name="connsiteX108" fmla="*/ 7019644 w 12193149"/>
              <a:gd name="connsiteY108" fmla="*/ 2183090 h 2344739"/>
              <a:gd name="connsiteX109" fmla="*/ 6905294 w 12193149"/>
              <a:gd name="connsiteY109" fmla="*/ 2212596 h 2344739"/>
              <a:gd name="connsiteX110" fmla="*/ 6709370 w 12193149"/>
              <a:gd name="connsiteY110" fmla="*/ 2240551 h 2344739"/>
              <a:gd name="connsiteX111" fmla="*/ 6550602 w 12193149"/>
              <a:gd name="connsiteY111" fmla="*/ 2269327 h 2344739"/>
              <a:gd name="connsiteX112" fmla="*/ 6318708 w 12193149"/>
              <a:gd name="connsiteY112" fmla="*/ 2316127 h 2344739"/>
              <a:gd name="connsiteX113" fmla="*/ 6169822 w 12193149"/>
              <a:gd name="connsiteY113" fmla="*/ 2318214 h 2344739"/>
              <a:gd name="connsiteX114" fmla="*/ 6074996 w 12193149"/>
              <a:gd name="connsiteY114" fmla="*/ 2338676 h 2344739"/>
              <a:gd name="connsiteX115" fmla="*/ 6069677 w 12193149"/>
              <a:gd name="connsiteY115" fmla="*/ 2337139 h 2344739"/>
              <a:gd name="connsiteX116" fmla="*/ 6049786 w 12193149"/>
              <a:gd name="connsiteY116" fmla="*/ 2337822 h 2344739"/>
              <a:gd name="connsiteX117" fmla="*/ 6042433 w 12193149"/>
              <a:gd name="connsiteY117" fmla="*/ 2329473 h 2344739"/>
              <a:gd name="connsiteX118" fmla="*/ 6011238 w 12193149"/>
              <a:gd name="connsiteY118" fmla="*/ 2324380 h 2344739"/>
              <a:gd name="connsiteX119" fmla="*/ 5958523 w 12193149"/>
              <a:gd name="connsiteY119" fmla="*/ 2328024 h 2344739"/>
              <a:gd name="connsiteX120" fmla="*/ 5760067 w 12193149"/>
              <a:gd name="connsiteY120" fmla="*/ 2343716 h 2344739"/>
              <a:gd name="connsiteX121" fmla="*/ 5628108 w 12193149"/>
              <a:gd name="connsiteY121" fmla="*/ 2344739 h 2344739"/>
              <a:gd name="connsiteX122" fmla="*/ 5472054 w 12193149"/>
              <a:gd name="connsiteY122" fmla="*/ 2330719 h 2344739"/>
              <a:gd name="connsiteX123" fmla="*/ 5433909 w 12193149"/>
              <a:gd name="connsiteY123" fmla="*/ 2319466 h 2344739"/>
              <a:gd name="connsiteX124" fmla="*/ 5382817 w 12193149"/>
              <a:gd name="connsiteY124" fmla="*/ 2301764 h 2344739"/>
              <a:gd name="connsiteX125" fmla="*/ 5262912 w 12193149"/>
              <a:gd name="connsiteY125" fmla="*/ 2281347 h 2344739"/>
              <a:gd name="connsiteX126" fmla="*/ 5224109 w 12193149"/>
              <a:gd name="connsiteY126" fmla="*/ 2270223 h 2344739"/>
              <a:gd name="connsiteX127" fmla="*/ 5175808 w 12193149"/>
              <a:gd name="connsiteY127" fmla="*/ 2267233 h 2344739"/>
              <a:gd name="connsiteX128" fmla="*/ 5157702 w 12193149"/>
              <a:gd name="connsiteY128" fmla="*/ 2260010 h 2344739"/>
              <a:gd name="connsiteX129" fmla="*/ 5143747 w 12193149"/>
              <a:gd name="connsiteY129" fmla="*/ 2256610 h 2344739"/>
              <a:gd name="connsiteX130" fmla="*/ 5140744 w 12193149"/>
              <a:gd name="connsiteY130" fmla="*/ 2254509 h 2344739"/>
              <a:gd name="connsiteX131" fmla="*/ 5122807 w 12193149"/>
              <a:gd name="connsiteY131" fmla="*/ 2243656 h 2344739"/>
              <a:gd name="connsiteX132" fmla="*/ 5066938 w 12193149"/>
              <a:gd name="connsiteY132" fmla="*/ 2250227 h 2344739"/>
              <a:gd name="connsiteX133" fmla="*/ 5012662 w 12193149"/>
              <a:gd name="connsiteY133" fmla="*/ 2233846 h 2344739"/>
              <a:gd name="connsiteX134" fmla="*/ 4841589 w 12193149"/>
              <a:gd name="connsiteY134" fmla="*/ 2209829 h 2344739"/>
              <a:gd name="connsiteX135" fmla="*/ 4763595 w 12193149"/>
              <a:gd name="connsiteY135" fmla="*/ 2182061 h 2344739"/>
              <a:gd name="connsiteX136" fmla="*/ 4724334 w 12193149"/>
              <a:gd name="connsiteY136" fmla="*/ 2173047 h 2344739"/>
              <a:gd name="connsiteX137" fmla="*/ 4722324 w 12193149"/>
              <a:gd name="connsiteY137" fmla="*/ 2172298 h 2344739"/>
              <a:gd name="connsiteX138" fmla="*/ 4723259 w 12193149"/>
              <a:gd name="connsiteY138" fmla="*/ 2172087 h 2344739"/>
              <a:gd name="connsiteX139" fmla="*/ 4718350 w 12193149"/>
              <a:gd name="connsiteY139" fmla="*/ 2170817 h 2344739"/>
              <a:gd name="connsiteX140" fmla="*/ 4722324 w 12193149"/>
              <a:gd name="connsiteY140" fmla="*/ 2172298 h 2344739"/>
              <a:gd name="connsiteX141" fmla="*/ 4716674 w 12193149"/>
              <a:gd name="connsiteY141" fmla="*/ 2173573 h 2344739"/>
              <a:gd name="connsiteX142" fmla="*/ 4516962 w 12193149"/>
              <a:gd name="connsiteY142" fmla="*/ 2163671 h 2344739"/>
              <a:gd name="connsiteX143" fmla="*/ 4429691 w 12193149"/>
              <a:gd name="connsiteY143" fmla="*/ 2153020 h 2344739"/>
              <a:gd name="connsiteX144" fmla="*/ 4364023 w 12193149"/>
              <a:gd name="connsiteY144" fmla="*/ 2151674 h 2344739"/>
              <a:gd name="connsiteX145" fmla="*/ 4318114 w 12193149"/>
              <a:gd name="connsiteY145" fmla="*/ 2158289 h 2344739"/>
              <a:gd name="connsiteX146" fmla="*/ 4316258 w 12193149"/>
              <a:gd name="connsiteY146" fmla="*/ 2156948 h 2344739"/>
              <a:gd name="connsiteX147" fmla="*/ 4296292 w 12193149"/>
              <a:gd name="connsiteY147" fmla="*/ 2155069 h 2344739"/>
              <a:gd name="connsiteX148" fmla="*/ 4291212 w 12193149"/>
              <a:gd name="connsiteY148" fmla="*/ 2157986 h 2344739"/>
              <a:gd name="connsiteX149" fmla="*/ 4277290 w 12193149"/>
              <a:gd name="connsiteY149" fmla="*/ 2157740 h 2344739"/>
              <a:gd name="connsiteX150" fmla="*/ 4249265 w 12193149"/>
              <a:gd name="connsiteY150" fmla="*/ 2160064 h 2344739"/>
              <a:gd name="connsiteX151" fmla="*/ 4203199 w 12193149"/>
              <a:gd name="connsiteY151" fmla="*/ 2157269 h 2344739"/>
              <a:gd name="connsiteX152" fmla="*/ 4202893 w 12193149"/>
              <a:gd name="connsiteY152" fmla="*/ 2156010 h 2344739"/>
              <a:gd name="connsiteX153" fmla="*/ 4192396 w 12193149"/>
              <a:gd name="connsiteY153" fmla="*/ 2150376 h 2344739"/>
              <a:gd name="connsiteX154" fmla="*/ 4143893 w 12193149"/>
              <a:gd name="connsiteY154" fmla="*/ 2134511 h 2344739"/>
              <a:gd name="connsiteX155" fmla="*/ 4084245 w 12193149"/>
              <a:gd name="connsiteY155" fmla="*/ 2107978 h 2344739"/>
              <a:gd name="connsiteX156" fmla="*/ 4075694 w 12193149"/>
              <a:gd name="connsiteY156" fmla="*/ 2107143 h 2344739"/>
              <a:gd name="connsiteX157" fmla="*/ 4075575 w 12193149"/>
              <a:gd name="connsiteY157" fmla="*/ 2106844 h 2344739"/>
              <a:gd name="connsiteX158" fmla="*/ 4066658 w 12193149"/>
              <a:gd name="connsiteY158" fmla="*/ 2105400 h 2344739"/>
              <a:gd name="connsiteX159" fmla="*/ 4060102 w 12193149"/>
              <a:gd name="connsiteY159" fmla="*/ 2105618 h 2344739"/>
              <a:gd name="connsiteX160" fmla="*/ 4043512 w 12193149"/>
              <a:gd name="connsiteY160" fmla="*/ 2103997 h 2344739"/>
              <a:gd name="connsiteX161" fmla="*/ 4038145 w 12193149"/>
              <a:gd name="connsiteY161" fmla="*/ 2101563 h 2344739"/>
              <a:gd name="connsiteX162" fmla="*/ 4036511 w 12193149"/>
              <a:gd name="connsiteY162" fmla="*/ 2097896 h 2344739"/>
              <a:gd name="connsiteX163" fmla="*/ 4034926 w 12193149"/>
              <a:gd name="connsiteY163" fmla="*/ 2098131 h 2344739"/>
              <a:gd name="connsiteX164" fmla="*/ 4005686 w 12193149"/>
              <a:gd name="connsiteY164" fmla="*/ 2085563 h 2344739"/>
              <a:gd name="connsiteX165" fmla="*/ 3937994 w 12193149"/>
              <a:gd name="connsiteY165" fmla="*/ 2068106 h 2344739"/>
              <a:gd name="connsiteX166" fmla="*/ 3898423 w 12193149"/>
              <a:gd name="connsiteY166" fmla="*/ 2062451 h 2344739"/>
              <a:gd name="connsiteX167" fmla="*/ 3790908 w 12193149"/>
              <a:gd name="connsiteY167" fmla="*/ 2042213 h 2344739"/>
              <a:gd name="connsiteX168" fmla="*/ 3683661 w 12193149"/>
              <a:gd name="connsiteY168" fmla="*/ 2018290 h 2344739"/>
              <a:gd name="connsiteX169" fmla="*/ 3611183 w 12193149"/>
              <a:gd name="connsiteY169" fmla="*/ 1986019 h 2344739"/>
              <a:gd name="connsiteX170" fmla="*/ 3605003 w 12193149"/>
              <a:gd name="connsiteY170" fmla="*/ 1987381 h 2344739"/>
              <a:gd name="connsiteX171" fmla="*/ 3595884 w 12193149"/>
              <a:gd name="connsiteY171" fmla="*/ 1987545 h 2344739"/>
              <a:gd name="connsiteX172" fmla="*/ 3595649 w 12193149"/>
              <a:gd name="connsiteY172" fmla="*/ 1987276 h 2344739"/>
              <a:gd name="connsiteX173" fmla="*/ 3587126 w 12193149"/>
              <a:gd name="connsiteY173" fmla="*/ 1987966 h 2344739"/>
              <a:gd name="connsiteX174" fmla="*/ 3537283 w 12193149"/>
              <a:gd name="connsiteY174" fmla="*/ 1978267 h 2344739"/>
              <a:gd name="connsiteX175" fmla="*/ 3474371 w 12193149"/>
              <a:gd name="connsiteY175" fmla="*/ 1974606 h 2344739"/>
              <a:gd name="connsiteX176" fmla="*/ 3401876 w 12193149"/>
              <a:gd name="connsiteY176" fmla="*/ 1962558 h 2344739"/>
              <a:gd name="connsiteX177" fmla="*/ 3365036 w 12193149"/>
              <a:gd name="connsiteY177" fmla="*/ 1979510 h 2344739"/>
              <a:gd name="connsiteX178" fmla="*/ 3345174 w 12193149"/>
              <a:gd name="connsiteY178" fmla="*/ 1981192 h 2344739"/>
              <a:gd name="connsiteX179" fmla="*/ 3342846 w 12193149"/>
              <a:gd name="connsiteY179" fmla="*/ 1980217 h 2344739"/>
              <a:gd name="connsiteX180" fmla="*/ 3263504 w 12193149"/>
              <a:gd name="connsiteY180" fmla="*/ 1986094 h 2344739"/>
              <a:gd name="connsiteX181" fmla="*/ 3143704 w 12193149"/>
              <a:gd name="connsiteY181" fmla="*/ 1993869 h 2344739"/>
              <a:gd name="connsiteX182" fmla="*/ 3031439 w 12193149"/>
              <a:gd name="connsiteY182" fmla="*/ 1996512 h 2344739"/>
              <a:gd name="connsiteX183" fmla="*/ 2782717 w 12193149"/>
              <a:gd name="connsiteY183" fmla="*/ 2018333 h 2344739"/>
              <a:gd name="connsiteX184" fmla="*/ 2647675 w 12193149"/>
              <a:gd name="connsiteY184" fmla="*/ 2028869 h 2344739"/>
              <a:gd name="connsiteX185" fmla="*/ 2569176 w 12193149"/>
              <a:gd name="connsiteY185" fmla="*/ 2002628 h 2344739"/>
              <a:gd name="connsiteX186" fmla="*/ 2444403 w 12193149"/>
              <a:gd name="connsiteY186" fmla="*/ 2016529 h 2344739"/>
              <a:gd name="connsiteX187" fmla="*/ 2316260 w 12193149"/>
              <a:gd name="connsiteY187" fmla="*/ 2024996 h 2344739"/>
              <a:gd name="connsiteX188" fmla="*/ 2209726 w 12193149"/>
              <a:gd name="connsiteY188" fmla="*/ 2019763 h 2344739"/>
              <a:gd name="connsiteX189" fmla="*/ 2095813 w 12193149"/>
              <a:gd name="connsiteY189" fmla="*/ 2003052 h 2344739"/>
              <a:gd name="connsiteX190" fmla="*/ 1998504 w 12193149"/>
              <a:gd name="connsiteY190" fmla="*/ 1995032 h 2344739"/>
              <a:gd name="connsiteX191" fmla="*/ 1929320 w 12193149"/>
              <a:gd name="connsiteY191" fmla="*/ 2016977 h 2344739"/>
              <a:gd name="connsiteX192" fmla="*/ 1922798 w 12193149"/>
              <a:gd name="connsiteY192" fmla="*/ 2012146 h 2344739"/>
              <a:gd name="connsiteX193" fmla="*/ 1874228 w 12193149"/>
              <a:gd name="connsiteY193" fmla="*/ 2013741 h 2344739"/>
              <a:gd name="connsiteX194" fmla="*/ 1787803 w 12193149"/>
              <a:gd name="connsiteY194" fmla="*/ 2041363 h 2344739"/>
              <a:gd name="connsiteX195" fmla="*/ 1739352 w 12193149"/>
              <a:gd name="connsiteY195" fmla="*/ 2036312 h 2344739"/>
              <a:gd name="connsiteX196" fmla="*/ 1676219 w 12193149"/>
              <a:gd name="connsiteY196" fmla="*/ 2019963 h 2344739"/>
              <a:gd name="connsiteX197" fmla="*/ 1609817 w 12193149"/>
              <a:gd name="connsiteY197" fmla="*/ 2013066 h 2344739"/>
              <a:gd name="connsiteX198" fmla="*/ 1497258 w 12193149"/>
              <a:gd name="connsiteY198" fmla="*/ 1987476 h 2344739"/>
              <a:gd name="connsiteX199" fmla="*/ 1151127 w 12193149"/>
              <a:gd name="connsiteY199" fmla="*/ 1938041 h 2344739"/>
              <a:gd name="connsiteX200" fmla="*/ 859417 w 12193149"/>
              <a:gd name="connsiteY200" fmla="*/ 1928608 h 2344739"/>
              <a:gd name="connsiteX201" fmla="*/ 838688 w 12193149"/>
              <a:gd name="connsiteY201" fmla="*/ 1929821 h 2344739"/>
              <a:gd name="connsiteX202" fmla="*/ 817957 w 12193149"/>
              <a:gd name="connsiteY202" fmla="*/ 1927857 h 2344739"/>
              <a:gd name="connsiteX203" fmla="*/ 812654 w 12193149"/>
              <a:gd name="connsiteY203" fmla="*/ 1930751 h 2344739"/>
              <a:gd name="connsiteX204" fmla="*/ 721195 w 12193149"/>
              <a:gd name="connsiteY204" fmla="*/ 1929661 h 2344739"/>
              <a:gd name="connsiteX205" fmla="*/ 720890 w 12193149"/>
              <a:gd name="connsiteY205" fmla="*/ 1928399 h 2344739"/>
              <a:gd name="connsiteX206" fmla="*/ 710023 w 12193149"/>
              <a:gd name="connsiteY206" fmla="*/ 1922722 h 2344739"/>
              <a:gd name="connsiteX207" fmla="*/ 597940 w 12193149"/>
              <a:gd name="connsiteY207" fmla="*/ 1879864 h 2344739"/>
              <a:gd name="connsiteX208" fmla="*/ 579683 w 12193149"/>
              <a:gd name="connsiteY208" fmla="*/ 1877212 h 2344739"/>
              <a:gd name="connsiteX209" fmla="*/ 572865 w 12193149"/>
              <a:gd name="connsiteY209" fmla="*/ 1877401 h 2344739"/>
              <a:gd name="connsiteX210" fmla="*/ 446247 w 12193149"/>
              <a:gd name="connsiteY210" fmla="*/ 1839371 h 2344739"/>
              <a:gd name="connsiteX211" fmla="*/ 405163 w 12193149"/>
              <a:gd name="connsiteY211" fmla="*/ 1833548 h 2344739"/>
              <a:gd name="connsiteX212" fmla="*/ 293583 w 12193149"/>
              <a:gd name="connsiteY212" fmla="*/ 1812852 h 2344739"/>
              <a:gd name="connsiteX213" fmla="*/ 119529 w 12193149"/>
              <a:gd name="connsiteY213" fmla="*/ 1761047 h 2344739"/>
              <a:gd name="connsiteX214" fmla="*/ 16674 w 12193149"/>
              <a:gd name="connsiteY214" fmla="*/ 1758191 h 2344739"/>
              <a:gd name="connsiteX215" fmla="*/ 1150 w 12193149"/>
              <a:gd name="connsiteY215" fmla="*/ 1752722 h 2344739"/>
              <a:gd name="connsiteX216" fmla="*/ 1148 w 12193149"/>
              <a:gd name="connsiteY216" fmla="*/ 222213 h 2344739"/>
              <a:gd name="connsiteX217" fmla="*/ 1148 w 12193149"/>
              <a:gd name="connsiteY217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9 w 12193149"/>
              <a:gd name="connsiteY2" fmla="*/ 579739 h 2344739"/>
              <a:gd name="connsiteX3" fmla="*/ 12185986 w 12193149"/>
              <a:gd name="connsiteY3" fmla="*/ 584189 h 2344739"/>
              <a:gd name="connsiteX4" fmla="*/ 12156363 w 12193149"/>
              <a:gd name="connsiteY4" fmla="*/ 597366 h 2344739"/>
              <a:gd name="connsiteX5" fmla="*/ 12139215 w 12193149"/>
              <a:gd name="connsiteY5" fmla="*/ 623179 h 2344739"/>
              <a:gd name="connsiteX6" fmla="*/ 12126327 w 12193149"/>
              <a:gd name="connsiteY6" fmla="*/ 624690 h 2344739"/>
              <a:gd name="connsiteX7" fmla="*/ 12124007 w 12193149"/>
              <a:gd name="connsiteY7" fmla="*/ 624794 h 2344739"/>
              <a:gd name="connsiteX8" fmla="*/ 12116854 w 12193149"/>
              <a:gd name="connsiteY8" fmla="*/ 628608 h 2344739"/>
              <a:gd name="connsiteX9" fmla="*/ 12099497 w 12193149"/>
              <a:gd name="connsiteY9" fmla="*/ 628139 h 2344739"/>
              <a:gd name="connsiteX10" fmla="*/ 12087073 w 12193149"/>
              <a:gd name="connsiteY10" fmla="*/ 636341 h 2344739"/>
              <a:gd name="connsiteX11" fmla="*/ 12031073 w 12193149"/>
              <a:gd name="connsiteY11" fmla="*/ 680009 h 2344739"/>
              <a:gd name="connsiteX12" fmla="*/ 11995833 w 12193149"/>
              <a:gd name="connsiteY12" fmla="*/ 703458 h 2344739"/>
              <a:gd name="connsiteX13" fmla="*/ 11979717 w 12193149"/>
              <a:gd name="connsiteY13" fmla="*/ 708161 h 2344739"/>
              <a:gd name="connsiteX14" fmla="*/ 11959046 w 12193149"/>
              <a:gd name="connsiteY14" fmla="*/ 717558 h 2344739"/>
              <a:gd name="connsiteX15" fmla="*/ 11920454 w 12193149"/>
              <a:gd name="connsiteY15" fmla="*/ 730883 h 2344739"/>
              <a:gd name="connsiteX16" fmla="*/ 11903656 w 12193149"/>
              <a:gd name="connsiteY16" fmla="*/ 742426 h 2344739"/>
              <a:gd name="connsiteX17" fmla="*/ 11895048 w 12193149"/>
              <a:gd name="connsiteY17" fmla="*/ 744791 h 2344739"/>
              <a:gd name="connsiteX18" fmla="*/ 11891968 w 12193149"/>
              <a:gd name="connsiteY18" fmla="*/ 755729 h 2344739"/>
              <a:gd name="connsiteX19" fmla="*/ 11870776 w 12193149"/>
              <a:gd name="connsiteY19" fmla="*/ 777816 h 2344739"/>
              <a:gd name="connsiteX20" fmla="*/ 11813376 w 12193149"/>
              <a:gd name="connsiteY20" fmla="*/ 797659 h 2344739"/>
              <a:gd name="connsiteX21" fmla="*/ 11590693 w 12193149"/>
              <a:gd name="connsiteY21" fmla="*/ 963777 h 2344739"/>
              <a:gd name="connsiteX22" fmla="*/ 11506817 w 12193149"/>
              <a:gd name="connsiteY22" fmla="*/ 1033623 h 2344739"/>
              <a:gd name="connsiteX23" fmla="*/ 11280332 w 12193149"/>
              <a:gd name="connsiteY23" fmla="*/ 1223571 h 2344739"/>
              <a:gd name="connsiteX24" fmla="*/ 11228309 w 12193149"/>
              <a:gd name="connsiteY24" fmla="*/ 1276236 h 2344739"/>
              <a:gd name="connsiteX25" fmla="*/ 11218087 w 12193149"/>
              <a:gd name="connsiteY25" fmla="*/ 1275961 h 2344739"/>
              <a:gd name="connsiteX26" fmla="*/ 11217184 w 12193149"/>
              <a:gd name="connsiteY26" fmla="*/ 1275018 h 2344739"/>
              <a:gd name="connsiteX27" fmla="*/ 11188885 w 12193149"/>
              <a:gd name="connsiteY27" fmla="*/ 1292383 h 2344739"/>
              <a:gd name="connsiteX28" fmla="*/ 11184501 w 12193149"/>
              <a:gd name="connsiteY28" fmla="*/ 1292525 h 2344739"/>
              <a:gd name="connsiteX29" fmla="*/ 11166854 w 12193149"/>
              <a:gd name="connsiteY29" fmla="*/ 1306612 h 2344739"/>
              <a:gd name="connsiteX30" fmla="*/ 11157311 w 12193149"/>
              <a:gd name="connsiteY30" fmla="*/ 1312414 h 2344739"/>
              <a:gd name="connsiteX31" fmla="*/ 11155496 w 12193149"/>
              <a:gd name="connsiteY31" fmla="*/ 1317097 h 2344739"/>
              <a:gd name="connsiteX32" fmla="*/ 11140961 w 12193149"/>
              <a:gd name="connsiteY32" fmla="*/ 1324115 h 2344739"/>
              <a:gd name="connsiteX33" fmla="*/ 11138961 w 12193149"/>
              <a:gd name="connsiteY33" fmla="*/ 1323772 h 2344739"/>
              <a:gd name="connsiteX34" fmla="*/ 11128208 w 12193149"/>
              <a:gd name="connsiteY34" fmla="*/ 1333832 h 2344739"/>
              <a:gd name="connsiteX35" fmla="*/ 11120691 w 12193149"/>
              <a:gd name="connsiteY35" fmla="*/ 1347424 h 2344739"/>
              <a:gd name="connsiteX36" fmla="*/ 10894683 w 12193149"/>
              <a:gd name="connsiteY36" fmla="*/ 1473399 h 2344739"/>
              <a:gd name="connsiteX37" fmla="*/ 10773300 w 12193149"/>
              <a:gd name="connsiteY37" fmla="*/ 1523191 h 2344739"/>
              <a:gd name="connsiteX38" fmla="*/ 10627668 w 12193149"/>
              <a:gd name="connsiteY38" fmla="*/ 1559229 h 2344739"/>
              <a:gd name="connsiteX39" fmla="*/ 10581895 w 12193149"/>
              <a:gd name="connsiteY39" fmla="*/ 1568689 h 2344739"/>
              <a:gd name="connsiteX40" fmla="*/ 10547790 w 12193149"/>
              <a:gd name="connsiteY40" fmla="*/ 1598423 h 2344739"/>
              <a:gd name="connsiteX41" fmla="*/ 10529643 w 12193149"/>
              <a:gd name="connsiteY41" fmla="*/ 1596907 h 2344739"/>
              <a:gd name="connsiteX42" fmla="*/ 10526446 w 12193149"/>
              <a:gd name="connsiteY42" fmla="*/ 1596411 h 2344739"/>
              <a:gd name="connsiteX43" fmla="*/ 10515129 w 12193149"/>
              <a:gd name="connsiteY43" fmla="*/ 1599537 h 2344739"/>
              <a:gd name="connsiteX44" fmla="*/ 10491735 w 12193149"/>
              <a:gd name="connsiteY44" fmla="*/ 1594156 h 2344739"/>
              <a:gd name="connsiteX45" fmla="*/ 10471418 w 12193149"/>
              <a:gd name="connsiteY45" fmla="*/ 1601693 h 2344739"/>
              <a:gd name="connsiteX46" fmla="*/ 10377042 w 12193149"/>
              <a:gd name="connsiteY46" fmla="*/ 1644598 h 2344739"/>
              <a:gd name="connsiteX47" fmla="*/ 10319338 w 12193149"/>
              <a:gd name="connsiteY47" fmla="*/ 1666221 h 2344739"/>
              <a:gd name="connsiteX48" fmla="*/ 10295467 w 12193149"/>
              <a:gd name="connsiteY48" fmla="*/ 1668079 h 2344739"/>
              <a:gd name="connsiteX49" fmla="*/ 10263443 w 12193149"/>
              <a:gd name="connsiteY49" fmla="*/ 1674948 h 2344739"/>
              <a:gd name="connsiteX50" fmla="*/ 10205418 w 12193149"/>
              <a:gd name="connsiteY50" fmla="*/ 1682149 h 2344739"/>
              <a:gd name="connsiteX51" fmla="*/ 10177759 w 12193149"/>
              <a:gd name="connsiteY51" fmla="*/ 1692943 h 2344739"/>
              <a:gd name="connsiteX52" fmla="*/ 10165070 w 12193149"/>
              <a:gd name="connsiteY52" fmla="*/ 1693739 h 2344739"/>
              <a:gd name="connsiteX53" fmla="*/ 10156308 w 12193149"/>
              <a:gd name="connsiteY53" fmla="*/ 1707487 h 2344739"/>
              <a:gd name="connsiteX54" fmla="*/ 10118267 w 12193149"/>
              <a:gd name="connsiteY54" fmla="*/ 1731142 h 2344739"/>
              <a:gd name="connsiteX55" fmla="*/ 10083317 w 12193149"/>
              <a:gd name="connsiteY55" fmla="*/ 1743296 h 2344739"/>
              <a:gd name="connsiteX56" fmla="*/ 10040388 w 12193149"/>
              <a:gd name="connsiteY56" fmla="*/ 1741632 h 2344739"/>
              <a:gd name="connsiteX57" fmla="*/ 9961167 w 12193149"/>
              <a:gd name="connsiteY57" fmla="*/ 1757147 h 2344739"/>
              <a:gd name="connsiteX58" fmla="*/ 9848940 w 12193149"/>
              <a:gd name="connsiteY58" fmla="*/ 1763915 h 2344739"/>
              <a:gd name="connsiteX59" fmla="*/ 9729457 w 12193149"/>
              <a:gd name="connsiteY59" fmla="*/ 1784122 h 2344739"/>
              <a:gd name="connsiteX60" fmla="*/ 9613704 w 12193149"/>
              <a:gd name="connsiteY60" fmla="*/ 1812371 h 2344739"/>
              <a:gd name="connsiteX61" fmla="*/ 9338590 w 12193149"/>
              <a:gd name="connsiteY61" fmla="*/ 1869293 h 2344739"/>
              <a:gd name="connsiteX62" fmla="*/ 9232518 w 12193149"/>
              <a:gd name="connsiteY62" fmla="*/ 1893149 h 2344739"/>
              <a:gd name="connsiteX63" fmla="*/ 9156690 w 12193149"/>
              <a:gd name="connsiteY63" fmla="*/ 1903228 h 2344739"/>
              <a:gd name="connsiteX64" fmla="*/ 9054601 w 12193149"/>
              <a:gd name="connsiteY64" fmla="*/ 1910755 h 2344739"/>
              <a:gd name="connsiteX65" fmla="*/ 9006634 w 12193149"/>
              <a:gd name="connsiteY65" fmla="*/ 1914040 h 2344739"/>
              <a:gd name="connsiteX66" fmla="*/ 9006349 w 12193149"/>
              <a:gd name="connsiteY66" fmla="*/ 1913800 h 2344739"/>
              <a:gd name="connsiteX67" fmla="*/ 8997380 w 12193149"/>
              <a:gd name="connsiteY67" fmla="*/ 1915011 h 2344739"/>
              <a:gd name="connsiteX68" fmla="*/ 8991542 w 12193149"/>
              <a:gd name="connsiteY68" fmla="*/ 1917072 h 2344739"/>
              <a:gd name="connsiteX69" fmla="*/ 8975485 w 12193149"/>
              <a:gd name="connsiteY69" fmla="*/ 1920298 h 2344739"/>
              <a:gd name="connsiteX70" fmla="*/ 8969159 w 12193149"/>
              <a:gd name="connsiteY70" fmla="*/ 1919598 h 2344739"/>
              <a:gd name="connsiteX71" fmla="*/ 8964196 w 12193149"/>
              <a:gd name="connsiteY71" fmla="*/ 1917373 h 2344739"/>
              <a:gd name="connsiteX72" fmla="*/ 8930136 w 12193149"/>
              <a:gd name="connsiteY72" fmla="*/ 1914185 h 2344739"/>
              <a:gd name="connsiteX73" fmla="*/ 8753592 w 12193149"/>
              <a:gd name="connsiteY73" fmla="*/ 1933417 h 2344739"/>
              <a:gd name="connsiteX74" fmla="*/ 8708995 w 12193149"/>
              <a:gd name="connsiteY74" fmla="*/ 1935518 h 2344739"/>
              <a:gd name="connsiteX75" fmla="*/ 8597219 w 12193149"/>
              <a:gd name="connsiteY75" fmla="*/ 1944090 h 2344739"/>
              <a:gd name="connsiteX76" fmla="*/ 8526378 w 12193149"/>
              <a:gd name="connsiteY76" fmla="*/ 1929248 h 2344739"/>
              <a:gd name="connsiteX77" fmla="*/ 8512131 w 12193149"/>
              <a:gd name="connsiteY77" fmla="*/ 1935163 h 2344739"/>
              <a:gd name="connsiteX78" fmla="*/ 8507315 w 12193149"/>
              <a:gd name="connsiteY78" fmla="*/ 1938164 h 2344739"/>
              <a:gd name="connsiteX79" fmla="*/ 8499116 w 12193149"/>
              <a:gd name="connsiteY79" fmla="*/ 1940902 h 2344739"/>
              <a:gd name="connsiteX80" fmla="*/ 8498742 w 12193149"/>
              <a:gd name="connsiteY80" fmla="*/ 1940723 h 2344739"/>
              <a:gd name="connsiteX81" fmla="*/ 8491397 w 12193149"/>
              <a:gd name="connsiteY81" fmla="*/ 1943773 h 2344739"/>
              <a:gd name="connsiteX82" fmla="*/ 8368330 w 12193149"/>
              <a:gd name="connsiteY82" fmla="*/ 1957815 h 2344739"/>
              <a:gd name="connsiteX83" fmla="*/ 8354947 w 12193149"/>
              <a:gd name="connsiteY83" fmla="*/ 1958009 h 2344739"/>
              <a:gd name="connsiteX84" fmla="*/ 8321252 w 12193149"/>
              <a:gd name="connsiteY84" fmla="*/ 1974587 h 2344739"/>
              <a:gd name="connsiteX85" fmla="*/ 8315581 w 12193149"/>
              <a:gd name="connsiteY85" fmla="*/ 1974913 h 2344739"/>
              <a:gd name="connsiteX86" fmla="*/ 8296322 w 12193149"/>
              <a:gd name="connsiteY86" fmla="*/ 1988808 h 2344739"/>
              <a:gd name="connsiteX87" fmla="*/ 8285424 w 12193149"/>
              <a:gd name="connsiteY87" fmla="*/ 1994631 h 2344739"/>
              <a:gd name="connsiteX88" fmla="*/ 8284298 w 12193149"/>
              <a:gd name="connsiteY88" fmla="*/ 1999074 h 2344739"/>
              <a:gd name="connsiteX89" fmla="*/ 8267224 w 12193149"/>
              <a:gd name="connsiteY89" fmla="*/ 2006249 h 2344739"/>
              <a:gd name="connsiteX90" fmla="*/ 8264525 w 12193149"/>
              <a:gd name="connsiteY90" fmla="*/ 2006019 h 2344739"/>
              <a:gd name="connsiteX91" fmla="*/ 8253181 w 12193149"/>
              <a:gd name="connsiteY91" fmla="*/ 2015862 h 2344739"/>
              <a:gd name="connsiteX92" fmla="*/ 8246982 w 12193149"/>
              <a:gd name="connsiteY92" fmla="*/ 2028854 h 2344739"/>
              <a:gd name="connsiteX93" fmla="*/ 8091420 w 12193149"/>
              <a:gd name="connsiteY93" fmla="*/ 2075015 h 2344739"/>
              <a:gd name="connsiteX94" fmla="*/ 7906555 w 12193149"/>
              <a:gd name="connsiteY94" fmla="*/ 2116988 h 2344739"/>
              <a:gd name="connsiteX95" fmla="*/ 7719893 w 12193149"/>
              <a:gd name="connsiteY95" fmla="*/ 2142703 h 2344739"/>
              <a:gd name="connsiteX96" fmla="*/ 7615495 w 12193149"/>
              <a:gd name="connsiteY96" fmla="*/ 2139232 h 2344739"/>
              <a:gd name="connsiteX97" fmla="*/ 7528691 w 12193149"/>
              <a:gd name="connsiteY97" fmla="*/ 2145060 h 2344739"/>
              <a:gd name="connsiteX98" fmla="*/ 7520719 w 12193149"/>
              <a:gd name="connsiteY98" fmla="*/ 2147613 h 2344739"/>
              <a:gd name="connsiteX99" fmla="*/ 7508559 w 12193149"/>
              <a:gd name="connsiteY99" fmla="*/ 2148948 h 2344739"/>
              <a:gd name="connsiteX100" fmla="*/ 7508188 w 12193149"/>
              <a:gd name="connsiteY100" fmla="*/ 2148621 h 2344739"/>
              <a:gd name="connsiteX101" fmla="*/ 7496943 w 12193149"/>
              <a:gd name="connsiteY101" fmla="*/ 2150573 h 2344739"/>
              <a:gd name="connsiteX102" fmla="*/ 7219707 w 12193149"/>
              <a:gd name="connsiteY102" fmla="*/ 2156680 h 2344739"/>
              <a:gd name="connsiteX103" fmla="*/ 7202249 w 12193149"/>
              <a:gd name="connsiteY103" fmla="*/ 2161230 h 2344739"/>
              <a:gd name="connsiteX104" fmla="*/ 7198152 w 12193149"/>
              <a:gd name="connsiteY104" fmla="*/ 2166588 h 2344739"/>
              <a:gd name="connsiteX105" fmla="*/ 7171956 w 12193149"/>
              <a:gd name="connsiteY105" fmla="*/ 2171236 h 2344739"/>
              <a:gd name="connsiteX106" fmla="*/ 7098136 w 12193149"/>
              <a:gd name="connsiteY106" fmla="*/ 2183464 h 2344739"/>
              <a:gd name="connsiteX107" fmla="*/ 7019644 w 12193149"/>
              <a:gd name="connsiteY107" fmla="*/ 2183090 h 2344739"/>
              <a:gd name="connsiteX108" fmla="*/ 6905294 w 12193149"/>
              <a:gd name="connsiteY108" fmla="*/ 2212596 h 2344739"/>
              <a:gd name="connsiteX109" fmla="*/ 6709370 w 12193149"/>
              <a:gd name="connsiteY109" fmla="*/ 2240551 h 2344739"/>
              <a:gd name="connsiteX110" fmla="*/ 6550602 w 12193149"/>
              <a:gd name="connsiteY110" fmla="*/ 2269327 h 2344739"/>
              <a:gd name="connsiteX111" fmla="*/ 6318708 w 12193149"/>
              <a:gd name="connsiteY111" fmla="*/ 2316127 h 2344739"/>
              <a:gd name="connsiteX112" fmla="*/ 6169822 w 12193149"/>
              <a:gd name="connsiteY112" fmla="*/ 2318214 h 2344739"/>
              <a:gd name="connsiteX113" fmla="*/ 6074996 w 12193149"/>
              <a:gd name="connsiteY113" fmla="*/ 2338676 h 2344739"/>
              <a:gd name="connsiteX114" fmla="*/ 6069677 w 12193149"/>
              <a:gd name="connsiteY114" fmla="*/ 2337139 h 2344739"/>
              <a:gd name="connsiteX115" fmla="*/ 6049786 w 12193149"/>
              <a:gd name="connsiteY115" fmla="*/ 2337822 h 2344739"/>
              <a:gd name="connsiteX116" fmla="*/ 6042433 w 12193149"/>
              <a:gd name="connsiteY116" fmla="*/ 2329473 h 2344739"/>
              <a:gd name="connsiteX117" fmla="*/ 6011238 w 12193149"/>
              <a:gd name="connsiteY117" fmla="*/ 2324380 h 2344739"/>
              <a:gd name="connsiteX118" fmla="*/ 5958523 w 12193149"/>
              <a:gd name="connsiteY118" fmla="*/ 2328024 h 2344739"/>
              <a:gd name="connsiteX119" fmla="*/ 5760067 w 12193149"/>
              <a:gd name="connsiteY119" fmla="*/ 2343716 h 2344739"/>
              <a:gd name="connsiteX120" fmla="*/ 5628108 w 12193149"/>
              <a:gd name="connsiteY120" fmla="*/ 2344739 h 2344739"/>
              <a:gd name="connsiteX121" fmla="*/ 5472054 w 12193149"/>
              <a:gd name="connsiteY121" fmla="*/ 2330719 h 2344739"/>
              <a:gd name="connsiteX122" fmla="*/ 5433909 w 12193149"/>
              <a:gd name="connsiteY122" fmla="*/ 2319466 h 2344739"/>
              <a:gd name="connsiteX123" fmla="*/ 5382817 w 12193149"/>
              <a:gd name="connsiteY123" fmla="*/ 2301764 h 2344739"/>
              <a:gd name="connsiteX124" fmla="*/ 5262912 w 12193149"/>
              <a:gd name="connsiteY124" fmla="*/ 2281347 h 2344739"/>
              <a:gd name="connsiteX125" fmla="*/ 5224109 w 12193149"/>
              <a:gd name="connsiteY125" fmla="*/ 2270223 h 2344739"/>
              <a:gd name="connsiteX126" fmla="*/ 5175808 w 12193149"/>
              <a:gd name="connsiteY126" fmla="*/ 2267233 h 2344739"/>
              <a:gd name="connsiteX127" fmla="*/ 5157702 w 12193149"/>
              <a:gd name="connsiteY127" fmla="*/ 2260010 h 2344739"/>
              <a:gd name="connsiteX128" fmla="*/ 5143747 w 12193149"/>
              <a:gd name="connsiteY128" fmla="*/ 2256610 h 2344739"/>
              <a:gd name="connsiteX129" fmla="*/ 5140744 w 12193149"/>
              <a:gd name="connsiteY129" fmla="*/ 2254509 h 2344739"/>
              <a:gd name="connsiteX130" fmla="*/ 5122807 w 12193149"/>
              <a:gd name="connsiteY130" fmla="*/ 2243656 h 2344739"/>
              <a:gd name="connsiteX131" fmla="*/ 5066938 w 12193149"/>
              <a:gd name="connsiteY131" fmla="*/ 2250227 h 2344739"/>
              <a:gd name="connsiteX132" fmla="*/ 5012662 w 12193149"/>
              <a:gd name="connsiteY132" fmla="*/ 2233846 h 2344739"/>
              <a:gd name="connsiteX133" fmla="*/ 4841589 w 12193149"/>
              <a:gd name="connsiteY133" fmla="*/ 2209829 h 2344739"/>
              <a:gd name="connsiteX134" fmla="*/ 4763595 w 12193149"/>
              <a:gd name="connsiteY134" fmla="*/ 2182061 h 2344739"/>
              <a:gd name="connsiteX135" fmla="*/ 4724334 w 12193149"/>
              <a:gd name="connsiteY135" fmla="*/ 2173047 h 2344739"/>
              <a:gd name="connsiteX136" fmla="*/ 4722324 w 12193149"/>
              <a:gd name="connsiteY136" fmla="*/ 2172298 h 2344739"/>
              <a:gd name="connsiteX137" fmla="*/ 4723259 w 12193149"/>
              <a:gd name="connsiteY137" fmla="*/ 2172087 h 2344739"/>
              <a:gd name="connsiteX138" fmla="*/ 4718350 w 12193149"/>
              <a:gd name="connsiteY138" fmla="*/ 2170817 h 2344739"/>
              <a:gd name="connsiteX139" fmla="*/ 4722324 w 12193149"/>
              <a:gd name="connsiteY139" fmla="*/ 2172298 h 2344739"/>
              <a:gd name="connsiteX140" fmla="*/ 4716674 w 12193149"/>
              <a:gd name="connsiteY140" fmla="*/ 2173573 h 2344739"/>
              <a:gd name="connsiteX141" fmla="*/ 4516962 w 12193149"/>
              <a:gd name="connsiteY141" fmla="*/ 2163671 h 2344739"/>
              <a:gd name="connsiteX142" fmla="*/ 4429691 w 12193149"/>
              <a:gd name="connsiteY142" fmla="*/ 2153020 h 2344739"/>
              <a:gd name="connsiteX143" fmla="*/ 4364023 w 12193149"/>
              <a:gd name="connsiteY143" fmla="*/ 2151674 h 2344739"/>
              <a:gd name="connsiteX144" fmla="*/ 4318114 w 12193149"/>
              <a:gd name="connsiteY144" fmla="*/ 2158289 h 2344739"/>
              <a:gd name="connsiteX145" fmla="*/ 4316258 w 12193149"/>
              <a:gd name="connsiteY145" fmla="*/ 2156948 h 2344739"/>
              <a:gd name="connsiteX146" fmla="*/ 4296292 w 12193149"/>
              <a:gd name="connsiteY146" fmla="*/ 2155069 h 2344739"/>
              <a:gd name="connsiteX147" fmla="*/ 4291212 w 12193149"/>
              <a:gd name="connsiteY147" fmla="*/ 2157986 h 2344739"/>
              <a:gd name="connsiteX148" fmla="*/ 4277290 w 12193149"/>
              <a:gd name="connsiteY148" fmla="*/ 2157740 h 2344739"/>
              <a:gd name="connsiteX149" fmla="*/ 4249265 w 12193149"/>
              <a:gd name="connsiteY149" fmla="*/ 2160064 h 2344739"/>
              <a:gd name="connsiteX150" fmla="*/ 4203199 w 12193149"/>
              <a:gd name="connsiteY150" fmla="*/ 2157269 h 2344739"/>
              <a:gd name="connsiteX151" fmla="*/ 4202893 w 12193149"/>
              <a:gd name="connsiteY151" fmla="*/ 2156010 h 2344739"/>
              <a:gd name="connsiteX152" fmla="*/ 4192396 w 12193149"/>
              <a:gd name="connsiteY152" fmla="*/ 2150376 h 2344739"/>
              <a:gd name="connsiteX153" fmla="*/ 4143893 w 12193149"/>
              <a:gd name="connsiteY153" fmla="*/ 2134511 h 2344739"/>
              <a:gd name="connsiteX154" fmla="*/ 4084245 w 12193149"/>
              <a:gd name="connsiteY154" fmla="*/ 2107978 h 2344739"/>
              <a:gd name="connsiteX155" fmla="*/ 4075694 w 12193149"/>
              <a:gd name="connsiteY155" fmla="*/ 2107143 h 2344739"/>
              <a:gd name="connsiteX156" fmla="*/ 4075575 w 12193149"/>
              <a:gd name="connsiteY156" fmla="*/ 2106844 h 2344739"/>
              <a:gd name="connsiteX157" fmla="*/ 4066658 w 12193149"/>
              <a:gd name="connsiteY157" fmla="*/ 2105400 h 2344739"/>
              <a:gd name="connsiteX158" fmla="*/ 4060102 w 12193149"/>
              <a:gd name="connsiteY158" fmla="*/ 2105618 h 2344739"/>
              <a:gd name="connsiteX159" fmla="*/ 4043512 w 12193149"/>
              <a:gd name="connsiteY159" fmla="*/ 2103997 h 2344739"/>
              <a:gd name="connsiteX160" fmla="*/ 4038145 w 12193149"/>
              <a:gd name="connsiteY160" fmla="*/ 2101563 h 2344739"/>
              <a:gd name="connsiteX161" fmla="*/ 4036511 w 12193149"/>
              <a:gd name="connsiteY161" fmla="*/ 2097896 h 2344739"/>
              <a:gd name="connsiteX162" fmla="*/ 4034926 w 12193149"/>
              <a:gd name="connsiteY162" fmla="*/ 2098131 h 2344739"/>
              <a:gd name="connsiteX163" fmla="*/ 4005686 w 12193149"/>
              <a:gd name="connsiteY163" fmla="*/ 2085563 h 2344739"/>
              <a:gd name="connsiteX164" fmla="*/ 3937994 w 12193149"/>
              <a:gd name="connsiteY164" fmla="*/ 2068106 h 2344739"/>
              <a:gd name="connsiteX165" fmla="*/ 3898423 w 12193149"/>
              <a:gd name="connsiteY165" fmla="*/ 2062451 h 2344739"/>
              <a:gd name="connsiteX166" fmla="*/ 3790908 w 12193149"/>
              <a:gd name="connsiteY166" fmla="*/ 2042213 h 2344739"/>
              <a:gd name="connsiteX167" fmla="*/ 3683661 w 12193149"/>
              <a:gd name="connsiteY167" fmla="*/ 2018290 h 2344739"/>
              <a:gd name="connsiteX168" fmla="*/ 3611183 w 12193149"/>
              <a:gd name="connsiteY168" fmla="*/ 1986019 h 2344739"/>
              <a:gd name="connsiteX169" fmla="*/ 3605003 w 12193149"/>
              <a:gd name="connsiteY169" fmla="*/ 1987381 h 2344739"/>
              <a:gd name="connsiteX170" fmla="*/ 3595884 w 12193149"/>
              <a:gd name="connsiteY170" fmla="*/ 1987545 h 2344739"/>
              <a:gd name="connsiteX171" fmla="*/ 3595649 w 12193149"/>
              <a:gd name="connsiteY171" fmla="*/ 1987276 h 2344739"/>
              <a:gd name="connsiteX172" fmla="*/ 3587126 w 12193149"/>
              <a:gd name="connsiteY172" fmla="*/ 1987966 h 2344739"/>
              <a:gd name="connsiteX173" fmla="*/ 3537283 w 12193149"/>
              <a:gd name="connsiteY173" fmla="*/ 1978267 h 2344739"/>
              <a:gd name="connsiteX174" fmla="*/ 3474371 w 12193149"/>
              <a:gd name="connsiteY174" fmla="*/ 1974606 h 2344739"/>
              <a:gd name="connsiteX175" fmla="*/ 3401876 w 12193149"/>
              <a:gd name="connsiteY175" fmla="*/ 1962558 h 2344739"/>
              <a:gd name="connsiteX176" fmla="*/ 3365036 w 12193149"/>
              <a:gd name="connsiteY176" fmla="*/ 1979510 h 2344739"/>
              <a:gd name="connsiteX177" fmla="*/ 3345174 w 12193149"/>
              <a:gd name="connsiteY177" fmla="*/ 1981192 h 2344739"/>
              <a:gd name="connsiteX178" fmla="*/ 3342846 w 12193149"/>
              <a:gd name="connsiteY178" fmla="*/ 1980217 h 2344739"/>
              <a:gd name="connsiteX179" fmla="*/ 3263504 w 12193149"/>
              <a:gd name="connsiteY179" fmla="*/ 1986094 h 2344739"/>
              <a:gd name="connsiteX180" fmla="*/ 3143704 w 12193149"/>
              <a:gd name="connsiteY180" fmla="*/ 1993869 h 2344739"/>
              <a:gd name="connsiteX181" fmla="*/ 3031439 w 12193149"/>
              <a:gd name="connsiteY181" fmla="*/ 1996512 h 2344739"/>
              <a:gd name="connsiteX182" fmla="*/ 2782717 w 12193149"/>
              <a:gd name="connsiteY182" fmla="*/ 2018333 h 2344739"/>
              <a:gd name="connsiteX183" fmla="*/ 2647675 w 12193149"/>
              <a:gd name="connsiteY183" fmla="*/ 2028869 h 2344739"/>
              <a:gd name="connsiteX184" fmla="*/ 2569176 w 12193149"/>
              <a:gd name="connsiteY184" fmla="*/ 2002628 h 2344739"/>
              <a:gd name="connsiteX185" fmla="*/ 2444403 w 12193149"/>
              <a:gd name="connsiteY185" fmla="*/ 2016529 h 2344739"/>
              <a:gd name="connsiteX186" fmla="*/ 2316260 w 12193149"/>
              <a:gd name="connsiteY186" fmla="*/ 2024996 h 2344739"/>
              <a:gd name="connsiteX187" fmla="*/ 2209726 w 12193149"/>
              <a:gd name="connsiteY187" fmla="*/ 2019763 h 2344739"/>
              <a:gd name="connsiteX188" fmla="*/ 2095813 w 12193149"/>
              <a:gd name="connsiteY188" fmla="*/ 2003052 h 2344739"/>
              <a:gd name="connsiteX189" fmla="*/ 1998504 w 12193149"/>
              <a:gd name="connsiteY189" fmla="*/ 1995032 h 2344739"/>
              <a:gd name="connsiteX190" fmla="*/ 1929320 w 12193149"/>
              <a:gd name="connsiteY190" fmla="*/ 2016977 h 2344739"/>
              <a:gd name="connsiteX191" fmla="*/ 1922798 w 12193149"/>
              <a:gd name="connsiteY191" fmla="*/ 2012146 h 2344739"/>
              <a:gd name="connsiteX192" fmla="*/ 1874228 w 12193149"/>
              <a:gd name="connsiteY192" fmla="*/ 2013741 h 2344739"/>
              <a:gd name="connsiteX193" fmla="*/ 1787803 w 12193149"/>
              <a:gd name="connsiteY193" fmla="*/ 2041363 h 2344739"/>
              <a:gd name="connsiteX194" fmla="*/ 1739352 w 12193149"/>
              <a:gd name="connsiteY194" fmla="*/ 2036312 h 2344739"/>
              <a:gd name="connsiteX195" fmla="*/ 1676219 w 12193149"/>
              <a:gd name="connsiteY195" fmla="*/ 2019963 h 2344739"/>
              <a:gd name="connsiteX196" fmla="*/ 1609817 w 12193149"/>
              <a:gd name="connsiteY196" fmla="*/ 2013066 h 2344739"/>
              <a:gd name="connsiteX197" fmla="*/ 1497258 w 12193149"/>
              <a:gd name="connsiteY197" fmla="*/ 1987476 h 2344739"/>
              <a:gd name="connsiteX198" fmla="*/ 1151127 w 12193149"/>
              <a:gd name="connsiteY198" fmla="*/ 1938041 h 2344739"/>
              <a:gd name="connsiteX199" fmla="*/ 859417 w 12193149"/>
              <a:gd name="connsiteY199" fmla="*/ 1928608 h 2344739"/>
              <a:gd name="connsiteX200" fmla="*/ 838688 w 12193149"/>
              <a:gd name="connsiteY200" fmla="*/ 1929821 h 2344739"/>
              <a:gd name="connsiteX201" fmla="*/ 817957 w 12193149"/>
              <a:gd name="connsiteY201" fmla="*/ 1927857 h 2344739"/>
              <a:gd name="connsiteX202" fmla="*/ 812654 w 12193149"/>
              <a:gd name="connsiteY202" fmla="*/ 1930751 h 2344739"/>
              <a:gd name="connsiteX203" fmla="*/ 721195 w 12193149"/>
              <a:gd name="connsiteY203" fmla="*/ 1929661 h 2344739"/>
              <a:gd name="connsiteX204" fmla="*/ 720890 w 12193149"/>
              <a:gd name="connsiteY204" fmla="*/ 1928399 h 2344739"/>
              <a:gd name="connsiteX205" fmla="*/ 710023 w 12193149"/>
              <a:gd name="connsiteY205" fmla="*/ 1922722 h 2344739"/>
              <a:gd name="connsiteX206" fmla="*/ 597940 w 12193149"/>
              <a:gd name="connsiteY206" fmla="*/ 1879864 h 2344739"/>
              <a:gd name="connsiteX207" fmla="*/ 579683 w 12193149"/>
              <a:gd name="connsiteY207" fmla="*/ 1877212 h 2344739"/>
              <a:gd name="connsiteX208" fmla="*/ 572865 w 12193149"/>
              <a:gd name="connsiteY208" fmla="*/ 1877401 h 2344739"/>
              <a:gd name="connsiteX209" fmla="*/ 446247 w 12193149"/>
              <a:gd name="connsiteY209" fmla="*/ 1839371 h 2344739"/>
              <a:gd name="connsiteX210" fmla="*/ 405163 w 12193149"/>
              <a:gd name="connsiteY210" fmla="*/ 1833548 h 2344739"/>
              <a:gd name="connsiteX211" fmla="*/ 293583 w 12193149"/>
              <a:gd name="connsiteY211" fmla="*/ 1812852 h 2344739"/>
              <a:gd name="connsiteX212" fmla="*/ 119529 w 12193149"/>
              <a:gd name="connsiteY212" fmla="*/ 1761047 h 2344739"/>
              <a:gd name="connsiteX213" fmla="*/ 16674 w 12193149"/>
              <a:gd name="connsiteY213" fmla="*/ 1758191 h 2344739"/>
              <a:gd name="connsiteX214" fmla="*/ 1150 w 12193149"/>
              <a:gd name="connsiteY214" fmla="*/ 1752722 h 2344739"/>
              <a:gd name="connsiteX215" fmla="*/ 1148 w 12193149"/>
              <a:gd name="connsiteY215" fmla="*/ 222213 h 2344739"/>
              <a:gd name="connsiteX216" fmla="*/ 1148 w 12193149"/>
              <a:gd name="connsiteY216" fmla="*/ 0 h 2344739"/>
              <a:gd name="connsiteX0" fmla="*/ 1148 w 12193149"/>
              <a:gd name="connsiteY0" fmla="*/ 818782 h 3163521"/>
              <a:gd name="connsiteX1" fmla="*/ 12181789 w 12193149"/>
              <a:gd name="connsiteY1" fmla="*/ 0 h 3163521"/>
              <a:gd name="connsiteX2" fmla="*/ 12193149 w 12193149"/>
              <a:gd name="connsiteY2" fmla="*/ 1398521 h 3163521"/>
              <a:gd name="connsiteX3" fmla="*/ 12185986 w 12193149"/>
              <a:gd name="connsiteY3" fmla="*/ 1402971 h 3163521"/>
              <a:gd name="connsiteX4" fmla="*/ 12156363 w 12193149"/>
              <a:gd name="connsiteY4" fmla="*/ 1416148 h 3163521"/>
              <a:gd name="connsiteX5" fmla="*/ 12139215 w 12193149"/>
              <a:gd name="connsiteY5" fmla="*/ 1441961 h 3163521"/>
              <a:gd name="connsiteX6" fmla="*/ 12126327 w 12193149"/>
              <a:gd name="connsiteY6" fmla="*/ 1443472 h 3163521"/>
              <a:gd name="connsiteX7" fmla="*/ 12124007 w 12193149"/>
              <a:gd name="connsiteY7" fmla="*/ 1443576 h 3163521"/>
              <a:gd name="connsiteX8" fmla="*/ 12116854 w 12193149"/>
              <a:gd name="connsiteY8" fmla="*/ 1447390 h 3163521"/>
              <a:gd name="connsiteX9" fmla="*/ 12099497 w 12193149"/>
              <a:gd name="connsiteY9" fmla="*/ 1446921 h 3163521"/>
              <a:gd name="connsiteX10" fmla="*/ 12087073 w 12193149"/>
              <a:gd name="connsiteY10" fmla="*/ 1455123 h 3163521"/>
              <a:gd name="connsiteX11" fmla="*/ 12031073 w 12193149"/>
              <a:gd name="connsiteY11" fmla="*/ 1498791 h 3163521"/>
              <a:gd name="connsiteX12" fmla="*/ 11995833 w 12193149"/>
              <a:gd name="connsiteY12" fmla="*/ 1522240 h 3163521"/>
              <a:gd name="connsiteX13" fmla="*/ 11979717 w 12193149"/>
              <a:gd name="connsiteY13" fmla="*/ 1526943 h 3163521"/>
              <a:gd name="connsiteX14" fmla="*/ 11959046 w 12193149"/>
              <a:gd name="connsiteY14" fmla="*/ 1536340 h 3163521"/>
              <a:gd name="connsiteX15" fmla="*/ 11920454 w 12193149"/>
              <a:gd name="connsiteY15" fmla="*/ 1549665 h 3163521"/>
              <a:gd name="connsiteX16" fmla="*/ 11903656 w 12193149"/>
              <a:gd name="connsiteY16" fmla="*/ 1561208 h 3163521"/>
              <a:gd name="connsiteX17" fmla="*/ 11895048 w 12193149"/>
              <a:gd name="connsiteY17" fmla="*/ 1563573 h 3163521"/>
              <a:gd name="connsiteX18" fmla="*/ 11891968 w 12193149"/>
              <a:gd name="connsiteY18" fmla="*/ 1574511 h 3163521"/>
              <a:gd name="connsiteX19" fmla="*/ 11870776 w 12193149"/>
              <a:gd name="connsiteY19" fmla="*/ 1596598 h 3163521"/>
              <a:gd name="connsiteX20" fmla="*/ 11813376 w 12193149"/>
              <a:gd name="connsiteY20" fmla="*/ 1616441 h 3163521"/>
              <a:gd name="connsiteX21" fmla="*/ 11590693 w 12193149"/>
              <a:gd name="connsiteY21" fmla="*/ 1782559 h 3163521"/>
              <a:gd name="connsiteX22" fmla="*/ 11506817 w 12193149"/>
              <a:gd name="connsiteY22" fmla="*/ 1852405 h 3163521"/>
              <a:gd name="connsiteX23" fmla="*/ 11280332 w 12193149"/>
              <a:gd name="connsiteY23" fmla="*/ 2042353 h 3163521"/>
              <a:gd name="connsiteX24" fmla="*/ 11228309 w 12193149"/>
              <a:gd name="connsiteY24" fmla="*/ 2095018 h 3163521"/>
              <a:gd name="connsiteX25" fmla="*/ 11218087 w 12193149"/>
              <a:gd name="connsiteY25" fmla="*/ 2094743 h 3163521"/>
              <a:gd name="connsiteX26" fmla="*/ 11217184 w 12193149"/>
              <a:gd name="connsiteY26" fmla="*/ 2093800 h 3163521"/>
              <a:gd name="connsiteX27" fmla="*/ 11188885 w 12193149"/>
              <a:gd name="connsiteY27" fmla="*/ 2111165 h 3163521"/>
              <a:gd name="connsiteX28" fmla="*/ 11184501 w 12193149"/>
              <a:gd name="connsiteY28" fmla="*/ 2111307 h 3163521"/>
              <a:gd name="connsiteX29" fmla="*/ 11166854 w 12193149"/>
              <a:gd name="connsiteY29" fmla="*/ 2125394 h 3163521"/>
              <a:gd name="connsiteX30" fmla="*/ 11157311 w 12193149"/>
              <a:gd name="connsiteY30" fmla="*/ 2131196 h 3163521"/>
              <a:gd name="connsiteX31" fmla="*/ 11155496 w 12193149"/>
              <a:gd name="connsiteY31" fmla="*/ 2135879 h 3163521"/>
              <a:gd name="connsiteX32" fmla="*/ 11140961 w 12193149"/>
              <a:gd name="connsiteY32" fmla="*/ 2142897 h 3163521"/>
              <a:gd name="connsiteX33" fmla="*/ 11138961 w 12193149"/>
              <a:gd name="connsiteY33" fmla="*/ 2142554 h 3163521"/>
              <a:gd name="connsiteX34" fmla="*/ 11128208 w 12193149"/>
              <a:gd name="connsiteY34" fmla="*/ 2152614 h 3163521"/>
              <a:gd name="connsiteX35" fmla="*/ 11120691 w 12193149"/>
              <a:gd name="connsiteY35" fmla="*/ 2166206 h 3163521"/>
              <a:gd name="connsiteX36" fmla="*/ 10894683 w 12193149"/>
              <a:gd name="connsiteY36" fmla="*/ 2292181 h 3163521"/>
              <a:gd name="connsiteX37" fmla="*/ 10773300 w 12193149"/>
              <a:gd name="connsiteY37" fmla="*/ 2341973 h 3163521"/>
              <a:gd name="connsiteX38" fmla="*/ 10627668 w 12193149"/>
              <a:gd name="connsiteY38" fmla="*/ 2378011 h 3163521"/>
              <a:gd name="connsiteX39" fmla="*/ 10581895 w 12193149"/>
              <a:gd name="connsiteY39" fmla="*/ 2387471 h 3163521"/>
              <a:gd name="connsiteX40" fmla="*/ 10547790 w 12193149"/>
              <a:gd name="connsiteY40" fmla="*/ 2417205 h 3163521"/>
              <a:gd name="connsiteX41" fmla="*/ 10529643 w 12193149"/>
              <a:gd name="connsiteY41" fmla="*/ 2415689 h 3163521"/>
              <a:gd name="connsiteX42" fmla="*/ 10526446 w 12193149"/>
              <a:gd name="connsiteY42" fmla="*/ 2415193 h 3163521"/>
              <a:gd name="connsiteX43" fmla="*/ 10515129 w 12193149"/>
              <a:gd name="connsiteY43" fmla="*/ 2418319 h 3163521"/>
              <a:gd name="connsiteX44" fmla="*/ 10491735 w 12193149"/>
              <a:gd name="connsiteY44" fmla="*/ 2412938 h 3163521"/>
              <a:gd name="connsiteX45" fmla="*/ 10471418 w 12193149"/>
              <a:gd name="connsiteY45" fmla="*/ 2420475 h 3163521"/>
              <a:gd name="connsiteX46" fmla="*/ 10377042 w 12193149"/>
              <a:gd name="connsiteY46" fmla="*/ 2463380 h 3163521"/>
              <a:gd name="connsiteX47" fmla="*/ 10319338 w 12193149"/>
              <a:gd name="connsiteY47" fmla="*/ 2485003 h 3163521"/>
              <a:gd name="connsiteX48" fmla="*/ 10295467 w 12193149"/>
              <a:gd name="connsiteY48" fmla="*/ 2486861 h 3163521"/>
              <a:gd name="connsiteX49" fmla="*/ 10263443 w 12193149"/>
              <a:gd name="connsiteY49" fmla="*/ 2493730 h 3163521"/>
              <a:gd name="connsiteX50" fmla="*/ 10205418 w 12193149"/>
              <a:gd name="connsiteY50" fmla="*/ 2500931 h 3163521"/>
              <a:gd name="connsiteX51" fmla="*/ 10177759 w 12193149"/>
              <a:gd name="connsiteY51" fmla="*/ 2511725 h 3163521"/>
              <a:gd name="connsiteX52" fmla="*/ 10165070 w 12193149"/>
              <a:gd name="connsiteY52" fmla="*/ 2512521 h 3163521"/>
              <a:gd name="connsiteX53" fmla="*/ 10156308 w 12193149"/>
              <a:gd name="connsiteY53" fmla="*/ 2526269 h 3163521"/>
              <a:gd name="connsiteX54" fmla="*/ 10118267 w 12193149"/>
              <a:gd name="connsiteY54" fmla="*/ 2549924 h 3163521"/>
              <a:gd name="connsiteX55" fmla="*/ 10083317 w 12193149"/>
              <a:gd name="connsiteY55" fmla="*/ 2562078 h 3163521"/>
              <a:gd name="connsiteX56" fmla="*/ 10040388 w 12193149"/>
              <a:gd name="connsiteY56" fmla="*/ 2560414 h 3163521"/>
              <a:gd name="connsiteX57" fmla="*/ 9961167 w 12193149"/>
              <a:gd name="connsiteY57" fmla="*/ 2575929 h 3163521"/>
              <a:gd name="connsiteX58" fmla="*/ 9848940 w 12193149"/>
              <a:gd name="connsiteY58" fmla="*/ 2582697 h 3163521"/>
              <a:gd name="connsiteX59" fmla="*/ 9729457 w 12193149"/>
              <a:gd name="connsiteY59" fmla="*/ 2602904 h 3163521"/>
              <a:gd name="connsiteX60" fmla="*/ 9613704 w 12193149"/>
              <a:gd name="connsiteY60" fmla="*/ 2631153 h 3163521"/>
              <a:gd name="connsiteX61" fmla="*/ 9338590 w 12193149"/>
              <a:gd name="connsiteY61" fmla="*/ 2688075 h 3163521"/>
              <a:gd name="connsiteX62" fmla="*/ 9232518 w 12193149"/>
              <a:gd name="connsiteY62" fmla="*/ 2711931 h 3163521"/>
              <a:gd name="connsiteX63" fmla="*/ 9156690 w 12193149"/>
              <a:gd name="connsiteY63" fmla="*/ 2722010 h 3163521"/>
              <a:gd name="connsiteX64" fmla="*/ 9054601 w 12193149"/>
              <a:gd name="connsiteY64" fmla="*/ 2729537 h 3163521"/>
              <a:gd name="connsiteX65" fmla="*/ 9006634 w 12193149"/>
              <a:gd name="connsiteY65" fmla="*/ 2732822 h 3163521"/>
              <a:gd name="connsiteX66" fmla="*/ 9006349 w 12193149"/>
              <a:gd name="connsiteY66" fmla="*/ 2732582 h 3163521"/>
              <a:gd name="connsiteX67" fmla="*/ 8997380 w 12193149"/>
              <a:gd name="connsiteY67" fmla="*/ 2733793 h 3163521"/>
              <a:gd name="connsiteX68" fmla="*/ 8991542 w 12193149"/>
              <a:gd name="connsiteY68" fmla="*/ 2735854 h 3163521"/>
              <a:gd name="connsiteX69" fmla="*/ 8975485 w 12193149"/>
              <a:gd name="connsiteY69" fmla="*/ 2739080 h 3163521"/>
              <a:gd name="connsiteX70" fmla="*/ 8969159 w 12193149"/>
              <a:gd name="connsiteY70" fmla="*/ 2738380 h 3163521"/>
              <a:gd name="connsiteX71" fmla="*/ 8964196 w 12193149"/>
              <a:gd name="connsiteY71" fmla="*/ 2736155 h 3163521"/>
              <a:gd name="connsiteX72" fmla="*/ 8930136 w 12193149"/>
              <a:gd name="connsiteY72" fmla="*/ 2732967 h 3163521"/>
              <a:gd name="connsiteX73" fmla="*/ 8753592 w 12193149"/>
              <a:gd name="connsiteY73" fmla="*/ 2752199 h 3163521"/>
              <a:gd name="connsiteX74" fmla="*/ 8708995 w 12193149"/>
              <a:gd name="connsiteY74" fmla="*/ 2754300 h 3163521"/>
              <a:gd name="connsiteX75" fmla="*/ 8597219 w 12193149"/>
              <a:gd name="connsiteY75" fmla="*/ 2762872 h 3163521"/>
              <a:gd name="connsiteX76" fmla="*/ 8526378 w 12193149"/>
              <a:gd name="connsiteY76" fmla="*/ 2748030 h 3163521"/>
              <a:gd name="connsiteX77" fmla="*/ 8512131 w 12193149"/>
              <a:gd name="connsiteY77" fmla="*/ 2753945 h 3163521"/>
              <a:gd name="connsiteX78" fmla="*/ 8507315 w 12193149"/>
              <a:gd name="connsiteY78" fmla="*/ 2756946 h 3163521"/>
              <a:gd name="connsiteX79" fmla="*/ 8499116 w 12193149"/>
              <a:gd name="connsiteY79" fmla="*/ 2759684 h 3163521"/>
              <a:gd name="connsiteX80" fmla="*/ 8498742 w 12193149"/>
              <a:gd name="connsiteY80" fmla="*/ 2759505 h 3163521"/>
              <a:gd name="connsiteX81" fmla="*/ 8491397 w 12193149"/>
              <a:gd name="connsiteY81" fmla="*/ 2762555 h 3163521"/>
              <a:gd name="connsiteX82" fmla="*/ 8368330 w 12193149"/>
              <a:gd name="connsiteY82" fmla="*/ 2776597 h 3163521"/>
              <a:gd name="connsiteX83" fmla="*/ 8354947 w 12193149"/>
              <a:gd name="connsiteY83" fmla="*/ 2776791 h 3163521"/>
              <a:gd name="connsiteX84" fmla="*/ 8321252 w 12193149"/>
              <a:gd name="connsiteY84" fmla="*/ 2793369 h 3163521"/>
              <a:gd name="connsiteX85" fmla="*/ 8315581 w 12193149"/>
              <a:gd name="connsiteY85" fmla="*/ 2793695 h 3163521"/>
              <a:gd name="connsiteX86" fmla="*/ 8296322 w 12193149"/>
              <a:gd name="connsiteY86" fmla="*/ 2807590 h 3163521"/>
              <a:gd name="connsiteX87" fmla="*/ 8285424 w 12193149"/>
              <a:gd name="connsiteY87" fmla="*/ 2813413 h 3163521"/>
              <a:gd name="connsiteX88" fmla="*/ 8284298 w 12193149"/>
              <a:gd name="connsiteY88" fmla="*/ 2817856 h 3163521"/>
              <a:gd name="connsiteX89" fmla="*/ 8267224 w 12193149"/>
              <a:gd name="connsiteY89" fmla="*/ 2825031 h 3163521"/>
              <a:gd name="connsiteX90" fmla="*/ 8264525 w 12193149"/>
              <a:gd name="connsiteY90" fmla="*/ 2824801 h 3163521"/>
              <a:gd name="connsiteX91" fmla="*/ 8253181 w 12193149"/>
              <a:gd name="connsiteY91" fmla="*/ 2834644 h 3163521"/>
              <a:gd name="connsiteX92" fmla="*/ 8246982 w 12193149"/>
              <a:gd name="connsiteY92" fmla="*/ 2847636 h 3163521"/>
              <a:gd name="connsiteX93" fmla="*/ 8091420 w 12193149"/>
              <a:gd name="connsiteY93" fmla="*/ 2893797 h 3163521"/>
              <a:gd name="connsiteX94" fmla="*/ 7906555 w 12193149"/>
              <a:gd name="connsiteY94" fmla="*/ 2935770 h 3163521"/>
              <a:gd name="connsiteX95" fmla="*/ 7719893 w 12193149"/>
              <a:gd name="connsiteY95" fmla="*/ 2961485 h 3163521"/>
              <a:gd name="connsiteX96" fmla="*/ 7615495 w 12193149"/>
              <a:gd name="connsiteY96" fmla="*/ 2958014 h 3163521"/>
              <a:gd name="connsiteX97" fmla="*/ 7528691 w 12193149"/>
              <a:gd name="connsiteY97" fmla="*/ 2963842 h 3163521"/>
              <a:gd name="connsiteX98" fmla="*/ 7520719 w 12193149"/>
              <a:gd name="connsiteY98" fmla="*/ 2966395 h 3163521"/>
              <a:gd name="connsiteX99" fmla="*/ 7508559 w 12193149"/>
              <a:gd name="connsiteY99" fmla="*/ 2967730 h 3163521"/>
              <a:gd name="connsiteX100" fmla="*/ 7508188 w 12193149"/>
              <a:gd name="connsiteY100" fmla="*/ 2967403 h 3163521"/>
              <a:gd name="connsiteX101" fmla="*/ 7496943 w 12193149"/>
              <a:gd name="connsiteY101" fmla="*/ 2969355 h 3163521"/>
              <a:gd name="connsiteX102" fmla="*/ 7219707 w 12193149"/>
              <a:gd name="connsiteY102" fmla="*/ 2975462 h 3163521"/>
              <a:gd name="connsiteX103" fmla="*/ 7202249 w 12193149"/>
              <a:gd name="connsiteY103" fmla="*/ 2980012 h 3163521"/>
              <a:gd name="connsiteX104" fmla="*/ 7198152 w 12193149"/>
              <a:gd name="connsiteY104" fmla="*/ 2985370 h 3163521"/>
              <a:gd name="connsiteX105" fmla="*/ 7171956 w 12193149"/>
              <a:gd name="connsiteY105" fmla="*/ 2990018 h 3163521"/>
              <a:gd name="connsiteX106" fmla="*/ 7098136 w 12193149"/>
              <a:gd name="connsiteY106" fmla="*/ 3002246 h 3163521"/>
              <a:gd name="connsiteX107" fmla="*/ 7019644 w 12193149"/>
              <a:gd name="connsiteY107" fmla="*/ 3001872 h 3163521"/>
              <a:gd name="connsiteX108" fmla="*/ 6905294 w 12193149"/>
              <a:gd name="connsiteY108" fmla="*/ 3031378 h 3163521"/>
              <a:gd name="connsiteX109" fmla="*/ 6709370 w 12193149"/>
              <a:gd name="connsiteY109" fmla="*/ 3059333 h 3163521"/>
              <a:gd name="connsiteX110" fmla="*/ 6550602 w 12193149"/>
              <a:gd name="connsiteY110" fmla="*/ 3088109 h 3163521"/>
              <a:gd name="connsiteX111" fmla="*/ 6318708 w 12193149"/>
              <a:gd name="connsiteY111" fmla="*/ 3134909 h 3163521"/>
              <a:gd name="connsiteX112" fmla="*/ 6169822 w 12193149"/>
              <a:gd name="connsiteY112" fmla="*/ 3136996 h 3163521"/>
              <a:gd name="connsiteX113" fmla="*/ 6074996 w 12193149"/>
              <a:gd name="connsiteY113" fmla="*/ 3157458 h 3163521"/>
              <a:gd name="connsiteX114" fmla="*/ 6069677 w 12193149"/>
              <a:gd name="connsiteY114" fmla="*/ 3155921 h 3163521"/>
              <a:gd name="connsiteX115" fmla="*/ 6049786 w 12193149"/>
              <a:gd name="connsiteY115" fmla="*/ 3156604 h 3163521"/>
              <a:gd name="connsiteX116" fmla="*/ 6042433 w 12193149"/>
              <a:gd name="connsiteY116" fmla="*/ 3148255 h 3163521"/>
              <a:gd name="connsiteX117" fmla="*/ 6011238 w 12193149"/>
              <a:gd name="connsiteY117" fmla="*/ 3143162 h 3163521"/>
              <a:gd name="connsiteX118" fmla="*/ 5958523 w 12193149"/>
              <a:gd name="connsiteY118" fmla="*/ 3146806 h 3163521"/>
              <a:gd name="connsiteX119" fmla="*/ 5760067 w 12193149"/>
              <a:gd name="connsiteY119" fmla="*/ 3162498 h 3163521"/>
              <a:gd name="connsiteX120" fmla="*/ 5628108 w 12193149"/>
              <a:gd name="connsiteY120" fmla="*/ 3163521 h 3163521"/>
              <a:gd name="connsiteX121" fmla="*/ 5472054 w 12193149"/>
              <a:gd name="connsiteY121" fmla="*/ 3149501 h 3163521"/>
              <a:gd name="connsiteX122" fmla="*/ 5433909 w 12193149"/>
              <a:gd name="connsiteY122" fmla="*/ 3138248 h 3163521"/>
              <a:gd name="connsiteX123" fmla="*/ 5382817 w 12193149"/>
              <a:gd name="connsiteY123" fmla="*/ 3120546 h 3163521"/>
              <a:gd name="connsiteX124" fmla="*/ 5262912 w 12193149"/>
              <a:gd name="connsiteY124" fmla="*/ 3100129 h 3163521"/>
              <a:gd name="connsiteX125" fmla="*/ 5224109 w 12193149"/>
              <a:gd name="connsiteY125" fmla="*/ 3089005 h 3163521"/>
              <a:gd name="connsiteX126" fmla="*/ 5175808 w 12193149"/>
              <a:gd name="connsiteY126" fmla="*/ 3086015 h 3163521"/>
              <a:gd name="connsiteX127" fmla="*/ 5157702 w 12193149"/>
              <a:gd name="connsiteY127" fmla="*/ 3078792 h 3163521"/>
              <a:gd name="connsiteX128" fmla="*/ 5143747 w 12193149"/>
              <a:gd name="connsiteY128" fmla="*/ 3075392 h 3163521"/>
              <a:gd name="connsiteX129" fmla="*/ 5140744 w 12193149"/>
              <a:gd name="connsiteY129" fmla="*/ 3073291 h 3163521"/>
              <a:gd name="connsiteX130" fmla="*/ 5122807 w 12193149"/>
              <a:gd name="connsiteY130" fmla="*/ 3062438 h 3163521"/>
              <a:gd name="connsiteX131" fmla="*/ 5066938 w 12193149"/>
              <a:gd name="connsiteY131" fmla="*/ 3069009 h 3163521"/>
              <a:gd name="connsiteX132" fmla="*/ 5012662 w 12193149"/>
              <a:gd name="connsiteY132" fmla="*/ 3052628 h 3163521"/>
              <a:gd name="connsiteX133" fmla="*/ 4841589 w 12193149"/>
              <a:gd name="connsiteY133" fmla="*/ 3028611 h 3163521"/>
              <a:gd name="connsiteX134" fmla="*/ 4763595 w 12193149"/>
              <a:gd name="connsiteY134" fmla="*/ 3000843 h 3163521"/>
              <a:gd name="connsiteX135" fmla="*/ 4724334 w 12193149"/>
              <a:gd name="connsiteY135" fmla="*/ 2991829 h 3163521"/>
              <a:gd name="connsiteX136" fmla="*/ 4722324 w 12193149"/>
              <a:gd name="connsiteY136" fmla="*/ 2991080 h 3163521"/>
              <a:gd name="connsiteX137" fmla="*/ 4723259 w 12193149"/>
              <a:gd name="connsiteY137" fmla="*/ 2990869 h 3163521"/>
              <a:gd name="connsiteX138" fmla="*/ 4718350 w 12193149"/>
              <a:gd name="connsiteY138" fmla="*/ 2989599 h 3163521"/>
              <a:gd name="connsiteX139" fmla="*/ 4722324 w 12193149"/>
              <a:gd name="connsiteY139" fmla="*/ 2991080 h 3163521"/>
              <a:gd name="connsiteX140" fmla="*/ 4716674 w 12193149"/>
              <a:gd name="connsiteY140" fmla="*/ 2992355 h 3163521"/>
              <a:gd name="connsiteX141" fmla="*/ 4516962 w 12193149"/>
              <a:gd name="connsiteY141" fmla="*/ 2982453 h 3163521"/>
              <a:gd name="connsiteX142" fmla="*/ 4429691 w 12193149"/>
              <a:gd name="connsiteY142" fmla="*/ 2971802 h 3163521"/>
              <a:gd name="connsiteX143" fmla="*/ 4364023 w 12193149"/>
              <a:gd name="connsiteY143" fmla="*/ 2970456 h 3163521"/>
              <a:gd name="connsiteX144" fmla="*/ 4318114 w 12193149"/>
              <a:gd name="connsiteY144" fmla="*/ 2977071 h 3163521"/>
              <a:gd name="connsiteX145" fmla="*/ 4316258 w 12193149"/>
              <a:gd name="connsiteY145" fmla="*/ 2975730 h 3163521"/>
              <a:gd name="connsiteX146" fmla="*/ 4296292 w 12193149"/>
              <a:gd name="connsiteY146" fmla="*/ 2973851 h 3163521"/>
              <a:gd name="connsiteX147" fmla="*/ 4291212 w 12193149"/>
              <a:gd name="connsiteY147" fmla="*/ 2976768 h 3163521"/>
              <a:gd name="connsiteX148" fmla="*/ 4277290 w 12193149"/>
              <a:gd name="connsiteY148" fmla="*/ 2976522 h 3163521"/>
              <a:gd name="connsiteX149" fmla="*/ 4249265 w 12193149"/>
              <a:gd name="connsiteY149" fmla="*/ 2978846 h 3163521"/>
              <a:gd name="connsiteX150" fmla="*/ 4203199 w 12193149"/>
              <a:gd name="connsiteY150" fmla="*/ 2976051 h 3163521"/>
              <a:gd name="connsiteX151" fmla="*/ 4202893 w 12193149"/>
              <a:gd name="connsiteY151" fmla="*/ 2974792 h 3163521"/>
              <a:gd name="connsiteX152" fmla="*/ 4192396 w 12193149"/>
              <a:gd name="connsiteY152" fmla="*/ 2969158 h 3163521"/>
              <a:gd name="connsiteX153" fmla="*/ 4143893 w 12193149"/>
              <a:gd name="connsiteY153" fmla="*/ 2953293 h 3163521"/>
              <a:gd name="connsiteX154" fmla="*/ 4084245 w 12193149"/>
              <a:gd name="connsiteY154" fmla="*/ 2926760 h 3163521"/>
              <a:gd name="connsiteX155" fmla="*/ 4075694 w 12193149"/>
              <a:gd name="connsiteY155" fmla="*/ 2925925 h 3163521"/>
              <a:gd name="connsiteX156" fmla="*/ 4075575 w 12193149"/>
              <a:gd name="connsiteY156" fmla="*/ 2925626 h 3163521"/>
              <a:gd name="connsiteX157" fmla="*/ 4066658 w 12193149"/>
              <a:gd name="connsiteY157" fmla="*/ 2924182 h 3163521"/>
              <a:gd name="connsiteX158" fmla="*/ 4060102 w 12193149"/>
              <a:gd name="connsiteY158" fmla="*/ 2924400 h 3163521"/>
              <a:gd name="connsiteX159" fmla="*/ 4043512 w 12193149"/>
              <a:gd name="connsiteY159" fmla="*/ 2922779 h 3163521"/>
              <a:gd name="connsiteX160" fmla="*/ 4038145 w 12193149"/>
              <a:gd name="connsiteY160" fmla="*/ 2920345 h 3163521"/>
              <a:gd name="connsiteX161" fmla="*/ 4036511 w 12193149"/>
              <a:gd name="connsiteY161" fmla="*/ 2916678 h 3163521"/>
              <a:gd name="connsiteX162" fmla="*/ 4034926 w 12193149"/>
              <a:gd name="connsiteY162" fmla="*/ 2916913 h 3163521"/>
              <a:gd name="connsiteX163" fmla="*/ 4005686 w 12193149"/>
              <a:gd name="connsiteY163" fmla="*/ 2904345 h 3163521"/>
              <a:gd name="connsiteX164" fmla="*/ 3937994 w 12193149"/>
              <a:gd name="connsiteY164" fmla="*/ 2886888 h 3163521"/>
              <a:gd name="connsiteX165" fmla="*/ 3898423 w 12193149"/>
              <a:gd name="connsiteY165" fmla="*/ 2881233 h 3163521"/>
              <a:gd name="connsiteX166" fmla="*/ 3790908 w 12193149"/>
              <a:gd name="connsiteY166" fmla="*/ 2860995 h 3163521"/>
              <a:gd name="connsiteX167" fmla="*/ 3683661 w 12193149"/>
              <a:gd name="connsiteY167" fmla="*/ 2837072 h 3163521"/>
              <a:gd name="connsiteX168" fmla="*/ 3611183 w 12193149"/>
              <a:gd name="connsiteY168" fmla="*/ 2804801 h 3163521"/>
              <a:gd name="connsiteX169" fmla="*/ 3605003 w 12193149"/>
              <a:gd name="connsiteY169" fmla="*/ 2806163 h 3163521"/>
              <a:gd name="connsiteX170" fmla="*/ 3595884 w 12193149"/>
              <a:gd name="connsiteY170" fmla="*/ 2806327 h 3163521"/>
              <a:gd name="connsiteX171" fmla="*/ 3595649 w 12193149"/>
              <a:gd name="connsiteY171" fmla="*/ 2806058 h 3163521"/>
              <a:gd name="connsiteX172" fmla="*/ 3587126 w 12193149"/>
              <a:gd name="connsiteY172" fmla="*/ 2806748 h 3163521"/>
              <a:gd name="connsiteX173" fmla="*/ 3537283 w 12193149"/>
              <a:gd name="connsiteY173" fmla="*/ 2797049 h 3163521"/>
              <a:gd name="connsiteX174" fmla="*/ 3474371 w 12193149"/>
              <a:gd name="connsiteY174" fmla="*/ 2793388 h 3163521"/>
              <a:gd name="connsiteX175" fmla="*/ 3401876 w 12193149"/>
              <a:gd name="connsiteY175" fmla="*/ 2781340 h 3163521"/>
              <a:gd name="connsiteX176" fmla="*/ 3365036 w 12193149"/>
              <a:gd name="connsiteY176" fmla="*/ 2798292 h 3163521"/>
              <a:gd name="connsiteX177" fmla="*/ 3345174 w 12193149"/>
              <a:gd name="connsiteY177" fmla="*/ 2799974 h 3163521"/>
              <a:gd name="connsiteX178" fmla="*/ 3342846 w 12193149"/>
              <a:gd name="connsiteY178" fmla="*/ 2798999 h 3163521"/>
              <a:gd name="connsiteX179" fmla="*/ 3263504 w 12193149"/>
              <a:gd name="connsiteY179" fmla="*/ 2804876 h 3163521"/>
              <a:gd name="connsiteX180" fmla="*/ 3143704 w 12193149"/>
              <a:gd name="connsiteY180" fmla="*/ 2812651 h 3163521"/>
              <a:gd name="connsiteX181" fmla="*/ 3031439 w 12193149"/>
              <a:gd name="connsiteY181" fmla="*/ 2815294 h 3163521"/>
              <a:gd name="connsiteX182" fmla="*/ 2782717 w 12193149"/>
              <a:gd name="connsiteY182" fmla="*/ 2837115 h 3163521"/>
              <a:gd name="connsiteX183" fmla="*/ 2647675 w 12193149"/>
              <a:gd name="connsiteY183" fmla="*/ 2847651 h 3163521"/>
              <a:gd name="connsiteX184" fmla="*/ 2569176 w 12193149"/>
              <a:gd name="connsiteY184" fmla="*/ 2821410 h 3163521"/>
              <a:gd name="connsiteX185" fmla="*/ 2444403 w 12193149"/>
              <a:gd name="connsiteY185" fmla="*/ 2835311 h 3163521"/>
              <a:gd name="connsiteX186" fmla="*/ 2316260 w 12193149"/>
              <a:gd name="connsiteY186" fmla="*/ 2843778 h 3163521"/>
              <a:gd name="connsiteX187" fmla="*/ 2209726 w 12193149"/>
              <a:gd name="connsiteY187" fmla="*/ 2838545 h 3163521"/>
              <a:gd name="connsiteX188" fmla="*/ 2095813 w 12193149"/>
              <a:gd name="connsiteY188" fmla="*/ 2821834 h 3163521"/>
              <a:gd name="connsiteX189" fmla="*/ 1998504 w 12193149"/>
              <a:gd name="connsiteY189" fmla="*/ 2813814 h 3163521"/>
              <a:gd name="connsiteX190" fmla="*/ 1929320 w 12193149"/>
              <a:gd name="connsiteY190" fmla="*/ 2835759 h 3163521"/>
              <a:gd name="connsiteX191" fmla="*/ 1922798 w 12193149"/>
              <a:gd name="connsiteY191" fmla="*/ 2830928 h 3163521"/>
              <a:gd name="connsiteX192" fmla="*/ 1874228 w 12193149"/>
              <a:gd name="connsiteY192" fmla="*/ 2832523 h 3163521"/>
              <a:gd name="connsiteX193" fmla="*/ 1787803 w 12193149"/>
              <a:gd name="connsiteY193" fmla="*/ 2860145 h 3163521"/>
              <a:gd name="connsiteX194" fmla="*/ 1739352 w 12193149"/>
              <a:gd name="connsiteY194" fmla="*/ 2855094 h 3163521"/>
              <a:gd name="connsiteX195" fmla="*/ 1676219 w 12193149"/>
              <a:gd name="connsiteY195" fmla="*/ 2838745 h 3163521"/>
              <a:gd name="connsiteX196" fmla="*/ 1609817 w 12193149"/>
              <a:gd name="connsiteY196" fmla="*/ 2831848 h 3163521"/>
              <a:gd name="connsiteX197" fmla="*/ 1497258 w 12193149"/>
              <a:gd name="connsiteY197" fmla="*/ 2806258 h 3163521"/>
              <a:gd name="connsiteX198" fmla="*/ 1151127 w 12193149"/>
              <a:gd name="connsiteY198" fmla="*/ 2756823 h 3163521"/>
              <a:gd name="connsiteX199" fmla="*/ 859417 w 12193149"/>
              <a:gd name="connsiteY199" fmla="*/ 2747390 h 3163521"/>
              <a:gd name="connsiteX200" fmla="*/ 838688 w 12193149"/>
              <a:gd name="connsiteY200" fmla="*/ 2748603 h 3163521"/>
              <a:gd name="connsiteX201" fmla="*/ 817957 w 12193149"/>
              <a:gd name="connsiteY201" fmla="*/ 2746639 h 3163521"/>
              <a:gd name="connsiteX202" fmla="*/ 812654 w 12193149"/>
              <a:gd name="connsiteY202" fmla="*/ 2749533 h 3163521"/>
              <a:gd name="connsiteX203" fmla="*/ 721195 w 12193149"/>
              <a:gd name="connsiteY203" fmla="*/ 2748443 h 3163521"/>
              <a:gd name="connsiteX204" fmla="*/ 720890 w 12193149"/>
              <a:gd name="connsiteY204" fmla="*/ 2747181 h 3163521"/>
              <a:gd name="connsiteX205" fmla="*/ 710023 w 12193149"/>
              <a:gd name="connsiteY205" fmla="*/ 2741504 h 3163521"/>
              <a:gd name="connsiteX206" fmla="*/ 597940 w 12193149"/>
              <a:gd name="connsiteY206" fmla="*/ 2698646 h 3163521"/>
              <a:gd name="connsiteX207" fmla="*/ 579683 w 12193149"/>
              <a:gd name="connsiteY207" fmla="*/ 2695994 h 3163521"/>
              <a:gd name="connsiteX208" fmla="*/ 572865 w 12193149"/>
              <a:gd name="connsiteY208" fmla="*/ 2696183 h 3163521"/>
              <a:gd name="connsiteX209" fmla="*/ 446247 w 12193149"/>
              <a:gd name="connsiteY209" fmla="*/ 2658153 h 3163521"/>
              <a:gd name="connsiteX210" fmla="*/ 405163 w 12193149"/>
              <a:gd name="connsiteY210" fmla="*/ 2652330 h 3163521"/>
              <a:gd name="connsiteX211" fmla="*/ 293583 w 12193149"/>
              <a:gd name="connsiteY211" fmla="*/ 2631634 h 3163521"/>
              <a:gd name="connsiteX212" fmla="*/ 119529 w 12193149"/>
              <a:gd name="connsiteY212" fmla="*/ 2579829 h 3163521"/>
              <a:gd name="connsiteX213" fmla="*/ 16674 w 12193149"/>
              <a:gd name="connsiteY213" fmla="*/ 2576973 h 3163521"/>
              <a:gd name="connsiteX214" fmla="*/ 1150 w 12193149"/>
              <a:gd name="connsiteY214" fmla="*/ 2571504 h 3163521"/>
              <a:gd name="connsiteX215" fmla="*/ 1148 w 12193149"/>
              <a:gd name="connsiteY215" fmla="*/ 1040995 h 3163521"/>
              <a:gd name="connsiteX216" fmla="*/ 1148 w 12193149"/>
              <a:gd name="connsiteY216" fmla="*/ 818782 h 3163521"/>
              <a:gd name="connsiteX0" fmla="*/ 1148 w 12193149"/>
              <a:gd name="connsiteY0" fmla="*/ 0 h 3171710"/>
              <a:gd name="connsiteX1" fmla="*/ 12181789 w 12193149"/>
              <a:gd name="connsiteY1" fmla="*/ 8189 h 3171710"/>
              <a:gd name="connsiteX2" fmla="*/ 12193149 w 12193149"/>
              <a:gd name="connsiteY2" fmla="*/ 1406710 h 3171710"/>
              <a:gd name="connsiteX3" fmla="*/ 12185986 w 12193149"/>
              <a:gd name="connsiteY3" fmla="*/ 1411160 h 3171710"/>
              <a:gd name="connsiteX4" fmla="*/ 12156363 w 12193149"/>
              <a:gd name="connsiteY4" fmla="*/ 1424337 h 3171710"/>
              <a:gd name="connsiteX5" fmla="*/ 12139215 w 12193149"/>
              <a:gd name="connsiteY5" fmla="*/ 1450150 h 3171710"/>
              <a:gd name="connsiteX6" fmla="*/ 12126327 w 12193149"/>
              <a:gd name="connsiteY6" fmla="*/ 1451661 h 3171710"/>
              <a:gd name="connsiteX7" fmla="*/ 12124007 w 12193149"/>
              <a:gd name="connsiteY7" fmla="*/ 1451765 h 3171710"/>
              <a:gd name="connsiteX8" fmla="*/ 12116854 w 12193149"/>
              <a:gd name="connsiteY8" fmla="*/ 1455579 h 3171710"/>
              <a:gd name="connsiteX9" fmla="*/ 12099497 w 12193149"/>
              <a:gd name="connsiteY9" fmla="*/ 1455110 h 3171710"/>
              <a:gd name="connsiteX10" fmla="*/ 12087073 w 12193149"/>
              <a:gd name="connsiteY10" fmla="*/ 1463312 h 3171710"/>
              <a:gd name="connsiteX11" fmla="*/ 12031073 w 12193149"/>
              <a:gd name="connsiteY11" fmla="*/ 1506980 h 3171710"/>
              <a:gd name="connsiteX12" fmla="*/ 11995833 w 12193149"/>
              <a:gd name="connsiteY12" fmla="*/ 1530429 h 3171710"/>
              <a:gd name="connsiteX13" fmla="*/ 11979717 w 12193149"/>
              <a:gd name="connsiteY13" fmla="*/ 1535132 h 3171710"/>
              <a:gd name="connsiteX14" fmla="*/ 11959046 w 12193149"/>
              <a:gd name="connsiteY14" fmla="*/ 1544529 h 3171710"/>
              <a:gd name="connsiteX15" fmla="*/ 11920454 w 12193149"/>
              <a:gd name="connsiteY15" fmla="*/ 1557854 h 3171710"/>
              <a:gd name="connsiteX16" fmla="*/ 11903656 w 12193149"/>
              <a:gd name="connsiteY16" fmla="*/ 1569397 h 3171710"/>
              <a:gd name="connsiteX17" fmla="*/ 11895048 w 12193149"/>
              <a:gd name="connsiteY17" fmla="*/ 1571762 h 3171710"/>
              <a:gd name="connsiteX18" fmla="*/ 11891968 w 12193149"/>
              <a:gd name="connsiteY18" fmla="*/ 1582700 h 3171710"/>
              <a:gd name="connsiteX19" fmla="*/ 11870776 w 12193149"/>
              <a:gd name="connsiteY19" fmla="*/ 1604787 h 3171710"/>
              <a:gd name="connsiteX20" fmla="*/ 11813376 w 12193149"/>
              <a:gd name="connsiteY20" fmla="*/ 1624630 h 3171710"/>
              <a:gd name="connsiteX21" fmla="*/ 11590693 w 12193149"/>
              <a:gd name="connsiteY21" fmla="*/ 1790748 h 3171710"/>
              <a:gd name="connsiteX22" fmla="*/ 11506817 w 12193149"/>
              <a:gd name="connsiteY22" fmla="*/ 1860594 h 3171710"/>
              <a:gd name="connsiteX23" fmla="*/ 11280332 w 12193149"/>
              <a:gd name="connsiteY23" fmla="*/ 2050542 h 3171710"/>
              <a:gd name="connsiteX24" fmla="*/ 11228309 w 12193149"/>
              <a:gd name="connsiteY24" fmla="*/ 2103207 h 3171710"/>
              <a:gd name="connsiteX25" fmla="*/ 11218087 w 12193149"/>
              <a:gd name="connsiteY25" fmla="*/ 2102932 h 3171710"/>
              <a:gd name="connsiteX26" fmla="*/ 11217184 w 12193149"/>
              <a:gd name="connsiteY26" fmla="*/ 2101989 h 3171710"/>
              <a:gd name="connsiteX27" fmla="*/ 11188885 w 12193149"/>
              <a:gd name="connsiteY27" fmla="*/ 2119354 h 3171710"/>
              <a:gd name="connsiteX28" fmla="*/ 11184501 w 12193149"/>
              <a:gd name="connsiteY28" fmla="*/ 2119496 h 3171710"/>
              <a:gd name="connsiteX29" fmla="*/ 11166854 w 12193149"/>
              <a:gd name="connsiteY29" fmla="*/ 2133583 h 3171710"/>
              <a:gd name="connsiteX30" fmla="*/ 11157311 w 12193149"/>
              <a:gd name="connsiteY30" fmla="*/ 2139385 h 3171710"/>
              <a:gd name="connsiteX31" fmla="*/ 11155496 w 12193149"/>
              <a:gd name="connsiteY31" fmla="*/ 2144068 h 3171710"/>
              <a:gd name="connsiteX32" fmla="*/ 11140961 w 12193149"/>
              <a:gd name="connsiteY32" fmla="*/ 2151086 h 3171710"/>
              <a:gd name="connsiteX33" fmla="*/ 11138961 w 12193149"/>
              <a:gd name="connsiteY33" fmla="*/ 2150743 h 3171710"/>
              <a:gd name="connsiteX34" fmla="*/ 11128208 w 12193149"/>
              <a:gd name="connsiteY34" fmla="*/ 2160803 h 3171710"/>
              <a:gd name="connsiteX35" fmla="*/ 11120691 w 12193149"/>
              <a:gd name="connsiteY35" fmla="*/ 2174395 h 3171710"/>
              <a:gd name="connsiteX36" fmla="*/ 10894683 w 12193149"/>
              <a:gd name="connsiteY36" fmla="*/ 2300370 h 3171710"/>
              <a:gd name="connsiteX37" fmla="*/ 10773300 w 12193149"/>
              <a:gd name="connsiteY37" fmla="*/ 2350162 h 3171710"/>
              <a:gd name="connsiteX38" fmla="*/ 10627668 w 12193149"/>
              <a:gd name="connsiteY38" fmla="*/ 2386200 h 3171710"/>
              <a:gd name="connsiteX39" fmla="*/ 10581895 w 12193149"/>
              <a:gd name="connsiteY39" fmla="*/ 2395660 h 3171710"/>
              <a:gd name="connsiteX40" fmla="*/ 10547790 w 12193149"/>
              <a:gd name="connsiteY40" fmla="*/ 2425394 h 3171710"/>
              <a:gd name="connsiteX41" fmla="*/ 10529643 w 12193149"/>
              <a:gd name="connsiteY41" fmla="*/ 2423878 h 3171710"/>
              <a:gd name="connsiteX42" fmla="*/ 10526446 w 12193149"/>
              <a:gd name="connsiteY42" fmla="*/ 2423382 h 3171710"/>
              <a:gd name="connsiteX43" fmla="*/ 10515129 w 12193149"/>
              <a:gd name="connsiteY43" fmla="*/ 2426508 h 3171710"/>
              <a:gd name="connsiteX44" fmla="*/ 10491735 w 12193149"/>
              <a:gd name="connsiteY44" fmla="*/ 2421127 h 3171710"/>
              <a:gd name="connsiteX45" fmla="*/ 10471418 w 12193149"/>
              <a:gd name="connsiteY45" fmla="*/ 2428664 h 3171710"/>
              <a:gd name="connsiteX46" fmla="*/ 10377042 w 12193149"/>
              <a:gd name="connsiteY46" fmla="*/ 2471569 h 3171710"/>
              <a:gd name="connsiteX47" fmla="*/ 10319338 w 12193149"/>
              <a:gd name="connsiteY47" fmla="*/ 2493192 h 3171710"/>
              <a:gd name="connsiteX48" fmla="*/ 10295467 w 12193149"/>
              <a:gd name="connsiteY48" fmla="*/ 2495050 h 3171710"/>
              <a:gd name="connsiteX49" fmla="*/ 10263443 w 12193149"/>
              <a:gd name="connsiteY49" fmla="*/ 2501919 h 3171710"/>
              <a:gd name="connsiteX50" fmla="*/ 10205418 w 12193149"/>
              <a:gd name="connsiteY50" fmla="*/ 2509120 h 3171710"/>
              <a:gd name="connsiteX51" fmla="*/ 10177759 w 12193149"/>
              <a:gd name="connsiteY51" fmla="*/ 2519914 h 3171710"/>
              <a:gd name="connsiteX52" fmla="*/ 10165070 w 12193149"/>
              <a:gd name="connsiteY52" fmla="*/ 2520710 h 3171710"/>
              <a:gd name="connsiteX53" fmla="*/ 10156308 w 12193149"/>
              <a:gd name="connsiteY53" fmla="*/ 2534458 h 3171710"/>
              <a:gd name="connsiteX54" fmla="*/ 10118267 w 12193149"/>
              <a:gd name="connsiteY54" fmla="*/ 2558113 h 3171710"/>
              <a:gd name="connsiteX55" fmla="*/ 10083317 w 12193149"/>
              <a:gd name="connsiteY55" fmla="*/ 2570267 h 3171710"/>
              <a:gd name="connsiteX56" fmla="*/ 10040388 w 12193149"/>
              <a:gd name="connsiteY56" fmla="*/ 2568603 h 3171710"/>
              <a:gd name="connsiteX57" fmla="*/ 9961167 w 12193149"/>
              <a:gd name="connsiteY57" fmla="*/ 2584118 h 3171710"/>
              <a:gd name="connsiteX58" fmla="*/ 9848940 w 12193149"/>
              <a:gd name="connsiteY58" fmla="*/ 2590886 h 3171710"/>
              <a:gd name="connsiteX59" fmla="*/ 9729457 w 12193149"/>
              <a:gd name="connsiteY59" fmla="*/ 2611093 h 3171710"/>
              <a:gd name="connsiteX60" fmla="*/ 9613704 w 12193149"/>
              <a:gd name="connsiteY60" fmla="*/ 2639342 h 3171710"/>
              <a:gd name="connsiteX61" fmla="*/ 9338590 w 12193149"/>
              <a:gd name="connsiteY61" fmla="*/ 2696264 h 3171710"/>
              <a:gd name="connsiteX62" fmla="*/ 9232518 w 12193149"/>
              <a:gd name="connsiteY62" fmla="*/ 2720120 h 3171710"/>
              <a:gd name="connsiteX63" fmla="*/ 9156690 w 12193149"/>
              <a:gd name="connsiteY63" fmla="*/ 2730199 h 3171710"/>
              <a:gd name="connsiteX64" fmla="*/ 9054601 w 12193149"/>
              <a:gd name="connsiteY64" fmla="*/ 2737726 h 3171710"/>
              <a:gd name="connsiteX65" fmla="*/ 9006634 w 12193149"/>
              <a:gd name="connsiteY65" fmla="*/ 2741011 h 3171710"/>
              <a:gd name="connsiteX66" fmla="*/ 9006349 w 12193149"/>
              <a:gd name="connsiteY66" fmla="*/ 2740771 h 3171710"/>
              <a:gd name="connsiteX67" fmla="*/ 8997380 w 12193149"/>
              <a:gd name="connsiteY67" fmla="*/ 2741982 h 3171710"/>
              <a:gd name="connsiteX68" fmla="*/ 8991542 w 12193149"/>
              <a:gd name="connsiteY68" fmla="*/ 2744043 h 3171710"/>
              <a:gd name="connsiteX69" fmla="*/ 8975485 w 12193149"/>
              <a:gd name="connsiteY69" fmla="*/ 2747269 h 3171710"/>
              <a:gd name="connsiteX70" fmla="*/ 8969159 w 12193149"/>
              <a:gd name="connsiteY70" fmla="*/ 2746569 h 3171710"/>
              <a:gd name="connsiteX71" fmla="*/ 8964196 w 12193149"/>
              <a:gd name="connsiteY71" fmla="*/ 2744344 h 3171710"/>
              <a:gd name="connsiteX72" fmla="*/ 8930136 w 12193149"/>
              <a:gd name="connsiteY72" fmla="*/ 2741156 h 3171710"/>
              <a:gd name="connsiteX73" fmla="*/ 8753592 w 12193149"/>
              <a:gd name="connsiteY73" fmla="*/ 2760388 h 3171710"/>
              <a:gd name="connsiteX74" fmla="*/ 8708995 w 12193149"/>
              <a:gd name="connsiteY74" fmla="*/ 2762489 h 3171710"/>
              <a:gd name="connsiteX75" fmla="*/ 8597219 w 12193149"/>
              <a:gd name="connsiteY75" fmla="*/ 2771061 h 3171710"/>
              <a:gd name="connsiteX76" fmla="*/ 8526378 w 12193149"/>
              <a:gd name="connsiteY76" fmla="*/ 2756219 h 3171710"/>
              <a:gd name="connsiteX77" fmla="*/ 8512131 w 12193149"/>
              <a:gd name="connsiteY77" fmla="*/ 2762134 h 3171710"/>
              <a:gd name="connsiteX78" fmla="*/ 8507315 w 12193149"/>
              <a:gd name="connsiteY78" fmla="*/ 2765135 h 3171710"/>
              <a:gd name="connsiteX79" fmla="*/ 8499116 w 12193149"/>
              <a:gd name="connsiteY79" fmla="*/ 2767873 h 3171710"/>
              <a:gd name="connsiteX80" fmla="*/ 8498742 w 12193149"/>
              <a:gd name="connsiteY80" fmla="*/ 2767694 h 3171710"/>
              <a:gd name="connsiteX81" fmla="*/ 8491397 w 12193149"/>
              <a:gd name="connsiteY81" fmla="*/ 2770744 h 3171710"/>
              <a:gd name="connsiteX82" fmla="*/ 8368330 w 12193149"/>
              <a:gd name="connsiteY82" fmla="*/ 2784786 h 3171710"/>
              <a:gd name="connsiteX83" fmla="*/ 8354947 w 12193149"/>
              <a:gd name="connsiteY83" fmla="*/ 2784980 h 3171710"/>
              <a:gd name="connsiteX84" fmla="*/ 8321252 w 12193149"/>
              <a:gd name="connsiteY84" fmla="*/ 2801558 h 3171710"/>
              <a:gd name="connsiteX85" fmla="*/ 8315581 w 12193149"/>
              <a:gd name="connsiteY85" fmla="*/ 2801884 h 3171710"/>
              <a:gd name="connsiteX86" fmla="*/ 8296322 w 12193149"/>
              <a:gd name="connsiteY86" fmla="*/ 2815779 h 3171710"/>
              <a:gd name="connsiteX87" fmla="*/ 8285424 w 12193149"/>
              <a:gd name="connsiteY87" fmla="*/ 2821602 h 3171710"/>
              <a:gd name="connsiteX88" fmla="*/ 8284298 w 12193149"/>
              <a:gd name="connsiteY88" fmla="*/ 2826045 h 3171710"/>
              <a:gd name="connsiteX89" fmla="*/ 8267224 w 12193149"/>
              <a:gd name="connsiteY89" fmla="*/ 2833220 h 3171710"/>
              <a:gd name="connsiteX90" fmla="*/ 8264525 w 12193149"/>
              <a:gd name="connsiteY90" fmla="*/ 2832990 h 3171710"/>
              <a:gd name="connsiteX91" fmla="*/ 8253181 w 12193149"/>
              <a:gd name="connsiteY91" fmla="*/ 2842833 h 3171710"/>
              <a:gd name="connsiteX92" fmla="*/ 8246982 w 12193149"/>
              <a:gd name="connsiteY92" fmla="*/ 2855825 h 3171710"/>
              <a:gd name="connsiteX93" fmla="*/ 8091420 w 12193149"/>
              <a:gd name="connsiteY93" fmla="*/ 2901986 h 3171710"/>
              <a:gd name="connsiteX94" fmla="*/ 7906555 w 12193149"/>
              <a:gd name="connsiteY94" fmla="*/ 2943959 h 3171710"/>
              <a:gd name="connsiteX95" fmla="*/ 7719893 w 12193149"/>
              <a:gd name="connsiteY95" fmla="*/ 2969674 h 3171710"/>
              <a:gd name="connsiteX96" fmla="*/ 7615495 w 12193149"/>
              <a:gd name="connsiteY96" fmla="*/ 2966203 h 3171710"/>
              <a:gd name="connsiteX97" fmla="*/ 7528691 w 12193149"/>
              <a:gd name="connsiteY97" fmla="*/ 2972031 h 3171710"/>
              <a:gd name="connsiteX98" fmla="*/ 7520719 w 12193149"/>
              <a:gd name="connsiteY98" fmla="*/ 2974584 h 3171710"/>
              <a:gd name="connsiteX99" fmla="*/ 7508559 w 12193149"/>
              <a:gd name="connsiteY99" fmla="*/ 2975919 h 3171710"/>
              <a:gd name="connsiteX100" fmla="*/ 7508188 w 12193149"/>
              <a:gd name="connsiteY100" fmla="*/ 2975592 h 3171710"/>
              <a:gd name="connsiteX101" fmla="*/ 7496943 w 12193149"/>
              <a:gd name="connsiteY101" fmla="*/ 2977544 h 3171710"/>
              <a:gd name="connsiteX102" fmla="*/ 7219707 w 12193149"/>
              <a:gd name="connsiteY102" fmla="*/ 2983651 h 3171710"/>
              <a:gd name="connsiteX103" fmla="*/ 7202249 w 12193149"/>
              <a:gd name="connsiteY103" fmla="*/ 2988201 h 3171710"/>
              <a:gd name="connsiteX104" fmla="*/ 7198152 w 12193149"/>
              <a:gd name="connsiteY104" fmla="*/ 2993559 h 3171710"/>
              <a:gd name="connsiteX105" fmla="*/ 7171956 w 12193149"/>
              <a:gd name="connsiteY105" fmla="*/ 2998207 h 3171710"/>
              <a:gd name="connsiteX106" fmla="*/ 7098136 w 12193149"/>
              <a:gd name="connsiteY106" fmla="*/ 3010435 h 3171710"/>
              <a:gd name="connsiteX107" fmla="*/ 7019644 w 12193149"/>
              <a:gd name="connsiteY107" fmla="*/ 3010061 h 3171710"/>
              <a:gd name="connsiteX108" fmla="*/ 6905294 w 12193149"/>
              <a:gd name="connsiteY108" fmla="*/ 3039567 h 3171710"/>
              <a:gd name="connsiteX109" fmla="*/ 6709370 w 12193149"/>
              <a:gd name="connsiteY109" fmla="*/ 3067522 h 3171710"/>
              <a:gd name="connsiteX110" fmla="*/ 6550602 w 12193149"/>
              <a:gd name="connsiteY110" fmla="*/ 3096298 h 3171710"/>
              <a:gd name="connsiteX111" fmla="*/ 6318708 w 12193149"/>
              <a:gd name="connsiteY111" fmla="*/ 3143098 h 3171710"/>
              <a:gd name="connsiteX112" fmla="*/ 6169822 w 12193149"/>
              <a:gd name="connsiteY112" fmla="*/ 3145185 h 3171710"/>
              <a:gd name="connsiteX113" fmla="*/ 6074996 w 12193149"/>
              <a:gd name="connsiteY113" fmla="*/ 3165647 h 3171710"/>
              <a:gd name="connsiteX114" fmla="*/ 6069677 w 12193149"/>
              <a:gd name="connsiteY114" fmla="*/ 3164110 h 3171710"/>
              <a:gd name="connsiteX115" fmla="*/ 6049786 w 12193149"/>
              <a:gd name="connsiteY115" fmla="*/ 3164793 h 3171710"/>
              <a:gd name="connsiteX116" fmla="*/ 6042433 w 12193149"/>
              <a:gd name="connsiteY116" fmla="*/ 3156444 h 3171710"/>
              <a:gd name="connsiteX117" fmla="*/ 6011238 w 12193149"/>
              <a:gd name="connsiteY117" fmla="*/ 3151351 h 3171710"/>
              <a:gd name="connsiteX118" fmla="*/ 5958523 w 12193149"/>
              <a:gd name="connsiteY118" fmla="*/ 3154995 h 3171710"/>
              <a:gd name="connsiteX119" fmla="*/ 5760067 w 12193149"/>
              <a:gd name="connsiteY119" fmla="*/ 3170687 h 3171710"/>
              <a:gd name="connsiteX120" fmla="*/ 5628108 w 12193149"/>
              <a:gd name="connsiteY120" fmla="*/ 3171710 h 3171710"/>
              <a:gd name="connsiteX121" fmla="*/ 5472054 w 12193149"/>
              <a:gd name="connsiteY121" fmla="*/ 3157690 h 3171710"/>
              <a:gd name="connsiteX122" fmla="*/ 5433909 w 12193149"/>
              <a:gd name="connsiteY122" fmla="*/ 3146437 h 3171710"/>
              <a:gd name="connsiteX123" fmla="*/ 5382817 w 12193149"/>
              <a:gd name="connsiteY123" fmla="*/ 3128735 h 3171710"/>
              <a:gd name="connsiteX124" fmla="*/ 5262912 w 12193149"/>
              <a:gd name="connsiteY124" fmla="*/ 3108318 h 3171710"/>
              <a:gd name="connsiteX125" fmla="*/ 5224109 w 12193149"/>
              <a:gd name="connsiteY125" fmla="*/ 3097194 h 3171710"/>
              <a:gd name="connsiteX126" fmla="*/ 5175808 w 12193149"/>
              <a:gd name="connsiteY126" fmla="*/ 3094204 h 3171710"/>
              <a:gd name="connsiteX127" fmla="*/ 5157702 w 12193149"/>
              <a:gd name="connsiteY127" fmla="*/ 3086981 h 3171710"/>
              <a:gd name="connsiteX128" fmla="*/ 5143747 w 12193149"/>
              <a:gd name="connsiteY128" fmla="*/ 3083581 h 3171710"/>
              <a:gd name="connsiteX129" fmla="*/ 5140744 w 12193149"/>
              <a:gd name="connsiteY129" fmla="*/ 3081480 h 3171710"/>
              <a:gd name="connsiteX130" fmla="*/ 5122807 w 12193149"/>
              <a:gd name="connsiteY130" fmla="*/ 3070627 h 3171710"/>
              <a:gd name="connsiteX131" fmla="*/ 5066938 w 12193149"/>
              <a:gd name="connsiteY131" fmla="*/ 3077198 h 3171710"/>
              <a:gd name="connsiteX132" fmla="*/ 5012662 w 12193149"/>
              <a:gd name="connsiteY132" fmla="*/ 3060817 h 3171710"/>
              <a:gd name="connsiteX133" fmla="*/ 4841589 w 12193149"/>
              <a:gd name="connsiteY133" fmla="*/ 3036800 h 3171710"/>
              <a:gd name="connsiteX134" fmla="*/ 4763595 w 12193149"/>
              <a:gd name="connsiteY134" fmla="*/ 3009032 h 3171710"/>
              <a:gd name="connsiteX135" fmla="*/ 4724334 w 12193149"/>
              <a:gd name="connsiteY135" fmla="*/ 3000018 h 3171710"/>
              <a:gd name="connsiteX136" fmla="*/ 4722324 w 12193149"/>
              <a:gd name="connsiteY136" fmla="*/ 2999269 h 3171710"/>
              <a:gd name="connsiteX137" fmla="*/ 4723259 w 12193149"/>
              <a:gd name="connsiteY137" fmla="*/ 2999058 h 3171710"/>
              <a:gd name="connsiteX138" fmla="*/ 4718350 w 12193149"/>
              <a:gd name="connsiteY138" fmla="*/ 2997788 h 3171710"/>
              <a:gd name="connsiteX139" fmla="*/ 4722324 w 12193149"/>
              <a:gd name="connsiteY139" fmla="*/ 2999269 h 3171710"/>
              <a:gd name="connsiteX140" fmla="*/ 4716674 w 12193149"/>
              <a:gd name="connsiteY140" fmla="*/ 3000544 h 3171710"/>
              <a:gd name="connsiteX141" fmla="*/ 4516962 w 12193149"/>
              <a:gd name="connsiteY141" fmla="*/ 2990642 h 3171710"/>
              <a:gd name="connsiteX142" fmla="*/ 4429691 w 12193149"/>
              <a:gd name="connsiteY142" fmla="*/ 2979991 h 3171710"/>
              <a:gd name="connsiteX143" fmla="*/ 4364023 w 12193149"/>
              <a:gd name="connsiteY143" fmla="*/ 2978645 h 3171710"/>
              <a:gd name="connsiteX144" fmla="*/ 4318114 w 12193149"/>
              <a:gd name="connsiteY144" fmla="*/ 2985260 h 3171710"/>
              <a:gd name="connsiteX145" fmla="*/ 4316258 w 12193149"/>
              <a:gd name="connsiteY145" fmla="*/ 2983919 h 3171710"/>
              <a:gd name="connsiteX146" fmla="*/ 4296292 w 12193149"/>
              <a:gd name="connsiteY146" fmla="*/ 2982040 h 3171710"/>
              <a:gd name="connsiteX147" fmla="*/ 4291212 w 12193149"/>
              <a:gd name="connsiteY147" fmla="*/ 2984957 h 3171710"/>
              <a:gd name="connsiteX148" fmla="*/ 4277290 w 12193149"/>
              <a:gd name="connsiteY148" fmla="*/ 2984711 h 3171710"/>
              <a:gd name="connsiteX149" fmla="*/ 4249265 w 12193149"/>
              <a:gd name="connsiteY149" fmla="*/ 2987035 h 3171710"/>
              <a:gd name="connsiteX150" fmla="*/ 4203199 w 12193149"/>
              <a:gd name="connsiteY150" fmla="*/ 2984240 h 3171710"/>
              <a:gd name="connsiteX151" fmla="*/ 4202893 w 12193149"/>
              <a:gd name="connsiteY151" fmla="*/ 2982981 h 3171710"/>
              <a:gd name="connsiteX152" fmla="*/ 4192396 w 12193149"/>
              <a:gd name="connsiteY152" fmla="*/ 2977347 h 3171710"/>
              <a:gd name="connsiteX153" fmla="*/ 4143893 w 12193149"/>
              <a:gd name="connsiteY153" fmla="*/ 2961482 h 3171710"/>
              <a:gd name="connsiteX154" fmla="*/ 4084245 w 12193149"/>
              <a:gd name="connsiteY154" fmla="*/ 2934949 h 3171710"/>
              <a:gd name="connsiteX155" fmla="*/ 4075694 w 12193149"/>
              <a:gd name="connsiteY155" fmla="*/ 2934114 h 3171710"/>
              <a:gd name="connsiteX156" fmla="*/ 4075575 w 12193149"/>
              <a:gd name="connsiteY156" fmla="*/ 2933815 h 3171710"/>
              <a:gd name="connsiteX157" fmla="*/ 4066658 w 12193149"/>
              <a:gd name="connsiteY157" fmla="*/ 2932371 h 3171710"/>
              <a:gd name="connsiteX158" fmla="*/ 4060102 w 12193149"/>
              <a:gd name="connsiteY158" fmla="*/ 2932589 h 3171710"/>
              <a:gd name="connsiteX159" fmla="*/ 4043512 w 12193149"/>
              <a:gd name="connsiteY159" fmla="*/ 2930968 h 3171710"/>
              <a:gd name="connsiteX160" fmla="*/ 4038145 w 12193149"/>
              <a:gd name="connsiteY160" fmla="*/ 2928534 h 3171710"/>
              <a:gd name="connsiteX161" fmla="*/ 4036511 w 12193149"/>
              <a:gd name="connsiteY161" fmla="*/ 2924867 h 3171710"/>
              <a:gd name="connsiteX162" fmla="*/ 4034926 w 12193149"/>
              <a:gd name="connsiteY162" fmla="*/ 2925102 h 3171710"/>
              <a:gd name="connsiteX163" fmla="*/ 4005686 w 12193149"/>
              <a:gd name="connsiteY163" fmla="*/ 2912534 h 3171710"/>
              <a:gd name="connsiteX164" fmla="*/ 3937994 w 12193149"/>
              <a:gd name="connsiteY164" fmla="*/ 2895077 h 3171710"/>
              <a:gd name="connsiteX165" fmla="*/ 3898423 w 12193149"/>
              <a:gd name="connsiteY165" fmla="*/ 2889422 h 3171710"/>
              <a:gd name="connsiteX166" fmla="*/ 3790908 w 12193149"/>
              <a:gd name="connsiteY166" fmla="*/ 2869184 h 3171710"/>
              <a:gd name="connsiteX167" fmla="*/ 3683661 w 12193149"/>
              <a:gd name="connsiteY167" fmla="*/ 2845261 h 3171710"/>
              <a:gd name="connsiteX168" fmla="*/ 3611183 w 12193149"/>
              <a:gd name="connsiteY168" fmla="*/ 2812990 h 3171710"/>
              <a:gd name="connsiteX169" fmla="*/ 3605003 w 12193149"/>
              <a:gd name="connsiteY169" fmla="*/ 2814352 h 3171710"/>
              <a:gd name="connsiteX170" fmla="*/ 3595884 w 12193149"/>
              <a:gd name="connsiteY170" fmla="*/ 2814516 h 3171710"/>
              <a:gd name="connsiteX171" fmla="*/ 3595649 w 12193149"/>
              <a:gd name="connsiteY171" fmla="*/ 2814247 h 3171710"/>
              <a:gd name="connsiteX172" fmla="*/ 3587126 w 12193149"/>
              <a:gd name="connsiteY172" fmla="*/ 2814937 h 3171710"/>
              <a:gd name="connsiteX173" fmla="*/ 3537283 w 12193149"/>
              <a:gd name="connsiteY173" fmla="*/ 2805238 h 3171710"/>
              <a:gd name="connsiteX174" fmla="*/ 3474371 w 12193149"/>
              <a:gd name="connsiteY174" fmla="*/ 2801577 h 3171710"/>
              <a:gd name="connsiteX175" fmla="*/ 3401876 w 12193149"/>
              <a:gd name="connsiteY175" fmla="*/ 2789529 h 3171710"/>
              <a:gd name="connsiteX176" fmla="*/ 3365036 w 12193149"/>
              <a:gd name="connsiteY176" fmla="*/ 2806481 h 3171710"/>
              <a:gd name="connsiteX177" fmla="*/ 3345174 w 12193149"/>
              <a:gd name="connsiteY177" fmla="*/ 2808163 h 3171710"/>
              <a:gd name="connsiteX178" fmla="*/ 3342846 w 12193149"/>
              <a:gd name="connsiteY178" fmla="*/ 2807188 h 3171710"/>
              <a:gd name="connsiteX179" fmla="*/ 3263504 w 12193149"/>
              <a:gd name="connsiteY179" fmla="*/ 2813065 h 3171710"/>
              <a:gd name="connsiteX180" fmla="*/ 3143704 w 12193149"/>
              <a:gd name="connsiteY180" fmla="*/ 2820840 h 3171710"/>
              <a:gd name="connsiteX181" fmla="*/ 3031439 w 12193149"/>
              <a:gd name="connsiteY181" fmla="*/ 2823483 h 3171710"/>
              <a:gd name="connsiteX182" fmla="*/ 2782717 w 12193149"/>
              <a:gd name="connsiteY182" fmla="*/ 2845304 h 3171710"/>
              <a:gd name="connsiteX183" fmla="*/ 2647675 w 12193149"/>
              <a:gd name="connsiteY183" fmla="*/ 2855840 h 3171710"/>
              <a:gd name="connsiteX184" fmla="*/ 2569176 w 12193149"/>
              <a:gd name="connsiteY184" fmla="*/ 2829599 h 3171710"/>
              <a:gd name="connsiteX185" fmla="*/ 2444403 w 12193149"/>
              <a:gd name="connsiteY185" fmla="*/ 2843500 h 3171710"/>
              <a:gd name="connsiteX186" fmla="*/ 2316260 w 12193149"/>
              <a:gd name="connsiteY186" fmla="*/ 2851967 h 3171710"/>
              <a:gd name="connsiteX187" fmla="*/ 2209726 w 12193149"/>
              <a:gd name="connsiteY187" fmla="*/ 2846734 h 3171710"/>
              <a:gd name="connsiteX188" fmla="*/ 2095813 w 12193149"/>
              <a:gd name="connsiteY188" fmla="*/ 2830023 h 3171710"/>
              <a:gd name="connsiteX189" fmla="*/ 1998504 w 12193149"/>
              <a:gd name="connsiteY189" fmla="*/ 2822003 h 3171710"/>
              <a:gd name="connsiteX190" fmla="*/ 1929320 w 12193149"/>
              <a:gd name="connsiteY190" fmla="*/ 2843948 h 3171710"/>
              <a:gd name="connsiteX191" fmla="*/ 1922798 w 12193149"/>
              <a:gd name="connsiteY191" fmla="*/ 2839117 h 3171710"/>
              <a:gd name="connsiteX192" fmla="*/ 1874228 w 12193149"/>
              <a:gd name="connsiteY192" fmla="*/ 2840712 h 3171710"/>
              <a:gd name="connsiteX193" fmla="*/ 1787803 w 12193149"/>
              <a:gd name="connsiteY193" fmla="*/ 2868334 h 3171710"/>
              <a:gd name="connsiteX194" fmla="*/ 1739352 w 12193149"/>
              <a:gd name="connsiteY194" fmla="*/ 2863283 h 3171710"/>
              <a:gd name="connsiteX195" fmla="*/ 1676219 w 12193149"/>
              <a:gd name="connsiteY195" fmla="*/ 2846934 h 3171710"/>
              <a:gd name="connsiteX196" fmla="*/ 1609817 w 12193149"/>
              <a:gd name="connsiteY196" fmla="*/ 2840037 h 3171710"/>
              <a:gd name="connsiteX197" fmla="*/ 1497258 w 12193149"/>
              <a:gd name="connsiteY197" fmla="*/ 2814447 h 3171710"/>
              <a:gd name="connsiteX198" fmla="*/ 1151127 w 12193149"/>
              <a:gd name="connsiteY198" fmla="*/ 2765012 h 3171710"/>
              <a:gd name="connsiteX199" fmla="*/ 859417 w 12193149"/>
              <a:gd name="connsiteY199" fmla="*/ 2755579 h 3171710"/>
              <a:gd name="connsiteX200" fmla="*/ 838688 w 12193149"/>
              <a:gd name="connsiteY200" fmla="*/ 2756792 h 3171710"/>
              <a:gd name="connsiteX201" fmla="*/ 817957 w 12193149"/>
              <a:gd name="connsiteY201" fmla="*/ 2754828 h 3171710"/>
              <a:gd name="connsiteX202" fmla="*/ 812654 w 12193149"/>
              <a:gd name="connsiteY202" fmla="*/ 2757722 h 3171710"/>
              <a:gd name="connsiteX203" fmla="*/ 721195 w 12193149"/>
              <a:gd name="connsiteY203" fmla="*/ 2756632 h 3171710"/>
              <a:gd name="connsiteX204" fmla="*/ 720890 w 12193149"/>
              <a:gd name="connsiteY204" fmla="*/ 2755370 h 3171710"/>
              <a:gd name="connsiteX205" fmla="*/ 710023 w 12193149"/>
              <a:gd name="connsiteY205" fmla="*/ 2749693 h 3171710"/>
              <a:gd name="connsiteX206" fmla="*/ 597940 w 12193149"/>
              <a:gd name="connsiteY206" fmla="*/ 2706835 h 3171710"/>
              <a:gd name="connsiteX207" fmla="*/ 579683 w 12193149"/>
              <a:gd name="connsiteY207" fmla="*/ 2704183 h 3171710"/>
              <a:gd name="connsiteX208" fmla="*/ 572865 w 12193149"/>
              <a:gd name="connsiteY208" fmla="*/ 2704372 h 3171710"/>
              <a:gd name="connsiteX209" fmla="*/ 446247 w 12193149"/>
              <a:gd name="connsiteY209" fmla="*/ 2666342 h 3171710"/>
              <a:gd name="connsiteX210" fmla="*/ 405163 w 12193149"/>
              <a:gd name="connsiteY210" fmla="*/ 2660519 h 3171710"/>
              <a:gd name="connsiteX211" fmla="*/ 293583 w 12193149"/>
              <a:gd name="connsiteY211" fmla="*/ 2639823 h 3171710"/>
              <a:gd name="connsiteX212" fmla="*/ 119529 w 12193149"/>
              <a:gd name="connsiteY212" fmla="*/ 2588018 h 3171710"/>
              <a:gd name="connsiteX213" fmla="*/ 16674 w 12193149"/>
              <a:gd name="connsiteY213" fmla="*/ 2585162 h 3171710"/>
              <a:gd name="connsiteX214" fmla="*/ 1150 w 12193149"/>
              <a:gd name="connsiteY214" fmla="*/ 2579693 h 3171710"/>
              <a:gd name="connsiteX215" fmla="*/ 1148 w 12193149"/>
              <a:gd name="connsiteY215" fmla="*/ 1049184 h 3171710"/>
              <a:gd name="connsiteX216" fmla="*/ 1148 w 12193149"/>
              <a:gd name="connsiteY216" fmla="*/ 0 h 317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12193149" h="3171710">
                <a:moveTo>
                  <a:pt x="1148" y="0"/>
                </a:moveTo>
                <a:lnTo>
                  <a:pt x="12181789" y="8189"/>
                </a:lnTo>
                <a:cubicBezTo>
                  <a:pt x="12181789" y="201435"/>
                  <a:pt x="12193149" y="1213464"/>
                  <a:pt x="12193149" y="1406710"/>
                </a:cubicBezTo>
                <a:lnTo>
                  <a:pt x="12185986" y="1411160"/>
                </a:lnTo>
                <a:cubicBezTo>
                  <a:pt x="12156393" y="1404401"/>
                  <a:pt x="12176978" y="1415299"/>
                  <a:pt x="12156363" y="1424337"/>
                </a:cubicBezTo>
                <a:cubicBezTo>
                  <a:pt x="12172308" y="1438279"/>
                  <a:pt x="12127905" y="1429847"/>
                  <a:pt x="12139215" y="1450150"/>
                </a:cubicBezTo>
                <a:cubicBezTo>
                  <a:pt x="12135103" y="1451151"/>
                  <a:pt x="12130766" y="1451483"/>
                  <a:pt x="12126327" y="1451661"/>
                </a:cubicBezTo>
                <a:lnTo>
                  <a:pt x="12124007" y="1451765"/>
                </a:lnTo>
                <a:lnTo>
                  <a:pt x="12116854" y="1455579"/>
                </a:lnTo>
                <a:lnTo>
                  <a:pt x="12099497" y="1455110"/>
                </a:lnTo>
                <a:cubicBezTo>
                  <a:pt x="12095162" y="1456775"/>
                  <a:pt x="12090978" y="1459336"/>
                  <a:pt x="12087073" y="1463312"/>
                </a:cubicBezTo>
                <a:cubicBezTo>
                  <a:pt x="12078890" y="1483714"/>
                  <a:pt x="12040481" y="1480817"/>
                  <a:pt x="12031073" y="1506980"/>
                </a:cubicBezTo>
                <a:cubicBezTo>
                  <a:pt x="12026399" y="1515225"/>
                  <a:pt x="12004497" y="1532326"/>
                  <a:pt x="11995833" y="1530429"/>
                </a:cubicBezTo>
                <a:cubicBezTo>
                  <a:pt x="11990333" y="1532938"/>
                  <a:pt x="11986699" y="1539016"/>
                  <a:pt x="11979717" y="1535132"/>
                </a:cubicBezTo>
                <a:cubicBezTo>
                  <a:pt x="11970382" y="1531211"/>
                  <a:pt x="11963763" y="1554233"/>
                  <a:pt x="11959046" y="1544529"/>
                </a:cubicBezTo>
                <a:lnTo>
                  <a:pt x="11920454" y="1557854"/>
                </a:lnTo>
                <a:cubicBezTo>
                  <a:pt x="11919152" y="1564914"/>
                  <a:pt x="11912619" y="1567116"/>
                  <a:pt x="11903656" y="1569397"/>
                </a:cubicBezTo>
                <a:lnTo>
                  <a:pt x="11895048" y="1571762"/>
                </a:lnTo>
                <a:lnTo>
                  <a:pt x="11891968" y="1582700"/>
                </a:lnTo>
                <a:cubicBezTo>
                  <a:pt x="11881074" y="1573372"/>
                  <a:pt x="11884523" y="1604713"/>
                  <a:pt x="11870776" y="1604787"/>
                </a:cubicBezTo>
                <a:lnTo>
                  <a:pt x="11813376" y="1624630"/>
                </a:lnTo>
                <a:lnTo>
                  <a:pt x="11590693" y="1790748"/>
                </a:lnTo>
                <a:cubicBezTo>
                  <a:pt x="11550201" y="1817685"/>
                  <a:pt x="11542649" y="1767741"/>
                  <a:pt x="11506817" y="1860594"/>
                </a:cubicBezTo>
                <a:cubicBezTo>
                  <a:pt x="11450023" y="1916431"/>
                  <a:pt x="11337127" y="2017145"/>
                  <a:pt x="11280332" y="2050542"/>
                </a:cubicBezTo>
                <a:cubicBezTo>
                  <a:pt x="11267547" y="2058142"/>
                  <a:pt x="11229147" y="2123560"/>
                  <a:pt x="11228309" y="2103207"/>
                </a:cubicBezTo>
                <a:cubicBezTo>
                  <a:pt x="11223950" y="2105174"/>
                  <a:pt x="11220761" y="2104651"/>
                  <a:pt x="11218087" y="2102932"/>
                </a:cubicBezTo>
                <a:lnTo>
                  <a:pt x="11217184" y="2101989"/>
                </a:lnTo>
                <a:lnTo>
                  <a:pt x="11188885" y="2119354"/>
                </a:lnTo>
                <a:lnTo>
                  <a:pt x="11184501" y="2119496"/>
                </a:lnTo>
                <a:lnTo>
                  <a:pt x="11166854" y="2133583"/>
                </a:lnTo>
                <a:lnTo>
                  <a:pt x="11157311" y="2139385"/>
                </a:lnTo>
                <a:lnTo>
                  <a:pt x="11155496" y="2144068"/>
                </a:lnTo>
                <a:cubicBezTo>
                  <a:pt x="11153045" y="2147436"/>
                  <a:pt x="11148902" y="2150083"/>
                  <a:pt x="11140961" y="2151086"/>
                </a:cubicBezTo>
                <a:lnTo>
                  <a:pt x="11138961" y="2150743"/>
                </a:lnTo>
                <a:lnTo>
                  <a:pt x="11128208" y="2160803"/>
                </a:lnTo>
                <a:cubicBezTo>
                  <a:pt x="11124962" y="2164785"/>
                  <a:pt x="11122359" y="2169258"/>
                  <a:pt x="11120691" y="2174395"/>
                </a:cubicBezTo>
                <a:cubicBezTo>
                  <a:pt x="11081770" y="2197656"/>
                  <a:pt x="10952581" y="2271077"/>
                  <a:pt x="10894683" y="2300370"/>
                </a:cubicBezTo>
                <a:cubicBezTo>
                  <a:pt x="10861781" y="2315405"/>
                  <a:pt x="10817803" y="2335857"/>
                  <a:pt x="10773300" y="2350162"/>
                </a:cubicBezTo>
                <a:cubicBezTo>
                  <a:pt x="10733414" y="2394390"/>
                  <a:pt x="10677791" y="2353706"/>
                  <a:pt x="10627668" y="2386200"/>
                </a:cubicBezTo>
                <a:cubicBezTo>
                  <a:pt x="10590276" y="2369074"/>
                  <a:pt x="10613693" y="2389253"/>
                  <a:pt x="10581895" y="2395660"/>
                </a:cubicBezTo>
                <a:cubicBezTo>
                  <a:pt x="10597733" y="2418627"/>
                  <a:pt x="10540912" y="2395212"/>
                  <a:pt x="10547790" y="2425394"/>
                </a:cubicBezTo>
                <a:cubicBezTo>
                  <a:pt x="10541784" y="2425603"/>
                  <a:pt x="10535750" y="2424857"/>
                  <a:pt x="10529643" y="2423878"/>
                </a:cubicBezTo>
                <a:lnTo>
                  <a:pt x="10526446" y="2423382"/>
                </a:lnTo>
                <a:lnTo>
                  <a:pt x="10515129" y="2426508"/>
                </a:lnTo>
                <a:lnTo>
                  <a:pt x="10491735" y="2421127"/>
                </a:lnTo>
                <a:cubicBezTo>
                  <a:pt x="10485147" y="2422161"/>
                  <a:pt x="10478389" y="2424430"/>
                  <a:pt x="10471418" y="2428664"/>
                </a:cubicBezTo>
                <a:cubicBezTo>
                  <a:pt x="10451763" y="2453636"/>
                  <a:pt x="10400774" y="2439247"/>
                  <a:pt x="10377042" y="2471569"/>
                </a:cubicBezTo>
                <a:cubicBezTo>
                  <a:pt x="10367240" y="2481286"/>
                  <a:pt x="10330319" y="2498097"/>
                  <a:pt x="10319338" y="2493192"/>
                </a:cubicBezTo>
                <a:cubicBezTo>
                  <a:pt x="10310813" y="2495031"/>
                  <a:pt x="10303331" y="2502144"/>
                  <a:pt x="10295467" y="2495050"/>
                </a:cubicBezTo>
                <a:cubicBezTo>
                  <a:pt x="10284420" y="2487261"/>
                  <a:pt x="10265794" y="2516157"/>
                  <a:pt x="10263443" y="2501919"/>
                </a:cubicBezTo>
                <a:lnTo>
                  <a:pt x="10205418" y="2509120"/>
                </a:lnTo>
                <a:cubicBezTo>
                  <a:pt x="10200696" y="2518180"/>
                  <a:pt x="10190895" y="2519327"/>
                  <a:pt x="10177759" y="2519914"/>
                </a:cubicBezTo>
                <a:lnTo>
                  <a:pt x="10165070" y="2520710"/>
                </a:lnTo>
                <a:lnTo>
                  <a:pt x="10156308" y="2534458"/>
                </a:lnTo>
                <a:cubicBezTo>
                  <a:pt x="10145406" y="2519028"/>
                  <a:pt x="10136981" y="2561781"/>
                  <a:pt x="10118267" y="2558113"/>
                </a:cubicBezTo>
                <a:lnTo>
                  <a:pt x="10083317" y="2570267"/>
                </a:lnTo>
                <a:cubicBezTo>
                  <a:pt x="10075718" y="2568198"/>
                  <a:pt x="10048011" y="2569526"/>
                  <a:pt x="10040388" y="2568603"/>
                </a:cubicBezTo>
                <a:cubicBezTo>
                  <a:pt x="9999609" y="2578704"/>
                  <a:pt x="9985545" y="2579194"/>
                  <a:pt x="9961167" y="2584118"/>
                </a:cubicBezTo>
                <a:cubicBezTo>
                  <a:pt x="9920131" y="2584260"/>
                  <a:pt x="9889892" y="2581061"/>
                  <a:pt x="9848940" y="2590886"/>
                </a:cubicBezTo>
                <a:lnTo>
                  <a:pt x="9729457" y="2611093"/>
                </a:lnTo>
                <a:cubicBezTo>
                  <a:pt x="9676207" y="2601507"/>
                  <a:pt x="9631235" y="2626730"/>
                  <a:pt x="9613704" y="2639342"/>
                </a:cubicBezTo>
                <a:cubicBezTo>
                  <a:pt x="9548152" y="2653618"/>
                  <a:pt x="9410970" y="2690964"/>
                  <a:pt x="9338590" y="2696264"/>
                </a:cubicBezTo>
                <a:lnTo>
                  <a:pt x="9232518" y="2720120"/>
                </a:lnTo>
                <a:lnTo>
                  <a:pt x="9156690" y="2730199"/>
                </a:lnTo>
                <a:lnTo>
                  <a:pt x="9054601" y="2737726"/>
                </a:lnTo>
                <a:lnTo>
                  <a:pt x="9006634" y="2741011"/>
                </a:lnTo>
                <a:lnTo>
                  <a:pt x="9006349" y="2740771"/>
                </a:lnTo>
                <a:cubicBezTo>
                  <a:pt x="9004294" y="2740551"/>
                  <a:pt x="9001475" y="2740879"/>
                  <a:pt x="8997380" y="2741982"/>
                </a:cubicBezTo>
                <a:lnTo>
                  <a:pt x="8991542" y="2744043"/>
                </a:lnTo>
                <a:lnTo>
                  <a:pt x="8975485" y="2747269"/>
                </a:lnTo>
                <a:lnTo>
                  <a:pt x="8969159" y="2746569"/>
                </a:lnTo>
                <a:lnTo>
                  <a:pt x="8964196" y="2744344"/>
                </a:lnTo>
                <a:cubicBezTo>
                  <a:pt x="8955841" y="2752295"/>
                  <a:pt x="8956668" y="2761243"/>
                  <a:pt x="8930136" y="2741156"/>
                </a:cubicBezTo>
                <a:cubicBezTo>
                  <a:pt x="8899182" y="2742176"/>
                  <a:pt x="8790451" y="2756831"/>
                  <a:pt x="8753592" y="2760388"/>
                </a:cubicBezTo>
                <a:cubicBezTo>
                  <a:pt x="8720970" y="2771108"/>
                  <a:pt x="8749345" y="2757447"/>
                  <a:pt x="8708995" y="2762489"/>
                </a:cubicBezTo>
                <a:cubicBezTo>
                  <a:pt x="8672757" y="2782024"/>
                  <a:pt x="8640293" y="2765584"/>
                  <a:pt x="8597219" y="2771061"/>
                </a:cubicBezTo>
                <a:lnTo>
                  <a:pt x="8526378" y="2756219"/>
                </a:lnTo>
                <a:lnTo>
                  <a:pt x="8512131" y="2762134"/>
                </a:lnTo>
                <a:lnTo>
                  <a:pt x="8507315" y="2765135"/>
                </a:lnTo>
                <a:cubicBezTo>
                  <a:pt x="8503797" y="2766912"/>
                  <a:pt x="8501196" y="2767723"/>
                  <a:pt x="8499116" y="2767873"/>
                </a:cubicBezTo>
                <a:lnTo>
                  <a:pt x="8498742" y="2767694"/>
                </a:lnTo>
                <a:lnTo>
                  <a:pt x="8491397" y="2770744"/>
                </a:lnTo>
                <a:lnTo>
                  <a:pt x="8368330" y="2784786"/>
                </a:lnTo>
                <a:cubicBezTo>
                  <a:pt x="8363173" y="2786811"/>
                  <a:pt x="8358881" y="2786463"/>
                  <a:pt x="8354947" y="2784980"/>
                </a:cubicBezTo>
                <a:lnTo>
                  <a:pt x="8321252" y="2801558"/>
                </a:lnTo>
                <a:lnTo>
                  <a:pt x="8315581" y="2801884"/>
                </a:lnTo>
                <a:lnTo>
                  <a:pt x="8296322" y="2815779"/>
                </a:lnTo>
                <a:lnTo>
                  <a:pt x="8285424" y="2821602"/>
                </a:lnTo>
                <a:lnTo>
                  <a:pt x="8284298" y="2826045"/>
                </a:lnTo>
                <a:cubicBezTo>
                  <a:pt x="8281994" y="2829290"/>
                  <a:pt x="8277300" y="2831938"/>
                  <a:pt x="8267224" y="2833220"/>
                </a:cubicBezTo>
                <a:lnTo>
                  <a:pt x="8264525" y="2832990"/>
                </a:lnTo>
                <a:lnTo>
                  <a:pt x="8253181" y="2842833"/>
                </a:lnTo>
                <a:cubicBezTo>
                  <a:pt x="8250007" y="2846683"/>
                  <a:pt x="8247795" y="2850965"/>
                  <a:pt x="8246982" y="2855825"/>
                </a:cubicBezTo>
                <a:cubicBezTo>
                  <a:pt x="8182975" y="2852918"/>
                  <a:pt x="8148279" y="2887040"/>
                  <a:pt x="8091420" y="2901986"/>
                </a:cubicBezTo>
                <a:cubicBezTo>
                  <a:pt x="8026616" y="2925128"/>
                  <a:pt x="7968218" y="2946364"/>
                  <a:pt x="7906555" y="2943959"/>
                </a:cubicBezTo>
                <a:cubicBezTo>
                  <a:pt x="7836267" y="2958871"/>
                  <a:pt x="7782114" y="2961102"/>
                  <a:pt x="7719893" y="2969674"/>
                </a:cubicBezTo>
                <a:lnTo>
                  <a:pt x="7615495" y="2966203"/>
                </a:lnTo>
                <a:lnTo>
                  <a:pt x="7528691" y="2972031"/>
                </a:lnTo>
                <a:lnTo>
                  <a:pt x="7520719" y="2974584"/>
                </a:lnTo>
                <a:cubicBezTo>
                  <a:pt x="7515141" y="2975923"/>
                  <a:pt x="7511320" y="2976273"/>
                  <a:pt x="7508559" y="2975919"/>
                </a:cubicBezTo>
                <a:lnTo>
                  <a:pt x="7508188" y="2975592"/>
                </a:lnTo>
                <a:lnTo>
                  <a:pt x="7496943" y="2977544"/>
                </a:lnTo>
                <a:lnTo>
                  <a:pt x="7219707" y="2983651"/>
                </a:lnTo>
                <a:lnTo>
                  <a:pt x="7202249" y="2988201"/>
                </a:lnTo>
                <a:lnTo>
                  <a:pt x="7198152" y="2993559"/>
                </a:lnTo>
                <a:cubicBezTo>
                  <a:pt x="7193259" y="2997082"/>
                  <a:pt x="7185654" y="2999221"/>
                  <a:pt x="7171956" y="2998207"/>
                </a:cubicBezTo>
                <a:lnTo>
                  <a:pt x="7098136" y="3010435"/>
                </a:lnTo>
                <a:cubicBezTo>
                  <a:pt x="7062296" y="3011413"/>
                  <a:pt x="7051336" y="3012390"/>
                  <a:pt x="7019644" y="3010061"/>
                </a:cubicBezTo>
                <a:cubicBezTo>
                  <a:pt x="6938675" y="3020999"/>
                  <a:pt x="6944793" y="3045165"/>
                  <a:pt x="6905294" y="3039567"/>
                </a:cubicBezTo>
                <a:cubicBezTo>
                  <a:pt x="6873070" y="3034359"/>
                  <a:pt x="6789137" y="3053433"/>
                  <a:pt x="6709370" y="3067522"/>
                </a:cubicBezTo>
                <a:cubicBezTo>
                  <a:pt x="6650254" y="3076977"/>
                  <a:pt x="6629253" y="3091078"/>
                  <a:pt x="6550602" y="3096298"/>
                </a:cubicBezTo>
                <a:cubicBezTo>
                  <a:pt x="6473302" y="3140388"/>
                  <a:pt x="6410843" y="3116665"/>
                  <a:pt x="6318708" y="3143098"/>
                </a:cubicBezTo>
                <a:cubicBezTo>
                  <a:pt x="6298698" y="3158620"/>
                  <a:pt x="6210439" y="3141427"/>
                  <a:pt x="6169822" y="3145185"/>
                </a:cubicBezTo>
                <a:cubicBezTo>
                  <a:pt x="6129203" y="3148943"/>
                  <a:pt x="6091688" y="3162491"/>
                  <a:pt x="6074996" y="3165647"/>
                </a:cubicBezTo>
                <a:lnTo>
                  <a:pt x="6069677" y="3164110"/>
                </a:lnTo>
                <a:lnTo>
                  <a:pt x="6049786" y="3164793"/>
                </a:lnTo>
                <a:lnTo>
                  <a:pt x="6042433" y="3156444"/>
                </a:lnTo>
                <a:lnTo>
                  <a:pt x="6011238" y="3151351"/>
                </a:lnTo>
                <a:cubicBezTo>
                  <a:pt x="5999830" y="3150764"/>
                  <a:pt x="5971276" y="3151677"/>
                  <a:pt x="5958523" y="3154995"/>
                </a:cubicBezTo>
                <a:lnTo>
                  <a:pt x="5760067" y="3170687"/>
                </a:lnTo>
                <a:lnTo>
                  <a:pt x="5628108" y="3171710"/>
                </a:lnTo>
                <a:lnTo>
                  <a:pt x="5472054" y="3157690"/>
                </a:lnTo>
                <a:cubicBezTo>
                  <a:pt x="5479284" y="3144662"/>
                  <a:pt x="5440157" y="3158728"/>
                  <a:pt x="5433909" y="3146437"/>
                </a:cubicBezTo>
                <a:cubicBezTo>
                  <a:pt x="5430517" y="3136405"/>
                  <a:pt x="5392976" y="3131721"/>
                  <a:pt x="5382817" y="3128735"/>
                </a:cubicBezTo>
                <a:lnTo>
                  <a:pt x="5262912" y="3108318"/>
                </a:lnTo>
                <a:cubicBezTo>
                  <a:pt x="5252746" y="3108134"/>
                  <a:pt x="5231699" y="3099824"/>
                  <a:pt x="5224109" y="3097194"/>
                </a:cubicBezTo>
                <a:lnTo>
                  <a:pt x="5175808" y="3094204"/>
                </a:lnTo>
                <a:lnTo>
                  <a:pt x="5157702" y="3086981"/>
                </a:lnTo>
                <a:lnTo>
                  <a:pt x="5143747" y="3083581"/>
                </a:lnTo>
                <a:lnTo>
                  <a:pt x="5140744" y="3081480"/>
                </a:lnTo>
                <a:cubicBezTo>
                  <a:pt x="5135026" y="3077440"/>
                  <a:pt x="5129229" y="3073629"/>
                  <a:pt x="5122807" y="3070627"/>
                </a:cubicBezTo>
                <a:cubicBezTo>
                  <a:pt x="5109467" y="3099246"/>
                  <a:pt x="5066004" y="3049810"/>
                  <a:pt x="5066938" y="3077198"/>
                </a:cubicBezTo>
                <a:cubicBezTo>
                  <a:pt x="5029345" y="3065682"/>
                  <a:pt x="5040096" y="3094771"/>
                  <a:pt x="5012662" y="3060817"/>
                </a:cubicBezTo>
                <a:cubicBezTo>
                  <a:pt x="4938174" y="3061200"/>
                  <a:pt x="4917504" y="3074207"/>
                  <a:pt x="4841589" y="3036800"/>
                </a:cubicBezTo>
                <a:cubicBezTo>
                  <a:pt x="4807890" y="3020158"/>
                  <a:pt x="4785258" y="3009012"/>
                  <a:pt x="4763595" y="3009032"/>
                </a:cubicBezTo>
                <a:cubicBezTo>
                  <a:pt x="4742475" y="3004532"/>
                  <a:pt x="4730631" y="3001709"/>
                  <a:pt x="4724334" y="3000018"/>
                </a:cubicBezTo>
                <a:lnTo>
                  <a:pt x="4722324" y="2999269"/>
                </a:lnTo>
                <a:lnTo>
                  <a:pt x="4723259" y="2999058"/>
                </a:lnTo>
                <a:cubicBezTo>
                  <a:pt x="4722296" y="2998416"/>
                  <a:pt x="4719415" y="2997810"/>
                  <a:pt x="4718350" y="2997788"/>
                </a:cubicBezTo>
                <a:lnTo>
                  <a:pt x="4722324" y="2999269"/>
                </a:lnTo>
                <a:lnTo>
                  <a:pt x="4716674" y="3000544"/>
                </a:lnTo>
                <a:cubicBezTo>
                  <a:pt x="4681300" y="2993588"/>
                  <a:pt x="4525895" y="2992780"/>
                  <a:pt x="4516962" y="2990642"/>
                </a:cubicBezTo>
                <a:cubicBezTo>
                  <a:pt x="4458971" y="2977530"/>
                  <a:pt x="4463810" y="2976789"/>
                  <a:pt x="4429691" y="2979991"/>
                </a:cubicBezTo>
                <a:cubicBezTo>
                  <a:pt x="4424455" y="2983362"/>
                  <a:pt x="4370126" y="2977068"/>
                  <a:pt x="4364023" y="2978645"/>
                </a:cubicBezTo>
                <a:lnTo>
                  <a:pt x="4318114" y="2985260"/>
                </a:lnTo>
                <a:lnTo>
                  <a:pt x="4316258" y="2983919"/>
                </a:lnTo>
                <a:cubicBezTo>
                  <a:pt x="4307275" y="2980548"/>
                  <a:pt x="4301145" y="2980549"/>
                  <a:pt x="4296292" y="2982040"/>
                </a:cubicBezTo>
                <a:lnTo>
                  <a:pt x="4291212" y="2984957"/>
                </a:lnTo>
                <a:lnTo>
                  <a:pt x="4277290" y="2984711"/>
                </a:lnTo>
                <a:lnTo>
                  <a:pt x="4249265" y="2987035"/>
                </a:lnTo>
                <a:lnTo>
                  <a:pt x="4203199" y="2984240"/>
                </a:lnTo>
                <a:cubicBezTo>
                  <a:pt x="4203096" y="2983820"/>
                  <a:pt x="4202995" y="2983401"/>
                  <a:pt x="4202893" y="2982981"/>
                </a:cubicBezTo>
                <a:cubicBezTo>
                  <a:pt x="4201267" y="2980144"/>
                  <a:pt x="4198292" y="2978025"/>
                  <a:pt x="4192396" y="2977347"/>
                </a:cubicBezTo>
                <a:cubicBezTo>
                  <a:pt x="4205365" y="2960058"/>
                  <a:pt x="4162425" y="2961953"/>
                  <a:pt x="4143893" y="2961482"/>
                </a:cubicBezTo>
                <a:cubicBezTo>
                  <a:pt x="4125868" y="2954416"/>
                  <a:pt x="4100250" y="2940836"/>
                  <a:pt x="4084245" y="2934949"/>
                </a:cubicBezTo>
                <a:lnTo>
                  <a:pt x="4075694" y="2934114"/>
                </a:lnTo>
                <a:cubicBezTo>
                  <a:pt x="4075655" y="2934013"/>
                  <a:pt x="4075614" y="2933914"/>
                  <a:pt x="4075575" y="2933815"/>
                </a:cubicBezTo>
                <a:cubicBezTo>
                  <a:pt x="4073829" y="2933031"/>
                  <a:pt x="4071057" y="2932530"/>
                  <a:pt x="4066658" y="2932371"/>
                </a:cubicBezTo>
                <a:lnTo>
                  <a:pt x="4060102" y="2932589"/>
                </a:lnTo>
                <a:lnTo>
                  <a:pt x="4043512" y="2930968"/>
                </a:lnTo>
                <a:lnTo>
                  <a:pt x="4038145" y="2928534"/>
                </a:lnTo>
                <a:lnTo>
                  <a:pt x="4036511" y="2924867"/>
                </a:lnTo>
                <a:lnTo>
                  <a:pt x="4034926" y="2925102"/>
                </a:lnTo>
                <a:cubicBezTo>
                  <a:pt x="4022576" y="2929966"/>
                  <a:pt x="4018025" y="2938342"/>
                  <a:pt x="4005686" y="2912534"/>
                </a:cubicBezTo>
                <a:lnTo>
                  <a:pt x="3937994" y="2895077"/>
                </a:lnTo>
                <a:cubicBezTo>
                  <a:pt x="3921658" y="2902801"/>
                  <a:pt x="3909686" y="2898112"/>
                  <a:pt x="3898423" y="2889422"/>
                </a:cubicBezTo>
                <a:cubicBezTo>
                  <a:pt x="3862243" y="2889918"/>
                  <a:pt x="3830779" y="2876048"/>
                  <a:pt x="3790908" y="2869184"/>
                </a:cubicBezTo>
                <a:cubicBezTo>
                  <a:pt x="3742158" y="2854478"/>
                  <a:pt x="3726280" y="2852501"/>
                  <a:pt x="3683661" y="2845261"/>
                </a:cubicBezTo>
                <a:lnTo>
                  <a:pt x="3611183" y="2812990"/>
                </a:lnTo>
                <a:lnTo>
                  <a:pt x="3605003" y="2814352"/>
                </a:lnTo>
                <a:cubicBezTo>
                  <a:pt x="3600731" y="2814971"/>
                  <a:pt x="3597877" y="2814971"/>
                  <a:pt x="3595884" y="2814516"/>
                </a:cubicBezTo>
                <a:lnTo>
                  <a:pt x="3595649" y="2814247"/>
                </a:lnTo>
                <a:lnTo>
                  <a:pt x="3587126" y="2814937"/>
                </a:lnTo>
                <a:cubicBezTo>
                  <a:pt x="3572774" y="2816728"/>
                  <a:pt x="3550540" y="2802529"/>
                  <a:pt x="3537283" y="2805238"/>
                </a:cubicBezTo>
                <a:cubicBezTo>
                  <a:pt x="3515092" y="2800942"/>
                  <a:pt x="3489773" y="2807207"/>
                  <a:pt x="3474371" y="2801577"/>
                </a:cubicBezTo>
                <a:lnTo>
                  <a:pt x="3401876" y="2789529"/>
                </a:lnTo>
                <a:lnTo>
                  <a:pt x="3365036" y="2806481"/>
                </a:lnTo>
                <a:cubicBezTo>
                  <a:pt x="3361007" y="2808779"/>
                  <a:pt x="3355145" y="2809857"/>
                  <a:pt x="3345174" y="2808163"/>
                </a:cubicBezTo>
                <a:lnTo>
                  <a:pt x="3342846" y="2807188"/>
                </a:lnTo>
                <a:cubicBezTo>
                  <a:pt x="3337528" y="2809659"/>
                  <a:pt x="3296694" y="2810789"/>
                  <a:pt x="3263504" y="2813065"/>
                </a:cubicBezTo>
                <a:cubicBezTo>
                  <a:pt x="3210873" y="2815406"/>
                  <a:pt x="3204538" y="2823378"/>
                  <a:pt x="3143704" y="2820840"/>
                </a:cubicBezTo>
                <a:cubicBezTo>
                  <a:pt x="3083839" y="2822069"/>
                  <a:pt x="3073438" y="2828075"/>
                  <a:pt x="3031439" y="2823483"/>
                </a:cubicBezTo>
                <a:lnTo>
                  <a:pt x="2782717" y="2845304"/>
                </a:lnTo>
                <a:cubicBezTo>
                  <a:pt x="2720447" y="2872959"/>
                  <a:pt x="2718750" y="2842390"/>
                  <a:pt x="2647675" y="2855840"/>
                </a:cubicBezTo>
                <a:cubicBezTo>
                  <a:pt x="2583664" y="2795905"/>
                  <a:pt x="2609849" y="2834173"/>
                  <a:pt x="2569176" y="2829599"/>
                </a:cubicBezTo>
                <a:lnTo>
                  <a:pt x="2444403" y="2843500"/>
                </a:lnTo>
                <a:cubicBezTo>
                  <a:pt x="2412730" y="2860060"/>
                  <a:pt x="2355175" y="2829971"/>
                  <a:pt x="2316260" y="2851967"/>
                </a:cubicBezTo>
                <a:cubicBezTo>
                  <a:pt x="2277148" y="2852505"/>
                  <a:pt x="2234330" y="2848310"/>
                  <a:pt x="2209726" y="2846734"/>
                </a:cubicBezTo>
                <a:cubicBezTo>
                  <a:pt x="2172984" y="2843077"/>
                  <a:pt x="2131016" y="2834145"/>
                  <a:pt x="2095813" y="2830023"/>
                </a:cubicBezTo>
                <a:cubicBezTo>
                  <a:pt x="2078687" y="2843632"/>
                  <a:pt x="2046700" y="2821328"/>
                  <a:pt x="1998504" y="2822003"/>
                </a:cubicBezTo>
                <a:cubicBezTo>
                  <a:pt x="1979851" y="2837650"/>
                  <a:pt x="1965997" y="2822267"/>
                  <a:pt x="1929320" y="2843948"/>
                </a:cubicBezTo>
                <a:cubicBezTo>
                  <a:pt x="1927506" y="2842156"/>
                  <a:pt x="1925308" y="2840529"/>
                  <a:pt x="1922798" y="2839117"/>
                </a:cubicBezTo>
                <a:cubicBezTo>
                  <a:pt x="1908224" y="2830923"/>
                  <a:pt x="1886476" y="2831636"/>
                  <a:pt x="1874228" y="2840712"/>
                </a:cubicBezTo>
                <a:cubicBezTo>
                  <a:pt x="1844711" y="2855471"/>
                  <a:pt x="1815838" y="2863248"/>
                  <a:pt x="1787803" y="2868334"/>
                </a:cubicBezTo>
                <a:lnTo>
                  <a:pt x="1739352" y="2863283"/>
                </a:lnTo>
                <a:cubicBezTo>
                  <a:pt x="1720756" y="2859717"/>
                  <a:pt x="1697809" y="2850808"/>
                  <a:pt x="1676219" y="2846934"/>
                </a:cubicBezTo>
                <a:cubicBezTo>
                  <a:pt x="1653856" y="2845729"/>
                  <a:pt x="1629782" y="2852334"/>
                  <a:pt x="1609817" y="2840037"/>
                </a:cubicBezTo>
                <a:cubicBezTo>
                  <a:pt x="1570834" y="2828361"/>
                  <a:pt x="1525521" y="2848516"/>
                  <a:pt x="1497258" y="2814447"/>
                </a:cubicBezTo>
                <a:cubicBezTo>
                  <a:pt x="1419429" y="2799738"/>
                  <a:pt x="1265224" y="2779725"/>
                  <a:pt x="1151127" y="2765012"/>
                </a:cubicBezTo>
                <a:cubicBezTo>
                  <a:pt x="1044820" y="2755201"/>
                  <a:pt x="911490" y="2756949"/>
                  <a:pt x="859417" y="2755579"/>
                </a:cubicBezTo>
                <a:lnTo>
                  <a:pt x="838688" y="2756792"/>
                </a:lnTo>
                <a:cubicBezTo>
                  <a:pt x="829380" y="2753383"/>
                  <a:pt x="823010" y="2753358"/>
                  <a:pt x="817957" y="2754828"/>
                </a:cubicBezTo>
                <a:lnTo>
                  <a:pt x="812654" y="2757722"/>
                </a:lnTo>
                <a:lnTo>
                  <a:pt x="721195" y="2756632"/>
                </a:lnTo>
                <a:cubicBezTo>
                  <a:pt x="721095" y="2756212"/>
                  <a:pt x="720991" y="2755791"/>
                  <a:pt x="720890" y="2755370"/>
                </a:cubicBezTo>
                <a:cubicBezTo>
                  <a:pt x="719222" y="2752527"/>
                  <a:pt x="716144" y="2750395"/>
                  <a:pt x="710023" y="2749693"/>
                </a:cubicBezTo>
                <a:cubicBezTo>
                  <a:pt x="689532" y="2741604"/>
                  <a:pt x="619665" y="2714421"/>
                  <a:pt x="597940" y="2706835"/>
                </a:cubicBezTo>
                <a:cubicBezTo>
                  <a:pt x="587430" y="2706236"/>
                  <a:pt x="583862" y="2704593"/>
                  <a:pt x="579683" y="2704183"/>
                </a:cubicBezTo>
                <a:lnTo>
                  <a:pt x="572865" y="2704372"/>
                </a:lnTo>
                <a:cubicBezTo>
                  <a:pt x="550627" y="2698066"/>
                  <a:pt x="474197" y="2673651"/>
                  <a:pt x="446247" y="2666342"/>
                </a:cubicBezTo>
                <a:cubicBezTo>
                  <a:pt x="429213" y="2673994"/>
                  <a:pt x="416808" y="2669256"/>
                  <a:pt x="405163" y="2660519"/>
                </a:cubicBezTo>
                <a:cubicBezTo>
                  <a:pt x="367566" y="2660861"/>
                  <a:pt x="334968" y="2646856"/>
                  <a:pt x="293583" y="2639823"/>
                </a:cubicBezTo>
                <a:lnTo>
                  <a:pt x="119529" y="2588018"/>
                </a:lnTo>
                <a:cubicBezTo>
                  <a:pt x="73377" y="2578908"/>
                  <a:pt x="36403" y="2586550"/>
                  <a:pt x="16674" y="2585162"/>
                </a:cubicBezTo>
                <a:lnTo>
                  <a:pt x="1150" y="2579693"/>
                </a:lnTo>
                <a:cubicBezTo>
                  <a:pt x="-1438" y="2323697"/>
                  <a:pt x="1148" y="1341304"/>
                  <a:pt x="1148" y="1049184"/>
                </a:cubicBezTo>
                <a:lnTo>
                  <a:pt x="1148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437474" cy="11887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Human Rights dimension of sustainable development</a:t>
            </a:r>
            <a:endParaRPr lang="it-IT" sz="3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8490" y="2431767"/>
            <a:ext cx="6819535" cy="36851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On the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other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hand, the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right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to the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environment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as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fundamental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human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right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is</a:t>
            </a:r>
            <a:r>
              <a:rPr lang="it-IT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not</a:t>
            </a:r>
            <a:r>
              <a:rPr lang="it-IT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explicitly</a:t>
            </a:r>
            <a:r>
              <a:rPr lang="it-IT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enshrined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, in line of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discontinuity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with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that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 trend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that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starting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with the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Stockholm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Declaration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has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seen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affirmed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such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right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in  </a:t>
            </a:r>
            <a:r>
              <a:rPr lang="it-IT" sz="280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numerous</a:t>
            </a:r>
            <a:r>
              <a:rPr lang="it-IT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 state </a:t>
            </a:r>
            <a:r>
              <a:rPr lang="it-IT" sz="28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constitutions</a:t>
            </a:r>
            <a:r>
              <a:rPr lang="it-IT" sz="2800">
                <a:solidFill>
                  <a:schemeClr val="tx1">
                    <a:lumMod val="85000"/>
                    <a:lumOff val="15000"/>
                  </a:schemeClr>
                </a:solidFill>
              </a:rPr>
              <a:t> and some i</a:t>
            </a:r>
            <a:r>
              <a:rPr lang="it-IT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nternational </a:t>
            </a:r>
            <a:r>
              <a:rPr lang="it-IT" sz="28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treaties</a:t>
            </a:r>
            <a:r>
              <a:rPr lang="it-IT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it-IT" sz="280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1051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 holding ball">
            <a:extLst>
              <a:ext uri="{FF2B5EF4-FFF2-40B4-BE49-F238E27FC236}">
                <a16:creationId xmlns:a16="http://schemas.microsoft.com/office/drawing/2014/main" id="{EEF4C9E3-6341-F5D8-048F-F54A0DBEA7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39" r="2794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74F2646-08C7-4051-81DA-751C43A03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824" y="585274"/>
            <a:ext cx="5277038" cy="5492212"/>
          </a:xfrm>
          <a:custGeom>
            <a:avLst/>
            <a:gdLst>
              <a:gd name="connsiteX0" fmla="*/ 0 w 7036051"/>
              <a:gd name="connsiteY0" fmla="*/ 0 h 5492212"/>
              <a:gd name="connsiteX1" fmla="*/ 7036051 w 7036051"/>
              <a:gd name="connsiteY1" fmla="*/ 0 h 5492212"/>
              <a:gd name="connsiteX2" fmla="*/ 7036051 w 7036051"/>
              <a:gd name="connsiteY2" fmla="*/ 5163846 h 5492212"/>
              <a:gd name="connsiteX3" fmla="*/ 7012593 w 7036051"/>
              <a:gd name="connsiteY3" fmla="*/ 5176898 h 5492212"/>
              <a:gd name="connsiteX4" fmla="*/ 6958601 w 7036051"/>
              <a:gd name="connsiteY4" fmla="*/ 5204359 h 5492212"/>
              <a:gd name="connsiteX5" fmla="*/ 6951226 w 7036051"/>
              <a:gd name="connsiteY5" fmla="*/ 5203241 h 5492212"/>
              <a:gd name="connsiteX6" fmla="*/ 6920864 w 7036051"/>
              <a:gd name="connsiteY6" fmla="*/ 5220003 h 5492212"/>
              <a:gd name="connsiteX7" fmla="*/ 6834841 w 7036051"/>
              <a:gd name="connsiteY7" fmla="*/ 5266115 h 5492212"/>
              <a:gd name="connsiteX8" fmla="*/ 6777937 w 7036051"/>
              <a:gd name="connsiteY8" fmla="*/ 5332502 h 5492212"/>
              <a:gd name="connsiteX9" fmla="*/ 6752874 w 7036051"/>
              <a:gd name="connsiteY9" fmla="*/ 5340428 h 5492212"/>
              <a:gd name="connsiteX10" fmla="*/ 6711115 w 7036051"/>
              <a:gd name="connsiteY10" fmla="*/ 5353924 h 5492212"/>
              <a:gd name="connsiteX11" fmla="*/ 6702149 w 7036051"/>
              <a:gd name="connsiteY11" fmla="*/ 5351500 h 5492212"/>
              <a:gd name="connsiteX12" fmla="*/ 6698458 w 7036051"/>
              <a:gd name="connsiteY12" fmla="*/ 5352743 h 5492212"/>
              <a:gd name="connsiteX13" fmla="*/ 6698049 w 7036051"/>
              <a:gd name="connsiteY13" fmla="*/ 5352570 h 5492212"/>
              <a:gd name="connsiteX14" fmla="*/ 6697297 w 7036051"/>
              <a:gd name="connsiteY14" fmla="*/ 5353134 h 5492212"/>
              <a:gd name="connsiteX15" fmla="*/ 6689118 w 7036051"/>
              <a:gd name="connsiteY15" fmla="*/ 5355890 h 5492212"/>
              <a:gd name="connsiteX16" fmla="*/ 6670605 w 7036051"/>
              <a:gd name="connsiteY16" fmla="*/ 5355427 h 5492212"/>
              <a:gd name="connsiteX17" fmla="*/ 6659606 w 7036051"/>
              <a:gd name="connsiteY17" fmla="*/ 5357084 h 5492212"/>
              <a:gd name="connsiteX18" fmla="*/ 6649636 w 7036051"/>
              <a:gd name="connsiteY18" fmla="*/ 5367869 h 5492212"/>
              <a:gd name="connsiteX19" fmla="*/ 6642159 w 7036051"/>
              <a:gd name="connsiteY19" fmla="*/ 5369506 h 5492212"/>
              <a:gd name="connsiteX20" fmla="*/ 6640764 w 7036051"/>
              <a:gd name="connsiteY20" fmla="*/ 5370991 h 5492212"/>
              <a:gd name="connsiteX21" fmla="*/ 6636665 w 7036051"/>
              <a:gd name="connsiteY21" fmla="*/ 5374002 h 5492212"/>
              <a:gd name="connsiteX22" fmla="*/ 6641287 w 7036051"/>
              <a:gd name="connsiteY22" fmla="*/ 5376181 h 5492212"/>
              <a:gd name="connsiteX23" fmla="*/ 6591018 w 7036051"/>
              <a:gd name="connsiteY23" fmla="*/ 5390981 h 5492212"/>
              <a:gd name="connsiteX24" fmla="*/ 6548326 w 7036051"/>
              <a:gd name="connsiteY24" fmla="*/ 5403583 h 5492212"/>
              <a:gd name="connsiteX25" fmla="*/ 6472868 w 7036051"/>
              <a:gd name="connsiteY25" fmla="*/ 5394733 h 5492212"/>
              <a:gd name="connsiteX26" fmla="*/ 6401194 w 7036051"/>
              <a:gd name="connsiteY26" fmla="*/ 5422870 h 5492212"/>
              <a:gd name="connsiteX27" fmla="*/ 6381961 w 7036051"/>
              <a:gd name="connsiteY27" fmla="*/ 5422940 h 5492212"/>
              <a:gd name="connsiteX28" fmla="*/ 6363834 w 7036051"/>
              <a:gd name="connsiteY28" fmla="*/ 5417751 h 5492212"/>
              <a:gd name="connsiteX29" fmla="*/ 6363997 w 7036051"/>
              <a:gd name="connsiteY29" fmla="*/ 5415912 h 5492212"/>
              <a:gd name="connsiteX30" fmla="*/ 6361124 w 7036051"/>
              <a:gd name="connsiteY30" fmla="*/ 5415066 h 5492212"/>
              <a:gd name="connsiteX31" fmla="*/ 6358507 w 7036051"/>
              <a:gd name="connsiteY31" fmla="*/ 5416224 h 5492212"/>
              <a:gd name="connsiteX32" fmla="*/ 6355073 w 7036051"/>
              <a:gd name="connsiteY32" fmla="*/ 5415242 h 5492212"/>
              <a:gd name="connsiteX33" fmla="*/ 6345676 w 7036051"/>
              <a:gd name="connsiteY33" fmla="*/ 5413049 h 5492212"/>
              <a:gd name="connsiteX34" fmla="*/ 6342596 w 7036051"/>
              <a:gd name="connsiteY34" fmla="*/ 5409297 h 5492212"/>
              <a:gd name="connsiteX35" fmla="*/ 6305742 w 7036051"/>
              <a:gd name="connsiteY35" fmla="*/ 5401622 h 5492212"/>
              <a:gd name="connsiteX36" fmla="*/ 6294445 w 7036051"/>
              <a:gd name="connsiteY36" fmla="*/ 5404149 h 5492212"/>
              <a:gd name="connsiteX37" fmla="*/ 6281414 w 7036051"/>
              <a:gd name="connsiteY37" fmla="*/ 5398024 h 5492212"/>
              <a:gd name="connsiteX38" fmla="*/ 6243972 w 7036051"/>
              <a:gd name="connsiteY38" fmla="*/ 5395807 h 5492212"/>
              <a:gd name="connsiteX39" fmla="*/ 6202379 w 7036051"/>
              <a:gd name="connsiteY39" fmla="*/ 5388661 h 5492212"/>
              <a:gd name="connsiteX40" fmla="*/ 6173010 w 7036051"/>
              <a:gd name="connsiteY40" fmla="*/ 5380606 h 5492212"/>
              <a:gd name="connsiteX41" fmla="*/ 6093421 w 7036051"/>
              <a:gd name="connsiteY41" fmla="*/ 5375473 h 5492212"/>
              <a:gd name="connsiteX42" fmla="*/ 5959474 w 7036051"/>
              <a:gd name="connsiteY42" fmla="*/ 5373386 h 5492212"/>
              <a:gd name="connsiteX43" fmla="*/ 5931492 w 7036051"/>
              <a:gd name="connsiteY43" fmla="*/ 5371513 h 5492212"/>
              <a:gd name="connsiteX44" fmla="*/ 5909558 w 7036051"/>
              <a:gd name="connsiteY44" fmla="*/ 5364228 h 5492212"/>
              <a:gd name="connsiteX45" fmla="*/ 5906319 w 7036051"/>
              <a:gd name="connsiteY45" fmla="*/ 5357590 h 5492212"/>
              <a:gd name="connsiteX46" fmla="*/ 5891268 w 7036051"/>
              <a:gd name="connsiteY46" fmla="*/ 5355650 h 5492212"/>
              <a:gd name="connsiteX47" fmla="*/ 5887711 w 7036051"/>
              <a:gd name="connsiteY47" fmla="*/ 5353947 h 5492212"/>
              <a:gd name="connsiteX48" fmla="*/ 5866852 w 7036051"/>
              <a:gd name="connsiteY48" fmla="*/ 5345374 h 5492212"/>
              <a:gd name="connsiteX49" fmla="*/ 5811310 w 7036051"/>
              <a:gd name="connsiteY49" fmla="*/ 5356530 h 5492212"/>
              <a:gd name="connsiteX50" fmla="*/ 5770689 w 7036051"/>
              <a:gd name="connsiteY50" fmla="*/ 5359014 h 5492212"/>
              <a:gd name="connsiteX51" fmla="*/ 5767719 w 7036051"/>
              <a:gd name="connsiteY51" fmla="*/ 5357260 h 5492212"/>
              <a:gd name="connsiteX52" fmla="*/ 5765688 w 7036051"/>
              <a:gd name="connsiteY52" fmla="*/ 5352793 h 5492212"/>
              <a:gd name="connsiteX53" fmla="*/ 5758598 w 7036051"/>
              <a:gd name="connsiteY53" fmla="*/ 5351053 h 5492212"/>
              <a:gd name="connsiteX54" fmla="*/ 5752036 w 7036051"/>
              <a:gd name="connsiteY54" fmla="*/ 5346019 h 5492212"/>
              <a:gd name="connsiteX55" fmla="*/ 5503590 w 7036051"/>
              <a:gd name="connsiteY55" fmla="*/ 5325537 h 5492212"/>
              <a:gd name="connsiteX56" fmla="*/ 5389848 w 7036051"/>
              <a:gd name="connsiteY56" fmla="*/ 5351472 h 5492212"/>
              <a:gd name="connsiteX57" fmla="*/ 5344450 w 7036051"/>
              <a:gd name="connsiteY57" fmla="*/ 5354840 h 5492212"/>
              <a:gd name="connsiteX58" fmla="*/ 5338428 w 7036051"/>
              <a:gd name="connsiteY58" fmla="*/ 5350516 h 5492212"/>
              <a:gd name="connsiteX59" fmla="*/ 5273489 w 7036051"/>
              <a:gd name="connsiteY59" fmla="*/ 5373945 h 5492212"/>
              <a:gd name="connsiteX60" fmla="*/ 5182701 w 7036051"/>
              <a:gd name="connsiteY60" fmla="*/ 5370075 h 5492212"/>
              <a:gd name="connsiteX61" fmla="*/ 5114856 w 7036051"/>
              <a:gd name="connsiteY61" fmla="*/ 5361037 h 5492212"/>
              <a:gd name="connsiteX62" fmla="*/ 5076532 w 7036051"/>
              <a:gd name="connsiteY62" fmla="*/ 5358612 h 5492212"/>
              <a:gd name="connsiteX63" fmla="*/ 5048954 w 7036051"/>
              <a:gd name="connsiteY63" fmla="*/ 5353915 h 5492212"/>
              <a:gd name="connsiteX64" fmla="*/ 4977087 w 7036051"/>
              <a:gd name="connsiteY64" fmla="*/ 5357736 h 5492212"/>
              <a:gd name="connsiteX65" fmla="*/ 4857261 w 7036051"/>
              <a:gd name="connsiteY65" fmla="*/ 5370659 h 5492212"/>
              <a:gd name="connsiteX66" fmla="*/ 4769845 w 7036051"/>
              <a:gd name="connsiteY66" fmla="*/ 5353264 h 5492212"/>
              <a:gd name="connsiteX67" fmla="*/ 4722220 w 7036051"/>
              <a:gd name="connsiteY67" fmla="*/ 5370534 h 5492212"/>
              <a:gd name="connsiteX68" fmla="*/ 4667552 w 7036051"/>
              <a:gd name="connsiteY68" fmla="*/ 5366753 h 5492212"/>
              <a:gd name="connsiteX69" fmla="*/ 4454472 w 7036051"/>
              <a:gd name="connsiteY69" fmla="*/ 5391442 h 5492212"/>
              <a:gd name="connsiteX70" fmla="*/ 4317219 w 7036051"/>
              <a:gd name="connsiteY70" fmla="*/ 5411554 h 5492212"/>
              <a:gd name="connsiteX71" fmla="*/ 4298346 w 7036051"/>
              <a:gd name="connsiteY71" fmla="*/ 5416146 h 5492212"/>
              <a:gd name="connsiteX72" fmla="*/ 4298228 w 7036051"/>
              <a:gd name="connsiteY72" fmla="*/ 5417983 h 5492212"/>
              <a:gd name="connsiteX73" fmla="*/ 4295233 w 7036051"/>
              <a:gd name="connsiteY73" fmla="*/ 5418735 h 5492212"/>
              <a:gd name="connsiteX74" fmla="*/ 4292799 w 7036051"/>
              <a:gd name="connsiteY74" fmla="*/ 5417494 h 5492212"/>
              <a:gd name="connsiteX75" fmla="*/ 4289225 w 7036051"/>
              <a:gd name="connsiteY75" fmla="*/ 5418364 h 5492212"/>
              <a:gd name="connsiteX76" fmla="*/ 4279515 w 7036051"/>
              <a:gd name="connsiteY76" fmla="*/ 5420247 h 5492212"/>
              <a:gd name="connsiteX77" fmla="*/ 4275872 w 7036051"/>
              <a:gd name="connsiteY77" fmla="*/ 5423890 h 5492212"/>
              <a:gd name="connsiteX78" fmla="*/ 4227055 w 7036051"/>
              <a:gd name="connsiteY78" fmla="*/ 5427466 h 5492212"/>
              <a:gd name="connsiteX79" fmla="*/ 4213123 w 7036051"/>
              <a:gd name="connsiteY79" fmla="*/ 5433155 h 5492212"/>
              <a:gd name="connsiteX80" fmla="*/ 4175436 w 7036051"/>
              <a:gd name="connsiteY80" fmla="*/ 5434156 h 5492212"/>
              <a:gd name="connsiteX81" fmla="*/ 4132856 w 7036051"/>
              <a:gd name="connsiteY81" fmla="*/ 5439937 h 5492212"/>
              <a:gd name="connsiteX82" fmla="*/ 4102333 w 7036051"/>
              <a:gd name="connsiteY82" fmla="*/ 5447021 h 5492212"/>
              <a:gd name="connsiteX83" fmla="*/ 4022159 w 7036051"/>
              <a:gd name="connsiteY83" fmla="*/ 5449566 h 5492212"/>
              <a:gd name="connsiteX84" fmla="*/ 3888224 w 7036051"/>
              <a:gd name="connsiteY84" fmla="*/ 5447312 h 5492212"/>
              <a:gd name="connsiteX85" fmla="*/ 3860026 w 7036051"/>
              <a:gd name="connsiteY85" fmla="*/ 5448274 h 5492212"/>
              <a:gd name="connsiteX86" fmla="*/ 3832796 w 7036051"/>
              <a:gd name="connsiteY86" fmla="*/ 5461349 h 5492212"/>
              <a:gd name="connsiteX87" fmla="*/ 3817485 w 7036051"/>
              <a:gd name="connsiteY87" fmla="*/ 5462797 h 5492212"/>
              <a:gd name="connsiteX88" fmla="*/ 3813676 w 7036051"/>
              <a:gd name="connsiteY88" fmla="*/ 5464379 h 5492212"/>
              <a:gd name="connsiteX89" fmla="*/ 3791563 w 7036051"/>
              <a:gd name="connsiteY89" fmla="*/ 5472259 h 5492212"/>
              <a:gd name="connsiteX90" fmla="*/ 3737858 w 7036051"/>
              <a:gd name="connsiteY90" fmla="*/ 5459331 h 5492212"/>
              <a:gd name="connsiteX91" fmla="*/ 3697716 w 7036051"/>
              <a:gd name="connsiteY91" fmla="*/ 5455539 h 5492212"/>
              <a:gd name="connsiteX92" fmla="*/ 3694487 w 7036051"/>
              <a:gd name="connsiteY92" fmla="*/ 5457193 h 5492212"/>
              <a:gd name="connsiteX93" fmla="*/ 3691779 w 7036051"/>
              <a:gd name="connsiteY93" fmla="*/ 5461582 h 5492212"/>
              <a:gd name="connsiteX94" fmla="*/ 3684442 w 7036051"/>
              <a:gd name="connsiteY94" fmla="*/ 5463086 h 5492212"/>
              <a:gd name="connsiteX95" fmla="*/ 3677129 w 7036051"/>
              <a:gd name="connsiteY95" fmla="*/ 5467898 h 5492212"/>
              <a:gd name="connsiteX96" fmla="*/ 3438897 w 7036051"/>
              <a:gd name="connsiteY96" fmla="*/ 5462195 h 5492212"/>
              <a:gd name="connsiteX97" fmla="*/ 3389756 w 7036051"/>
              <a:gd name="connsiteY97" fmla="*/ 5444428 h 5492212"/>
              <a:gd name="connsiteX98" fmla="*/ 3316666 w 7036051"/>
              <a:gd name="connsiteY98" fmla="*/ 5450736 h 5492212"/>
              <a:gd name="connsiteX99" fmla="*/ 3271894 w 7036051"/>
              <a:gd name="connsiteY99" fmla="*/ 5445907 h 5492212"/>
              <a:gd name="connsiteX100" fmla="*/ 3265228 w 7036051"/>
              <a:gd name="connsiteY100" fmla="*/ 5450024 h 5492212"/>
              <a:gd name="connsiteX101" fmla="*/ 3204017 w 7036051"/>
              <a:gd name="connsiteY101" fmla="*/ 5424552 h 5492212"/>
              <a:gd name="connsiteX102" fmla="*/ 3112867 w 7036051"/>
              <a:gd name="connsiteY102" fmla="*/ 5425473 h 5492212"/>
              <a:gd name="connsiteX103" fmla="*/ 3043809 w 7036051"/>
              <a:gd name="connsiteY103" fmla="*/ 5432293 h 5492212"/>
              <a:gd name="connsiteX104" fmla="*/ 3005211 w 7036051"/>
              <a:gd name="connsiteY104" fmla="*/ 5433472 h 5492212"/>
              <a:gd name="connsiteX105" fmla="*/ 2976986 w 7036051"/>
              <a:gd name="connsiteY105" fmla="*/ 5437264 h 5492212"/>
              <a:gd name="connsiteX106" fmla="*/ 2905879 w 7036051"/>
              <a:gd name="connsiteY106" fmla="*/ 5431128 h 5492212"/>
              <a:gd name="connsiteX107" fmla="*/ 2788318 w 7036051"/>
              <a:gd name="connsiteY107" fmla="*/ 5414358 h 5492212"/>
              <a:gd name="connsiteX108" fmla="*/ 2653590 w 7036051"/>
              <a:gd name="connsiteY108" fmla="*/ 5410111 h 5492212"/>
              <a:gd name="connsiteX109" fmla="*/ 2598481 w 7036051"/>
              <a:gd name="connsiteY109" fmla="*/ 5412114 h 5492212"/>
              <a:gd name="connsiteX110" fmla="*/ 2333897 w 7036051"/>
              <a:gd name="connsiteY110" fmla="*/ 5408505 h 5492212"/>
              <a:gd name="connsiteX111" fmla="*/ 2271841 w 7036051"/>
              <a:gd name="connsiteY111" fmla="*/ 5396433 h 5492212"/>
              <a:gd name="connsiteX112" fmla="*/ 2143705 w 7036051"/>
              <a:gd name="connsiteY112" fmla="*/ 5345095 h 5492212"/>
              <a:gd name="connsiteX113" fmla="*/ 1986408 w 7036051"/>
              <a:gd name="connsiteY113" fmla="*/ 5335524 h 5492212"/>
              <a:gd name="connsiteX114" fmla="*/ 1975333 w 7036051"/>
              <a:gd name="connsiteY114" fmla="*/ 5325099 h 5492212"/>
              <a:gd name="connsiteX115" fmla="*/ 1972441 w 7036051"/>
              <a:gd name="connsiteY115" fmla="*/ 5323775 h 5492212"/>
              <a:gd name="connsiteX116" fmla="*/ 1971497 w 7036051"/>
              <a:gd name="connsiteY116" fmla="*/ 5324412 h 5492212"/>
              <a:gd name="connsiteX117" fmla="*/ 1956886 w 7036051"/>
              <a:gd name="connsiteY117" fmla="*/ 5327069 h 5492212"/>
              <a:gd name="connsiteX118" fmla="*/ 1924833 w 7036051"/>
              <a:gd name="connsiteY118" fmla="*/ 5344911 h 5492212"/>
              <a:gd name="connsiteX119" fmla="*/ 1885856 w 7036051"/>
              <a:gd name="connsiteY119" fmla="*/ 5367299 h 5492212"/>
              <a:gd name="connsiteX120" fmla="*/ 1855937 w 7036051"/>
              <a:gd name="connsiteY120" fmla="*/ 5372820 h 5492212"/>
              <a:gd name="connsiteX121" fmla="*/ 1784500 w 7036051"/>
              <a:gd name="connsiteY121" fmla="*/ 5395926 h 5492212"/>
              <a:gd name="connsiteX122" fmla="*/ 1737998 w 7036051"/>
              <a:gd name="connsiteY122" fmla="*/ 5407426 h 5492212"/>
              <a:gd name="connsiteX123" fmla="*/ 1736716 w 7036051"/>
              <a:gd name="connsiteY123" fmla="*/ 5407939 h 5492212"/>
              <a:gd name="connsiteX124" fmla="*/ 1726742 w 7036051"/>
              <a:gd name="connsiteY124" fmla="*/ 5405934 h 5492212"/>
              <a:gd name="connsiteX125" fmla="*/ 1726849 w 7036051"/>
              <a:gd name="connsiteY125" fmla="*/ 5401221 h 5492212"/>
              <a:gd name="connsiteX126" fmla="*/ 1718134 w 7036051"/>
              <a:gd name="connsiteY126" fmla="*/ 5398128 h 5492212"/>
              <a:gd name="connsiteX127" fmla="*/ 1701063 w 7036051"/>
              <a:gd name="connsiteY127" fmla="*/ 5400545 h 5492212"/>
              <a:gd name="connsiteX128" fmla="*/ 1694634 w 7036051"/>
              <a:gd name="connsiteY128" fmla="*/ 5398728 h 5492212"/>
              <a:gd name="connsiteX129" fmla="*/ 1692270 w 7036051"/>
              <a:gd name="connsiteY129" fmla="*/ 5399053 h 5492212"/>
              <a:gd name="connsiteX130" fmla="*/ 1686657 w 7036051"/>
              <a:gd name="connsiteY130" fmla="*/ 5399247 h 5492212"/>
              <a:gd name="connsiteX131" fmla="*/ 1687479 w 7036051"/>
              <a:gd name="connsiteY131" fmla="*/ 5402165 h 5492212"/>
              <a:gd name="connsiteX132" fmla="*/ 1680969 w 7036051"/>
              <a:gd name="connsiteY132" fmla="*/ 5407963 h 5492212"/>
              <a:gd name="connsiteX133" fmla="*/ 1648682 w 7036051"/>
              <a:gd name="connsiteY133" fmla="*/ 5407558 h 5492212"/>
              <a:gd name="connsiteX134" fmla="*/ 1646819 w 7036051"/>
              <a:gd name="connsiteY134" fmla="*/ 5404306 h 5492212"/>
              <a:gd name="connsiteX135" fmla="*/ 1642743 w 7036051"/>
              <a:gd name="connsiteY135" fmla="*/ 5403927 h 5492212"/>
              <a:gd name="connsiteX136" fmla="*/ 1639788 w 7036051"/>
              <a:gd name="connsiteY136" fmla="*/ 5407135 h 5492212"/>
              <a:gd name="connsiteX137" fmla="*/ 1585803 w 7036051"/>
              <a:gd name="connsiteY137" fmla="*/ 5416574 h 5492212"/>
              <a:gd name="connsiteX138" fmla="*/ 1513331 w 7036051"/>
              <a:gd name="connsiteY138" fmla="*/ 5423805 h 5492212"/>
              <a:gd name="connsiteX139" fmla="*/ 1460734 w 7036051"/>
              <a:gd name="connsiteY139" fmla="*/ 5411778 h 5492212"/>
              <a:gd name="connsiteX140" fmla="*/ 1456045 w 7036051"/>
              <a:gd name="connsiteY140" fmla="*/ 5414928 h 5492212"/>
              <a:gd name="connsiteX141" fmla="*/ 1419653 w 7036051"/>
              <a:gd name="connsiteY141" fmla="*/ 5415060 h 5492212"/>
              <a:gd name="connsiteX142" fmla="*/ 1292605 w 7036051"/>
              <a:gd name="connsiteY142" fmla="*/ 5394671 h 5492212"/>
              <a:gd name="connsiteX143" fmla="*/ 1221477 w 7036051"/>
              <a:gd name="connsiteY143" fmla="*/ 5395509 h 5492212"/>
              <a:gd name="connsiteX144" fmla="*/ 1196159 w 7036051"/>
              <a:gd name="connsiteY144" fmla="*/ 5399169 h 5492212"/>
              <a:gd name="connsiteX145" fmla="*/ 1153748 w 7036051"/>
              <a:gd name="connsiteY145" fmla="*/ 5405093 h 5492212"/>
              <a:gd name="connsiteX146" fmla="*/ 1121874 w 7036051"/>
              <a:gd name="connsiteY146" fmla="*/ 5417803 h 5492212"/>
              <a:gd name="connsiteX147" fmla="*/ 1086481 w 7036051"/>
              <a:gd name="connsiteY147" fmla="*/ 5419474 h 5492212"/>
              <a:gd name="connsiteX148" fmla="*/ 1078485 w 7036051"/>
              <a:gd name="connsiteY148" fmla="*/ 5409150 h 5492212"/>
              <a:gd name="connsiteX149" fmla="*/ 1040550 w 7036051"/>
              <a:gd name="connsiteY149" fmla="*/ 5414415 h 5492212"/>
              <a:gd name="connsiteX150" fmla="*/ 982981 w 7036051"/>
              <a:gd name="connsiteY150" fmla="*/ 5423575 h 5492212"/>
              <a:gd name="connsiteX151" fmla="*/ 949836 w 7036051"/>
              <a:gd name="connsiteY151" fmla="*/ 5426093 h 5492212"/>
              <a:gd name="connsiteX152" fmla="*/ 859237 w 7036051"/>
              <a:gd name="connsiteY152" fmla="*/ 5435973 h 5492212"/>
              <a:gd name="connsiteX153" fmla="*/ 768445 w 7036051"/>
              <a:gd name="connsiteY153" fmla="*/ 5448159 h 5492212"/>
              <a:gd name="connsiteX154" fmla="*/ 714393 w 7036051"/>
              <a:gd name="connsiteY154" fmla="*/ 5468302 h 5492212"/>
              <a:gd name="connsiteX155" fmla="*/ 639791 w 7036051"/>
              <a:gd name="connsiteY155" fmla="*/ 5476924 h 5492212"/>
              <a:gd name="connsiteX156" fmla="*/ 627266 w 7036051"/>
              <a:gd name="connsiteY156" fmla="*/ 5480260 h 5492212"/>
              <a:gd name="connsiteX157" fmla="*/ 609977 w 7036051"/>
              <a:gd name="connsiteY157" fmla="*/ 5478891 h 5492212"/>
              <a:gd name="connsiteX158" fmla="*/ 540688 w 7036051"/>
              <a:gd name="connsiteY158" fmla="*/ 5472807 h 5492212"/>
              <a:gd name="connsiteX159" fmla="*/ 486194 w 7036051"/>
              <a:gd name="connsiteY159" fmla="*/ 5462661 h 5492212"/>
              <a:gd name="connsiteX160" fmla="*/ 418164 w 7036051"/>
              <a:gd name="connsiteY160" fmla="*/ 5472485 h 5492212"/>
              <a:gd name="connsiteX161" fmla="*/ 376724 w 7036051"/>
              <a:gd name="connsiteY161" fmla="*/ 5470967 h 5492212"/>
              <a:gd name="connsiteX162" fmla="*/ 308908 w 7036051"/>
              <a:gd name="connsiteY162" fmla="*/ 5457025 h 5492212"/>
              <a:gd name="connsiteX163" fmla="*/ 219416 w 7036051"/>
              <a:gd name="connsiteY163" fmla="*/ 5463995 h 5492212"/>
              <a:gd name="connsiteX164" fmla="*/ 200977 w 7036051"/>
              <a:gd name="connsiteY164" fmla="*/ 5480608 h 5492212"/>
              <a:gd name="connsiteX165" fmla="*/ 176226 w 7036051"/>
              <a:gd name="connsiteY165" fmla="*/ 5491022 h 5492212"/>
              <a:gd name="connsiteX166" fmla="*/ 165702 w 7036051"/>
              <a:gd name="connsiteY166" fmla="*/ 5468604 h 5492212"/>
              <a:gd name="connsiteX167" fmla="*/ 88282 w 7036051"/>
              <a:gd name="connsiteY167" fmla="*/ 5453658 h 5492212"/>
              <a:gd name="connsiteX168" fmla="*/ 49602 w 7036051"/>
              <a:gd name="connsiteY168" fmla="*/ 5448762 h 5492212"/>
              <a:gd name="connsiteX169" fmla="*/ 22844 w 7036051"/>
              <a:gd name="connsiteY169" fmla="*/ 5450459 h 5492212"/>
              <a:gd name="connsiteX170" fmla="*/ 0 w 7036051"/>
              <a:gd name="connsiteY170" fmla="*/ 5447653 h 549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7036051" h="5492212">
                <a:moveTo>
                  <a:pt x="0" y="0"/>
                </a:moveTo>
                <a:lnTo>
                  <a:pt x="7036051" y="0"/>
                </a:lnTo>
                <a:lnTo>
                  <a:pt x="7036051" y="5163846"/>
                </a:lnTo>
                <a:lnTo>
                  <a:pt x="7012593" y="5176898"/>
                </a:lnTo>
                <a:cubicBezTo>
                  <a:pt x="7010768" y="5193373"/>
                  <a:pt x="6968133" y="5178026"/>
                  <a:pt x="6958601" y="5204359"/>
                </a:cubicBezTo>
                <a:cubicBezTo>
                  <a:pt x="6956255" y="5203750"/>
                  <a:pt x="6953771" y="5203373"/>
                  <a:pt x="6951226" y="5203241"/>
                </a:cubicBezTo>
                <a:cubicBezTo>
                  <a:pt x="6936441" y="5202478"/>
                  <a:pt x="6922846" y="5209982"/>
                  <a:pt x="6920864" y="5220003"/>
                </a:cubicBezTo>
                <a:cubicBezTo>
                  <a:pt x="6902003" y="5258795"/>
                  <a:pt x="6863469" y="5243876"/>
                  <a:pt x="6834841" y="5266115"/>
                </a:cubicBezTo>
                <a:cubicBezTo>
                  <a:pt x="6800315" y="5289373"/>
                  <a:pt x="6805780" y="5289922"/>
                  <a:pt x="6777937" y="5332502"/>
                </a:cubicBezTo>
                <a:cubicBezTo>
                  <a:pt x="6765321" y="5328518"/>
                  <a:pt x="6759096" y="5331534"/>
                  <a:pt x="6752874" y="5340428"/>
                </a:cubicBezTo>
                <a:cubicBezTo>
                  <a:pt x="6735526" y="5351218"/>
                  <a:pt x="6717730" y="5333264"/>
                  <a:pt x="6711115" y="5353924"/>
                </a:cubicBezTo>
                <a:cubicBezTo>
                  <a:pt x="6709352" y="5351156"/>
                  <a:pt x="6706090" y="5350761"/>
                  <a:pt x="6702149" y="5351500"/>
                </a:cubicBezTo>
                <a:lnTo>
                  <a:pt x="6698458" y="5352743"/>
                </a:lnTo>
                <a:lnTo>
                  <a:pt x="6698049" y="5352570"/>
                </a:lnTo>
                <a:lnTo>
                  <a:pt x="6697297" y="5353134"/>
                </a:lnTo>
                <a:lnTo>
                  <a:pt x="6689118" y="5355890"/>
                </a:lnTo>
                <a:cubicBezTo>
                  <a:pt x="6680171" y="5359440"/>
                  <a:pt x="6671805" y="5362584"/>
                  <a:pt x="6670605" y="5355427"/>
                </a:cubicBezTo>
                <a:cubicBezTo>
                  <a:pt x="6665330" y="5354991"/>
                  <a:pt x="6661976" y="5355734"/>
                  <a:pt x="6659606" y="5357084"/>
                </a:cubicBezTo>
                <a:cubicBezTo>
                  <a:pt x="6654864" y="5359782"/>
                  <a:pt x="6654050" y="5364908"/>
                  <a:pt x="6649636" y="5367869"/>
                </a:cubicBezTo>
                <a:lnTo>
                  <a:pt x="6642159" y="5369506"/>
                </a:lnTo>
                <a:lnTo>
                  <a:pt x="6640764" y="5370991"/>
                </a:lnTo>
                <a:lnTo>
                  <a:pt x="6636665" y="5374002"/>
                </a:lnTo>
                <a:lnTo>
                  <a:pt x="6641287" y="5376181"/>
                </a:lnTo>
                <a:cubicBezTo>
                  <a:pt x="6646080" y="5377976"/>
                  <a:pt x="6597903" y="5386514"/>
                  <a:pt x="6591018" y="5390981"/>
                </a:cubicBezTo>
                <a:lnTo>
                  <a:pt x="6548326" y="5403583"/>
                </a:lnTo>
                <a:lnTo>
                  <a:pt x="6472868" y="5394733"/>
                </a:lnTo>
                <a:cubicBezTo>
                  <a:pt x="6457699" y="5415896"/>
                  <a:pt x="6417760" y="5410703"/>
                  <a:pt x="6401194" y="5422870"/>
                </a:cubicBezTo>
                <a:lnTo>
                  <a:pt x="6381961" y="5422940"/>
                </a:lnTo>
                <a:lnTo>
                  <a:pt x="6363834" y="5417751"/>
                </a:lnTo>
                <a:lnTo>
                  <a:pt x="6363997" y="5415912"/>
                </a:lnTo>
                <a:cubicBezTo>
                  <a:pt x="6363602" y="5414702"/>
                  <a:pt x="6362617" y="5414594"/>
                  <a:pt x="6361124" y="5415066"/>
                </a:cubicBezTo>
                <a:lnTo>
                  <a:pt x="6358507" y="5416224"/>
                </a:lnTo>
                <a:lnTo>
                  <a:pt x="6355073" y="5415242"/>
                </a:lnTo>
                <a:lnTo>
                  <a:pt x="6345676" y="5413049"/>
                </a:lnTo>
                <a:lnTo>
                  <a:pt x="6342596" y="5409297"/>
                </a:lnTo>
                <a:cubicBezTo>
                  <a:pt x="6333502" y="5403420"/>
                  <a:pt x="6312379" y="5410664"/>
                  <a:pt x="6305742" y="5401622"/>
                </a:cubicBezTo>
                <a:lnTo>
                  <a:pt x="6294445" y="5404149"/>
                </a:lnTo>
                <a:lnTo>
                  <a:pt x="6281414" y="5398024"/>
                </a:lnTo>
                <a:cubicBezTo>
                  <a:pt x="6269392" y="5392983"/>
                  <a:pt x="6257013" y="5390092"/>
                  <a:pt x="6243972" y="5395807"/>
                </a:cubicBezTo>
                <a:cubicBezTo>
                  <a:pt x="6248312" y="5382942"/>
                  <a:pt x="6211634" y="5399629"/>
                  <a:pt x="6202379" y="5388661"/>
                </a:cubicBezTo>
                <a:cubicBezTo>
                  <a:pt x="6196568" y="5379556"/>
                  <a:pt x="6184084" y="5382499"/>
                  <a:pt x="6173010" y="5380606"/>
                </a:cubicBezTo>
                <a:cubicBezTo>
                  <a:pt x="6162384" y="5372079"/>
                  <a:pt x="6109972" y="5371285"/>
                  <a:pt x="6093421" y="5375473"/>
                </a:cubicBezTo>
                <a:cubicBezTo>
                  <a:pt x="6048943" y="5392971"/>
                  <a:pt x="5995413" y="5360396"/>
                  <a:pt x="5959474" y="5373386"/>
                </a:cubicBezTo>
                <a:cubicBezTo>
                  <a:pt x="5949048" y="5374123"/>
                  <a:pt x="5939860" y="5373301"/>
                  <a:pt x="5931492" y="5371513"/>
                </a:cubicBezTo>
                <a:lnTo>
                  <a:pt x="5909558" y="5364228"/>
                </a:lnTo>
                <a:lnTo>
                  <a:pt x="5906319" y="5357590"/>
                </a:lnTo>
                <a:lnTo>
                  <a:pt x="5891268" y="5355650"/>
                </a:lnTo>
                <a:lnTo>
                  <a:pt x="5887711" y="5353947"/>
                </a:lnTo>
                <a:cubicBezTo>
                  <a:pt x="5880924" y="5350671"/>
                  <a:pt x="5874113" y="5347614"/>
                  <a:pt x="5866852" y="5345374"/>
                </a:cubicBezTo>
                <a:cubicBezTo>
                  <a:pt x="5859911" y="5373405"/>
                  <a:pt x="5803959" y="5330929"/>
                  <a:pt x="5811310" y="5356530"/>
                </a:cubicBezTo>
                <a:cubicBezTo>
                  <a:pt x="5780489" y="5350949"/>
                  <a:pt x="5782784" y="5364359"/>
                  <a:pt x="5770689" y="5359014"/>
                </a:cubicBezTo>
                <a:lnTo>
                  <a:pt x="5767719" y="5357260"/>
                </a:lnTo>
                <a:lnTo>
                  <a:pt x="5765688" y="5352793"/>
                </a:lnTo>
                <a:lnTo>
                  <a:pt x="5758598" y="5351053"/>
                </a:lnTo>
                <a:lnTo>
                  <a:pt x="5752036" y="5346019"/>
                </a:lnTo>
                <a:cubicBezTo>
                  <a:pt x="5676031" y="5353035"/>
                  <a:pt x="5573285" y="5304575"/>
                  <a:pt x="5503590" y="5325537"/>
                </a:cubicBezTo>
                <a:lnTo>
                  <a:pt x="5389848" y="5351472"/>
                </a:lnTo>
                <a:cubicBezTo>
                  <a:pt x="5378275" y="5360535"/>
                  <a:pt x="5357949" y="5362044"/>
                  <a:pt x="5344450" y="5354840"/>
                </a:cubicBezTo>
                <a:cubicBezTo>
                  <a:pt x="5342129" y="5353601"/>
                  <a:pt x="5340101" y="5352144"/>
                  <a:pt x="5338428" y="5350516"/>
                </a:cubicBezTo>
                <a:cubicBezTo>
                  <a:pt x="5303858" y="5372450"/>
                  <a:pt x="5291134" y="5358414"/>
                  <a:pt x="5273489" y="5373945"/>
                </a:cubicBezTo>
                <a:cubicBezTo>
                  <a:pt x="5228455" y="5376430"/>
                  <a:pt x="5198895" y="5356533"/>
                  <a:pt x="5182701" y="5370075"/>
                </a:cubicBezTo>
                <a:cubicBezTo>
                  <a:pt x="5161004" y="5366959"/>
                  <a:pt x="5136154" y="5346791"/>
                  <a:pt x="5114856" y="5361037"/>
                </a:cubicBezTo>
                <a:cubicBezTo>
                  <a:pt x="5116518" y="5347803"/>
                  <a:pt x="5086668" y="5368445"/>
                  <a:pt x="5076532" y="5358612"/>
                </a:cubicBezTo>
                <a:cubicBezTo>
                  <a:pt x="5069788" y="5350240"/>
                  <a:pt x="5059157" y="5354551"/>
                  <a:pt x="5048954" y="5353915"/>
                </a:cubicBezTo>
                <a:cubicBezTo>
                  <a:pt x="5038015" y="5346654"/>
                  <a:pt x="4991132" y="5351733"/>
                  <a:pt x="4977087" y="5357736"/>
                </a:cubicBezTo>
                <a:cubicBezTo>
                  <a:pt x="4940420" y="5380054"/>
                  <a:pt x="4887089" y="5353763"/>
                  <a:pt x="4857261" y="5370659"/>
                </a:cubicBezTo>
                <a:cubicBezTo>
                  <a:pt x="4820568" y="5378246"/>
                  <a:pt x="4797284" y="5358899"/>
                  <a:pt x="4769845" y="5353264"/>
                </a:cubicBezTo>
                <a:cubicBezTo>
                  <a:pt x="4768462" y="5381819"/>
                  <a:pt x="4711275" y="5345988"/>
                  <a:pt x="4722220" y="5370534"/>
                </a:cubicBezTo>
                <a:cubicBezTo>
                  <a:pt x="4684293" y="5367762"/>
                  <a:pt x="4704662" y="5391854"/>
                  <a:pt x="4667552" y="5366753"/>
                </a:cubicBezTo>
                <a:cubicBezTo>
                  <a:pt x="4600967" y="5382212"/>
                  <a:pt x="4513038" y="5362869"/>
                  <a:pt x="4454472" y="5391442"/>
                </a:cubicBezTo>
                <a:lnTo>
                  <a:pt x="4317219" y="5411554"/>
                </a:lnTo>
                <a:lnTo>
                  <a:pt x="4298346" y="5416146"/>
                </a:lnTo>
                <a:cubicBezTo>
                  <a:pt x="4298306" y="5416758"/>
                  <a:pt x="4298267" y="5417371"/>
                  <a:pt x="4298228" y="5417983"/>
                </a:cubicBezTo>
                <a:cubicBezTo>
                  <a:pt x="4297649" y="5419178"/>
                  <a:pt x="4296651" y="5419253"/>
                  <a:pt x="4295233" y="5418735"/>
                </a:cubicBezTo>
                <a:lnTo>
                  <a:pt x="4292799" y="5417494"/>
                </a:lnTo>
                <a:lnTo>
                  <a:pt x="4289225" y="5418364"/>
                </a:lnTo>
                <a:lnTo>
                  <a:pt x="4279515" y="5420247"/>
                </a:lnTo>
                <a:lnTo>
                  <a:pt x="4275872" y="5423890"/>
                </a:lnTo>
                <a:lnTo>
                  <a:pt x="4227055" y="5427466"/>
                </a:lnTo>
                <a:lnTo>
                  <a:pt x="4213123" y="5433155"/>
                </a:lnTo>
                <a:cubicBezTo>
                  <a:pt x="4200364" y="5437794"/>
                  <a:pt x="4187574" y="5440279"/>
                  <a:pt x="4175436" y="5434156"/>
                </a:cubicBezTo>
                <a:cubicBezTo>
                  <a:pt x="4177805" y="5447129"/>
                  <a:pt x="4143760" y="5429295"/>
                  <a:pt x="4132856" y="5439937"/>
                </a:cubicBezTo>
                <a:cubicBezTo>
                  <a:pt x="4125673" y="5448831"/>
                  <a:pt x="4113669" y="5445492"/>
                  <a:pt x="4102333" y="5447021"/>
                </a:cubicBezTo>
                <a:cubicBezTo>
                  <a:pt x="4090434" y="5455185"/>
                  <a:pt x="4038031" y="5454280"/>
                  <a:pt x="4022159" y="5449566"/>
                </a:cubicBezTo>
                <a:cubicBezTo>
                  <a:pt x="3980455" y="5430671"/>
                  <a:pt x="3922096" y="5461433"/>
                  <a:pt x="3888224" y="5447312"/>
                </a:cubicBezTo>
                <a:cubicBezTo>
                  <a:pt x="3877937" y="5446239"/>
                  <a:pt x="3868647" y="5446763"/>
                  <a:pt x="3860026" y="5448274"/>
                </a:cubicBezTo>
                <a:lnTo>
                  <a:pt x="3832796" y="5461349"/>
                </a:lnTo>
                <a:lnTo>
                  <a:pt x="3817485" y="5462797"/>
                </a:lnTo>
                <a:lnTo>
                  <a:pt x="3813676" y="5464379"/>
                </a:lnTo>
                <a:cubicBezTo>
                  <a:pt x="3806407" y="5467429"/>
                  <a:pt x="3799147" y="5470257"/>
                  <a:pt x="3791563" y="5472259"/>
                </a:cubicBezTo>
                <a:cubicBezTo>
                  <a:pt x="3788910" y="5444072"/>
                  <a:pt x="3726624" y="5484631"/>
                  <a:pt x="3737858" y="5459331"/>
                </a:cubicBezTo>
                <a:cubicBezTo>
                  <a:pt x="3706262" y="5463900"/>
                  <a:pt x="3710598" y="5450598"/>
                  <a:pt x="3697716" y="5455539"/>
                </a:cubicBezTo>
                <a:lnTo>
                  <a:pt x="3694487" y="5457193"/>
                </a:lnTo>
                <a:lnTo>
                  <a:pt x="3691779" y="5461582"/>
                </a:lnTo>
                <a:lnTo>
                  <a:pt x="3684442" y="5463086"/>
                </a:lnTo>
                <a:lnTo>
                  <a:pt x="3677129" y="5467898"/>
                </a:lnTo>
                <a:cubicBezTo>
                  <a:pt x="3602381" y="5458439"/>
                  <a:pt x="3505226" y="5485361"/>
                  <a:pt x="3438897" y="5462195"/>
                </a:cubicBezTo>
                <a:lnTo>
                  <a:pt x="3389756" y="5444428"/>
                </a:lnTo>
                <a:cubicBezTo>
                  <a:pt x="3364455" y="5437704"/>
                  <a:pt x="3342081" y="5466704"/>
                  <a:pt x="3316666" y="5450736"/>
                </a:cubicBezTo>
                <a:cubicBezTo>
                  <a:pt x="3306503" y="5441319"/>
                  <a:pt x="3286457" y="5439158"/>
                  <a:pt x="3271894" y="5445907"/>
                </a:cubicBezTo>
                <a:cubicBezTo>
                  <a:pt x="3269388" y="5447068"/>
                  <a:pt x="3267143" y="5448455"/>
                  <a:pt x="3265228" y="5450024"/>
                </a:cubicBezTo>
                <a:cubicBezTo>
                  <a:pt x="3234084" y="5427025"/>
                  <a:pt x="3219254" y="5440615"/>
                  <a:pt x="3204017" y="5424552"/>
                </a:cubicBezTo>
                <a:cubicBezTo>
                  <a:pt x="3159473" y="5420614"/>
                  <a:pt x="3126956" y="5439505"/>
                  <a:pt x="3112867" y="5425473"/>
                </a:cubicBezTo>
                <a:cubicBezTo>
                  <a:pt x="3090747" y="5427880"/>
                  <a:pt x="3062886" y="5447193"/>
                  <a:pt x="3043809" y="5432293"/>
                </a:cubicBezTo>
                <a:cubicBezTo>
                  <a:pt x="3043452" y="5445549"/>
                  <a:pt x="3016821" y="5423991"/>
                  <a:pt x="3005211" y="5433472"/>
                </a:cubicBezTo>
                <a:cubicBezTo>
                  <a:pt x="2997207" y="5441605"/>
                  <a:pt x="2987260" y="5436961"/>
                  <a:pt x="2976986" y="5437264"/>
                </a:cubicBezTo>
                <a:cubicBezTo>
                  <a:pt x="2964968" y="5444153"/>
                  <a:pt x="2918975" y="5437570"/>
                  <a:pt x="2905879" y="5431128"/>
                </a:cubicBezTo>
                <a:cubicBezTo>
                  <a:pt x="2872703" y="5407678"/>
                  <a:pt x="2815496" y="5432178"/>
                  <a:pt x="2788318" y="5414358"/>
                </a:cubicBezTo>
                <a:cubicBezTo>
                  <a:pt x="2746271" y="5410854"/>
                  <a:pt x="2685231" y="5410484"/>
                  <a:pt x="2653590" y="5410111"/>
                </a:cubicBezTo>
                <a:cubicBezTo>
                  <a:pt x="2615334" y="5411650"/>
                  <a:pt x="2639324" y="5388277"/>
                  <a:pt x="2598481" y="5412114"/>
                </a:cubicBezTo>
                <a:cubicBezTo>
                  <a:pt x="2534415" y="5394537"/>
                  <a:pt x="2387966" y="5438902"/>
                  <a:pt x="2333897" y="5408505"/>
                </a:cubicBezTo>
                <a:cubicBezTo>
                  <a:pt x="2279458" y="5405891"/>
                  <a:pt x="2312839" y="5402348"/>
                  <a:pt x="2271841" y="5396433"/>
                </a:cubicBezTo>
                <a:cubicBezTo>
                  <a:pt x="2263465" y="5363868"/>
                  <a:pt x="2168184" y="5361433"/>
                  <a:pt x="2143705" y="5345095"/>
                </a:cubicBezTo>
                <a:cubicBezTo>
                  <a:pt x="2087043" y="5343333"/>
                  <a:pt x="2041689" y="5319742"/>
                  <a:pt x="1986408" y="5335524"/>
                </a:cubicBezTo>
                <a:cubicBezTo>
                  <a:pt x="1983594" y="5331315"/>
                  <a:pt x="1979798" y="5327915"/>
                  <a:pt x="1975333" y="5325099"/>
                </a:cubicBezTo>
                <a:lnTo>
                  <a:pt x="1972441" y="5323775"/>
                </a:lnTo>
                <a:lnTo>
                  <a:pt x="1971497" y="5324412"/>
                </a:lnTo>
                <a:cubicBezTo>
                  <a:pt x="1967825" y="5325937"/>
                  <a:pt x="1963255" y="5326871"/>
                  <a:pt x="1956886" y="5327069"/>
                </a:cubicBezTo>
                <a:cubicBezTo>
                  <a:pt x="1957692" y="5357103"/>
                  <a:pt x="1944755" y="5337483"/>
                  <a:pt x="1924833" y="5344911"/>
                </a:cubicBezTo>
                <a:cubicBezTo>
                  <a:pt x="1907350" y="5349449"/>
                  <a:pt x="1899872" y="5360515"/>
                  <a:pt x="1885856" y="5367299"/>
                </a:cubicBezTo>
                <a:cubicBezTo>
                  <a:pt x="1874373" y="5371950"/>
                  <a:pt x="1870677" y="5363227"/>
                  <a:pt x="1855937" y="5372820"/>
                </a:cubicBezTo>
                <a:cubicBezTo>
                  <a:pt x="1826799" y="5367486"/>
                  <a:pt x="1805938" y="5389998"/>
                  <a:pt x="1784500" y="5395926"/>
                </a:cubicBezTo>
                <a:cubicBezTo>
                  <a:pt x="1777473" y="5395836"/>
                  <a:pt x="1756895" y="5401012"/>
                  <a:pt x="1737998" y="5407426"/>
                </a:cubicBezTo>
                <a:lnTo>
                  <a:pt x="1736716" y="5407939"/>
                </a:lnTo>
                <a:lnTo>
                  <a:pt x="1726742" y="5405934"/>
                </a:lnTo>
                <a:cubicBezTo>
                  <a:pt x="1724249" y="5404894"/>
                  <a:pt x="1723700" y="5403454"/>
                  <a:pt x="1726849" y="5401221"/>
                </a:cubicBezTo>
                <a:cubicBezTo>
                  <a:pt x="1723886" y="5399045"/>
                  <a:pt x="1720993" y="5398236"/>
                  <a:pt x="1718134" y="5398128"/>
                </a:cubicBezTo>
                <a:cubicBezTo>
                  <a:pt x="1712416" y="5397910"/>
                  <a:pt x="1706830" y="5400494"/>
                  <a:pt x="1701063" y="5400545"/>
                </a:cubicBezTo>
                <a:lnTo>
                  <a:pt x="1694634" y="5398728"/>
                </a:lnTo>
                <a:lnTo>
                  <a:pt x="1692270" y="5399053"/>
                </a:lnTo>
                <a:lnTo>
                  <a:pt x="1686657" y="5399247"/>
                </a:lnTo>
                <a:lnTo>
                  <a:pt x="1687479" y="5402165"/>
                </a:lnTo>
                <a:cubicBezTo>
                  <a:pt x="1688791" y="5404927"/>
                  <a:pt x="1689812" y="5407972"/>
                  <a:pt x="1680969" y="5407963"/>
                </a:cubicBezTo>
                <a:cubicBezTo>
                  <a:pt x="1662599" y="5406532"/>
                  <a:pt x="1656841" y="5418932"/>
                  <a:pt x="1648682" y="5407558"/>
                </a:cubicBezTo>
                <a:lnTo>
                  <a:pt x="1646819" y="5404306"/>
                </a:lnTo>
                <a:lnTo>
                  <a:pt x="1642743" y="5403927"/>
                </a:lnTo>
                <a:cubicBezTo>
                  <a:pt x="1640569" y="5404120"/>
                  <a:pt x="1639361" y="5404983"/>
                  <a:pt x="1639788" y="5407135"/>
                </a:cubicBezTo>
                <a:cubicBezTo>
                  <a:pt x="1622347" y="5398881"/>
                  <a:pt x="1603063" y="5413406"/>
                  <a:pt x="1585803" y="5416574"/>
                </a:cubicBezTo>
                <a:cubicBezTo>
                  <a:pt x="1572467" y="5408520"/>
                  <a:pt x="1549407" y="5423110"/>
                  <a:pt x="1513331" y="5423805"/>
                </a:cubicBezTo>
                <a:cubicBezTo>
                  <a:pt x="1498774" y="5414520"/>
                  <a:pt x="1489007" y="5424393"/>
                  <a:pt x="1460734" y="5411778"/>
                </a:cubicBezTo>
                <a:cubicBezTo>
                  <a:pt x="1459446" y="5412932"/>
                  <a:pt x="1457867" y="5413992"/>
                  <a:pt x="1456045" y="5414928"/>
                </a:cubicBezTo>
                <a:cubicBezTo>
                  <a:pt x="1445460" y="5420354"/>
                  <a:pt x="1429166" y="5420415"/>
                  <a:pt x="1419653" y="5415060"/>
                </a:cubicBezTo>
                <a:cubicBezTo>
                  <a:pt x="1374353" y="5398095"/>
                  <a:pt x="1332064" y="5398411"/>
                  <a:pt x="1292605" y="5394671"/>
                </a:cubicBezTo>
                <a:cubicBezTo>
                  <a:pt x="1247867" y="5392301"/>
                  <a:pt x="1276603" y="5411730"/>
                  <a:pt x="1221477" y="5395509"/>
                </a:cubicBezTo>
                <a:cubicBezTo>
                  <a:pt x="1215107" y="5402140"/>
                  <a:pt x="1207983" y="5402421"/>
                  <a:pt x="1196159" y="5399169"/>
                </a:cubicBezTo>
                <a:cubicBezTo>
                  <a:pt x="1174396" y="5398516"/>
                  <a:pt x="1175280" y="5415282"/>
                  <a:pt x="1153748" y="5405093"/>
                </a:cubicBezTo>
                <a:cubicBezTo>
                  <a:pt x="1157267" y="5414115"/>
                  <a:pt x="1112247" y="5408398"/>
                  <a:pt x="1121874" y="5417803"/>
                </a:cubicBezTo>
                <a:cubicBezTo>
                  <a:pt x="1107293" y="5425943"/>
                  <a:pt x="1100911" y="5412406"/>
                  <a:pt x="1086481" y="5419474"/>
                </a:cubicBezTo>
                <a:cubicBezTo>
                  <a:pt x="1070504" y="5421068"/>
                  <a:pt x="1096054" y="5409890"/>
                  <a:pt x="1078485" y="5409150"/>
                </a:cubicBezTo>
                <a:cubicBezTo>
                  <a:pt x="1057107" y="5409880"/>
                  <a:pt x="1057916" y="5393370"/>
                  <a:pt x="1040550" y="5414415"/>
                </a:cubicBezTo>
                <a:cubicBezTo>
                  <a:pt x="1018445" y="5409298"/>
                  <a:pt x="1013694" y="5418764"/>
                  <a:pt x="982981" y="5423575"/>
                </a:cubicBezTo>
                <a:cubicBezTo>
                  <a:pt x="970423" y="5418342"/>
                  <a:pt x="960063" y="5420960"/>
                  <a:pt x="949836" y="5426093"/>
                </a:cubicBezTo>
                <a:cubicBezTo>
                  <a:pt x="920168" y="5424861"/>
                  <a:pt x="892764" y="5432710"/>
                  <a:pt x="859237" y="5435973"/>
                </a:cubicBezTo>
                <a:cubicBezTo>
                  <a:pt x="823344" y="5430160"/>
                  <a:pt x="804272" y="5444731"/>
                  <a:pt x="768445" y="5448159"/>
                </a:cubicBezTo>
                <a:cubicBezTo>
                  <a:pt x="733630" y="5434899"/>
                  <a:pt x="744432" y="5468566"/>
                  <a:pt x="714393" y="5468302"/>
                </a:cubicBezTo>
                <a:cubicBezTo>
                  <a:pt x="665910" y="5456640"/>
                  <a:pt x="715197" y="5479526"/>
                  <a:pt x="639791" y="5476924"/>
                </a:cubicBezTo>
                <a:cubicBezTo>
                  <a:pt x="635590" y="5474880"/>
                  <a:pt x="626375" y="5477333"/>
                  <a:pt x="627266" y="5480260"/>
                </a:cubicBezTo>
                <a:cubicBezTo>
                  <a:pt x="622501" y="5479477"/>
                  <a:pt x="611196" y="5474127"/>
                  <a:pt x="609977" y="5478891"/>
                </a:cubicBezTo>
                <a:cubicBezTo>
                  <a:pt x="585928" y="5480121"/>
                  <a:pt x="562064" y="5478026"/>
                  <a:pt x="540688" y="5472807"/>
                </a:cubicBezTo>
                <a:cubicBezTo>
                  <a:pt x="494260" y="5482226"/>
                  <a:pt x="519722" y="5459453"/>
                  <a:pt x="486194" y="5462661"/>
                </a:cubicBezTo>
                <a:cubicBezTo>
                  <a:pt x="459222" y="5472731"/>
                  <a:pt x="449283" y="5465413"/>
                  <a:pt x="418164" y="5472485"/>
                </a:cubicBezTo>
                <a:cubicBezTo>
                  <a:pt x="407504" y="5457469"/>
                  <a:pt x="388899" y="5474930"/>
                  <a:pt x="376724" y="5470967"/>
                </a:cubicBezTo>
                <a:cubicBezTo>
                  <a:pt x="357541" y="5489409"/>
                  <a:pt x="329120" y="5456071"/>
                  <a:pt x="308908" y="5457025"/>
                </a:cubicBezTo>
                <a:cubicBezTo>
                  <a:pt x="274916" y="5461376"/>
                  <a:pt x="238368" y="5480973"/>
                  <a:pt x="219416" y="5463995"/>
                </a:cubicBezTo>
                <a:cubicBezTo>
                  <a:pt x="217077" y="5471389"/>
                  <a:pt x="220429" y="5481203"/>
                  <a:pt x="200977" y="5480608"/>
                </a:cubicBezTo>
                <a:cubicBezTo>
                  <a:pt x="193315" y="5484612"/>
                  <a:pt x="192227" y="5495868"/>
                  <a:pt x="176226" y="5491022"/>
                </a:cubicBezTo>
                <a:cubicBezTo>
                  <a:pt x="195501" y="5480307"/>
                  <a:pt x="163065" y="5480325"/>
                  <a:pt x="165702" y="5468604"/>
                </a:cubicBezTo>
                <a:cubicBezTo>
                  <a:pt x="141228" y="5462364"/>
                  <a:pt x="86026" y="5474606"/>
                  <a:pt x="88282" y="5453658"/>
                </a:cubicBezTo>
                <a:cubicBezTo>
                  <a:pt x="80722" y="5441690"/>
                  <a:pt x="50300" y="5462007"/>
                  <a:pt x="49602" y="5448762"/>
                </a:cubicBezTo>
                <a:cubicBezTo>
                  <a:pt x="42967" y="5453333"/>
                  <a:pt x="33469" y="5452380"/>
                  <a:pt x="22844" y="5450459"/>
                </a:cubicBezTo>
                <a:lnTo>
                  <a:pt x="0" y="54476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CD6552F-C98B-4FBA-842F-3EF2D5ACA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824" y="585274"/>
            <a:ext cx="5277038" cy="5492212"/>
          </a:xfrm>
          <a:custGeom>
            <a:avLst/>
            <a:gdLst>
              <a:gd name="connsiteX0" fmla="*/ 0 w 7036051"/>
              <a:gd name="connsiteY0" fmla="*/ 0 h 5492212"/>
              <a:gd name="connsiteX1" fmla="*/ 7036051 w 7036051"/>
              <a:gd name="connsiteY1" fmla="*/ 0 h 5492212"/>
              <a:gd name="connsiteX2" fmla="*/ 7036051 w 7036051"/>
              <a:gd name="connsiteY2" fmla="*/ 5163846 h 5492212"/>
              <a:gd name="connsiteX3" fmla="*/ 7012593 w 7036051"/>
              <a:gd name="connsiteY3" fmla="*/ 5176898 h 5492212"/>
              <a:gd name="connsiteX4" fmla="*/ 6958601 w 7036051"/>
              <a:gd name="connsiteY4" fmla="*/ 5204359 h 5492212"/>
              <a:gd name="connsiteX5" fmla="*/ 6951226 w 7036051"/>
              <a:gd name="connsiteY5" fmla="*/ 5203241 h 5492212"/>
              <a:gd name="connsiteX6" fmla="*/ 6920864 w 7036051"/>
              <a:gd name="connsiteY6" fmla="*/ 5220003 h 5492212"/>
              <a:gd name="connsiteX7" fmla="*/ 6834841 w 7036051"/>
              <a:gd name="connsiteY7" fmla="*/ 5266115 h 5492212"/>
              <a:gd name="connsiteX8" fmla="*/ 6777937 w 7036051"/>
              <a:gd name="connsiteY8" fmla="*/ 5332502 h 5492212"/>
              <a:gd name="connsiteX9" fmla="*/ 6752874 w 7036051"/>
              <a:gd name="connsiteY9" fmla="*/ 5340428 h 5492212"/>
              <a:gd name="connsiteX10" fmla="*/ 6711115 w 7036051"/>
              <a:gd name="connsiteY10" fmla="*/ 5353924 h 5492212"/>
              <a:gd name="connsiteX11" fmla="*/ 6702149 w 7036051"/>
              <a:gd name="connsiteY11" fmla="*/ 5351500 h 5492212"/>
              <a:gd name="connsiteX12" fmla="*/ 6698458 w 7036051"/>
              <a:gd name="connsiteY12" fmla="*/ 5352743 h 5492212"/>
              <a:gd name="connsiteX13" fmla="*/ 6698049 w 7036051"/>
              <a:gd name="connsiteY13" fmla="*/ 5352570 h 5492212"/>
              <a:gd name="connsiteX14" fmla="*/ 6697297 w 7036051"/>
              <a:gd name="connsiteY14" fmla="*/ 5353134 h 5492212"/>
              <a:gd name="connsiteX15" fmla="*/ 6689118 w 7036051"/>
              <a:gd name="connsiteY15" fmla="*/ 5355890 h 5492212"/>
              <a:gd name="connsiteX16" fmla="*/ 6670605 w 7036051"/>
              <a:gd name="connsiteY16" fmla="*/ 5355427 h 5492212"/>
              <a:gd name="connsiteX17" fmla="*/ 6659606 w 7036051"/>
              <a:gd name="connsiteY17" fmla="*/ 5357084 h 5492212"/>
              <a:gd name="connsiteX18" fmla="*/ 6649636 w 7036051"/>
              <a:gd name="connsiteY18" fmla="*/ 5367869 h 5492212"/>
              <a:gd name="connsiteX19" fmla="*/ 6642159 w 7036051"/>
              <a:gd name="connsiteY19" fmla="*/ 5369506 h 5492212"/>
              <a:gd name="connsiteX20" fmla="*/ 6640764 w 7036051"/>
              <a:gd name="connsiteY20" fmla="*/ 5370991 h 5492212"/>
              <a:gd name="connsiteX21" fmla="*/ 6636665 w 7036051"/>
              <a:gd name="connsiteY21" fmla="*/ 5374002 h 5492212"/>
              <a:gd name="connsiteX22" fmla="*/ 6641287 w 7036051"/>
              <a:gd name="connsiteY22" fmla="*/ 5376181 h 5492212"/>
              <a:gd name="connsiteX23" fmla="*/ 6591018 w 7036051"/>
              <a:gd name="connsiteY23" fmla="*/ 5390981 h 5492212"/>
              <a:gd name="connsiteX24" fmla="*/ 6548326 w 7036051"/>
              <a:gd name="connsiteY24" fmla="*/ 5403583 h 5492212"/>
              <a:gd name="connsiteX25" fmla="*/ 6472868 w 7036051"/>
              <a:gd name="connsiteY25" fmla="*/ 5394733 h 5492212"/>
              <a:gd name="connsiteX26" fmla="*/ 6401194 w 7036051"/>
              <a:gd name="connsiteY26" fmla="*/ 5422870 h 5492212"/>
              <a:gd name="connsiteX27" fmla="*/ 6381961 w 7036051"/>
              <a:gd name="connsiteY27" fmla="*/ 5422940 h 5492212"/>
              <a:gd name="connsiteX28" fmla="*/ 6363834 w 7036051"/>
              <a:gd name="connsiteY28" fmla="*/ 5417751 h 5492212"/>
              <a:gd name="connsiteX29" fmla="*/ 6363997 w 7036051"/>
              <a:gd name="connsiteY29" fmla="*/ 5415912 h 5492212"/>
              <a:gd name="connsiteX30" fmla="*/ 6361124 w 7036051"/>
              <a:gd name="connsiteY30" fmla="*/ 5415066 h 5492212"/>
              <a:gd name="connsiteX31" fmla="*/ 6358507 w 7036051"/>
              <a:gd name="connsiteY31" fmla="*/ 5416224 h 5492212"/>
              <a:gd name="connsiteX32" fmla="*/ 6355073 w 7036051"/>
              <a:gd name="connsiteY32" fmla="*/ 5415242 h 5492212"/>
              <a:gd name="connsiteX33" fmla="*/ 6345676 w 7036051"/>
              <a:gd name="connsiteY33" fmla="*/ 5413049 h 5492212"/>
              <a:gd name="connsiteX34" fmla="*/ 6342596 w 7036051"/>
              <a:gd name="connsiteY34" fmla="*/ 5409297 h 5492212"/>
              <a:gd name="connsiteX35" fmla="*/ 6305742 w 7036051"/>
              <a:gd name="connsiteY35" fmla="*/ 5401622 h 5492212"/>
              <a:gd name="connsiteX36" fmla="*/ 6294445 w 7036051"/>
              <a:gd name="connsiteY36" fmla="*/ 5404149 h 5492212"/>
              <a:gd name="connsiteX37" fmla="*/ 6281414 w 7036051"/>
              <a:gd name="connsiteY37" fmla="*/ 5398024 h 5492212"/>
              <a:gd name="connsiteX38" fmla="*/ 6243972 w 7036051"/>
              <a:gd name="connsiteY38" fmla="*/ 5395807 h 5492212"/>
              <a:gd name="connsiteX39" fmla="*/ 6202379 w 7036051"/>
              <a:gd name="connsiteY39" fmla="*/ 5388661 h 5492212"/>
              <a:gd name="connsiteX40" fmla="*/ 6173010 w 7036051"/>
              <a:gd name="connsiteY40" fmla="*/ 5380606 h 5492212"/>
              <a:gd name="connsiteX41" fmla="*/ 6093421 w 7036051"/>
              <a:gd name="connsiteY41" fmla="*/ 5375473 h 5492212"/>
              <a:gd name="connsiteX42" fmla="*/ 5959474 w 7036051"/>
              <a:gd name="connsiteY42" fmla="*/ 5373386 h 5492212"/>
              <a:gd name="connsiteX43" fmla="*/ 5931492 w 7036051"/>
              <a:gd name="connsiteY43" fmla="*/ 5371513 h 5492212"/>
              <a:gd name="connsiteX44" fmla="*/ 5909558 w 7036051"/>
              <a:gd name="connsiteY44" fmla="*/ 5364228 h 5492212"/>
              <a:gd name="connsiteX45" fmla="*/ 5906319 w 7036051"/>
              <a:gd name="connsiteY45" fmla="*/ 5357590 h 5492212"/>
              <a:gd name="connsiteX46" fmla="*/ 5891268 w 7036051"/>
              <a:gd name="connsiteY46" fmla="*/ 5355650 h 5492212"/>
              <a:gd name="connsiteX47" fmla="*/ 5887711 w 7036051"/>
              <a:gd name="connsiteY47" fmla="*/ 5353947 h 5492212"/>
              <a:gd name="connsiteX48" fmla="*/ 5866852 w 7036051"/>
              <a:gd name="connsiteY48" fmla="*/ 5345374 h 5492212"/>
              <a:gd name="connsiteX49" fmla="*/ 5811310 w 7036051"/>
              <a:gd name="connsiteY49" fmla="*/ 5356530 h 5492212"/>
              <a:gd name="connsiteX50" fmla="*/ 5770689 w 7036051"/>
              <a:gd name="connsiteY50" fmla="*/ 5359014 h 5492212"/>
              <a:gd name="connsiteX51" fmla="*/ 5767719 w 7036051"/>
              <a:gd name="connsiteY51" fmla="*/ 5357260 h 5492212"/>
              <a:gd name="connsiteX52" fmla="*/ 5765688 w 7036051"/>
              <a:gd name="connsiteY52" fmla="*/ 5352793 h 5492212"/>
              <a:gd name="connsiteX53" fmla="*/ 5758598 w 7036051"/>
              <a:gd name="connsiteY53" fmla="*/ 5351053 h 5492212"/>
              <a:gd name="connsiteX54" fmla="*/ 5752036 w 7036051"/>
              <a:gd name="connsiteY54" fmla="*/ 5346019 h 5492212"/>
              <a:gd name="connsiteX55" fmla="*/ 5503590 w 7036051"/>
              <a:gd name="connsiteY55" fmla="*/ 5325537 h 5492212"/>
              <a:gd name="connsiteX56" fmla="*/ 5389848 w 7036051"/>
              <a:gd name="connsiteY56" fmla="*/ 5351472 h 5492212"/>
              <a:gd name="connsiteX57" fmla="*/ 5344450 w 7036051"/>
              <a:gd name="connsiteY57" fmla="*/ 5354840 h 5492212"/>
              <a:gd name="connsiteX58" fmla="*/ 5338428 w 7036051"/>
              <a:gd name="connsiteY58" fmla="*/ 5350516 h 5492212"/>
              <a:gd name="connsiteX59" fmla="*/ 5273489 w 7036051"/>
              <a:gd name="connsiteY59" fmla="*/ 5373945 h 5492212"/>
              <a:gd name="connsiteX60" fmla="*/ 5182701 w 7036051"/>
              <a:gd name="connsiteY60" fmla="*/ 5370075 h 5492212"/>
              <a:gd name="connsiteX61" fmla="*/ 5114856 w 7036051"/>
              <a:gd name="connsiteY61" fmla="*/ 5361037 h 5492212"/>
              <a:gd name="connsiteX62" fmla="*/ 5076532 w 7036051"/>
              <a:gd name="connsiteY62" fmla="*/ 5358612 h 5492212"/>
              <a:gd name="connsiteX63" fmla="*/ 5048954 w 7036051"/>
              <a:gd name="connsiteY63" fmla="*/ 5353915 h 5492212"/>
              <a:gd name="connsiteX64" fmla="*/ 4977087 w 7036051"/>
              <a:gd name="connsiteY64" fmla="*/ 5357736 h 5492212"/>
              <a:gd name="connsiteX65" fmla="*/ 4857261 w 7036051"/>
              <a:gd name="connsiteY65" fmla="*/ 5370659 h 5492212"/>
              <a:gd name="connsiteX66" fmla="*/ 4769845 w 7036051"/>
              <a:gd name="connsiteY66" fmla="*/ 5353264 h 5492212"/>
              <a:gd name="connsiteX67" fmla="*/ 4722220 w 7036051"/>
              <a:gd name="connsiteY67" fmla="*/ 5370534 h 5492212"/>
              <a:gd name="connsiteX68" fmla="*/ 4667552 w 7036051"/>
              <a:gd name="connsiteY68" fmla="*/ 5366753 h 5492212"/>
              <a:gd name="connsiteX69" fmla="*/ 4454472 w 7036051"/>
              <a:gd name="connsiteY69" fmla="*/ 5391442 h 5492212"/>
              <a:gd name="connsiteX70" fmla="*/ 4317219 w 7036051"/>
              <a:gd name="connsiteY70" fmla="*/ 5411554 h 5492212"/>
              <a:gd name="connsiteX71" fmla="*/ 4298346 w 7036051"/>
              <a:gd name="connsiteY71" fmla="*/ 5416146 h 5492212"/>
              <a:gd name="connsiteX72" fmla="*/ 4298228 w 7036051"/>
              <a:gd name="connsiteY72" fmla="*/ 5417983 h 5492212"/>
              <a:gd name="connsiteX73" fmla="*/ 4295233 w 7036051"/>
              <a:gd name="connsiteY73" fmla="*/ 5418735 h 5492212"/>
              <a:gd name="connsiteX74" fmla="*/ 4292799 w 7036051"/>
              <a:gd name="connsiteY74" fmla="*/ 5417494 h 5492212"/>
              <a:gd name="connsiteX75" fmla="*/ 4289225 w 7036051"/>
              <a:gd name="connsiteY75" fmla="*/ 5418364 h 5492212"/>
              <a:gd name="connsiteX76" fmla="*/ 4279515 w 7036051"/>
              <a:gd name="connsiteY76" fmla="*/ 5420247 h 5492212"/>
              <a:gd name="connsiteX77" fmla="*/ 4275872 w 7036051"/>
              <a:gd name="connsiteY77" fmla="*/ 5423890 h 5492212"/>
              <a:gd name="connsiteX78" fmla="*/ 4227055 w 7036051"/>
              <a:gd name="connsiteY78" fmla="*/ 5427466 h 5492212"/>
              <a:gd name="connsiteX79" fmla="*/ 4213123 w 7036051"/>
              <a:gd name="connsiteY79" fmla="*/ 5433155 h 5492212"/>
              <a:gd name="connsiteX80" fmla="*/ 4175436 w 7036051"/>
              <a:gd name="connsiteY80" fmla="*/ 5434156 h 5492212"/>
              <a:gd name="connsiteX81" fmla="*/ 4132856 w 7036051"/>
              <a:gd name="connsiteY81" fmla="*/ 5439937 h 5492212"/>
              <a:gd name="connsiteX82" fmla="*/ 4102333 w 7036051"/>
              <a:gd name="connsiteY82" fmla="*/ 5447021 h 5492212"/>
              <a:gd name="connsiteX83" fmla="*/ 4022159 w 7036051"/>
              <a:gd name="connsiteY83" fmla="*/ 5449566 h 5492212"/>
              <a:gd name="connsiteX84" fmla="*/ 3888224 w 7036051"/>
              <a:gd name="connsiteY84" fmla="*/ 5447312 h 5492212"/>
              <a:gd name="connsiteX85" fmla="*/ 3860026 w 7036051"/>
              <a:gd name="connsiteY85" fmla="*/ 5448274 h 5492212"/>
              <a:gd name="connsiteX86" fmla="*/ 3832796 w 7036051"/>
              <a:gd name="connsiteY86" fmla="*/ 5461349 h 5492212"/>
              <a:gd name="connsiteX87" fmla="*/ 3817485 w 7036051"/>
              <a:gd name="connsiteY87" fmla="*/ 5462797 h 5492212"/>
              <a:gd name="connsiteX88" fmla="*/ 3813676 w 7036051"/>
              <a:gd name="connsiteY88" fmla="*/ 5464379 h 5492212"/>
              <a:gd name="connsiteX89" fmla="*/ 3791563 w 7036051"/>
              <a:gd name="connsiteY89" fmla="*/ 5472259 h 5492212"/>
              <a:gd name="connsiteX90" fmla="*/ 3737858 w 7036051"/>
              <a:gd name="connsiteY90" fmla="*/ 5459331 h 5492212"/>
              <a:gd name="connsiteX91" fmla="*/ 3697716 w 7036051"/>
              <a:gd name="connsiteY91" fmla="*/ 5455539 h 5492212"/>
              <a:gd name="connsiteX92" fmla="*/ 3694487 w 7036051"/>
              <a:gd name="connsiteY92" fmla="*/ 5457193 h 5492212"/>
              <a:gd name="connsiteX93" fmla="*/ 3691779 w 7036051"/>
              <a:gd name="connsiteY93" fmla="*/ 5461582 h 5492212"/>
              <a:gd name="connsiteX94" fmla="*/ 3684442 w 7036051"/>
              <a:gd name="connsiteY94" fmla="*/ 5463086 h 5492212"/>
              <a:gd name="connsiteX95" fmla="*/ 3677129 w 7036051"/>
              <a:gd name="connsiteY95" fmla="*/ 5467898 h 5492212"/>
              <a:gd name="connsiteX96" fmla="*/ 3438897 w 7036051"/>
              <a:gd name="connsiteY96" fmla="*/ 5462195 h 5492212"/>
              <a:gd name="connsiteX97" fmla="*/ 3389756 w 7036051"/>
              <a:gd name="connsiteY97" fmla="*/ 5444428 h 5492212"/>
              <a:gd name="connsiteX98" fmla="*/ 3316666 w 7036051"/>
              <a:gd name="connsiteY98" fmla="*/ 5450736 h 5492212"/>
              <a:gd name="connsiteX99" fmla="*/ 3271894 w 7036051"/>
              <a:gd name="connsiteY99" fmla="*/ 5445907 h 5492212"/>
              <a:gd name="connsiteX100" fmla="*/ 3265228 w 7036051"/>
              <a:gd name="connsiteY100" fmla="*/ 5450024 h 5492212"/>
              <a:gd name="connsiteX101" fmla="*/ 3204017 w 7036051"/>
              <a:gd name="connsiteY101" fmla="*/ 5424552 h 5492212"/>
              <a:gd name="connsiteX102" fmla="*/ 3112867 w 7036051"/>
              <a:gd name="connsiteY102" fmla="*/ 5425473 h 5492212"/>
              <a:gd name="connsiteX103" fmla="*/ 3043809 w 7036051"/>
              <a:gd name="connsiteY103" fmla="*/ 5432293 h 5492212"/>
              <a:gd name="connsiteX104" fmla="*/ 3005211 w 7036051"/>
              <a:gd name="connsiteY104" fmla="*/ 5433472 h 5492212"/>
              <a:gd name="connsiteX105" fmla="*/ 2976986 w 7036051"/>
              <a:gd name="connsiteY105" fmla="*/ 5437264 h 5492212"/>
              <a:gd name="connsiteX106" fmla="*/ 2905879 w 7036051"/>
              <a:gd name="connsiteY106" fmla="*/ 5431128 h 5492212"/>
              <a:gd name="connsiteX107" fmla="*/ 2788318 w 7036051"/>
              <a:gd name="connsiteY107" fmla="*/ 5414358 h 5492212"/>
              <a:gd name="connsiteX108" fmla="*/ 2653590 w 7036051"/>
              <a:gd name="connsiteY108" fmla="*/ 5410111 h 5492212"/>
              <a:gd name="connsiteX109" fmla="*/ 2598481 w 7036051"/>
              <a:gd name="connsiteY109" fmla="*/ 5412114 h 5492212"/>
              <a:gd name="connsiteX110" fmla="*/ 2333897 w 7036051"/>
              <a:gd name="connsiteY110" fmla="*/ 5408505 h 5492212"/>
              <a:gd name="connsiteX111" fmla="*/ 2271841 w 7036051"/>
              <a:gd name="connsiteY111" fmla="*/ 5396433 h 5492212"/>
              <a:gd name="connsiteX112" fmla="*/ 2143705 w 7036051"/>
              <a:gd name="connsiteY112" fmla="*/ 5345095 h 5492212"/>
              <a:gd name="connsiteX113" fmla="*/ 1986408 w 7036051"/>
              <a:gd name="connsiteY113" fmla="*/ 5335524 h 5492212"/>
              <a:gd name="connsiteX114" fmla="*/ 1975333 w 7036051"/>
              <a:gd name="connsiteY114" fmla="*/ 5325099 h 5492212"/>
              <a:gd name="connsiteX115" fmla="*/ 1972441 w 7036051"/>
              <a:gd name="connsiteY115" fmla="*/ 5323775 h 5492212"/>
              <a:gd name="connsiteX116" fmla="*/ 1971497 w 7036051"/>
              <a:gd name="connsiteY116" fmla="*/ 5324412 h 5492212"/>
              <a:gd name="connsiteX117" fmla="*/ 1956886 w 7036051"/>
              <a:gd name="connsiteY117" fmla="*/ 5327069 h 5492212"/>
              <a:gd name="connsiteX118" fmla="*/ 1924833 w 7036051"/>
              <a:gd name="connsiteY118" fmla="*/ 5344911 h 5492212"/>
              <a:gd name="connsiteX119" fmla="*/ 1885856 w 7036051"/>
              <a:gd name="connsiteY119" fmla="*/ 5367299 h 5492212"/>
              <a:gd name="connsiteX120" fmla="*/ 1855937 w 7036051"/>
              <a:gd name="connsiteY120" fmla="*/ 5372820 h 5492212"/>
              <a:gd name="connsiteX121" fmla="*/ 1784500 w 7036051"/>
              <a:gd name="connsiteY121" fmla="*/ 5395926 h 5492212"/>
              <a:gd name="connsiteX122" fmla="*/ 1737998 w 7036051"/>
              <a:gd name="connsiteY122" fmla="*/ 5407426 h 5492212"/>
              <a:gd name="connsiteX123" fmla="*/ 1736716 w 7036051"/>
              <a:gd name="connsiteY123" fmla="*/ 5407939 h 5492212"/>
              <a:gd name="connsiteX124" fmla="*/ 1726742 w 7036051"/>
              <a:gd name="connsiteY124" fmla="*/ 5405934 h 5492212"/>
              <a:gd name="connsiteX125" fmla="*/ 1726849 w 7036051"/>
              <a:gd name="connsiteY125" fmla="*/ 5401221 h 5492212"/>
              <a:gd name="connsiteX126" fmla="*/ 1718134 w 7036051"/>
              <a:gd name="connsiteY126" fmla="*/ 5398128 h 5492212"/>
              <a:gd name="connsiteX127" fmla="*/ 1701063 w 7036051"/>
              <a:gd name="connsiteY127" fmla="*/ 5400545 h 5492212"/>
              <a:gd name="connsiteX128" fmla="*/ 1694634 w 7036051"/>
              <a:gd name="connsiteY128" fmla="*/ 5398728 h 5492212"/>
              <a:gd name="connsiteX129" fmla="*/ 1692270 w 7036051"/>
              <a:gd name="connsiteY129" fmla="*/ 5399053 h 5492212"/>
              <a:gd name="connsiteX130" fmla="*/ 1686657 w 7036051"/>
              <a:gd name="connsiteY130" fmla="*/ 5399247 h 5492212"/>
              <a:gd name="connsiteX131" fmla="*/ 1687479 w 7036051"/>
              <a:gd name="connsiteY131" fmla="*/ 5402165 h 5492212"/>
              <a:gd name="connsiteX132" fmla="*/ 1680969 w 7036051"/>
              <a:gd name="connsiteY132" fmla="*/ 5407963 h 5492212"/>
              <a:gd name="connsiteX133" fmla="*/ 1648682 w 7036051"/>
              <a:gd name="connsiteY133" fmla="*/ 5407558 h 5492212"/>
              <a:gd name="connsiteX134" fmla="*/ 1646819 w 7036051"/>
              <a:gd name="connsiteY134" fmla="*/ 5404306 h 5492212"/>
              <a:gd name="connsiteX135" fmla="*/ 1642743 w 7036051"/>
              <a:gd name="connsiteY135" fmla="*/ 5403927 h 5492212"/>
              <a:gd name="connsiteX136" fmla="*/ 1639788 w 7036051"/>
              <a:gd name="connsiteY136" fmla="*/ 5407135 h 5492212"/>
              <a:gd name="connsiteX137" fmla="*/ 1585803 w 7036051"/>
              <a:gd name="connsiteY137" fmla="*/ 5416574 h 5492212"/>
              <a:gd name="connsiteX138" fmla="*/ 1513331 w 7036051"/>
              <a:gd name="connsiteY138" fmla="*/ 5423805 h 5492212"/>
              <a:gd name="connsiteX139" fmla="*/ 1460734 w 7036051"/>
              <a:gd name="connsiteY139" fmla="*/ 5411778 h 5492212"/>
              <a:gd name="connsiteX140" fmla="*/ 1456045 w 7036051"/>
              <a:gd name="connsiteY140" fmla="*/ 5414928 h 5492212"/>
              <a:gd name="connsiteX141" fmla="*/ 1419653 w 7036051"/>
              <a:gd name="connsiteY141" fmla="*/ 5415060 h 5492212"/>
              <a:gd name="connsiteX142" fmla="*/ 1292605 w 7036051"/>
              <a:gd name="connsiteY142" fmla="*/ 5394671 h 5492212"/>
              <a:gd name="connsiteX143" fmla="*/ 1221477 w 7036051"/>
              <a:gd name="connsiteY143" fmla="*/ 5395509 h 5492212"/>
              <a:gd name="connsiteX144" fmla="*/ 1196159 w 7036051"/>
              <a:gd name="connsiteY144" fmla="*/ 5399169 h 5492212"/>
              <a:gd name="connsiteX145" fmla="*/ 1153748 w 7036051"/>
              <a:gd name="connsiteY145" fmla="*/ 5405093 h 5492212"/>
              <a:gd name="connsiteX146" fmla="*/ 1121874 w 7036051"/>
              <a:gd name="connsiteY146" fmla="*/ 5417803 h 5492212"/>
              <a:gd name="connsiteX147" fmla="*/ 1086481 w 7036051"/>
              <a:gd name="connsiteY147" fmla="*/ 5419474 h 5492212"/>
              <a:gd name="connsiteX148" fmla="*/ 1078485 w 7036051"/>
              <a:gd name="connsiteY148" fmla="*/ 5409150 h 5492212"/>
              <a:gd name="connsiteX149" fmla="*/ 1040550 w 7036051"/>
              <a:gd name="connsiteY149" fmla="*/ 5414415 h 5492212"/>
              <a:gd name="connsiteX150" fmla="*/ 982981 w 7036051"/>
              <a:gd name="connsiteY150" fmla="*/ 5423575 h 5492212"/>
              <a:gd name="connsiteX151" fmla="*/ 949836 w 7036051"/>
              <a:gd name="connsiteY151" fmla="*/ 5426093 h 5492212"/>
              <a:gd name="connsiteX152" fmla="*/ 859237 w 7036051"/>
              <a:gd name="connsiteY152" fmla="*/ 5435973 h 5492212"/>
              <a:gd name="connsiteX153" fmla="*/ 768445 w 7036051"/>
              <a:gd name="connsiteY153" fmla="*/ 5448159 h 5492212"/>
              <a:gd name="connsiteX154" fmla="*/ 714393 w 7036051"/>
              <a:gd name="connsiteY154" fmla="*/ 5468302 h 5492212"/>
              <a:gd name="connsiteX155" fmla="*/ 639791 w 7036051"/>
              <a:gd name="connsiteY155" fmla="*/ 5476924 h 5492212"/>
              <a:gd name="connsiteX156" fmla="*/ 627266 w 7036051"/>
              <a:gd name="connsiteY156" fmla="*/ 5480260 h 5492212"/>
              <a:gd name="connsiteX157" fmla="*/ 609977 w 7036051"/>
              <a:gd name="connsiteY157" fmla="*/ 5478891 h 5492212"/>
              <a:gd name="connsiteX158" fmla="*/ 540688 w 7036051"/>
              <a:gd name="connsiteY158" fmla="*/ 5472807 h 5492212"/>
              <a:gd name="connsiteX159" fmla="*/ 486194 w 7036051"/>
              <a:gd name="connsiteY159" fmla="*/ 5462661 h 5492212"/>
              <a:gd name="connsiteX160" fmla="*/ 418164 w 7036051"/>
              <a:gd name="connsiteY160" fmla="*/ 5472485 h 5492212"/>
              <a:gd name="connsiteX161" fmla="*/ 376724 w 7036051"/>
              <a:gd name="connsiteY161" fmla="*/ 5470967 h 5492212"/>
              <a:gd name="connsiteX162" fmla="*/ 308908 w 7036051"/>
              <a:gd name="connsiteY162" fmla="*/ 5457025 h 5492212"/>
              <a:gd name="connsiteX163" fmla="*/ 219416 w 7036051"/>
              <a:gd name="connsiteY163" fmla="*/ 5463995 h 5492212"/>
              <a:gd name="connsiteX164" fmla="*/ 200977 w 7036051"/>
              <a:gd name="connsiteY164" fmla="*/ 5480608 h 5492212"/>
              <a:gd name="connsiteX165" fmla="*/ 176226 w 7036051"/>
              <a:gd name="connsiteY165" fmla="*/ 5491022 h 5492212"/>
              <a:gd name="connsiteX166" fmla="*/ 165702 w 7036051"/>
              <a:gd name="connsiteY166" fmla="*/ 5468604 h 5492212"/>
              <a:gd name="connsiteX167" fmla="*/ 88282 w 7036051"/>
              <a:gd name="connsiteY167" fmla="*/ 5453658 h 5492212"/>
              <a:gd name="connsiteX168" fmla="*/ 49602 w 7036051"/>
              <a:gd name="connsiteY168" fmla="*/ 5448762 h 5492212"/>
              <a:gd name="connsiteX169" fmla="*/ 22844 w 7036051"/>
              <a:gd name="connsiteY169" fmla="*/ 5450459 h 5492212"/>
              <a:gd name="connsiteX170" fmla="*/ 0 w 7036051"/>
              <a:gd name="connsiteY170" fmla="*/ 5447653 h 549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7036051" h="5492212">
                <a:moveTo>
                  <a:pt x="0" y="0"/>
                </a:moveTo>
                <a:lnTo>
                  <a:pt x="7036051" y="0"/>
                </a:lnTo>
                <a:lnTo>
                  <a:pt x="7036051" y="5163846"/>
                </a:lnTo>
                <a:lnTo>
                  <a:pt x="7012593" y="5176898"/>
                </a:lnTo>
                <a:cubicBezTo>
                  <a:pt x="7010768" y="5193373"/>
                  <a:pt x="6968133" y="5178026"/>
                  <a:pt x="6958601" y="5204359"/>
                </a:cubicBezTo>
                <a:cubicBezTo>
                  <a:pt x="6956255" y="5203750"/>
                  <a:pt x="6953771" y="5203373"/>
                  <a:pt x="6951226" y="5203241"/>
                </a:cubicBezTo>
                <a:cubicBezTo>
                  <a:pt x="6936441" y="5202478"/>
                  <a:pt x="6922846" y="5209982"/>
                  <a:pt x="6920864" y="5220003"/>
                </a:cubicBezTo>
                <a:cubicBezTo>
                  <a:pt x="6902003" y="5258795"/>
                  <a:pt x="6863469" y="5243876"/>
                  <a:pt x="6834841" y="5266115"/>
                </a:cubicBezTo>
                <a:cubicBezTo>
                  <a:pt x="6800315" y="5289373"/>
                  <a:pt x="6805780" y="5289922"/>
                  <a:pt x="6777937" y="5332502"/>
                </a:cubicBezTo>
                <a:cubicBezTo>
                  <a:pt x="6765321" y="5328518"/>
                  <a:pt x="6759096" y="5331534"/>
                  <a:pt x="6752874" y="5340428"/>
                </a:cubicBezTo>
                <a:cubicBezTo>
                  <a:pt x="6735526" y="5351218"/>
                  <a:pt x="6717730" y="5333264"/>
                  <a:pt x="6711115" y="5353924"/>
                </a:cubicBezTo>
                <a:cubicBezTo>
                  <a:pt x="6709352" y="5351156"/>
                  <a:pt x="6706090" y="5350761"/>
                  <a:pt x="6702149" y="5351500"/>
                </a:cubicBezTo>
                <a:lnTo>
                  <a:pt x="6698458" y="5352743"/>
                </a:lnTo>
                <a:lnTo>
                  <a:pt x="6698049" y="5352570"/>
                </a:lnTo>
                <a:lnTo>
                  <a:pt x="6697297" y="5353134"/>
                </a:lnTo>
                <a:lnTo>
                  <a:pt x="6689118" y="5355890"/>
                </a:lnTo>
                <a:cubicBezTo>
                  <a:pt x="6680171" y="5359440"/>
                  <a:pt x="6671805" y="5362584"/>
                  <a:pt x="6670605" y="5355427"/>
                </a:cubicBezTo>
                <a:cubicBezTo>
                  <a:pt x="6665330" y="5354991"/>
                  <a:pt x="6661976" y="5355734"/>
                  <a:pt x="6659606" y="5357084"/>
                </a:cubicBezTo>
                <a:cubicBezTo>
                  <a:pt x="6654864" y="5359782"/>
                  <a:pt x="6654050" y="5364908"/>
                  <a:pt x="6649636" y="5367869"/>
                </a:cubicBezTo>
                <a:lnTo>
                  <a:pt x="6642159" y="5369506"/>
                </a:lnTo>
                <a:lnTo>
                  <a:pt x="6640764" y="5370991"/>
                </a:lnTo>
                <a:lnTo>
                  <a:pt x="6636665" y="5374002"/>
                </a:lnTo>
                <a:lnTo>
                  <a:pt x="6641287" y="5376181"/>
                </a:lnTo>
                <a:cubicBezTo>
                  <a:pt x="6646080" y="5377976"/>
                  <a:pt x="6597903" y="5386514"/>
                  <a:pt x="6591018" y="5390981"/>
                </a:cubicBezTo>
                <a:lnTo>
                  <a:pt x="6548326" y="5403583"/>
                </a:lnTo>
                <a:lnTo>
                  <a:pt x="6472868" y="5394733"/>
                </a:lnTo>
                <a:cubicBezTo>
                  <a:pt x="6457699" y="5415896"/>
                  <a:pt x="6417760" y="5410703"/>
                  <a:pt x="6401194" y="5422870"/>
                </a:cubicBezTo>
                <a:lnTo>
                  <a:pt x="6381961" y="5422940"/>
                </a:lnTo>
                <a:lnTo>
                  <a:pt x="6363834" y="5417751"/>
                </a:lnTo>
                <a:lnTo>
                  <a:pt x="6363997" y="5415912"/>
                </a:lnTo>
                <a:cubicBezTo>
                  <a:pt x="6363602" y="5414702"/>
                  <a:pt x="6362617" y="5414594"/>
                  <a:pt x="6361124" y="5415066"/>
                </a:cubicBezTo>
                <a:lnTo>
                  <a:pt x="6358507" y="5416224"/>
                </a:lnTo>
                <a:lnTo>
                  <a:pt x="6355073" y="5415242"/>
                </a:lnTo>
                <a:lnTo>
                  <a:pt x="6345676" y="5413049"/>
                </a:lnTo>
                <a:lnTo>
                  <a:pt x="6342596" y="5409297"/>
                </a:lnTo>
                <a:cubicBezTo>
                  <a:pt x="6333502" y="5403420"/>
                  <a:pt x="6312379" y="5410664"/>
                  <a:pt x="6305742" y="5401622"/>
                </a:cubicBezTo>
                <a:lnTo>
                  <a:pt x="6294445" y="5404149"/>
                </a:lnTo>
                <a:lnTo>
                  <a:pt x="6281414" y="5398024"/>
                </a:lnTo>
                <a:cubicBezTo>
                  <a:pt x="6269392" y="5392983"/>
                  <a:pt x="6257013" y="5390092"/>
                  <a:pt x="6243972" y="5395807"/>
                </a:cubicBezTo>
                <a:cubicBezTo>
                  <a:pt x="6248312" y="5382942"/>
                  <a:pt x="6211634" y="5399629"/>
                  <a:pt x="6202379" y="5388661"/>
                </a:cubicBezTo>
                <a:cubicBezTo>
                  <a:pt x="6196568" y="5379556"/>
                  <a:pt x="6184084" y="5382499"/>
                  <a:pt x="6173010" y="5380606"/>
                </a:cubicBezTo>
                <a:cubicBezTo>
                  <a:pt x="6162384" y="5372079"/>
                  <a:pt x="6109972" y="5371285"/>
                  <a:pt x="6093421" y="5375473"/>
                </a:cubicBezTo>
                <a:cubicBezTo>
                  <a:pt x="6048943" y="5392971"/>
                  <a:pt x="5995413" y="5360396"/>
                  <a:pt x="5959474" y="5373386"/>
                </a:cubicBezTo>
                <a:cubicBezTo>
                  <a:pt x="5949048" y="5374123"/>
                  <a:pt x="5939860" y="5373301"/>
                  <a:pt x="5931492" y="5371513"/>
                </a:cubicBezTo>
                <a:lnTo>
                  <a:pt x="5909558" y="5364228"/>
                </a:lnTo>
                <a:lnTo>
                  <a:pt x="5906319" y="5357590"/>
                </a:lnTo>
                <a:lnTo>
                  <a:pt x="5891268" y="5355650"/>
                </a:lnTo>
                <a:lnTo>
                  <a:pt x="5887711" y="5353947"/>
                </a:lnTo>
                <a:cubicBezTo>
                  <a:pt x="5880924" y="5350671"/>
                  <a:pt x="5874113" y="5347614"/>
                  <a:pt x="5866852" y="5345374"/>
                </a:cubicBezTo>
                <a:cubicBezTo>
                  <a:pt x="5859911" y="5373405"/>
                  <a:pt x="5803959" y="5330929"/>
                  <a:pt x="5811310" y="5356530"/>
                </a:cubicBezTo>
                <a:cubicBezTo>
                  <a:pt x="5780489" y="5350949"/>
                  <a:pt x="5782784" y="5364359"/>
                  <a:pt x="5770689" y="5359014"/>
                </a:cubicBezTo>
                <a:lnTo>
                  <a:pt x="5767719" y="5357260"/>
                </a:lnTo>
                <a:lnTo>
                  <a:pt x="5765688" y="5352793"/>
                </a:lnTo>
                <a:lnTo>
                  <a:pt x="5758598" y="5351053"/>
                </a:lnTo>
                <a:lnTo>
                  <a:pt x="5752036" y="5346019"/>
                </a:lnTo>
                <a:cubicBezTo>
                  <a:pt x="5676031" y="5353035"/>
                  <a:pt x="5573285" y="5304575"/>
                  <a:pt x="5503590" y="5325537"/>
                </a:cubicBezTo>
                <a:lnTo>
                  <a:pt x="5389848" y="5351472"/>
                </a:lnTo>
                <a:cubicBezTo>
                  <a:pt x="5378275" y="5360535"/>
                  <a:pt x="5357949" y="5362044"/>
                  <a:pt x="5344450" y="5354840"/>
                </a:cubicBezTo>
                <a:cubicBezTo>
                  <a:pt x="5342129" y="5353601"/>
                  <a:pt x="5340101" y="5352144"/>
                  <a:pt x="5338428" y="5350516"/>
                </a:cubicBezTo>
                <a:cubicBezTo>
                  <a:pt x="5303858" y="5372450"/>
                  <a:pt x="5291134" y="5358414"/>
                  <a:pt x="5273489" y="5373945"/>
                </a:cubicBezTo>
                <a:cubicBezTo>
                  <a:pt x="5228455" y="5376430"/>
                  <a:pt x="5198895" y="5356533"/>
                  <a:pt x="5182701" y="5370075"/>
                </a:cubicBezTo>
                <a:cubicBezTo>
                  <a:pt x="5161004" y="5366959"/>
                  <a:pt x="5136154" y="5346791"/>
                  <a:pt x="5114856" y="5361037"/>
                </a:cubicBezTo>
                <a:cubicBezTo>
                  <a:pt x="5116518" y="5347803"/>
                  <a:pt x="5086668" y="5368445"/>
                  <a:pt x="5076532" y="5358612"/>
                </a:cubicBezTo>
                <a:cubicBezTo>
                  <a:pt x="5069788" y="5350240"/>
                  <a:pt x="5059157" y="5354551"/>
                  <a:pt x="5048954" y="5353915"/>
                </a:cubicBezTo>
                <a:cubicBezTo>
                  <a:pt x="5038015" y="5346654"/>
                  <a:pt x="4991132" y="5351733"/>
                  <a:pt x="4977087" y="5357736"/>
                </a:cubicBezTo>
                <a:cubicBezTo>
                  <a:pt x="4940420" y="5380054"/>
                  <a:pt x="4887089" y="5353763"/>
                  <a:pt x="4857261" y="5370659"/>
                </a:cubicBezTo>
                <a:cubicBezTo>
                  <a:pt x="4820568" y="5378246"/>
                  <a:pt x="4797284" y="5358899"/>
                  <a:pt x="4769845" y="5353264"/>
                </a:cubicBezTo>
                <a:cubicBezTo>
                  <a:pt x="4768462" y="5381819"/>
                  <a:pt x="4711275" y="5345988"/>
                  <a:pt x="4722220" y="5370534"/>
                </a:cubicBezTo>
                <a:cubicBezTo>
                  <a:pt x="4684293" y="5367762"/>
                  <a:pt x="4704662" y="5391854"/>
                  <a:pt x="4667552" y="5366753"/>
                </a:cubicBezTo>
                <a:cubicBezTo>
                  <a:pt x="4600967" y="5382212"/>
                  <a:pt x="4513038" y="5362869"/>
                  <a:pt x="4454472" y="5391442"/>
                </a:cubicBezTo>
                <a:lnTo>
                  <a:pt x="4317219" y="5411554"/>
                </a:lnTo>
                <a:lnTo>
                  <a:pt x="4298346" y="5416146"/>
                </a:lnTo>
                <a:cubicBezTo>
                  <a:pt x="4298306" y="5416758"/>
                  <a:pt x="4298267" y="5417371"/>
                  <a:pt x="4298228" y="5417983"/>
                </a:cubicBezTo>
                <a:cubicBezTo>
                  <a:pt x="4297649" y="5419178"/>
                  <a:pt x="4296651" y="5419253"/>
                  <a:pt x="4295233" y="5418735"/>
                </a:cubicBezTo>
                <a:lnTo>
                  <a:pt x="4292799" y="5417494"/>
                </a:lnTo>
                <a:lnTo>
                  <a:pt x="4289225" y="5418364"/>
                </a:lnTo>
                <a:lnTo>
                  <a:pt x="4279515" y="5420247"/>
                </a:lnTo>
                <a:lnTo>
                  <a:pt x="4275872" y="5423890"/>
                </a:lnTo>
                <a:lnTo>
                  <a:pt x="4227055" y="5427466"/>
                </a:lnTo>
                <a:lnTo>
                  <a:pt x="4213123" y="5433155"/>
                </a:lnTo>
                <a:cubicBezTo>
                  <a:pt x="4200364" y="5437794"/>
                  <a:pt x="4187574" y="5440279"/>
                  <a:pt x="4175436" y="5434156"/>
                </a:cubicBezTo>
                <a:cubicBezTo>
                  <a:pt x="4177805" y="5447129"/>
                  <a:pt x="4143760" y="5429295"/>
                  <a:pt x="4132856" y="5439937"/>
                </a:cubicBezTo>
                <a:cubicBezTo>
                  <a:pt x="4125673" y="5448831"/>
                  <a:pt x="4113669" y="5445492"/>
                  <a:pt x="4102333" y="5447021"/>
                </a:cubicBezTo>
                <a:cubicBezTo>
                  <a:pt x="4090434" y="5455185"/>
                  <a:pt x="4038031" y="5454280"/>
                  <a:pt x="4022159" y="5449566"/>
                </a:cubicBezTo>
                <a:cubicBezTo>
                  <a:pt x="3980455" y="5430671"/>
                  <a:pt x="3922096" y="5461433"/>
                  <a:pt x="3888224" y="5447312"/>
                </a:cubicBezTo>
                <a:cubicBezTo>
                  <a:pt x="3877937" y="5446239"/>
                  <a:pt x="3868647" y="5446763"/>
                  <a:pt x="3860026" y="5448274"/>
                </a:cubicBezTo>
                <a:lnTo>
                  <a:pt x="3832796" y="5461349"/>
                </a:lnTo>
                <a:lnTo>
                  <a:pt x="3817485" y="5462797"/>
                </a:lnTo>
                <a:lnTo>
                  <a:pt x="3813676" y="5464379"/>
                </a:lnTo>
                <a:cubicBezTo>
                  <a:pt x="3806407" y="5467429"/>
                  <a:pt x="3799147" y="5470257"/>
                  <a:pt x="3791563" y="5472259"/>
                </a:cubicBezTo>
                <a:cubicBezTo>
                  <a:pt x="3788910" y="5444072"/>
                  <a:pt x="3726624" y="5484631"/>
                  <a:pt x="3737858" y="5459331"/>
                </a:cubicBezTo>
                <a:cubicBezTo>
                  <a:pt x="3706262" y="5463900"/>
                  <a:pt x="3710598" y="5450598"/>
                  <a:pt x="3697716" y="5455539"/>
                </a:cubicBezTo>
                <a:lnTo>
                  <a:pt x="3694487" y="5457193"/>
                </a:lnTo>
                <a:lnTo>
                  <a:pt x="3691779" y="5461582"/>
                </a:lnTo>
                <a:lnTo>
                  <a:pt x="3684442" y="5463086"/>
                </a:lnTo>
                <a:lnTo>
                  <a:pt x="3677129" y="5467898"/>
                </a:lnTo>
                <a:cubicBezTo>
                  <a:pt x="3602381" y="5458439"/>
                  <a:pt x="3505226" y="5485361"/>
                  <a:pt x="3438897" y="5462195"/>
                </a:cubicBezTo>
                <a:lnTo>
                  <a:pt x="3389756" y="5444428"/>
                </a:lnTo>
                <a:cubicBezTo>
                  <a:pt x="3364455" y="5437704"/>
                  <a:pt x="3342081" y="5466704"/>
                  <a:pt x="3316666" y="5450736"/>
                </a:cubicBezTo>
                <a:cubicBezTo>
                  <a:pt x="3306503" y="5441319"/>
                  <a:pt x="3286457" y="5439158"/>
                  <a:pt x="3271894" y="5445907"/>
                </a:cubicBezTo>
                <a:cubicBezTo>
                  <a:pt x="3269388" y="5447068"/>
                  <a:pt x="3267143" y="5448455"/>
                  <a:pt x="3265228" y="5450024"/>
                </a:cubicBezTo>
                <a:cubicBezTo>
                  <a:pt x="3234084" y="5427025"/>
                  <a:pt x="3219254" y="5440615"/>
                  <a:pt x="3204017" y="5424552"/>
                </a:cubicBezTo>
                <a:cubicBezTo>
                  <a:pt x="3159473" y="5420614"/>
                  <a:pt x="3126956" y="5439505"/>
                  <a:pt x="3112867" y="5425473"/>
                </a:cubicBezTo>
                <a:cubicBezTo>
                  <a:pt x="3090747" y="5427880"/>
                  <a:pt x="3062886" y="5447193"/>
                  <a:pt x="3043809" y="5432293"/>
                </a:cubicBezTo>
                <a:cubicBezTo>
                  <a:pt x="3043452" y="5445549"/>
                  <a:pt x="3016821" y="5423991"/>
                  <a:pt x="3005211" y="5433472"/>
                </a:cubicBezTo>
                <a:cubicBezTo>
                  <a:pt x="2997207" y="5441605"/>
                  <a:pt x="2987260" y="5436961"/>
                  <a:pt x="2976986" y="5437264"/>
                </a:cubicBezTo>
                <a:cubicBezTo>
                  <a:pt x="2964968" y="5444153"/>
                  <a:pt x="2918975" y="5437570"/>
                  <a:pt x="2905879" y="5431128"/>
                </a:cubicBezTo>
                <a:cubicBezTo>
                  <a:pt x="2872703" y="5407678"/>
                  <a:pt x="2815496" y="5432178"/>
                  <a:pt x="2788318" y="5414358"/>
                </a:cubicBezTo>
                <a:cubicBezTo>
                  <a:pt x="2746271" y="5410854"/>
                  <a:pt x="2685231" y="5410484"/>
                  <a:pt x="2653590" y="5410111"/>
                </a:cubicBezTo>
                <a:cubicBezTo>
                  <a:pt x="2615334" y="5411650"/>
                  <a:pt x="2639324" y="5388277"/>
                  <a:pt x="2598481" y="5412114"/>
                </a:cubicBezTo>
                <a:cubicBezTo>
                  <a:pt x="2534415" y="5394537"/>
                  <a:pt x="2387966" y="5438902"/>
                  <a:pt x="2333897" y="5408505"/>
                </a:cubicBezTo>
                <a:cubicBezTo>
                  <a:pt x="2279458" y="5405891"/>
                  <a:pt x="2312839" y="5402348"/>
                  <a:pt x="2271841" y="5396433"/>
                </a:cubicBezTo>
                <a:cubicBezTo>
                  <a:pt x="2263465" y="5363868"/>
                  <a:pt x="2168184" y="5361433"/>
                  <a:pt x="2143705" y="5345095"/>
                </a:cubicBezTo>
                <a:cubicBezTo>
                  <a:pt x="2087043" y="5343333"/>
                  <a:pt x="2041689" y="5319742"/>
                  <a:pt x="1986408" y="5335524"/>
                </a:cubicBezTo>
                <a:cubicBezTo>
                  <a:pt x="1983594" y="5331315"/>
                  <a:pt x="1979798" y="5327915"/>
                  <a:pt x="1975333" y="5325099"/>
                </a:cubicBezTo>
                <a:lnTo>
                  <a:pt x="1972441" y="5323775"/>
                </a:lnTo>
                <a:lnTo>
                  <a:pt x="1971497" y="5324412"/>
                </a:lnTo>
                <a:cubicBezTo>
                  <a:pt x="1967825" y="5325937"/>
                  <a:pt x="1963255" y="5326871"/>
                  <a:pt x="1956886" y="5327069"/>
                </a:cubicBezTo>
                <a:cubicBezTo>
                  <a:pt x="1957692" y="5357103"/>
                  <a:pt x="1944755" y="5337483"/>
                  <a:pt x="1924833" y="5344911"/>
                </a:cubicBezTo>
                <a:cubicBezTo>
                  <a:pt x="1907350" y="5349449"/>
                  <a:pt x="1899872" y="5360515"/>
                  <a:pt x="1885856" y="5367299"/>
                </a:cubicBezTo>
                <a:cubicBezTo>
                  <a:pt x="1874373" y="5371950"/>
                  <a:pt x="1870677" y="5363227"/>
                  <a:pt x="1855937" y="5372820"/>
                </a:cubicBezTo>
                <a:cubicBezTo>
                  <a:pt x="1826799" y="5367486"/>
                  <a:pt x="1805938" y="5389998"/>
                  <a:pt x="1784500" y="5395926"/>
                </a:cubicBezTo>
                <a:cubicBezTo>
                  <a:pt x="1777473" y="5395836"/>
                  <a:pt x="1756895" y="5401012"/>
                  <a:pt x="1737998" y="5407426"/>
                </a:cubicBezTo>
                <a:lnTo>
                  <a:pt x="1736716" y="5407939"/>
                </a:lnTo>
                <a:lnTo>
                  <a:pt x="1726742" y="5405934"/>
                </a:lnTo>
                <a:cubicBezTo>
                  <a:pt x="1724249" y="5404894"/>
                  <a:pt x="1723700" y="5403454"/>
                  <a:pt x="1726849" y="5401221"/>
                </a:cubicBezTo>
                <a:cubicBezTo>
                  <a:pt x="1723886" y="5399045"/>
                  <a:pt x="1720993" y="5398236"/>
                  <a:pt x="1718134" y="5398128"/>
                </a:cubicBezTo>
                <a:cubicBezTo>
                  <a:pt x="1712416" y="5397910"/>
                  <a:pt x="1706830" y="5400494"/>
                  <a:pt x="1701063" y="5400545"/>
                </a:cubicBezTo>
                <a:lnTo>
                  <a:pt x="1694634" y="5398728"/>
                </a:lnTo>
                <a:lnTo>
                  <a:pt x="1692270" y="5399053"/>
                </a:lnTo>
                <a:lnTo>
                  <a:pt x="1686657" y="5399247"/>
                </a:lnTo>
                <a:lnTo>
                  <a:pt x="1687479" y="5402165"/>
                </a:lnTo>
                <a:cubicBezTo>
                  <a:pt x="1688791" y="5404927"/>
                  <a:pt x="1689812" y="5407972"/>
                  <a:pt x="1680969" y="5407963"/>
                </a:cubicBezTo>
                <a:cubicBezTo>
                  <a:pt x="1662599" y="5406532"/>
                  <a:pt x="1656841" y="5418932"/>
                  <a:pt x="1648682" y="5407558"/>
                </a:cubicBezTo>
                <a:lnTo>
                  <a:pt x="1646819" y="5404306"/>
                </a:lnTo>
                <a:lnTo>
                  <a:pt x="1642743" y="5403927"/>
                </a:lnTo>
                <a:cubicBezTo>
                  <a:pt x="1640569" y="5404120"/>
                  <a:pt x="1639361" y="5404983"/>
                  <a:pt x="1639788" y="5407135"/>
                </a:cubicBezTo>
                <a:cubicBezTo>
                  <a:pt x="1622347" y="5398881"/>
                  <a:pt x="1603063" y="5413406"/>
                  <a:pt x="1585803" y="5416574"/>
                </a:cubicBezTo>
                <a:cubicBezTo>
                  <a:pt x="1572467" y="5408520"/>
                  <a:pt x="1549407" y="5423110"/>
                  <a:pt x="1513331" y="5423805"/>
                </a:cubicBezTo>
                <a:cubicBezTo>
                  <a:pt x="1498774" y="5414520"/>
                  <a:pt x="1489007" y="5424393"/>
                  <a:pt x="1460734" y="5411778"/>
                </a:cubicBezTo>
                <a:cubicBezTo>
                  <a:pt x="1459446" y="5412932"/>
                  <a:pt x="1457867" y="5413992"/>
                  <a:pt x="1456045" y="5414928"/>
                </a:cubicBezTo>
                <a:cubicBezTo>
                  <a:pt x="1445460" y="5420354"/>
                  <a:pt x="1429166" y="5420415"/>
                  <a:pt x="1419653" y="5415060"/>
                </a:cubicBezTo>
                <a:cubicBezTo>
                  <a:pt x="1374353" y="5398095"/>
                  <a:pt x="1332064" y="5398411"/>
                  <a:pt x="1292605" y="5394671"/>
                </a:cubicBezTo>
                <a:cubicBezTo>
                  <a:pt x="1247867" y="5392301"/>
                  <a:pt x="1276603" y="5411730"/>
                  <a:pt x="1221477" y="5395509"/>
                </a:cubicBezTo>
                <a:cubicBezTo>
                  <a:pt x="1215107" y="5402140"/>
                  <a:pt x="1207983" y="5402421"/>
                  <a:pt x="1196159" y="5399169"/>
                </a:cubicBezTo>
                <a:cubicBezTo>
                  <a:pt x="1174396" y="5398516"/>
                  <a:pt x="1175280" y="5415282"/>
                  <a:pt x="1153748" y="5405093"/>
                </a:cubicBezTo>
                <a:cubicBezTo>
                  <a:pt x="1157267" y="5414115"/>
                  <a:pt x="1112247" y="5408398"/>
                  <a:pt x="1121874" y="5417803"/>
                </a:cubicBezTo>
                <a:cubicBezTo>
                  <a:pt x="1107293" y="5425943"/>
                  <a:pt x="1100911" y="5412406"/>
                  <a:pt x="1086481" y="5419474"/>
                </a:cubicBezTo>
                <a:cubicBezTo>
                  <a:pt x="1070504" y="5421068"/>
                  <a:pt x="1096054" y="5409890"/>
                  <a:pt x="1078485" y="5409150"/>
                </a:cubicBezTo>
                <a:cubicBezTo>
                  <a:pt x="1057107" y="5409880"/>
                  <a:pt x="1057916" y="5393370"/>
                  <a:pt x="1040550" y="5414415"/>
                </a:cubicBezTo>
                <a:cubicBezTo>
                  <a:pt x="1018445" y="5409298"/>
                  <a:pt x="1013694" y="5418764"/>
                  <a:pt x="982981" y="5423575"/>
                </a:cubicBezTo>
                <a:cubicBezTo>
                  <a:pt x="970423" y="5418342"/>
                  <a:pt x="960063" y="5420960"/>
                  <a:pt x="949836" y="5426093"/>
                </a:cubicBezTo>
                <a:cubicBezTo>
                  <a:pt x="920168" y="5424861"/>
                  <a:pt x="892764" y="5432710"/>
                  <a:pt x="859237" y="5435973"/>
                </a:cubicBezTo>
                <a:cubicBezTo>
                  <a:pt x="823344" y="5430160"/>
                  <a:pt x="804272" y="5444731"/>
                  <a:pt x="768445" y="5448159"/>
                </a:cubicBezTo>
                <a:cubicBezTo>
                  <a:pt x="733630" y="5434899"/>
                  <a:pt x="744432" y="5468566"/>
                  <a:pt x="714393" y="5468302"/>
                </a:cubicBezTo>
                <a:cubicBezTo>
                  <a:pt x="665910" y="5456640"/>
                  <a:pt x="715197" y="5479526"/>
                  <a:pt x="639791" y="5476924"/>
                </a:cubicBezTo>
                <a:cubicBezTo>
                  <a:pt x="635590" y="5474880"/>
                  <a:pt x="626375" y="5477333"/>
                  <a:pt x="627266" y="5480260"/>
                </a:cubicBezTo>
                <a:cubicBezTo>
                  <a:pt x="622501" y="5479477"/>
                  <a:pt x="611196" y="5474127"/>
                  <a:pt x="609977" y="5478891"/>
                </a:cubicBezTo>
                <a:cubicBezTo>
                  <a:pt x="585928" y="5480121"/>
                  <a:pt x="562064" y="5478026"/>
                  <a:pt x="540688" y="5472807"/>
                </a:cubicBezTo>
                <a:cubicBezTo>
                  <a:pt x="494260" y="5482226"/>
                  <a:pt x="519722" y="5459453"/>
                  <a:pt x="486194" y="5462661"/>
                </a:cubicBezTo>
                <a:cubicBezTo>
                  <a:pt x="459222" y="5472731"/>
                  <a:pt x="449283" y="5465413"/>
                  <a:pt x="418164" y="5472485"/>
                </a:cubicBezTo>
                <a:cubicBezTo>
                  <a:pt x="407504" y="5457469"/>
                  <a:pt x="388899" y="5474930"/>
                  <a:pt x="376724" y="5470967"/>
                </a:cubicBezTo>
                <a:cubicBezTo>
                  <a:pt x="357541" y="5489409"/>
                  <a:pt x="329120" y="5456071"/>
                  <a:pt x="308908" y="5457025"/>
                </a:cubicBezTo>
                <a:cubicBezTo>
                  <a:pt x="274916" y="5461376"/>
                  <a:pt x="238368" y="5480973"/>
                  <a:pt x="219416" y="5463995"/>
                </a:cubicBezTo>
                <a:cubicBezTo>
                  <a:pt x="217077" y="5471389"/>
                  <a:pt x="220429" y="5481203"/>
                  <a:pt x="200977" y="5480608"/>
                </a:cubicBezTo>
                <a:cubicBezTo>
                  <a:pt x="193315" y="5484612"/>
                  <a:pt x="192227" y="5495868"/>
                  <a:pt x="176226" y="5491022"/>
                </a:cubicBezTo>
                <a:cubicBezTo>
                  <a:pt x="195501" y="5480307"/>
                  <a:pt x="163065" y="5480325"/>
                  <a:pt x="165702" y="5468604"/>
                </a:cubicBezTo>
                <a:cubicBezTo>
                  <a:pt x="141228" y="5462364"/>
                  <a:pt x="86026" y="5474606"/>
                  <a:pt x="88282" y="5453658"/>
                </a:cubicBezTo>
                <a:cubicBezTo>
                  <a:pt x="80722" y="5441690"/>
                  <a:pt x="50300" y="5462007"/>
                  <a:pt x="49602" y="5448762"/>
                </a:cubicBezTo>
                <a:cubicBezTo>
                  <a:pt x="42967" y="5453333"/>
                  <a:pt x="33469" y="5452380"/>
                  <a:pt x="22844" y="5450459"/>
                </a:cubicBezTo>
                <a:lnTo>
                  <a:pt x="0" y="5447653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925" y="1071349"/>
            <a:ext cx="4414836" cy="1211475"/>
          </a:xfrm>
        </p:spPr>
        <p:txBody>
          <a:bodyPr>
            <a:normAutofit/>
          </a:bodyPr>
          <a:lstStyle/>
          <a:p>
            <a:r>
              <a:rPr lang="it-IT" sz="2900">
                <a:cs typeface="Calibri"/>
              </a:rPr>
              <a:t>Human Rights dimension of sustainable development</a:t>
            </a:r>
            <a:endParaRPr lang="it-IT" sz="2900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8936" y="395108"/>
            <a:ext cx="1280814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2538" y="2419350"/>
            <a:ext cx="4313610" cy="323764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it-IT" sz="2400" err="1"/>
              <a:t>Such</a:t>
            </a:r>
            <a:r>
              <a:rPr lang="it-IT" sz="2400"/>
              <a:t> </a:t>
            </a:r>
            <a:r>
              <a:rPr lang="it-IT" sz="2400" err="1"/>
              <a:t>as</a:t>
            </a:r>
            <a:r>
              <a:rPr lang="it-IT" sz="2400"/>
              <a:t> the </a:t>
            </a:r>
            <a:r>
              <a:rPr lang="it-IT" sz="2400" err="1"/>
              <a:t>African</a:t>
            </a:r>
            <a:r>
              <a:rPr lang="it-IT" sz="2400"/>
              <a:t> Charter on Human and Peoples' </a:t>
            </a:r>
            <a:r>
              <a:rPr lang="it-IT" sz="2400" err="1"/>
              <a:t>Rights</a:t>
            </a:r>
            <a:r>
              <a:rPr lang="it-IT" sz="2400"/>
              <a:t> (Nairobi, June 28 1981) and the </a:t>
            </a:r>
            <a:r>
              <a:rPr lang="it-IT" sz="2400" err="1"/>
              <a:t>Additional</a:t>
            </a:r>
            <a:r>
              <a:rPr lang="it-IT" sz="2400"/>
              <a:t> </a:t>
            </a:r>
            <a:r>
              <a:rPr lang="it-IT" sz="2400" err="1"/>
              <a:t>Protocol</a:t>
            </a:r>
            <a:r>
              <a:rPr lang="it-IT" sz="2400"/>
              <a:t> to the Inter-American Convention of San José, </a:t>
            </a:r>
            <a:r>
              <a:rPr lang="it-IT" sz="2400" err="1"/>
              <a:t>Concerning</a:t>
            </a:r>
            <a:r>
              <a:rPr lang="it-IT" sz="2400"/>
              <a:t> Human </a:t>
            </a:r>
            <a:r>
              <a:rPr lang="it-IT" sz="2400" err="1"/>
              <a:t>Rights</a:t>
            </a:r>
            <a:r>
              <a:rPr lang="it-IT" sz="2400"/>
              <a:t> in the Field of </a:t>
            </a:r>
            <a:r>
              <a:rPr lang="it-IT" sz="2400" err="1"/>
              <a:t>Economic</a:t>
            </a:r>
            <a:r>
              <a:rPr lang="it-IT" sz="2400"/>
              <a:t>, Social and Cultural </a:t>
            </a:r>
            <a:r>
              <a:rPr lang="it-IT" sz="2400" err="1"/>
              <a:t>Rights</a:t>
            </a:r>
            <a:r>
              <a:rPr lang="it-IT" sz="2400"/>
              <a:t> (San Salvador, November 17, 1988).</a:t>
            </a:r>
          </a:p>
        </p:txBody>
      </p:sp>
    </p:spTree>
    <p:extLst>
      <p:ext uri="{BB962C8B-B14F-4D97-AF65-F5344CB8AC3E}">
        <p14:creationId xmlns:p14="http://schemas.microsoft.com/office/powerpoint/2010/main" val="6065010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urful carved figures of humans">
            <a:extLst>
              <a:ext uri="{FF2B5EF4-FFF2-40B4-BE49-F238E27FC236}">
                <a16:creationId xmlns:a16="http://schemas.microsoft.com/office/drawing/2014/main" id="{8BC2072F-B5C0-345E-0902-880007B8C3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51" r="33138" b="-10"/>
          <a:stretch/>
        </p:blipFill>
        <p:spPr>
          <a:xfrm>
            <a:off x="5976166" y="10"/>
            <a:ext cx="3167834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5" y="609600"/>
            <a:ext cx="5123391" cy="1322887"/>
          </a:xfrm>
        </p:spPr>
        <p:txBody>
          <a:bodyPr>
            <a:normAutofit/>
          </a:bodyPr>
          <a:lstStyle/>
          <a:p>
            <a:r>
              <a:rPr lang="it-IT" err="1">
                <a:cs typeface="Calibri"/>
              </a:rPr>
              <a:t>Citizens</a:t>
            </a:r>
            <a:r>
              <a:rPr lang="it-IT">
                <a:cs typeface="Calibri"/>
              </a:rPr>
              <a:t> </a:t>
            </a:r>
            <a:r>
              <a:rPr lang="it-IT" err="1">
                <a:cs typeface="Calibri"/>
              </a:rPr>
              <a:t>Participation</a:t>
            </a:r>
            <a:endParaRPr lang="it-IT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2776" y="2050329"/>
            <a:ext cx="4887162" cy="40523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b="1" err="1"/>
              <a:t>Principle</a:t>
            </a:r>
            <a:r>
              <a:rPr lang="it-IT" sz="2400" b="1"/>
              <a:t> 10 </a:t>
            </a:r>
            <a:r>
              <a:rPr lang="it-IT" sz="2400"/>
              <a:t>of the Rio </a:t>
            </a:r>
            <a:r>
              <a:rPr lang="it-IT" sz="2400" err="1"/>
              <a:t>Declaration</a:t>
            </a:r>
            <a:r>
              <a:rPr lang="it-IT" sz="2400"/>
              <a:t> </a:t>
            </a:r>
            <a:r>
              <a:rPr lang="it-IT" sz="2400" err="1"/>
              <a:t>simply</a:t>
            </a:r>
            <a:r>
              <a:rPr lang="it-IT" sz="2400"/>
              <a:t> </a:t>
            </a:r>
            <a:r>
              <a:rPr lang="it-IT" sz="2400" err="1"/>
              <a:t>merely</a:t>
            </a:r>
            <a:r>
              <a:rPr lang="it-IT" sz="2400"/>
              <a:t> </a:t>
            </a:r>
            <a:r>
              <a:rPr lang="it-IT" sz="2400" err="1"/>
              <a:t>states</a:t>
            </a:r>
            <a:r>
              <a:rPr lang="it-IT" sz="2400"/>
              <a:t> </a:t>
            </a:r>
            <a:r>
              <a:rPr lang="it-IT" sz="2400" err="1"/>
              <a:t>that</a:t>
            </a:r>
            <a:r>
              <a:rPr lang="it-IT" sz="2400"/>
              <a:t> </a:t>
            </a:r>
            <a:r>
              <a:rPr lang="it-IT" sz="2400" err="1"/>
              <a:t>environmental</a:t>
            </a:r>
            <a:r>
              <a:rPr lang="it-IT" sz="2400"/>
              <a:t> </a:t>
            </a:r>
            <a:r>
              <a:rPr lang="it-IT" sz="2400" err="1"/>
              <a:t>issues</a:t>
            </a:r>
            <a:r>
              <a:rPr lang="it-IT" sz="2400"/>
              <a:t> </a:t>
            </a:r>
            <a:r>
              <a:rPr lang="it-IT" sz="2400" err="1"/>
              <a:t>should</a:t>
            </a:r>
            <a:r>
              <a:rPr lang="it-IT" sz="2400"/>
              <a:t> be </a:t>
            </a:r>
            <a:r>
              <a:rPr lang="it-IT" sz="2400" err="1"/>
              <a:t>handled</a:t>
            </a:r>
            <a:r>
              <a:rPr lang="it-IT" sz="2400"/>
              <a:t> by </a:t>
            </a:r>
            <a:r>
              <a:rPr lang="it-IT" sz="2400" err="1"/>
              <a:t>ensuring</a:t>
            </a:r>
            <a:r>
              <a:rPr lang="it-IT" sz="2400"/>
              <a:t> the </a:t>
            </a:r>
            <a:r>
              <a:rPr lang="it-IT" sz="2400" err="1"/>
              <a:t>participation</a:t>
            </a:r>
            <a:r>
              <a:rPr lang="it-IT" sz="2400"/>
              <a:t> of </a:t>
            </a:r>
            <a:r>
              <a:rPr lang="it-IT" sz="2400" err="1"/>
              <a:t>all</a:t>
            </a:r>
            <a:r>
              <a:rPr lang="it-IT" sz="2400"/>
              <a:t> </a:t>
            </a:r>
            <a:r>
              <a:rPr lang="it-IT" sz="2400" err="1"/>
              <a:t>concerned</a:t>
            </a:r>
            <a:r>
              <a:rPr lang="it-IT" sz="2400"/>
              <a:t> </a:t>
            </a:r>
            <a:r>
              <a:rPr lang="it-IT" sz="2400" err="1"/>
              <a:t>citizens</a:t>
            </a:r>
            <a:r>
              <a:rPr lang="it-IT" sz="2400"/>
              <a:t>. </a:t>
            </a: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72517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xclamation mark on a yellow background">
            <a:extLst>
              <a:ext uri="{FF2B5EF4-FFF2-40B4-BE49-F238E27FC236}">
                <a16:creationId xmlns:a16="http://schemas.microsoft.com/office/drawing/2014/main" id="{1CC74FE7-7064-BF71-B87F-C26324455F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213" r="26145" b="4"/>
          <a:stretch/>
        </p:blipFill>
        <p:spPr>
          <a:xfrm>
            <a:off x="5976166" y="10"/>
            <a:ext cx="3167834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02AE0CC-AC1F-EA7E-33AE-129589053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775" y="609600"/>
            <a:ext cx="5123391" cy="568179"/>
          </a:xfrm>
        </p:spPr>
        <p:txBody>
          <a:bodyPr>
            <a:normAutofit fontScale="90000"/>
          </a:bodyPr>
          <a:lstStyle/>
          <a:p>
            <a:r>
              <a:rPr lang="it-IT" err="1">
                <a:cs typeface="Calibri"/>
              </a:rPr>
              <a:t>Principle</a:t>
            </a:r>
            <a:r>
              <a:rPr lang="it-IT">
                <a:cs typeface="Calibri"/>
              </a:rPr>
              <a:t> 10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BEF1C6-56C4-2AC3-9F51-F554A1706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38" y="1340954"/>
            <a:ext cx="5609055" cy="44336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err="1">
                <a:cs typeface="Calibri"/>
              </a:rPr>
              <a:t>Environmental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issues</a:t>
            </a:r>
            <a:r>
              <a:rPr lang="it-IT" sz="2400" dirty="0">
                <a:cs typeface="Calibri"/>
              </a:rPr>
              <a:t> are best </a:t>
            </a:r>
            <a:r>
              <a:rPr lang="it-IT" sz="2400" err="1">
                <a:cs typeface="Calibri"/>
              </a:rPr>
              <a:t>handled</a:t>
            </a:r>
            <a:r>
              <a:rPr lang="it-IT" sz="2400" dirty="0">
                <a:cs typeface="Calibri"/>
              </a:rPr>
              <a:t> with the </a:t>
            </a:r>
            <a:r>
              <a:rPr lang="it-IT" sz="2400" err="1">
                <a:cs typeface="Calibri"/>
              </a:rPr>
              <a:t>participation</a:t>
            </a:r>
            <a:r>
              <a:rPr lang="it-IT" sz="2400" dirty="0">
                <a:cs typeface="Calibri"/>
              </a:rPr>
              <a:t> of </a:t>
            </a:r>
            <a:r>
              <a:rPr lang="it-IT" sz="2400" err="1">
                <a:cs typeface="Calibri"/>
              </a:rPr>
              <a:t>all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concerned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citizens</a:t>
            </a:r>
            <a:r>
              <a:rPr lang="it-IT" sz="2400" dirty="0">
                <a:cs typeface="Calibri"/>
              </a:rPr>
              <a:t>, </a:t>
            </a:r>
            <a:r>
              <a:rPr lang="it-IT" sz="2400" err="1">
                <a:cs typeface="Calibri"/>
              </a:rPr>
              <a:t>at</a:t>
            </a:r>
            <a:r>
              <a:rPr lang="it-IT" sz="2400" dirty="0">
                <a:cs typeface="Calibri"/>
              </a:rPr>
              <a:t> the </a:t>
            </a:r>
            <a:r>
              <a:rPr lang="it-IT" sz="2400" err="1">
                <a:cs typeface="Calibri"/>
              </a:rPr>
              <a:t>relevant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level</a:t>
            </a:r>
            <a:r>
              <a:rPr lang="it-IT" sz="2400" dirty="0">
                <a:cs typeface="Calibri"/>
              </a:rPr>
              <a:t>. At the national </a:t>
            </a:r>
            <a:r>
              <a:rPr lang="it-IT" sz="2400" err="1">
                <a:cs typeface="Calibri"/>
              </a:rPr>
              <a:t>level</a:t>
            </a:r>
            <a:r>
              <a:rPr lang="it-IT" sz="2400" dirty="0">
                <a:cs typeface="Calibri"/>
              </a:rPr>
              <a:t>, </a:t>
            </a:r>
            <a:r>
              <a:rPr lang="it-IT" sz="2400" err="1">
                <a:cs typeface="Calibri"/>
              </a:rPr>
              <a:t>each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individual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shall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have</a:t>
            </a:r>
            <a:r>
              <a:rPr lang="it-IT" sz="2400" dirty="0">
                <a:cs typeface="Calibri"/>
              </a:rPr>
              <a:t> appropriate </a:t>
            </a:r>
            <a:r>
              <a:rPr lang="it-IT" sz="2400" dirty="0">
                <a:highlight>
                  <a:srgbClr val="FFFF00"/>
                </a:highlight>
                <a:cs typeface="Calibri"/>
              </a:rPr>
              <a:t>access to information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concerning</a:t>
            </a:r>
            <a:r>
              <a:rPr lang="it-IT" sz="2400" dirty="0">
                <a:cs typeface="Calibri"/>
              </a:rPr>
              <a:t> the </a:t>
            </a:r>
            <a:r>
              <a:rPr lang="it-IT" sz="2400" err="1">
                <a:cs typeface="Calibri"/>
              </a:rPr>
              <a:t>environment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that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is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held</a:t>
            </a:r>
            <a:r>
              <a:rPr lang="it-IT" sz="2400" dirty="0">
                <a:cs typeface="Calibri"/>
              </a:rPr>
              <a:t> by public </a:t>
            </a:r>
            <a:r>
              <a:rPr lang="it-IT" sz="2400" err="1">
                <a:cs typeface="Calibri"/>
              </a:rPr>
              <a:t>authorities</a:t>
            </a:r>
            <a:r>
              <a:rPr lang="it-IT" sz="2400" dirty="0">
                <a:cs typeface="Calibri"/>
              </a:rPr>
              <a:t>, </a:t>
            </a:r>
            <a:r>
              <a:rPr lang="it-IT" sz="2400" err="1">
                <a:cs typeface="Calibri"/>
              </a:rPr>
              <a:t>including</a:t>
            </a:r>
            <a:r>
              <a:rPr lang="it-IT" sz="2400" dirty="0">
                <a:cs typeface="Calibri"/>
              </a:rPr>
              <a:t> information on </a:t>
            </a:r>
            <a:r>
              <a:rPr lang="it-IT" sz="2400" err="1">
                <a:cs typeface="Calibri"/>
              </a:rPr>
              <a:t>hazardous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materials</a:t>
            </a:r>
            <a:r>
              <a:rPr lang="it-IT" sz="2400" dirty="0">
                <a:cs typeface="Calibri"/>
              </a:rPr>
              <a:t> and activities in </a:t>
            </a:r>
            <a:r>
              <a:rPr lang="it-IT" sz="2400" err="1">
                <a:cs typeface="Calibri"/>
              </a:rPr>
              <a:t>their</a:t>
            </a:r>
            <a:r>
              <a:rPr lang="it-IT" sz="2400" dirty="0">
                <a:cs typeface="Calibri"/>
              </a:rPr>
              <a:t> communities, and the </a:t>
            </a:r>
            <a:r>
              <a:rPr lang="it-IT" sz="2400" err="1">
                <a:cs typeface="Calibri"/>
              </a:rPr>
              <a:t>opportunity</a:t>
            </a:r>
            <a:r>
              <a:rPr lang="it-IT" sz="2400" dirty="0">
                <a:cs typeface="Calibri"/>
              </a:rPr>
              <a:t> to </a:t>
            </a:r>
            <a:r>
              <a:rPr lang="it-IT" sz="2400" err="1">
                <a:highlight>
                  <a:srgbClr val="FFFF00"/>
                </a:highlight>
                <a:cs typeface="Calibri"/>
              </a:rPr>
              <a:t>participate</a:t>
            </a:r>
            <a:r>
              <a:rPr lang="it-IT" sz="2400" dirty="0">
                <a:highlight>
                  <a:srgbClr val="FFFF00"/>
                </a:highlight>
                <a:cs typeface="Calibri"/>
              </a:rPr>
              <a:t> in decision-making </a:t>
            </a:r>
            <a:r>
              <a:rPr lang="it-IT" sz="2400" err="1">
                <a:highlight>
                  <a:srgbClr val="FFFF00"/>
                </a:highlight>
                <a:cs typeface="Calibri"/>
              </a:rPr>
              <a:t>processes</a:t>
            </a:r>
            <a:r>
              <a:rPr lang="it-IT" sz="2400" dirty="0">
                <a:cs typeface="Calibri"/>
              </a:rPr>
              <a:t>. </a:t>
            </a: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80169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xclamation mark on a yellow background">
            <a:extLst>
              <a:ext uri="{FF2B5EF4-FFF2-40B4-BE49-F238E27FC236}">
                <a16:creationId xmlns:a16="http://schemas.microsoft.com/office/drawing/2014/main" id="{1CC74FE7-7064-BF71-B87F-C26324455F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213" r="26145" b="4"/>
          <a:stretch/>
        </p:blipFill>
        <p:spPr>
          <a:xfrm>
            <a:off x="5976166" y="10"/>
            <a:ext cx="3167834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02AE0CC-AC1F-EA7E-33AE-129589053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775" y="609600"/>
            <a:ext cx="5123391" cy="568179"/>
          </a:xfrm>
        </p:spPr>
        <p:txBody>
          <a:bodyPr>
            <a:normAutofit fontScale="90000"/>
          </a:bodyPr>
          <a:lstStyle/>
          <a:p>
            <a:r>
              <a:rPr lang="it-IT" err="1">
                <a:cs typeface="Calibri"/>
              </a:rPr>
              <a:t>Principle</a:t>
            </a:r>
            <a:r>
              <a:rPr lang="it-IT">
                <a:cs typeface="Calibri"/>
              </a:rPr>
              <a:t> 10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BEF1C6-56C4-2AC3-9F51-F554A1706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38" y="2117537"/>
            <a:ext cx="5237170" cy="35148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>
                <a:cs typeface="Calibri"/>
              </a:rPr>
              <a:t> States </a:t>
            </a:r>
            <a:r>
              <a:rPr lang="it-IT" sz="2400" err="1">
                <a:cs typeface="Calibri"/>
              </a:rPr>
              <a:t>shall</a:t>
            </a:r>
            <a:r>
              <a:rPr lang="it-IT" sz="2400">
                <a:cs typeface="Calibri"/>
              </a:rPr>
              <a:t> facilitate and </a:t>
            </a:r>
            <a:r>
              <a:rPr lang="it-IT" sz="2400" err="1">
                <a:cs typeface="Calibri"/>
              </a:rPr>
              <a:t>encourage</a:t>
            </a:r>
            <a:r>
              <a:rPr lang="it-IT" sz="2400">
                <a:cs typeface="Calibri"/>
              </a:rPr>
              <a:t> public </a:t>
            </a:r>
            <a:r>
              <a:rPr lang="it-IT" sz="2400" err="1">
                <a:cs typeface="Calibri"/>
              </a:rPr>
              <a:t>awareness</a:t>
            </a:r>
            <a:r>
              <a:rPr lang="it-IT" sz="2400">
                <a:cs typeface="Calibri"/>
              </a:rPr>
              <a:t> and </a:t>
            </a:r>
            <a:r>
              <a:rPr lang="it-IT" sz="2400" err="1">
                <a:cs typeface="Calibri"/>
              </a:rPr>
              <a:t>participation</a:t>
            </a:r>
            <a:r>
              <a:rPr lang="it-IT" sz="2400">
                <a:cs typeface="Calibri"/>
              </a:rPr>
              <a:t> by making information </a:t>
            </a:r>
            <a:r>
              <a:rPr lang="it-IT" sz="2400" err="1">
                <a:cs typeface="Calibri"/>
              </a:rPr>
              <a:t>widely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available</a:t>
            </a:r>
            <a:r>
              <a:rPr lang="it-IT" sz="2400">
                <a:cs typeface="Calibri"/>
              </a:rPr>
              <a:t>. </a:t>
            </a:r>
            <a:r>
              <a:rPr lang="it-IT" sz="2400" err="1">
                <a:cs typeface="Calibri"/>
              </a:rPr>
              <a:t>Effective</a:t>
            </a:r>
            <a:r>
              <a:rPr lang="it-IT" sz="2400">
                <a:cs typeface="Calibri"/>
              </a:rPr>
              <a:t> access to </a:t>
            </a:r>
            <a:r>
              <a:rPr lang="it-IT" sz="2400" err="1">
                <a:cs typeface="Calibri"/>
              </a:rPr>
              <a:t>judicial</a:t>
            </a:r>
            <a:r>
              <a:rPr lang="it-IT" sz="2400">
                <a:cs typeface="Calibri"/>
              </a:rPr>
              <a:t> and </a:t>
            </a:r>
            <a:r>
              <a:rPr lang="it-IT" sz="2400" err="1">
                <a:cs typeface="Calibri"/>
              </a:rPr>
              <a:t>administrative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proceedings</a:t>
            </a:r>
            <a:r>
              <a:rPr lang="it-IT" sz="2400">
                <a:cs typeface="Calibri"/>
              </a:rPr>
              <a:t>, </a:t>
            </a:r>
            <a:r>
              <a:rPr lang="it-IT" sz="2400" err="1">
                <a:cs typeface="Calibri"/>
              </a:rPr>
              <a:t>including</a:t>
            </a:r>
            <a:r>
              <a:rPr lang="it-IT" sz="2400">
                <a:cs typeface="Calibri"/>
              </a:rPr>
              <a:t> </a:t>
            </a:r>
            <a:r>
              <a:rPr lang="it-IT" sz="2400" err="1">
                <a:cs typeface="Calibri"/>
              </a:rPr>
              <a:t>redress</a:t>
            </a:r>
            <a:r>
              <a:rPr lang="it-IT" sz="2400">
                <a:cs typeface="Calibri"/>
              </a:rPr>
              <a:t> and </a:t>
            </a:r>
            <a:r>
              <a:rPr lang="it-IT" sz="2400" err="1">
                <a:cs typeface="Calibri"/>
              </a:rPr>
              <a:t>remedy</a:t>
            </a:r>
            <a:r>
              <a:rPr lang="it-IT" sz="2400">
                <a:cs typeface="Calibri"/>
              </a:rPr>
              <a:t>, </a:t>
            </a:r>
            <a:r>
              <a:rPr lang="it-IT" sz="2400" err="1">
                <a:cs typeface="Calibri"/>
              </a:rPr>
              <a:t>shall</a:t>
            </a:r>
            <a:r>
              <a:rPr lang="it-IT" sz="2400">
                <a:cs typeface="Calibri"/>
              </a:rPr>
              <a:t> be </a:t>
            </a:r>
            <a:r>
              <a:rPr lang="it-IT" sz="2400" err="1">
                <a:cs typeface="Calibri"/>
              </a:rPr>
              <a:t>provided</a:t>
            </a:r>
            <a:r>
              <a:rPr lang="it-IT" sz="240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1218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>
                <a:solidFill>
                  <a:srgbClr val="FFFFFF"/>
                </a:solidFill>
              </a:rPr>
              <a:t>Environmental protection in international law: </a:t>
            </a:r>
            <a:r>
              <a:rPr lang="it-IT" sz="2800" b="1">
                <a:solidFill>
                  <a:srgbClr val="FFFFFF"/>
                </a:solidFill>
              </a:rPr>
              <a:t>the two stages</a:t>
            </a:r>
            <a:endParaRPr lang="it-IT" sz="2800" b="1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/>
              <a:t>In </a:t>
            </a:r>
            <a:r>
              <a:rPr lang="it-IT" err="1"/>
              <a:t>this</a:t>
            </a:r>
            <a:r>
              <a:rPr lang="it-IT"/>
              <a:t> </a:t>
            </a:r>
            <a:r>
              <a:rPr lang="it-IT" err="1"/>
              <a:t>context</a:t>
            </a:r>
            <a:r>
              <a:rPr lang="it-IT"/>
              <a:t>, </a:t>
            </a:r>
            <a:r>
              <a:rPr lang="it-IT" err="1"/>
              <a:t>there</a:t>
            </a:r>
            <a:r>
              <a:rPr lang="it-IT"/>
              <a:t> </a:t>
            </a:r>
            <a:r>
              <a:rPr lang="it-IT" err="1"/>
              <a:t>has</a:t>
            </a:r>
            <a:r>
              <a:rPr lang="it-IT"/>
              <a:t> </a:t>
            </a:r>
            <a:r>
              <a:rPr lang="it-IT" err="1"/>
              <a:t>been</a:t>
            </a:r>
            <a:r>
              <a:rPr lang="it-IT"/>
              <a:t> a </a:t>
            </a:r>
            <a:r>
              <a:rPr lang="it-IT" b="1" err="1"/>
              <a:t>rapid</a:t>
            </a:r>
            <a:r>
              <a:rPr lang="it-IT" b="1"/>
              <a:t> </a:t>
            </a:r>
            <a:r>
              <a:rPr lang="it-IT" b="1" err="1"/>
              <a:t>evolution</a:t>
            </a:r>
            <a:r>
              <a:rPr lang="it-IT" b="1"/>
              <a:t> of international </a:t>
            </a:r>
            <a:r>
              <a:rPr lang="it-IT" b="1" err="1"/>
              <a:t>environmental</a:t>
            </a:r>
            <a:r>
              <a:rPr lang="it-IT" b="1"/>
              <a:t> law</a:t>
            </a:r>
            <a:r>
              <a:rPr lang="it-IT"/>
              <a:t>, </a:t>
            </a:r>
            <a:r>
              <a:rPr lang="it-IT" err="1"/>
              <a:t>which</a:t>
            </a:r>
            <a:r>
              <a:rPr lang="it-IT"/>
              <a:t> </a:t>
            </a:r>
            <a:r>
              <a:rPr lang="it-IT" err="1"/>
              <a:t>we</a:t>
            </a:r>
            <a:r>
              <a:rPr lang="it-IT"/>
              <a:t> can divide </a:t>
            </a:r>
            <a:r>
              <a:rPr lang="it-IT" err="1"/>
              <a:t>into</a:t>
            </a:r>
            <a:r>
              <a:rPr lang="it-IT"/>
              <a:t> </a:t>
            </a:r>
            <a:r>
              <a:rPr lang="it-IT" b="1" err="1"/>
              <a:t>two</a:t>
            </a:r>
            <a:r>
              <a:rPr lang="it-IT" b="1"/>
              <a:t> </a:t>
            </a:r>
            <a:r>
              <a:rPr lang="it-IT" b="1" err="1"/>
              <a:t>phases</a:t>
            </a:r>
            <a:r>
              <a:rPr lang="it-IT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771696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it-IT" sz="3600">
                <a:cs typeface="Calibri"/>
              </a:rPr>
              <a:t>Citizens Participation</a:t>
            </a:r>
            <a:endParaRPr lang="it-IT" sz="3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400" err="1"/>
              <a:t>Thus</a:t>
            </a:r>
            <a:r>
              <a:rPr lang="it-IT" sz="2400"/>
              <a:t>, the concept </a:t>
            </a:r>
            <a:r>
              <a:rPr lang="it-IT" sz="2400" err="1"/>
              <a:t>is</a:t>
            </a:r>
            <a:r>
              <a:rPr lang="it-IT" sz="2400"/>
              <a:t> </a:t>
            </a:r>
            <a:r>
              <a:rPr lang="it-IT" sz="2400" err="1"/>
              <a:t>that</a:t>
            </a:r>
            <a:r>
              <a:rPr lang="it-IT" sz="2400"/>
              <a:t> of making </a:t>
            </a:r>
            <a:r>
              <a:rPr lang="it-IT" sz="2400" err="1"/>
              <a:t>environmental</a:t>
            </a:r>
            <a:r>
              <a:rPr lang="it-IT" sz="2400"/>
              <a:t> decision-making </a:t>
            </a:r>
            <a:r>
              <a:rPr lang="it-IT" sz="2400" b="1" err="1"/>
              <a:t>democratic</a:t>
            </a:r>
            <a:r>
              <a:rPr lang="it-IT" sz="2400"/>
              <a:t> and </a:t>
            </a:r>
            <a:r>
              <a:rPr lang="it-IT" sz="2400" b="1" err="1"/>
              <a:t>transparent</a:t>
            </a:r>
            <a:r>
              <a:rPr lang="it-IT" sz="2400"/>
              <a:t>, in </a:t>
            </a:r>
            <a:r>
              <a:rPr lang="it-IT" sz="2400" err="1"/>
              <a:t>accordance</a:t>
            </a:r>
            <a:r>
              <a:rPr lang="it-IT" sz="2400"/>
              <a:t> with the more precise </a:t>
            </a:r>
            <a:r>
              <a:rPr lang="it-IT" sz="2400" err="1"/>
              <a:t>indications</a:t>
            </a:r>
            <a:r>
              <a:rPr lang="it-IT" sz="2400"/>
              <a:t> </a:t>
            </a:r>
            <a:r>
              <a:rPr lang="it-IT" sz="2400" err="1"/>
              <a:t>contained</a:t>
            </a:r>
            <a:r>
              <a:rPr lang="it-IT" sz="2400"/>
              <a:t> in </a:t>
            </a:r>
            <a:r>
              <a:rPr lang="it-IT" sz="2400" err="1"/>
              <a:t>various</a:t>
            </a:r>
            <a:r>
              <a:rPr lang="it-IT" sz="2400"/>
              <a:t> </a:t>
            </a:r>
            <a:r>
              <a:rPr lang="it-IT" sz="2400" err="1"/>
              <a:t>chapters</a:t>
            </a:r>
            <a:r>
              <a:rPr lang="it-IT" sz="2400"/>
              <a:t> of Agenda 21, </a:t>
            </a:r>
            <a:r>
              <a:rPr lang="it-IT" sz="2400" err="1"/>
              <a:t>but</a:t>
            </a:r>
            <a:r>
              <a:rPr lang="it-IT" sz="2400"/>
              <a:t> </a:t>
            </a:r>
            <a:r>
              <a:rPr lang="it-IT" sz="2400" err="1"/>
              <a:t>without</a:t>
            </a:r>
            <a:r>
              <a:rPr lang="it-IT" sz="2400"/>
              <a:t> </a:t>
            </a:r>
            <a:r>
              <a:rPr lang="it-IT" sz="2400" err="1"/>
              <a:t>qualifying</a:t>
            </a:r>
            <a:r>
              <a:rPr lang="it-IT" sz="2400"/>
              <a:t> access to </a:t>
            </a:r>
            <a:r>
              <a:rPr lang="it-IT" sz="2400" err="1"/>
              <a:t>environmental</a:t>
            </a:r>
            <a:r>
              <a:rPr lang="it-IT" sz="2400"/>
              <a:t> information and </a:t>
            </a:r>
            <a:r>
              <a:rPr lang="it-IT" sz="2400" err="1"/>
              <a:t>participation</a:t>
            </a:r>
            <a:r>
              <a:rPr lang="it-IT" sz="2400"/>
              <a:t> in decision-making </a:t>
            </a:r>
            <a:r>
              <a:rPr lang="it-IT" sz="2400" err="1"/>
              <a:t>processes</a:t>
            </a:r>
            <a:r>
              <a:rPr lang="it-IT" sz="2400"/>
              <a:t> in </a:t>
            </a:r>
            <a:r>
              <a:rPr lang="it-IT" sz="2400" err="1"/>
              <a:t>terms</a:t>
            </a:r>
            <a:r>
              <a:rPr lang="it-IT" sz="2400"/>
              <a:t> of </a:t>
            </a:r>
            <a:r>
              <a:rPr lang="it-IT" sz="2400" err="1"/>
              <a:t>fundamental</a:t>
            </a:r>
            <a:r>
              <a:rPr lang="it-IT" sz="2400"/>
              <a:t> </a:t>
            </a:r>
            <a:r>
              <a:rPr lang="it-IT" sz="2400" err="1"/>
              <a:t>rights</a:t>
            </a:r>
            <a:r>
              <a:rPr lang="it-IT" sz="2400"/>
              <a:t>. </a:t>
            </a:r>
            <a:endParaRPr lang="it-IT" sz="19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62933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it-IT" sz="3600">
                <a:cs typeface="Calibri"/>
              </a:rPr>
              <a:t>Citizens Participation</a:t>
            </a:r>
            <a:endParaRPr lang="it-IT" sz="3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400" dirty="0" err="1"/>
              <a:t>This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evidence</a:t>
            </a:r>
            <a:r>
              <a:rPr lang="it-IT" sz="2400" dirty="0"/>
              <a:t> of </a:t>
            </a:r>
            <a:r>
              <a:rPr lang="it-IT" sz="2400" b="1" dirty="0"/>
              <a:t>the </a:t>
            </a:r>
            <a:r>
              <a:rPr lang="it-IT" sz="2400" b="1" dirty="0" err="1"/>
              <a:t>difficulty</a:t>
            </a:r>
            <a:r>
              <a:rPr lang="it-IT" sz="2400" b="1" dirty="0"/>
              <a:t> </a:t>
            </a:r>
            <a:r>
              <a:rPr lang="it-IT" sz="2400" b="1" dirty="0" err="1"/>
              <a:t>that</a:t>
            </a:r>
            <a:r>
              <a:rPr lang="it-IT" sz="2400" b="1" dirty="0"/>
              <a:t> </a:t>
            </a:r>
            <a:r>
              <a:rPr lang="it-IT" sz="2400" b="1" dirty="0" err="1"/>
              <a:t>still</a:t>
            </a:r>
            <a:r>
              <a:rPr lang="it-IT" sz="2400" b="1" dirty="0"/>
              <a:t> </a:t>
            </a:r>
            <a:r>
              <a:rPr lang="it-IT" sz="2400" b="1" dirty="0" err="1"/>
              <a:t>exists</a:t>
            </a:r>
            <a:r>
              <a:rPr lang="it-IT" sz="2400" b="1" dirty="0"/>
              <a:t> on the </a:t>
            </a:r>
            <a:r>
              <a:rPr lang="it-IT" sz="2400" b="1" dirty="0" err="1"/>
              <a:t>universal</a:t>
            </a:r>
            <a:r>
              <a:rPr lang="it-IT" sz="2400" b="1" dirty="0"/>
              <a:t> </a:t>
            </a:r>
            <a:r>
              <a:rPr lang="it-IT" sz="2400" b="1" dirty="0" err="1"/>
              <a:t>level</a:t>
            </a:r>
            <a:r>
              <a:rPr lang="it-IT" sz="2400" b="1" dirty="0"/>
              <a:t> of </a:t>
            </a:r>
            <a:r>
              <a:rPr lang="it-IT" sz="2400" b="1" dirty="0" err="1"/>
              <a:t>combining</a:t>
            </a:r>
            <a:r>
              <a:rPr lang="it-IT" sz="2400" b="1" dirty="0"/>
              <a:t> the </a:t>
            </a:r>
            <a:r>
              <a:rPr lang="it-IT" sz="2400" b="1" dirty="0" err="1"/>
              <a:t>environment</a:t>
            </a:r>
            <a:r>
              <a:rPr lang="it-IT" sz="2400" b="1" dirty="0"/>
              <a:t> with human </a:t>
            </a:r>
            <a:r>
              <a:rPr lang="it-IT" sz="2400" b="1" dirty="0" err="1"/>
              <a:t>rights</a:t>
            </a:r>
            <a:r>
              <a:rPr lang="it-IT" sz="2400" dirty="0"/>
              <a:t>, </a:t>
            </a:r>
            <a:r>
              <a:rPr lang="it-IT" sz="2400" dirty="0" err="1"/>
              <a:t>while</a:t>
            </a:r>
            <a:r>
              <a:rPr lang="it-IT" sz="2400" dirty="0"/>
              <a:t> more </a:t>
            </a:r>
            <a:r>
              <a:rPr lang="it-IT" sz="2400" dirty="0" err="1"/>
              <a:t>obvious</a:t>
            </a:r>
            <a:r>
              <a:rPr lang="it-IT" sz="2400" dirty="0"/>
              <a:t> </a:t>
            </a:r>
            <a:r>
              <a:rPr lang="it-IT" sz="2400" dirty="0" err="1"/>
              <a:t>manifestations</a:t>
            </a:r>
            <a:r>
              <a:rPr lang="it-IT" sz="2400" dirty="0"/>
              <a:t> of </a:t>
            </a:r>
            <a:r>
              <a:rPr lang="it-IT" sz="2400" dirty="0" err="1"/>
              <a:t>this</a:t>
            </a:r>
            <a:r>
              <a:rPr lang="it-IT" sz="2400" dirty="0"/>
              <a:t> connection can be </a:t>
            </a:r>
            <a:r>
              <a:rPr lang="it-IT" sz="2400" dirty="0" err="1"/>
              <a:t>derived</a:t>
            </a:r>
            <a:r>
              <a:rPr lang="it-IT" sz="2400" dirty="0"/>
              <a:t> in the </a:t>
            </a:r>
            <a:r>
              <a:rPr lang="it-IT" sz="2400" dirty="0" err="1"/>
              <a:t>context</a:t>
            </a:r>
            <a:r>
              <a:rPr lang="it-IT" sz="2400" dirty="0"/>
              <a:t> of </a:t>
            </a:r>
            <a:r>
              <a:rPr lang="it-IT" sz="2400" dirty="0" err="1"/>
              <a:t>regional</a:t>
            </a:r>
            <a:r>
              <a:rPr lang="it-IT" sz="2400" dirty="0"/>
              <a:t> systems, </a:t>
            </a:r>
            <a:r>
              <a:rPr lang="it-IT" sz="2400" dirty="0" err="1"/>
              <a:t>such</a:t>
            </a:r>
            <a:r>
              <a:rPr lang="it-IT" sz="2400" dirty="0"/>
              <a:t> </a:t>
            </a:r>
            <a:r>
              <a:rPr lang="it-IT" sz="2400" dirty="0" err="1"/>
              <a:t>as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 </a:t>
            </a:r>
            <a:r>
              <a:rPr lang="it-IT" sz="2400" dirty="0" err="1"/>
              <a:t>European</a:t>
            </a:r>
            <a:r>
              <a:rPr lang="it-IT" sz="2400" dirty="0"/>
              <a:t> Convention for the </a:t>
            </a:r>
            <a:r>
              <a:rPr lang="it-IT" sz="2400" dirty="0" err="1"/>
              <a:t>Protection</a:t>
            </a:r>
            <a:r>
              <a:rPr lang="it-IT" sz="2400" dirty="0"/>
              <a:t> of Human </a:t>
            </a:r>
            <a:r>
              <a:rPr lang="it-IT" sz="2400" dirty="0" err="1"/>
              <a:t>Rights</a:t>
            </a:r>
            <a:r>
              <a:rPr lang="it-IT" sz="2400" dirty="0"/>
              <a:t> and </a:t>
            </a:r>
            <a:r>
              <a:rPr lang="it-IT" sz="2400" dirty="0" err="1"/>
              <a:t>Fundamental</a:t>
            </a:r>
            <a:r>
              <a:rPr lang="it-IT" sz="2400" dirty="0"/>
              <a:t> </a:t>
            </a:r>
            <a:r>
              <a:rPr lang="it-IT" sz="2400"/>
              <a:t>Freedoms</a:t>
            </a:r>
            <a:r>
              <a:rPr lang="it-IT" sz="2400" dirty="0"/>
              <a:t> of 1950 (ECHR).</a:t>
            </a:r>
            <a:endParaRPr lang="it-IT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4737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61177" y="1153572"/>
            <a:ext cx="3178307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it-IT" sz="3700">
                <a:ea typeface="Calibri"/>
                <a:cs typeface="Calibri"/>
              </a:rPr>
            </a:br>
            <a:r>
              <a:rPr lang="it-IT" sz="3700" err="1">
                <a:solidFill>
                  <a:srgbClr val="FFFFFF"/>
                </a:solidFill>
                <a:ea typeface="Calibri"/>
                <a:cs typeface="Calibri"/>
              </a:rPr>
              <a:t>Environmental</a:t>
            </a:r>
            <a:r>
              <a:rPr lang="it-IT" sz="3700">
                <a:solidFill>
                  <a:srgbClr val="FFFFFF"/>
                </a:solidFill>
                <a:ea typeface="Calibri"/>
                <a:cs typeface="Calibri"/>
              </a:rPr>
              <a:t> </a:t>
            </a:r>
            <a:br>
              <a:rPr lang="en-US"/>
            </a:br>
            <a:r>
              <a:rPr lang="it-IT" sz="3700" err="1">
                <a:solidFill>
                  <a:srgbClr val="FFFFFF"/>
                </a:solidFill>
                <a:ea typeface="Calibri"/>
                <a:cs typeface="Calibri"/>
              </a:rPr>
              <a:t>protection</a:t>
            </a:r>
            <a:r>
              <a:rPr lang="it-IT" sz="3700">
                <a:solidFill>
                  <a:srgbClr val="FFFFFF"/>
                </a:solidFill>
                <a:ea typeface="Calibri"/>
                <a:cs typeface="Calibri"/>
              </a:rPr>
              <a:t> in </a:t>
            </a:r>
            <a:br>
              <a:rPr lang="it-IT" sz="3700">
                <a:solidFill>
                  <a:srgbClr val="FFFFFF"/>
                </a:solidFill>
                <a:ea typeface="Calibri"/>
                <a:cs typeface="Calibri"/>
              </a:rPr>
            </a:br>
            <a:r>
              <a:rPr lang="it-IT" sz="3700">
                <a:solidFill>
                  <a:srgbClr val="FFFFFF"/>
                </a:solidFill>
                <a:ea typeface="Calibri"/>
                <a:cs typeface="Calibri"/>
              </a:rPr>
              <a:t>international </a:t>
            </a:r>
            <a:r>
              <a:rPr lang="it-IT" sz="3700" err="1">
                <a:solidFill>
                  <a:srgbClr val="FFFFFF"/>
                </a:solidFill>
                <a:ea typeface="Calibri"/>
                <a:cs typeface="Calibri"/>
              </a:rPr>
              <a:t>law</a:t>
            </a:r>
            <a:r>
              <a:rPr lang="it-IT" sz="3700">
                <a:solidFill>
                  <a:srgbClr val="FFFFFF"/>
                </a:solidFill>
                <a:ea typeface="Calibri"/>
                <a:cs typeface="Calibri"/>
              </a:rPr>
              <a:t>: </a:t>
            </a:r>
            <a:r>
              <a:rPr lang="it-IT" sz="3700" b="1">
                <a:solidFill>
                  <a:srgbClr val="FFFFFF"/>
                </a:solidFill>
                <a:ea typeface="Calibri"/>
                <a:cs typeface="Calibri"/>
              </a:rPr>
              <a:t>the first </a:t>
            </a:r>
            <a:br>
              <a:rPr lang="it-IT" sz="3700" b="1">
                <a:solidFill>
                  <a:srgbClr val="FFFFFF"/>
                </a:solidFill>
                <a:ea typeface="Calibri"/>
                <a:cs typeface="Calibri"/>
              </a:rPr>
            </a:br>
            <a:r>
              <a:rPr lang="it-IT" sz="3700" b="1" err="1">
                <a:solidFill>
                  <a:srgbClr val="FFFFFF"/>
                </a:solidFill>
                <a:ea typeface="Calibri"/>
                <a:cs typeface="Calibri"/>
              </a:rPr>
              <a:t>phase</a:t>
            </a:r>
            <a:endParaRPr lang="it-IT" sz="3700" err="1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it-IT" sz="37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dirty="0"/>
              <a:t>The first: </a:t>
            </a:r>
            <a:r>
              <a:rPr lang="it-IT" dirty="0" err="1"/>
              <a:t>began</a:t>
            </a:r>
            <a:r>
              <a:rPr lang="it-IT" dirty="0"/>
              <a:t> with the </a:t>
            </a:r>
            <a:r>
              <a:rPr lang="it-IT" b="1" dirty="0"/>
              <a:t>1972</a:t>
            </a:r>
            <a:r>
              <a:rPr lang="it-IT" dirty="0"/>
              <a:t> </a:t>
            </a:r>
            <a:r>
              <a:rPr lang="it-IT" b="1" dirty="0"/>
              <a:t>United Nations </a:t>
            </a:r>
            <a:r>
              <a:rPr lang="it-IT" b="1" dirty="0" err="1"/>
              <a:t>Stockholm</a:t>
            </a:r>
            <a:r>
              <a:rPr lang="it-IT" b="1" dirty="0"/>
              <a:t> Conference on the Human Environment.</a:t>
            </a: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err="1"/>
              <a:t>characterized</a:t>
            </a:r>
            <a:r>
              <a:rPr lang="it-IT" dirty="0"/>
              <a:t> </a:t>
            </a:r>
            <a:r>
              <a:rPr lang="it-IT" b="1" dirty="0"/>
              <a:t>by the </a:t>
            </a:r>
            <a:r>
              <a:rPr lang="it-IT" b="1" err="1"/>
              <a:t>conclusion</a:t>
            </a:r>
            <a:r>
              <a:rPr lang="it-IT" b="1" dirty="0"/>
              <a:t> of </a:t>
            </a:r>
            <a:r>
              <a:rPr lang="it-IT" b="1" err="1"/>
              <a:t>numerous</a:t>
            </a:r>
            <a:r>
              <a:rPr lang="it-IT" b="1" dirty="0"/>
              <a:t> </a:t>
            </a:r>
            <a:r>
              <a:rPr lang="it-IT" b="1" err="1"/>
              <a:t>sectoral</a:t>
            </a:r>
            <a:r>
              <a:rPr lang="it-IT" b="1" dirty="0"/>
              <a:t> </a:t>
            </a:r>
            <a:r>
              <a:rPr lang="it-IT" b="1" err="1"/>
              <a:t>treaties</a:t>
            </a:r>
            <a:r>
              <a:rPr lang="it-IT" b="1" dirty="0"/>
              <a:t> </a:t>
            </a:r>
            <a:r>
              <a:rPr lang="it-IT" b="1" err="1"/>
              <a:t>based</a:t>
            </a:r>
            <a:r>
              <a:rPr lang="it-IT" dirty="0"/>
              <a:t> on the </a:t>
            </a:r>
            <a:r>
              <a:rPr lang="it-IT" err="1"/>
              <a:t>principle</a:t>
            </a:r>
            <a:r>
              <a:rPr lang="it-IT" dirty="0"/>
              <a:t> of </a:t>
            </a:r>
            <a:r>
              <a:rPr lang="it-IT" b="1" err="1"/>
              <a:t>damage</a:t>
            </a:r>
            <a:r>
              <a:rPr lang="it-IT" b="1" dirty="0"/>
              <a:t> </a:t>
            </a:r>
            <a:r>
              <a:rPr lang="it-IT" b="1" err="1"/>
              <a:t>prevention</a:t>
            </a:r>
            <a:r>
              <a:rPr lang="it-IT" dirty="0"/>
              <a:t> (</a:t>
            </a:r>
            <a:r>
              <a:rPr lang="it-IT" dirty="0">
                <a:highlight>
                  <a:srgbClr val="FFFF00"/>
                </a:highlight>
              </a:rPr>
              <a:t>stage of </a:t>
            </a:r>
            <a:r>
              <a:rPr lang="it-IT" err="1">
                <a:highlight>
                  <a:srgbClr val="FFFF00"/>
                </a:highlight>
              </a:rPr>
              <a:t>environmental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err="1">
                <a:highlight>
                  <a:srgbClr val="FFFF00"/>
                </a:highlight>
              </a:rPr>
              <a:t>functionalism</a:t>
            </a:r>
            <a:r>
              <a:rPr lang="it-IT" dirty="0">
                <a:highlight>
                  <a:srgbClr val="FFFF00"/>
                </a:highlight>
              </a:rPr>
              <a:t>)</a:t>
            </a:r>
            <a:r>
              <a:rPr lang="it-IT" dirty="0"/>
              <a:t>.</a:t>
            </a:r>
            <a:endParaRPr lang="it-IT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7714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544" y="847600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22" y="1233241"/>
            <a:ext cx="2862606" cy="4064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200">
                <a:solidFill>
                  <a:srgbClr val="FFFFFF"/>
                </a:solidFill>
                <a:ea typeface="Calibri"/>
                <a:cs typeface="Calibri"/>
              </a:rPr>
              <a:t>Environmental </a:t>
            </a:r>
            <a:br>
              <a:rPr lang="en-US" sz="3200"/>
            </a:br>
            <a:r>
              <a:rPr lang="it-IT" sz="3200">
                <a:solidFill>
                  <a:srgbClr val="FFFFFF"/>
                </a:solidFill>
                <a:ea typeface="Calibri"/>
                <a:cs typeface="Calibri"/>
              </a:rPr>
              <a:t>protection in </a:t>
            </a:r>
            <a:br>
              <a:rPr lang="it-IT" sz="3200">
                <a:solidFill>
                  <a:srgbClr val="FFFFFF"/>
                </a:solidFill>
                <a:ea typeface="Calibri"/>
                <a:cs typeface="Calibri"/>
              </a:rPr>
            </a:br>
            <a:r>
              <a:rPr lang="it-IT" sz="3200">
                <a:solidFill>
                  <a:srgbClr val="FFFFFF"/>
                </a:solidFill>
                <a:ea typeface="Calibri"/>
                <a:cs typeface="Calibri"/>
              </a:rPr>
              <a:t>international </a:t>
            </a:r>
            <a:br>
              <a:rPr lang="it-IT" sz="3200">
                <a:solidFill>
                  <a:srgbClr val="FFFFFF"/>
                </a:solidFill>
                <a:ea typeface="Calibri"/>
                <a:cs typeface="Calibri"/>
              </a:rPr>
            </a:br>
            <a:r>
              <a:rPr lang="it-IT" sz="3200">
                <a:solidFill>
                  <a:srgbClr val="FFFFFF"/>
                </a:solidFill>
                <a:ea typeface="Calibri"/>
                <a:cs typeface="Calibri"/>
              </a:rPr>
              <a:t>law: </a:t>
            </a:r>
            <a:r>
              <a:rPr lang="it-IT" sz="3200" b="1">
                <a:solidFill>
                  <a:srgbClr val="FFFFFF"/>
                </a:solidFill>
                <a:ea typeface="Calibri"/>
                <a:cs typeface="Calibri"/>
              </a:rPr>
              <a:t>the second phase</a:t>
            </a:r>
            <a:endParaRPr lang="it-IT" sz="32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7896" y="0"/>
            <a:ext cx="866357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71133" y="-1"/>
            <a:ext cx="130305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19805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30169" y="820880"/>
            <a:ext cx="4385180" cy="48893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2500"/>
              <a:t>The second: </a:t>
            </a:r>
            <a:r>
              <a:rPr lang="it-IT" sz="2500" err="1"/>
              <a:t>inaugurated</a:t>
            </a:r>
            <a:r>
              <a:rPr lang="it-IT" sz="2500"/>
              <a:t> by the </a:t>
            </a:r>
            <a:r>
              <a:rPr lang="it-IT" sz="2500" b="1"/>
              <a:t>1992 Rio de Janeiro Conference on Environment and Development.</a:t>
            </a:r>
            <a:r>
              <a:rPr lang="it-IT" sz="2500"/>
              <a:t>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2500" err="1"/>
              <a:t>It</a:t>
            </a:r>
            <a:r>
              <a:rPr lang="it-IT" sz="2500"/>
              <a:t> </a:t>
            </a:r>
            <a:r>
              <a:rPr lang="it-IT" sz="2500" err="1"/>
              <a:t>coincides</a:t>
            </a:r>
            <a:r>
              <a:rPr lang="it-IT" sz="2500"/>
              <a:t> with the extension of international </a:t>
            </a:r>
            <a:r>
              <a:rPr lang="it-IT" sz="2500" b="1" err="1"/>
              <a:t>cooperation</a:t>
            </a:r>
            <a:r>
              <a:rPr lang="it-IT" sz="2500" b="1"/>
              <a:t> </a:t>
            </a:r>
            <a:r>
              <a:rPr lang="it-IT" sz="2500"/>
              <a:t>to global </a:t>
            </a:r>
            <a:r>
              <a:rPr lang="it-IT" sz="2500" err="1"/>
              <a:t>environmental</a:t>
            </a:r>
            <a:r>
              <a:rPr lang="it-IT" sz="2500"/>
              <a:t> </a:t>
            </a:r>
            <a:r>
              <a:rPr lang="it-IT" sz="2500" err="1"/>
              <a:t>issues</a:t>
            </a:r>
            <a:r>
              <a:rPr lang="it-IT" sz="2500"/>
              <a:t>. </a:t>
            </a:r>
            <a:endParaRPr lang="it-IT" sz="2500">
              <a:ea typeface="Calibri"/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2500" err="1"/>
              <a:t>Governed</a:t>
            </a:r>
            <a:r>
              <a:rPr lang="it-IT" sz="2500"/>
              <a:t> by </a:t>
            </a:r>
            <a:r>
              <a:rPr lang="it-IT" sz="2500" b="1"/>
              <a:t>conventions</a:t>
            </a:r>
            <a:r>
              <a:rPr lang="it-IT" sz="2500"/>
              <a:t> with a </a:t>
            </a:r>
            <a:r>
              <a:rPr lang="it-IT" sz="2500" b="1" err="1"/>
              <a:t>universal</a:t>
            </a:r>
            <a:r>
              <a:rPr lang="it-IT" sz="2500" b="1"/>
              <a:t> </a:t>
            </a:r>
            <a:r>
              <a:rPr lang="it-IT" sz="2500" b="1" err="1"/>
              <a:t>vocation</a:t>
            </a:r>
            <a:r>
              <a:rPr lang="it-IT" sz="2500"/>
              <a:t> </a:t>
            </a:r>
            <a:r>
              <a:rPr lang="it-IT" sz="2500" err="1"/>
              <a:t>based</a:t>
            </a:r>
            <a:r>
              <a:rPr lang="it-IT" sz="2500"/>
              <a:t> on the </a:t>
            </a:r>
            <a:r>
              <a:rPr lang="it-IT" sz="2500" b="1" err="1"/>
              <a:t>precautionary</a:t>
            </a:r>
            <a:r>
              <a:rPr lang="it-IT" sz="2500" b="1"/>
              <a:t> </a:t>
            </a:r>
            <a:r>
              <a:rPr lang="it-IT" sz="2500" b="1" err="1"/>
              <a:t>principle</a:t>
            </a:r>
            <a:r>
              <a:rPr lang="it-IT" sz="2500"/>
              <a:t> (</a:t>
            </a:r>
            <a:r>
              <a:rPr lang="it-IT" sz="2500" err="1"/>
              <a:t>phase</a:t>
            </a:r>
            <a:r>
              <a:rPr lang="it-IT" sz="2500"/>
              <a:t> of </a:t>
            </a:r>
            <a:r>
              <a:rPr lang="it-IT" sz="2500" err="1"/>
              <a:t>environmental</a:t>
            </a:r>
            <a:r>
              <a:rPr lang="it-IT" sz="2500"/>
              <a:t> </a:t>
            </a:r>
            <a:r>
              <a:rPr lang="it-IT" sz="2500" err="1"/>
              <a:t>globalism</a:t>
            </a:r>
            <a:r>
              <a:rPr lang="it-IT" sz="2500"/>
              <a:t>).</a:t>
            </a:r>
            <a:endParaRPr lang="it-IT" sz="2500">
              <a:ea typeface="Calibri"/>
              <a:cs typeface="Calibri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161135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553792" y="5717905"/>
            <a:ext cx="1328706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99729" y="6258755"/>
            <a:ext cx="1174455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53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and dry land">
            <a:extLst>
              <a:ext uri="{FF2B5EF4-FFF2-40B4-BE49-F238E27FC236}">
                <a16:creationId xmlns:a16="http://schemas.microsoft.com/office/drawing/2014/main" id="{205E84CE-69FF-0ECC-5D51-BA262B4CF9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88" r="21995" b="-6"/>
          <a:stretch/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B2B82E-9519-13BE-F662-21976E2C7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282" y="1170650"/>
            <a:ext cx="7405435" cy="4528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44065" y="2021904"/>
            <a:ext cx="2252601" cy="2751955"/>
          </a:xfrm>
        </p:spPr>
        <p:txBody>
          <a:bodyPr anchor="t">
            <a:normAutofit/>
          </a:bodyPr>
          <a:lstStyle/>
          <a:p>
            <a:r>
              <a:rPr lang="it-IT" sz="2800">
                <a:ea typeface="Calibri"/>
                <a:cs typeface="Calibri"/>
              </a:rPr>
              <a:t>The recent developments</a:t>
            </a:r>
            <a:endParaRPr lang="it-IT" sz="28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111A9F-5A83-81E0-CD78-A5959435D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10598" y="1762828"/>
            <a:ext cx="552705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64120" y="1699694"/>
            <a:ext cx="4258674" cy="34742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000"/>
              <a:t>The </a:t>
            </a:r>
            <a:r>
              <a:rPr lang="it-IT" sz="2000" err="1"/>
              <a:t>attention</a:t>
            </a:r>
            <a:r>
              <a:rPr lang="it-IT" sz="2000"/>
              <a:t> of </a:t>
            </a:r>
            <a:r>
              <a:rPr lang="it-IT" sz="2000" err="1"/>
              <a:t>states</a:t>
            </a:r>
            <a:r>
              <a:rPr lang="it-IT" sz="2000"/>
              <a:t> </a:t>
            </a:r>
            <a:r>
              <a:rPr lang="it-IT" sz="2000" err="1"/>
              <a:t>becomes</a:t>
            </a:r>
            <a:r>
              <a:rPr lang="it-IT" sz="2000"/>
              <a:t> more </a:t>
            </a:r>
            <a:r>
              <a:rPr lang="it-IT" sz="2000" err="1"/>
              <a:t>convincingly</a:t>
            </a:r>
            <a:r>
              <a:rPr lang="it-IT" sz="2000"/>
              <a:t> </a:t>
            </a:r>
            <a:r>
              <a:rPr lang="it-IT" sz="2000" err="1"/>
              <a:t>focused</a:t>
            </a:r>
            <a:r>
              <a:rPr lang="it-IT" sz="2000"/>
              <a:t> on international </a:t>
            </a:r>
            <a:r>
              <a:rPr lang="it-IT" sz="2000" err="1"/>
              <a:t>environment</a:t>
            </a:r>
            <a:r>
              <a:rPr lang="it-IT" sz="2000"/>
              <a:t> </a:t>
            </a:r>
            <a:r>
              <a:rPr lang="it-IT" sz="2000" b="1" err="1"/>
              <a:t>only</a:t>
            </a:r>
            <a:r>
              <a:rPr lang="it-IT" sz="2000" b="1"/>
              <a:t> </a:t>
            </a:r>
            <a:r>
              <a:rPr lang="it-IT" sz="2000" b="1" err="1"/>
              <a:t>during</a:t>
            </a:r>
            <a:r>
              <a:rPr lang="it-IT" sz="2000" b="1"/>
              <a:t> the last </a:t>
            </a:r>
            <a:r>
              <a:rPr lang="it-IT" sz="2000" b="1" err="1"/>
              <a:t>decades</a:t>
            </a:r>
            <a:r>
              <a:rPr lang="it-IT" sz="2000" b="1"/>
              <a:t> of the 20th </a:t>
            </a:r>
            <a:r>
              <a:rPr lang="it-IT" sz="2000" b="1" err="1"/>
              <a:t>century</a:t>
            </a:r>
            <a:r>
              <a:rPr lang="it-IT" sz="2000"/>
              <a:t>, </a:t>
            </a:r>
            <a:r>
              <a:rPr lang="it-IT" sz="2000" err="1"/>
              <a:t>when</a:t>
            </a:r>
            <a:r>
              <a:rPr lang="it-IT" sz="2000"/>
              <a:t> a common </a:t>
            </a:r>
            <a:r>
              <a:rPr lang="it-IT" sz="2000" err="1"/>
              <a:t>interest</a:t>
            </a:r>
            <a:r>
              <a:rPr lang="it-IT" sz="2000"/>
              <a:t> in </a:t>
            </a:r>
            <a:r>
              <a:rPr lang="it-IT" sz="2000" err="1"/>
              <a:t>mitigating</a:t>
            </a:r>
            <a:r>
              <a:rPr lang="it-IT" sz="2000"/>
              <a:t> </a:t>
            </a:r>
            <a:r>
              <a:rPr lang="it-IT" sz="2000" err="1"/>
              <a:t>growing</a:t>
            </a:r>
            <a:r>
              <a:rPr lang="it-IT" sz="2000"/>
              <a:t> </a:t>
            </a:r>
            <a:r>
              <a:rPr lang="it-IT" sz="2000" err="1"/>
              <a:t>environmental</a:t>
            </a:r>
            <a:r>
              <a:rPr lang="it-IT" sz="2000"/>
              <a:t> </a:t>
            </a:r>
            <a:r>
              <a:rPr lang="it-IT" sz="2000" err="1"/>
              <a:t>degradation</a:t>
            </a:r>
            <a:r>
              <a:rPr lang="it-IT" sz="2000"/>
              <a:t>, the </a:t>
            </a:r>
            <a:r>
              <a:rPr lang="it-IT" sz="2000" b="1" err="1"/>
              <a:t>transboundary</a:t>
            </a:r>
            <a:r>
              <a:rPr lang="it-IT" sz="2000" b="1"/>
              <a:t> nature of </a:t>
            </a:r>
            <a:r>
              <a:rPr lang="it-IT" sz="2000" b="1" err="1"/>
              <a:t>which</a:t>
            </a:r>
            <a:r>
              <a:rPr lang="it-IT" sz="2000" b="1"/>
              <a:t> </a:t>
            </a:r>
            <a:r>
              <a:rPr lang="it-IT" sz="2000" b="1" err="1"/>
              <a:t>is</a:t>
            </a:r>
            <a:r>
              <a:rPr lang="it-IT" sz="2000" b="1"/>
              <a:t> more </a:t>
            </a:r>
            <a:r>
              <a:rPr lang="it-IT" sz="2000" b="1" err="1"/>
              <a:t>accurately</a:t>
            </a:r>
            <a:r>
              <a:rPr lang="it-IT" sz="2000" b="1"/>
              <a:t> </a:t>
            </a:r>
            <a:r>
              <a:rPr lang="it-IT" sz="2000" b="1" err="1"/>
              <a:t>perceived</a:t>
            </a:r>
            <a:r>
              <a:rPr lang="it-IT" sz="2000"/>
              <a:t>, </a:t>
            </a:r>
            <a:r>
              <a:rPr lang="it-IT" sz="2000" err="1"/>
              <a:t>begins</a:t>
            </a:r>
            <a:r>
              <a:rPr lang="it-IT" sz="2000"/>
              <a:t> to consolidate. </a:t>
            </a:r>
            <a:endParaRPr lang="it-IT" sz="20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2100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9352" y="5486400"/>
            <a:ext cx="2004648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Errore">
            <a:extLst>
              <a:ext uri="{FF2B5EF4-FFF2-40B4-BE49-F238E27FC236}">
                <a16:creationId xmlns:a16="http://schemas.microsoft.com/office/drawing/2014/main" id="{AA3F09AF-6D15-74E6-1E1D-F8D886934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4335" y="1551128"/>
            <a:ext cx="3304490" cy="317002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1537" y="650160"/>
            <a:ext cx="2240924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479493"/>
            <a:ext cx="394335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it-IT" sz="2800" b="1" err="1"/>
              <a:t>Several</a:t>
            </a:r>
            <a:r>
              <a:rPr lang="it-IT" sz="2800" b="1"/>
              <a:t> </a:t>
            </a:r>
            <a:r>
              <a:rPr lang="it-IT" sz="2800" b="1" err="1"/>
              <a:t>factors</a:t>
            </a:r>
            <a:r>
              <a:rPr lang="it-IT" sz="2800" b="1"/>
              <a:t> lead to a reversal of the </a:t>
            </a:r>
            <a:r>
              <a:rPr lang="it-IT" sz="2800" b="1" err="1"/>
              <a:t>previous</a:t>
            </a:r>
            <a:r>
              <a:rPr lang="it-IT" sz="2800" b="1"/>
              <a:t> </a:t>
            </a:r>
            <a:r>
              <a:rPr lang="it-IT" sz="2800" b="1" err="1">
                <a:solidFill>
                  <a:srgbClr val="FF0000"/>
                </a:solidFill>
              </a:rPr>
              <a:t>laissez</a:t>
            </a:r>
            <a:r>
              <a:rPr lang="it-IT" sz="2800" b="1">
                <a:solidFill>
                  <a:srgbClr val="FF0000"/>
                </a:solidFill>
              </a:rPr>
              <a:t> </a:t>
            </a:r>
            <a:r>
              <a:rPr lang="it-IT" sz="2800" b="1" err="1">
                <a:solidFill>
                  <a:srgbClr val="FF0000"/>
                </a:solidFill>
              </a:rPr>
              <a:t>faire</a:t>
            </a:r>
            <a:r>
              <a:rPr lang="it-IT" sz="2800" b="1"/>
              <a:t> </a:t>
            </a:r>
            <a:r>
              <a:rPr lang="it-IT" sz="2800" b="1" err="1"/>
              <a:t>approach</a:t>
            </a:r>
            <a:br>
              <a:rPr lang="it-IT" sz="2100"/>
            </a:br>
            <a:endParaRPr lang="it-IT" sz="21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84443"/>
            <a:ext cx="4077820" cy="41925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it-IT" sz="2700" err="1"/>
              <a:t>These</a:t>
            </a:r>
            <a:r>
              <a:rPr lang="it-IT" sz="2700"/>
              <a:t> include the </a:t>
            </a:r>
            <a:r>
              <a:rPr lang="it-IT" sz="2700" err="1"/>
              <a:t>alarm</a:t>
            </a:r>
            <a:r>
              <a:rPr lang="it-IT" sz="2700"/>
              <a:t> of the world </a:t>
            </a:r>
            <a:r>
              <a:rPr lang="it-IT" sz="2700" err="1"/>
              <a:t>scientific</a:t>
            </a:r>
            <a:r>
              <a:rPr lang="it-IT" sz="2700"/>
              <a:t> community over the </a:t>
            </a:r>
            <a:r>
              <a:rPr lang="it-IT" sz="2700" b="1"/>
              <a:t>spread of </a:t>
            </a:r>
            <a:r>
              <a:rPr lang="it-IT" sz="2700" b="1" err="1"/>
              <a:t>pollution</a:t>
            </a:r>
            <a:r>
              <a:rPr lang="it-IT" sz="2700"/>
              <a:t>, the rise of </a:t>
            </a:r>
            <a:r>
              <a:rPr lang="it-IT" sz="2700" err="1"/>
              <a:t>environmental</a:t>
            </a:r>
            <a:r>
              <a:rPr lang="it-IT" sz="2700"/>
              <a:t> </a:t>
            </a:r>
            <a:r>
              <a:rPr lang="it-IT" sz="2700" err="1"/>
              <a:t>movements</a:t>
            </a:r>
            <a:r>
              <a:rPr lang="it-IT" sz="2700"/>
              <a:t>, and the </a:t>
            </a:r>
            <a:r>
              <a:rPr lang="it-IT" sz="2700" err="1"/>
              <a:t>occurrence</a:t>
            </a:r>
            <a:r>
              <a:rPr lang="it-IT" sz="2700"/>
              <a:t> of </a:t>
            </a:r>
            <a:r>
              <a:rPr lang="it-IT" sz="2700" b="1" err="1"/>
              <a:t>serious</a:t>
            </a:r>
            <a:r>
              <a:rPr lang="it-IT" sz="2700" b="1"/>
              <a:t> </a:t>
            </a:r>
            <a:r>
              <a:rPr lang="it-IT" sz="2700" b="1" err="1"/>
              <a:t>accidents</a:t>
            </a:r>
            <a:r>
              <a:rPr lang="it-IT" sz="2700"/>
              <a:t>, </a:t>
            </a:r>
            <a:r>
              <a:rPr lang="it-IT" sz="2700" err="1"/>
              <a:t>such</a:t>
            </a:r>
            <a:r>
              <a:rPr lang="it-IT" sz="2700"/>
              <a:t> </a:t>
            </a:r>
            <a:r>
              <a:rPr lang="it-IT" sz="2700" err="1"/>
              <a:t>as</a:t>
            </a:r>
            <a:r>
              <a:rPr lang="it-IT" sz="2700"/>
              <a:t> </a:t>
            </a:r>
            <a:r>
              <a:rPr lang="it-IT" sz="2700" err="1"/>
              <a:t>that</a:t>
            </a:r>
            <a:r>
              <a:rPr lang="it-IT" sz="2700"/>
              <a:t> of March 18</a:t>
            </a:r>
            <a:endParaRPr lang="it-IT"/>
          </a:p>
          <a:p>
            <a:pPr marL="0" indent="0">
              <a:lnSpc>
                <a:spcPct val="90000"/>
              </a:lnSpc>
              <a:buNone/>
            </a:pPr>
            <a:r>
              <a:rPr lang="it-IT" sz="2700"/>
              <a:t>1967.</a:t>
            </a:r>
            <a:endParaRPr lang="it-IT" sz="2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32796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961f95a-d868-4fbb-9296-11ac27b3c66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5AB9230703E74B94F04F8BF3E19B25" ma:contentTypeVersion="11" ma:contentTypeDescription="Creare un nuovo documento." ma:contentTypeScope="" ma:versionID="bd25126248e7f903e6bc2dedfe504f11">
  <xsd:schema xmlns:xsd="http://www.w3.org/2001/XMLSchema" xmlns:xs="http://www.w3.org/2001/XMLSchema" xmlns:p="http://schemas.microsoft.com/office/2006/metadata/properties" xmlns:ns3="4961f95a-d868-4fbb-9296-11ac27b3c662" targetNamespace="http://schemas.microsoft.com/office/2006/metadata/properties" ma:root="true" ma:fieldsID="9ae30a26228fc0aee8bb631fa71744bb" ns3:_="">
    <xsd:import namespace="4961f95a-d868-4fbb-9296-11ac27b3c6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61f95a-d868-4fbb-9296-11ac27b3c6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5AB2C5-1908-462A-AA59-E5C559CBF5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79615C-6383-4096-A9BD-74F5E38FEC01}">
  <ds:schemaRefs>
    <ds:schemaRef ds:uri="4961f95a-d868-4fbb-9296-11ac27b3c66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E75CBC3-A49B-4EE8-AAFB-5965ACBE3365}">
  <ds:schemaRefs>
    <ds:schemaRef ds:uri="4961f95a-d868-4fbb-9296-11ac27b3c66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Presentazione su schermo (4:3)</PresentationFormat>
  <Slides>51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2" baseType="lpstr">
      <vt:lpstr>Tema di Office</vt:lpstr>
      <vt:lpstr> The evolution of international environmental law</vt:lpstr>
      <vt:lpstr>How we can define I.E.L.?</vt:lpstr>
      <vt:lpstr>How we can define I.E.L.?</vt:lpstr>
      <vt:lpstr>Environmental protection in international law: the two stages</vt:lpstr>
      <vt:lpstr>Environmental protection in international law: the two stages</vt:lpstr>
      <vt:lpstr> Environmental  protection in  international law: the first  phase </vt:lpstr>
      <vt:lpstr>Environmental  protection in  international  law: the second phase</vt:lpstr>
      <vt:lpstr>The recent developments</vt:lpstr>
      <vt:lpstr>Several factors lead to a reversal of the previous laissez faire approach </vt:lpstr>
      <vt:lpstr> Several factors lead to a reversal of the previous laissez faire approach </vt:lpstr>
      <vt:lpstr>The inadequacy of the emergency measures</vt:lpstr>
      <vt:lpstr>The inadequacy of the emergency measures</vt:lpstr>
      <vt:lpstr>Conference of Stockholm</vt:lpstr>
      <vt:lpstr>Conference of Stockholm</vt:lpstr>
      <vt:lpstr>World Charter for Nature</vt:lpstr>
      <vt:lpstr>World Charter for Nature</vt:lpstr>
      <vt:lpstr>UNEP</vt:lpstr>
      <vt:lpstr>UNEP</vt:lpstr>
      <vt:lpstr>The Vienna Convention for The Protection of the Ozon Layer</vt:lpstr>
      <vt:lpstr>Other programs by UNEP</vt:lpstr>
      <vt:lpstr>Expansion of UNEP's Functions</vt:lpstr>
      <vt:lpstr>Expansion of UNEP's Functions</vt:lpstr>
      <vt:lpstr>The diffusion of the Treaties</vt:lpstr>
      <vt:lpstr>The second phase: international environmental law and sustainable development</vt:lpstr>
      <vt:lpstr>The second phase: international environmental law and sustainable development</vt:lpstr>
      <vt:lpstr> The United Nations Conference on Environment and development </vt:lpstr>
      <vt:lpstr> The United Nations Conference on Environment and development </vt:lpstr>
      <vt:lpstr>The new approach</vt:lpstr>
      <vt:lpstr>The new approach</vt:lpstr>
      <vt:lpstr>The new approach</vt:lpstr>
      <vt:lpstr>The Rio Declaration</vt:lpstr>
      <vt:lpstr>The Rio Declaration</vt:lpstr>
      <vt:lpstr>The Rio Declaration</vt:lpstr>
      <vt:lpstr>The Rio Declaration</vt:lpstr>
      <vt:lpstr>The Rio Declaration</vt:lpstr>
      <vt:lpstr>The Rio Declaration</vt:lpstr>
      <vt:lpstr>The Social Doctrine</vt:lpstr>
      <vt:lpstr>The Social Doctrine</vt:lpstr>
      <vt:lpstr>Human rights dimension of sustainable development</vt:lpstr>
      <vt:lpstr>Principle 1</vt:lpstr>
      <vt:lpstr>Human rights dimension of sustainable development</vt:lpstr>
      <vt:lpstr>Principle 5</vt:lpstr>
      <vt:lpstr>Human rights dimension of sustainable development</vt:lpstr>
      <vt:lpstr>Principle 3</vt:lpstr>
      <vt:lpstr>Human Rights dimension of sustainable development</vt:lpstr>
      <vt:lpstr>Human Rights dimension of sustainable development</vt:lpstr>
      <vt:lpstr>Citizens Participation</vt:lpstr>
      <vt:lpstr>Principle 10</vt:lpstr>
      <vt:lpstr>Principle 10</vt:lpstr>
      <vt:lpstr>Citizens Participation</vt:lpstr>
      <vt:lpstr>Citizens Participation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evolution of international environmental law</dc:title>
  <dc:creator>Sveva</dc:creator>
  <cp:revision>18</cp:revision>
  <dcterms:created xsi:type="dcterms:W3CDTF">2024-02-07T15:22:52Z</dcterms:created>
  <dcterms:modified xsi:type="dcterms:W3CDTF">2024-02-21T15:36:18Z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0x010100DC5AB9230703E74B94F04F8BF3E19B25</vt:lpwstr>
  </property>
</Properties>
</file>