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304" r:id="rId7"/>
    <p:sldId id="257" r:id="rId8"/>
    <p:sldId id="284" r:id="rId9"/>
    <p:sldId id="258" r:id="rId10"/>
    <p:sldId id="259" r:id="rId11"/>
    <p:sldId id="261" r:id="rId12"/>
    <p:sldId id="262" r:id="rId13"/>
    <p:sldId id="285" r:id="rId14"/>
    <p:sldId id="263" r:id="rId15"/>
    <p:sldId id="306" r:id="rId16"/>
    <p:sldId id="264" r:id="rId17"/>
    <p:sldId id="287" r:id="rId18"/>
    <p:sldId id="265" r:id="rId19"/>
    <p:sldId id="307" r:id="rId20"/>
    <p:sldId id="266" r:id="rId21"/>
    <p:sldId id="267" r:id="rId22"/>
    <p:sldId id="268" r:id="rId23"/>
    <p:sldId id="269" r:id="rId24"/>
    <p:sldId id="270" r:id="rId25"/>
    <p:sldId id="288" r:id="rId26"/>
    <p:sldId id="271" r:id="rId27"/>
    <p:sldId id="272" r:id="rId28"/>
    <p:sldId id="289" r:id="rId29"/>
    <p:sldId id="273" r:id="rId30"/>
    <p:sldId id="305" r:id="rId31"/>
    <p:sldId id="274" r:id="rId32"/>
    <p:sldId id="275" r:id="rId33"/>
    <p:sldId id="290" r:id="rId34"/>
    <p:sldId id="296" r:id="rId35"/>
    <p:sldId id="308" r:id="rId36"/>
    <p:sldId id="276" r:id="rId37"/>
    <p:sldId id="277" r:id="rId38"/>
    <p:sldId id="309" r:id="rId39"/>
    <p:sldId id="291" r:id="rId40"/>
    <p:sldId id="278" r:id="rId41"/>
    <p:sldId id="310" r:id="rId42"/>
    <p:sldId id="279" r:id="rId43"/>
    <p:sldId id="297" r:id="rId44"/>
    <p:sldId id="292" r:id="rId45"/>
    <p:sldId id="298" r:id="rId46"/>
    <p:sldId id="280" r:id="rId47"/>
    <p:sldId id="301" r:id="rId48"/>
    <p:sldId id="281" r:id="rId49"/>
    <p:sldId id="294" r:id="rId50"/>
    <p:sldId id="283" r:id="rId51"/>
    <p:sldId id="300" r:id="rId52"/>
    <p:sldId id="302" r:id="rId53"/>
    <p:sldId id="299" r:id="rId54"/>
    <p:sldId id="303" r:id="rId5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6F0D3-2759-D893-3120-1ADA86D4D949}" v="2" dt="2024-02-21T07:38:51.546"/>
    <p1510:client id="{51721169-96D1-61D5-69FE-0D014FABA5C0}" v="15" dt="2024-02-21T15:36:10.327"/>
    <p1510:client id="{D089F0C3-D69C-C560-4C5E-83D0BFC1DD5B}" v="2" dt="2024-02-21T08:06:21.954"/>
    <p1510:client id="{FCB5F495-40F2-2299-A755-AF03D0064EDF}" v="108" dt="2024-02-20T11:47:53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va.delgatto@unimc.it" userId="S::sveva.delgatto@unimc.it::b0dff882-4194-43a0-8b10-1068c4ea61a2" providerId="AD" clId="Web-{32258DDD-3C53-60CA-5707-F610E2A744F0}"/>
    <pc:docChg chg="addSld delSld modSld">
      <pc:chgData name="sveva.delgatto@unimc.it" userId="S::sveva.delgatto@unimc.it::b0dff882-4194-43a0-8b10-1068c4ea61a2" providerId="AD" clId="Web-{32258DDD-3C53-60CA-5707-F610E2A744F0}" dt="2024-02-15T11:03:35.249" v="68" actId="20577"/>
      <pc:docMkLst>
        <pc:docMk/>
      </pc:docMkLst>
      <pc:sldChg chg="modSp">
        <pc:chgData name="sveva.delgatto@unimc.it" userId="S::sveva.delgatto@unimc.it::b0dff882-4194-43a0-8b10-1068c4ea61a2" providerId="AD" clId="Web-{32258DDD-3C53-60CA-5707-F610E2A744F0}" dt="2024-02-15T10:50:25.603" v="1" actId="20577"/>
        <pc:sldMkLst>
          <pc:docMk/>
          <pc:sldMk cId="1145709245" sldId="257"/>
        </pc:sldMkLst>
        <pc:spChg chg="mod">
          <ac:chgData name="sveva.delgatto@unimc.it" userId="S::sveva.delgatto@unimc.it::b0dff882-4194-43a0-8b10-1068c4ea61a2" providerId="AD" clId="Web-{32258DDD-3C53-60CA-5707-F610E2A744F0}" dt="2024-02-15T10:50:25.603" v="1" actId="20577"/>
          <ac:spMkLst>
            <pc:docMk/>
            <pc:sldMk cId="1145709245" sldId="25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1:39.793" v="6" actId="20577"/>
        <pc:sldMkLst>
          <pc:docMk/>
          <pc:sldMk cId="3857062962" sldId="260"/>
        </pc:sldMkLst>
        <pc:spChg chg="mod">
          <ac:chgData name="sveva.delgatto@unimc.it" userId="S::sveva.delgatto@unimc.it::b0dff882-4194-43a0-8b10-1068c4ea61a2" providerId="AD" clId="Web-{32258DDD-3C53-60CA-5707-F610E2A744F0}" dt="2024-02-15T10:51:19.933" v="3" actId="14100"/>
          <ac:spMkLst>
            <pc:docMk/>
            <pc:sldMk cId="3857062962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32258DDD-3C53-60CA-5707-F610E2A744F0}" dt="2024-02-15T10:51:39.793" v="6" actId="20577"/>
          <ac:spMkLst>
            <pc:docMk/>
            <pc:sldMk cId="3857062962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3:43.655" v="18" actId="20577"/>
        <pc:sldMkLst>
          <pc:docMk/>
          <pc:sldMk cId="733279695" sldId="262"/>
        </pc:sldMkLst>
        <pc:spChg chg="mod">
          <ac:chgData name="sveva.delgatto@unimc.it" userId="S::sveva.delgatto@unimc.it::b0dff882-4194-43a0-8b10-1068c4ea61a2" providerId="AD" clId="Web-{32258DDD-3C53-60CA-5707-F610E2A744F0}" dt="2024-02-15T10:53:43.655" v="18" actId="20577"/>
          <ac:spMkLst>
            <pc:docMk/>
            <pc:sldMk cId="733279695" sldId="262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4:49.516" v="22" actId="20577"/>
        <pc:sldMkLst>
          <pc:docMk/>
          <pc:sldMk cId="3218992555" sldId="263"/>
        </pc:sldMkLst>
        <pc:spChg chg="mod">
          <ac:chgData name="sveva.delgatto@unimc.it" userId="S::sveva.delgatto@unimc.it::b0dff882-4194-43a0-8b10-1068c4ea61a2" providerId="AD" clId="Web-{32258DDD-3C53-60CA-5707-F610E2A744F0}" dt="2024-02-15T10:54:49.516" v="22" actId="20577"/>
          <ac:spMkLst>
            <pc:docMk/>
            <pc:sldMk cId="3218992555" sldId="26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6:16.237" v="25" actId="20577"/>
        <pc:sldMkLst>
          <pc:docMk/>
          <pc:sldMk cId="3644087631" sldId="266"/>
        </pc:sldMkLst>
        <pc:spChg chg="mod">
          <ac:chgData name="sveva.delgatto@unimc.it" userId="S::sveva.delgatto@unimc.it::b0dff882-4194-43a0-8b10-1068c4ea61a2" providerId="AD" clId="Web-{32258DDD-3C53-60CA-5707-F610E2A744F0}" dt="2024-02-15T10:56:16.237" v="25" actId="20577"/>
          <ac:spMkLst>
            <pc:docMk/>
            <pc:sldMk cId="3644087631" sldId="26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6:48.676" v="30" actId="20577"/>
        <pc:sldMkLst>
          <pc:docMk/>
          <pc:sldMk cId="103286187" sldId="267"/>
        </pc:sldMkLst>
        <pc:spChg chg="mod">
          <ac:chgData name="sveva.delgatto@unimc.it" userId="S::sveva.delgatto@unimc.it::b0dff882-4194-43a0-8b10-1068c4ea61a2" providerId="AD" clId="Web-{32258DDD-3C53-60CA-5707-F610E2A744F0}" dt="2024-02-15T10:56:48.676" v="30" actId="20577"/>
          <ac:spMkLst>
            <pc:docMk/>
            <pc:sldMk cId="103286187" sldId="26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7:34.630" v="31" actId="20577"/>
        <pc:sldMkLst>
          <pc:docMk/>
          <pc:sldMk cId="7364034" sldId="270"/>
        </pc:sldMkLst>
        <pc:spChg chg="mod">
          <ac:chgData name="sveva.delgatto@unimc.it" userId="S::sveva.delgatto@unimc.it::b0dff882-4194-43a0-8b10-1068c4ea61a2" providerId="AD" clId="Web-{32258DDD-3C53-60CA-5707-F610E2A744F0}" dt="2024-02-15T10:57:34.630" v="31" actId="20577"/>
          <ac:spMkLst>
            <pc:docMk/>
            <pc:sldMk cId="7364034" sldId="27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9:00.335" v="34" actId="20577"/>
        <pc:sldMkLst>
          <pc:docMk/>
          <pc:sldMk cId="1997153619" sldId="272"/>
        </pc:sldMkLst>
        <pc:spChg chg="mod">
          <ac:chgData name="sveva.delgatto@unimc.it" userId="S::sveva.delgatto@unimc.it::b0dff882-4194-43a0-8b10-1068c4ea61a2" providerId="AD" clId="Web-{32258DDD-3C53-60CA-5707-F610E2A744F0}" dt="2024-02-15T10:59:00.335" v="34" actId="20577"/>
          <ac:spMkLst>
            <pc:docMk/>
            <pc:sldMk cId="1997153619" sldId="272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0:46.026" v="46" actId="20577"/>
        <pc:sldMkLst>
          <pc:docMk/>
          <pc:sldMk cId="3121521027" sldId="273"/>
        </pc:sldMkLst>
        <pc:graphicFrameChg chg="modGraphic">
          <ac:chgData name="sveva.delgatto@unimc.it" userId="S::sveva.delgatto@unimc.it::b0dff882-4194-43a0-8b10-1068c4ea61a2" providerId="AD" clId="Web-{32258DDD-3C53-60CA-5707-F610E2A744F0}" dt="2024-02-15T11:00:46.026" v="46" actId="20577"/>
          <ac:graphicFrameMkLst>
            <pc:docMk/>
            <pc:sldMk cId="3121521027" sldId="273"/>
            <ac:graphicFrameMk id="25" creationId="{7848A6E0-69E9-3BFE-0A8F-D0A4CBC294FA}"/>
          </ac:graphicFrameMkLst>
        </pc:graphicFrameChg>
      </pc:sldChg>
      <pc:sldChg chg="modSp">
        <pc:chgData name="sveva.delgatto@unimc.it" userId="S::sveva.delgatto@unimc.it::b0dff882-4194-43a0-8b10-1068c4ea61a2" providerId="AD" clId="Web-{32258DDD-3C53-60CA-5707-F610E2A744F0}" dt="2024-02-15T11:01:15.761" v="49" actId="20577"/>
        <pc:sldMkLst>
          <pc:docMk/>
          <pc:sldMk cId="330219178" sldId="274"/>
        </pc:sldMkLst>
        <pc:spChg chg="mod">
          <ac:chgData name="sveva.delgatto@unimc.it" userId="S::sveva.delgatto@unimc.it::b0dff882-4194-43a0-8b10-1068c4ea61a2" providerId="AD" clId="Web-{32258DDD-3C53-60CA-5707-F610E2A744F0}" dt="2024-02-15T11:01:15.761" v="49" actId="20577"/>
          <ac:spMkLst>
            <pc:docMk/>
            <pc:sldMk cId="330219178" sldId="274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1:28.636" v="50" actId="20577"/>
        <pc:sldMkLst>
          <pc:docMk/>
          <pc:sldMk cId="767210006" sldId="276"/>
        </pc:sldMkLst>
        <pc:spChg chg="mod">
          <ac:chgData name="sveva.delgatto@unimc.it" userId="S::sveva.delgatto@unimc.it::b0dff882-4194-43a0-8b10-1068c4ea61a2" providerId="AD" clId="Web-{32258DDD-3C53-60CA-5707-F610E2A744F0}" dt="2024-02-15T11:01:28.636" v="50" actId="20577"/>
          <ac:spMkLst>
            <pc:docMk/>
            <pc:sldMk cId="767210006" sldId="27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1:35.371" v="51" actId="20577"/>
        <pc:sldMkLst>
          <pc:docMk/>
          <pc:sldMk cId="1581448952" sldId="277"/>
        </pc:sldMkLst>
        <pc:spChg chg="mod">
          <ac:chgData name="sveva.delgatto@unimc.it" userId="S::sveva.delgatto@unimc.it::b0dff882-4194-43a0-8b10-1068c4ea61a2" providerId="AD" clId="Web-{32258DDD-3C53-60CA-5707-F610E2A744F0}" dt="2024-02-15T11:01:35.371" v="51" actId="20577"/>
          <ac:spMkLst>
            <pc:docMk/>
            <pc:sldMk cId="1581448952" sldId="27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2:17.278" v="56" actId="14100"/>
        <pc:sldMkLst>
          <pc:docMk/>
          <pc:sldMk cId="3647897531" sldId="279"/>
        </pc:sldMkLst>
        <pc:spChg chg="mod">
          <ac:chgData name="sveva.delgatto@unimc.it" userId="S::sveva.delgatto@unimc.it::b0dff882-4194-43a0-8b10-1068c4ea61a2" providerId="AD" clId="Web-{32258DDD-3C53-60CA-5707-F610E2A744F0}" dt="2024-02-15T11:02:17.278" v="56" actId="14100"/>
          <ac:spMkLst>
            <pc:docMk/>
            <pc:sldMk cId="3647897531" sldId="279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2:56.779" v="64" actId="20577"/>
        <pc:sldMkLst>
          <pc:docMk/>
          <pc:sldMk cId="2521051332" sldId="281"/>
        </pc:sldMkLst>
        <pc:spChg chg="mod">
          <ac:chgData name="sveva.delgatto@unimc.it" userId="S::sveva.delgatto@unimc.it::b0dff882-4194-43a0-8b10-1068c4ea61a2" providerId="AD" clId="Web-{32258DDD-3C53-60CA-5707-F610E2A744F0}" dt="2024-02-15T11:02:56.779" v="64" actId="20577"/>
          <ac:spMkLst>
            <pc:docMk/>
            <pc:sldMk cId="2521051332" sldId="28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5:27.439" v="24" actId="20577"/>
        <pc:sldMkLst>
          <pc:docMk/>
          <pc:sldMk cId="4036885865" sldId="287"/>
        </pc:sldMkLst>
        <pc:spChg chg="mod">
          <ac:chgData name="sveva.delgatto@unimc.it" userId="S::sveva.delgatto@unimc.it::b0dff882-4194-43a0-8b10-1068c4ea61a2" providerId="AD" clId="Web-{32258DDD-3C53-60CA-5707-F610E2A744F0}" dt="2024-02-15T10:55:27.439" v="24" actId="20577"/>
          <ac:spMkLst>
            <pc:docMk/>
            <pc:sldMk cId="4036885865" sldId="28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0:59:21.586" v="35" actId="20577"/>
        <pc:sldMkLst>
          <pc:docMk/>
          <pc:sldMk cId="1230138660" sldId="289"/>
        </pc:sldMkLst>
        <pc:spChg chg="mod">
          <ac:chgData name="sveva.delgatto@unimc.it" userId="S::sveva.delgatto@unimc.it::b0dff882-4194-43a0-8b10-1068c4ea61a2" providerId="AD" clId="Web-{32258DDD-3C53-60CA-5707-F610E2A744F0}" dt="2024-02-15T10:59:21.586" v="35" actId="20577"/>
          <ac:spMkLst>
            <pc:docMk/>
            <pc:sldMk cId="1230138660" sldId="28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2:40.419" v="62" actId="20577"/>
        <pc:sldMkLst>
          <pc:docMk/>
          <pc:sldMk cId="2358862612" sldId="292"/>
        </pc:sldMkLst>
        <pc:spChg chg="mod">
          <ac:chgData name="sveva.delgatto@unimc.it" userId="S::sveva.delgatto@unimc.it::b0dff882-4194-43a0-8b10-1068c4ea61a2" providerId="AD" clId="Web-{32258DDD-3C53-60CA-5707-F610E2A744F0}" dt="2024-02-15T11:02:40.419" v="62" actId="20577"/>
          <ac:spMkLst>
            <pc:docMk/>
            <pc:sldMk cId="2358862612" sldId="292"/>
            <ac:spMk id="2" creationId="{00000000-0000-0000-0000-000000000000}"/>
          </ac:spMkLst>
        </pc:spChg>
      </pc:sldChg>
      <pc:sldChg chg="add del">
        <pc:chgData name="sveva.delgatto@unimc.it" userId="S::sveva.delgatto@unimc.it::b0dff882-4194-43a0-8b10-1068c4ea61a2" providerId="AD" clId="Web-{32258DDD-3C53-60CA-5707-F610E2A744F0}" dt="2024-02-15T11:01:52.980" v="53"/>
        <pc:sldMkLst>
          <pc:docMk/>
          <pc:sldMk cId="3413504377" sldId="296"/>
        </pc:sldMkLst>
      </pc:sldChg>
      <pc:sldChg chg="modSp">
        <pc:chgData name="sveva.delgatto@unimc.it" userId="S::sveva.delgatto@unimc.it::b0dff882-4194-43a0-8b10-1068c4ea61a2" providerId="AD" clId="Web-{32258DDD-3C53-60CA-5707-F610E2A744F0}" dt="2024-02-15T11:02:30.731" v="59" actId="14100"/>
        <pc:sldMkLst>
          <pc:docMk/>
          <pc:sldMk cId="226619341" sldId="297"/>
        </pc:sldMkLst>
        <pc:spChg chg="mod">
          <ac:chgData name="sveva.delgatto@unimc.it" userId="S::sveva.delgatto@unimc.it::b0dff882-4194-43a0-8b10-1068c4ea61a2" providerId="AD" clId="Web-{32258DDD-3C53-60CA-5707-F610E2A744F0}" dt="2024-02-15T11:02:30.731" v="59" actId="14100"/>
          <ac:spMkLst>
            <pc:docMk/>
            <pc:sldMk cId="226619341" sldId="297"/>
            <ac:spMk id="2" creationId="{8A35F813-76B6-643A-EC4C-3F4C9D1375D6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3:18.561" v="66" actId="20577"/>
        <pc:sldMkLst>
          <pc:docMk/>
          <pc:sldMk cId="2476293359" sldId="299"/>
        </pc:sldMkLst>
        <pc:spChg chg="mod">
          <ac:chgData name="sveva.delgatto@unimc.it" userId="S::sveva.delgatto@unimc.it::b0dff882-4194-43a0-8b10-1068c4ea61a2" providerId="AD" clId="Web-{32258DDD-3C53-60CA-5707-F610E2A744F0}" dt="2024-02-15T11:03:18.561" v="66" actId="20577"/>
          <ac:spMkLst>
            <pc:docMk/>
            <pc:sldMk cId="2476293359" sldId="29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32258DDD-3C53-60CA-5707-F610E2A744F0}" dt="2024-02-15T11:03:35.249" v="68" actId="20577"/>
        <pc:sldMkLst>
          <pc:docMk/>
          <pc:sldMk cId="774737670" sldId="303"/>
        </pc:sldMkLst>
        <pc:spChg chg="mod">
          <ac:chgData name="sveva.delgatto@unimc.it" userId="S::sveva.delgatto@unimc.it::b0dff882-4194-43a0-8b10-1068c4ea61a2" providerId="AD" clId="Web-{32258DDD-3C53-60CA-5707-F610E2A744F0}" dt="2024-02-15T11:03:35.249" v="68" actId="20577"/>
          <ac:spMkLst>
            <pc:docMk/>
            <pc:sldMk cId="774737670" sldId="303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32258DDD-3C53-60CA-5707-F610E2A744F0}" dt="2024-02-15T10:52:01.012" v="11" actId="14100"/>
        <pc:sldMkLst>
          <pc:docMk/>
          <pc:sldMk cId="2390156379" sldId="304"/>
        </pc:sldMkLst>
        <pc:spChg chg="mod">
          <ac:chgData name="sveva.delgatto@unimc.it" userId="S::sveva.delgatto@unimc.it::b0dff882-4194-43a0-8b10-1068c4ea61a2" providerId="AD" clId="Web-{32258DDD-3C53-60CA-5707-F610E2A744F0}" dt="2024-02-15T10:52:01.012" v="11" actId="14100"/>
          <ac:spMkLst>
            <pc:docMk/>
            <pc:sldMk cId="2390156379" sldId="304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32258DDD-3C53-60CA-5707-F610E2A744F0}" dt="2024-02-15T10:59:47.508" v="40" actId="20577"/>
        <pc:sldMkLst>
          <pc:docMk/>
          <pc:sldMk cId="3261929095" sldId="305"/>
        </pc:sldMkLst>
        <pc:graphicFrameChg chg="modGraphic">
          <ac:chgData name="sveva.delgatto@unimc.it" userId="S::sveva.delgatto@unimc.it::b0dff882-4194-43a0-8b10-1068c4ea61a2" providerId="AD" clId="Web-{32258DDD-3C53-60CA-5707-F610E2A744F0}" dt="2024-02-15T10:59:47.508" v="40" actId="20577"/>
          <ac:graphicFrameMkLst>
            <pc:docMk/>
            <pc:sldMk cId="3261929095" sldId="305"/>
            <ac:graphicFrameMk id="25" creationId="{7848A6E0-69E9-3BFE-0A8F-D0A4CBC294FA}"/>
          </ac:graphicFrameMkLst>
        </pc:graphicFrameChg>
      </pc:sldChg>
    </pc:docChg>
  </pc:docChgLst>
  <pc:docChgLst>
    <pc:chgData name="sveva.delgatto@unimc.it" userId="S::sveva.delgatto@unimc.it::b0dff882-4194-43a0-8b10-1068c4ea61a2" providerId="AD" clId="Web-{58BC5E72-0BF2-59A8-9BBE-D8963F33409E}"/>
    <pc:docChg chg="addSld delSld modSld sldOrd">
      <pc:chgData name="sveva.delgatto@unimc.it" userId="S::sveva.delgatto@unimc.it::b0dff882-4194-43a0-8b10-1068c4ea61a2" providerId="AD" clId="Web-{58BC5E72-0BF2-59A8-9BBE-D8963F33409E}" dt="2024-02-14T08:57:22.150" v="345"/>
      <pc:docMkLst>
        <pc:docMk/>
      </pc:docMkLst>
      <pc:sldChg chg="addSp modSp mod setBg">
        <pc:chgData name="sveva.delgatto@unimc.it" userId="S::sveva.delgatto@unimc.it::b0dff882-4194-43a0-8b10-1068c4ea61a2" providerId="AD" clId="Web-{58BC5E72-0BF2-59A8-9BBE-D8963F33409E}" dt="2024-02-14T08:57:22.150" v="345"/>
        <pc:sldMkLst>
          <pc:docMk/>
          <pc:sldMk cId="1145709245" sldId="257"/>
        </pc:sldMkLst>
        <pc:spChg chg="mod">
          <ac:chgData name="sveva.delgatto@unimc.it" userId="S::sveva.delgatto@unimc.it::b0dff882-4194-43a0-8b10-1068c4ea61a2" providerId="AD" clId="Web-{58BC5E72-0BF2-59A8-9BBE-D8963F33409E}" dt="2024-02-14T08:57:22.150" v="345"/>
          <ac:spMkLst>
            <pc:docMk/>
            <pc:sldMk cId="1145709245" sldId="25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57:22.150" v="345"/>
          <ac:spMkLst>
            <pc:docMk/>
            <pc:sldMk cId="1145709245" sldId="25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58BC5E72-0BF2-59A8-9BBE-D8963F33409E}" dt="2024-02-14T08:57:22.150" v="345"/>
          <ac:spMkLst>
            <pc:docMk/>
            <pc:sldMk cId="1145709245" sldId="257"/>
            <ac:spMk id="9" creationId="{F944E337-3E5D-4A1F-A5A1-2057F25B8A7B}"/>
          </ac:spMkLst>
        </pc:spChg>
        <pc:spChg chg="add">
          <ac:chgData name="sveva.delgatto@unimc.it" userId="S::sveva.delgatto@unimc.it::b0dff882-4194-43a0-8b10-1068c4ea61a2" providerId="AD" clId="Web-{58BC5E72-0BF2-59A8-9BBE-D8963F33409E}" dt="2024-02-14T08:57:22.150" v="345"/>
          <ac:spMkLst>
            <pc:docMk/>
            <pc:sldMk cId="1145709245" sldId="257"/>
            <ac:spMk id="11" creationId="{4DA50D69-7CF7-4844-B844-A2B821C77F24}"/>
          </ac:spMkLst>
        </pc:spChg>
        <pc:picChg chg="add">
          <ac:chgData name="sveva.delgatto@unimc.it" userId="S::sveva.delgatto@unimc.it::b0dff882-4194-43a0-8b10-1068c4ea61a2" providerId="AD" clId="Web-{58BC5E72-0BF2-59A8-9BBE-D8963F33409E}" dt="2024-02-14T08:57:22.150" v="345"/>
          <ac:picMkLst>
            <pc:docMk/>
            <pc:sldMk cId="1145709245" sldId="257"/>
            <ac:picMk id="5" creationId="{D796A089-5815-C08E-C157-AF63532BF224}"/>
          </ac:picMkLst>
        </pc:picChg>
      </pc:sldChg>
      <pc:sldChg chg="modSp">
        <pc:chgData name="sveva.delgatto@unimc.it" userId="S::sveva.delgatto@unimc.it::b0dff882-4194-43a0-8b10-1068c4ea61a2" providerId="AD" clId="Web-{58BC5E72-0BF2-59A8-9BBE-D8963F33409E}" dt="2024-02-14T08:29:52.562" v="51" actId="20577"/>
        <pc:sldMkLst>
          <pc:docMk/>
          <pc:sldMk cId="1581448952" sldId="277"/>
        </pc:sldMkLst>
        <pc:spChg chg="mod">
          <ac:chgData name="sveva.delgatto@unimc.it" userId="S::sveva.delgatto@unimc.it::b0dff882-4194-43a0-8b10-1068c4ea61a2" providerId="AD" clId="Web-{58BC5E72-0BF2-59A8-9BBE-D8963F33409E}" dt="2024-02-14T08:26:26.367" v="9" actId="20577"/>
          <ac:spMkLst>
            <pc:docMk/>
            <pc:sldMk cId="1581448952" sldId="27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29:52.562" v="51" actId="20577"/>
          <ac:spMkLst>
            <pc:docMk/>
            <pc:sldMk cId="1581448952" sldId="27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8BC5E72-0BF2-59A8-9BBE-D8963F33409E}" dt="2024-02-14T08:35:10.713" v="122" actId="20577"/>
        <pc:sldMkLst>
          <pc:docMk/>
          <pc:sldMk cId="3619675295" sldId="278"/>
        </pc:sldMkLst>
        <pc:spChg chg="mod">
          <ac:chgData name="sveva.delgatto@unimc.it" userId="S::sveva.delgatto@unimc.it::b0dff882-4194-43a0-8b10-1068c4ea61a2" providerId="AD" clId="Web-{58BC5E72-0BF2-59A8-9BBE-D8963F33409E}" dt="2024-02-14T08:33:47.085" v="99" actId="20577"/>
          <ac:spMkLst>
            <pc:docMk/>
            <pc:sldMk cId="3619675295" sldId="27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35:10.713" v="122" actId="20577"/>
          <ac:spMkLst>
            <pc:docMk/>
            <pc:sldMk cId="3619675295" sldId="27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8BC5E72-0BF2-59A8-9BBE-D8963F33409E}" dt="2024-02-14T08:36:16.653" v="144" actId="20577"/>
        <pc:sldMkLst>
          <pc:docMk/>
          <pc:sldMk cId="3647897531" sldId="279"/>
        </pc:sldMkLst>
        <pc:spChg chg="mod">
          <ac:chgData name="sveva.delgatto@unimc.it" userId="S::sveva.delgatto@unimc.it::b0dff882-4194-43a0-8b10-1068c4ea61a2" providerId="AD" clId="Web-{58BC5E72-0BF2-59A8-9BBE-D8963F33409E}" dt="2024-02-14T08:35:13.526" v="124" actId="20577"/>
          <ac:spMkLst>
            <pc:docMk/>
            <pc:sldMk cId="3647897531" sldId="27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36:16.653" v="144" actId="20577"/>
          <ac:spMkLst>
            <pc:docMk/>
            <pc:sldMk cId="3647897531" sldId="27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8BC5E72-0BF2-59A8-9BBE-D8963F33409E}" dt="2024-02-14T08:39:44.379" v="187" actId="20577"/>
        <pc:sldMkLst>
          <pc:docMk/>
          <pc:sldMk cId="2207768356" sldId="280"/>
        </pc:sldMkLst>
        <pc:spChg chg="mod">
          <ac:chgData name="sveva.delgatto@unimc.it" userId="S::sveva.delgatto@unimc.it::b0dff882-4194-43a0-8b10-1068c4ea61a2" providerId="AD" clId="Web-{58BC5E72-0BF2-59A8-9BBE-D8963F33409E}" dt="2024-02-14T08:39:24.659" v="181" actId="20577"/>
          <ac:spMkLst>
            <pc:docMk/>
            <pc:sldMk cId="2207768356" sldId="28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39:44.379" v="187" actId="20577"/>
          <ac:spMkLst>
            <pc:docMk/>
            <pc:sldMk cId="2207768356" sldId="28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8BC5E72-0BF2-59A8-9BBE-D8963F33409E}" dt="2024-02-14T08:44:07.529" v="264" actId="20577"/>
        <pc:sldMkLst>
          <pc:docMk/>
          <pc:sldMk cId="2521051332" sldId="281"/>
        </pc:sldMkLst>
        <pc:spChg chg="mod">
          <ac:chgData name="sveva.delgatto@unimc.it" userId="S::sveva.delgatto@unimc.it::b0dff882-4194-43a0-8b10-1068c4ea61a2" providerId="AD" clId="Web-{58BC5E72-0BF2-59A8-9BBE-D8963F33409E}" dt="2024-02-14T08:41:18.929" v="224" actId="20577"/>
          <ac:spMkLst>
            <pc:docMk/>
            <pc:sldMk cId="2521051332" sldId="28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44:07.529" v="264" actId="20577"/>
          <ac:spMkLst>
            <pc:docMk/>
            <pc:sldMk cId="2521051332" sldId="281"/>
            <ac:spMk id="3" creationId="{00000000-0000-0000-0000-000000000000}"/>
          </ac:spMkLst>
        </pc:spChg>
      </pc:sldChg>
      <pc:sldChg chg="del">
        <pc:chgData name="sveva.delgatto@unimc.it" userId="S::sveva.delgatto@unimc.it::b0dff882-4194-43a0-8b10-1068c4ea61a2" providerId="AD" clId="Web-{58BC5E72-0BF2-59A8-9BBE-D8963F33409E}" dt="2024-02-14T08:42:36.525" v="229"/>
        <pc:sldMkLst>
          <pc:docMk/>
          <pc:sldMk cId="1202877875" sldId="282"/>
        </pc:sldMkLst>
      </pc:sldChg>
      <pc:sldChg chg="modSp">
        <pc:chgData name="sveva.delgatto@unimc.it" userId="S::sveva.delgatto@unimc.it::b0dff882-4194-43a0-8b10-1068c4ea61a2" providerId="AD" clId="Web-{58BC5E72-0BF2-59A8-9BBE-D8963F33409E}" dt="2024-02-14T08:51:49.638" v="325" actId="20577"/>
        <pc:sldMkLst>
          <pc:docMk/>
          <pc:sldMk cId="767251776" sldId="283"/>
        </pc:sldMkLst>
        <pc:spChg chg="mod">
          <ac:chgData name="sveva.delgatto@unimc.it" userId="S::sveva.delgatto@unimc.it::b0dff882-4194-43a0-8b10-1068c4ea61a2" providerId="AD" clId="Web-{58BC5E72-0BF2-59A8-9BBE-D8963F33409E}" dt="2024-02-14T08:43:01.714" v="243" actId="20577"/>
          <ac:spMkLst>
            <pc:docMk/>
            <pc:sldMk cId="767251776" sldId="28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51:49.638" v="325" actId="20577"/>
          <ac:spMkLst>
            <pc:docMk/>
            <pc:sldMk cId="767251776" sldId="283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33:35.897" v="79" actId="20577"/>
        <pc:sldMkLst>
          <pc:docMk/>
          <pc:sldMk cId="3481282431" sldId="291"/>
        </pc:sldMkLst>
        <pc:spChg chg="mod">
          <ac:chgData name="sveva.delgatto@unimc.it" userId="S::sveva.delgatto@unimc.it::b0dff882-4194-43a0-8b10-1068c4ea61a2" providerId="AD" clId="Web-{58BC5E72-0BF2-59A8-9BBE-D8963F33409E}" dt="2024-02-14T08:33:35.897" v="79" actId="20577"/>
          <ac:spMkLst>
            <pc:docMk/>
            <pc:sldMk cId="3481282431" sldId="291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36:36.763" v="152" actId="20577"/>
        <pc:sldMkLst>
          <pc:docMk/>
          <pc:sldMk cId="2358862612" sldId="292"/>
        </pc:sldMkLst>
        <pc:spChg chg="mod">
          <ac:chgData name="sveva.delgatto@unimc.it" userId="S::sveva.delgatto@unimc.it::b0dff882-4194-43a0-8b10-1068c4ea61a2" providerId="AD" clId="Web-{58BC5E72-0BF2-59A8-9BBE-D8963F33409E}" dt="2024-02-14T08:36:36.763" v="152" actId="20577"/>
          <ac:spMkLst>
            <pc:docMk/>
            <pc:sldMk cId="2358862612" sldId="292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47:10.644" v="282" actId="20577"/>
        <pc:sldMkLst>
          <pc:docMk/>
          <pc:sldMk cId="4289719006" sldId="293"/>
        </pc:sldMkLst>
        <pc:spChg chg="mod">
          <ac:chgData name="sveva.delgatto@unimc.it" userId="S::sveva.delgatto@unimc.it::b0dff882-4194-43a0-8b10-1068c4ea61a2" providerId="AD" clId="Web-{58BC5E72-0BF2-59A8-9BBE-D8963F33409E}" dt="2024-02-14T08:47:10.644" v="282" actId="20577"/>
          <ac:spMkLst>
            <pc:docMk/>
            <pc:sldMk cId="4289719006" sldId="293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44:19.716" v="269" actId="20577"/>
        <pc:sldMkLst>
          <pc:docMk/>
          <pc:sldMk cId="606501019" sldId="294"/>
        </pc:sldMkLst>
        <pc:spChg chg="mod">
          <ac:chgData name="sveva.delgatto@unimc.it" userId="S::sveva.delgatto@unimc.it::b0dff882-4194-43a0-8b10-1068c4ea61a2" providerId="AD" clId="Web-{58BC5E72-0BF2-59A8-9BBE-D8963F33409E}" dt="2024-02-14T08:44:19.716" v="269" actId="20577"/>
          <ac:spMkLst>
            <pc:docMk/>
            <pc:sldMk cId="606501019" sldId="294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45:08.843" v="277" actId="20577"/>
        <pc:sldMkLst>
          <pc:docMk/>
          <pc:sldMk cId="81269719" sldId="295"/>
        </pc:sldMkLst>
        <pc:spChg chg="mod">
          <ac:chgData name="sveva.delgatto@unimc.it" userId="S::sveva.delgatto@unimc.it::b0dff882-4194-43a0-8b10-1068c4ea61a2" providerId="AD" clId="Web-{58BC5E72-0BF2-59A8-9BBE-D8963F33409E}" dt="2024-02-14T08:45:08.843" v="277" actId="20577"/>
          <ac:spMkLst>
            <pc:docMk/>
            <pc:sldMk cId="81269719" sldId="295"/>
            <ac:spMk id="3" creationId="{00000000-0000-0000-0000-000000000000}"/>
          </ac:spMkLst>
        </pc:spChg>
      </pc:sldChg>
      <pc:sldChg chg="modSp add ord replId">
        <pc:chgData name="sveva.delgatto@unimc.it" userId="S::sveva.delgatto@unimc.it::b0dff882-4194-43a0-8b10-1068c4ea61a2" providerId="AD" clId="Web-{58BC5E72-0BF2-59A8-9BBE-D8963F33409E}" dt="2024-02-14T08:49:01.882" v="289" actId="20577"/>
        <pc:sldMkLst>
          <pc:docMk/>
          <pc:sldMk cId="3413504377" sldId="296"/>
        </pc:sldMkLst>
        <pc:spChg chg="mod">
          <ac:chgData name="sveva.delgatto@unimc.it" userId="S::sveva.delgatto@unimc.it::b0dff882-4194-43a0-8b10-1068c4ea61a2" providerId="AD" clId="Web-{58BC5E72-0BF2-59A8-9BBE-D8963F33409E}" dt="2024-02-14T08:49:01.882" v="289" actId="20577"/>
          <ac:spMkLst>
            <pc:docMk/>
            <pc:sldMk cId="3413504377" sldId="296"/>
            <ac:spMk id="3" creationId="{00000000-0000-0000-0000-000000000000}"/>
          </ac:spMkLst>
        </pc:spChg>
      </pc:sldChg>
      <pc:sldChg chg="modSp new">
        <pc:chgData name="sveva.delgatto@unimc.it" userId="S::sveva.delgatto@unimc.it::b0dff882-4194-43a0-8b10-1068c4ea61a2" providerId="AD" clId="Web-{58BC5E72-0BF2-59A8-9BBE-D8963F33409E}" dt="2024-02-14T08:49:59.681" v="300" actId="20577"/>
        <pc:sldMkLst>
          <pc:docMk/>
          <pc:sldMk cId="226619341" sldId="297"/>
        </pc:sldMkLst>
        <pc:spChg chg="mod">
          <ac:chgData name="sveva.delgatto@unimc.it" userId="S::sveva.delgatto@unimc.it::b0dff882-4194-43a0-8b10-1068c4ea61a2" providerId="AD" clId="Web-{58BC5E72-0BF2-59A8-9BBE-D8963F33409E}" dt="2024-02-14T08:49:59.681" v="300" actId="20577"/>
          <ac:spMkLst>
            <pc:docMk/>
            <pc:sldMk cId="226619341" sldId="297"/>
            <ac:spMk id="2" creationId="{8A35F813-76B6-643A-EC4C-3F4C9D1375D6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49:36.415" v="293" actId="20577"/>
          <ac:spMkLst>
            <pc:docMk/>
            <pc:sldMk cId="226619341" sldId="297"/>
            <ac:spMk id="3" creationId="{A7B7525C-1091-D7FD-F237-64C196EFDFD6}"/>
          </ac:spMkLst>
        </pc:spChg>
      </pc:sldChg>
      <pc:sldChg chg="modSp new">
        <pc:chgData name="sveva.delgatto@unimc.it" userId="S::sveva.delgatto@unimc.it::b0dff882-4194-43a0-8b10-1068c4ea61a2" providerId="AD" clId="Web-{58BC5E72-0BF2-59A8-9BBE-D8963F33409E}" dt="2024-02-14T08:51:06.762" v="314" actId="20577"/>
        <pc:sldMkLst>
          <pc:docMk/>
          <pc:sldMk cId="2840705395" sldId="298"/>
        </pc:sldMkLst>
        <pc:spChg chg="mod">
          <ac:chgData name="sveva.delgatto@unimc.it" userId="S::sveva.delgatto@unimc.it::b0dff882-4194-43a0-8b10-1068c4ea61a2" providerId="AD" clId="Web-{58BC5E72-0BF2-59A8-9BBE-D8963F33409E}" dt="2024-02-14T08:50:06.885" v="312" actId="20577"/>
          <ac:spMkLst>
            <pc:docMk/>
            <pc:sldMk cId="2840705395" sldId="298"/>
            <ac:spMk id="2" creationId="{CF3F5DD1-358D-5B56-3F1E-03EF3CBE2BED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51:06.762" v="314" actId="20577"/>
          <ac:spMkLst>
            <pc:docMk/>
            <pc:sldMk cId="2840705395" sldId="298"/>
            <ac:spMk id="3" creationId="{B2F9613D-D7D5-0219-23C4-B1EDF3E031D4}"/>
          </ac:spMkLst>
        </pc:spChg>
      </pc:sldChg>
      <pc:sldChg chg="modSp add replId">
        <pc:chgData name="sveva.delgatto@unimc.it" userId="S::sveva.delgatto@unimc.it::b0dff882-4194-43a0-8b10-1068c4ea61a2" providerId="AD" clId="Web-{58BC5E72-0BF2-59A8-9BBE-D8963F33409E}" dt="2024-02-14T08:52:01.029" v="327" actId="20577"/>
        <pc:sldMkLst>
          <pc:docMk/>
          <pc:sldMk cId="2476293359" sldId="299"/>
        </pc:sldMkLst>
        <pc:spChg chg="mod">
          <ac:chgData name="sveva.delgatto@unimc.it" userId="S::sveva.delgatto@unimc.it::b0dff882-4194-43a0-8b10-1068c4ea61a2" providerId="AD" clId="Web-{58BC5E72-0BF2-59A8-9BBE-D8963F33409E}" dt="2024-02-14T08:52:01.029" v="327" actId="20577"/>
          <ac:spMkLst>
            <pc:docMk/>
            <pc:sldMk cId="2476293359" sldId="299"/>
            <ac:spMk id="3" creationId="{00000000-0000-0000-0000-000000000000}"/>
          </ac:spMkLst>
        </pc:spChg>
      </pc:sldChg>
      <pc:sldChg chg="modSp new">
        <pc:chgData name="sveva.delgatto@unimc.it" userId="S::sveva.delgatto@unimc.it::b0dff882-4194-43a0-8b10-1068c4ea61a2" providerId="AD" clId="Web-{58BC5E72-0BF2-59A8-9BBE-D8963F33409E}" dt="2024-02-14T08:52:21.217" v="334" actId="20577"/>
        <pc:sldMkLst>
          <pc:docMk/>
          <pc:sldMk cId="1668016975" sldId="300"/>
        </pc:sldMkLst>
        <pc:spChg chg="mod">
          <ac:chgData name="sveva.delgatto@unimc.it" userId="S::sveva.delgatto@unimc.it::b0dff882-4194-43a0-8b10-1068c4ea61a2" providerId="AD" clId="Web-{58BC5E72-0BF2-59A8-9BBE-D8963F33409E}" dt="2024-02-14T08:52:11.998" v="331" actId="20577"/>
          <ac:spMkLst>
            <pc:docMk/>
            <pc:sldMk cId="1668016975" sldId="300"/>
            <ac:spMk id="2" creationId="{A02AE0CC-AC1F-EA7E-33AE-129589053D87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52:21.217" v="334" actId="20577"/>
          <ac:spMkLst>
            <pc:docMk/>
            <pc:sldMk cId="1668016975" sldId="300"/>
            <ac:spMk id="3" creationId="{84BEF1C6-56C4-2AC3-9F51-F554A170626B}"/>
          </ac:spMkLst>
        </pc:spChg>
      </pc:sldChg>
      <pc:sldChg chg="modSp new">
        <pc:chgData name="sveva.delgatto@unimc.it" userId="S::sveva.delgatto@unimc.it::b0dff882-4194-43a0-8b10-1068c4ea61a2" providerId="AD" clId="Web-{58BC5E72-0BF2-59A8-9BBE-D8963F33409E}" dt="2024-02-14T08:52:50.578" v="344" actId="20577"/>
        <pc:sldMkLst>
          <pc:docMk/>
          <pc:sldMk cId="1103503348" sldId="301"/>
        </pc:sldMkLst>
        <pc:spChg chg="mod">
          <ac:chgData name="sveva.delgatto@unimc.it" userId="S::sveva.delgatto@unimc.it::b0dff882-4194-43a0-8b10-1068c4ea61a2" providerId="AD" clId="Web-{58BC5E72-0BF2-59A8-9BBE-D8963F33409E}" dt="2024-02-14T08:52:42.781" v="342" actId="20577"/>
          <ac:spMkLst>
            <pc:docMk/>
            <pc:sldMk cId="1103503348" sldId="301"/>
            <ac:spMk id="2" creationId="{4E7CFBA4-0FFB-6F57-C614-374200CAA62E}"/>
          </ac:spMkLst>
        </pc:spChg>
        <pc:spChg chg="mod">
          <ac:chgData name="sveva.delgatto@unimc.it" userId="S::sveva.delgatto@unimc.it::b0dff882-4194-43a0-8b10-1068c4ea61a2" providerId="AD" clId="Web-{58BC5E72-0BF2-59A8-9BBE-D8963F33409E}" dt="2024-02-14T08:52:50.578" v="344" actId="20577"/>
          <ac:spMkLst>
            <pc:docMk/>
            <pc:sldMk cId="1103503348" sldId="301"/>
            <ac:spMk id="3" creationId="{58FE194A-14FA-B7A4-2861-3151E3DC61C8}"/>
          </ac:spMkLst>
        </pc:spChg>
      </pc:sldChg>
    </pc:docChg>
  </pc:docChgLst>
  <pc:docChgLst>
    <pc:chgData name="sveva.delgatto@unimc.it" userId="S::sveva.delgatto@unimc.it::b0dff882-4194-43a0-8b10-1068c4ea61a2" providerId="AD" clId="Web-{FCB5F495-40F2-2299-A755-AF03D0064EDF}"/>
    <pc:docChg chg="addSld delSld modSld">
      <pc:chgData name="sveva.delgatto@unimc.it" userId="S::sveva.delgatto@unimc.it::b0dff882-4194-43a0-8b10-1068c4ea61a2" providerId="AD" clId="Web-{FCB5F495-40F2-2299-A755-AF03D0064EDF}" dt="2024-02-20T11:47:53.054" v="105" actId="20577"/>
      <pc:docMkLst>
        <pc:docMk/>
      </pc:docMkLst>
      <pc:sldChg chg="modSp">
        <pc:chgData name="sveva.delgatto@unimc.it" userId="S::sveva.delgatto@unimc.it::b0dff882-4194-43a0-8b10-1068c4ea61a2" providerId="AD" clId="Web-{FCB5F495-40F2-2299-A755-AF03D0064EDF}" dt="2024-02-20T10:45:48.259" v="0" actId="14100"/>
        <pc:sldMkLst>
          <pc:docMk/>
          <pc:sldMk cId="1145709245" sldId="257"/>
        </pc:sldMkLst>
        <pc:spChg chg="mod">
          <ac:chgData name="sveva.delgatto@unimc.it" userId="S::sveva.delgatto@unimc.it::b0dff882-4194-43a0-8b10-1068c4ea61a2" providerId="AD" clId="Web-{FCB5F495-40F2-2299-A755-AF03D0064EDF}" dt="2024-02-20T10:45:48.259" v="0" actId="14100"/>
          <ac:spMkLst>
            <pc:docMk/>
            <pc:sldMk cId="1145709245" sldId="25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0:47:26.168" v="6" actId="20577"/>
        <pc:sldMkLst>
          <pc:docMk/>
          <pc:sldMk cId="1527714593" sldId="258"/>
        </pc:sldMkLst>
        <pc:spChg chg="mod">
          <ac:chgData name="sveva.delgatto@unimc.it" userId="S::sveva.delgatto@unimc.it::b0dff882-4194-43a0-8b10-1068c4ea61a2" providerId="AD" clId="Web-{FCB5F495-40F2-2299-A755-AF03D0064EDF}" dt="2024-02-20T10:47:26.168" v="6" actId="20577"/>
          <ac:spMkLst>
            <pc:docMk/>
            <pc:sldMk cId="1527714593" sldId="258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0:49:30.501" v="17" actId="20577"/>
        <pc:sldMkLst>
          <pc:docMk/>
          <pc:sldMk cId="2793553971" sldId="259"/>
        </pc:sldMkLst>
        <pc:spChg chg="mod">
          <ac:chgData name="sveva.delgatto@unimc.it" userId="S::sveva.delgatto@unimc.it::b0dff882-4194-43a0-8b10-1068c4ea61a2" providerId="AD" clId="Web-{FCB5F495-40F2-2299-A755-AF03D0064EDF}" dt="2024-02-20T10:48:36.015" v="15" actId="14100"/>
          <ac:spMkLst>
            <pc:docMk/>
            <pc:sldMk cId="2793553971" sldId="25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FCB5F495-40F2-2299-A755-AF03D0064EDF}" dt="2024-02-20T10:49:30.501" v="17" actId="20577"/>
          <ac:spMkLst>
            <pc:docMk/>
            <pc:sldMk cId="2793553971" sldId="259"/>
            <ac:spMk id="3" creationId="{00000000-0000-0000-0000-000000000000}"/>
          </ac:spMkLst>
        </pc:spChg>
      </pc:sldChg>
      <pc:sldChg chg="modSp add del">
        <pc:chgData name="sveva.delgatto@unimc.it" userId="S::sveva.delgatto@unimc.it::b0dff882-4194-43a0-8b10-1068c4ea61a2" providerId="AD" clId="Web-{FCB5F495-40F2-2299-A755-AF03D0064EDF}" dt="2024-02-20T10:50:18.706" v="25" actId="20577"/>
        <pc:sldMkLst>
          <pc:docMk/>
          <pc:sldMk cId="3857062962" sldId="260"/>
        </pc:sldMkLst>
        <pc:spChg chg="mod">
          <ac:chgData name="sveva.delgatto@unimc.it" userId="S::sveva.delgatto@unimc.it::b0dff882-4194-43a0-8b10-1068c4ea61a2" providerId="AD" clId="Web-{FCB5F495-40F2-2299-A755-AF03D0064EDF}" dt="2024-02-20T10:50:18.706" v="25" actId="20577"/>
          <ac:spMkLst>
            <pc:docMk/>
            <pc:sldMk cId="3857062962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0:54:08.730" v="31" actId="14100"/>
        <pc:sldMkLst>
          <pc:docMk/>
          <pc:sldMk cId="733279695" sldId="262"/>
        </pc:sldMkLst>
        <pc:spChg chg="mod">
          <ac:chgData name="sveva.delgatto@unimc.it" userId="S::sveva.delgatto@unimc.it::b0dff882-4194-43a0-8b10-1068c4ea61a2" providerId="AD" clId="Web-{FCB5F495-40F2-2299-A755-AF03D0064EDF}" dt="2024-02-20T10:54:03.401" v="29" actId="14100"/>
          <ac:spMkLst>
            <pc:docMk/>
            <pc:sldMk cId="733279695" sldId="262"/>
            <ac:spMk id="3" creationId="{00000000-0000-0000-0000-000000000000}"/>
          </ac:spMkLst>
        </pc:spChg>
        <pc:picChg chg="mod">
          <ac:chgData name="sveva.delgatto@unimc.it" userId="S::sveva.delgatto@unimc.it::b0dff882-4194-43a0-8b10-1068c4ea61a2" providerId="AD" clId="Web-{FCB5F495-40F2-2299-A755-AF03D0064EDF}" dt="2024-02-20T10:54:08.730" v="31" actId="14100"/>
          <ac:picMkLst>
            <pc:docMk/>
            <pc:sldMk cId="733279695" sldId="262"/>
            <ac:picMk id="7" creationId="{AA3F09AF-6D15-74E6-1E1D-F8D88693446B}"/>
          </ac:picMkLst>
        </pc:picChg>
      </pc:sldChg>
      <pc:sldChg chg="modSp">
        <pc:chgData name="sveva.delgatto@unimc.it" userId="S::sveva.delgatto@unimc.it::b0dff882-4194-43a0-8b10-1068c4ea61a2" providerId="AD" clId="Web-{FCB5F495-40F2-2299-A755-AF03D0064EDF}" dt="2024-02-20T10:55:48.202" v="39" actId="14100"/>
        <pc:sldMkLst>
          <pc:docMk/>
          <pc:sldMk cId="3218992555" sldId="263"/>
        </pc:sldMkLst>
        <pc:spChg chg="mod">
          <ac:chgData name="sveva.delgatto@unimc.it" userId="S::sveva.delgatto@unimc.it::b0dff882-4194-43a0-8b10-1068c4ea61a2" providerId="AD" clId="Web-{FCB5F495-40F2-2299-A755-AF03D0064EDF}" dt="2024-02-20T10:55:48.202" v="39" actId="14100"/>
          <ac:spMkLst>
            <pc:docMk/>
            <pc:sldMk cId="3218992555" sldId="26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10:04.733" v="47" actId="20577"/>
        <pc:sldMkLst>
          <pc:docMk/>
          <pc:sldMk cId="1434317916" sldId="264"/>
        </pc:sldMkLst>
        <pc:spChg chg="mod">
          <ac:chgData name="sveva.delgatto@unimc.it" userId="S::sveva.delgatto@unimc.it::b0dff882-4194-43a0-8b10-1068c4ea61a2" providerId="AD" clId="Web-{FCB5F495-40F2-2299-A755-AF03D0064EDF}" dt="2024-02-20T11:10:04.733" v="47" actId="20577"/>
          <ac:spMkLst>
            <pc:docMk/>
            <pc:sldMk cId="1434317916" sldId="264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10:53.594" v="52" actId="20577"/>
        <pc:sldMkLst>
          <pc:docMk/>
          <pc:sldMk cId="4026451749" sldId="265"/>
        </pc:sldMkLst>
        <pc:spChg chg="mod">
          <ac:chgData name="sveva.delgatto@unimc.it" userId="S::sveva.delgatto@unimc.it::b0dff882-4194-43a0-8b10-1068c4ea61a2" providerId="AD" clId="Web-{FCB5F495-40F2-2299-A755-AF03D0064EDF}" dt="2024-02-20T11:10:53.594" v="52" actId="20577"/>
          <ac:spMkLst>
            <pc:docMk/>
            <pc:sldMk cId="4026451749" sldId="265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13:10.115" v="66" actId="20577"/>
        <pc:sldMkLst>
          <pc:docMk/>
          <pc:sldMk cId="2939497893" sldId="268"/>
        </pc:sldMkLst>
        <pc:spChg chg="mod">
          <ac:chgData name="sveva.delgatto@unimc.it" userId="S::sveva.delgatto@unimc.it::b0dff882-4194-43a0-8b10-1068c4ea61a2" providerId="AD" clId="Web-{FCB5F495-40F2-2299-A755-AF03D0064EDF}" dt="2024-02-20T11:13:10.115" v="66" actId="20577"/>
          <ac:spMkLst>
            <pc:docMk/>
            <pc:sldMk cId="2939497893" sldId="268"/>
            <ac:spMk id="3" creationId="{00000000-0000-0000-0000-000000000000}"/>
          </ac:spMkLst>
        </pc:spChg>
        <pc:picChg chg="mod">
          <ac:chgData name="sveva.delgatto@unimc.it" userId="S::sveva.delgatto@unimc.it::b0dff882-4194-43a0-8b10-1068c4ea61a2" providerId="AD" clId="Web-{FCB5F495-40F2-2299-A755-AF03D0064EDF}" dt="2024-02-20T11:12:22.785" v="64" actId="14100"/>
          <ac:picMkLst>
            <pc:docMk/>
            <pc:sldMk cId="2939497893" sldId="268"/>
            <ac:picMk id="7" creationId="{0CCBAC4D-E86B-84D0-30D0-D93749564953}"/>
          </ac:picMkLst>
        </pc:picChg>
      </pc:sldChg>
      <pc:sldChg chg="modSp">
        <pc:chgData name="sveva.delgatto@unimc.it" userId="S::sveva.delgatto@unimc.it::b0dff882-4194-43a0-8b10-1068c4ea61a2" providerId="AD" clId="Web-{FCB5F495-40F2-2299-A755-AF03D0064EDF}" dt="2024-02-20T11:13:26.506" v="68" actId="20577"/>
        <pc:sldMkLst>
          <pc:docMk/>
          <pc:sldMk cId="1635754053" sldId="269"/>
        </pc:sldMkLst>
        <pc:spChg chg="mod">
          <ac:chgData name="sveva.delgatto@unimc.it" userId="S::sveva.delgatto@unimc.it::b0dff882-4194-43a0-8b10-1068c4ea61a2" providerId="AD" clId="Web-{FCB5F495-40F2-2299-A755-AF03D0064EDF}" dt="2024-02-20T11:13:26.506" v="68" actId="20577"/>
          <ac:spMkLst>
            <pc:docMk/>
            <pc:sldMk cId="1635754053" sldId="26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13:42.303" v="70" actId="14100"/>
        <pc:sldMkLst>
          <pc:docMk/>
          <pc:sldMk cId="7364034" sldId="270"/>
        </pc:sldMkLst>
        <pc:spChg chg="mod">
          <ac:chgData name="sveva.delgatto@unimc.it" userId="S::sveva.delgatto@unimc.it::b0dff882-4194-43a0-8b10-1068c4ea61a2" providerId="AD" clId="Web-{FCB5F495-40F2-2299-A755-AF03D0064EDF}" dt="2024-02-20T11:13:42.303" v="70" actId="14100"/>
          <ac:spMkLst>
            <pc:docMk/>
            <pc:sldMk cId="7364034" sldId="27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38:51.284" v="74" actId="20577"/>
        <pc:sldMkLst>
          <pc:docMk/>
          <pc:sldMk cId="330219178" sldId="274"/>
        </pc:sldMkLst>
        <pc:spChg chg="mod">
          <ac:chgData name="sveva.delgatto@unimc.it" userId="S::sveva.delgatto@unimc.it::b0dff882-4194-43a0-8b10-1068c4ea61a2" providerId="AD" clId="Web-{FCB5F495-40F2-2299-A755-AF03D0064EDF}" dt="2024-02-20T11:38:51.284" v="74" actId="20577"/>
          <ac:spMkLst>
            <pc:docMk/>
            <pc:sldMk cId="330219178" sldId="274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40:36.100" v="79" actId="20577"/>
        <pc:sldMkLst>
          <pc:docMk/>
          <pc:sldMk cId="132122305" sldId="275"/>
        </pc:sldMkLst>
        <pc:spChg chg="mod">
          <ac:chgData name="sveva.delgatto@unimc.it" userId="S::sveva.delgatto@unimc.it::b0dff882-4194-43a0-8b10-1068c4ea61a2" providerId="AD" clId="Web-{FCB5F495-40F2-2299-A755-AF03D0064EDF}" dt="2024-02-20T11:40:36.100" v="79" actId="20577"/>
          <ac:spMkLst>
            <pc:docMk/>
            <pc:sldMk cId="132122305" sldId="275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43:46.232" v="94" actId="20577"/>
        <pc:sldMkLst>
          <pc:docMk/>
          <pc:sldMk cId="1581448952" sldId="277"/>
        </pc:sldMkLst>
        <pc:spChg chg="mod">
          <ac:chgData name="sveva.delgatto@unimc.it" userId="S::sveva.delgatto@unimc.it::b0dff882-4194-43a0-8b10-1068c4ea61a2" providerId="AD" clId="Web-{FCB5F495-40F2-2299-A755-AF03D0064EDF}" dt="2024-02-20T11:43:46.232" v="94" actId="20577"/>
          <ac:spMkLst>
            <pc:docMk/>
            <pc:sldMk cId="1581448952" sldId="27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47:49.085" v="103" actId="20577"/>
        <pc:sldMkLst>
          <pc:docMk/>
          <pc:sldMk cId="3619675295" sldId="278"/>
        </pc:sldMkLst>
        <pc:spChg chg="mod">
          <ac:chgData name="sveva.delgatto@unimc.it" userId="S::sveva.delgatto@unimc.it::b0dff882-4194-43a0-8b10-1068c4ea61a2" providerId="AD" clId="Web-{FCB5F495-40F2-2299-A755-AF03D0064EDF}" dt="2024-02-20T11:47:49.085" v="103" actId="20577"/>
          <ac:spMkLst>
            <pc:docMk/>
            <pc:sldMk cId="3619675295" sldId="27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0:54:37.903" v="35" actId="20577"/>
        <pc:sldMkLst>
          <pc:docMk/>
          <pc:sldMk cId="1676150004" sldId="285"/>
        </pc:sldMkLst>
        <pc:spChg chg="mod">
          <ac:chgData name="sveva.delgatto@unimc.it" userId="S::sveva.delgatto@unimc.it::b0dff882-4194-43a0-8b10-1068c4ea61a2" providerId="AD" clId="Web-{FCB5F495-40F2-2299-A755-AF03D0064EDF}" dt="2024-02-20T10:54:37.903" v="35" actId="20577"/>
          <ac:spMkLst>
            <pc:docMk/>
            <pc:sldMk cId="1676150004" sldId="285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40:03.911" v="77" actId="20577"/>
        <pc:sldMkLst>
          <pc:docMk/>
          <pc:sldMk cId="3546889281" sldId="290"/>
        </pc:sldMkLst>
        <pc:spChg chg="mod">
          <ac:chgData name="sveva.delgatto@unimc.it" userId="S::sveva.delgatto@unimc.it::b0dff882-4194-43a0-8b10-1068c4ea61a2" providerId="AD" clId="Web-{FCB5F495-40F2-2299-A755-AF03D0064EDF}" dt="2024-02-20T11:40:03.911" v="77" actId="20577"/>
          <ac:spMkLst>
            <pc:docMk/>
            <pc:sldMk cId="3546889281" sldId="29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FCB5F495-40F2-2299-A755-AF03D0064EDF}" dt="2024-02-20T11:41:45.415" v="83" actId="20577"/>
        <pc:sldMkLst>
          <pc:docMk/>
          <pc:sldMk cId="3413504377" sldId="296"/>
        </pc:sldMkLst>
        <pc:spChg chg="mod">
          <ac:chgData name="sveva.delgatto@unimc.it" userId="S::sveva.delgatto@unimc.it::b0dff882-4194-43a0-8b10-1068c4ea61a2" providerId="AD" clId="Web-{FCB5F495-40F2-2299-A755-AF03D0064EDF}" dt="2024-02-20T11:41:38.915" v="81" actId="20577"/>
          <ac:spMkLst>
            <pc:docMk/>
            <pc:sldMk cId="3413504377" sldId="29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FCB5F495-40F2-2299-A755-AF03D0064EDF}" dt="2024-02-20T11:41:45.415" v="83" actId="20577"/>
          <ac:spMkLst>
            <pc:docMk/>
            <pc:sldMk cId="3413504377" sldId="296"/>
            <ac:spMk id="3" creationId="{00000000-0000-0000-0000-000000000000}"/>
          </ac:spMkLst>
        </pc:spChg>
      </pc:sldChg>
      <pc:sldChg chg="add del">
        <pc:chgData name="sveva.delgatto@unimc.it" userId="S::sveva.delgatto@unimc.it::b0dff882-4194-43a0-8b10-1068c4ea61a2" providerId="AD" clId="Web-{FCB5F495-40F2-2299-A755-AF03D0064EDF}" dt="2024-02-20T10:50:10.393" v="21"/>
        <pc:sldMkLst>
          <pc:docMk/>
          <pc:sldMk cId="2390156379" sldId="304"/>
        </pc:sldMkLst>
      </pc:sldChg>
      <pc:sldChg chg="modSp">
        <pc:chgData name="sveva.delgatto@unimc.it" userId="S::sveva.delgatto@unimc.it::b0dff882-4194-43a0-8b10-1068c4ea61a2" providerId="AD" clId="Web-{FCB5F495-40F2-2299-A755-AF03D0064EDF}" dt="2024-02-20T11:37:58.063" v="72" actId="20577"/>
        <pc:sldMkLst>
          <pc:docMk/>
          <pc:sldMk cId="3261929095" sldId="305"/>
        </pc:sldMkLst>
        <pc:graphicFrameChg chg="modGraphic">
          <ac:chgData name="sveva.delgatto@unimc.it" userId="S::sveva.delgatto@unimc.it::b0dff882-4194-43a0-8b10-1068c4ea61a2" providerId="AD" clId="Web-{FCB5F495-40F2-2299-A755-AF03D0064EDF}" dt="2024-02-20T11:37:58.063" v="72" actId="20577"/>
          <ac:graphicFrameMkLst>
            <pc:docMk/>
            <pc:sldMk cId="3261929095" sldId="305"/>
            <ac:graphicFrameMk id="25" creationId="{7848A6E0-69E9-3BFE-0A8F-D0A4CBC294FA}"/>
          </ac:graphicFrameMkLst>
        </pc:graphicFrameChg>
      </pc:sldChg>
      <pc:sldChg chg="modSp add replId">
        <pc:chgData name="sveva.delgatto@unimc.it" userId="S::sveva.delgatto@unimc.it::b0dff882-4194-43a0-8b10-1068c4ea61a2" providerId="AD" clId="Web-{FCB5F495-40F2-2299-A755-AF03D0064EDF}" dt="2024-02-20T10:56:15.109" v="46" actId="20577"/>
        <pc:sldMkLst>
          <pc:docMk/>
          <pc:sldMk cId="2844499924" sldId="306"/>
        </pc:sldMkLst>
        <pc:spChg chg="mod">
          <ac:chgData name="sveva.delgatto@unimc.it" userId="S::sveva.delgatto@unimc.it::b0dff882-4194-43a0-8b10-1068c4ea61a2" providerId="AD" clId="Web-{FCB5F495-40F2-2299-A755-AF03D0064EDF}" dt="2024-02-20T10:56:15.109" v="46" actId="20577"/>
          <ac:spMkLst>
            <pc:docMk/>
            <pc:sldMk cId="2844499924" sldId="306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FCB5F495-40F2-2299-A755-AF03D0064EDF}" dt="2024-02-20T11:11:30.174" v="62" actId="20577"/>
        <pc:sldMkLst>
          <pc:docMk/>
          <pc:sldMk cId="3800932344" sldId="307"/>
        </pc:sldMkLst>
        <pc:spChg chg="mod">
          <ac:chgData name="sveva.delgatto@unimc.it" userId="S::sveva.delgatto@unimc.it::b0dff882-4194-43a0-8b10-1068c4ea61a2" providerId="AD" clId="Web-{FCB5F495-40F2-2299-A755-AF03D0064EDF}" dt="2024-02-20T11:11:30.174" v="62" actId="20577"/>
          <ac:spMkLst>
            <pc:docMk/>
            <pc:sldMk cId="3800932344" sldId="307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FCB5F495-40F2-2299-A755-AF03D0064EDF}" dt="2024-02-20T11:42:25.510" v="90" actId="20577"/>
        <pc:sldMkLst>
          <pc:docMk/>
          <pc:sldMk cId="2429128019" sldId="308"/>
        </pc:sldMkLst>
        <pc:spChg chg="mod">
          <ac:chgData name="sveva.delgatto@unimc.it" userId="S::sveva.delgatto@unimc.it::b0dff882-4194-43a0-8b10-1068c4ea61a2" providerId="AD" clId="Web-{FCB5F495-40F2-2299-A755-AF03D0064EDF}" dt="2024-02-20T11:42:25.510" v="90" actId="20577"/>
          <ac:spMkLst>
            <pc:docMk/>
            <pc:sldMk cId="2429128019" sldId="308"/>
            <ac:spMk id="3" creationId="{00000000-0000-0000-0000-000000000000}"/>
          </ac:spMkLst>
        </pc:spChg>
      </pc:sldChg>
      <pc:sldChg chg="addSp delSp modSp add replId">
        <pc:chgData name="sveva.delgatto@unimc.it" userId="S::sveva.delgatto@unimc.it::b0dff882-4194-43a0-8b10-1068c4ea61a2" providerId="AD" clId="Web-{FCB5F495-40F2-2299-A755-AF03D0064EDF}" dt="2024-02-20T11:44:34.249" v="100"/>
        <pc:sldMkLst>
          <pc:docMk/>
          <pc:sldMk cId="3678982865" sldId="309"/>
        </pc:sldMkLst>
        <pc:spChg chg="mo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3" creationId="{00000000-0000-0000-0000-000000000000}"/>
          </ac:spMkLst>
        </pc:spChg>
        <pc:spChg chg="del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8" creationId="{100EDD19-6802-4EC3-95CE-CFFAB042CFD6}"/>
          </ac:spMkLst>
        </pc:spChg>
        <pc:spChg chg="del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10" creationId="{DB17E863-922E-4C26-BD64-E8FD41D28661}"/>
          </ac:spMkLst>
        </pc:spChg>
        <pc:spChg chg="ad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15" creationId="{C2554CA6-288E-4202-BC52-2E5A8F0C0AED}"/>
          </ac:spMkLst>
        </pc:spChg>
        <pc:spChg chg="ad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17" creationId="{B10BB131-AC8E-4A8E-A5D1-36260F720C3B}"/>
          </ac:spMkLst>
        </pc:spChg>
        <pc:spChg chg="ad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19" creationId="{5B7778FC-632E-4DCA-A7CB-0D7731CCF970}"/>
          </ac:spMkLst>
        </pc:spChg>
        <pc:spChg chg="add">
          <ac:chgData name="sveva.delgatto@unimc.it" userId="S::sveva.delgatto@unimc.it::b0dff882-4194-43a0-8b10-1068c4ea61a2" providerId="AD" clId="Web-{FCB5F495-40F2-2299-A755-AF03D0064EDF}" dt="2024-02-20T11:44:34.249" v="100"/>
          <ac:spMkLst>
            <pc:docMk/>
            <pc:sldMk cId="3678982865" sldId="309"/>
            <ac:spMk id="21" creationId="{FA23A907-97FB-4A8F-880A-DD77401C4296}"/>
          </ac:spMkLst>
        </pc:spChg>
      </pc:sldChg>
      <pc:sldChg chg="add del replId">
        <pc:chgData name="sveva.delgatto@unimc.it" userId="S::sveva.delgatto@unimc.it::b0dff882-4194-43a0-8b10-1068c4ea61a2" providerId="AD" clId="Web-{FCB5F495-40F2-2299-A755-AF03D0064EDF}" dt="2024-02-20T11:44:21.843" v="99"/>
        <pc:sldMkLst>
          <pc:docMk/>
          <pc:sldMk cId="383880734" sldId="310"/>
        </pc:sldMkLst>
      </pc:sldChg>
      <pc:sldChg chg="modSp add replId">
        <pc:chgData name="sveva.delgatto@unimc.it" userId="S::sveva.delgatto@unimc.it::b0dff882-4194-43a0-8b10-1068c4ea61a2" providerId="AD" clId="Web-{FCB5F495-40F2-2299-A755-AF03D0064EDF}" dt="2024-02-20T11:47:53.054" v="105" actId="20577"/>
        <pc:sldMkLst>
          <pc:docMk/>
          <pc:sldMk cId="3781910995" sldId="310"/>
        </pc:sldMkLst>
        <pc:spChg chg="mod">
          <ac:chgData name="sveva.delgatto@unimc.it" userId="S::sveva.delgatto@unimc.it::b0dff882-4194-43a0-8b10-1068c4ea61a2" providerId="AD" clId="Web-{FCB5F495-40F2-2299-A755-AF03D0064EDF}" dt="2024-02-20T11:47:53.054" v="105" actId="20577"/>
          <ac:spMkLst>
            <pc:docMk/>
            <pc:sldMk cId="3781910995" sldId="310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51721169-96D1-61D5-69FE-0D014FABA5C0}"/>
    <pc:docChg chg="modSld">
      <pc:chgData name="sveva.delgatto@unimc.it" userId="S::sveva.delgatto@unimc.it::b0dff882-4194-43a0-8b10-1068c4ea61a2" providerId="AD" clId="Web-{51721169-96D1-61D5-69FE-0D014FABA5C0}" dt="2024-02-21T15:36:10.327" v="13" actId="20577"/>
      <pc:docMkLst>
        <pc:docMk/>
      </pc:docMkLst>
      <pc:sldChg chg="modSp">
        <pc:chgData name="sveva.delgatto@unimc.it" userId="S::sveva.delgatto@unimc.it::b0dff882-4194-43a0-8b10-1068c4ea61a2" providerId="AD" clId="Web-{51721169-96D1-61D5-69FE-0D014FABA5C0}" dt="2024-02-21T13:57:59.799" v="1" actId="20577"/>
        <pc:sldMkLst>
          <pc:docMk/>
          <pc:sldMk cId="1527714593" sldId="258"/>
        </pc:sldMkLst>
        <pc:spChg chg="mod">
          <ac:chgData name="sveva.delgatto@unimc.it" userId="S::sveva.delgatto@unimc.it::b0dff882-4194-43a0-8b10-1068c4ea61a2" providerId="AD" clId="Web-{51721169-96D1-61D5-69FE-0D014FABA5C0}" dt="2024-02-21T13:57:59.799" v="1" actId="20577"/>
          <ac:spMkLst>
            <pc:docMk/>
            <pc:sldMk cId="1527714593" sldId="25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4:55:21.232" v="5" actId="20577"/>
        <pc:sldMkLst>
          <pc:docMk/>
          <pc:sldMk cId="3121521027" sldId="273"/>
        </pc:sldMkLst>
        <pc:spChg chg="mod">
          <ac:chgData name="sveva.delgatto@unimc.it" userId="S::sveva.delgatto@unimc.it::b0dff882-4194-43a0-8b10-1068c4ea61a2" providerId="AD" clId="Web-{51721169-96D1-61D5-69FE-0D014FABA5C0}" dt="2024-02-21T14:55:21.232" v="5" actId="20577"/>
          <ac:spMkLst>
            <pc:docMk/>
            <pc:sldMk cId="3121521027" sldId="273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5:13:01.407" v="6" actId="14100"/>
        <pc:sldMkLst>
          <pc:docMk/>
          <pc:sldMk cId="3647897531" sldId="279"/>
        </pc:sldMkLst>
        <pc:spChg chg="mod">
          <ac:chgData name="sveva.delgatto@unimc.it" userId="S::sveva.delgatto@unimc.it::b0dff882-4194-43a0-8b10-1068c4ea61a2" providerId="AD" clId="Web-{51721169-96D1-61D5-69FE-0D014FABA5C0}" dt="2024-02-21T15:13:01.407" v="6" actId="14100"/>
          <ac:spMkLst>
            <pc:docMk/>
            <pc:sldMk cId="3647897531" sldId="27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5:28:32.547" v="9" actId="14100"/>
        <pc:sldMkLst>
          <pc:docMk/>
          <pc:sldMk cId="767251776" sldId="283"/>
        </pc:sldMkLst>
        <pc:spChg chg="mod">
          <ac:chgData name="sveva.delgatto@unimc.it" userId="S::sveva.delgatto@unimc.it::b0dff882-4194-43a0-8b10-1068c4ea61a2" providerId="AD" clId="Web-{51721169-96D1-61D5-69FE-0D014FABA5C0}" dt="2024-02-21T15:28:32.547" v="9" actId="14100"/>
          <ac:spMkLst>
            <pc:docMk/>
            <pc:sldMk cId="767251776" sldId="28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5:30:41.551" v="11" actId="20577"/>
        <pc:sldMkLst>
          <pc:docMk/>
          <pc:sldMk cId="1668016975" sldId="300"/>
        </pc:sldMkLst>
        <pc:spChg chg="mod">
          <ac:chgData name="sveva.delgatto@unimc.it" userId="S::sveva.delgatto@unimc.it::b0dff882-4194-43a0-8b10-1068c4ea61a2" providerId="AD" clId="Web-{51721169-96D1-61D5-69FE-0D014FABA5C0}" dt="2024-02-21T15:30:41.551" v="11" actId="20577"/>
          <ac:spMkLst>
            <pc:docMk/>
            <pc:sldMk cId="1668016975" sldId="300"/>
            <ac:spMk id="3" creationId="{84BEF1C6-56C4-2AC3-9F51-F554A170626B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5:23:08.396" v="8" actId="20577"/>
        <pc:sldMkLst>
          <pc:docMk/>
          <pc:sldMk cId="1103503348" sldId="301"/>
        </pc:sldMkLst>
        <pc:spChg chg="mod">
          <ac:chgData name="sveva.delgatto@unimc.it" userId="S::sveva.delgatto@unimc.it::b0dff882-4194-43a0-8b10-1068c4ea61a2" providerId="AD" clId="Web-{51721169-96D1-61D5-69FE-0D014FABA5C0}" dt="2024-02-21T15:23:08.396" v="8" actId="20577"/>
          <ac:spMkLst>
            <pc:docMk/>
            <pc:sldMk cId="1103503348" sldId="301"/>
            <ac:spMk id="3" creationId="{58FE194A-14FA-B7A4-2861-3151E3DC61C8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5:36:10.327" v="13" actId="20577"/>
        <pc:sldMkLst>
          <pc:docMk/>
          <pc:sldMk cId="774737670" sldId="303"/>
        </pc:sldMkLst>
        <pc:spChg chg="mod">
          <ac:chgData name="sveva.delgatto@unimc.it" userId="S::sveva.delgatto@unimc.it::b0dff882-4194-43a0-8b10-1068c4ea61a2" providerId="AD" clId="Web-{51721169-96D1-61D5-69FE-0D014FABA5C0}" dt="2024-02-21T15:36:10.327" v="13" actId="20577"/>
          <ac:spMkLst>
            <pc:docMk/>
            <pc:sldMk cId="774737670" sldId="30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51721169-96D1-61D5-69FE-0D014FABA5C0}" dt="2024-02-21T14:15:25.849" v="3" actId="20577"/>
        <pc:sldMkLst>
          <pc:docMk/>
          <pc:sldMk cId="2844499924" sldId="306"/>
        </pc:sldMkLst>
        <pc:spChg chg="mod">
          <ac:chgData name="sveva.delgatto@unimc.it" userId="S::sveva.delgatto@unimc.it::b0dff882-4194-43a0-8b10-1068c4ea61a2" providerId="AD" clId="Web-{51721169-96D1-61D5-69FE-0D014FABA5C0}" dt="2024-02-21T14:15:25.849" v="3" actId="20577"/>
          <ac:spMkLst>
            <pc:docMk/>
            <pc:sldMk cId="2844499924" sldId="306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BF0E426B-32BB-7E5B-E47E-838EBCCC2998}"/>
    <pc:docChg chg="addSld delSld modSld">
      <pc:chgData name="sveva.delgatto@unimc.it" userId="S::sveva.delgatto@unimc.it::b0dff882-4194-43a0-8b10-1068c4ea61a2" providerId="AD" clId="Web-{BF0E426B-32BB-7E5B-E47E-838EBCCC2998}" dt="2024-02-14T10:10:52.212" v="286"/>
      <pc:docMkLst>
        <pc:docMk/>
      </pc:docMkLst>
      <pc:sldChg chg="addSp modSp mod setBg">
        <pc:chgData name="sveva.delgatto@unimc.it" userId="S::sveva.delgatto@unimc.it::b0dff882-4194-43a0-8b10-1068c4ea61a2" providerId="AD" clId="Web-{BF0E426B-32BB-7E5B-E47E-838EBCCC2998}" dt="2024-02-14T09:34:11.653" v="2"/>
        <pc:sldMkLst>
          <pc:docMk/>
          <pc:sldMk cId="1527714593" sldId="258"/>
        </pc:sldMkLst>
        <pc:spChg chg="mod">
          <ac:chgData name="sveva.delgatto@unimc.it" userId="S::sveva.delgatto@unimc.it::b0dff882-4194-43a0-8b10-1068c4ea61a2" providerId="AD" clId="Web-{BF0E426B-32BB-7E5B-E47E-838EBCCC2998}" dt="2024-02-14T09:34:11.653" v="2"/>
          <ac:spMkLst>
            <pc:docMk/>
            <pc:sldMk cId="1527714593" sldId="25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4:11.653" v="2"/>
          <ac:spMkLst>
            <pc:docMk/>
            <pc:sldMk cId="1527714593" sldId="25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11.653" v="2"/>
          <ac:spMkLst>
            <pc:docMk/>
            <pc:sldMk cId="1527714593" sldId="258"/>
            <ac:spMk id="8" creationId="{907EF6B7-1338-4443-8C46-6A318D952DF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11.653" v="2"/>
          <ac:spMkLst>
            <pc:docMk/>
            <pc:sldMk cId="1527714593" sldId="258"/>
            <ac:spMk id="10" creationId="{DAAE4CDD-124C-4DCF-9584-B6033B545DD5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11.653" v="2"/>
          <ac:spMkLst>
            <pc:docMk/>
            <pc:sldMk cId="1527714593" sldId="258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4:28.623" v="3"/>
        <pc:sldMkLst>
          <pc:docMk/>
          <pc:sldMk cId="2793553971" sldId="259"/>
        </pc:sldMkLst>
        <pc:spChg chg="mo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8" creationId="{E92FEB64-6EEA-4759-B4A4-BD2C1E660BA8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10" creationId="{B10BB131-AC8E-4A8E-A5D1-36260F720C3B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12" creationId="{14847E93-7DC1-4D4B-8829-B19AA7137C5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14" creationId="{5566D6E1-03A1-4D73-A4E0-35D74D568A0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16" creationId="{9F835A99-04AC-494A-A572-AFE8413CC938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18" creationId="{7B786209-1B0B-4CA9-9BDD-F7327066A84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20" creationId="{2D2964BB-484D-45AE-AD66-D407D0629652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28.623" v="3"/>
          <ac:spMkLst>
            <pc:docMk/>
            <pc:sldMk cId="2793553971" sldId="259"/>
            <ac:spMk id="22" creationId="{6691AC69-A76E-4DAB-B565-468B6B87ACF3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5:42.563" v="15" actId="20577"/>
        <pc:sldMkLst>
          <pc:docMk/>
          <pc:sldMk cId="3857062962" sldId="260"/>
        </pc:sldMkLst>
        <pc:spChg chg="mod">
          <ac:chgData name="sveva.delgatto@unimc.it" userId="S::sveva.delgatto@unimc.it::b0dff882-4194-43a0-8b10-1068c4ea61a2" providerId="AD" clId="Web-{BF0E426B-32BB-7E5B-E47E-838EBCCC2998}" dt="2024-02-14T09:35:14.749" v="10" actId="14100"/>
          <ac:spMkLst>
            <pc:docMk/>
            <pc:sldMk cId="3857062962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5:42.563" v="15" actId="20577"/>
          <ac:spMkLst>
            <pc:docMk/>
            <pc:sldMk cId="3857062962" sldId="260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41.951" v="4"/>
          <ac:spMkLst>
            <pc:docMk/>
            <pc:sldMk cId="3857062962" sldId="260"/>
            <ac:spMk id="9" creationId="{9F7D5CDA-D291-4307-BF55-1381FED29634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34:41.951" v="4"/>
          <ac:picMkLst>
            <pc:docMk/>
            <pc:sldMk cId="3857062962" sldId="260"/>
            <ac:picMk id="5" creationId="{0E5353B3-81AC-ACEC-8D06-1BFAC05EDA2C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7:05.347" v="29" actId="20577"/>
        <pc:sldMkLst>
          <pc:docMk/>
          <pc:sldMk cId="3542100981" sldId="261"/>
        </pc:sldMkLst>
        <pc:spChg chg="mod">
          <ac:chgData name="sveva.delgatto@unimc.it" userId="S::sveva.delgatto@unimc.it::b0dff882-4194-43a0-8b10-1068c4ea61a2" providerId="AD" clId="Web-{BF0E426B-32BB-7E5B-E47E-838EBCCC2998}" dt="2024-02-14T09:36:06.267" v="17" actId="14100"/>
          <ac:spMkLst>
            <pc:docMk/>
            <pc:sldMk cId="3542100981" sldId="26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7:05.347" v="29" actId="20577"/>
          <ac:spMkLst>
            <pc:docMk/>
            <pc:sldMk cId="3542100981" sldId="261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5:58.876" v="16"/>
          <ac:spMkLst>
            <pc:docMk/>
            <pc:sldMk cId="3542100981" sldId="261"/>
            <ac:spMk id="9" creationId="{8EB2B82E-9519-13BE-F662-21976E2C7A9C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35:58.876" v="16"/>
          <ac:picMkLst>
            <pc:docMk/>
            <pc:sldMk cId="3542100981" sldId="261"/>
            <ac:picMk id="5" creationId="{205E84CE-69FF-0ECC-5D51-BA262B4CF902}"/>
          </ac:picMkLst>
        </pc:picChg>
        <pc:cxnChg chg="add">
          <ac:chgData name="sveva.delgatto@unimc.it" userId="S::sveva.delgatto@unimc.it::b0dff882-4194-43a0-8b10-1068c4ea61a2" providerId="AD" clId="Web-{BF0E426B-32BB-7E5B-E47E-838EBCCC2998}" dt="2024-02-14T09:35:58.876" v="16"/>
          <ac:cxnSpMkLst>
            <pc:docMk/>
            <pc:sldMk cId="3542100981" sldId="261"/>
            <ac:cxnSpMk id="11" creationId="{58111A9F-5A83-81E0-CD78-A5959435DC2D}"/>
          </ac:cxnSpMkLst>
        </pc:cxn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7:42.926" v="32" actId="20577"/>
        <pc:sldMkLst>
          <pc:docMk/>
          <pc:sldMk cId="733279695" sldId="262"/>
        </pc:sldMkLst>
        <pc:spChg chg="mod">
          <ac:chgData name="sveva.delgatto@unimc.it" userId="S::sveva.delgatto@unimc.it::b0dff882-4194-43a0-8b10-1068c4ea61a2" providerId="AD" clId="Web-{BF0E426B-32BB-7E5B-E47E-838EBCCC2998}" dt="2024-02-14T09:37:42.926" v="32" actId="20577"/>
          <ac:spMkLst>
            <pc:docMk/>
            <pc:sldMk cId="733279695" sldId="262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7:30.926" v="30"/>
          <ac:spMkLst>
            <pc:docMk/>
            <pc:sldMk cId="733279695" sldId="262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30.926" v="30"/>
          <ac:spMkLst>
            <pc:docMk/>
            <pc:sldMk cId="733279695" sldId="262"/>
            <ac:spMk id="10" creationId="{4AC6B390-BC59-4F1D-A0EE-D71A92F0A0B2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30.926" v="30"/>
          <ac:spMkLst>
            <pc:docMk/>
            <pc:sldMk cId="733279695" sldId="262"/>
            <ac:spMk id="12" creationId="{B6C60D79-16F1-4C4B-B7E3-7634E7069CDE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30.926" v="30"/>
          <ac:spMkLst>
            <pc:docMk/>
            <pc:sldMk cId="733279695" sldId="262"/>
            <ac:spMk id="14" creationId="{426B127E-6498-4C77-9C9D-4553A5113B80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37:30.926" v="30"/>
          <ac:picMkLst>
            <pc:docMk/>
            <pc:sldMk cId="733279695" sldId="262"/>
            <ac:picMk id="7" creationId="{AA3F09AF-6D15-74E6-1E1D-F8D88693446B}"/>
          </ac:picMkLst>
        </pc:picChg>
      </pc:sldChg>
      <pc:sldChg chg="addSp delSp modSp mod setBg">
        <pc:chgData name="sveva.delgatto@unimc.it" userId="S::sveva.delgatto@unimc.it::b0dff882-4194-43a0-8b10-1068c4ea61a2" providerId="AD" clId="Web-{BF0E426B-32BB-7E5B-E47E-838EBCCC2998}" dt="2024-02-14T09:40:31.401" v="43"/>
        <pc:sldMkLst>
          <pc:docMk/>
          <pc:sldMk cId="3218992555" sldId="263"/>
        </pc:sldMkLst>
        <pc:spChg chg="mod">
          <ac:chgData name="sveva.delgatto@unimc.it" userId="S::sveva.delgatto@unimc.it::b0dff882-4194-43a0-8b10-1068c4ea61a2" providerId="AD" clId="Web-{BF0E426B-32BB-7E5B-E47E-838EBCCC2998}" dt="2024-02-14T09:40:31.401" v="43"/>
          <ac:spMkLst>
            <pc:docMk/>
            <pc:sldMk cId="3218992555" sldId="26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0:31.401" v="43"/>
          <ac:spMkLst>
            <pc:docMk/>
            <pc:sldMk cId="3218992555" sldId="263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0:31.401" v="43"/>
          <ac:spMkLst>
            <pc:docMk/>
            <pc:sldMk cId="3218992555" sldId="263"/>
            <ac:spMk id="8" creationId="{1BB867FF-FC45-48F7-8104-F89BE54909F1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0:17.166" v="40"/>
          <ac:spMkLst>
            <pc:docMk/>
            <pc:sldMk cId="3218992555" sldId="263"/>
            <ac:spMk id="9" creationId="{5D13CC36-B950-4F02-9BAF-9A7EB267398C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0:31.385" v="42"/>
          <ac:spMkLst>
            <pc:docMk/>
            <pc:sldMk cId="3218992555" sldId="263"/>
            <ac:spMk id="10" creationId="{2EB492CD-616E-47F8-933B-5E2D952A0593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0:17.166" v="40"/>
          <ac:spMkLst>
            <pc:docMk/>
            <pc:sldMk cId="3218992555" sldId="263"/>
            <ac:spMk id="11" creationId="{D1BDED99-B35B-4FEE-A274-8E8DB6FEEECF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0:31.385" v="42"/>
          <ac:spMkLst>
            <pc:docMk/>
            <pc:sldMk cId="3218992555" sldId="263"/>
            <ac:spMk id="12" creationId="{59383CF9-23B5-4335-9B21-1791C4CF1C75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0:31.385" v="42"/>
          <ac:spMkLst>
            <pc:docMk/>
            <pc:sldMk cId="3218992555" sldId="263"/>
            <ac:spMk id="14" creationId="{0007FE00-9498-4706-B255-6437B0252C02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0:31.401" v="43"/>
          <ac:spMkLst>
            <pc:docMk/>
            <pc:sldMk cId="3218992555" sldId="263"/>
            <ac:spMk id="16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0:31.401" v="43"/>
          <ac:spMkLst>
            <pc:docMk/>
            <pc:sldMk cId="3218992555" sldId="263"/>
            <ac:spMk id="17" creationId="{081E4A58-353D-44AE-B2FC-2A74E2E400F7}"/>
          </ac:spMkLst>
        </pc:spChg>
        <pc:picChg chg="add del">
          <ac:chgData name="sveva.delgatto@unimc.it" userId="S::sveva.delgatto@unimc.it::b0dff882-4194-43a0-8b10-1068c4ea61a2" providerId="AD" clId="Web-{BF0E426B-32BB-7E5B-E47E-838EBCCC2998}" dt="2024-02-14T09:40:17.166" v="40"/>
          <ac:picMkLst>
            <pc:docMk/>
            <pc:sldMk cId="3218992555" sldId="263"/>
            <ac:picMk id="5" creationId="{27968522-4A8C-FAC7-8B03-28DC3D13712D}"/>
          </ac:picMkLst>
        </pc:picChg>
        <pc:picChg chg="add del">
          <ac:chgData name="sveva.delgatto@unimc.it" userId="S::sveva.delgatto@unimc.it::b0dff882-4194-43a0-8b10-1068c4ea61a2" providerId="AD" clId="Web-{BF0E426B-32BB-7E5B-E47E-838EBCCC2998}" dt="2024-02-14T09:40:31.385" v="42"/>
          <ac:picMkLst>
            <pc:docMk/>
            <pc:sldMk cId="3218992555" sldId="263"/>
            <ac:picMk id="7" creationId="{557B5FFF-0F6B-7742-5DC8-AF3B09CAD73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1:15.074" v="47" actId="20577"/>
        <pc:sldMkLst>
          <pc:docMk/>
          <pc:sldMk cId="1434317916" sldId="264"/>
        </pc:sldMkLst>
        <pc:spChg chg="mod">
          <ac:chgData name="sveva.delgatto@unimc.it" userId="S::sveva.delgatto@unimc.it::b0dff882-4194-43a0-8b10-1068c4ea61a2" providerId="AD" clId="Web-{BF0E426B-32BB-7E5B-E47E-838EBCCC2998}" dt="2024-02-14T09:40:54.964" v="44"/>
          <ac:spMkLst>
            <pc:docMk/>
            <pc:sldMk cId="1434317916" sldId="26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1:15.074" v="47" actId="20577"/>
          <ac:spMkLst>
            <pc:docMk/>
            <pc:sldMk cId="1434317916" sldId="264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0:54.964" v="44"/>
          <ac:spMkLst>
            <pc:docMk/>
            <pc:sldMk cId="1434317916" sldId="264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0:54.964" v="44"/>
          <ac:spMkLst>
            <pc:docMk/>
            <pc:sldMk cId="1434317916" sldId="264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40:54.964" v="44"/>
          <ac:picMkLst>
            <pc:docMk/>
            <pc:sldMk cId="1434317916" sldId="264"/>
            <ac:picMk id="5" creationId="{DAF124EE-B7F9-F487-D348-4B667D27EA79}"/>
          </ac:picMkLst>
        </pc:picChg>
      </pc:sldChg>
      <pc:sldChg chg="addSp delSp modSp mod setBg">
        <pc:chgData name="sveva.delgatto@unimc.it" userId="S::sveva.delgatto@unimc.it::b0dff882-4194-43a0-8b10-1068c4ea61a2" providerId="AD" clId="Web-{BF0E426B-32BB-7E5B-E47E-838EBCCC2998}" dt="2024-02-14T09:43:10.125" v="67" actId="20577"/>
        <pc:sldMkLst>
          <pc:docMk/>
          <pc:sldMk cId="4026451749" sldId="265"/>
        </pc:sldMkLst>
        <pc:spChg chg="mod">
          <ac:chgData name="sveva.delgatto@unimc.it" userId="S::sveva.delgatto@unimc.it::b0dff882-4194-43a0-8b10-1068c4ea61a2" providerId="AD" clId="Web-{BF0E426B-32BB-7E5B-E47E-838EBCCC2998}" dt="2024-02-14T09:42:25.451" v="62"/>
          <ac:spMkLst>
            <pc:docMk/>
            <pc:sldMk cId="4026451749" sldId="26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3:10.125" v="67" actId="20577"/>
          <ac:spMkLst>
            <pc:docMk/>
            <pc:sldMk cId="4026451749" sldId="265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2:25.451" v="62"/>
          <ac:spMkLst>
            <pc:docMk/>
            <pc:sldMk cId="4026451749" sldId="265"/>
            <ac:spMk id="9" creationId="{5D13CC36-B950-4F02-9BAF-9A7EB267398C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2:25.451" v="62"/>
          <ac:spMkLst>
            <pc:docMk/>
            <pc:sldMk cId="4026451749" sldId="265"/>
            <ac:spMk id="11" creationId="{D1BDED99-B35B-4FEE-A274-8E8DB6FEEECF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2:25.451" v="62"/>
          <ac:spMkLst>
            <pc:docMk/>
            <pc:sldMk cId="4026451749" sldId="265"/>
            <ac:spMk id="16" creationId="{45D37F4E-DDB4-456B-97E0-9937730A039F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2:25.451" v="62"/>
          <ac:spMkLst>
            <pc:docMk/>
            <pc:sldMk cId="4026451749" sldId="265"/>
            <ac:spMk id="18" creationId="{B2DD41CD-8F47-4F56-AD12-4E2FF7696987}"/>
          </ac:spMkLst>
        </pc:spChg>
        <pc:picChg chg="add mod ord">
          <ac:chgData name="sveva.delgatto@unimc.it" userId="S::sveva.delgatto@unimc.it::b0dff882-4194-43a0-8b10-1068c4ea61a2" providerId="AD" clId="Web-{BF0E426B-32BB-7E5B-E47E-838EBCCC2998}" dt="2024-02-14T09:42:25.451" v="62"/>
          <ac:picMkLst>
            <pc:docMk/>
            <pc:sldMk cId="4026451749" sldId="265"/>
            <ac:picMk id="5" creationId="{A20D5F3B-5864-0789-6760-4061DE6393D6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3:59.658" v="73" actId="20577"/>
        <pc:sldMkLst>
          <pc:docMk/>
          <pc:sldMk cId="3644087631" sldId="266"/>
        </pc:sldMkLst>
        <pc:spChg chg="mod">
          <ac:chgData name="sveva.delgatto@unimc.it" userId="S::sveva.delgatto@unimc.it::b0dff882-4194-43a0-8b10-1068c4ea61a2" providerId="AD" clId="Web-{BF0E426B-32BB-7E5B-E47E-838EBCCC2998}" dt="2024-02-14T09:43:29.579" v="70"/>
          <ac:spMkLst>
            <pc:docMk/>
            <pc:sldMk cId="3644087631" sldId="26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3:59.658" v="73" actId="20577"/>
          <ac:spMkLst>
            <pc:docMk/>
            <pc:sldMk cId="3644087631" sldId="26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3:29.579" v="70"/>
          <ac:spMkLst>
            <pc:docMk/>
            <pc:sldMk cId="3644087631" sldId="266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3:29.579" v="70"/>
          <ac:spMkLst>
            <pc:docMk/>
            <pc:sldMk cId="3644087631" sldId="266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4:21.690" v="77" actId="20577"/>
        <pc:sldMkLst>
          <pc:docMk/>
          <pc:sldMk cId="103286187" sldId="267"/>
        </pc:sldMkLst>
        <pc:spChg chg="mod">
          <ac:chgData name="sveva.delgatto@unimc.it" userId="S::sveva.delgatto@unimc.it::b0dff882-4194-43a0-8b10-1068c4ea61a2" providerId="AD" clId="Web-{BF0E426B-32BB-7E5B-E47E-838EBCCC2998}" dt="2024-02-14T09:44:06.642" v="74"/>
          <ac:spMkLst>
            <pc:docMk/>
            <pc:sldMk cId="103286187" sldId="26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4:21.690" v="77" actId="20577"/>
          <ac:spMkLst>
            <pc:docMk/>
            <pc:sldMk cId="103286187" sldId="26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4:06.642" v="74"/>
          <ac:spMkLst>
            <pc:docMk/>
            <pc:sldMk cId="103286187" sldId="267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4:06.642" v="74"/>
          <ac:spMkLst>
            <pc:docMk/>
            <pc:sldMk cId="103286187" sldId="267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5:20.207" v="85" actId="20577"/>
        <pc:sldMkLst>
          <pc:docMk/>
          <pc:sldMk cId="2939497893" sldId="268"/>
        </pc:sldMkLst>
        <pc:spChg chg="mod">
          <ac:chgData name="sveva.delgatto@unimc.it" userId="S::sveva.delgatto@unimc.it::b0dff882-4194-43a0-8b10-1068c4ea61a2" providerId="AD" clId="Web-{BF0E426B-32BB-7E5B-E47E-838EBCCC2998}" dt="2024-02-14T09:44:38.565" v="78"/>
          <ac:spMkLst>
            <pc:docMk/>
            <pc:sldMk cId="2939497893" sldId="26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5:20.207" v="85" actId="20577"/>
          <ac:spMkLst>
            <pc:docMk/>
            <pc:sldMk cId="2939497893" sldId="26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4:38.565" v="78"/>
          <ac:spMkLst>
            <pc:docMk/>
            <pc:sldMk cId="2939497893" sldId="268"/>
            <ac:spMk id="10" creationId="{77C59BEC-C4CC-4741-B975-08C543178D3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4:38.565" v="78"/>
          <ac:spMkLst>
            <pc:docMk/>
            <pc:sldMk cId="2939497893" sldId="268"/>
            <ac:spMk id="12" creationId="{72DEF309-605D-4117-9340-6D589B6C3A3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4:38.565" v="78"/>
          <ac:spMkLst>
            <pc:docMk/>
            <pc:sldMk cId="2939497893" sldId="268"/>
            <ac:spMk id="14" creationId="{A7B99495-F43F-4D80-A44F-2CB4764EB90B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44:38.565" v="78"/>
          <ac:picMkLst>
            <pc:docMk/>
            <pc:sldMk cId="2939497893" sldId="268"/>
            <ac:picMk id="7" creationId="{0CCBAC4D-E86B-84D0-30D0-D93749564953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5:51.334" v="89" actId="20577"/>
        <pc:sldMkLst>
          <pc:docMk/>
          <pc:sldMk cId="1635754053" sldId="269"/>
        </pc:sldMkLst>
        <pc:spChg chg="mod">
          <ac:chgData name="sveva.delgatto@unimc.it" userId="S::sveva.delgatto@unimc.it::b0dff882-4194-43a0-8b10-1068c4ea61a2" providerId="AD" clId="Web-{BF0E426B-32BB-7E5B-E47E-838EBCCC2998}" dt="2024-02-14T09:45:32.161" v="86"/>
          <ac:spMkLst>
            <pc:docMk/>
            <pc:sldMk cId="1635754053" sldId="26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5:51.334" v="89" actId="20577"/>
          <ac:spMkLst>
            <pc:docMk/>
            <pc:sldMk cId="1635754053" sldId="269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5:32.161" v="86"/>
          <ac:spMkLst>
            <pc:docMk/>
            <pc:sldMk cId="1635754053" sldId="269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5:32.161" v="86"/>
          <ac:spMkLst>
            <pc:docMk/>
            <pc:sldMk cId="1635754053" sldId="269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6:18.303" v="93" actId="14100"/>
        <pc:sldMkLst>
          <pc:docMk/>
          <pc:sldMk cId="7364034" sldId="270"/>
        </pc:sldMkLst>
        <pc:spChg chg="mod">
          <ac:chgData name="sveva.delgatto@unimc.it" userId="S::sveva.delgatto@unimc.it::b0dff882-4194-43a0-8b10-1068c4ea61a2" providerId="AD" clId="Web-{BF0E426B-32BB-7E5B-E47E-838EBCCC2998}" dt="2024-02-14T09:46:03.724" v="90"/>
          <ac:spMkLst>
            <pc:docMk/>
            <pc:sldMk cId="7364034" sldId="27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6:18.303" v="93" actId="14100"/>
          <ac:spMkLst>
            <pc:docMk/>
            <pc:sldMk cId="7364034" sldId="270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6:03.724" v="90"/>
          <ac:spMkLst>
            <pc:docMk/>
            <pc:sldMk cId="7364034" sldId="270"/>
            <ac:spMk id="9" creationId="{CB6E2F43-29E9-49D9-91FC-E5FEFAAA70DE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6:03.724" v="90"/>
          <ac:spMkLst>
            <pc:docMk/>
            <pc:sldMk cId="7364034" sldId="270"/>
            <ac:spMk id="11" creationId="{3BA62E19-CD42-4C09-B825-844B4943D49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6:03.724" v="90"/>
          <ac:spMkLst>
            <pc:docMk/>
            <pc:sldMk cId="7364034" sldId="270"/>
            <ac:spMk id="13" creationId="{8E63CC27-1C86-4653-8866-79C24C5C51FB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46:03.724" v="90"/>
          <ac:picMkLst>
            <pc:docMk/>
            <pc:sldMk cId="7364034" sldId="270"/>
            <ac:picMk id="5" creationId="{93CB80D8-92D1-D079-8476-0251D4D7B945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7:24.540" v="102" actId="20577"/>
        <pc:sldMkLst>
          <pc:docMk/>
          <pc:sldMk cId="2525041818" sldId="271"/>
        </pc:sldMkLst>
        <pc:spChg chg="mod">
          <ac:chgData name="sveva.delgatto@unimc.it" userId="S::sveva.delgatto@unimc.it::b0dff882-4194-43a0-8b10-1068c4ea61a2" providerId="AD" clId="Web-{BF0E426B-32BB-7E5B-E47E-838EBCCC2998}" dt="2024-02-14T09:47:06.570" v="99"/>
          <ac:spMkLst>
            <pc:docMk/>
            <pc:sldMk cId="2525041818" sldId="27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7:24.540" v="102" actId="20577"/>
          <ac:spMkLst>
            <pc:docMk/>
            <pc:sldMk cId="2525041818" sldId="271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7:06.570" v="99"/>
          <ac:spMkLst>
            <pc:docMk/>
            <pc:sldMk cId="2525041818" sldId="271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7:06.570" v="99"/>
          <ac:spMkLst>
            <pc:docMk/>
            <pc:sldMk cId="2525041818" sldId="271"/>
            <ac:spMk id="10" creationId="{DB17E863-922E-4C26-BD64-E8FD41D28661}"/>
          </ac:spMkLst>
        </pc:spChg>
      </pc:sldChg>
      <pc:sldChg chg="addSp delSp modSp mod setBg">
        <pc:chgData name="sveva.delgatto@unimc.it" userId="S::sveva.delgatto@unimc.it::b0dff882-4194-43a0-8b10-1068c4ea61a2" providerId="AD" clId="Web-{BF0E426B-32BB-7E5B-E47E-838EBCCC2998}" dt="2024-02-14T09:48:53.543" v="112" actId="14100"/>
        <pc:sldMkLst>
          <pc:docMk/>
          <pc:sldMk cId="1997153619" sldId="272"/>
        </pc:sldMkLst>
        <pc:spChg chg="mod">
          <ac:chgData name="sveva.delgatto@unimc.it" userId="S::sveva.delgatto@unimc.it::b0dff882-4194-43a0-8b10-1068c4ea61a2" providerId="AD" clId="Web-{BF0E426B-32BB-7E5B-E47E-838EBCCC2998}" dt="2024-02-14T09:48:34.636" v="107"/>
          <ac:spMkLst>
            <pc:docMk/>
            <pc:sldMk cId="1997153619" sldId="272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8:53.543" v="112" actId="14100"/>
          <ac:spMkLst>
            <pc:docMk/>
            <pc:sldMk cId="1997153619" sldId="272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8:34.636" v="107"/>
          <ac:spMkLst>
            <pc:docMk/>
            <pc:sldMk cId="1997153619" sldId="272"/>
            <ac:spMk id="9" creationId="{9F7D5CDA-D291-4307-BF55-1381FED2963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8:34.636" v="107"/>
          <ac:spMkLst>
            <pc:docMk/>
            <pc:sldMk cId="1997153619" sldId="272"/>
            <ac:spMk id="14" creationId="{7FF47CB7-972F-479F-A36D-9E72D26EC8DA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8:34.636" v="107"/>
          <ac:spMkLst>
            <pc:docMk/>
            <pc:sldMk cId="1997153619" sldId="272"/>
            <ac:spMk id="16" creationId="{0D153B68-5844-490D-8E67-F616D6D721CA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8:34.636" v="107"/>
          <ac:spMkLst>
            <pc:docMk/>
            <pc:sldMk cId="1997153619" sldId="272"/>
            <ac:spMk id="18" creationId="{9A0D773F-7A7D-4DBB-9DEA-86BB8B8F4BC8}"/>
          </ac:spMkLst>
        </pc:spChg>
        <pc:picChg chg="add mod">
          <ac:chgData name="sveva.delgatto@unimc.it" userId="S::sveva.delgatto@unimc.it::b0dff882-4194-43a0-8b10-1068c4ea61a2" providerId="AD" clId="Web-{BF0E426B-32BB-7E5B-E47E-838EBCCC2998}" dt="2024-02-14T09:48:34.636" v="107"/>
          <ac:picMkLst>
            <pc:docMk/>
            <pc:sldMk cId="1997153619" sldId="272"/>
            <ac:picMk id="5" creationId="{F80C630F-92C8-0E6E-0449-FE7A24F754A3}"/>
          </ac:picMkLst>
        </pc:picChg>
      </pc:sldChg>
      <pc:sldChg chg="addSp delSp modSp mod setBg">
        <pc:chgData name="sveva.delgatto@unimc.it" userId="S::sveva.delgatto@unimc.it::b0dff882-4194-43a0-8b10-1068c4ea61a2" providerId="AD" clId="Web-{BF0E426B-32BB-7E5B-E47E-838EBCCC2998}" dt="2024-02-14T09:51:02.719" v="141" actId="20577"/>
        <pc:sldMkLst>
          <pc:docMk/>
          <pc:sldMk cId="3121521027" sldId="273"/>
        </pc:sldMkLst>
        <pc:spChg chg="mod">
          <ac:chgData name="sveva.delgatto@unimc.it" userId="S::sveva.delgatto@unimc.it::b0dff882-4194-43a0-8b10-1068c4ea61a2" providerId="AD" clId="Web-{BF0E426B-32BB-7E5B-E47E-838EBCCC2998}" dt="2024-02-14T09:50:19.186" v="125"/>
          <ac:spMkLst>
            <pc:docMk/>
            <pc:sldMk cId="3121521027" sldId="273"/>
            <ac:spMk id="2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19.186" v="125"/>
          <ac:spMkLst>
            <pc:docMk/>
            <pc:sldMk cId="3121521027" sldId="273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9:46.966" v="120"/>
          <ac:spMkLst>
            <pc:docMk/>
            <pc:sldMk cId="3121521027" sldId="273"/>
            <ac:spMk id="9" creationId="{E51BA4DF-2BD4-4EC2-B1DB-B27C8AC71864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9:41.810" v="118"/>
          <ac:spMkLst>
            <pc:docMk/>
            <pc:sldMk cId="3121521027" sldId="273"/>
            <ac:spMk id="10" creationId="{E51BA4DF-2BD4-4EC2-B1DB-B27C8AC71864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19.108" v="124"/>
          <ac:spMkLst>
            <pc:docMk/>
            <pc:sldMk cId="3121521027" sldId="273"/>
            <ac:spMk id="11" creationId="{3F0B8CEB-8279-4E5E-A0CE-1FC9F71736F2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49:46.966" v="120"/>
          <ac:spMkLst>
            <pc:docMk/>
            <pc:sldMk cId="3121521027" sldId="273"/>
            <ac:spMk id="1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05.404" v="122"/>
          <ac:spMkLst>
            <pc:docMk/>
            <pc:sldMk cId="3121521027" sldId="273"/>
            <ac:spMk id="15" creationId="{39F23E05-E5C5-497C-A842-7BD21B207609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19.108" v="124"/>
          <ac:spMkLst>
            <pc:docMk/>
            <pc:sldMk cId="3121521027" sldId="273"/>
            <ac:spMk id="19" creationId="{23E547B5-89CF-4EC0-96DE-25771AED0799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19.108" v="124"/>
          <ac:spMkLst>
            <pc:docMk/>
            <pc:sldMk cId="3121521027" sldId="273"/>
            <ac:spMk id="21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0:30.780" v="127"/>
          <ac:spMkLst>
            <pc:docMk/>
            <pc:sldMk cId="3121521027" sldId="273"/>
            <ac:spMk id="23" creationId="{E51BA4DF-2BD4-4EC2-B1DB-B27C8AC7186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0:30.780" v="127"/>
          <ac:spMkLst>
            <pc:docMk/>
            <pc:sldMk cId="3121521027" sldId="273"/>
            <ac:spMk id="30" creationId="{E51BA4DF-2BD4-4EC2-B1DB-B27C8AC71864}"/>
          </ac:spMkLst>
        </pc:spChg>
        <pc:graphicFrameChg chg="add del">
          <ac:chgData name="sveva.delgatto@unimc.it" userId="S::sveva.delgatto@unimc.it::b0dff882-4194-43a0-8b10-1068c4ea61a2" providerId="AD" clId="Web-{BF0E426B-32BB-7E5B-E47E-838EBCCC2998}" dt="2024-02-14T09:49:41.810" v="118"/>
          <ac:graphicFrameMkLst>
            <pc:docMk/>
            <pc:sldMk cId="3121521027" sldId="273"/>
            <ac:graphicFrameMk id="5" creationId="{7848A6E0-69E9-3BFE-0A8F-D0A4CBC294FA}"/>
          </ac:graphicFrameMkLst>
        </pc:graphicFrameChg>
        <pc:graphicFrameChg chg="add del">
          <ac:chgData name="sveva.delgatto@unimc.it" userId="S::sveva.delgatto@unimc.it::b0dff882-4194-43a0-8b10-1068c4ea61a2" providerId="AD" clId="Web-{BF0E426B-32BB-7E5B-E47E-838EBCCC2998}" dt="2024-02-14T09:50:05.404" v="122"/>
          <ac:graphicFrameMkLst>
            <pc:docMk/>
            <pc:sldMk cId="3121521027" sldId="273"/>
            <ac:graphicFrameMk id="17" creationId="{37E4C301-EB38-FDA9-6420-297CF860A9F3}"/>
          </ac:graphicFrameMkLst>
        </pc:graphicFrameChg>
        <pc:graphicFrameChg chg="add mod modGraphic">
          <ac:chgData name="sveva.delgatto@unimc.it" userId="S::sveva.delgatto@unimc.it::b0dff882-4194-43a0-8b10-1068c4ea61a2" providerId="AD" clId="Web-{BF0E426B-32BB-7E5B-E47E-838EBCCC2998}" dt="2024-02-14T09:51:02.719" v="141" actId="20577"/>
          <ac:graphicFrameMkLst>
            <pc:docMk/>
            <pc:sldMk cId="3121521027" sldId="273"/>
            <ac:graphicFrameMk id="25" creationId="{7848A6E0-69E9-3BFE-0A8F-D0A4CBC294FA}"/>
          </ac:graphicFrameMkLst>
        </pc:graphicFrameChg>
        <pc:picChg chg="add del">
          <ac:chgData name="sveva.delgatto@unimc.it" userId="S::sveva.delgatto@unimc.it::b0dff882-4194-43a0-8b10-1068c4ea61a2" providerId="AD" clId="Web-{BF0E426B-32BB-7E5B-E47E-838EBCCC2998}" dt="2024-02-14T09:49:41.810" v="118"/>
          <ac:picMkLst>
            <pc:docMk/>
            <pc:sldMk cId="3121521027" sldId="273"/>
            <ac:picMk id="6" creationId="{A8D65B6E-FF6D-C884-FD8D-913EAC71C85C}"/>
          </ac:picMkLst>
        </pc:picChg>
        <pc:picChg chg="add del">
          <ac:chgData name="sveva.delgatto@unimc.it" userId="S::sveva.delgatto@unimc.it::b0dff882-4194-43a0-8b10-1068c4ea61a2" providerId="AD" clId="Web-{BF0E426B-32BB-7E5B-E47E-838EBCCC2998}" dt="2024-02-14T09:49:46.966" v="120"/>
          <ac:picMkLst>
            <pc:docMk/>
            <pc:sldMk cId="3121521027" sldId="273"/>
            <ac:picMk id="12" creationId="{279EB652-07C7-A14E-DB9C-FF31851CA060}"/>
          </ac:picMkLst>
        </pc:picChg>
        <pc:picChg chg="add del">
          <ac:chgData name="sveva.delgatto@unimc.it" userId="S::sveva.delgatto@unimc.it::b0dff882-4194-43a0-8b10-1068c4ea61a2" providerId="AD" clId="Web-{BF0E426B-32BB-7E5B-E47E-838EBCCC2998}" dt="2024-02-14T09:50:05.404" v="122"/>
          <ac:picMkLst>
            <pc:docMk/>
            <pc:sldMk cId="3121521027" sldId="273"/>
            <ac:picMk id="16" creationId="{56C93E96-2D84-0340-238F-7A71A250F94B}"/>
          </ac:picMkLst>
        </pc:picChg>
        <pc:picChg chg="add del">
          <ac:chgData name="sveva.delgatto@unimc.it" userId="S::sveva.delgatto@unimc.it::b0dff882-4194-43a0-8b10-1068c4ea61a2" providerId="AD" clId="Web-{BF0E426B-32BB-7E5B-E47E-838EBCCC2998}" dt="2024-02-14T09:50:19.108" v="124"/>
          <ac:picMkLst>
            <pc:docMk/>
            <pc:sldMk cId="3121521027" sldId="273"/>
            <ac:picMk id="20" creationId="{B24C39AB-089A-3428-EFF2-6F16F93ACC0A}"/>
          </ac:picMkLst>
        </pc:picChg>
        <pc:picChg chg="add mod">
          <ac:chgData name="sveva.delgatto@unimc.it" userId="S::sveva.delgatto@unimc.it::b0dff882-4194-43a0-8b10-1068c4ea61a2" providerId="AD" clId="Web-{BF0E426B-32BB-7E5B-E47E-838EBCCC2998}" dt="2024-02-14T09:50:30.780" v="127"/>
          <ac:picMkLst>
            <pc:docMk/>
            <pc:sldMk cId="3121521027" sldId="273"/>
            <ac:picMk id="24" creationId="{A8D65B6E-FF6D-C884-FD8D-913EAC71C85C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2:30.472" v="151" actId="20577"/>
        <pc:sldMkLst>
          <pc:docMk/>
          <pc:sldMk cId="330219178" sldId="274"/>
        </pc:sldMkLst>
        <pc:spChg chg="mod">
          <ac:chgData name="sveva.delgatto@unimc.it" userId="S::sveva.delgatto@unimc.it::b0dff882-4194-43a0-8b10-1068c4ea61a2" providerId="AD" clId="Web-{BF0E426B-32BB-7E5B-E47E-838EBCCC2998}" dt="2024-02-14T09:51:39.267" v="142"/>
          <ac:spMkLst>
            <pc:docMk/>
            <pc:sldMk cId="330219178" sldId="27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2:30.472" v="151" actId="20577"/>
          <ac:spMkLst>
            <pc:docMk/>
            <pc:sldMk cId="330219178" sldId="274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1:39.267" v="142"/>
          <ac:spMkLst>
            <pc:docMk/>
            <pc:sldMk cId="330219178" sldId="274"/>
            <ac:spMk id="10" creationId="{77C59BEC-C4CC-4741-B975-08C543178D3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1:39.267" v="142"/>
          <ac:spMkLst>
            <pc:docMk/>
            <pc:sldMk cId="330219178" sldId="274"/>
            <ac:spMk id="12" creationId="{72DEF309-605D-4117-9340-6D589B6C3A3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1:39.267" v="142"/>
          <ac:spMkLst>
            <pc:docMk/>
            <pc:sldMk cId="330219178" sldId="274"/>
            <ac:spMk id="14" creationId="{A7B99495-F43F-4D80-A44F-2CB4764EB90B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1:39.267" v="142"/>
          <ac:picMkLst>
            <pc:docMk/>
            <pc:sldMk cId="330219178" sldId="274"/>
            <ac:picMk id="7" creationId="{AFC57F76-D301-B827-902B-3229AE823E6C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2:51.207" v="154" actId="20577"/>
        <pc:sldMkLst>
          <pc:docMk/>
          <pc:sldMk cId="132122305" sldId="275"/>
        </pc:sldMkLst>
        <pc:spChg chg="mod">
          <ac:chgData name="sveva.delgatto@unimc.it" userId="S::sveva.delgatto@unimc.it::b0dff882-4194-43a0-8b10-1068c4ea61a2" providerId="AD" clId="Web-{BF0E426B-32BB-7E5B-E47E-838EBCCC2998}" dt="2024-02-14T09:52:41.066" v="152"/>
          <ac:spMkLst>
            <pc:docMk/>
            <pc:sldMk cId="132122305" sldId="27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2:51.207" v="154" actId="20577"/>
          <ac:spMkLst>
            <pc:docMk/>
            <pc:sldMk cId="132122305" sldId="275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2:41.066" v="152"/>
          <ac:spMkLst>
            <pc:docMk/>
            <pc:sldMk cId="132122305" sldId="275"/>
            <ac:spMk id="10" creationId="{77C59BEC-C4CC-4741-B975-08C543178D3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2:41.066" v="152"/>
          <ac:spMkLst>
            <pc:docMk/>
            <pc:sldMk cId="132122305" sldId="275"/>
            <ac:spMk id="12" creationId="{72DEF309-605D-4117-9340-6D589B6C3A3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2:41.066" v="152"/>
          <ac:spMkLst>
            <pc:docMk/>
            <pc:sldMk cId="132122305" sldId="275"/>
            <ac:spMk id="14" creationId="{A7B99495-F43F-4D80-A44F-2CB4764EB90B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2:41.066" v="152"/>
          <ac:picMkLst>
            <pc:docMk/>
            <pc:sldMk cId="132122305" sldId="275"/>
            <ac:picMk id="7" creationId="{3B3B6BBB-461D-BB98-63D4-6442C7CEAF0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4:08.475" v="163" actId="20577"/>
        <pc:sldMkLst>
          <pc:docMk/>
          <pc:sldMk cId="767210006" sldId="276"/>
        </pc:sldMkLst>
        <pc:spChg chg="mod">
          <ac:chgData name="sveva.delgatto@unimc.it" userId="S::sveva.delgatto@unimc.it::b0dff882-4194-43a0-8b10-1068c4ea61a2" providerId="AD" clId="Web-{BF0E426B-32BB-7E5B-E47E-838EBCCC2998}" dt="2024-02-14T09:53:54.537" v="161"/>
          <ac:spMkLst>
            <pc:docMk/>
            <pc:sldMk cId="767210006" sldId="27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4:08.475" v="163" actId="20577"/>
          <ac:spMkLst>
            <pc:docMk/>
            <pc:sldMk cId="767210006" sldId="27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3:54.537" v="161"/>
          <ac:spMkLst>
            <pc:docMk/>
            <pc:sldMk cId="767210006" sldId="276"/>
            <ac:spMk id="9" creationId="{257363FD-7E77-4145-9483-331A807ADF0E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3:54.537" v="161"/>
          <ac:picMkLst>
            <pc:docMk/>
            <pc:sldMk cId="767210006" sldId="276"/>
            <ac:picMk id="5" creationId="{B671F003-7A88-B2CC-5F91-90546623518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5:22.415" v="173" actId="20577"/>
        <pc:sldMkLst>
          <pc:docMk/>
          <pc:sldMk cId="1581448952" sldId="277"/>
        </pc:sldMkLst>
        <pc:spChg chg="mod">
          <ac:chgData name="sveva.delgatto@unimc.it" userId="S::sveva.delgatto@unimc.it::b0dff882-4194-43a0-8b10-1068c4ea61a2" providerId="AD" clId="Web-{BF0E426B-32BB-7E5B-E47E-838EBCCC2998}" dt="2024-02-14T09:54:34.851" v="167"/>
          <ac:spMkLst>
            <pc:docMk/>
            <pc:sldMk cId="1581448952" sldId="27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5:22.415" v="173" actId="20577"/>
          <ac:spMkLst>
            <pc:docMk/>
            <pc:sldMk cId="1581448952" sldId="27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4:34.851" v="167"/>
          <ac:spMkLst>
            <pc:docMk/>
            <pc:sldMk cId="1581448952" sldId="277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4:34.851" v="167"/>
          <ac:spMkLst>
            <pc:docMk/>
            <pc:sldMk cId="1581448952" sldId="277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8:26.203" v="191" actId="20577"/>
        <pc:sldMkLst>
          <pc:docMk/>
          <pc:sldMk cId="3619675295" sldId="278"/>
        </pc:sldMkLst>
        <pc:spChg chg="mod">
          <ac:chgData name="sveva.delgatto@unimc.it" userId="S::sveva.delgatto@unimc.it::b0dff882-4194-43a0-8b10-1068c4ea61a2" providerId="AD" clId="Web-{BF0E426B-32BB-7E5B-E47E-838EBCCC2998}" dt="2024-02-14T09:58:03.358" v="186"/>
          <ac:spMkLst>
            <pc:docMk/>
            <pc:sldMk cId="3619675295" sldId="27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8:26.203" v="191" actId="20577"/>
          <ac:spMkLst>
            <pc:docMk/>
            <pc:sldMk cId="3619675295" sldId="27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8:03.358" v="186"/>
          <ac:spMkLst>
            <pc:docMk/>
            <pc:sldMk cId="3619675295" sldId="278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8:03.358" v="186"/>
          <ac:spMkLst>
            <pc:docMk/>
            <pc:sldMk cId="3619675295" sldId="278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9:00.376" v="195" actId="20577"/>
        <pc:sldMkLst>
          <pc:docMk/>
          <pc:sldMk cId="3647897531" sldId="279"/>
        </pc:sldMkLst>
        <pc:spChg chg="mod">
          <ac:chgData name="sveva.delgatto@unimc.it" userId="S::sveva.delgatto@unimc.it::b0dff882-4194-43a0-8b10-1068c4ea61a2" providerId="AD" clId="Web-{BF0E426B-32BB-7E5B-E47E-838EBCCC2998}" dt="2024-02-14T09:58:36.016" v="192"/>
          <ac:spMkLst>
            <pc:docMk/>
            <pc:sldMk cId="3647897531" sldId="27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9:00.376" v="195" actId="20577"/>
          <ac:spMkLst>
            <pc:docMk/>
            <pc:sldMk cId="3647897531" sldId="279"/>
            <ac:spMk id="3" creationId="{00000000-0000-0000-0000-000000000000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8:36.016" v="192"/>
          <ac:picMkLst>
            <pc:docMk/>
            <pc:sldMk cId="3647897531" sldId="279"/>
            <ac:picMk id="5" creationId="{E5D231DA-32B4-BBD7-DF6B-5BBCB3204490}"/>
          </ac:picMkLst>
        </pc:picChg>
        <pc:cxnChg chg="add">
          <ac:chgData name="sveva.delgatto@unimc.it" userId="S::sveva.delgatto@unimc.it::b0dff882-4194-43a0-8b10-1068c4ea61a2" providerId="AD" clId="Web-{BF0E426B-32BB-7E5B-E47E-838EBCCC2998}" dt="2024-02-14T09:58:36.016" v="192"/>
          <ac:cxnSpMkLst>
            <pc:docMk/>
            <pc:sldMk cId="3647897531" sldId="279"/>
            <ac:cxnSpMk id="9" creationId="{1503BFE4-729B-D9D0-C17B-501E6AF1127A}"/>
          </ac:cxnSpMkLst>
        </pc:cxn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2:33.883" v="222" actId="20577"/>
        <pc:sldMkLst>
          <pc:docMk/>
          <pc:sldMk cId="2207768356" sldId="280"/>
        </pc:sldMkLst>
        <pc:spChg chg="mod">
          <ac:chgData name="sveva.delgatto@unimc.it" userId="S::sveva.delgatto@unimc.it::b0dff882-4194-43a0-8b10-1068c4ea61a2" providerId="AD" clId="Web-{BF0E426B-32BB-7E5B-E47E-838EBCCC2998}" dt="2024-02-14T10:02:10.242" v="216"/>
          <ac:spMkLst>
            <pc:docMk/>
            <pc:sldMk cId="2207768356" sldId="28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2:33.883" v="222" actId="20577"/>
          <ac:spMkLst>
            <pc:docMk/>
            <pc:sldMk cId="2207768356" sldId="280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2:10.242" v="216"/>
          <ac:spMkLst>
            <pc:docMk/>
            <pc:sldMk cId="2207768356" sldId="280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2:10.242" v="216"/>
          <ac:spMkLst>
            <pc:docMk/>
            <pc:sldMk cId="2207768356" sldId="280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10:02:10.242" v="216"/>
          <ac:picMkLst>
            <pc:docMk/>
            <pc:sldMk cId="2207768356" sldId="280"/>
            <ac:picMk id="5" creationId="{DBB09649-4EB4-F635-E40C-9B78C52ACB8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3:36.573" v="228" actId="14100"/>
        <pc:sldMkLst>
          <pc:docMk/>
          <pc:sldMk cId="2521051332" sldId="281"/>
        </pc:sldMkLst>
        <pc:spChg chg="mod">
          <ac:chgData name="sveva.delgatto@unimc.it" userId="S::sveva.delgatto@unimc.it::b0dff882-4194-43a0-8b10-1068c4ea61a2" providerId="AD" clId="Web-{BF0E426B-32BB-7E5B-E47E-838EBCCC2998}" dt="2024-02-14T10:03:17.119" v="224"/>
          <ac:spMkLst>
            <pc:docMk/>
            <pc:sldMk cId="2521051332" sldId="28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3:36.573" v="228" actId="14100"/>
          <ac:spMkLst>
            <pc:docMk/>
            <pc:sldMk cId="2521051332" sldId="281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3:17.119" v="224"/>
          <ac:spMkLst>
            <pc:docMk/>
            <pc:sldMk cId="2521051332" sldId="281"/>
            <ac:spMk id="8" creationId="{C9A36457-A5F4-4103-A443-02581C09185B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3:17.119" v="224"/>
          <ac:spMkLst>
            <pc:docMk/>
            <pc:sldMk cId="2521051332" sldId="281"/>
            <ac:spMk id="10" creationId="{AA5CF486-D9E5-4A66-898A-F3D62B81B15E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6:41.313" v="250" actId="20577"/>
        <pc:sldMkLst>
          <pc:docMk/>
          <pc:sldMk cId="767251776" sldId="283"/>
        </pc:sldMkLst>
        <pc:spChg chg="mod">
          <ac:chgData name="sveva.delgatto@unimc.it" userId="S::sveva.delgatto@unimc.it::b0dff882-4194-43a0-8b10-1068c4ea61a2" providerId="AD" clId="Web-{BF0E426B-32BB-7E5B-E47E-838EBCCC2998}" dt="2024-02-14T10:06:19.703" v="247"/>
          <ac:spMkLst>
            <pc:docMk/>
            <pc:sldMk cId="767251776" sldId="28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6:41.313" v="250" actId="20577"/>
          <ac:spMkLst>
            <pc:docMk/>
            <pc:sldMk cId="767251776" sldId="283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6:19.703" v="247"/>
          <ac:spMkLst>
            <pc:docMk/>
            <pc:sldMk cId="767251776" sldId="283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6:19.703" v="247"/>
          <ac:spMkLst>
            <pc:docMk/>
            <pc:sldMk cId="767251776" sldId="283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10:06:19.703" v="247"/>
          <ac:picMkLst>
            <pc:docMk/>
            <pc:sldMk cId="767251776" sldId="283"/>
            <ac:picMk id="5" creationId="{8BC2072F-B5C0-345E-0902-880007B8C38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4:03.075" v="1"/>
        <pc:sldMkLst>
          <pc:docMk/>
          <pc:sldMk cId="3777169637" sldId="284"/>
        </pc:sldMkLst>
        <pc:spChg chg="mod">
          <ac:chgData name="sveva.delgatto@unimc.it" userId="S::sveva.delgatto@unimc.it::b0dff882-4194-43a0-8b10-1068c4ea61a2" providerId="AD" clId="Web-{BF0E426B-32BB-7E5B-E47E-838EBCCC2998}" dt="2024-02-14T09:34:03.075" v="1"/>
          <ac:spMkLst>
            <pc:docMk/>
            <pc:sldMk cId="3777169637" sldId="28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4:03.075" v="1"/>
          <ac:spMkLst>
            <pc:docMk/>
            <pc:sldMk cId="3777169637" sldId="284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03.075" v="1"/>
          <ac:spMkLst>
            <pc:docMk/>
            <pc:sldMk cId="3777169637" sldId="284"/>
            <ac:spMk id="8" creationId="{907EF6B7-1338-4443-8C46-6A318D952DFD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03.075" v="1"/>
          <ac:spMkLst>
            <pc:docMk/>
            <pc:sldMk cId="3777169637" sldId="284"/>
            <ac:spMk id="10" creationId="{DAAE4CDD-124C-4DCF-9584-B6033B545DD5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4:03.075" v="1"/>
          <ac:spMkLst>
            <pc:docMk/>
            <pc:sldMk cId="3777169637" sldId="284"/>
            <ac:spMk id="12" creationId="{081E4A58-353D-44AE-B2FC-2A74E2E400F7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39:32.289" v="38" actId="20577"/>
        <pc:sldMkLst>
          <pc:docMk/>
          <pc:sldMk cId="1676150004" sldId="285"/>
        </pc:sldMkLst>
        <pc:spChg chg="mod">
          <ac:chgData name="sveva.delgatto@unimc.it" userId="S::sveva.delgatto@unimc.it::b0dff882-4194-43a0-8b10-1068c4ea61a2" providerId="AD" clId="Web-{BF0E426B-32BB-7E5B-E47E-838EBCCC2998}" dt="2024-02-14T09:38:00.911" v="35" actId="20577"/>
          <ac:spMkLst>
            <pc:docMk/>
            <pc:sldMk cId="1676150004" sldId="28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39:32.289" v="38" actId="20577"/>
          <ac:spMkLst>
            <pc:docMk/>
            <pc:sldMk cId="1676150004" sldId="285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53.239" v="33"/>
          <ac:spMkLst>
            <pc:docMk/>
            <pc:sldMk cId="1676150004" sldId="285"/>
            <ac:spMk id="10" creationId="{4AC6B390-BC59-4F1D-A0EE-D71A92F0A0B2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53.239" v="33"/>
          <ac:spMkLst>
            <pc:docMk/>
            <pc:sldMk cId="1676150004" sldId="285"/>
            <ac:spMk id="12" creationId="{B6C60D79-16F1-4C4B-B7E3-7634E7069CDE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37:53.239" v="33"/>
          <ac:spMkLst>
            <pc:docMk/>
            <pc:sldMk cId="1676150004" sldId="285"/>
            <ac:spMk id="14" creationId="{426B127E-6498-4C77-9C9D-4553A5113B80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37:53.239" v="33"/>
          <ac:picMkLst>
            <pc:docMk/>
            <pc:sldMk cId="1676150004" sldId="285"/>
            <ac:picMk id="7" creationId="{F2B79220-1FDB-5ED5-3EA4-B145DC9ADFAD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1:59.279" v="59" actId="20577"/>
        <pc:sldMkLst>
          <pc:docMk/>
          <pc:sldMk cId="4036885865" sldId="287"/>
        </pc:sldMkLst>
        <pc:spChg chg="mod">
          <ac:chgData name="sveva.delgatto@unimc.it" userId="S::sveva.delgatto@unimc.it::b0dff882-4194-43a0-8b10-1068c4ea61a2" providerId="AD" clId="Web-{BF0E426B-32BB-7E5B-E47E-838EBCCC2998}" dt="2024-02-14T09:41:28.309" v="48"/>
          <ac:spMkLst>
            <pc:docMk/>
            <pc:sldMk cId="4036885865" sldId="28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1:59.279" v="59" actId="20577"/>
          <ac:spMkLst>
            <pc:docMk/>
            <pc:sldMk cId="4036885865" sldId="287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1:28.309" v="48"/>
          <ac:spMkLst>
            <pc:docMk/>
            <pc:sldMk cId="4036885865" sldId="287"/>
            <ac:spMk id="8" creationId="{C9A36457-A5F4-4103-A443-02581C09185B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1:28.309" v="48"/>
          <ac:spMkLst>
            <pc:docMk/>
            <pc:sldMk cId="4036885865" sldId="287"/>
            <ac:spMk id="10" creationId="{DC5FB7E8-B636-40FA-BE8D-48145C0F5C57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1:28.309" v="48"/>
          <ac:spMkLst>
            <pc:docMk/>
            <pc:sldMk cId="4036885865" sldId="287"/>
            <ac:spMk id="12" creationId="{142DCE2C-2863-46FA-9BE7-24365A24D9BA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6:51.179" v="98" actId="20577"/>
        <pc:sldMkLst>
          <pc:docMk/>
          <pc:sldMk cId="2699370741" sldId="288"/>
        </pc:sldMkLst>
        <pc:spChg chg="mod">
          <ac:chgData name="sveva.delgatto@unimc.it" userId="S::sveva.delgatto@unimc.it::b0dff882-4194-43a0-8b10-1068c4ea61a2" providerId="AD" clId="Web-{BF0E426B-32BB-7E5B-E47E-838EBCCC2998}" dt="2024-02-14T09:46:28.522" v="94"/>
          <ac:spMkLst>
            <pc:docMk/>
            <pc:sldMk cId="2699370741" sldId="28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6:51.179" v="98" actId="20577"/>
          <ac:spMkLst>
            <pc:docMk/>
            <pc:sldMk cId="2699370741" sldId="288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6:28.522" v="94"/>
          <ac:spMkLst>
            <pc:docMk/>
            <pc:sldMk cId="2699370741" sldId="288"/>
            <ac:spMk id="8" creationId="{100EDD19-6802-4EC3-95CE-CFFAB042C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6:28.522" v="94"/>
          <ac:spMkLst>
            <pc:docMk/>
            <pc:sldMk cId="2699370741" sldId="288"/>
            <ac:spMk id="10" creationId="{DB17E863-922E-4C26-BD64-E8FD41D28661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09:49:23.028" v="116" actId="20577"/>
        <pc:sldMkLst>
          <pc:docMk/>
          <pc:sldMk cId="1230138660" sldId="289"/>
        </pc:sldMkLst>
        <pc:spChg chg="mod">
          <ac:chgData name="sveva.delgatto@unimc.it" userId="S::sveva.delgatto@unimc.it::b0dff882-4194-43a0-8b10-1068c4ea61a2" providerId="AD" clId="Web-{BF0E426B-32BB-7E5B-E47E-838EBCCC2998}" dt="2024-02-14T09:49:05.309" v="113"/>
          <ac:spMkLst>
            <pc:docMk/>
            <pc:sldMk cId="1230138660" sldId="28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49:23.028" v="116" actId="20577"/>
          <ac:spMkLst>
            <pc:docMk/>
            <pc:sldMk cId="1230138660" sldId="289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49:05.309" v="113"/>
          <ac:spMkLst>
            <pc:docMk/>
            <pc:sldMk cId="1230138660" sldId="289"/>
            <ac:spMk id="9" creationId="{E51BA4DF-2BD4-4EC2-B1DB-B27C8AC71864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49:05.309" v="113"/>
          <ac:picMkLst>
            <pc:docMk/>
            <pc:sldMk cId="1230138660" sldId="289"/>
            <ac:picMk id="5" creationId="{67314103-C0C1-4085-8361-F4602C22003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3:07.645" v="155"/>
        <pc:sldMkLst>
          <pc:docMk/>
          <pc:sldMk cId="3546889281" sldId="290"/>
        </pc:sldMkLst>
        <pc:spChg chg="mod">
          <ac:chgData name="sveva.delgatto@unimc.it" userId="S::sveva.delgatto@unimc.it::b0dff882-4194-43a0-8b10-1068c4ea61a2" providerId="AD" clId="Web-{BF0E426B-32BB-7E5B-E47E-838EBCCC2998}" dt="2024-02-14T09:53:07.645" v="155"/>
          <ac:spMkLst>
            <pc:docMk/>
            <pc:sldMk cId="3546889281" sldId="29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3:07.645" v="155"/>
          <ac:spMkLst>
            <pc:docMk/>
            <pc:sldMk cId="3546889281" sldId="290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3:07.645" v="155"/>
          <ac:spMkLst>
            <pc:docMk/>
            <pc:sldMk cId="3546889281" sldId="290"/>
            <ac:spMk id="9" creationId="{257363FD-7E77-4145-9483-331A807ADF0E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3:07.645" v="155"/>
          <ac:picMkLst>
            <pc:docMk/>
            <pc:sldMk cId="3546889281" sldId="290"/>
            <ac:picMk id="5" creationId="{837480EE-C3B5-67CC-254E-C11238363676}"/>
          </ac:picMkLst>
        </pc:picChg>
      </pc:sldChg>
      <pc:sldChg chg="addSp delSp modSp mod setBg">
        <pc:chgData name="sveva.delgatto@unimc.it" userId="S::sveva.delgatto@unimc.it::b0dff882-4194-43a0-8b10-1068c4ea61a2" providerId="AD" clId="Web-{BF0E426B-32BB-7E5B-E47E-838EBCCC2998}" dt="2024-02-14T09:57:32.107" v="185"/>
        <pc:sldMkLst>
          <pc:docMk/>
          <pc:sldMk cId="3481282431" sldId="291"/>
        </pc:sldMkLst>
        <pc:spChg chg="mod">
          <ac:chgData name="sveva.delgatto@unimc.it" userId="S::sveva.delgatto@unimc.it::b0dff882-4194-43a0-8b10-1068c4ea61a2" providerId="AD" clId="Web-{BF0E426B-32BB-7E5B-E47E-838EBCCC2998}" dt="2024-02-14T09:57:32.107" v="185"/>
          <ac:spMkLst>
            <pc:docMk/>
            <pc:sldMk cId="3481282431" sldId="291"/>
            <ac:spMk id="2" creationId="{00000000-0000-0000-0000-000000000000}"/>
          </ac:spMkLst>
        </pc:spChg>
        <pc:spChg chg="del mod">
          <ac:chgData name="sveva.delgatto@unimc.it" userId="S::sveva.delgatto@unimc.it::b0dff882-4194-43a0-8b10-1068c4ea61a2" providerId="AD" clId="Web-{BF0E426B-32BB-7E5B-E47E-838EBCCC2998}" dt="2024-02-14T09:57:32.107" v="185"/>
          <ac:spMkLst>
            <pc:docMk/>
            <pc:sldMk cId="3481282431" sldId="291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7:32.076" v="184"/>
          <ac:spMkLst>
            <pc:docMk/>
            <pc:sldMk cId="3481282431" sldId="291"/>
            <ac:spMk id="9" creationId="{5D13CC36-B950-4F02-9BAF-9A7EB267398C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09:57:32.076" v="184"/>
          <ac:spMkLst>
            <pc:docMk/>
            <pc:sldMk cId="3481282431" sldId="291"/>
            <ac:spMk id="11" creationId="{D1BDED99-B35B-4FEE-A274-8E8DB6FEEECF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7:32.107" v="185"/>
          <ac:spMkLst>
            <pc:docMk/>
            <pc:sldMk cId="3481282431" sldId="291"/>
            <ac:spMk id="13" creationId="{C05CBC3C-2E5A-4839-8B9B-2E5A6ADF0F58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7:32.107" v="185"/>
          <ac:spMkLst>
            <pc:docMk/>
            <pc:sldMk cId="3481282431" sldId="291"/>
            <ac:spMk id="14" creationId="{DB5B423A-57CC-4C58-AA26-8E2E862B03A0}"/>
          </ac:spMkLst>
        </pc:spChg>
        <pc:graphicFrameChg chg="add">
          <ac:chgData name="sveva.delgatto@unimc.it" userId="S::sveva.delgatto@unimc.it::b0dff882-4194-43a0-8b10-1068c4ea61a2" providerId="AD" clId="Web-{BF0E426B-32BB-7E5B-E47E-838EBCCC2998}" dt="2024-02-14T09:57:32.107" v="185"/>
          <ac:graphicFrameMkLst>
            <pc:docMk/>
            <pc:sldMk cId="3481282431" sldId="291"/>
            <ac:graphicFrameMk id="15" creationId="{9F0DE231-DF29-2DC6-3F2D-C58A48622F7B}"/>
          </ac:graphicFrameMkLst>
        </pc:graphicFrameChg>
        <pc:picChg chg="add del">
          <ac:chgData name="sveva.delgatto@unimc.it" userId="S::sveva.delgatto@unimc.it::b0dff882-4194-43a0-8b10-1068c4ea61a2" providerId="AD" clId="Web-{BF0E426B-32BB-7E5B-E47E-838EBCCC2998}" dt="2024-02-14T09:57:32.076" v="184"/>
          <ac:picMkLst>
            <pc:docMk/>
            <pc:sldMk cId="3481282431" sldId="291"/>
            <ac:picMk id="5" creationId="{4077DE2A-E6BA-4121-963A-96DD1382080E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0:24.551" v="206" actId="20577"/>
        <pc:sldMkLst>
          <pc:docMk/>
          <pc:sldMk cId="2358862612" sldId="292"/>
        </pc:sldMkLst>
        <pc:spChg chg="mod">
          <ac:chgData name="sveva.delgatto@unimc.it" userId="S::sveva.delgatto@unimc.it::b0dff882-4194-43a0-8b10-1068c4ea61a2" providerId="AD" clId="Web-{BF0E426B-32BB-7E5B-E47E-838EBCCC2998}" dt="2024-02-14T09:59:57.206" v="203"/>
          <ac:spMkLst>
            <pc:docMk/>
            <pc:sldMk cId="2358862612" sldId="292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0:24.551" v="206" actId="20577"/>
          <ac:spMkLst>
            <pc:docMk/>
            <pc:sldMk cId="2358862612" sldId="292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9:57.206" v="203"/>
          <ac:spMkLst>
            <pc:docMk/>
            <pc:sldMk cId="2358862612" sldId="292"/>
            <ac:spMk id="9" creationId="{9F7D5CDA-D291-4307-BF55-1381FED29634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9:57.206" v="203"/>
          <ac:picMkLst>
            <pc:docMk/>
            <pc:sldMk cId="2358862612" sldId="292"/>
            <ac:picMk id="5" creationId="{08812D9A-1837-1B9B-B6F2-F17E5E886F03}"/>
          </ac:picMkLst>
        </pc:picChg>
      </pc:sldChg>
      <pc:sldChg chg="del">
        <pc:chgData name="sveva.delgatto@unimc.it" userId="S::sveva.delgatto@unimc.it::b0dff882-4194-43a0-8b10-1068c4ea61a2" providerId="AD" clId="Web-{BF0E426B-32BB-7E5B-E47E-838EBCCC2998}" dt="2024-02-14T10:10:52.212" v="286"/>
        <pc:sldMkLst>
          <pc:docMk/>
          <pc:sldMk cId="4289719006" sldId="293"/>
        </pc:sldMkLst>
      </pc:sldChg>
      <pc:sldChg chg="addSp delSp modSp mod setBg">
        <pc:chgData name="sveva.delgatto@unimc.it" userId="S::sveva.delgatto@unimc.it::b0dff882-4194-43a0-8b10-1068c4ea61a2" providerId="AD" clId="Web-{BF0E426B-32BB-7E5B-E47E-838EBCCC2998}" dt="2024-02-14T10:05:56.984" v="246" actId="20577"/>
        <pc:sldMkLst>
          <pc:docMk/>
          <pc:sldMk cId="606501019" sldId="294"/>
        </pc:sldMkLst>
        <pc:spChg chg="mod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5:56.984" v="246" actId="20577"/>
          <ac:spMkLst>
            <pc:docMk/>
            <pc:sldMk cId="606501019" sldId="294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4:31.684" v="230"/>
          <ac:spMkLst>
            <pc:docMk/>
            <pc:sldMk cId="606501019" sldId="294"/>
            <ac:spMk id="8" creationId="{081EA652-8C6A-4E69-BEB9-170809474553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9" creationId="{9F7D5CDA-D291-4307-BF55-1381FED29634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4:31.684" v="230"/>
          <ac:spMkLst>
            <pc:docMk/>
            <pc:sldMk cId="606501019" sldId="294"/>
            <ac:spMk id="10" creationId="{5298780A-33B9-4EA2-8F67-DE68AD62841B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11" creationId="{59B296B9-C5A5-4E4F-9B60-C907B5F1466C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4:31.684" v="230"/>
          <ac:spMkLst>
            <pc:docMk/>
            <pc:sldMk cId="606501019" sldId="294"/>
            <ac:spMk id="12" creationId="{7F488E8B-4E1E-4402-8935-D4E6C02615C7}"/>
          </ac:spMkLst>
        </pc:spChg>
        <pc:spChg chg="add del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13" creationId="{D0300FD3-5AF1-6305-15FA-9078072672E2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18" creationId="{04C21BAE-6866-4C7A-A7EC-C1B2E572D5BE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20" creationId="{C74F2646-08C7-4051-81DA-751C43A03FC1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22" creationId="{DCD6552F-C98B-4FBA-842F-3EF2D5ACA1FF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5:40.436" v="242"/>
          <ac:spMkLst>
            <pc:docMk/>
            <pc:sldMk cId="606501019" sldId="294"/>
            <ac:spMk id="24" creationId="{F0C518C2-0AA4-470C-87B9-9CBF428FBA25}"/>
          </ac:spMkLst>
        </pc:spChg>
        <pc:picChg chg="add mod">
          <ac:chgData name="sveva.delgatto@unimc.it" userId="S::sveva.delgatto@unimc.it::b0dff882-4194-43a0-8b10-1068c4ea61a2" providerId="AD" clId="Web-{BF0E426B-32BB-7E5B-E47E-838EBCCC2998}" dt="2024-02-14T10:05:40.436" v="242"/>
          <ac:picMkLst>
            <pc:docMk/>
            <pc:sldMk cId="606501019" sldId="294"/>
            <ac:picMk id="5" creationId="{EEF4C9E3-6341-F5D8-048F-F54A0DBEA7BC}"/>
          </ac:picMkLst>
        </pc:picChg>
      </pc:sldChg>
      <pc:sldChg chg="addSp modSp del mod setBg">
        <pc:chgData name="sveva.delgatto@unimc.it" userId="S::sveva.delgatto@unimc.it::b0dff882-4194-43a0-8b10-1068c4ea61a2" providerId="AD" clId="Web-{BF0E426B-32BB-7E5B-E47E-838EBCCC2998}" dt="2024-02-14T10:10:46.197" v="285"/>
        <pc:sldMkLst>
          <pc:docMk/>
          <pc:sldMk cId="81269719" sldId="295"/>
        </pc:sldMkLst>
        <pc:spChg chg="mod">
          <ac:chgData name="sveva.delgatto@unimc.it" userId="S::sveva.delgatto@unimc.it::b0dff882-4194-43a0-8b10-1068c4ea61a2" providerId="AD" clId="Web-{BF0E426B-32BB-7E5B-E47E-838EBCCC2998}" dt="2024-02-14T10:09:54.773" v="284"/>
          <ac:spMkLst>
            <pc:docMk/>
            <pc:sldMk cId="81269719" sldId="29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9:54.773" v="284"/>
          <ac:spMkLst>
            <pc:docMk/>
            <pc:sldMk cId="81269719" sldId="295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9:54.773" v="284"/>
          <ac:spMkLst>
            <pc:docMk/>
            <pc:sldMk cId="81269719" sldId="295"/>
            <ac:spMk id="9" creationId="{257363FD-7E77-4145-9483-331A807ADF0E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10:09:54.773" v="284"/>
          <ac:picMkLst>
            <pc:docMk/>
            <pc:sldMk cId="81269719" sldId="295"/>
            <ac:picMk id="5" creationId="{28CFE0A5-D20C-B748-89B8-8BB97FAA2299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6:23.980" v="182" actId="14100"/>
        <pc:sldMkLst>
          <pc:docMk/>
          <pc:sldMk cId="3413504377" sldId="296"/>
        </pc:sldMkLst>
        <pc:spChg chg="mod">
          <ac:chgData name="sveva.delgatto@unimc.it" userId="S::sveva.delgatto@unimc.it::b0dff882-4194-43a0-8b10-1068c4ea61a2" providerId="AD" clId="Web-{BF0E426B-32BB-7E5B-E47E-838EBCCC2998}" dt="2024-02-14T09:56:18.386" v="181" actId="14100"/>
          <ac:spMkLst>
            <pc:docMk/>
            <pc:sldMk cId="3413504377" sldId="29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6:23.980" v="182" actId="14100"/>
          <ac:spMkLst>
            <pc:docMk/>
            <pc:sldMk cId="3413504377" sldId="296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5:50.447" v="175"/>
          <ac:spMkLst>
            <pc:docMk/>
            <pc:sldMk cId="3413504377" sldId="296"/>
            <ac:spMk id="9" creationId="{E51BA4DF-2BD4-4EC2-B1DB-B27C8AC71864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5:50.447" v="175"/>
          <ac:picMkLst>
            <pc:docMk/>
            <pc:sldMk cId="3413504377" sldId="296"/>
            <ac:picMk id="5" creationId="{A41DC309-192B-7470-DBB7-B5528CA8A6A0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09:59:48.143" v="202" actId="20577"/>
        <pc:sldMkLst>
          <pc:docMk/>
          <pc:sldMk cId="226619341" sldId="297"/>
        </pc:sldMkLst>
        <pc:spChg chg="mod">
          <ac:chgData name="sveva.delgatto@unimc.it" userId="S::sveva.delgatto@unimc.it::b0dff882-4194-43a0-8b10-1068c4ea61a2" providerId="AD" clId="Web-{BF0E426B-32BB-7E5B-E47E-838EBCCC2998}" dt="2024-02-14T09:59:16.814" v="196"/>
          <ac:spMkLst>
            <pc:docMk/>
            <pc:sldMk cId="226619341" sldId="297"/>
            <ac:spMk id="2" creationId="{8A35F813-76B6-643A-EC4C-3F4C9D1375D6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09:59:48.143" v="202" actId="20577"/>
          <ac:spMkLst>
            <pc:docMk/>
            <pc:sldMk cId="226619341" sldId="297"/>
            <ac:spMk id="3" creationId="{A7B7525C-1091-D7FD-F237-64C196EFDFD6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09:59:16.814" v="196"/>
          <ac:spMkLst>
            <pc:docMk/>
            <pc:sldMk cId="226619341" sldId="297"/>
            <ac:spMk id="9" creationId="{8EB2B82E-9519-13BE-F662-21976E2C7A9C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09:59:16.814" v="196"/>
          <ac:picMkLst>
            <pc:docMk/>
            <pc:sldMk cId="226619341" sldId="297"/>
            <ac:picMk id="5" creationId="{0D75F349-39CA-1480-9051-47B81FD8DE40}"/>
          </ac:picMkLst>
        </pc:picChg>
        <pc:cxnChg chg="add">
          <ac:chgData name="sveva.delgatto@unimc.it" userId="S::sveva.delgatto@unimc.it::b0dff882-4194-43a0-8b10-1068c4ea61a2" providerId="AD" clId="Web-{BF0E426B-32BB-7E5B-E47E-838EBCCC2998}" dt="2024-02-14T09:59:16.814" v="196"/>
          <ac:cxnSpMkLst>
            <pc:docMk/>
            <pc:sldMk cId="226619341" sldId="297"/>
            <ac:cxnSpMk id="11" creationId="{58111A9F-5A83-81E0-CD78-A5959435DC2D}"/>
          </ac:cxnSpMkLst>
        </pc:cxn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1:40.787" v="215" actId="20577"/>
        <pc:sldMkLst>
          <pc:docMk/>
          <pc:sldMk cId="2840705395" sldId="298"/>
        </pc:sldMkLst>
        <pc:spChg chg="mod">
          <ac:chgData name="sveva.delgatto@unimc.it" userId="S::sveva.delgatto@unimc.it::b0dff882-4194-43a0-8b10-1068c4ea61a2" providerId="AD" clId="Web-{BF0E426B-32BB-7E5B-E47E-838EBCCC2998}" dt="2024-02-14T10:01:14.724" v="208" actId="14100"/>
          <ac:spMkLst>
            <pc:docMk/>
            <pc:sldMk cId="2840705395" sldId="298"/>
            <ac:spMk id="2" creationId="{CF3F5DD1-358D-5B56-3F1E-03EF3CBE2BED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1:40.787" v="215" actId="20577"/>
          <ac:spMkLst>
            <pc:docMk/>
            <pc:sldMk cId="2840705395" sldId="298"/>
            <ac:spMk id="3" creationId="{B2F9613D-D7D5-0219-23C4-B1EDF3E031D4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0:57.302" v="207"/>
          <ac:spMkLst>
            <pc:docMk/>
            <pc:sldMk cId="2840705395" sldId="298"/>
            <ac:spMk id="9" creationId="{9FD23DD8-78B0-4981-924E-BF00CCAA3BD5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0:57.302" v="207"/>
          <ac:spMkLst>
            <pc:docMk/>
            <pc:sldMk cId="2840705395" sldId="298"/>
            <ac:spMk id="11" creationId="{0FFE21DE-9F8D-4C6D-983A-68AFCC92945B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0:57.302" v="207"/>
          <ac:spMkLst>
            <pc:docMk/>
            <pc:sldMk cId="2840705395" sldId="298"/>
            <ac:spMk id="13" creationId="{6CB927A4-E432-4310-9CD5-E89FF5063179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0:57.302" v="207"/>
          <ac:spMkLst>
            <pc:docMk/>
            <pc:sldMk cId="2840705395" sldId="298"/>
            <ac:spMk id="15" creationId="{E3020543-B24B-4EC4-8FFC-8DD88EEA91A8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0:57.302" v="207"/>
          <ac:spMkLst>
            <pc:docMk/>
            <pc:sldMk cId="2840705395" sldId="298"/>
            <ac:spMk id="17" creationId="{1453BF6C-B012-48B7-B4E8-6D7AC7C27D02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10:00:57.302" v="207"/>
          <ac:picMkLst>
            <pc:docMk/>
            <pc:sldMk cId="2840705395" sldId="298"/>
            <ac:picMk id="5" creationId="{8BA3320D-123E-6CDD-2285-3BADDFAE6175}"/>
          </ac:picMkLst>
        </pc:picChg>
        <pc:cxnChg chg="add">
          <ac:chgData name="sveva.delgatto@unimc.it" userId="S::sveva.delgatto@unimc.it::b0dff882-4194-43a0-8b10-1068c4ea61a2" providerId="AD" clId="Web-{BF0E426B-32BB-7E5B-E47E-838EBCCC2998}" dt="2024-02-14T10:00:57.302" v="207"/>
          <ac:cxnSpMkLst>
            <pc:docMk/>
            <pc:sldMk cId="2840705395" sldId="298"/>
            <ac:cxnSpMk id="19" creationId="{C49DA8F6-BCC1-4447-B54C-57856834B94B}"/>
          </ac:cxnSpMkLst>
        </pc:cxn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9:04.398" v="276" actId="20577"/>
        <pc:sldMkLst>
          <pc:docMk/>
          <pc:sldMk cId="2476293359" sldId="299"/>
        </pc:sldMkLst>
        <pc:spChg chg="mod">
          <ac:chgData name="sveva.delgatto@unimc.it" userId="S::sveva.delgatto@unimc.it::b0dff882-4194-43a0-8b10-1068c4ea61a2" providerId="AD" clId="Web-{BF0E426B-32BB-7E5B-E47E-838EBCCC2998}" dt="2024-02-14T10:08:26.614" v="271"/>
          <ac:spMkLst>
            <pc:docMk/>
            <pc:sldMk cId="2476293359" sldId="29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9:04.398" v="276" actId="20577"/>
          <ac:spMkLst>
            <pc:docMk/>
            <pc:sldMk cId="2476293359" sldId="299"/>
            <ac:spMk id="3" creationId="{00000000-0000-0000-0000-000000000000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8:26.614" v="271"/>
          <ac:spMkLst>
            <pc:docMk/>
            <pc:sldMk cId="2476293359" sldId="299"/>
            <ac:spMk id="8" creationId="{777A147A-9ED8-46B4-8660-1B3C2AA880B5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8:26.614" v="271"/>
          <ac:spMkLst>
            <pc:docMk/>
            <pc:sldMk cId="2476293359" sldId="299"/>
            <ac:spMk id="10" creationId="{5D6C15A0-C087-4593-8414-2B4EC1CDC3DE}"/>
          </ac:spMkLst>
        </pc:sp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7:50.441" v="265" actId="14100"/>
        <pc:sldMkLst>
          <pc:docMk/>
          <pc:sldMk cId="1668016975" sldId="300"/>
        </pc:sldMkLst>
        <pc:spChg chg="mod">
          <ac:chgData name="sveva.delgatto@unimc.it" userId="S::sveva.delgatto@unimc.it::b0dff882-4194-43a0-8b10-1068c4ea61a2" providerId="AD" clId="Web-{BF0E426B-32BB-7E5B-E47E-838EBCCC2998}" dt="2024-02-14T10:07:17.486" v="259" actId="14100"/>
          <ac:spMkLst>
            <pc:docMk/>
            <pc:sldMk cId="1668016975" sldId="300"/>
            <ac:spMk id="2" creationId="{A02AE0CC-AC1F-EA7E-33AE-129589053D87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7:50.441" v="265" actId="14100"/>
          <ac:spMkLst>
            <pc:docMk/>
            <pc:sldMk cId="1668016975" sldId="300"/>
            <ac:spMk id="3" creationId="{84BEF1C6-56C4-2AC3-9F51-F554A170626B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6:47.954" v="251"/>
          <ac:spMkLst>
            <pc:docMk/>
            <pc:sldMk cId="1668016975" sldId="300"/>
            <ac:spMk id="9" creationId="{5D13CC36-B950-4F02-9BAF-9A7EB267398C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6:47.954" v="251"/>
          <ac:spMkLst>
            <pc:docMk/>
            <pc:sldMk cId="1668016975" sldId="300"/>
            <ac:spMk id="11" creationId="{D1BDED99-B35B-4FEE-A274-8E8DB6FEEECF}"/>
          </ac:spMkLst>
        </pc:spChg>
        <pc:picChg chg="add">
          <ac:chgData name="sveva.delgatto@unimc.it" userId="S::sveva.delgatto@unimc.it::b0dff882-4194-43a0-8b10-1068c4ea61a2" providerId="AD" clId="Web-{BF0E426B-32BB-7E5B-E47E-838EBCCC2998}" dt="2024-02-14T10:06:47.954" v="251"/>
          <ac:picMkLst>
            <pc:docMk/>
            <pc:sldMk cId="1668016975" sldId="300"/>
            <ac:picMk id="5" creationId="{1CC74FE7-7064-BF71-B87F-C26324455F44}"/>
          </ac:picMkLst>
        </pc:picChg>
      </pc:sldChg>
      <pc:sldChg chg="addSp modSp mod setBg">
        <pc:chgData name="sveva.delgatto@unimc.it" userId="S::sveva.delgatto@unimc.it::b0dff882-4194-43a0-8b10-1068c4ea61a2" providerId="AD" clId="Web-{BF0E426B-32BB-7E5B-E47E-838EBCCC2998}" dt="2024-02-14T10:02:58.290" v="223"/>
        <pc:sldMkLst>
          <pc:docMk/>
          <pc:sldMk cId="1103503348" sldId="301"/>
        </pc:sldMkLst>
        <pc:spChg chg="mod">
          <ac:chgData name="sveva.delgatto@unimc.it" userId="S::sveva.delgatto@unimc.it::b0dff882-4194-43a0-8b10-1068c4ea61a2" providerId="AD" clId="Web-{BF0E426B-32BB-7E5B-E47E-838EBCCC2998}" dt="2024-02-14T10:02:58.290" v="223"/>
          <ac:spMkLst>
            <pc:docMk/>
            <pc:sldMk cId="1103503348" sldId="301"/>
            <ac:spMk id="2" creationId="{4E7CFBA4-0FFB-6F57-C614-374200CAA62E}"/>
          </ac:spMkLst>
        </pc:spChg>
        <pc:spChg chg="mod">
          <ac:chgData name="sveva.delgatto@unimc.it" userId="S::sveva.delgatto@unimc.it::b0dff882-4194-43a0-8b10-1068c4ea61a2" providerId="AD" clId="Web-{BF0E426B-32BB-7E5B-E47E-838EBCCC2998}" dt="2024-02-14T10:02:58.290" v="223"/>
          <ac:spMkLst>
            <pc:docMk/>
            <pc:sldMk cId="1103503348" sldId="301"/>
            <ac:spMk id="3" creationId="{58FE194A-14FA-B7A4-2861-3151E3DC61C8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2:58.290" v="223"/>
          <ac:spMkLst>
            <pc:docMk/>
            <pc:sldMk cId="1103503348" sldId="301"/>
            <ac:spMk id="8" creationId="{1BB867FF-FC45-48F7-8104-F89BE54909F1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2:58.290" v="223"/>
          <ac:spMkLst>
            <pc:docMk/>
            <pc:sldMk cId="1103503348" sldId="301"/>
            <ac:spMk id="10" creationId="{8BB56887-D0D5-4F0C-9E19-7247EB83C8B7}"/>
          </ac:spMkLst>
        </pc:spChg>
        <pc:spChg chg="add">
          <ac:chgData name="sveva.delgatto@unimc.it" userId="S::sveva.delgatto@unimc.it::b0dff882-4194-43a0-8b10-1068c4ea61a2" providerId="AD" clId="Web-{BF0E426B-32BB-7E5B-E47E-838EBCCC2998}" dt="2024-02-14T10:02:58.290" v="223"/>
          <ac:spMkLst>
            <pc:docMk/>
            <pc:sldMk cId="1103503348" sldId="301"/>
            <ac:spMk id="12" creationId="{081E4A58-353D-44AE-B2FC-2A74E2E400F7}"/>
          </ac:spMkLst>
        </pc:spChg>
      </pc:sldChg>
      <pc:sldChg chg="modSp add replId">
        <pc:chgData name="sveva.delgatto@unimc.it" userId="S::sveva.delgatto@unimc.it::b0dff882-4194-43a0-8b10-1068c4ea61a2" providerId="AD" clId="Web-{BF0E426B-32BB-7E5B-E47E-838EBCCC2998}" dt="2024-02-14T10:08:05.597" v="270" actId="14100"/>
        <pc:sldMkLst>
          <pc:docMk/>
          <pc:sldMk cId="2321218357" sldId="302"/>
        </pc:sldMkLst>
        <pc:spChg chg="mod">
          <ac:chgData name="sveva.delgatto@unimc.it" userId="S::sveva.delgatto@unimc.it::b0dff882-4194-43a0-8b10-1068c4ea61a2" providerId="AD" clId="Web-{BF0E426B-32BB-7E5B-E47E-838EBCCC2998}" dt="2024-02-14T10:08:05.597" v="270" actId="14100"/>
          <ac:spMkLst>
            <pc:docMk/>
            <pc:sldMk cId="2321218357" sldId="302"/>
            <ac:spMk id="3" creationId="{84BEF1C6-56C4-2AC3-9F51-F554A170626B}"/>
          </ac:spMkLst>
        </pc:spChg>
      </pc:sldChg>
      <pc:sldChg chg="modSp add replId">
        <pc:chgData name="sveva.delgatto@unimc.it" userId="S::sveva.delgatto@unimc.it::b0dff882-4194-43a0-8b10-1068c4ea61a2" providerId="AD" clId="Web-{BF0E426B-32BB-7E5B-E47E-838EBCCC2998}" dt="2024-02-14T10:09:38.272" v="283" actId="20577"/>
        <pc:sldMkLst>
          <pc:docMk/>
          <pc:sldMk cId="774737670" sldId="303"/>
        </pc:sldMkLst>
        <pc:spChg chg="mod">
          <ac:chgData name="sveva.delgatto@unimc.it" userId="S::sveva.delgatto@unimc.it::b0dff882-4194-43a0-8b10-1068c4ea61a2" providerId="AD" clId="Web-{BF0E426B-32BB-7E5B-E47E-838EBCCC2998}" dt="2024-02-14T10:09:38.272" v="283" actId="20577"/>
          <ac:spMkLst>
            <pc:docMk/>
            <pc:sldMk cId="774737670" sldId="303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48059C70-1E0B-6339-E4B9-AC7DA52C6166}"/>
    <pc:docChg chg="addSld modSld">
      <pc:chgData name="sveva.delgatto@unimc.it" userId="S::sveva.delgatto@unimc.it::b0dff882-4194-43a0-8b10-1068c4ea61a2" providerId="AD" clId="Web-{48059C70-1E0B-6339-E4B9-AC7DA52C6166}" dt="2024-02-14T08:01:58.233" v="102" actId="20577"/>
      <pc:docMkLst>
        <pc:docMk/>
      </pc:docMkLst>
      <pc:sldChg chg="modSp">
        <pc:chgData name="sveva.delgatto@unimc.it" userId="S::sveva.delgatto@unimc.it::b0dff882-4194-43a0-8b10-1068c4ea61a2" providerId="AD" clId="Web-{48059C70-1E0B-6339-E4B9-AC7DA52C6166}" dt="2024-02-14T07:57:10.761" v="26" actId="20577"/>
        <pc:sldMkLst>
          <pc:docMk/>
          <pc:sldMk cId="3121521027" sldId="273"/>
        </pc:sldMkLst>
        <pc:spChg chg="mod">
          <ac:chgData name="sveva.delgatto@unimc.it" userId="S::sveva.delgatto@unimc.it::b0dff882-4194-43a0-8b10-1068c4ea61a2" providerId="AD" clId="Web-{48059C70-1E0B-6339-E4B9-AC7DA52C6166}" dt="2024-02-14T07:55:54.756" v="8" actId="20577"/>
          <ac:spMkLst>
            <pc:docMk/>
            <pc:sldMk cId="3121521027" sldId="27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8059C70-1E0B-6339-E4B9-AC7DA52C6166}" dt="2024-02-14T07:57:10.761" v="26" actId="20577"/>
          <ac:spMkLst>
            <pc:docMk/>
            <pc:sldMk cId="3121521027" sldId="27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8059C70-1E0B-6339-E4B9-AC7DA52C6166}" dt="2024-02-14T07:58:33.829" v="43" actId="20577"/>
        <pc:sldMkLst>
          <pc:docMk/>
          <pc:sldMk cId="330219178" sldId="274"/>
        </pc:sldMkLst>
        <pc:spChg chg="mod">
          <ac:chgData name="sveva.delgatto@unimc.it" userId="S::sveva.delgatto@unimc.it::b0dff882-4194-43a0-8b10-1068c4ea61a2" providerId="AD" clId="Web-{48059C70-1E0B-6339-E4B9-AC7DA52C6166}" dt="2024-02-14T07:57:38.997" v="41" actId="20577"/>
          <ac:spMkLst>
            <pc:docMk/>
            <pc:sldMk cId="330219178" sldId="27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8059C70-1E0B-6339-E4B9-AC7DA52C6166}" dt="2024-02-14T07:58:33.829" v="43" actId="20577"/>
          <ac:spMkLst>
            <pc:docMk/>
            <pc:sldMk cId="330219178" sldId="274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8059C70-1E0B-6339-E4B9-AC7DA52C6166}" dt="2024-02-14T08:00:08.726" v="66" actId="20577"/>
        <pc:sldMkLst>
          <pc:docMk/>
          <pc:sldMk cId="132122305" sldId="275"/>
        </pc:sldMkLst>
        <pc:spChg chg="mod">
          <ac:chgData name="sveva.delgatto@unimc.it" userId="S::sveva.delgatto@unimc.it::b0dff882-4194-43a0-8b10-1068c4ea61a2" providerId="AD" clId="Web-{48059C70-1E0B-6339-E4B9-AC7DA52C6166}" dt="2024-02-14T07:59:35.848" v="57" actId="20577"/>
          <ac:spMkLst>
            <pc:docMk/>
            <pc:sldMk cId="132122305" sldId="27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8059C70-1E0B-6339-E4B9-AC7DA52C6166}" dt="2024-02-14T08:00:08.726" v="66" actId="20577"/>
          <ac:spMkLst>
            <pc:docMk/>
            <pc:sldMk cId="132122305" sldId="275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8059C70-1E0B-6339-E4B9-AC7DA52C6166}" dt="2024-02-14T08:01:58.233" v="102" actId="20577"/>
        <pc:sldMkLst>
          <pc:docMk/>
          <pc:sldMk cId="767210006" sldId="276"/>
        </pc:sldMkLst>
        <pc:spChg chg="mod">
          <ac:chgData name="sveva.delgatto@unimc.it" userId="S::sveva.delgatto@unimc.it::b0dff882-4194-43a0-8b10-1068c4ea61a2" providerId="AD" clId="Web-{48059C70-1E0B-6339-E4B9-AC7DA52C6166}" dt="2024-02-14T08:00:47.853" v="85" actId="20577"/>
          <ac:spMkLst>
            <pc:docMk/>
            <pc:sldMk cId="767210006" sldId="27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8059C70-1E0B-6339-E4B9-AC7DA52C6166}" dt="2024-02-14T08:01:58.233" v="102" actId="20577"/>
          <ac:spMkLst>
            <pc:docMk/>
            <pc:sldMk cId="767210006" sldId="276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48059C70-1E0B-6339-E4B9-AC7DA52C6166}" dt="2024-02-14T08:00:34.821" v="74" actId="20577"/>
        <pc:sldMkLst>
          <pc:docMk/>
          <pc:sldMk cId="3546889281" sldId="290"/>
        </pc:sldMkLst>
        <pc:spChg chg="mod">
          <ac:chgData name="sveva.delgatto@unimc.it" userId="S::sveva.delgatto@unimc.it::b0dff882-4194-43a0-8b10-1068c4ea61a2" providerId="AD" clId="Web-{48059C70-1E0B-6339-E4B9-AC7DA52C6166}" dt="2024-02-14T08:00:34.821" v="74" actId="20577"/>
          <ac:spMkLst>
            <pc:docMk/>
            <pc:sldMk cId="3546889281" sldId="290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D089F0C3-D69C-C560-4C5E-83D0BFC1DD5B}"/>
    <pc:docChg chg="modSld">
      <pc:chgData name="sveva.delgatto@unimc.it" userId="S::sveva.delgatto@unimc.it::b0dff882-4194-43a0-8b10-1068c4ea61a2" providerId="AD" clId="Web-{D089F0C3-D69C-C560-4C5E-83D0BFC1DD5B}" dt="2024-02-21T08:06:21.954" v="1" actId="20577"/>
      <pc:docMkLst>
        <pc:docMk/>
      </pc:docMkLst>
      <pc:sldChg chg="modSp">
        <pc:chgData name="sveva.delgatto@unimc.it" userId="S::sveva.delgatto@unimc.it::b0dff882-4194-43a0-8b10-1068c4ea61a2" providerId="AD" clId="Web-{D089F0C3-D69C-C560-4C5E-83D0BFC1DD5B}" dt="2024-02-21T08:06:21.954" v="1" actId="20577"/>
        <pc:sldMkLst>
          <pc:docMk/>
          <pc:sldMk cId="3261929095" sldId="305"/>
        </pc:sldMkLst>
        <pc:spChg chg="mod">
          <ac:chgData name="sveva.delgatto@unimc.it" userId="S::sveva.delgatto@unimc.it::b0dff882-4194-43a0-8b10-1068c4ea61a2" providerId="AD" clId="Web-{D089F0C3-D69C-C560-4C5E-83D0BFC1DD5B}" dt="2024-02-21T08:06:21.954" v="1" actId="20577"/>
          <ac:spMkLst>
            <pc:docMk/>
            <pc:sldMk cId="3261929095" sldId="305"/>
            <ac:spMk id="2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45D055CC-F311-7CC0-34DE-E2C9592553D6}"/>
    <pc:docChg chg="addSld delSld modSld">
      <pc:chgData name="sveva.delgatto@unimc.it" userId="S::sveva.delgatto@unimc.it::b0dff882-4194-43a0-8b10-1068c4ea61a2" providerId="AD" clId="Web-{45D055CC-F311-7CC0-34DE-E2C9592553D6}" dt="2024-02-14T07:48:30.712" v="511" actId="20577"/>
      <pc:docMkLst>
        <pc:docMk/>
      </pc:docMkLst>
      <pc:sldChg chg="addSp delSp modSp mod setBg">
        <pc:chgData name="sveva.delgatto@unimc.it" userId="S::sveva.delgatto@unimc.it::b0dff882-4194-43a0-8b10-1068c4ea61a2" providerId="AD" clId="Web-{45D055CC-F311-7CC0-34DE-E2C9592553D6}" dt="2024-02-14T07:04:30.287" v="18"/>
        <pc:sldMkLst>
          <pc:docMk/>
          <pc:sldMk cId="3342585308" sldId="256"/>
        </pc:sldMkLst>
        <pc:spChg chg="mod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3" creationId="{00000000-0000-0000-0000-000000000000}"/>
          </ac:spMkLst>
        </pc:spChg>
        <pc:spChg chg="add del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9" creationId="{50D1D739-EDC4-4BE6-A073-9B157E1F9069}"/>
          </ac:spMkLst>
        </pc:spChg>
        <pc:spChg chg="add del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11" creationId="{6CDD35A4-E546-4AF3-A8B9-AC24C5C9FA70}"/>
          </ac:spMkLst>
        </pc:spChg>
        <pc:spChg chg="add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16" creationId="{19D32F93-50AC-4C46-A5DB-291C60DDB7BD}"/>
          </ac:spMkLst>
        </pc:spChg>
        <pc:spChg chg="add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18" creationId="{827DC2C4-B485-428A-BF4A-472D2967F47F}"/>
          </ac:spMkLst>
        </pc:spChg>
        <pc:spChg chg="add">
          <ac:chgData name="sveva.delgatto@unimc.it" userId="S::sveva.delgatto@unimc.it::b0dff882-4194-43a0-8b10-1068c4ea61a2" providerId="AD" clId="Web-{45D055CC-F311-7CC0-34DE-E2C9592553D6}" dt="2024-02-14T07:04:30.287" v="18"/>
          <ac:spMkLst>
            <pc:docMk/>
            <pc:sldMk cId="3342585308" sldId="256"/>
            <ac:spMk id="20" creationId="{EE04B5EB-F158-4507-90DD-BD23620C7CC9}"/>
          </ac:spMkLst>
        </pc:spChg>
        <pc:picChg chg="add mod">
          <ac:chgData name="sveva.delgatto@unimc.it" userId="S::sveva.delgatto@unimc.it::b0dff882-4194-43a0-8b10-1068c4ea61a2" providerId="AD" clId="Web-{45D055CC-F311-7CC0-34DE-E2C9592553D6}" dt="2024-02-14T07:04:30.287" v="18"/>
          <ac:picMkLst>
            <pc:docMk/>
            <pc:sldMk cId="3342585308" sldId="256"/>
            <ac:picMk id="4" creationId="{4FF031F2-2046-F37B-4FF7-9B2777F7F9FF}"/>
          </ac:picMkLst>
        </pc:picChg>
      </pc:sldChg>
      <pc:sldChg chg="modSp">
        <pc:chgData name="sveva.delgatto@unimc.it" userId="S::sveva.delgatto@unimc.it::b0dff882-4194-43a0-8b10-1068c4ea61a2" providerId="AD" clId="Web-{45D055CC-F311-7CC0-34DE-E2C9592553D6}" dt="2024-02-14T07:05:22.806" v="24" actId="20577"/>
        <pc:sldMkLst>
          <pc:docMk/>
          <pc:sldMk cId="1145709245" sldId="257"/>
        </pc:sldMkLst>
        <pc:spChg chg="mod">
          <ac:chgData name="sveva.delgatto@unimc.it" userId="S::sveva.delgatto@unimc.it::b0dff882-4194-43a0-8b10-1068c4ea61a2" providerId="AD" clId="Web-{45D055CC-F311-7CC0-34DE-E2C9592553D6}" dt="2024-02-14T07:04:57.008" v="20" actId="20577"/>
          <ac:spMkLst>
            <pc:docMk/>
            <pc:sldMk cId="1145709245" sldId="25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05:22.806" v="24" actId="20577"/>
          <ac:spMkLst>
            <pc:docMk/>
            <pc:sldMk cId="1145709245" sldId="25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08:13.129" v="61" actId="20577"/>
        <pc:sldMkLst>
          <pc:docMk/>
          <pc:sldMk cId="1527714593" sldId="258"/>
        </pc:sldMkLst>
        <pc:spChg chg="mod">
          <ac:chgData name="sveva.delgatto@unimc.it" userId="S::sveva.delgatto@unimc.it::b0dff882-4194-43a0-8b10-1068c4ea61a2" providerId="AD" clId="Web-{45D055CC-F311-7CC0-34DE-E2C9592553D6}" dt="2024-02-14T07:07:05.672" v="42" actId="14100"/>
          <ac:spMkLst>
            <pc:docMk/>
            <pc:sldMk cId="1527714593" sldId="25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08:13.129" v="61" actId="20577"/>
          <ac:spMkLst>
            <pc:docMk/>
            <pc:sldMk cId="1527714593" sldId="25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09:41.697" v="93" actId="20577"/>
        <pc:sldMkLst>
          <pc:docMk/>
          <pc:sldMk cId="2793553971" sldId="259"/>
        </pc:sldMkLst>
        <pc:spChg chg="mod">
          <ac:chgData name="sveva.delgatto@unimc.it" userId="S::sveva.delgatto@unimc.it::b0dff882-4194-43a0-8b10-1068c4ea61a2" providerId="AD" clId="Web-{45D055CC-F311-7CC0-34DE-E2C9592553D6}" dt="2024-02-14T07:08:33.224" v="66" actId="20577"/>
          <ac:spMkLst>
            <pc:docMk/>
            <pc:sldMk cId="2793553971" sldId="259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09:41.697" v="93" actId="20577"/>
          <ac:spMkLst>
            <pc:docMk/>
            <pc:sldMk cId="2793553971" sldId="259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11:46.157" v="147" actId="20577"/>
        <pc:sldMkLst>
          <pc:docMk/>
          <pc:sldMk cId="3857062962" sldId="260"/>
        </pc:sldMkLst>
        <pc:spChg chg="mod">
          <ac:chgData name="sveva.delgatto@unimc.it" userId="S::sveva.delgatto@unimc.it::b0dff882-4194-43a0-8b10-1068c4ea61a2" providerId="AD" clId="Web-{45D055CC-F311-7CC0-34DE-E2C9592553D6}" dt="2024-02-14T07:10:01.338" v="116" actId="20577"/>
          <ac:spMkLst>
            <pc:docMk/>
            <pc:sldMk cId="3857062962" sldId="26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11:46.157" v="147" actId="20577"/>
          <ac:spMkLst>
            <pc:docMk/>
            <pc:sldMk cId="3857062962" sldId="26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13:15.819" v="170" actId="20577"/>
        <pc:sldMkLst>
          <pc:docMk/>
          <pc:sldMk cId="3542100981" sldId="261"/>
        </pc:sldMkLst>
        <pc:spChg chg="mod">
          <ac:chgData name="sveva.delgatto@unimc.it" userId="S::sveva.delgatto@unimc.it::b0dff882-4194-43a0-8b10-1068c4ea61a2" providerId="AD" clId="Web-{45D055CC-F311-7CC0-34DE-E2C9592553D6}" dt="2024-02-14T07:12:12.112" v="163" actId="20577"/>
          <ac:spMkLst>
            <pc:docMk/>
            <pc:sldMk cId="3542100981" sldId="26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13:15.819" v="170" actId="20577"/>
          <ac:spMkLst>
            <pc:docMk/>
            <pc:sldMk cId="3542100981" sldId="26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14:19.760" v="177" actId="20577"/>
        <pc:sldMkLst>
          <pc:docMk/>
          <pc:sldMk cId="733279695" sldId="262"/>
        </pc:sldMkLst>
        <pc:spChg chg="mod">
          <ac:chgData name="sveva.delgatto@unimc.it" userId="S::sveva.delgatto@unimc.it::b0dff882-4194-43a0-8b10-1068c4ea61a2" providerId="AD" clId="Web-{45D055CC-F311-7CC0-34DE-E2C9592553D6}" dt="2024-02-14T07:14:19.760" v="177" actId="20577"/>
          <ac:spMkLst>
            <pc:docMk/>
            <pc:sldMk cId="733279695" sldId="262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15:58.844" v="213" actId="20577"/>
        <pc:sldMkLst>
          <pc:docMk/>
          <pc:sldMk cId="3218992555" sldId="263"/>
        </pc:sldMkLst>
        <pc:spChg chg="mod">
          <ac:chgData name="sveva.delgatto@unimc.it" userId="S::sveva.delgatto@unimc.it::b0dff882-4194-43a0-8b10-1068c4ea61a2" providerId="AD" clId="Web-{45D055CC-F311-7CC0-34DE-E2C9592553D6}" dt="2024-02-14T07:15:10.216" v="202" actId="20577"/>
          <ac:spMkLst>
            <pc:docMk/>
            <pc:sldMk cId="3218992555" sldId="26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15:58.844" v="213" actId="20577"/>
          <ac:spMkLst>
            <pc:docMk/>
            <pc:sldMk cId="3218992555" sldId="263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22:24.149" v="246" actId="20577"/>
        <pc:sldMkLst>
          <pc:docMk/>
          <pc:sldMk cId="1434317916" sldId="264"/>
        </pc:sldMkLst>
        <pc:spChg chg="mod">
          <ac:chgData name="sveva.delgatto@unimc.it" userId="S::sveva.delgatto@unimc.it::b0dff882-4194-43a0-8b10-1068c4ea61a2" providerId="AD" clId="Web-{45D055CC-F311-7CC0-34DE-E2C9592553D6}" dt="2024-02-14T07:16:27.268" v="230" actId="20577"/>
          <ac:spMkLst>
            <pc:docMk/>
            <pc:sldMk cId="1434317916" sldId="264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22:24.149" v="246" actId="20577"/>
          <ac:spMkLst>
            <pc:docMk/>
            <pc:sldMk cId="1434317916" sldId="264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32:35.889" v="264" actId="20577"/>
        <pc:sldMkLst>
          <pc:docMk/>
          <pc:sldMk cId="4026451749" sldId="265"/>
        </pc:sldMkLst>
        <pc:spChg chg="mod">
          <ac:chgData name="sveva.delgatto@unimc.it" userId="S::sveva.delgatto@unimc.it::b0dff882-4194-43a0-8b10-1068c4ea61a2" providerId="AD" clId="Web-{45D055CC-F311-7CC0-34DE-E2C9592553D6}" dt="2024-02-14T07:32:35.889" v="264" actId="20577"/>
          <ac:spMkLst>
            <pc:docMk/>
            <pc:sldMk cId="4026451749" sldId="265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32:34.061" v="263" actId="20577"/>
          <ac:spMkLst>
            <pc:docMk/>
            <pc:sldMk cId="4026451749" sldId="265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34:40.771" v="276" actId="20577"/>
        <pc:sldMkLst>
          <pc:docMk/>
          <pc:sldMk cId="3644087631" sldId="266"/>
        </pc:sldMkLst>
        <pc:spChg chg="mod">
          <ac:chgData name="sveva.delgatto@unimc.it" userId="S::sveva.delgatto@unimc.it::b0dff882-4194-43a0-8b10-1068c4ea61a2" providerId="AD" clId="Web-{45D055CC-F311-7CC0-34DE-E2C9592553D6}" dt="2024-02-14T07:32:51.593" v="265" actId="20577"/>
          <ac:spMkLst>
            <pc:docMk/>
            <pc:sldMk cId="3644087631" sldId="266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34:40.771" v="276" actId="20577"/>
          <ac:spMkLst>
            <pc:docMk/>
            <pc:sldMk cId="3644087631" sldId="266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36:00.854" v="292" actId="20577"/>
        <pc:sldMkLst>
          <pc:docMk/>
          <pc:sldMk cId="103286187" sldId="267"/>
        </pc:sldMkLst>
        <pc:spChg chg="mod">
          <ac:chgData name="sveva.delgatto@unimc.it" userId="S::sveva.delgatto@unimc.it::b0dff882-4194-43a0-8b10-1068c4ea61a2" providerId="AD" clId="Web-{45D055CC-F311-7CC0-34DE-E2C9592553D6}" dt="2024-02-14T07:34:51.381" v="279" actId="20577"/>
          <ac:spMkLst>
            <pc:docMk/>
            <pc:sldMk cId="103286187" sldId="267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36:00.854" v="292" actId="20577"/>
          <ac:spMkLst>
            <pc:docMk/>
            <pc:sldMk cId="103286187" sldId="267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0:10.963" v="330" actId="20577"/>
        <pc:sldMkLst>
          <pc:docMk/>
          <pc:sldMk cId="2939497893" sldId="268"/>
        </pc:sldMkLst>
        <pc:spChg chg="mod">
          <ac:chgData name="sveva.delgatto@unimc.it" userId="S::sveva.delgatto@unimc.it::b0dff882-4194-43a0-8b10-1068c4ea61a2" providerId="AD" clId="Web-{45D055CC-F311-7CC0-34DE-E2C9592553D6}" dt="2024-02-14T07:39:48.524" v="326" actId="20577"/>
          <ac:spMkLst>
            <pc:docMk/>
            <pc:sldMk cId="2939497893" sldId="268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40:10.963" v="330" actId="20577"/>
          <ac:spMkLst>
            <pc:docMk/>
            <pc:sldMk cId="2939497893" sldId="268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0:45.215" v="345" actId="20577"/>
        <pc:sldMkLst>
          <pc:docMk/>
          <pc:sldMk cId="1635754053" sldId="269"/>
        </pc:sldMkLst>
        <pc:spChg chg="mod">
          <ac:chgData name="sveva.delgatto@unimc.it" userId="S::sveva.delgatto@unimc.it::b0dff882-4194-43a0-8b10-1068c4ea61a2" providerId="AD" clId="Web-{45D055CC-F311-7CC0-34DE-E2C9592553D6}" dt="2024-02-14T07:40:45.215" v="345" actId="20577"/>
          <ac:spMkLst>
            <pc:docMk/>
            <pc:sldMk cId="1635754053" sldId="269"/>
            <ac:spMk id="2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1:58.595" v="382" actId="20577"/>
        <pc:sldMkLst>
          <pc:docMk/>
          <pc:sldMk cId="7364034" sldId="270"/>
        </pc:sldMkLst>
        <pc:spChg chg="mod">
          <ac:chgData name="sveva.delgatto@unimc.it" userId="S::sveva.delgatto@unimc.it::b0dff882-4194-43a0-8b10-1068c4ea61a2" providerId="AD" clId="Web-{45D055CC-F311-7CC0-34DE-E2C9592553D6}" dt="2024-02-14T07:41:04.138" v="361" actId="20577"/>
          <ac:spMkLst>
            <pc:docMk/>
            <pc:sldMk cId="7364034" sldId="270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41:58.595" v="382" actId="20577"/>
          <ac:spMkLst>
            <pc:docMk/>
            <pc:sldMk cId="7364034" sldId="270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4:32.088" v="428" actId="20577"/>
        <pc:sldMkLst>
          <pc:docMk/>
          <pc:sldMk cId="2525041818" sldId="271"/>
        </pc:sldMkLst>
        <pc:spChg chg="mod">
          <ac:chgData name="sveva.delgatto@unimc.it" userId="S::sveva.delgatto@unimc.it::b0dff882-4194-43a0-8b10-1068c4ea61a2" providerId="AD" clId="Web-{45D055CC-F311-7CC0-34DE-E2C9592553D6}" dt="2024-02-14T07:44:22.666" v="427" actId="20577"/>
          <ac:spMkLst>
            <pc:docMk/>
            <pc:sldMk cId="2525041818" sldId="271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44:32.088" v="428" actId="20577"/>
          <ac:spMkLst>
            <pc:docMk/>
            <pc:sldMk cId="2525041818" sldId="271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5:56.250" v="447" actId="20577"/>
        <pc:sldMkLst>
          <pc:docMk/>
          <pc:sldMk cId="1997153619" sldId="272"/>
        </pc:sldMkLst>
        <pc:spChg chg="mod">
          <ac:chgData name="sveva.delgatto@unimc.it" userId="S::sveva.delgatto@unimc.it::b0dff882-4194-43a0-8b10-1068c4ea61a2" providerId="AD" clId="Web-{45D055CC-F311-7CC0-34DE-E2C9592553D6}" dt="2024-02-14T07:45:56.250" v="447" actId="20577"/>
          <ac:spMkLst>
            <pc:docMk/>
            <pc:sldMk cId="1997153619" sldId="272"/>
            <ac:spMk id="3" creationId="{00000000-0000-0000-0000-000000000000}"/>
          </ac:spMkLst>
        </pc:spChg>
      </pc:sldChg>
      <pc:sldChg chg="modSp">
        <pc:chgData name="sveva.delgatto@unimc.it" userId="S::sveva.delgatto@unimc.it::b0dff882-4194-43a0-8b10-1068c4ea61a2" providerId="AD" clId="Web-{45D055CC-F311-7CC0-34DE-E2C9592553D6}" dt="2024-02-14T07:48:30.712" v="511" actId="20577"/>
        <pc:sldMkLst>
          <pc:docMk/>
          <pc:sldMk cId="3121521027" sldId="273"/>
        </pc:sldMkLst>
        <pc:spChg chg="mod">
          <ac:chgData name="sveva.delgatto@unimc.it" userId="S::sveva.delgatto@unimc.it::b0dff882-4194-43a0-8b10-1068c4ea61a2" providerId="AD" clId="Web-{45D055CC-F311-7CC0-34DE-E2C9592553D6}" dt="2024-02-14T07:48:17.243" v="509" actId="20577"/>
          <ac:spMkLst>
            <pc:docMk/>
            <pc:sldMk cId="3121521027" sldId="273"/>
            <ac:spMk id="2" creationId="{00000000-0000-0000-0000-000000000000}"/>
          </ac:spMkLst>
        </pc:spChg>
        <pc:spChg chg="mod">
          <ac:chgData name="sveva.delgatto@unimc.it" userId="S::sveva.delgatto@unimc.it::b0dff882-4194-43a0-8b10-1068c4ea61a2" providerId="AD" clId="Web-{45D055CC-F311-7CC0-34DE-E2C9592553D6}" dt="2024-02-14T07:48:30.712" v="511" actId="20577"/>
          <ac:spMkLst>
            <pc:docMk/>
            <pc:sldMk cId="3121521027" sldId="273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45D055CC-F311-7CC0-34DE-E2C9592553D6}" dt="2024-02-14T07:05:48.823" v="27" actId="20577"/>
        <pc:sldMkLst>
          <pc:docMk/>
          <pc:sldMk cId="3777169637" sldId="284"/>
        </pc:sldMkLst>
        <pc:spChg chg="mod">
          <ac:chgData name="sveva.delgatto@unimc.it" userId="S::sveva.delgatto@unimc.it::b0dff882-4194-43a0-8b10-1068c4ea61a2" providerId="AD" clId="Web-{45D055CC-F311-7CC0-34DE-E2C9592553D6}" dt="2024-02-14T07:05:48.823" v="27" actId="20577"/>
          <ac:spMkLst>
            <pc:docMk/>
            <pc:sldMk cId="3777169637" sldId="284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45D055CC-F311-7CC0-34DE-E2C9592553D6}" dt="2024-02-14T07:14:44.277" v="185" actId="20577"/>
        <pc:sldMkLst>
          <pc:docMk/>
          <pc:sldMk cId="1676150004" sldId="285"/>
        </pc:sldMkLst>
        <pc:spChg chg="mod">
          <ac:chgData name="sveva.delgatto@unimc.it" userId="S::sveva.delgatto@unimc.it::b0dff882-4194-43a0-8b10-1068c4ea61a2" providerId="AD" clId="Web-{45D055CC-F311-7CC0-34DE-E2C9592553D6}" dt="2024-02-14T07:14:44.277" v="185" actId="20577"/>
          <ac:spMkLst>
            <pc:docMk/>
            <pc:sldMk cId="1676150004" sldId="285"/>
            <ac:spMk id="3" creationId="{00000000-0000-0000-0000-000000000000}"/>
          </ac:spMkLst>
        </pc:spChg>
      </pc:sldChg>
      <pc:sldChg chg="add del replId">
        <pc:chgData name="sveva.delgatto@unimc.it" userId="S::sveva.delgatto@unimc.it::b0dff882-4194-43a0-8b10-1068c4ea61a2" providerId="AD" clId="Web-{45D055CC-F311-7CC0-34DE-E2C9592553D6}" dt="2024-02-14T07:16:52.222" v="238"/>
        <pc:sldMkLst>
          <pc:docMk/>
          <pc:sldMk cId="3413178104" sldId="286"/>
        </pc:sldMkLst>
      </pc:sldChg>
      <pc:sldChg chg="modSp add replId">
        <pc:chgData name="sveva.delgatto@unimc.it" userId="S::sveva.delgatto@unimc.it::b0dff882-4194-43a0-8b10-1068c4ea61a2" providerId="AD" clId="Web-{45D055CC-F311-7CC0-34DE-E2C9592553D6}" dt="2024-02-14T07:25:28.254" v="249" actId="20577"/>
        <pc:sldMkLst>
          <pc:docMk/>
          <pc:sldMk cId="4036885865" sldId="287"/>
        </pc:sldMkLst>
        <pc:spChg chg="mod">
          <ac:chgData name="sveva.delgatto@unimc.it" userId="S::sveva.delgatto@unimc.it::b0dff882-4194-43a0-8b10-1068c4ea61a2" providerId="AD" clId="Web-{45D055CC-F311-7CC0-34DE-E2C9592553D6}" dt="2024-02-14T07:25:28.254" v="249" actId="20577"/>
          <ac:spMkLst>
            <pc:docMk/>
            <pc:sldMk cId="4036885865" sldId="287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45D055CC-F311-7CC0-34DE-E2C9592553D6}" dt="2024-02-14T07:42:26.987" v="384" actId="20577"/>
        <pc:sldMkLst>
          <pc:docMk/>
          <pc:sldMk cId="2699370741" sldId="288"/>
        </pc:sldMkLst>
        <pc:spChg chg="mod">
          <ac:chgData name="sveva.delgatto@unimc.it" userId="S::sveva.delgatto@unimc.it::b0dff882-4194-43a0-8b10-1068c4ea61a2" providerId="AD" clId="Web-{45D055CC-F311-7CC0-34DE-E2C9592553D6}" dt="2024-02-14T07:42:26.987" v="384" actId="20577"/>
          <ac:spMkLst>
            <pc:docMk/>
            <pc:sldMk cId="2699370741" sldId="288"/>
            <ac:spMk id="3" creationId="{00000000-0000-0000-0000-000000000000}"/>
          </ac:spMkLst>
        </pc:spChg>
      </pc:sldChg>
      <pc:sldChg chg="modSp add replId">
        <pc:chgData name="sveva.delgatto@unimc.it" userId="S::sveva.delgatto@unimc.it::b0dff882-4194-43a0-8b10-1068c4ea61a2" providerId="AD" clId="Web-{45D055CC-F311-7CC0-34DE-E2C9592553D6}" dt="2024-02-14T07:46:59.129" v="457" actId="20577"/>
        <pc:sldMkLst>
          <pc:docMk/>
          <pc:sldMk cId="1230138660" sldId="289"/>
        </pc:sldMkLst>
        <pc:spChg chg="mod">
          <ac:chgData name="sveva.delgatto@unimc.it" userId="S::sveva.delgatto@unimc.it::b0dff882-4194-43a0-8b10-1068c4ea61a2" providerId="AD" clId="Web-{45D055CC-F311-7CC0-34DE-E2C9592553D6}" dt="2024-02-14T07:46:59.129" v="457" actId="20577"/>
          <ac:spMkLst>
            <pc:docMk/>
            <pc:sldMk cId="1230138660" sldId="289"/>
            <ac:spMk id="3" creationId="{00000000-0000-0000-0000-000000000000}"/>
          </ac:spMkLst>
        </pc:spChg>
      </pc:sldChg>
    </pc:docChg>
  </pc:docChgLst>
  <pc:docChgLst>
    <pc:chgData name="sveva.delgatto@unimc.it" userId="S::sveva.delgatto@unimc.it::b0dff882-4194-43a0-8b10-1068c4ea61a2" providerId="AD" clId="Web-{0FC6F0D3-2759-D893-3120-1ADA86D4D949}"/>
    <pc:docChg chg="modSld">
      <pc:chgData name="sveva.delgatto@unimc.it" userId="S::sveva.delgatto@unimc.it::b0dff882-4194-43a0-8b10-1068c4ea61a2" providerId="AD" clId="Web-{0FC6F0D3-2759-D893-3120-1ADA86D4D949}" dt="2024-02-21T07:38:51.546" v="1" actId="20577"/>
      <pc:docMkLst>
        <pc:docMk/>
      </pc:docMkLst>
      <pc:sldChg chg="modSp">
        <pc:chgData name="sveva.delgatto@unimc.it" userId="S::sveva.delgatto@unimc.it::b0dff882-4194-43a0-8b10-1068c4ea61a2" providerId="AD" clId="Web-{0FC6F0D3-2759-D893-3120-1ADA86D4D949}" dt="2024-02-21T07:38:51.546" v="1" actId="20577"/>
        <pc:sldMkLst>
          <pc:docMk/>
          <pc:sldMk cId="3857062962" sldId="260"/>
        </pc:sldMkLst>
        <pc:spChg chg="mod">
          <ac:chgData name="sveva.delgatto@unimc.it" userId="S::sveva.delgatto@unimc.it::b0dff882-4194-43a0-8b10-1068c4ea61a2" providerId="AD" clId="Web-{0FC6F0D3-2759-D893-3120-1ADA86D4D949}" dt="2024-02-21T07:38:51.546" v="1" actId="20577"/>
          <ac:spMkLst>
            <pc:docMk/>
            <pc:sldMk cId="3857062962" sldId="260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30A69-E067-484B-9184-0C05A91CAD6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D798CD9-BF06-4761-8B8B-05C86D9657E2}">
      <dgm:prSet/>
      <dgm:spPr/>
      <dgm:t>
        <a:bodyPr/>
        <a:lstStyle/>
        <a:p>
          <a:r>
            <a:rPr lang="it-IT" err="1"/>
            <a:t>It</a:t>
          </a:r>
          <a:r>
            <a:rPr lang="it-IT"/>
            <a:t> </a:t>
          </a:r>
          <a:r>
            <a:rPr lang="it-IT" err="1"/>
            <a:t>marks</a:t>
          </a:r>
          <a:r>
            <a:rPr lang="it-IT"/>
            <a:t> the </a:t>
          </a:r>
          <a:r>
            <a:rPr lang="it-IT" err="1"/>
            <a:t>beginning</a:t>
          </a:r>
          <a:r>
            <a:rPr lang="it-IT"/>
            <a:t> of </a:t>
          </a:r>
          <a:r>
            <a:rPr lang="it-IT" err="1"/>
            <a:t>this</a:t>
          </a:r>
          <a:r>
            <a:rPr lang="it-IT"/>
            <a:t> second </a:t>
          </a:r>
          <a:r>
            <a:rPr lang="it-IT" err="1"/>
            <a:t>phase</a:t>
          </a:r>
          <a:r>
            <a:rPr lang="it-IT"/>
            <a:t>, </a:t>
          </a:r>
          <a:r>
            <a:rPr lang="it-IT" err="1"/>
            <a:t>aimed</a:t>
          </a:r>
          <a:r>
            <a:rPr lang="it-IT"/>
            <a:t> </a:t>
          </a:r>
          <a:r>
            <a:rPr lang="it-IT" err="1"/>
            <a:t>at</a:t>
          </a:r>
          <a:r>
            <a:rPr lang="it-IT"/>
            <a:t> making </a:t>
          </a:r>
          <a:r>
            <a:rPr lang="it-IT" b="1"/>
            <a:t>the </a:t>
          </a:r>
          <a:r>
            <a:rPr lang="it-IT" b="1" err="1"/>
            <a:t>imperatives</a:t>
          </a:r>
          <a:r>
            <a:rPr lang="it-IT" b="1"/>
            <a:t> of </a:t>
          </a:r>
          <a:r>
            <a:rPr lang="it-IT" b="1" err="1"/>
            <a:t>economic</a:t>
          </a:r>
          <a:r>
            <a:rPr lang="it-IT" b="1"/>
            <a:t> </a:t>
          </a:r>
          <a:r>
            <a:rPr lang="it-IT" b="1" err="1"/>
            <a:t>development</a:t>
          </a:r>
          <a:r>
            <a:rPr lang="it-IT" b="1"/>
            <a:t> </a:t>
          </a:r>
          <a:r>
            <a:rPr lang="it-IT" b="1" err="1"/>
            <a:t>compatible</a:t>
          </a:r>
          <a:r>
            <a:rPr lang="it-IT" b="1"/>
            <a:t> with the </a:t>
          </a:r>
          <a:r>
            <a:rPr lang="it-IT" b="1" err="1"/>
            <a:t>requirements</a:t>
          </a:r>
          <a:r>
            <a:rPr lang="it-IT" b="1"/>
            <a:t> of </a:t>
          </a:r>
          <a:r>
            <a:rPr lang="it-IT" b="1" err="1"/>
            <a:t>environmental</a:t>
          </a:r>
          <a:r>
            <a:rPr lang="it-IT" b="1"/>
            <a:t> </a:t>
          </a:r>
          <a:r>
            <a:rPr lang="it-IT" b="1" err="1"/>
            <a:t>protection</a:t>
          </a:r>
          <a:r>
            <a:rPr lang="it-IT" b="1"/>
            <a:t> </a:t>
          </a:r>
          <a:endParaRPr lang="en-US"/>
        </a:p>
      </dgm:t>
    </dgm:pt>
    <dgm:pt modelId="{F1B32658-2F1A-41C2-B9E3-FA0540C50173}" type="parTrans" cxnId="{5B6B4FA4-064E-4F5A-B590-9ECF3C68626E}">
      <dgm:prSet/>
      <dgm:spPr/>
      <dgm:t>
        <a:bodyPr/>
        <a:lstStyle/>
        <a:p>
          <a:endParaRPr lang="en-US"/>
        </a:p>
      </dgm:t>
    </dgm:pt>
    <dgm:pt modelId="{46C8C725-AC91-4BFF-8137-738A3B9451C6}" type="sibTrans" cxnId="{5B6B4FA4-064E-4F5A-B590-9ECF3C68626E}">
      <dgm:prSet/>
      <dgm:spPr/>
      <dgm:t>
        <a:bodyPr/>
        <a:lstStyle/>
        <a:p>
          <a:endParaRPr lang="en-US"/>
        </a:p>
      </dgm:t>
    </dgm:pt>
    <dgm:pt modelId="{C60B6D37-B805-4066-BB2B-9EFD3F364886}">
      <dgm:prSet/>
      <dgm:spPr/>
      <dgm:t>
        <a:bodyPr/>
        <a:lstStyle/>
        <a:p>
          <a:pPr rtl="0"/>
          <a:endParaRPr lang="it-IT" b="1"/>
        </a:p>
      </dgm:t>
    </dgm:pt>
    <dgm:pt modelId="{EC3A3F78-E3FC-4F09-9A8A-3DB9FA542648}" type="parTrans" cxnId="{DBAC7E1B-9896-44EF-A8F1-237411FF62D9}">
      <dgm:prSet/>
      <dgm:spPr/>
      <dgm:t>
        <a:bodyPr/>
        <a:lstStyle/>
        <a:p>
          <a:endParaRPr lang="en-US"/>
        </a:p>
      </dgm:t>
    </dgm:pt>
    <dgm:pt modelId="{CAF68DE3-570C-4B24-8CDF-3EE064F707AC}" type="sibTrans" cxnId="{DBAC7E1B-9896-44EF-A8F1-237411FF62D9}">
      <dgm:prSet/>
      <dgm:spPr/>
      <dgm:t>
        <a:bodyPr/>
        <a:lstStyle/>
        <a:p>
          <a:endParaRPr lang="en-US"/>
        </a:p>
      </dgm:t>
    </dgm:pt>
    <dgm:pt modelId="{EA146F5F-ABDD-4EE7-8BDA-361E19FEFAE1}" type="pres">
      <dgm:prSet presAssocID="{97330A69-E067-484B-9184-0C05A91CAD6D}" presName="vert0" presStyleCnt="0">
        <dgm:presLayoutVars>
          <dgm:dir/>
          <dgm:animOne val="branch"/>
          <dgm:animLvl val="lvl"/>
        </dgm:presLayoutVars>
      </dgm:prSet>
      <dgm:spPr/>
    </dgm:pt>
    <dgm:pt modelId="{AAF338E6-C5DF-4B33-8BAC-156F62158BC2}" type="pres">
      <dgm:prSet presAssocID="{2D798CD9-BF06-4761-8B8B-05C86D9657E2}" presName="thickLine" presStyleLbl="alignNode1" presStyleIdx="0" presStyleCnt="2"/>
      <dgm:spPr/>
    </dgm:pt>
    <dgm:pt modelId="{F9D21690-D63B-4E6B-BAC3-33D484BFD267}" type="pres">
      <dgm:prSet presAssocID="{2D798CD9-BF06-4761-8B8B-05C86D9657E2}" presName="horz1" presStyleCnt="0"/>
      <dgm:spPr/>
    </dgm:pt>
    <dgm:pt modelId="{802125E6-2928-422E-A172-1FC516074292}" type="pres">
      <dgm:prSet presAssocID="{2D798CD9-BF06-4761-8B8B-05C86D9657E2}" presName="tx1" presStyleLbl="revTx" presStyleIdx="0" presStyleCnt="2"/>
      <dgm:spPr/>
    </dgm:pt>
    <dgm:pt modelId="{053E471F-D2AB-4F1F-AE0B-C9DCF3B9D92A}" type="pres">
      <dgm:prSet presAssocID="{2D798CD9-BF06-4761-8B8B-05C86D9657E2}" presName="vert1" presStyleCnt="0"/>
      <dgm:spPr/>
    </dgm:pt>
    <dgm:pt modelId="{0464BA17-03B4-4014-81A5-47838B213136}" type="pres">
      <dgm:prSet presAssocID="{C60B6D37-B805-4066-BB2B-9EFD3F364886}" presName="thickLine" presStyleLbl="alignNode1" presStyleIdx="1" presStyleCnt="2"/>
      <dgm:spPr/>
    </dgm:pt>
    <dgm:pt modelId="{B21DFAF7-F6D9-40B2-9009-8A115869557D}" type="pres">
      <dgm:prSet presAssocID="{C60B6D37-B805-4066-BB2B-9EFD3F364886}" presName="horz1" presStyleCnt="0"/>
      <dgm:spPr/>
    </dgm:pt>
    <dgm:pt modelId="{09EF7367-D7F0-4960-9ACE-A2C92C23A9F2}" type="pres">
      <dgm:prSet presAssocID="{C60B6D37-B805-4066-BB2B-9EFD3F364886}" presName="tx1" presStyleLbl="revTx" presStyleIdx="1" presStyleCnt="2"/>
      <dgm:spPr/>
    </dgm:pt>
    <dgm:pt modelId="{C58EEF22-CDCB-4CE8-A5B3-1DA4C8B4BB58}" type="pres">
      <dgm:prSet presAssocID="{C60B6D37-B805-4066-BB2B-9EFD3F364886}" presName="vert1" presStyleCnt="0"/>
      <dgm:spPr/>
    </dgm:pt>
  </dgm:ptLst>
  <dgm:cxnLst>
    <dgm:cxn modelId="{DBAC7E1B-9896-44EF-A8F1-237411FF62D9}" srcId="{97330A69-E067-484B-9184-0C05A91CAD6D}" destId="{C60B6D37-B805-4066-BB2B-9EFD3F364886}" srcOrd="1" destOrd="0" parTransId="{EC3A3F78-E3FC-4F09-9A8A-3DB9FA542648}" sibTransId="{CAF68DE3-570C-4B24-8CDF-3EE064F707AC}"/>
    <dgm:cxn modelId="{E0F9C656-8F89-4EC9-BAE2-ADE293F83FD5}" type="presOf" srcId="{2D798CD9-BF06-4761-8B8B-05C86D9657E2}" destId="{802125E6-2928-422E-A172-1FC516074292}" srcOrd="0" destOrd="0" presId="urn:microsoft.com/office/officeart/2008/layout/LinedList"/>
    <dgm:cxn modelId="{182F6595-DC4D-4D0F-B9A6-143657CE5534}" type="presOf" srcId="{C60B6D37-B805-4066-BB2B-9EFD3F364886}" destId="{09EF7367-D7F0-4960-9ACE-A2C92C23A9F2}" srcOrd="0" destOrd="0" presId="urn:microsoft.com/office/officeart/2008/layout/LinedList"/>
    <dgm:cxn modelId="{5B6B4FA4-064E-4F5A-B590-9ECF3C68626E}" srcId="{97330A69-E067-484B-9184-0C05A91CAD6D}" destId="{2D798CD9-BF06-4761-8B8B-05C86D9657E2}" srcOrd="0" destOrd="0" parTransId="{F1B32658-2F1A-41C2-B9E3-FA0540C50173}" sibTransId="{46C8C725-AC91-4BFF-8137-738A3B9451C6}"/>
    <dgm:cxn modelId="{239B01C5-E2B9-415F-8FF6-0D3C766EA946}" type="presOf" srcId="{97330A69-E067-484B-9184-0C05A91CAD6D}" destId="{EA146F5F-ABDD-4EE7-8BDA-361E19FEFAE1}" srcOrd="0" destOrd="0" presId="urn:microsoft.com/office/officeart/2008/layout/LinedList"/>
    <dgm:cxn modelId="{F3C9E21A-6DF1-40D0-AF10-9C975EC40B5A}" type="presParOf" srcId="{EA146F5F-ABDD-4EE7-8BDA-361E19FEFAE1}" destId="{AAF338E6-C5DF-4B33-8BAC-156F62158BC2}" srcOrd="0" destOrd="0" presId="urn:microsoft.com/office/officeart/2008/layout/LinedList"/>
    <dgm:cxn modelId="{4C95BB25-37A6-4422-B0EB-E7975BCB98C7}" type="presParOf" srcId="{EA146F5F-ABDD-4EE7-8BDA-361E19FEFAE1}" destId="{F9D21690-D63B-4E6B-BAC3-33D484BFD267}" srcOrd="1" destOrd="0" presId="urn:microsoft.com/office/officeart/2008/layout/LinedList"/>
    <dgm:cxn modelId="{C1413E0D-5FB7-44A7-9C1F-0EF7B28E9375}" type="presParOf" srcId="{F9D21690-D63B-4E6B-BAC3-33D484BFD267}" destId="{802125E6-2928-422E-A172-1FC516074292}" srcOrd="0" destOrd="0" presId="urn:microsoft.com/office/officeart/2008/layout/LinedList"/>
    <dgm:cxn modelId="{925E091D-EF94-4E90-8D54-2DD78B622CD5}" type="presParOf" srcId="{F9D21690-D63B-4E6B-BAC3-33D484BFD267}" destId="{053E471F-D2AB-4F1F-AE0B-C9DCF3B9D92A}" srcOrd="1" destOrd="0" presId="urn:microsoft.com/office/officeart/2008/layout/LinedList"/>
    <dgm:cxn modelId="{A2DB88F6-0CD6-4624-AB4C-9C560CE0ACB1}" type="presParOf" srcId="{EA146F5F-ABDD-4EE7-8BDA-361E19FEFAE1}" destId="{0464BA17-03B4-4014-81A5-47838B213136}" srcOrd="2" destOrd="0" presId="urn:microsoft.com/office/officeart/2008/layout/LinedList"/>
    <dgm:cxn modelId="{3F3D6B08-6921-47B7-9678-3274D66BFF8A}" type="presParOf" srcId="{EA146F5F-ABDD-4EE7-8BDA-361E19FEFAE1}" destId="{B21DFAF7-F6D9-40B2-9009-8A115869557D}" srcOrd="3" destOrd="0" presId="urn:microsoft.com/office/officeart/2008/layout/LinedList"/>
    <dgm:cxn modelId="{F8151188-38E3-436E-AE42-AAD9ABD50E48}" type="presParOf" srcId="{B21DFAF7-F6D9-40B2-9009-8A115869557D}" destId="{09EF7367-D7F0-4960-9ACE-A2C92C23A9F2}" srcOrd="0" destOrd="0" presId="urn:microsoft.com/office/officeart/2008/layout/LinedList"/>
    <dgm:cxn modelId="{15E3EEE4-8907-4281-AAD5-127A061A5C18}" type="presParOf" srcId="{B21DFAF7-F6D9-40B2-9009-8A115869557D}" destId="{C58EEF22-CDCB-4CE8-A5B3-1DA4C8B4BB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30A69-E067-484B-9184-0C05A91CAD6D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60B6D37-B805-4066-BB2B-9EFD3F364886}">
      <dgm:prSet/>
      <dgm:spPr/>
      <dgm:t>
        <a:bodyPr/>
        <a:lstStyle/>
        <a:p>
          <a:pPr rtl="0"/>
          <a:r>
            <a:rPr lang="it-IT">
              <a:latin typeface="Calibri"/>
            </a:rPr>
            <a:t>It </a:t>
          </a:r>
          <a:r>
            <a:rPr lang="it-IT" err="1">
              <a:latin typeface="Calibri"/>
            </a:rPr>
            <a:t>also</a:t>
          </a:r>
          <a:r>
            <a:rPr lang="it-IT">
              <a:latin typeface="Calibri"/>
            </a:rPr>
            <a:t> </a:t>
          </a:r>
          <a:r>
            <a:rPr lang="it-IT" err="1">
              <a:latin typeface="Calibri"/>
            </a:rPr>
            <a:t>aim</a:t>
          </a:r>
          <a:r>
            <a:rPr lang="it-IT">
              <a:latin typeface="Calibri"/>
            </a:rPr>
            <a:t> to</a:t>
          </a:r>
          <a:r>
            <a:rPr lang="it-IT"/>
            <a:t> </a:t>
          </a:r>
          <a:r>
            <a:rPr lang="it-IT" b="1" err="1"/>
            <a:t>extend</a:t>
          </a:r>
          <a:r>
            <a:rPr lang="it-IT" b="1"/>
            <a:t> international </a:t>
          </a:r>
          <a:r>
            <a:rPr lang="it-IT" b="1" err="1"/>
            <a:t>cooperation</a:t>
          </a:r>
          <a:r>
            <a:rPr lang="it-IT"/>
            <a:t> to the </a:t>
          </a:r>
          <a:r>
            <a:rPr lang="it-IT" err="1"/>
            <a:t>solution</a:t>
          </a:r>
          <a:r>
            <a:rPr lang="it-IT"/>
            <a:t> of </a:t>
          </a:r>
          <a:r>
            <a:rPr lang="it-IT" err="1"/>
            <a:t>environmental</a:t>
          </a:r>
          <a:r>
            <a:rPr lang="it-IT"/>
            <a:t> </a:t>
          </a:r>
          <a:r>
            <a:rPr lang="it-IT" err="1"/>
            <a:t>problems</a:t>
          </a:r>
          <a:r>
            <a:rPr lang="it-IT"/>
            <a:t> of a global nature, </a:t>
          </a:r>
          <a:r>
            <a:rPr lang="it-IT" err="1"/>
            <a:t>such</a:t>
          </a:r>
          <a:r>
            <a:rPr lang="it-IT"/>
            <a:t> </a:t>
          </a:r>
          <a:r>
            <a:rPr lang="it-IT" err="1"/>
            <a:t>as</a:t>
          </a:r>
          <a:r>
            <a:rPr lang="it-IT"/>
            <a:t> </a:t>
          </a:r>
          <a:r>
            <a:rPr lang="it-IT" b="1" err="1"/>
            <a:t>climate</a:t>
          </a:r>
          <a:r>
            <a:rPr lang="it-IT" b="1"/>
            <a:t> </a:t>
          </a:r>
          <a:r>
            <a:rPr lang="it-IT" b="1" err="1"/>
            <a:t>change</a:t>
          </a:r>
          <a:r>
            <a:rPr lang="it-IT"/>
            <a:t>, </a:t>
          </a:r>
          <a:r>
            <a:rPr lang="it-IT" b="1" err="1"/>
            <a:t>loss</a:t>
          </a:r>
          <a:r>
            <a:rPr lang="it-IT" b="1"/>
            <a:t> of </a:t>
          </a:r>
          <a:r>
            <a:rPr lang="it-IT" b="1" err="1"/>
            <a:t>biological</a:t>
          </a:r>
          <a:r>
            <a:rPr lang="it-IT" b="1"/>
            <a:t> </a:t>
          </a:r>
          <a:r>
            <a:rPr lang="it-IT" b="1" err="1"/>
            <a:t>diversity</a:t>
          </a:r>
          <a:r>
            <a:rPr lang="it-IT" b="1"/>
            <a:t> and </a:t>
          </a:r>
          <a:r>
            <a:rPr lang="it-IT" b="1" err="1"/>
            <a:t>deforestation</a:t>
          </a:r>
          <a:r>
            <a:rPr lang="it-IT" b="1"/>
            <a:t>.</a:t>
          </a:r>
          <a:endParaRPr lang="en-US"/>
        </a:p>
      </dgm:t>
    </dgm:pt>
    <dgm:pt modelId="{EC3A3F78-E3FC-4F09-9A8A-3DB9FA542648}" type="parTrans" cxnId="{DBAC7E1B-9896-44EF-A8F1-237411FF62D9}">
      <dgm:prSet/>
      <dgm:spPr/>
      <dgm:t>
        <a:bodyPr/>
        <a:lstStyle/>
        <a:p>
          <a:endParaRPr lang="en-US"/>
        </a:p>
      </dgm:t>
    </dgm:pt>
    <dgm:pt modelId="{CAF68DE3-570C-4B24-8CDF-3EE064F707AC}" type="sibTrans" cxnId="{DBAC7E1B-9896-44EF-A8F1-237411FF62D9}">
      <dgm:prSet/>
      <dgm:spPr/>
      <dgm:t>
        <a:bodyPr/>
        <a:lstStyle/>
        <a:p>
          <a:endParaRPr lang="en-US"/>
        </a:p>
      </dgm:t>
    </dgm:pt>
    <dgm:pt modelId="{EA146F5F-ABDD-4EE7-8BDA-361E19FEFAE1}" type="pres">
      <dgm:prSet presAssocID="{97330A69-E067-484B-9184-0C05A91CAD6D}" presName="vert0" presStyleCnt="0">
        <dgm:presLayoutVars>
          <dgm:dir/>
          <dgm:animOne val="branch"/>
          <dgm:animLvl val="lvl"/>
        </dgm:presLayoutVars>
      </dgm:prSet>
      <dgm:spPr/>
    </dgm:pt>
    <dgm:pt modelId="{0464BA17-03B4-4014-81A5-47838B213136}" type="pres">
      <dgm:prSet presAssocID="{C60B6D37-B805-4066-BB2B-9EFD3F364886}" presName="thickLine" presStyleLbl="alignNode1" presStyleIdx="0" presStyleCnt="1"/>
      <dgm:spPr/>
    </dgm:pt>
    <dgm:pt modelId="{B21DFAF7-F6D9-40B2-9009-8A115869557D}" type="pres">
      <dgm:prSet presAssocID="{C60B6D37-B805-4066-BB2B-9EFD3F364886}" presName="horz1" presStyleCnt="0"/>
      <dgm:spPr/>
    </dgm:pt>
    <dgm:pt modelId="{09EF7367-D7F0-4960-9ACE-A2C92C23A9F2}" type="pres">
      <dgm:prSet presAssocID="{C60B6D37-B805-4066-BB2B-9EFD3F364886}" presName="tx1" presStyleLbl="revTx" presStyleIdx="0" presStyleCnt="1"/>
      <dgm:spPr/>
    </dgm:pt>
    <dgm:pt modelId="{C58EEF22-CDCB-4CE8-A5B3-1DA4C8B4BB58}" type="pres">
      <dgm:prSet presAssocID="{C60B6D37-B805-4066-BB2B-9EFD3F364886}" presName="vert1" presStyleCnt="0"/>
      <dgm:spPr/>
    </dgm:pt>
  </dgm:ptLst>
  <dgm:cxnLst>
    <dgm:cxn modelId="{DBAC7E1B-9896-44EF-A8F1-237411FF62D9}" srcId="{97330A69-E067-484B-9184-0C05A91CAD6D}" destId="{C60B6D37-B805-4066-BB2B-9EFD3F364886}" srcOrd="0" destOrd="0" parTransId="{EC3A3F78-E3FC-4F09-9A8A-3DB9FA542648}" sibTransId="{CAF68DE3-570C-4B24-8CDF-3EE064F707AC}"/>
    <dgm:cxn modelId="{182F6595-DC4D-4D0F-B9A6-143657CE5534}" type="presOf" srcId="{C60B6D37-B805-4066-BB2B-9EFD3F364886}" destId="{09EF7367-D7F0-4960-9ACE-A2C92C23A9F2}" srcOrd="0" destOrd="0" presId="urn:microsoft.com/office/officeart/2008/layout/LinedList"/>
    <dgm:cxn modelId="{239B01C5-E2B9-415F-8FF6-0D3C766EA946}" type="presOf" srcId="{97330A69-E067-484B-9184-0C05A91CAD6D}" destId="{EA146F5F-ABDD-4EE7-8BDA-361E19FEFAE1}" srcOrd="0" destOrd="0" presId="urn:microsoft.com/office/officeart/2008/layout/LinedList"/>
    <dgm:cxn modelId="{A2DB88F6-0CD6-4624-AB4C-9C560CE0ACB1}" type="presParOf" srcId="{EA146F5F-ABDD-4EE7-8BDA-361E19FEFAE1}" destId="{0464BA17-03B4-4014-81A5-47838B213136}" srcOrd="0" destOrd="0" presId="urn:microsoft.com/office/officeart/2008/layout/LinedList"/>
    <dgm:cxn modelId="{3F3D6B08-6921-47B7-9678-3274D66BFF8A}" type="presParOf" srcId="{EA146F5F-ABDD-4EE7-8BDA-361E19FEFAE1}" destId="{B21DFAF7-F6D9-40B2-9009-8A115869557D}" srcOrd="1" destOrd="0" presId="urn:microsoft.com/office/officeart/2008/layout/LinedList"/>
    <dgm:cxn modelId="{F8151188-38E3-436E-AE42-AAD9ABD50E48}" type="presParOf" srcId="{B21DFAF7-F6D9-40B2-9009-8A115869557D}" destId="{09EF7367-D7F0-4960-9ACE-A2C92C23A9F2}" srcOrd="0" destOrd="0" presId="urn:microsoft.com/office/officeart/2008/layout/LinedList"/>
    <dgm:cxn modelId="{15E3EEE4-8907-4281-AAD5-127A061A5C18}" type="presParOf" srcId="{B21DFAF7-F6D9-40B2-9009-8A115869557D}" destId="{C58EEF22-CDCB-4CE8-A5B3-1DA4C8B4BB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55840-BFBD-46C0-A923-F34A92732BF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B08341-498A-42D5-A6E3-7BD2493E3A82}">
      <dgm:prSet/>
      <dgm:spPr/>
      <dgm:t>
        <a:bodyPr/>
        <a:lstStyle/>
        <a:p>
          <a:r>
            <a:rPr lang="it-IT"/>
            <a:t>The </a:t>
          </a:r>
          <a:r>
            <a:rPr lang="it-IT" b="1"/>
            <a:t>main outcome</a:t>
          </a:r>
          <a:r>
            <a:rPr lang="it-IT"/>
            <a:t> of the Rio Conference was to i</a:t>
          </a:r>
          <a:r>
            <a:rPr lang="it-IT" b="1"/>
            <a:t>ntegrate the objectives of economic development in the context of the principles applicable to international environmental protection.</a:t>
          </a:r>
          <a:r>
            <a:rPr lang="it-IT"/>
            <a:t> </a:t>
          </a:r>
          <a:endParaRPr lang="en-US"/>
        </a:p>
      </dgm:t>
    </dgm:pt>
    <dgm:pt modelId="{4E2451AE-0204-4A81-95B3-E4615E13FBCE}" type="parTrans" cxnId="{F3BCA8C2-DCFB-4769-8C73-E1C392B23C54}">
      <dgm:prSet/>
      <dgm:spPr/>
      <dgm:t>
        <a:bodyPr/>
        <a:lstStyle/>
        <a:p>
          <a:endParaRPr lang="en-US"/>
        </a:p>
      </dgm:t>
    </dgm:pt>
    <dgm:pt modelId="{5ABC9E71-56A0-465F-BAAE-67EE8E58BCA1}" type="sibTrans" cxnId="{F3BCA8C2-DCFB-4769-8C73-E1C392B23C54}">
      <dgm:prSet/>
      <dgm:spPr/>
      <dgm:t>
        <a:bodyPr/>
        <a:lstStyle/>
        <a:p>
          <a:endParaRPr lang="en-US"/>
        </a:p>
      </dgm:t>
    </dgm:pt>
    <dgm:pt modelId="{875FBA2E-FCD0-4974-BBE3-9542BBCDAB0A}">
      <dgm:prSet/>
      <dgm:spPr/>
      <dgm:t>
        <a:bodyPr/>
        <a:lstStyle/>
        <a:p>
          <a:r>
            <a:rPr lang="it-IT"/>
            <a:t>The participating states had the conviction of the value that it could have assumed, in fact, the text reflects the broader consensus of the international community.</a:t>
          </a:r>
          <a:endParaRPr lang="en-US"/>
        </a:p>
      </dgm:t>
    </dgm:pt>
    <dgm:pt modelId="{9A740B81-C79F-4A79-B5AA-323CA4510260}" type="parTrans" cxnId="{22D7E11E-15C2-428F-BD95-B9F8A11830B5}">
      <dgm:prSet/>
      <dgm:spPr/>
      <dgm:t>
        <a:bodyPr/>
        <a:lstStyle/>
        <a:p>
          <a:endParaRPr lang="en-US"/>
        </a:p>
      </dgm:t>
    </dgm:pt>
    <dgm:pt modelId="{82076673-CA11-4386-ADB3-23B2CCBABB4F}" type="sibTrans" cxnId="{22D7E11E-15C2-428F-BD95-B9F8A11830B5}">
      <dgm:prSet/>
      <dgm:spPr/>
      <dgm:t>
        <a:bodyPr/>
        <a:lstStyle/>
        <a:p>
          <a:endParaRPr lang="en-US"/>
        </a:p>
      </dgm:t>
    </dgm:pt>
    <dgm:pt modelId="{1B046026-6D27-4D35-9AC8-B143DB8CFA1E}" type="pres">
      <dgm:prSet presAssocID="{B1B55840-BFBD-46C0-A923-F34A92732BFE}" presName="diagram" presStyleCnt="0">
        <dgm:presLayoutVars>
          <dgm:dir/>
          <dgm:resizeHandles val="exact"/>
        </dgm:presLayoutVars>
      </dgm:prSet>
      <dgm:spPr/>
    </dgm:pt>
    <dgm:pt modelId="{7698E357-6EFC-49D2-B438-56AB2CE31591}" type="pres">
      <dgm:prSet presAssocID="{5EB08341-498A-42D5-A6E3-7BD2493E3A82}" presName="node" presStyleLbl="node1" presStyleIdx="0" presStyleCnt="2">
        <dgm:presLayoutVars>
          <dgm:bulletEnabled val="1"/>
        </dgm:presLayoutVars>
      </dgm:prSet>
      <dgm:spPr/>
    </dgm:pt>
    <dgm:pt modelId="{143B9334-5C2B-46DB-B4C7-ED23AB47097F}" type="pres">
      <dgm:prSet presAssocID="{5ABC9E71-56A0-465F-BAAE-67EE8E58BCA1}" presName="sibTrans" presStyleCnt="0"/>
      <dgm:spPr/>
    </dgm:pt>
    <dgm:pt modelId="{479B8977-9D5B-4414-A6E8-9DAB526D118B}" type="pres">
      <dgm:prSet presAssocID="{875FBA2E-FCD0-4974-BBE3-9542BBCDAB0A}" presName="node" presStyleLbl="node1" presStyleIdx="1" presStyleCnt="2">
        <dgm:presLayoutVars>
          <dgm:bulletEnabled val="1"/>
        </dgm:presLayoutVars>
      </dgm:prSet>
      <dgm:spPr/>
    </dgm:pt>
  </dgm:ptLst>
  <dgm:cxnLst>
    <dgm:cxn modelId="{330A3807-C3AC-4880-A351-50C96FA67B01}" type="presOf" srcId="{B1B55840-BFBD-46C0-A923-F34A92732BFE}" destId="{1B046026-6D27-4D35-9AC8-B143DB8CFA1E}" srcOrd="0" destOrd="0" presId="urn:microsoft.com/office/officeart/2005/8/layout/default"/>
    <dgm:cxn modelId="{22D7E11E-15C2-428F-BD95-B9F8A11830B5}" srcId="{B1B55840-BFBD-46C0-A923-F34A92732BFE}" destId="{875FBA2E-FCD0-4974-BBE3-9542BBCDAB0A}" srcOrd="1" destOrd="0" parTransId="{9A740B81-C79F-4A79-B5AA-323CA4510260}" sibTransId="{82076673-CA11-4386-ADB3-23B2CCBABB4F}"/>
    <dgm:cxn modelId="{C8738D37-2824-4F29-80A5-5B1FC535D314}" type="presOf" srcId="{5EB08341-498A-42D5-A6E3-7BD2493E3A82}" destId="{7698E357-6EFC-49D2-B438-56AB2CE31591}" srcOrd="0" destOrd="0" presId="urn:microsoft.com/office/officeart/2005/8/layout/default"/>
    <dgm:cxn modelId="{E1B076B1-02B0-4FA5-BB8B-7C2B97DE25EB}" type="presOf" srcId="{875FBA2E-FCD0-4974-BBE3-9542BBCDAB0A}" destId="{479B8977-9D5B-4414-A6E8-9DAB526D118B}" srcOrd="0" destOrd="0" presId="urn:microsoft.com/office/officeart/2005/8/layout/default"/>
    <dgm:cxn modelId="{F3BCA8C2-DCFB-4769-8C73-E1C392B23C54}" srcId="{B1B55840-BFBD-46C0-A923-F34A92732BFE}" destId="{5EB08341-498A-42D5-A6E3-7BD2493E3A82}" srcOrd="0" destOrd="0" parTransId="{4E2451AE-0204-4A81-95B3-E4615E13FBCE}" sibTransId="{5ABC9E71-56A0-465F-BAAE-67EE8E58BCA1}"/>
    <dgm:cxn modelId="{CDAA3F25-3513-4747-B008-70619561E301}" type="presParOf" srcId="{1B046026-6D27-4D35-9AC8-B143DB8CFA1E}" destId="{7698E357-6EFC-49D2-B438-56AB2CE31591}" srcOrd="0" destOrd="0" presId="urn:microsoft.com/office/officeart/2005/8/layout/default"/>
    <dgm:cxn modelId="{6BB65755-549D-4E0A-9F3B-82AA6016EB2D}" type="presParOf" srcId="{1B046026-6D27-4D35-9AC8-B143DB8CFA1E}" destId="{143B9334-5C2B-46DB-B4C7-ED23AB47097F}" srcOrd="1" destOrd="0" presId="urn:microsoft.com/office/officeart/2005/8/layout/default"/>
    <dgm:cxn modelId="{BFFD635F-BA99-46F7-AC90-9B4A686F1824}" type="presParOf" srcId="{1B046026-6D27-4D35-9AC8-B143DB8CFA1E}" destId="{479B8977-9D5B-4414-A6E8-9DAB526D118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338E6-C5DF-4B33-8BAC-156F62158BC2}">
      <dsp:nvSpPr>
        <dsp:cNvPr id="0" name=""/>
        <dsp:cNvSpPr/>
      </dsp:nvSpPr>
      <dsp:spPr>
        <a:xfrm>
          <a:off x="0" y="0"/>
          <a:ext cx="50989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2125E6-2928-422E-A172-1FC516074292}">
      <dsp:nvSpPr>
        <dsp:cNvPr id="0" name=""/>
        <dsp:cNvSpPr/>
      </dsp:nvSpPr>
      <dsp:spPr>
        <a:xfrm>
          <a:off x="0" y="0"/>
          <a:ext cx="5098904" cy="185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err="1"/>
            <a:t>It</a:t>
          </a:r>
          <a:r>
            <a:rPr lang="it-IT" sz="2300" kern="1200"/>
            <a:t> </a:t>
          </a:r>
          <a:r>
            <a:rPr lang="it-IT" sz="2300" kern="1200" err="1"/>
            <a:t>marks</a:t>
          </a:r>
          <a:r>
            <a:rPr lang="it-IT" sz="2300" kern="1200"/>
            <a:t> the </a:t>
          </a:r>
          <a:r>
            <a:rPr lang="it-IT" sz="2300" kern="1200" err="1"/>
            <a:t>beginning</a:t>
          </a:r>
          <a:r>
            <a:rPr lang="it-IT" sz="2300" kern="1200"/>
            <a:t> of </a:t>
          </a:r>
          <a:r>
            <a:rPr lang="it-IT" sz="2300" kern="1200" err="1"/>
            <a:t>this</a:t>
          </a:r>
          <a:r>
            <a:rPr lang="it-IT" sz="2300" kern="1200"/>
            <a:t> second </a:t>
          </a:r>
          <a:r>
            <a:rPr lang="it-IT" sz="2300" kern="1200" err="1"/>
            <a:t>phase</a:t>
          </a:r>
          <a:r>
            <a:rPr lang="it-IT" sz="2300" kern="1200"/>
            <a:t>, </a:t>
          </a:r>
          <a:r>
            <a:rPr lang="it-IT" sz="2300" kern="1200" err="1"/>
            <a:t>aimed</a:t>
          </a:r>
          <a:r>
            <a:rPr lang="it-IT" sz="2300" kern="1200"/>
            <a:t> </a:t>
          </a:r>
          <a:r>
            <a:rPr lang="it-IT" sz="2300" kern="1200" err="1"/>
            <a:t>at</a:t>
          </a:r>
          <a:r>
            <a:rPr lang="it-IT" sz="2300" kern="1200"/>
            <a:t> making </a:t>
          </a:r>
          <a:r>
            <a:rPr lang="it-IT" sz="2300" b="1" kern="1200"/>
            <a:t>the </a:t>
          </a:r>
          <a:r>
            <a:rPr lang="it-IT" sz="2300" b="1" kern="1200" err="1"/>
            <a:t>imperatives</a:t>
          </a:r>
          <a:r>
            <a:rPr lang="it-IT" sz="2300" b="1" kern="1200"/>
            <a:t> of </a:t>
          </a:r>
          <a:r>
            <a:rPr lang="it-IT" sz="2300" b="1" kern="1200" err="1"/>
            <a:t>economic</a:t>
          </a:r>
          <a:r>
            <a:rPr lang="it-IT" sz="2300" b="1" kern="1200"/>
            <a:t> </a:t>
          </a:r>
          <a:r>
            <a:rPr lang="it-IT" sz="2300" b="1" kern="1200" err="1"/>
            <a:t>development</a:t>
          </a:r>
          <a:r>
            <a:rPr lang="it-IT" sz="2300" b="1" kern="1200"/>
            <a:t> </a:t>
          </a:r>
          <a:r>
            <a:rPr lang="it-IT" sz="2300" b="1" kern="1200" err="1"/>
            <a:t>compatible</a:t>
          </a:r>
          <a:r>
            <a:rPr lang="it-IT" sz="2300" b="1" kern="1200"/>
            <a:t> with the </a:t>
          </a:r>
          <a:r>
            <a:rPr lang="it-IT" sz="2300" b="1" kern="1200" err="1"/>
            <a:t>requirements</a:t>
          </a:r>
          <a:r>
            <a:rPr lang="it-IT" sz="2300" b="1" kern="1200"/>
            <a:t> of </a:t>
          </a:r>
          <a:r>
            <a:rPr lang="it-IT" sz="2300" b="1" kern="1200" err="1"/>
            <a:t>environmental</a:t>
          </a:r>
          <a:r>
            <a:rPr lang="it-IT" sz="2300" b="1" kern="1200"/>
            <a:t> </a:t>
          </a:r>
          <a:r>
            <a:rPr lang="it-IT" sz="2300" b="1" kern="1200" err="1"/>
            <a:t>protection</a:t>
          </a:r>
          <a:r>
            <a:rPr lang="it-IT" sz="2300" b="1" kern="1200"/>
            <a:t> </a:t>
          </a:r>
          <a:endParaRPr lang="en-US" sz="2300" kern="1200"/>
        </a:p>
      </dsp:txBody>
      <dsp:txXfrm>
        <a:off x="0" y="0"/>
        <a:ext cx="5098904" cy="1852608"/>
      </dsp:txXfrm>
    </dsp:sp>
    <dsp:sp modelId="{0464BA17-03B4-4014-81A5-47838B213136}">
      <dsp:nvSpPr>
        <dsp:cNvPr id="0" name=""/>
        <dsp:cNvSpPr/>
      </dsp:nvSpPr>
      <dsp:spPr>
        <a:xfrm>
          <a:off x="0" y="1852608"/>
          <a:ext cx="50989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EF7367-D7F0-4960-9ACE-A2C92C23A9F2}">
      <dsp:nvSpPr>
        <dsp:cNvPr id="0" name=""/>
        <dsp:cNvSpPr/>
      </dsp:nvSpPr>
      <dsp:spPr>
        <a:xfrm>
          <a:off x="0" y="1852608"/>
          <a:ext cx="5098904" cy="185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b="1" kern="1200"/>
        </a:p>
      </dsp:txBody>
      <dsp:txXfrm>
        <a:off x="0" y="1852608"/>
        <a:ext cx="5098904" cy="1852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BA17-03B4-4014-81A5-47838B213136}">
      <dsp:nvSpPr>
        <dsp:cNvPr id="0" name=""/>
        <dsp:cNvSpPr/>
      </dsp:nvSpPr>
      <dsp:spPr>
        <a:xfrm>
          <a:off x="0" y="0"/>
          <a:ext cx="50989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EF7367-D7F0-4960-9ACE-A2C92C23A9F2}">
      <dsp:nvSpPr>
        <dsp:cNvPr id="0" name=""/>
        <dsp:cNvSpPr/>
      </dsp:nvSpPr>
      <dsp:spPr>
        <a:xfrm>
          <a:off x="0" y="0"/>
          <a:ext cx="5098904" cy="3705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>
              <a:latin typeface="Calibri"/>
            </a:rPr>
            <a:t>It </a:t>
          </a:r>
          <a:r>
            <a:rPr lang="it-IT" sz="3100" kern="1200" err="1">
              <a:latin typeface="Calibri"/>
            </a:rPr>
            <a:t>also</a:t>
          </a:r>
          <a:r>
            <a:rPr lang="it-IT" sz="3100" kern="1200">
              <a:latin typeface="Calibri"/>
            </a:rPr>
            <a:t> </a:t>
          </a:r>
          <a:r>
            <a:rPr lang="it-IT" sz="3100" kern="1200" err="1">
              <a:latin typeface="Calibri"/>
            </a:rPr>
            <a:t>aim</a:t>
          </a:r>
          <a:r>
            <a:rPr lang="it-IT" sz="3100" kern="1200">
              <a:latin typeface="Calibri"/>
            </a:rPr>
            <a:t> to</a:t>
          </a:r>
          <a:r>
            <a:rPr lang="it-IT" sz="3100" kern="1200"/>
            <a:t> </a:t>
          </a:r>
          <a:r>
            <a:rPr lang="it-IT" sz="3100" b="1" kern="1200" err="1"/>
            <a:t>extend</a:t>
          </a:r>
          <a:r>
            <a:rPr lang="it-IT" sz="3100" b="1" kern="1200"/>
            <a:t> international </a:t>
          </a:r>
          <a:r>
            <a:rPr lang="it-IT" sz="3100" b="1" kern="1200" err="1"/>
            <a:t>cooperation</a:t>
          </a:r>
          <a:r>
            <a:rPr lang="it-IT" sz="3100" kern="1200"/>
            <a:t> to the </a:t>
          </a:r>
          <a:r>
            <a:rPr lang="it-IT" sz="3100" kern="1200" err="1"/>
            <a:t>solution</a:t>
          </a:r>
          <a:r>
            <a:rPr lang="it-IT" sz="3100" kern="1200"/>
            <a:t> of </a:t>
          </a:r>
          <a:r>
            <a:rPr lang="it-IT" sz="3100" kern="1200" err="1"/>
            <a:t>environmental</a:t>
          </a:r>
          <a:r>
            <a:rPr lang="it-IT" sz="3100" kern="1200"/>
            <a:t> </a:t>
          </a:r>
          <a:r>
            <a:rPr lang="it-IT" sz="3100" kern="1200" err="1"/>
            <a:t>problems</a:t>
          </a:r>
          <a:r>
            <a:rPr lang="it-IT" sz="3100" kern="1200"/>
            <a:t> of a global nature, </a:t>
          </a:r>
          <a:r>
            <a:rPr lang="it-IT" sz="3100" kern="1200" err="1"/>
            <a:t>such</a:t>
          </a:r>
          <a:r>
            <a:rPr lang="it-IT" sz="3100" kern="1200"/>
            <a:t> </a:t>
          </a:r>
          <a:r>
            <a:rPr lang="it-IT" sz="3100" kern="1200" err="1"/>
            <a:t>as</a:t>
          </a:r>
          <a:r>
            <a:rPr lang="it-IT" sz="3100" kern="1200"/>
            <a:t> </a:t>
          </a:r>
          <a:r>
            <a:rPr lang="it-IT" sz="3100" b="1" kern="1200" err="1"/>
            <a:t>climate</a:t>
          </a:r>
          <a:r>
            <a:rPr lang="it-IT" sz="3100" b="1" kern="1200"/>
            <a:t> </a:t>
          </a:r>
          <a:r>
            <a:rPr lang="it-IT" sz="3100" b="1" kern="1200" err="1"/>
            <a:t>change</a:t>
          </a:r>
          <a:r>
            <a:rPr lang="it-IT" sz="3100" kern="1200"/>
            <a:t>, </a:t>
          </a:r>
          <a:r>
            <a:rPr lang="it-IT" sz="3100" b="1" kern="1200" err="1"/>
            <a:t>loss</a:t>
          </a:r>
          <a:r>
            <a:rPr lang="it-IT" sz="3100" b="1" kern="1200"/>
            <a:t> of </a:t>
          </a:r>
          <a:r>
            <a:rPr lang="it-IT" sz="3100" b="1" kern="1200" err="1"/>
            <a:t>biological</a:t>
          </a:r>
          <a:r>
            <a:rPr lang="it-IT" sz="3100" b="1" kern="1200"/>
            <a:t> </a:t>
          </a:r>
          <a:r>
            <a:rPr lang="it-IT" sz="3100" b="1" kern="1200" err="1"/>
            <a:t>diversity</a:t>
          </a:r>
          <a:r>
            <a:rPr lang="it-IT" sz="3100" b="1" kern="1200"/>
            <a:t> and </a:t>
          </a:r>
          <a:r>
            <a:rPr lang="it-IT" sz="3100" b="1" kern="1200" err="1"/>
            <a:t>deforestation</a:t>
          </a:r>
          <a:r>
            <a:rPr lang="it-IT" sz="3100" b="1" kern="1200"/>
            <a:t>.</a:t>
          </a:r>
          <a:endParaRPr lang="en-US" sz="3100" kern="1200"/>
        </a:p>
      </dsp:txBody>
      <dsp:txXfrm>
        <a:off x="0" y="0"/>
        <a:ext cx="5098904" cy="3705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8E357-6EFC-49D2-B438-56AB2CE31591}">
      <dsp:nvSpPr>
        <dsp:cNvPr id="0" name=""/>
        <dsp:cNvSpPr/>
      </dsp:nvSpPr>
      <dsp:spPr>
        <a:xfrm>
          <a:off x="0" y="6184"/>
          <a:ext cx="4358346" cy="26150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The </a:t>
          </a:r>
          <a:r>
            <a:rPr lang="it-IT" sz="2400" b="1" kern="1200"/>
            <a:t>main outcome</a:t>
          </a:r>
          <a:r>
            <a:rPr lang="it-IT" sz="2400" kern="1200"/>
            <a:t> of the Rio Conference was to i</a:t>
          </a:r>
          <a:r>
            <a:rPr lang="it-IT" sz="2400" b="1" kern="1200"/>
            <a:t>ntegrate the objectives of economic development in the context of the principles applicable to international environmental protection.</a:t>
          </a:r>
          <a:r>
            <a:rPr lang="it-IT" sz="2400" kern="1200"/>
            <a:t> </a:t>
          </a:r>
          <a:endParaRPr lang="en-US" sz="2400" kern="1200"/>
        </a:p>
      </dsp:txBody>
      <dsp:txXfrm>
        <a:off x="0" y="6184"/>
        <a:ext cx="4358346" cy="2615007"/>
      </dsp:txXfrm>
    </dsp:sp>
    <dsp:sp modelId="{479B8977-9D5B-4414-A6E8-9DAB526D118B}">
      <dsp:nvSpPr>
        <dsp:cNvPr id="0" name=""/>
        <dsp:cNvSpPr/>
      </dsp:nvSpPr>
      <dsp:spPr>
        <a:xfrm>
          <a:off x="0" y="3057026"/>
          <a:ext cx="4358346" cy="261500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The participating states had the conviction of the value that it could have assumed, in fact, the text reflects the broader consensus of the international community.</a:t>
          </a:r>
          <a:endParaRPr lang="en-US" sz="2400" kern="1200"/>
        </a:p>
      </dsp:txBody>
      <dsp:txXfrm>
        <a:off x="0" y="3057026"/>
        <a:ext cx="4358346" cy="261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55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46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7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8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3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5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5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85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82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1B95-09E1-5B42-8567-C334EC00435D}" type="datetimeFigureOut">
              <a:rPr lang="it-IT" smtClean="0"/>
              <a:t>21/02/2024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83AE-1543-D44E-A2E6-0BE417E72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5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3900" y="1383528"/>
            <a:ext cx="4444491" cy="3167510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it-IT" sz="5300"/>
              <a:t> The evolution of international environmental law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3900" y="4582814"/>
            <a:ext cx="4444491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it-IT">
                <a:ea typeface="Calibri"/>
                <a:cs typeface="Calibri"/>
              </a:rPr>
              <a:t>Prof.ssa Sveva Del Gatto</a:t>
            </a:r>
            <a:endParaRPr lang="it-IT"/>
          </a:p>
        </p:txBody>
      </p:sp>
      <p:pic>
        <p:nvPicPr>
          <p:cNvPr id="4" name="Immagine 3" descr="Università degli studi di Macerata">
            <a:extLst>
              <a:ext uri="{FF2B5EF4-FFF2-40B4-BE49-F238E27FC236}">
                <a16:creationId xmlns:a16="http://schemas.microsoft.com/office/drawing/2014/main" id="{4FF031F2-2046-F37B-4FF7-9B2777F7F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721" y="3076879"/>
            <a:ext cx="1966329" cy="7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ug boat">
            <a:extLst>
              <a:ext uri="{FF2B5EF4-FFF2-40B4-BE49-F238E27FC236}">
                <a16:creationId xmlns:a16="http://schemas.microsoft.com/office/drawing/2014/main" id="{F2B79220-1FDB-5ED5-3EA4-B145DC9A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5789" y="1551128"/>
            <a:ext cx="3583036" cy="358303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it-IT" sz="2100" b="1"/>
            </a:br>
            <a:r>
              <a:rPr lang="it-IT" sz="2100" b="1" err="1"/>
              <a:t>Several</a:t>
            </a:r>
            <a:r>
              <a:rPr lang="it-IT" sz="2100" b="1"/>
              <a:t> </a:t>
            </a:r>
            <a:r>
              <a:rPr lang="it-IT" sz="2100" b="1" err="1"/>
              <a:t>factors</a:t>
            </a:r>
            <a:r>
              <a:rPr lang="it-IT" sz="2100" b="1"/>
              <a:t> lead to a reversal of the </a:t>
            </a:r>
            <a:r>
              <a:rPr lang="it-IT" sz="2100" b="1" err="1"/>
              <a:t>previous</a:t>
            </a:r>
            <a:r>
              <a:rPr lang="it-IT" sz="2100" b="1"/>
              <a:t> </a:t>
            </a:r>
            <a:r>
              <a:rPr lang="it-IT" sz="2100" b="1" err="1">
                <a:solidFill>
                  <a:srgbClr val="FF0000"/>
                </a:solidFill>
              </a:rPr>
              <a:t>laissez</a:t>
            </a:r>
            <a:r>
              <a:rPr lang="it-IT" sz="2100" b="1">
                <a:solidFill>
                  <a:srgbClr val="FF0000"/>
                </a:solidFill>
              </a:rPr>
              <a:t> </a:t>
            </a:r>
            <a:r>
              <a:rPr lang="it-IT" sz="2100" b="1" err="1">
                <a:solidFill>
                  <a:srgbClr val="FF0000"/>
                </a:solidFill>
              </a:rPr>
              <a:t>faire</a:t>
            </a:r>
            <a:r>
              <a:rPr lang="it-IT" sz="2100" b="1">
                <a:solidFill>
                  <a:srgbClr val="FF0000"/>
                </a:solidFill>
              </a:rPr>
              <a:t> </a:t>
            </a:r>
            <a:r>
              <a:rPr lang="it-IT" sz="2100" b="1" err="1">
                <a:solidFill>
                  <a:srgbClr val="FF0000"/>
                </a:solidFill>
              </a:rPr>
              <a:t>approac</a:t>
            </a:r>
            <a:r>
              <a:rPr lang="it-IT" sz="2100" b="1" err="1"/>
              <a:t>h</a:t>
            </a:r>
            <a:br>
              <a:rPr lang="it-IT" sz="2100"/>
            </a:br>
            <a:endParaRPr lang="it-IT" sz="21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84443"/>
            <a:ext cx="4271483" cy="41815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500"/>
              <a:t>On March 18 1967, the tanker Torrey Canyon </a:t>
            </a:r>
            <a:r>
              <a:rPr lang="it-IT" sz="2500" err="1"/>
              <a:t>poured</a:t>
            </a:r>
            <a:r>
              <a:rPr lang="it-IT" sz="2500"/>
              <a:t> </a:t>
            </a:r>
            <a:r>
              <a:rPr lang="it-IT" sz="2500" err="1"/>
              <a:t>into</a:t>
            </a:r>
            <a:r>
              <a:rPr lang="it-IT" sz="2500"/>
              <a:t> the </a:t>
            </a:r>
            <a:r>
              <a:rPr lang="it-IT" sz="2500" err="1"/>
              <a:t>sea</a:t>
            </a:r>
            <a:r>
              <a:rPr lang="it-IT" sz="2500"/>
              <a:t> </a:t>
            </a:r>
            <a:r>
              <a:rPr lang="it-IT" sz="2500" err="1"/>
              <a:t>between</a:t>
            </a:r>
            <a:r>
              <a:rPr lang="it-IT" sz="2500"/>
              <a:t> the </a:t>
            </a:r>
            <a:r>
              <a:rPr lang="it-IT" sz="2500" err="1"/>
              <a:t>Isles</a:t>
            </a:r>
            <a:r>
              <a:rPr lang="it-IT" sz="2500"/>
              <a:t> of Scilly and </a:t>
            </a:r>
            <a:r>
              <a:rPr lang="it-IT" sz="2500" err="1"/>
              <a:t>Land's</a:t>
            </a:r>
            <a:r>
              <a:rPr lang="it-IT" sz="2500"/>
              <a:t> End in the English Channel a cargo of 120,000 tons of oil, </a:t>
            </a:r>
            <a:r>
              <a:rPr lang="it-IT" sz="2500" b="1" err="1"/>
              <a:t>destroying</a:t>
            </a:r>
            <a:r>
              <a:rPr lang="it-IT" sz="2500" b="1"/>
              <a:t> </a:t>
            </a:r>
            <a:r>
              <a:rPr lang="it-IT" sz="2500" b="1" err="1"/>
              <a:t>much</a:t>
            </a:r>
            <a:r>
              <a:rPr lang="it-IT" sz="2500" b="1"/>
              <a:t> of the marine </a:t>
            </a:r>
            <a:r>
              <a:rPr lang="it-IT" sz="2500" b="1" err="1"/>
              <a:t>biological</a:t>
            </a:r>
            <a:r>
              <a:rPr lang="it-IT" sz="2500" b="1"/>
              <a:t> </a:t>
            </a:r>
            <a:r>
              <a:rPr lang="it-IT" sz="2500" b="1" err="1"/>
              <a:t>resources</a:t>
            </a:r>
            <a:r>
              <a:rPr lang="it-IT" sz="2500"/>
              <a:t> </a:t>
            </a:r>
            <a:r>
              <a:rPr lang="it-IT" sz="2500" err="1"/>
              <a:t>between</a:t>
            </a:r>
            <a:r>
              <a:rPr lang="it-IT" sz="2500"/>
              <a:t> the </a:t>
            </a:r>
            <a:r>
              <a:rPr lang="it-IT" sz="2500" err="1"/>
              <a:t>southern</a:t>
            </a:r>
            <a:r>
              <a:rPr lang="it-IT" sz="2500"/>
              <a:t> part of the British </a:t>
            </a:r>
            <a:r>
              <a:rPr lang="it-IT" sz="2500" err="1"/>
              <a:t>coast</a:t>
            </a:r>
            <a:r>
              <a:rPr lang="it-IT" sz="2500"/>
              <a:t> and </a:t>
            </a:r>
            <a:r>
              <a:rPr lang="it-IT" sz="2500" err="1"/>
              <a:t>Normandy</a:t>
            </a:r>
            <a:r>
              <a:rPr lang="it-IT" sz="2500"/>
              <a:t>.</a:t>
            </a:r>
            <a:endParaRPr lang="it-IT" sz="25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15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ea typeface="Calibri"/>
                <a:cs typeface="Calibri"/>
              </a:rPr>
              <a:t>The </a:t>
            </a:r>
            <a:r>
              <a:rPr lang="it-IT" err="1">
                <a:ea typeface="Calibri"/>
                <a:cs typeface="Calibri"/>
              </a:rPr>
              <a:t>inadequacy</a:t>
            </a:r>
            <a:r>
              <a:rPr lang="it-IT">
                <a:ea typeface="Calibri"/>
                <a:cs typeface="Calibri"/>
              </a:rPr>
              <a:t> of the </a:t>
            </a:r>
            <a:r>
              <a:rPr lang="it-IT" err="1">
                <a:ea typeface="Calibri"/>
                <a:cs typeface="Calibri"/>
              </a:rPr>
              <a:t>emergency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measures</a:t>
            </a:r>
            <a:endParaRPr lang="it-IT" err="1"/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38641"/>
            <a:ext cx="7877095" cy="2785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/>
              <a:t>The event </a:t>
            </a:r>
            <a:r>
              <a:rPr lang="it-IT" err="1"/>
              <a:t>demonstrated</a:t>
            </a:r>
            <a:r>
              <a:rPr lang="it-IT"/>
              <a:t> the </a:t>
            </a:r>
            <a:r>
              <a:rPr lang="it-IT" err="1"/>
              <a:t>t</a:t>
            </a:r>
            <a:r>
              <a:rPr lang="it-IT" b="1" err="1"/>
              <a:t>otal</a:t>
            </a:r>
            <a:r>
              <a:rPr lang="it-IT" b="1"/>
              <a:t> </a:t>
            </a:r>
            <a:r>
              <a:rPr lang="it-IT" b="1" err="1"/>
              <a:t>inadequacy</a:t>
            </a:r>
            <a:r>
              <a:rPr lang="it-IT" b="1"/>
              <a:t> of the </a:t>
            </a:r>
            <a:r>
              <a:rPr lang="it-IT" b="1" err="1"/>
              <a:t>emergency</a:t>
            </a:r>
            <a:r>
              <a:rPr lang="it-IT" b="1"/>
              <a:t> </a:t>
            </a:r>
            <a:r>
              <a:rPr lang="it-IT" b="1" err="1"/>
              <a:t>measures</a:t>
            </a:r>
            <a:r>
              <a:rPr lang="it-IT"/>
              <a:t> </a:t>
            </a:r>
            <a:r>
              <a:rPr lang="it-IT" err="1"/>
              <a:t>taken</a:t>
            </a:r>
            <a:r>
              <a:rPr lang="it-IT"/>
              <a:t> to deal with the situation, some of </a:t>
            </a:r>
            <a:r>
              <a:rPr lang="it-IT" err="1"/>
              <a:t>them</a:t>
            </a:r>
            <a:r>
              <a:rPr lang="it-IT"/>
              <a:t> </a:t>
            </a:r>
            <a:r>
              <a:rPr lang="it-IT" err="1"/>
              <a:t>lethal</a:t>
            </a:r>
            <a:r>
              <a:rPr lang="it-IT"/>
              <a:t>, </a:t>
            </a:r>
            <a:r>
              <a:rPr lang="it-IT" err="1"/>
              <a:t>such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the m</a:t>
            </a:r>
            <a:r>
              <a:rPr lang="it-IT" b="1"/>
              <a:t>assive use of </a:t>
            </a:r>
            <a:r>
              <a:rPr lang="it-IT" b="1" err="1"/>
              <a:t>chemical</a:t>
            </a:r>
            <a:r>
              <a:rPr lang="it-IT" b="1"/>
              <a:t> </a:t>
            </a:r>
            <a:r>
              <a:rPr lang="it-IT" b="1" err="1"/>
              <a:t>solvents</a:t>
            </a:r>
            <a:r>
              <a:rPr lang="it-IT"/>
              <a:t>.</a:t>
            </a:r>
            <a:endParaRPr lang="it-IT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99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ea typeface="Calibri"/>
                <a:cs typeface="Calibri"/>
              </a:rPr>
              <a:t>The </a:t>
            </a:r>
            <a:r>
              <a:rPr lang="it-IT" err="1">
                <a:ea typeface="Calibri"/>
                <a:cs typeface="Calibri"/>
              </a:rPr>
              <a:t>inadequacy</a:t>
            </a:r>
            <a:r>
              <a:rPr lang="it-IT">
                <a:ea typeface="Calibri"/>
                <a:cs typeface="Calibri"/>
              </a:rPr>
              <a:t> of the </a:t>
            </a:r>
            <a:r>
              <a:rPr lang="it-IT" err="1">
                <a:ea typeface="Calibri"/>
                <a:cs typeface="Calibri"/>
              </a:rPr>
              <a:t>emergency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measures</a:t>
            </a:r>
            <a:endParaRPr lang="it-IT" err="1"/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48246"/>
            <a:ext cx="7877095" cy="3246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dirty="0"/>
              <a:t>The </a:t>
            </a:r>
            <a:r>
              <a:rPr lang="it-IT" err="1"/>
              <a:t>factors</a:t>
            </a:r>
            <a:r>
              <a:rPr lang="it-IT" dirty="0"/>
              <a:t> </a:t>
            </a:r>
            <a:r>
              <a:rPr lang="it-IT" err="1"/>
              <a:t>indicated</a:t>
            </a:r>
            <a:r>
              <a:rPr lang="it-IT" dirty="0"/>
              <a:t> </a:t>
            </a:r>
            <a:r>
              <a:rPr lang="it-IT" err="1"/>
              <a:t>contribute</a:t>
            </a:r>
            <a:r>
              <a:rPr lang="it-IT" dirty="0"/>
              <a:t> to a </a:t>
            </a:r>
            <a:r>
              <a:rPr lang="it-IT" b="1" err="1"/>
              <a:t>rapid</a:t>
            </a:r>
            <a:r>
              <a:rPr lang="it-IT" b="1" dirty="0"/>
              <a:t> </a:t>
            </a:r>
            <a:r>
              <a:rPr lang="it-IT" b="1" err="1"/>
              <a:t>change</a:t>
            </a:r>
            <a:r>
              <a:rPr lang="it-IT" b="1" dirty="0"/>
              <a:t> </a:t>
            </a:r>
            <a:r>
              <a:rPr lang="it-IT" dirty="0"/>
              <a:t>of </a:t>
            </a:r>
            <a:r>
              <a:rPr lang="it-IT" err="1"/>
              <a:t>course</a:t>
            </a:r>
            <a:r>
              <a:rPr lang="it-IT" dirty="0"/>
              <a:t>, </a:t>
            </a:r>
            <a:r>
              <a:rPr lang="it-IT" err="1"/>
              <a:t>marked</a:t>
            </a:r>
            <a:r>
              <a:rPr lang="it-IT" dirty="0"/>
              <a:t> by the </a:t>
            </a:r>
            <a:r>
              <a:rPr lang="it-IT" err="1"/>
              <a:t>conclusion</a:t>
            </a:r>
            <a:r>
              <a:rPr lang="it-IT" dirty="0"/>
              <a:t> of </a:t>
            </a:r>
            <a:r>
              <a:rPr lang="it-IT" err="1"/>
              <a:t>numerous</a:t>
            </a:r>
            <a:r>
              <a:rPr lang="it-IT" dirty="0"/>
              <a:t> </a:t>
            </a:r>
            <a:r>
              <a:rPr lang="it-IT" b="1" dirty="0"/>
              <a:t>international </a:t>
            </a:r>
            <a:r>
              <a:rPr lang="it-IT" b="1" err="1"/>
              <a:t>environmental</a:t>
            </a:r>
            <a:r>
              <a:rPr lang="it-IT" b="1" dirty="0"/>
              <a:t> conventions</a:t>
            </a:r>
            <a:r>
              <a:rPr lang="it-IT" dirty="0"/>
              <a:t>, in </a:t>
            </a:r>
            <a:r>
              <a:rPr lang="it-IT" err="1"/>
              <a:t>which</a:t>
            </a:r>
            <a:r>
              <a:rPr lang="it-IT" dirty="0"/>
              <a:t> the </a:t>
            </a:r>
            <a:r>
              <a:rPr lang="it-IT" err="1"/>
              <a:t>emphasis</a:t>
            </a:r>
            <a:r>
              <a:rPr lang="it-IT" dirty="0"/>
              <a:t> </a:t>
            </a:r>
            <a:r>
              <a:rPr lang="it-IT" err="1"/>
              <a:t>is</a:t>
            </a:r>
            <a:r>
              <a:rPr lang="it-IT" dirty="0"/>
              <a:t> </a:t>
            </a:r>
            <a:r>
              <a:rPr lang="it-IT" b="1" dirty="0"/>
              <a:t>on </a:t>
            </a:r>
            <a:r>
              <a:rPr lang="it-IT" b="1" err="1">
                <a:highlight>
                  <a:srgbClr val="FFFF00"/>
                </a:highlight>
              </a:rPr>
              <a:t>preventing</a:t>
            </a:r>
            <a:r>
              <a:rPr lang="it-IT" b="1" dirty="0">
                <a:highlight>
                  <a:srgbClr val="FFFF00"/>
                </a:highlight>
              </a:rPr>
              <a:t> </a:t>
            </a:r>
            <a:r>
              <a:rPr lang="it-IT" b="1" dirty="0"/>
              <a:t>marine </a:t>
            </a:r>
            <a:r>
              <a:rPr lang="it-IT" b="1" err="1"/>
              <a:t>pollution</a:t>
            </a:r>
            <a:r>
              <a:rPr lang="it-IT" b="1" dirty="0"/>
              <a:t>.</a:t>
            </a: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49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DAF124EE-B7F9-F487-D348-4B667D27E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85" r="1012" b="8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ea typeface="Calibri"/>
                <a:cs typeface="Calibri"/>
              </a:rPr>
              <a:t>Conference of </a:t>
            </a:r>
            <a:r>
              <a:rPr lang="it-IT" err="1">
                <a:ea typeface="Calibri"/>
                <a:cs typeface="Calibri"/>
              </a:rPr>
              <a:t>Stockholm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The </a:t>
            </a:r>
            <a:r>
              <a:rPr lang="it-IT" sz="2400" err="1"/>
              <a:t>culmination</a:t>
            </a:r>
            <a:r>
              <a:rPr lang="it-IT" sz="2400"/>
              <a:t> of </a:t>
            </a:r>
            <a:r>
              <a:rPr lang="it-IT" sz="2400" err="1"/>
              <a:t>this</a:t>
            </a:r>
            <a:r>
              <a:rPr lang="it-IT" sz="2400"/>
              <a:t> </a:t>
            </a:r>
            <a:r>
              <a:rPr lang="it-IT" sz="2400" err="1"/>
              <a:t>process</a:t>
            </a:r>
            <a:r>
              <a:rPr lang="it-IT" sz="2400"/>
              <a:t> </a:t>
            </a:r>
            <a:r>
              <a:rPr lang="it-IT" sz="2400" err="1"/>
              <a:t>is</a:t>
            </a:r>
            <a:r>
              <a:rPr lang="it-IT" sz="2400"/>
              <a:t> the </a:t>
            </a:r>
            <a:r>
              <a:rPr lang="it-IT" sz="2400" b="1"/>
              <a:t>Conference on the Human Environment</a:t>
            </a:r>
            <a:r>
              <a:rPr lang="it-IT" sz="2400"/>
              <a:t> </a:t>
            </a:r>
            <a:r>
              <a:rPr lang="it-IT" sz="2400" err="1"/>
              <a:t>convened</a:t>
            </a:r>
            <a:r>
              <a:rPr lang="it-IT" sz="2400"/>
              <a:t> in </a:t>
            </a:r>
            <a:r>
              <a:rPr lang="it-IT" sz="2400" err="1"/>
              <a:t>Stockholm</a:t>
            </a:r>
            <a:r>
              <a:rPr lang="it-IT" sz="2400"/>
              <a:t> by the </a:t>
            </a:r>
            <a:r>
              <a:rPr lang="it-IT" sz="2400" b="1"/>
              <a:t>UN General Assembly in June 1972,</a:t>
            </a:r>
            <a:r>
              <a:rPr lang="it-IT" sz="2400"/>
              <a:t>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adopted</a:t>
            </a:r>
            <a:r>
              <a:rPr lang="it-IT" sz="2400"/>
              <a:t> the </a:t>
            </a:r>
            <a:r>
              <a:rPr lang="it-IT" sz="2400" b="1" err="1"/>
              <a:t>Declaration</a:t>
            </a:r>
            <a:r>
              <a:rPr lang="it-IT" sz="2400" b="1"/>
              <a:t> of </a:t>
            </a:r>
            <a:r>
              <a:rPr lang="it-IT" sz="2400" b="1" err="1"/>
              <a:t>Principles</a:t>
            </a:r>
            <a:r>
              <a:rPr lang="it-IT" sz="2400" b="1"/>
              <a:t> and the World </a:t>
            </a:r>
            <a:r>
              <a:rPr lang="it-IT" sz="2400" b="1" err="1"/>
              <a:t>Environmental</a:t>
            </a:r>
            <a:r>
              <a:rPr lang="it-IT" sz="2400" b="1"/>
              <a:t> Action Plan. </a:t>
            </a:r>
            <a:endParaRPr lang="it-IT" sz="24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31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9144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157553" cy="1188720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Conference of Stockholm</a:t>
            </a:r>
            <a:endParaRPr lang="it-IT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8490" y="1709871"/>
            <a:ext cx="6207019" cy="4041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With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, the international community 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for the first time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clearly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affirmed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the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seriousness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of the 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environmental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degradation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and the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need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states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address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policies and international,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regional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and national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regulations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tending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it-IT" sz="24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prevent</a:t>
            </a:r>
            <a:r>
              <a:rPr lang="it-IT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the major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causes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pollution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natural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resources</a:t>
            </a:r>
            <a:r>
              <a:rPr lang="it-IT" sz="24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t-IT" sz="24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439" y="5970896"/>
            <a:ext cx="7475562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it-IT" sz="4700" b="1">
                <a:ea typeface="Calibri"/>
                <a:cs typeface="Calibri"/>
              </a:rPr>
              <a:t>World Charter for Nature</a:t>
            </a:r>
            <a:endParaRPr lang="it-IT" sz="4700" b="1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The </a:t>
            </a:r>
            <a:r>
              <a:rPr lang="it-IT" sz="2400" b="1"/>
              <a:t>UN General Assembly</a:t>
            </a:r>
            <a:r>
              <a:rPr lang="it-IT" sz="2400"/>
              <a:t> </a:t>
            </a:r>
            <a:r>
              <a:rPr lang="it-IT" sz="2400" err="1"/>
              <a:t>also</a:t>
            </a:r>
            <a:r>
              <a:rPr lang="it-IT" sz="2400"/>
              <a:t> </a:t>
            </a:r>
            <a:r>
              <a:rPr lang="it-IT" sz="2400" err="1"/>
              <a:t>completed</a:t>
            </a:r>
            <a:r>
              <a:rPr lang="it-IT" sz="2400"/>
              <a:t> </a:t>
            </a:r>
            <a:r>
              <a:rPr lang="it-IT" sz="2400" err="1"/>
              <a:t>its</a:t>
            </a:r>
            <a:r>
              <a:rPr lang="it-IT" sz="2400"/>
              <a:t> </a:t>
            </a:r>
            <a:r>
              <a:rPr lang="it-IT" sz="2400" err="1"/>
              <a:t>contribution</a:t>
            </a:r>
            <a:r>
              <a:rPr lang="it-IT" sz="2400"/>
              <a:t> to the establishment of </a:t>
            </a:r>
            <a:r>
              <a:rPr lang="it-IT" sz="2400" b="1"/>
              <a:t>general </a:t>
            </a:r>
            <a:r>
              <a:rPr lang="it-IT" sz="2400" b="1" err="1"/>
              <a:t>principles</a:t>
            </a:r>
            <a:r>
              <a:rPr lang="it-IT" sz="2400" b="1"/>
              <a:t> in the </a:t>
            </a:r>
            <a:r>
              <a:rPr lang="it-IT" sz="2400" b="1" err="1"/>
              <a:t>environmental</a:t>
            </a:r>
            <a:r>
              <a:rPr lang="it-IT" sz="2400" b="1"/>
              <a:t> field</a:t>
            </a:r>
            <a:r>
              <a:rPr lang="it-IT" sz="2400"/>
              <a:t> with the adoption of the </a:t>
            </a:r>
            <a:r>
              <a:rPr lang="it-IT" sz="2400" b="1"/>
              <a:t>World Charter for Nature on </a:t>
            </a:r>
            <a:r>
              <a:rPr lang="it-IT" sz="2400" b="1" err="1"/>
              <a:t>October</a:t>
            </a:r>
            <a:r>
              <a:rPr lang="it-IT" sz="2400" b="1"/>
              <a:t> 28, 1982.</a:t>
            </a:r>
            <a:endParaRPr lang="it-IT" sz="2400">
              <a:ea typeface="Calibri"/>
              <a:cs typeface="Calibri"/>
            </a:endParaRPr>
          </a:p>
        </p:txBody>
      </p:sp>
      <p:pic>
        <p:nvPicPr>
          <p:cNvPr id="5" name="Picture 4" descr="View of earth from space">
            <a:extLst>
              <a:ext uri="{FF2B5EF4-FFF2-40B4-BE49-F238E27FC236}">
                <a16:creationId xmlns:a16="http://schemas.microsoft.com/office/drawing/2014/main" id="{A20D5F3B-5864-0789-6760-4061DE639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3" r="30632" b="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it-IT" sz="4700" b="1">
                <a:ea typeface="Calibri"/>
                <a:cs typeface="Calibri"/>
              </a:rPr>
              <a:t>World Charter for Nature</a:t>
            </a:r>
            <a:endParaRPr lang="it-IT" sz="4700" b="1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The </a:t>
            </a:r>
            <a:r>
              <a:rPr lang="it-IT" sz="2400" b="1"/>
              <a:t>World Charter for Nature</a:t>
            </a:r>
            <a:r>
              <a:rPr lang="it-IT" sz="2400"/>
              <a:t>, </a:t>
            </a:r>
            <a:r>
              <a:rPr lang="it-IT" sz="2400" err="1"/>
              <a:t>although</a:t>
            </a:r>
            <a:r>
              <a:rPr lang="it-IT" sz="2400"/>
              <a:t> </a:t>
            </a:r>
            <a:r>
              <a:rPr lang="it-IT" sz="2400" err="1"/>
              <a:t>drafted</a:t>
            </a:r>
            <a:r>
              <a:rPr lang="it-IT" sz="2400"/>
              <a:t> in </a:t>
            </a:r>
            <a:r>
              <a:rPr lang="it-IT" sz="2400" err="1"/>
              <a:t>declamatory</a:t>
            </a:r>
            <a:r>
              <a:rPr lang="it-IT" sz="2400"/>
              <a:t> </a:t>
            </a:r>
            <a:r>
              <a:rPr lang="it-IT" sz="2400" err="1"/>
              <a:t>terms</a:t>
            </a:r>
            <a:r>
              <a:rPr lang="it-IT" sz="2400"/>
              <a:t>, </a:t>
            </a:r>
            <a:r>
              <a:rPr lang="it-IT" sz="2400" err="1"/>
              <a:t>introduces</a:t>
            </a:r>
            <a:r>
              <a:rPr lang="it-IT" sz="2400"/>
              <a:t> some </a:t>
            </a:r>
            <a:r>
              <a:rPr lang="it-IT" sz="2400" b="1"/>
              <a:t>new concepts,</a:t>
            </a:r>
            <a:r>
              <a:rPr lang="it-IT" sz="2400"/>
              <a:t> </a:t>
            </a:r>
            <a:r>
              <a:rPr lang="it-IT" sz="2400" err="1"/>
              <a:t>such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</a:t>
            </a:r>
            <a:r>
              <a:rPr lang="it-IT" sz="2400" b="1" err="1"/>
              <a:t>precaution</a:t>
            </a:r>
            <a:r>
              <a:rPr lang="it-IT" sz="2400"/>
              <a:t>, </a:t>
            </a:r>
            <a:r>
              <a:rPr lang="it-IT" sz="2400" err="1"/>
              <a:t>which</a:t>
            </a:r>
            <a:r>
              <a:rPr lang="it-IT" sz="2400"/>
              <a:t> calls for the </a:t>
            </a:r>
            <a:r>
              <a:rPr lang="it-IT" sz="2400" b="1" err="1"/>
              <a:t>avoidance</a:t>
            </a:r>
            <a:r>
              <a:rPr lang="it-IT" sz="2400" b="1"/>
              <a:t> of activities </a:t>
            </a:r>
            <a:r>
              <a:rPr lang="it-IT" sz="2400" b="1" err="1"/>
              <a:t>likely</a:t>
            </a:r>
            <a:r>
              <a:rPr lang="it-IT" sz="2400" b="1"/>
              <a:t> to cause </a:t>
            </a:r>
            <a:r>
              <a:rPr lang="it-IT" sz="2400" b="1" err="1"/>
              <a:t>irreversible</a:t>
            </a:r>
            <a:r>
              <a:rPr lang="it-IT" sz="2400" b="1"/>
              <a:t> </a:t>
            </a:r>
            <a:r>
              <a:rPr lang="it-IT" sz="2400" b="1" err="1"/>
              <a:t>damage</a:t>
            </a:r>
            <a:r>
              <a:rPr lang="it-IT" sz="2400" b="1"/>
              <a:t> to nature.</a:t>
            </a:r>
            <a:endParaRPr lang="it-IT" sz="2400" b="1">
              <a:ea typeface="Calibri"/>
              <a:cs typeface="Calibri"/>
            </a:endParaRPr>
          </a:p>
        </p:txBody>
      </p:sp>
      <p:pic>
        <p:nvPicPr>
          <p:cNvPr id="5" name="Picture 4" descr="View of earth from space">
            <a:extLst>
              <a:ext uri="{FF2B5EF4-FFF2-40B4-BE49-F238E27FC236}">
                <a16:creationId xmlns:a16="http://schemas.microsoft.com/office/drawing/2014/main" id="{A20D5F3B-5864-0789-6760-4061DE639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3" r="30632" b="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ea typeface="Calibri"/>
                <a:cs typeface="Calibri"/>
              </a:rPr>
              <a:t>UNEP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 err="1"/>
              <a:t>As</a:t>
            </a:r>
            <a:r>
              <a:rPr lang="it-IT" sz="2800"/>
              <a:t> a </a:t>
            </a:r>
            <a:r>
              <a:rPr lang="it-IT" sz="2800" err="1"/>
              <a:t>result</a:t>
            </a:r>
            <a:r>
              <a:rPr lang="it-IT" sz="2800"/>
              <a:t> of the </a:t>
            </a:r>
            <a:r>
              <a:rPr lang="it-IT" sz="2800" err="1"/>
              <a:t>Stockholm</a:t>
            </a:r>
            <a:r>
              <a:rPr lang="it-IT" sz="2800"/>
              <a:t> Conference, the </a:t>
            </a:r>
            <a:r>
              <a:rPr lang="it-IT" sz="2800" b="1"/>
              <a:t>first international body of </a:t>
            </a:r>
            <a:r>
              <a:rPr lang="it-IT" sz="2800" b="1" err="1"/>
              <a:t>universal</a:t>
            </a:r>
            <a:r>
              <a:rPr lang="it-IT" sz="2800" b="1"/>
              <a:t> </a:t>
            </a:r>
            <a:r>
              <a:rPr lang="it-IT" sz="2800" b="1" err="1"/>
              <a:t>character</a:t>
            </a:r>
            <a:r>
              <a:rPr lang="it-IT" sz="2800" b="1"/>
              <a:t> </a:t>
            </a:r>
            <a:r>
              <a:rPr lang="it-IT" sz="2800"/>
              <a:t>with </a:t>
            </a:r>
            <a:r>
              <a:rPr lang="it-IT" sz="2800" b="1" err="1"/>
              <a:t>specific</a:t>
            </a:r>
            <a:r>
              <a:rPr lang="it-IT" sz="2800" b="1"/>
              <a:t> competence in the </a:t>
            </a:r>
            <a:r>
              <a:rPr lang="it-IT" sz="2800" b="1" err="1"/>
              <a:t>environmental</a:t>
            </a:r>
            <a:r>
              <a:rPr lang="it-IT" sz="2800" b="1"/>
              <a:t> field</a:t>
            </a:r>
            <a:r>
              <a:rPr lang="it-IT" sz="2800"/>
              <a:t>, the </a:t>
            </a:r>
            <a:r>
              <a:rPr lang="it-IT" sz="2800" b="1"/>
              <a:t>United Nations Environment </a:t>
            </a:r>
            <a:r>
              <a:rPr lang="it-IT" sz="2800" b="1" err="1"/>
              <a:t>Programme</a:t>
            </a:r>
            <a:r>
              <a:rPr lang="it-IT" sz="2800"/>
              <a:t> (UNEP), </a:t>
            </a:r>
            <a:r>
              <a:rPr lang="it-IT" sz="2800" err="1"/>
              <a:t>established</a:t>
            </a:r>
            <a:r>
              <a:rPr lang="it-IT" sz="2800"/>
              <a:t> by General Assembly </a:t>
            </a:r>
            <a:r>
              <a:rPr lang="it-IT" sz="2800" err="1"/>
              <a:t>resolution</a:t>
            </a:r>
            <a:r>
              <a:rPr lang="it-IT" sz="2800"/>
              <a:t> 2997 (XXVII) of </a:t>
            </a:r>
            <a:r>
              <a:rPr lang="it-IT" sz="2800" err="1"/>
              <a:t>December</a:t>
            </a:r>
            <a:r>
              <a:rPr lang="it-IT" sz="2800"/>
              <a:t> 15, 1972 </a:t>
            </a:r>
            <a:r>
              <a:rPr lang="it-IT" sz="2800" err="1"/>
              <a:t>as</a:t>
            </a:r>
            <a:r>
              <a:rPr lang="it-IT" sz="2800"/>
              <a:t> a </a:t>
            </a:r>
            <a:r>
              <a:rPr lang="it-IT" sz="2800" b="1" err="1"/>
              <a:t>subsidiary</a:t>
            </a:r>
            <a:r>
              <a:rPr lang="it-IT" sz="2800" b="1"/>
              <a:t> body </a:t>
            </a:r>
            <a:r>
              <a:rPr lang="it-IT" sz="2800"/>
              <a:t>with </a:t>
            </a:r>
            <a:r>
              <a:rPr lang="it-IT" sz="2800" b="1"/>
              <a:t>strong </a:t>
            </a:r>
            <a:r>
              <a:rPr lang="it-IT" sz="2800" b="1" err="1"/>
              <a:t>autonomy</a:t>
            </a:r>
            <a:r>
              <a:rPr lang="it-IT" sz="2800"/>
              <a:t> and </a:t>
            </a:r>
            <a:r>
              <a:rPr lang="it-IT" sz="2800" err="1"/>
              <a:t>its</a:t>
            </a:r>
            <a:r>
              <a:rPr lang="it-IT" sz="2800"/>
              <a:t> </a:t>
            </a:r>
            <a:r>
              <a:rPr lang="it-IT" sz="2800" err="1"/>
              <a:t>own</a:t>
            </a:r>
            <a:r>
              <a:rPr lang="it-IT" sz="2800"/>
              <a:t> </a:t>
            </a:r>
            <a:r>
              <a:rPr lang="it-IT" sz="2800" err="1"/>
              <a:t>structure</a:t>
            </a:r>
            <a:r>
              <a:rPr lang="it-IT" sz="2800"/>
              <a:t> (Executive Director and Board of Directors).</a:t>
            </a:r>
            <a:endParaRPr lang="it-IT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08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ea typeface="Calibri"/>
                <a:cs typeface="Calibri"/>
              </a:rPr>
              <a:t>UNEP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UNEP </a:t>
            </a:r>
            <a:r>
              <a:rPr lang="it-IT" sz="2400" err="1"/>
              <a:t>is</a:t>
            </a:r>
            <a:r>
              <a:rPr lang="it-IT" sz="2400"/>
              <a:t> </a:t>
            </a:r>
            <a:r>
              <a:rPr lang="it-IT" sz="2400" err="1"/>
              <a:t>entrusted</a:t>
            </a:r>
            <a:r>
              <a:rPr lang="it-IT" sz="2400"/>
              <a:t> with </a:t>
            </a:r>
            <a:r>
              <a:rPr lang="it-IT" sz="2400" b="1"/>
              <a:t>study and </a:t>
            </a:r>
            <a:r>
              <a:rPr lang="it-IT" sz="2400" b="1" err="1"/>
              <a:t>operational</a:t>
            </a:r>
            <a:r>
              <a:rPr lang="it-IT" sz="2400" b="1"/>
              <a:t> </a:t>
            </a:r>
            <a:r>
              <a:rPr lang="it-IT" sz="2400" b="1" err="1"/>
              <a:t>functions</a:t>
            </a:r>
            <a:r>
              <a:rPr lang="it-IT" sz="2400"/>
              <a:t>, for the </a:t>
            </a:r>
            <a:r>
              <a:rPr lang="it-IT" sz="2400" err="1"/>
              <a:t>provision</a:t>
            </a:r>
            <a:r>
              <a:rPr lang="it-IT" sz="2400"/>
              <a:t> of </a:t>
            </a:r>
            <a:r>
              <a:rPr lang="it-IT" sz="2400" b="1"/>
              <a:t>technical </a:t>
            </a:r>
            <a:r>
              <a:rPr lang="it-IT" sz="2400" b="1" err="1"/>
              <a:t>assistance</a:t>
            </a:r>
            <a:r>
              <a:rPr lang="it-IT" sz="2400" b="1"/>
              <a:t> </a:t>
            </a:r>
            <a:r>
              <a:rPr lang="it-IT" sz="2400"/>
              <a:t>to </a:t>
            </a:r>
            <a:r>
              <a:rPr lang="it-IT" sz="2400" err="1"/>
              <a:t>developing</a:t>
            </a:r>
            <a:r>
              <a:rPr lang="it-IT" sz="2400"/>
              <a:t> </a:t>
            </a:r>
            <a:r>
              <a:rPr lang="it-IT" sz="2400" err="1"/>
              <a:t>states</a:t>
            </a:r>
            <a:r>
              <a:rPr lang="it-IT" sz="2400"/>
              <a:t>, </a:t>
            </a:r>
            <a:r>
              <a:rPr lang="it-IT" sz="2400" err="1"/>
              <a:t>including</a:t>
            </a:r>
            <a:r>
              <a:rPr lang="it-IT" sz="2400"/>
              <a:t> the area of </a:t>
            </a:r>
            <a:r>
              <a:rPr lang="it-IT" sz="2400" err="1"/>
              <a:t>environmental</a:t>
            </a:r>
            <a:r>
              <a:rPr lang="it-IT" sz="2400"/>
              <a:t> </a:t>
            </a:r>
            <a:r>
              <a:rPr lang="it-IT" sz="2400" err="1"/>
              <a:t>legislation</a:t>
            </a:r>
            <a:r>
              <a:rPr lang="it-IT" sz="2400"/>
              <a:t>.</a:t>
            </a:r>
            <a:endParaRPr lang="it-IT" sz="2400">
              <a:ea typeface="Calibri"/>
              <a:cs typeface="Calibri"/>
            </a:endParaRPr>
          </a:p>
          <a:p>
            <a:pPr marL="0" indent="0" algn="just">
              <a:buNone/>
            </a:pPr>
            <a:endParaRPr lang="it-IT" sz="2400"/>
          </a:p>
          <a:p>
            <a:pPr marL="0" indent="0" algn="just">
              <a:buNone/>
            </a:pPr>
            <a:r>
              <a:rPr lang="it-IT" sz="2400"/>
              <a:t>In </a:t>
            </a:r>
            <a:r>
              <a:rPr lang="it-IT" sz="2400" err="1"/>
              <a:t>addition</a:t>
            </a:r>
            <a:r>
              <a:rPr lang="it-IT" sz="2400"/>
              <a:t>, the </a:t>
            </a:r>
            <a:r>
              <a:rPr lang="it-IT" sz="2400" err="1"/>
              <a:t>Programme</a:t>
            </a:r>
            <a:r>
              <a:rPr lang="it-IT" sz="2400"/>
              <a:t> 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entrusted</a:t>
            </a:r>
            <a:r>
              <a:rPr lang="it-IT" sz="2400"/>
              <a:t> with the task of </a:t>
            </a:r>
            <a:r>
              <a:rPr lang="it-IT" sz="2400" err="1"/>
              <a:t>a</a:t>
            </a:r>
            <a:r>
              <a:rPr lang="it-IT" sz="2400" b="1" err="1"/>
              <a:t>dopting</a:t>
            </a:r>
            <a:r>
              <a:rPr lang="it-IT" sz="2400" b="1"/>
              <a:t> non-</a:t>
            </a:r>
            <a:r>
              <a:rPr lang="it-IT" sz="2400" b="1" err="1"/>
              <a:t>binding</a:t>
            </a:r>
            <a:r>
              <a:rPr lang="it-IT" sz="2400" b="1"/>
              <a:t> acts</a:t>
            </a:r>
            <a:r>
              <a:rPr lang="it-IT" sz="2400"/>
              <a:t> (</a:t>
            </a:r>
            <a:r>
              <a:rPr lang="it-IT" sz="2400" err="1"/>
              <a:t>recommendations</a:t>
            </a:r>
            <a:r>
              <a:rPr lang="it-IT" sz="2400"/>
              <a:t> and guidelines) and </a:t>
            </a:r>
            <a:r>
              <a:rPr lang="it-IT" sz="2400" b="1"/>
              <a:t>draft </a:t>
            </a:r>
            <a:r>
              <a:rPr lang="it-IT" sz="2400" b="1" err="1"/>
              <a:t>environmental</a:t>
            </a:r>
            <a:r>
              <a:rPr lang="it-IT" sz="2400" b="1"/>
              <a:t> conventions</a:t>
            </a:r>
            <a:r>
              <a:rPr lang="it-IT" sz="2400"/>
              <a:t> for </a:t>
            </a:r>
            <a:r>
              <a:rPr lang="it-IT" sz="2400" err="1"/>
              <a:t>submission</a:t>
            </a:r>
            <a:r>
              <a:rPr lang="it-IT" sz="2400"/>
              <a:t> for </a:t>
            </a:r>
            <a:r>
              <a:rPr lang="it-IT" sz="2400" err="1"/>
              <a:t>ratification</a:t>
            </a:r>
            <a:r>
              <a:rPr lang="it-IT" sz="2400"/>
              <a:t> by States.</a:t>
            </a:r>
            <a:endParaRPr lang="it-IT" sz="240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8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2437781" y="1162044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>
                <a:ea typeface="Calibri"/>
                <a:cs typeface="Calibri"/>
              </a:rPr>
              <a:t>The Vienna Convention for The </a:t>
            </a:r>
            <a:r>
              <a:rPr lang="it-IT" err="1">
                <a:ea typeface="Calibri"/>
                <a:cs typeface="Calibri"/>
              </a:rPr>
              <a:t>Protection</a:t>
            </a:r>
            <a:r>
              <a:rPr lang="it-IT">
                <a:ea typeface="Calibri"/>
                <a:cs typeface="Calibri"/>
              </a:rPr>
              <a:t> of the </a:t>
            </a:r>
            <a:r>
              <a:rPr lang="it-IT" err="1">
                <a:ea typeface="Calibri"/>
                <a:cs typeface="Calibri"/>
              </a:rPr>
              <a:t>Ozon</a:t>
            </a:r>
            <a:r>
              <a:rPr lang="it-IT">
                <a:ea typeface="Calibri"/>
                <a:cs typeface="Calibri"/>
              </a:rPr>
              <a:t> Layer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4952857" cy="4329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400"/>
              <a:t>In 1982, </a:t>
            </a:r>
            <a:r>
              <a:rPr lang="it-IT" sz="2400" err="1"/>
              <a:t>negotiations</a:t>
            </a:r>
            <a:r>
              <a:rPr lang="it-IT" sz="2400"/>
              <a:t> </a:t>
            </a:r>
            <a:r>
              <a:rPr lang="it-IT" sz="2400" err="1"/>
              <a:t>were</a:t>
            </a:r>
            <a:r>
              <a:rPr lang="it-IT" sz="2400"/>
              <a:t> </a:t>
            </a:r>
            <a:r>
              <a:rPr lang="it-IT" sz="2400" err="1"/>
              <a:t>launched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UNEP.</a:t>
            </a:r>
            <a:endParaRPr lang="it-IT" sz="2400">
              <a:cs typeface="Calibri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it-IT" sz="2400" err="1"/>
              <a:t>It</a:t>
            </a:r>
            <a:r>
              <a:rPr lang="it-IT" sz="2400"/>
              <a:t> </a:t>
            </a:r>
            <a:r>
              <a:rPr lang="it-IT" sz="2400" err="1"/>
              <a:t>will</a:t>
            </a:r>
            <a:r>
              <a:rPr lang="it-IT" sz="2400"/>
              <a:t> lead to the </a:t>
            </a:r>
            <a:r>
              <a:rPr lang="it-IT" sz="2400" err="1"/>
              <a:t>conclusion</a:t>
            </a:r>
            <a:r>
              <a:rPr lang="it-IT" sz="2400"/>
              <a:t>, on March 22, 1985, of the </a:t>
            </a:r>
            <a:r>
              <a:rPr lang="it-IT" sz="2400" b="1"/>
              <a:t>Vienna Convention</a:t>
            </a:r>
            <a:r>
              <a:rPr lang="it-IT" sz="2400"/>
              <a:t> </a:t>
            </a:r>
            <a:r>
              <a:rPr lang="it-IT" sz="2400" b="1"/>
              <a:t>for the </a:t>
            </a:r>
            <a:r>
              <a:rPr lang="it-IT" sz="2400" b="1" err="1"/>
              <a:t>Protection</a:t>
            </a:r>
            <a:r>
              <a:rPr lang="it-IT" sz="2400" b="1"/>
              <a:t> of the </a:t>
            </a:r>
            <a:r>
              <a:rPr lang="it-IT" sz="2400" b="1" err="1"/>
              <a:t>Ozone</a:t>
            </a:r>
            <a:r>
              <a:rPr lang="it-IT" sz="2400" b="1"/>
              <a:t> Layer</a:t>
            </a:r>
            <a:r>
              <a:rPr lang="it-IT" sz="2400"/>
              <a:t>, </a:t>
            </a:r>
            <a:r>
              <a:rPr lang="it-IT" sz="2400" err="1"/>
              <a:t>followed</a:t>
            </a:r>
            <a:r>
              <a:rPr lang="it-IT" sz="2400"/>
              <a:t>, </a:t>
            </a:r>
            <a:r>
              <a:rPr lang="it-IT" sz="2400" err="1"/>
              <a:t>as</a:t>
            </a:r>
            <a:r>
              <a:rPr lang="it-IT" sz="2400"/>
              <a:t> an </a:t>
            </a:r>
            <a:r>
              <a:rPr lang="it-IT" sz="2400" err="1"/>
              <a:t>implementing</a:t>
            </a:r>
            <a:r>
              <a:rPr lang="it-IT" sz="2400"/>
              <a:t> </a:t>
            </a:r>
            <a:r>
              <a:rPr lang="it-IT" sz="2400" err="1"/>
              <a:t>measure</a:t>
            </a:r>
            <a:r>
              <a:rPr lang="it-IT" sz="2400"/>
              <a:t>, by the </a:t>
            </a:r>
            <a:r>
              <a:rPr lang="it-IT" sz="2400" b="1"/>
              <a:t>Montreal </a:t>
            </a:r>
            <a:r>
              <a:rPr lang="it-IT" sz="2400" b="1" err="1"/>
              <a:t>Protocol</a:t>
            </a:r>
            <a:r>
              <a:rPr lang="it-IT" sz="2400" b="1"/>
              <a:t> </a:t>
            </a:r>
            <a:r>
              <a:rPr lang="it-IT" sz="2400"/>
              <a:t>of </a:t>
            </a:r>
            <a:r>
              <a:rPr lang="it-IT" sz="2400" err="1"/>
              <a:t>September</a:t>
            </a:r>
            <a:r>
              <a:rPr lang="it-IT" sz="2400"/>
              <a:t> 16, 1987 on </a:t>
            </a:r>
            <a:r>
              <a:rPr lang="it-IT" sz="2400" err="1"/>
              <a:t>substances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</a:t>
            </a:r>
            <a:r>
              <a:rPr lang="it-IT" sz="2400" err="1"/>
              <a:t>deplete</a:t>
            </a:r>
            <a:r>
              <a:rPr lang="it-IT" sz="2400"/>
              <a:t> the </a:t>
            </a:r>
            <a:r>
              <a:rPr lang="it-IT" sz="2400" err="1"/>
              <a:t>ozone</a:t>
            </a:r>
            <a:r>
              <a:rPr lang="it-IT" sz="2400"/>
              <a:t> </a:t>
            </a:r>
            <a:r>
              <a:rPr lang="it-IT" sz="2400" err="1"/>
              <a:t>layer</a:t>
            </a:r>
            <a:r>
              <a:rPr lang="it-IT" sz="2400"/>
              <a:t> (</a:t>
            </a:r>
            <a:r>
              <a:rPr lang="it-IT" sz="2400" err="1"/>
              <a:t>chlorofluorocarbons</a:t>
            </a:r>
            <a:r>
              <a:rPr lang="it-IT" sz="2400"/>
              <a:t>).</a:t>
            </a:r>
            <a:endParaRPr lang="it-IT" sz="2400">
              <a:ea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7756" y="5228027"/>
            <a:ext cx="830430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Riunione">
            <a:extLst>
              <a:ext uri="{FF2B5EF4-FFF2-40B4-BE49-F238E27FC236}">
                <a16:creationId xmlns:a16="http://schemas.microsoft.com/office/drawing/2014/main" id="{0CCBAC4D-E86B-84D0-30D0-D93749564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773" y="2985220"/>
            <a:ext cx="2609106" cy="2493846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49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350" y="531964"/>
            <a:ext cx="4000647" cy="731957"/>
          </a:xfrm>
        </p:spPr>
        <p:txBody>
          <a:bodyPr anchor="ctr">
            <a:normAutofit fontScale="90000"/>
          </a:bodyPr>
          <a:lstStyle/>
          <a:p>
            <a:r>
              <a:rPr lang="it-IT" sz="3500">
                <a:ea typeface="Calibri"/>
                <a:cs typeface="Calibri"/>
              </a:rPr>
              <a:t>How we can define I.E.L.?</a:t>
            </a:r>
            <a:endParaRPr lang="it-IT" sz="35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5" y="1458946"/>
            <a:ext cx="5001638" cy="47811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sz="2000" err="1">
                <a:latin typeface="Georgia Pro"/>
              </a:rPr>
              <a:t>We</a:t>
            </a:r>
            <a:r>
              <a:rPr lang="it-IT" sz="2000">
                <a:latin typeface="Georgia Pro"/>
              </a:rPr>
              <a:t> can </a:t>
            </a:r>
            <a:r>
              <a:rPr lang="it-IT" sz="2000" err="1">
                <a:latin typeface="Georgia Pro"/>
              </a:rPr>
              <a:t>define</a:t>
            </a:r>
            <a:r>
              <a:rPr lang="it-IT" sz="2000">
                <a:latin typeface="Georgia Pro"/>
              </a:rPr>
              <a:t> international </a:t>
            </a:r>
            <a:r>
              <a:rPr lang="it-IT" sz="2000" err="1">
                <a:latin typeface="Georgia Pro"/>
              </a:rPr>
              <a:t>environmental</a:t>
            </a:r>
            <a:r>
              <a:rPr lang="it-IT" sz="2000">
                <a:latin typeface="Georgia Pro"/>
              </a:rPr>
              <a:t> </a:t>
            </a:r>
            <a:r>
              <a:rPr lang="it-IT" sz="2000" err="1">
                <a:latin typeface="Georgia Pro"/>
              </a:rPr>
              <a:t>law</a:t>
            </a:r>
            <a:r>
              <a:rPr lang="it-IT" sz="2000">
                <a:latin typeface="Georgia Pro"/>
              </a:rPr>
              <a:t>: </a:t>
            </a:r>
          </a:p>
          <a:p>
            <a:pPr marL="457200" indent="-457200"/>
            <a:r>
              <a:rPr lang="it-IT" sz="2000">
                <a:latin typeface="Georgia Pro"/>
              </a:rPr>
              <a:t>A </a:t>
            </a:r>
            <a:r>
              <a:rPr lang="it-IT" sz="2000" b="1">
                <a:latin typeface="Georgia Pro"/>
              </a:rPr>
              <a:t>set of </a:t>
            </a:r>
            <a:r>
              <a:rPr lang="it-IT" sz="2000" b="1" err="1">
                <a:latin typeface="Georgia Pro"/>
              </a:rPr>
              <a:t>principles</a:t>
            </a:r>
            <a:r>
              <a:rPr lang="it-IT" sz="2000" b="1">
                <a:latin typeface="Georgia Pro"/>
              </a:rPr>
              <a:t> and Legal </a:t>
            </a:r>
            <a:r>
              <a:rPr lang="it-IT" sz="2000" b="1" err="1">
                <a:latin typeface="Georgia Pro"/>
              </a:rPr>
              <a:t>provision</a:t>
            </a:r>
            <a:r>
              <a:rPr lang="it-IT" sz="2000" b="1">
                <a:latin typeface="Georgia Pro"/>
              </a:rPr>
              <a:t> </a:t>
            </a:r>
            <a:endParaRPr lang="it-IT" sz="2000" b="1">
              <a:latin typeface="Georgia Pro"/>
              <a:ea typeface="Calibri"/>
              <a:cs typeface="Calibri"/>
            </a:endParaRPr>
          </a:p>
          <a:p>
            <a:pPr marL="457200" indent="-457200"/>
            <a:r>
              <a:rPr lang="it-IT" sz="2000" err="1">
                <a:latin typeface="Georgia Pro"/>
              </a:rPr>
              <a:t>That</a:t>
            </a:r>
            <a:r>
              <a:rPr lang="it-IT" sz="2000">
                <a:latin typeface="Georgia Pro"/>
              </a:rPr>
              <a:t> </a:t>
            </a:r>
            <a:r>
              <a:rPr lang="it-IT" sz="2000" err="1">
                <a:latin typeface="Georgia Pro"/>
              </a:rPr>
              <a:t>establishes</a:t>
            </a:r>
            <a:r>
              <a:rPr lang="it-IT" sz="2000">
                <a:latin typeface="Georgia Pro"/>
              </a:rPr>
              <a:t> rules of </a:t>
            </a:r>
            <a:r>
              <a:rPr lang="it-IT" sz="2000" err="1">
                <a:latin typeface="Georgia Pro"/>
              </a:rPr>
              <a:t>conduct</a:t>
            </a:r>
            <a:r>
              <a:rPr lang="it-IT" sz="2000">
                <a:latin typeface="Georgia Pro"/>
              </a:rPr>
              <a:t> for </a:t>
            </a:r>
            <a:r>
              <a:rPr lang="it-IT" sz="2000" b="1" err="1">
                <a:latin typeface="Georgia Pro"/>
              </a:rPr>
              <a:t>states</a:t>
            </a:r>
            <a:r>
              <a:rPr lang="it-IT" sz="2000" b="1">
                <a:latin typeface="Georgia Pro"/>
              </a:rPr>
              <a:t> </a:t>
            </a:r>
            <a:r>
              <a:rPr lang="it-IT" sz="2000">
                <a:latin typeface="Georgia Pro"/>
              </a:rPr>
              <a:t>in </a:t>
            </a:r>
            <a:r>
              <a:rPr lang="it-IT" sz="2000" err="1">
                <a:latin typeface="Georgia Pro"/>
              </a:rPr>
              <a:t>order</a:t>
            </a:r>
            <a:r>
              <a:rPr lang="it-IT" sz="2000">
                <a:latin typeface="Georgia Pro"/>
              </a:rPr>
              <a:t> to</a:t>
            </a:r>
            <a:r>
              <a:rPr lang="it-IT" sz="2000" b="1">
                <a:latin typeface="Georgia Pro"/>
              </a:rPr>
              <a:t> </a:t>
            </a:r>
            <a:r>
              <a:rPr lang="it-IT" sz="2000" b="1" err="1">
                <a:latin typeface="Georgia Pro"/>
              </a:rPr>
              <a:t>achieve</a:t>
            </a:r>
            <a:r>
              <a:rPr lang="it-IT" sz="2000" b="1">
                <a:latin typeface="Georgia Pro"/>
              </a:rPr>
              <a:t> </a:t>
            </a:r>
            <a:r>
              <a:rPr lang="it-IT" sz="2000" b="1" err="1">
                <a:latin typeface="Georgia Pro"/>
              </a:rPr>
              <a:t>environmental</a:t>
            </a:r>
            <a:r>
              <a:rPr lang="it-IT" sz="2000" b="1">
                <a:latin typeface="Georgia Pro"/>
              </a:rPr>
              <a:t> </a:t>
            </a:r>
            <a:r>
              <a:rPr lang="it-IT" sz="2000" b="1" err="1">
                <a:latin typeface="Georgia Pro"/>
              </a:rPr>
              <a:t>protection</a:t>
            </a:r>
            <a:r>
              <a:rPr lang="it-IT" sz="2000">
                <a:latin typeface="Georgia Pro"/>
              </a:rPr>
              <a:t> and the </a:t>
            </a:r>
            <a:r>
              <a:rPr lang="it-IT" sz="2000" err="1">
                <a:latin typeface="Georgia Pro"/>
              </a:rPr>
              <a:t>balanced</a:t>
            </a:r>
            <a:r>
              <a:rPr lang="it-IT" sz="2000">
                <a:latin typeface="Georgia Pro"/>
              </a:rPr>
              <a:t> use of </a:t>
            </a:r>
            <a:r>
              <a:rPr lang="it-IT" sz="2000" err="1">
                <a:latin typeface="Georgia Pro"/>
              </a:rPr>
              <a:t>natural</a:t>
            </a:r>
            <a:r>
              <a:rPr lang="it-IT" sz="2000">
                <a:latin typeface="Georgia Pro"/>
              </a:rPr>
              <a:t> </a:t>
            </a:r>
            <a:r>
              <a:rPr lang="it-IT" sz="2000" err="1">
                <a:latin typeface="Georgia Pro"/>
              </a:rPr>
              <a:t>resources</a:t>
            </a:r>
            <a:r>
              <a:rPr lang="it-IT" sz="2000">
                <a:latin typeface="Georgia Pro"/>
              </a:rPr>
              <a:t> in</a:t>
            </a:r>
            <a:r>
              <a:rPr lang="it-IT" sz="2000" b="1">
                <a:latin typeface="Georgia Pro"/>
              </a:rPr>
              <a:t> a </a:t>
            </a:r>
            <a:r>
              <a:rPr lang="it-IT" sz="2000" b="1" err="1">
                <a:latin typeface="Georgia Pro"/>
              </a:rPr>
              <a:t>context</a:t>
            </a:r>
            <a:r>
              <a:rPr lang="it-IT" sz="2000" b="1">
                <a:latin typeface="Georgia Pro"/>
              </a:rPr>
              <a:t> of </a:t>
            </a:r>
            <a:r>
              <a:rPr lang="it-IT" sz="2000" b="1" err="1">
                <a:latin typeface="Georgia Pro"/>
              </a:rPr>
              <a:t>economic</a:t>
            </a:r>
            <a:r>
              <a:rPr lang="it-IT" sz="2000" b="1">
                <a:latin typeface="Georgia Pro"/>
              </a:rPr>
              <a:t> and social </a:t>
            </a:r>
            <a:r>
              <a:rPr lang="it-IT" sz="2000" b="1" err="1">
                <a:latin typeface="Georgia Pro"/>
              </a:rPr>
              <a:t>development</a:t>
            </a:r>
            <a:r>
              <a:rPr lang="it-IT" sz="2000">
                <a:latin typeface="Georgia Pro"/>
              </a:rPr>
              <a:t>. </a:t>
            </a:r>
            <a:endParaRPr lang="it-IT" sz="2000">
              <a:latin typeface="Georgia Pro"/>
              <a:ea typeface="Calibri"/>
              <a:cs typeface="Calibri"/>
            </a:endParaRP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0E5353B3-81AC-ACEC-8D06-1BFAC05E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2" r="39688" b="-3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706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ea typeface="Calibri"/>
                <a:cs typeface="Calibri"/>
              </a:rPr>
              <a:t>Other programs by UNEP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 err="1"/>
              <a:t>Also</a:t>
            </a:r>
            <a:r>
              <a:rPr lang="it-IT" sz="2800"/>
              <a:t> </a:t>
            </a:r>
            <a:r>
              <a:rPr lang="it-IT" sz="2800" err="1"/>
              <a:t>attributable</a:t>
            </a:r>
            <a:r>
              <a:rPr lang="it-IT" sz="2800"/>
              <a:t> to UNEP are the </a:t>
            </a:r>
            <a:r>
              <a:rPr lang="it-IT" sz="2800" b="1"/>
              <a:t>Montevideo Program on the Development of </a:t>
            </a:r>
            <a:r>
              <a:rPr lang="it-IT" sz="2800" b="1" err="1"/>
              <a:t>Environmental</a:t>
            </a:r>
            <a:r>
              <a:rPr lang="it-IT" sz="2800" b="1"/>
              <a:t> </a:t>
            </a:r>
            <a:r>
              <a:rPr lang="it-IT" sz="2800" b="1" err="1"/>
              <a:t>Law</a:t>
            </a:r>
            <a:r>
              <a:rPr lang="it-IT" sz="2800"/>
              <a:t> and </a:t>
            </a:r>
            <a:r>
              <a:rPr lang="it-IT" sz="2800" b="1"/>
              <a:t>the Program on the </a:t>
            </a:r>
            <a:r>
              <a:rPr lang="it-IT" sz="2800" b="1" err="1"/>
              <a:t>Protection</a:t>
            </a:r>
            <a:r>
              <a:rPr lang="it-IT" sz="2800" b="1"/>
              <a:t> of </a:t>
            </a:r>
            <a:r>
              <a:rPr lang="it-IT" sz="2800" b="1" err="1"/>
              <a:t>Regional</a:t>
            </a:r>
            <a:r>
              <a:rPr lang="it-IT" sz="2800" b="1"/>
              <a:t> </a:t>
            </a:r>
            <a:r>
              <a:rPr lang="it-IT" sz="2800" b="1" err="1"/>
              <a:t>Seas</a:t>
            </a:r>
            <a:r>
              <a:rPr lang="it-IT" sz="2800" b="1"/>
              <a:t>,</a:t>
            </a:r>
            <a:r>
              <a:rPr lang="it-IT" sz="2800"/>
              <a:t> from </a:t>
            </a:r>
            <a:r>
              <a:rPr lang="it-IT" sz="2800" err="1"/>
              <a:t>which</a:t>
            </a:r>
            <a:r>
              <a:rPr lang="it-IT" sz="2800"/>
              <a:t> </a:t>
            </a:r>
            <a:r>
              <a:rPr lang="it-IT" sz="2800" err="1"/>
              <a:t>originated</a:t>
            </a:r>
            <a:r>
              <a:rPr lang="it-IT" sz="2800"/>
              <a:t> the </a:t>
            </a:r>
            <a:r>
              <a:rPr lang="it-IT" sz="2800" err="1"/>
              <a:t>Barcelona</a:t>
            </a:r>
            <a:r>
              <a:rPr lang="it-IT" sz="2800"/>
              <a:t> Convention of </a:t>
            </a:r>
            <a:r>
              <a:rPr lang="it-IT" sz="2800" err="1"/>
              <a:t>February</a:t>
            </a:r>
            <a:r>
              <a:rPr lang="it-IT" sz="2800"/>
              <a:t> 16, 1976 on the </a:t>
            </a:r>
            <a:r>
              <a:rPr lang="it-IT" sz="2800" err="1"/>
              <a:t>Protection</a:t>
            </a:r>
            <a:r>
              <a:rPr lang="it-IT" sz="2800"/>
              <a:t> of the </a:t>
            </a:r>
            <a:r>
              <a:rPr lang="it-IT" sz="2800" err="1"/>
              <a:t>Mediterranean</a:t>
            </a:r>
            <a:r>
              <a:rPr lang="it-IT" sz="2800"/>
              <a:t> Sea.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575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93CB80D8-92D1-D079-8476-0251D4D7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0" y="4306886"/>
            <a:ext cx="3841679" cy="2551114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0409" y="587516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it-IT">
                <a:ea typeface="Calibri"/>
                <a:cs typeface="Calibri"/>
              </a:rPr>
              <a:t>Expansion of </a:t>
            </a:r>
            <a:r>
              <a:rPr lang="it-IT" err="1">
                <a:ea typeface="Calibri"/>
                <a:cs typeface="Calibri"/>
              </a:rPr>
              <a:t>UNEP's</a:t>
            </a:r>
            <a:r>
              <a:rPr lang="it-IT">
                <a:ea typeface="Calibri"/>
                <a:cs typeface="Calibri"/>
              </a:rPr>
              <a:t> </a:t>
            </a:r>
            <a:r>
              <a:rPr lang="it-IT" err="1">
                <a:ea typeface="Calibri"/>
                <a:cs typeface="Calibri"/>
              </a:rPr>
              <a:t>Functions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257851"/>
            <a:ext cx="4462034" cy="3919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700" err="1"/>
              <a:t>UNEP's</a:t>
            </a:r>
            <a:r>
              <a:rPr lang="it-IT" sz="2700"/>
              <a:t> </a:t>
            </a:r>
            <a:r>
              <a:rPr lang="it-IT" sz="2700" err="1"/>
              <a:t>functions</a:t>
            </a:r>
            <a:r>
              <a:rPr lang="it-IT" sz="2700"/>
              <a:t> </a:t>
            </a:r>
            <a:r>
              <a:rPr lang="it-IT" sz="2700" err="1"/>
              <a:t>were</a:t>
            </a:r>
            <a:r>
              <a:rPr lang="it-IT" sz="2700"/>
              <a:t> </a:t>
            </a:r>
            <a:r>
              <a:rPr lang="it-IT" sz="2700" b="1" err="1"/>
              <a:t>further</a:t>
            </a:r>
            <a:r>
              <a:rPr lang="it-IT" sz="2700" b="1"/>
              <a:t> </a:t>
            </a:r>
            <a:r>
              <a:rPr lang="it-IT" sz="2700" b="1" err="1"/>
              <a:t>expanded</a:t>
            </a:r>
            <a:r>
              <a:rPr lang="it-IT" sz="2700"/>
              <a:t> with the so-</a:t>
            </a:r>
            <a:r>
              <a:rPr lang="it-IT" sz="2700" err="1"/>
              <a:t>called</a:t>
            </a:r>
            <a:r>
              <a:rPr lang="it-IT" sz="2700"/>
              <a:t> </a:t>
            </a:r>
            <a:r>
              <a:rPr lang="it-IT" sz="2700" b="1"/>
              <a:t>Cartagena Package,</a:t>
            </a:r>
            <a:r>
              <a:rPr lang="it-IT" sz="2700"/>
              <a:t> </a:t>
            </a:r>
            <a:r>
              <a:rPr lang="it-IT" sz="2700" err="1"/>
              <a:t>adopted</a:t>
            </a:r>
            <a:r>
              <a:rPr lang="it-IT" sz="2700"/>
              <a:t> in 2002 by the </a:t>
            </a:r>
            <a:r>
              <a:rPr lang="it-IT" sz="2700" err="1"/>
              <a:t>Governing</a:t>
            </a:r>
            <a:r>
              <a:rPr lang="it-IT" sz="2700"/>
              <a:t> </a:t>
            </a:r>
            <a:r>
              <a:rPr lang="it-IT" sz="2700" err="1"/>
              <a:t>Council</a:t>
            </a:r>
            <a:r>
              <a:rPr lang="it-IT" sz="2700"/>
              <a:t> meeting in special session, in </a:t>
            </a:r>
            <a:r>
              <a:rPr lang="it-IT" sz="2700" err="1"/>
              <a:t>order</a:t>
            </a:r>
            <a:r>
              <a:rPr lang="it-IT" sz="2700"/>
              <a:t> to </a:t>
            </a:r>
            <a:r>
              <a:rPr lang="it-IT" sz="2700" err="1"/>
              <a:t>strengthen</a:t>
            </a:r>
            <a:r>
              <a:rPr lang="it-IT" sz="2700"/>
              <a:t> </a:t>
            </a:r>
            <a:r>
              <a:rPr lang="it-IT" sz="2700" err="1"/>
              <a:t>its</a:t>
            </a:r>
            <a:r>
              <a:rPr lang="it-IT" sz="2700"/>
              <a:t> </a:t>
            </a:r>
            <a:r>
              <a:rPr lang="it-IT" sz="2700" err="1"/>
              <a:t>role</a:t>
            </a:r>
            <a:r>
              <a:rPr lang="it-IT" sz="2700"/>
              <a:t> in the UN's activities in the </a:t>
            </a:r>
            <a:r>
              <a:rPr lang="it-IT" sz="2700" err="1"/>
              <a:t>environmental</a:t>
            </a:r>
            <a:r>
              <a:rPr lang="it-IT" sz="2700"/>
              <a:t> field. </a:t>
            </a:r>
            <a:endParaRPr lang="it-IT" sz="2700">
              <a:ea typeface="Calibri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1943" y="1656147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ea typeface="Calibri"/>
                <a:cs typeface="Calibri"/>
              </a:rPr>
              <a:t>Expansion of UNEP's Functions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/>
              <a:t>In </a:t>
            </a:r>
            <a:r>
              <a:rPr lang="it-IT" sz="2800" err="1"/>
              <a:t>this</a:t>
            </a:r>
            <a:r>
              <a:rPr lang="it-IT" sz="2800"/>
              <a:t> </a:t>
            </a:r>
            <a:r>
              <a:rPr lang="it-IT" sz="2800" err="1"/>
              <a:t>context</a:t>
            </a:r>
            <a:r>
              <a:rPr lang="it-IT" sz="2800"/>
              <a:t>, </a:t>
            </a:r>
            <a:r>
              <a:rPr lang="it-IT" sz="2800" err="1"/>
              <a:t>it</a:t>
            </a:r>
            <a:r>
              <a:rPr lang="it-IT" sz="2800"/>
              <a:t> </a:t>
            </a:r>
            <a:r>
              <a:rPr lang="it-IT" sz="2800" err="1"/>
              <a:t>is</a:t>
            </a:r>
            <a:r>
              <a:rPr lang="it-IT" sz="2800"/>
              <a:t> </a:t>
            </a:r>
            <a:r>
              <a:rPr lang="it-IT" sz="2800" err="1"/>
              <a:t>framed</a:t>
            </a:r>
            <a:r>
              <a:rPr lang="it-IT" sz="2800"/>
              <a:t> by the </a:t>
            </a:r>
            <a:r>
              <a:rPr lang="it-IT" sz="2800" err="1"/>
              <a:t>proposal</a:t>
            </a:r>
            <a:r>
              <a:rPr lang="it-IT" sz="2800"/>
              <a:t> made by the </a:t>
            </a:r>
            <a:r>
              <a:rPr lang="it-IT" sz="2800" err="1"/>
              <a:t>European</a:t>
            </a:r>
            <a:r>
              <a:rPr lang="it-IT" sz="2800"/>
              <a:t> Union (EU) in 2005 to </a:t>
            </a:r>
            <a:r>
              <a:rPr lang="it-IT" sz="2800" b="1" err="1"/>
              <a:t>transform</a:t>
            </a:r>
            <a:r>
              <a:rPr lang="it-IT" sz="2800" b="1"/>
              <a:t> UNEP </a:t>
            </a:r>
            <a:r>
              <a:rPr lang="it-IT" sz="2800" b="1" err="1"/>
              <a:t>into</a:t>
            </a:r>
            <a:r>
              <a:rPr lang="it-IT" sz="2800" b="1"/>
              <a:t> a </a:t>
            </a:r>
            <a:r>
              <a:rPr lang="it-IT" sz="2800" b="1" err="1"/>
              <a:t>specialized</a:t>
            </a:r>
            <a:r>
              <a:rPr lang="it-IT" sz="2800" b="1"/>
              <a:t> UN institute</a:t>
            </a:r>
            <a:r>
              <a:rPr lang="it-IT" sz="2800"/>
              <a:t> with </a:t>
            </a:r>
            <a:r>
              <a:rPr lang="it-IT" sz="2800" err="1"/>
              <a:t>specific</a:t>
            </a:r>
            <a:r>
              <a:rPr lang="it-IT" sz="2800"/>
              <a:t> expertise in the area of </a:t>
            </a:r>
            <a:r>
              <a:rPr lang="it-IT" sz="2800" err="1"/>
              <a:t>environmental</a:t>
            </a:r>
            <a:r>
              <a:rPr lang="it-IT" sz="2800"/>
              <a:t> </a:t>
            </a:r>
            <a:r>
              <a:rPr lang="it-IT" sz="2800" err="1"/>
              <a:t>protection</a:t>
            </a:r>
            <a:r>
              <a:rPr lang="it-IT" sz="2800"/>
              <a:t> and </a:t>
            </a:r>
            <a:r>
              <a:rPr lang="it-IT" sz="2800" err="1"/>
              <a:t>sustainable</a:t>
            </a:r>
            <a:r>
              <a:rPr lang="it-IT" sz="2800"/>
              <a:t> </a:t>
            </a:r>
            <a:r>
              <a:rPr lang="it-IT" sz="2800" err="1"/>
              <a:t>development</a:t>
            </a:r>
            <a:r>
              <a:rPr lang="it-IT" sz="2800"/>
              <a:t> (</a:t>
            </a:r>
            <a:r>
              <a:rPr lang="it-IT" sz="2800" b="1"/>
              <a:t>United Nations </a:t>
            </a:r>
            <a:r>
              <a:rPr lang="it-IT" sz="2800" b="1" err="1"/>
              <a:t>Environmental</a:t>
            </a:r>
            <a:r>
              <a:rPr lang="it-IT" sz="2800" b="1"/>
              <a:t> Organization, UNEO</a:t>
            </a:r>
            <a:r>
              <a:rPr lang="it-IT" sz="2800"/>
              <a:t>).</a:t>
            </a:r>
            <a:endParaRPr lang="it-IT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37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ea typeface="Calibri"/>
                <a:cs typeface="Calibri"/>
              </a:rPr>
              <a:t>The diffusion of the Treaties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/>
              <a:t>In the </a:t>
            </a:r>
            <a:r>
              <a:rPr lang="it-IT" sz="2800" err="1"/>
              <a:t>span</a:t>
            </a:r>
            <a:r>
              <a:rPr lang="it-IT" sz="2800"/>
              <a:t> of </a:t>
            </a:r>
            <a:r>
              <a:rPr lang="it-IT" sz="2800" err="1"/>
              <a:t>two</a:t>
            </a:r>
            <a:r>
              <a:rPr lang="it-IT" sz="2800"/>
              <a:t> </a:t>
            </a:r>
            <a:r>
              <a:rPr lang="it-IT" sz="2800" err="1"/>
              <a:t>decades</a:t>
            </a:r>
            <a:r>
              <a:rPr lang="it-IT" sz="2800"/>
              <a:t>, </a:t>
            </a:r>
            <a:r>
              <a:rPr lang="it-IT" sz="2800" b="1" err="1"/>
              <a:t>treaties</a:t>
            </a:r>
            <a:r>
              <a:rPr lang="it-IT" sz="2800" b="1"/>
              <a:t> to </a:t>
            </a:r>
            <a:r>
              <a:rPr lang="it-IT" sz="2800" b="1" err="1"/>
              <a:t>protect</a:t>
            </a:r>
            <a:r>
              <a:rPr lang="it-IT" sz="2800" b="1"/>
              <a:t> the </a:t>
            </a:r>
            <a:r>
              <a:rPr lang="it-IT" sz="2800" b="1" err="1"/>
              <a:t>environment</a:t>
            </a:r>
            <a:r>
              <a:rPr lang="it-IT" sz="2800" b="1"/>
              <a:t> </a:t>
            </a:r>
            <a:r>
              <a:rPr lang="it-IT" sz="2800" b="1" err="1"/>
              <a:t>multiplied</a:t>
            </a:r>
            <a:r>
              <a:rPr lang="it-IT" sz="2800"/>
              <a:t>, </a:t>
            </a:r>
            <a:r>
              <a:rPr lang="it-IT" sz="2800" err="1"/>
              <a:t>partly</a:t>
            </a:r>
            <a:r>
              <a:rPr lang="it-IT" sz="2800"/>
              <a:t> due to pressure from the global </a:t>
            </a:r>
            <a:r>
              <a:rPr lang="it-IT" sz="2800" err="1"/>
              <a:t>scientific</a:t>
            </a:r>
            <a:r>
              <a:rPr lang="it-IT" sz="2800"/>
              <a:t> community and </a:t>
            </a:r>
            <a:r>
              <a:rPr lang="it-IT" sz="2800" err="1"/>
              <a:t>environmental</a:t>
            </a:r>
            <a:r>
              <a:rPr lang="it-IT" sz="2800"/>
              <a:t> </a:t>
            </a:r>
            <a:r>
              <a:rPr lang="it-IT" sz="2800" err="1"/>
              <a:t>movements</a:t>
            </a:r>
            <a:r>
              <a:rPr lang="it-IT" sz="2800"/>
              <a:t>, </a:t>
            </a:r>
            <a:r>
              <a:rPr lang="it-IT" sz="2800" err="1"/>
              <a:t>operating</a:t>
            </a:r>
            <a:r>
              <a:rPr lang="it-IT" sz="2800"/>
              <a:t> </a:t>
            </a:r>
            <a:r>
              <a:rPr lang="it-IT" sz="2800" err="1"/>
              <a:t>globally</a:t>
            </a:r>
            <a:r>
              <a:rPr lang="it-IT" sz="2800"/>
              <a:t> </a:t>
            </a:r>
            <a:r>
              <a:rPr lang="it-IT" sz="2800" err="1"/>
              <a:t>through</a:t>
            </a:r>
            <a:r>
              <a:rPr lang="it-IT" sz="2800"/>
              <a:t> international </a:t>
            </a:r>
            <a:r>
              <a:rPr lang="it-IT" sz="2800" err="1"/>
              <a:t>nongovernmental</a:t>
            </a:r>
            <a:r>
              <a:rPr lang="it-IT" sz="2800"/>
              <a:t> </a:t>
            </a:r>
            <a:r>
              <a:rPr lang="it-IT" sz="2800" err="1"/>
              <a:t>organizations</a:t>
            </a:r>
            <a:r>
              <a:rPr lang="it-IT" sz="2800"/>
              <a:t>, </a:t>
            </a:r>
            <a:r>
              <a:rPr lang="it-IT" sz="2800" err="1"/>
              <a:t>such</a:t>
            </a:r>
            <a:r>
              <a:rPr lang="it-IT" sz="2800"/>
              <a:t> </a:t>
            </a:r>
            <a:r>
              <a:rPr lang="it-IT" sz="2800" err="1"/>
              <a:t>as</a:t>
            </a:r>
            <a:r>
              <a:rPr lang="it-IT" sz="2800"/>
              <a:t> the World Wildlife Fund, Greenpeace and the International Union for the </a:t>
            </a:r>
            <a:r>
              <a:rPr lang="it-IT" sz="2800" err="1"/>
              <a:t>Conservation</a:t>
            </a:r>
            <a:r>
              <a:rPr lang="it-IT" sz="2800"/>
              <a:t> of Nature (IUCN).</a:t>
            </a:r>
            <a:endParaRPr lang="it-IT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5041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597"/>
            <a:ext cx="7044316" cy="1330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/>
              <a:t>The </a:t>
            </a:r>
            <a:r>
              <a:rPr lang="it-IT" sz="2800" b="1">
                <a:solidFill>
                  <a:srgbClr val="FF0000"/>
                </a:solidFill>
              </a:rPr>
              <a:t>second </a:t>
            </a:r>
            <a:r>
              <a:rPr lang="it-IT" sz="2800" b="1" err="1">
                <a:solidFill>
                  <a:srgbClr val="FF0000"/>
                </a:solidFill>
              </a:rPr>
              <a:t>phase</a:t>
            </a:r>
            <a:r>
              <a:rPr lang="it-IT" sz="2800" b="1">
                <a:solidFill>
                  <a:srgbClr val="FF0000"/>
                </a:solidFill>
              </a:rPr>
              <a:t>:</a:t>
            </a:r>
            <a:r>
              <a:rPr lang="it-IT" sz="2800"/>
              <a:t> international </a:t>
            </a:r>
            <a:r>
              <a:rPr lang="it-IT" sz="2800" err="1"/>
              <a:t>environmental</a:t>
            </a:r>
            <a:r>
              <a:rPr lang="it-IT" sz="2800"/>
              <a:t> </a:t>
            </a:r>
            <a:r>
              <a:rPr lang="it-IT" sz="2800" err="1"/>
              <a:t>law</a:t>
            </a:r>
            <a:r>
              <a:rPr lang="it-IT" sz="2800"/>
              <a:t> and </a:t>
            </a:r>
            <a:r>
              <a:rPr lang="it-IT" sz="2800" err="1"/>
              <a:t>sustainable</a:t>
            </a:r>
            <a:r>
              <a:rPr lang="it-IT" sz="2800"/>
              <a:t> </a:t>
            </a:r>
            <a:r>
              <a:rPr lang="it-IT" sz="2800" err="1"/>
              <a:t>development</a:t>
            </a:r>
            <a:endParaRPr lang="it-IT" sz="2800" err="1">
              <a:ea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775" y="2187425"/>
            <a:ext cx="4638000" cy="39287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800"/>
              <a:t>In the late 1980s, the United Nations </a:t>
            </a:r>
            <a:r>
              <a:rPr lang="it-IT" sz="2800" err="1"/>
              <a:t>inaugurated</a:t>
            </a:r>
            <a:r>
              <a:rPr lang="it-IT" sz="2800"/>
              <a:t> the </a:t>
            </a:r>
            <a:r>
              <a:rPr lang="it-IT" sz="2800" b="1"/>
              <a:t>second </a:t>
            </a:r>
            <a:r>
              <a:rPr lang="it-IT" sz="2800" b="1" err="1"/>
              <a:t>phase</a:t>
            </a:r>
            <a:r>
              <a:rPr lang="it-IT" sz="2800" b="1"/>
              <a:t> of </a:t>
            </a:r>
            <a:r>
              <a:rPr lang="it-IT" sz="2800" b="1" err="1"/>
              <a:t>evolution</a:t>
            </a:r>
            <a:r>
              <a:rPr lang="it-IT" sz="2800" b="1"/>
              <a:t> of international </a:t>
            </a:r>
            <a:r>
              <a:rPr lang="it-IT" sz="2800" b="1" err="1"/>
              <a:t>environmental</a:t>
            </a:r>
            <a:r>
              <a:rPr lang="it-IT" sz="2800" b="1"/>
              <a:t> </a:t>
            </a:r>
            <a:r>
              <a:rPr lang="it-IT" sz="2800" b="1" err="1"/>
              <a:t>law</a:t>
            </a:r>
            <a:r>
              <a:rPr lang="it-IT" sz="2800"/>
              <a:t>, </a:t>
            </a:r>
            <a:r>
              <a:rPr lang="it-IT" sz="2800" err="1"/>
              <a:t>entrusted</a:t>
            </a:r>
            <a:r>
              <a:rPr lang="it-IT" sz="2800"/>
              <a:t> a </a:t>
            </a:r>
            <a:r>
              <a:rPr lang="it-IT" sz="2800" err="1"/>
              <a:t>commission</a:t>
            </a:r>
            <a:r>
              <a:rPr lang="it-IT" sz="2800"/>
              <a:t> of </a:t>
            </a:r>
            <a:r>
              <a:rPr lang="it-IT" sz="2800" err="1"/>
              <a:t>independent</a:t>
            </a:r>
            <a:r>
              <a:rPr lang="it-IT" sz="2800"/>
              <a:t> </a:t>
            </a:r>
            <a:r>
              <a:rPr lang="it-IT" sz="2800" err="1"/>
              <a:t>experts</a:t>
            </a:r>
            <a:r>
              <a:rPr lang="it-IT" sz="2800"/>
              <a:t>. </a:t>
            </a:r>
            <a:endParaRPr lang="it-IT" sz="2800">
              <a:ea typeface="Calibri"/>
              <a:cs typeface="Calibri"/>
            </a:endParaRPr>
          </a:p>
        </p:txBody>
      </p:sp>
      <p:pic>
        <p:nvPicPr>
          <p:cNvPr id="5" name="Picture 4" descr="Snow Globe art">
            <a:extLst>
              <a:ext uri="{FF2B5EF4-FFF2-40B4-BE49-F238E27FC236}">
                <a16:creationId xmlns:a16="http://schemas.microsoft.com/office/drawing/2014/main" id="{F80C630F-92C8-0E6E-0449-FE7A24F75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60" r="36458"/>
          <a:stretch/>
        </p:blipFill>
        <p:spPr>
          <a:xfrm>
            <a:off x="5741117" y="2184914"/>
            <a:ext cx="2188195" cy="375591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700"/>
              <a:t>The second phase: international environmental law and sustainable development</a:t>
            </a:r>
          </a:p>
        </p:txBody>
      </p:sp>
      <p:pic>
        <p:nvPicPr>
          <p:cNvPr id="5" name="Picture 4" descr="Plant and roots">
            <a:extLst>
              <a:ext uri="{FF2B5EF4-FFF2-40B4-BE49-F238E27FC236}">
                <a16:creationId xmlns:a16="http://schemas.microsoft.com/office/drawing/2014/main" id="{67314103-C0C1-4085-8361-F4602C220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6" r="32750" b="-2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5300" y="2409830"/>
            <a:ext cx="5098904" cy="3705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/>
              <a:t>The Brundtland Commission </a:t>
            </a:r>
            <a:r>
              <a:rPr lang="it-IT" sz="2800" err="1"/>
              <a:t>drew</a:t>
            </a:r>
            <a:r>
              <a:rPr lang="it-IT" sz="2800"/>
              <a:t> up a report, </a:t>
            </a:r>
            <a:r>
              <a:rPr lang="it-IT" sz="2800" err="1"/>
              <a:t>called</a:t>
            </a:r>
            <a:r>
              <a:rPr lang="it-IT" sz="2800"/>
              <a:t> </a:t>
            </a:r>
            <a:r>
              <a:rPr lang="it-IT" sz="2800" b="1" err="1"/>
              <a:t>Our</a:t>
            </a:r>
            <a:r>
              <a:rPr lang="it-IT" sz="2800" b="1"/>
              <a:t> Common Future</a:t>
            </a:r>
            <a:r>
              <a:rPr lang="it-IT" sz="2800"/>
              <a:t>, </a:t>
            </a:r>
            <a:r>
              <a:rPr lang="it-IT" sz="2800" err="1"/>
              <a:t>that</a:t>
            </a:r>
            <a:r>
              <a:rPr lang="it-IT" sz="2800"/>
              <a:t> </a:t>
            </a:r>
            <a:r>
              <a:rPr lang="it-IT" sz="2800" err="1"/>
              <a:t>incorporated</a:t>
            </a:r>
            <a:r>
              <a:rPr lang="it-IT" sz="2800"/>
              <a:t> the </a:t>
            </a:r>
            <a:r>
              <a:rPr lang="it-IT" sz="2800" err="1"/>
              <a:t>emerging</a:t>
            </a:r>
            <a:r>
              <a:rPr lang="it-IT" sz="2800"/>
              <a:t> concept of </a:t>
            </a:r>
            <a:r>
              <a:rPr lang="it-IT" sz="2800" b="1" err="1"/>
              <a:t>sustainable</a:t>
            </a:r>
            <a:r>
              <a:rPr lang="it-IT" sz="2800" b="1"/>
              <a:t> </a:t>
            </a:r>
            <a:r>
              <a:rPr lang="it-IT" sz="2800" b="1" err="1"/>
              <a:t>development</a:t>
            </a:r>
            <a:r>
              <a:rPr lang="it-IT" sz="2800" b="1"/>
              <a:t>.</a:t>
            </a:r>
            <a:endParaRPr lang="it-IT" sz="28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138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t-IT" sz="2700" b="1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700" b="1" dirty="0">
                <a:ea typeface="Calibri"/>
                <a:cs typeface="Calibri"/>
              </a:rPr>
              <a:t>The United Nations Conference on Environment and </a:t>
            </a:r>
            <a:r>
              <a:rPr lang="it-IT" sz="2700" b="1" dirty="0" err="1">
                <a:ea typeface="Calibri"/>
                <a:cs typeface="Calibri"/>
              </a:rPr>
              <a:t>development</a:t>
            </a:r>
            <a:r>
              <a:rPr lang="it-IT" sz="2700" b="1" dirty="0">
                <a:ea typeface="Calibri"/>
                <a:cs typeface="Calibri"/>
              </a:rPr>
              <a:t> </a:t>
            </a:r>
            <a:endParaRPr lang="it-IT" sz="2700" b="1" dirty="0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A8D65B6E-FF6D-C884-FD8D-913EAC71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6" r="43430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7848A6E0-69E9-3BFE-0A8F-D0A4CBC29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089906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52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t-IT" sz="2700" b="1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2700" b="1">
                <a:ea typeface="Calibri"/>
                <a:cs typeface="Calibri"/>
              </a:rPr>
              <a:t>The United Nations Conference on Environment and </a:t>
            </a:r>
            <a:r>
              <a:rPr lang="it-IT" sz="2700" b="1" err="1">
                <a:ea typeface="Calibri"/>
                <a:cs typeface="Calibri"/>
              </a:rPr>
              <a:t>development</a:t>
            </a:r>
            <a:r>
              <a:rPr lang="it-IT" sz="2700" b="1">
                <a:ea typeface="Calibri"/>
                <a:cs typeface="Calibri"/>
              </a:rPr>
              <a:t> </a:t>
            </a:r>
            <a:endParaRPr lang="it-IT" sz="2700" b="1"/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A8D65B6E-FF6D-C884-FD8D-913EAC71C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6" r="43430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7848A6E0-69E9-3BFE-0A8F-D0A4CBC294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929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2437781" y="1162044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it-IT">
                <a:cs typeface="Calibri"/>
              </a:rPr>
              <a:t>The new </a:t>
            </a:r>
            <a:r>
              <a:rPr lang="it-IT" err="1">
                <a:cs typeface="Calibri"/>
              </a:rPr>
              <a:t>approach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5029421" cy="4329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800"/>
              <a:t>The </a:t>
            </a:r>
            <a:r>
              <a:rPr lang="it-IT" sz="2800" b="1"/>
              <a:t>acts </a:t>
            </a:r>
            <a:r>
              <a:rPr lang="it-IT" sz="2800" b="1" err="1"/>
              <a:t>adopted</a:t>
            </a:r>
            <a:r>
              <a:rPr lang="it-IT" sz="2800" b="1"/>
              <a:t> </a:t>
            </a:r>
            <a:r>
              <a:rPr lang="it-IT" sz="2800" b="1" err="1"/>
              <a:t>at</a:t>
            </a:r>
            <a:r>
              <a:rPr lang="it-IT" sz="2800" b="1"/>
              <a:t> the </a:t>
            </a:r>
            <a:r>
              <a:rPr lang="it-IT" sz="2800" b="1" err="1"/>
              <a:t>conclusion</a:t>
            </a:r>
            <a:r>
              <a:rPr lang="it-IT" sz="2800" b="1"/>
              <a:t> of the conference,</a:t>
            </a:r>
            <a:r>
              <a:rPr lang="it-IT" sz="2800"/>
              <a:t> the first to be </a:t>
            </a:r>
            <a:r>
              <a:rPr lang="it-IT" sz="2800" err="1"/>
              <a:t>convened</a:t>
            </a:r>
            <a:r>
              <a:rPr lang="it-IT" sz="2800"/>
              <a:t> by the UN </a:t>
            </a:r>
            <a:r>
              <a:rPr lang="it-IT" sz="2800" err="1"/>
              <a:t>since</a:t>
            </a:r>
            <a:r>
              <a:rPr lang="it-IT" sz="2800"/>
              <a:t> the </a:t>
            </a:r>
            <a:r>
              <a:rPr lang="it-IT" sz="2800" err="1"/>
              <a:t>fall</a:t>
            </a:r>
            <a:r>
              <a:rPr lang="it-IT" sz="2800"/>
              <a:t> of the </a:t>
            </a:r>
            <a:r>
              <a:rPr lang="it-IT" sz="2800" err="1"/>
              <a:t>Berlin</a:t>
            </a:r>
            <a:r>
              <a:rPr lang="it-IT" sz="2800"/>
              <a:t> Wall, </a:t>
            </a:r>
            <a:r>
              <a:rPr lang="it-IT" sz="2800" b="1" err="1"/>
              <a:t>enshrine</a:t>
            </a:r>
            <a:r>
              <a:rPr lang="it-IT" sz="2800" b="1"/>
              <a:t> </a:t>
            </a:r>
            <a:r>
              <a:rPr lang="it-IT" sz="2800" b="1" err="1"/>
              <a:t>this</a:t>
            </a:r>
            <a:r>
              <a:rPr lang="it-IT" sz="2800" b="1"/>
              <a:t> new </a:t>
            </a:r>
            <a:r>
              <a:rPr lang="it-IT" sz="2800" b="1" err="1"/>
              <a:t>approach</a:t>
            </a:r>
            <a:r>
              <a:rPr lang="it-IT" sz="2800" b="1"/>
              <a:t>:</a:t>
            </a:r>
            <a:endParaRPr lang="it-IT" sz="2800" b="1">
              <a:ea typeface="Calibri"/>
              <a:cs typeface="Calibri"/>
            </a:endParaRPr>
          </a:p>
          <a:p>
            <a:pPr marL="457200" indent="-457200" algn="just">
              <a:lnSpc>
                <a:spcPct val="90000"/>
              </a:lnSpc>
            </a:pPr>
            <a:r>
              <a:rPr lang="it-IT" sz="2800"/>
              <a:t>first, </a:t>
            </a:r>
            <a:r>
              <a:rPr lang="it-IT" sz="2800" b="1"/>
              <a:t>the Rio </a:t>
            </a:r>
            <a:r>
              <a:rPr lang="it-IT" sz="2800" b="1" err="1"/>
              <a:t>Declaration</a:t>
            </a:r>
            <a:r>
              <a:rPr lang="it-IT" sz="2800"/>
              <a:t> </a:t>
            </a:r>
            <a:r>
              <a:rPr lang="it-IT" sz="2800" b="1"/>
              <a:t>on Environment and Development</a:t>
            </a:r>
            <a:r>
              <a:rPr lang="it-IT" sz="2800"/>
              <a:t>, </a:t>
            </a:r>
            <a:r>
              <a:rPr lang="it-IT" sz="2800" err="1"/>
              <a:t>consisting</a:t>
            </a:r>
            <a:r>
              <a:rPr lang="it-IT" sz="2800"/>
              <a:t> of </a:t>
            </a:r>
            <a:r>
              <a:rPr lang="it-IT" sz="2800" err="1"/>
              <a:t>twenty-seven</a:t>
            </a:r>
            <a:r>
              <a:rPr lang="it-IT" sz="2800"/>
              <a:t> general </a:t>
            </a:r>
            <a:r>
              <a:rPr lang="it-IT" sz="2800" err="1"/>
              <a:t>principles</a:t>
            </a:r>
            <a:r>
              <a:rPr lang="it-IT" sz="2800"/>
              <a:t>;</a:t>
            </a:r>
            <a:endParaRPr lang="it-IT" sz="2800">
              <a:ea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7756" y="5228027"/>
            <a:ext cx="830430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Errore">
            <a:extLst>
              <a:ext uri="{FF2B5EF4-FFF2-40B4-BE49-F238E27FC236}">
                <a16:creationId xmlns:a16="http://schemas.microsoft.com/office/drawing/2014/main" id="{AFC57F76-D301-B827-902B-3229AE82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2471" y="2985220"/>
            <a:ext cx="3166198" cy="3166198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21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2437781" y="1162044"/>
            <a:ext cx="4083433" cy="3062575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it-IT">
                <a:cs typeface="Calibri"/>
              </a:rPr>
              <a:t>The new </a:t>
            </a:r>
            <a:r>
              <a:rPr lang="it-IT" err="1">
                <a:cs typeface="Calibri"/>
              </a:rPr>
              <a:t>approach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it-IT" sz="2800" b="1"/>
              <a:t>Agenda 21, </a:t>
            </a:r>
            <a:r>
              <a:rPr lang="it-IT" sz="2800"/>
              <a:t>an action </a:t>
            </a:r>
            <a:r>
              <a:rPr lang="it-IT" sz="2800" err="1"/>
              <a:t>program</a:t>
            </a:r>
            <a:r>
              <a:rPr lang="it-IT" sz="2800"/>
              <a:t> </a:t>
            </a:r>
            <a:r>
              <a:rPr lang="it-IT" sz="2800" err="1"/>
              <a:t>designed</a:t>
            </a:r>
            <a:r>
              <a:rPr lang="it-IT" sz="2800"/>
              <a:t> to </a:t>
            </a:r>
            <a:r>
              <a:rPr lang="it-IT" sz="2800" err="1"/>
              <a:t>identify</a:t>
            </a:r>
            <a:r>
              <a:rPr lang="it-IT" sz="2800"/>
              <a:t> </a:t>
            </a:r>
            <a:r>
              <a:rPr lang="it-IT" sz="2800" b="1"/>
              <a:t>the actions </a:t>
            </a:r>
            <a:r>
              <a:rPr lang="it-IT" sz="2800" b="1" err="1"/>
              <a:t>needed</a:t>
            </a:r>
            <a:r>
              <a:rPr lang="it-IT" sz="2800"/>
              <a:t> to </a:t>
            </a:r>
            <a:r>
              <a:rPr lang="it-IT" sz="2800" err="1"/>
              <a:t>achieve</a:t>
            </a:r>
            <a:r>
              <a:rPr lang="it-IT" sz="2800"/>
              <a:t> </a:t>
            </a:r>
            <a:r>
              <a:rPr lang="it-IT" sz="2800" err="1"/>
              <a:t>sustainable</a:t>
            </a:r>
            <a:r>
              <a:rPr lang="it-IT" sz="2800"/>
              <a:t> </a:t>
            </a:r>
            <a:r>
              <a:rPr lang="it-IT" sz="2800" err="1"/>
              <a:t>development</a:t>
            </a:r>
            <a:r>
              <a:rPr lang="it-IT" sz="2800"/>
              <a:t> by </a:t>
            </a:r>
            <a:r>
              <a:rPr lang="it-IT" sz="2800" err="1"/>
              <a:t>directing</a:t>
            </a:r>
            <a:r>
              <a:rPr lang="it-IT" sz="2800"/>
              <a:t> </a:t>
            </a:r>
            <a:r>
              <a:rPr lang="it-IT" sz="2800" err="1"/>
              <a:t>recommendations</a:t>
            </a:r>
            <a:r>
              <a:rPr lang="it-IT" sz="2800"/>
              <a:t> to </a:t>
            </a:r>
            <a:r>
              <a:rPr lang="it-IT" sz="2800" err="1"/>
              <a:t>states</a:t>
            </a:r>
            <a:r>
              <a:rPr lang="it-IT" sz="2800"/>
              <a:t> to </a:t>
            </a:r>
            <a:r>
              <a:rPr lang="it-IT" sz="2800" err="1"/>
              <a:t>regulate</a:t>
            </a:r>
            <a:r>
              <a:rPr lang="it-IT" sz="2800"/>
              <a:t> </a:t>
            </a:r>
            <a:r>
              <a:rPr lang="it-IT" sz="2800" err="1"/>
              <a:t>their</a:t>
            </a:r>
            <a:r>
              <a:rPr lang="it-IT" sz="2800"/>
              <a:t> </a:t>
            </a:r>
            <a:r>
              <a:rPr lang="it-IT" sz="2800" err="1"/>
              <a:t>behavior</a:t>
            </a:r>
            <a:r>
              <a:rPr lang="it-IT" sz="2800"/>
              <a:t> in </a:t>
            </a:r>
            <a:r>
              <a:rPr lang="it-IT" sz="2800" err="1"/>
              <a:t>all</a:t>
            </a:r>
            <a:r>
              <a:rPr lang="it-IT" sz="2800"/>
              <a:t> </a:t>
            </a:r>
            <a:r>
              <a:rPr lang="it-IT" sz="2800" err="1"/>
              <a:t>relevant</a:t>
            </a:r>
            <a:r>
              <a:rPr lang="it-IT" sz="2800"/>
              <a:t> </a:t>
            </a:r>
            <a:r>
              <a:rPr lang="it-IT" sz="2800" err="1"/>
              <a:t>areas</a:t>
            </a:r>
            <a:r>
              <a:rPr lang="it-IT" sz="2800"/>
              <a:t>; </a:t>
            </a:r>
            <a:endParaRPr lang="it-IT" sz="2800"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7756" y="5228027"/>
            <a:ext cx="830430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iro a segno">
            <a:extLst>
              <a:ext uri="{FF2B5EF4-FFF2-40B4-BE49-F238E27FC236}">
                <a16:creationId xmlns:a16="http://schemas.microsoft.com/office/drawing/2014/main" id="{3B3B6BBB-461D-BB98-63D4-6442C7CEA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2471" y="2985220"/>
            <a:ext cx="3166198" cy="3166198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12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350" y="531964"/>
            <a:ext cx="4000647" cy="731957"/>
          </a:xfrm>
        </p:spPr>
        <p:txBody>
          <a:bodyPr anchor="ctr">
            <a:normAutofit fontScale="90000"/>
          </a:bodyPr>
          <a:lstStyle/>
          <a:p>
            <a:r>
              <a:rPr lang="it-IT" sz="3500">
                <a:ea typeface="Calibri"/>
                <a:cs typeface="Calibri"/>
              </a:rPr>
              <a:t>How we can define I.E.L.?</a:t>
            </a:r>
            <a:endParaRPr lang="it-IT" sz="35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5" y="1458946"/>
            <a:ext cx="4569412" cy="40766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/>
            <a:r>
              <a:rPr lang="it-IT" sz="2400" err="1">
                <a:latin typeface="Georgia Pro"/>
              </a:rPr>
              <a:t>It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is</a:t>
            </a:r>
            <a:r>
              <a:rPr lang="it-IT" sz="2400">
                <a:latin typeface="Georgia Pro"/>
              </a:rPr>
              <a:t> a </a:t>
            </a:r>
            <a:r>
              <a:rPr lang="it-IT" sz="2400" err="1">
                <a:latin typeface="Georgia Pro"/>
              </a:rPr>
              <a:t>law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that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has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gradually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assumed</a:t>
            </a:r>
            <a:r>
              <a:rPr lang="it-IT" sz="2400">
                <a:latin typeface="Georgia Pro"/>
              </a:rPr>
              <a:t> a </a:t>
            </a:r>
            <a:r>
              <a:rPr lang="it-IT" sz="2400" b="1">
                <a:latin typeface="Georgia Pro"/>
              </a:rPr>
              <a:t>global </a:t>
            </a:r>
            <a:r>
              <a:rPr lang="it-IT" sz="2400" b="1" err="1">
                <a:latin typeface="Georgia Pro"/>
              </a:rPr>
              <a:t>vocation</a:t>
            </a:r>
            <a:r>
              <a:rPr lang="it-IT" sz="2400">
                <a:latin typeface="Georgia Pro"/>
              </a:rPr>
              <a:t>, </a:t>
            </a:r>
            <a:r>
              <a:rPr lang="it-IT" sz="2400" err="1">
                <a:latin typeface="Georgia Pro"/>
              </a:rPr>
              <a:t>aimed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at</a:t>
            </a:r>
            <a:r>
              <a:rPr lang="it-IT" sz="2400">
                <a:latin typeface="Georgia Pro"/>
              </a:rPr>
              <a:t> solving </a:t>
            </a:r>
            <a:r>
              <a:rPr lang="it-IT" sz="2400" err="1">
                <a:latin typeface="Georgia Pro"/>
              </a:rPr>
              <a:t>problems</a:t>
            </a:r>
            <a:r>
              <a:rPr lang="it-IT" sz="2400">
                <a:latin typeface="Georgia Pro"/>
              </a:rPr>
              <a:t> </a:t>
            </a:r>
            <a:r>
              <a:rPr lang="it-IT" sz="2400" err="1">
                <a:latin typeface="Georgia Pro"/>
              </a:rPr>
              <a:t>that</a:t>
            </a:r>
            <a:r>
              <a:rPr lang="it-IT" sz="2400">
                <a:latin typeface="Georgia Pro"/>
              </a:rPr>
              <a:t> </a:t>
            </a:r>
            <a:r>
              <a:rPr lang="it-IT" sz="2400" err="1">
                <a:latin typeface="Georgia Pro"/>
              </a:rPr>
              <a:t>affect</a:t>
            </a:r>
            <a:r>
              <a:rPr lang="it-IT" sz="2400">
                <a:latin typeface="Georgia Pro"/>
              </a:rPr>
              <a:t> the </a:t>
            </a:r>
            <a:r>
              <a:rPr lang="it-IT" sz="2400" err="1">
                <a:latin typeface="Georgia Pro"/>
              </a:rPr>
              <a:t>entire</a:t>
            </a:r>
            <a:r>
              <a:rPr lang="it-IT" sz="2400">
                <a:latin typeface="Georgia Pro"/>
              </a:rPr>
              <a:t> international community.</a:t>
            </a:r>
            <a:endParaRPr lang="it-IT" sz="2400">
              <a:latin typeface="Georgia Pro"/>
              <a:ea typeface="Calibri"/>
              <a:cs typeface="Calibri"/>
            </a:endParaRP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0E5353B3-81AC-ACEC-8D06-1BFAC05ED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2" r="39688" b="-3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15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837480EE-C3B5-67CC-254E-C11238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2" r="19218" b="353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cs typeface="Calibri"/>
              </a:rPr>
              <a:t>The new </a:t>
            </a:r>
            <a:r>
              <a:rPr lang="it-IT" err="1">
                <a:cs typeface="Calibri"/>
              </a:rPr>
              <a:t>approach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err="1"/>
              <a:t>Finally</a:t>
            </a:r>
            <a:r>
              <a:rPr lang="it-IT"/>
              <a:t>, the </a:t>
            </a:r>
            <a:r>
              <a:rPr lang="it-IT" err="1"/>
              <a:t>authoritative</a:t>
            </a:r>
            <a:r>
              <a:rPr lang="it-IT"/>
              <a:t>, </a:t>
            </a:r>
            <a:r>
              <a:rPr lang="it-IT" err="1"/>
              <a:t>legally</a:t>
            </a:r>
            <a:r>
              <a:rPr lang="it-IT"/>
              <a:t> non-</a:t>
            </a:r>
            <a:r>
              <a:rPr lang="it-IT" err="1"/>
              <a:t>binding</a:t>
            </a:r>
            <a:r>
              <a:rPr lang="it-IT"/>
              <a:t> </a:t>
            </a:r>
            <a:r>
              <a:rPr lang="it-IT" b="1" err="1"/>
              <a:t>Declaration</a:t>
            </a:r>
            <a:r>
              <a:rPr lang="it-IT" b="1"/>
              <a:t> of </a:t>
            </a:r>
            <a:r>
              <a:rPr lang="it-IT" b="1" err="1"/>
              <a:t>Principles</a:t>
            </a:r>
            <a:r>
              <a:rPr lang="it-IT" b="1"/>
              <a:t> for a global consensus on </a:t>
            </a:r>
            <a:r>
              <a:rPr lang="it-IT" b="1" err="1"/>
              <a:t>sustainable</a:t>
            </a:r>
            <a:r>
              <a:rPr lang="it-IT" b="1"/>
              <a:t> </a:t>
            </a:r>
            <a:r>
              <a:rPr lang="it-IT" b="1" err="1"/>
              <a:t>forest</a:t>
            </a:r>
            <a:r>
              <a:rPr lang="it-IT" b="1"/>
              <a:t> management, </a:t>
            </a:r>
            <a:r>
              <a:rPr lang="it-IT" b="1" err="1"/>
              <a:t>conservation</a:t>
            </a:r>
            <a:r>
              <a:rPr lang="it-IT" b="1"/>
              <a:t> and </a:t>
            </a:r>
            <a:r>
              <a:rPr lang="it-IT" b="1" err="1"/>
              <a:t>development</a:t>
            </a:r>
            <a:r>
              <a:rPr lang="it-IT" b="1"/>
              <a:t>.</a:t>
            </a:r>
            <a:endParaRPr lang="it-IT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889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052169"/>
          </a:xfrm>
        </p:spPr>
        <p:txBody>
          <a:bodyPr anchor="b">
            <a:normAutofit/>
          </a:bodyPr>
          <a:lstStyle/>
          <a:p>
            <a:r>
              <a:rPr lang="it-IT" sz="3500" b="1">
                <a:cs typeface="Calibri"/>
              </a:rPr>
              <a:t>The Rio </a:t>
            </a:r>
            <a:r>
              <a:rPr lang="it-IT" sz="3500" b="1" err="1">
                <a:cs typeface="Calibri"/>
              </a:rPr>
              <a:t>Declaration</a:t>
            </a:r>
            <a:endParaRPr lang="it-IT" sz="3500" b="1">
              <a:cs typeface="Calibri"/>
            </a:endParaRP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A41DC309-192B-7470-DBB7-B5528CA8A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51" r="5569" b="9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5300" y="1852003"/>
            <a:ext cx="5591104" cy="42630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>
                <a:cs typeface="Calibri"/>
              </a:rPr>
              <a:t>The Rio </a:t>
            </a:r>
            <a:r>
              <a:rPr lang="it-IT" sz="2400" err="1">
                <a:cs typeface="Calibri"/>
              </a:rPr>
              <a:t>Declaration</a:t>
            </a:r>
            <a:r>
              <a:rPr lang="it-IT" sz="2400">
                <a:cs typeface="Calibri"/>
              </a:rPr>
              <a:t> on Environment and Development, </a:t>
            </a:r>
            <a:r>
              <a:rPr lang="it-IT" sz="2400" err="1">
                <a:cs typeface="Calibri"/>
              </a:rPr>
              <a:t>often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shortened</a:t>
            </a:r>
            <a:r>
              <a:rPr lang="it-IT" sz="2400">
                <a:cs typeface="Calibri"/>
              </a:rPr>
              <a:t> to Rio </a:t>
            </a:r>
            <a:r>
              <a:rPr lang="it-IT" sz="2400" err="1">
                <a:cs typeface="Calibri"/>
              </a:rPr>
              <a:t>Declaration</a:t>
            </a:r>
            <a:r>
              <a:rPr lang="it-IT" sz="2400">
                <a:cs typeface="Calibri"/>
              </a:rPr>
              <a:t>, </a:t>
            </a:r>
            <a:r>
              <a:rPr lang="it-IT" sz="2400" b="1" err="1">
                <a:cs typeface="Calibri"/>
              </a:rPr>
              <a:t>was</a:t>
            </a:r>
            <a:r>
              <a:rPr lang="it-IT" sz="2400" b="1">
                <a:cs typeface="Calibri"/>
              </a:rPr>
              <a:t> a short </a:t>
            </a:r>
            <a:r>
              <a:rPr lang="it-IT" sz="2400" b="1" err="1">
                <a:cs typeface="Calibri"/>
              </a:rPr>
              <a:t>document</a:t>
            </a:r>
            <a:r>
              <a:rPr lang="it-IT" sz="2400" b="1">
                <a:cs typeface="Calibri"/>
              </a:rPr>
              <a:t> </a:t>
            </a:r>
            <a:r>
              <a:rPr lang="it-IT" sz="2400" b="1" err="1">
                <a:cs typeface="Calibri"/>
              </a:rPr>
              <a:t>produced</a:t>
            </a:r>
            <a:r>
              <a:rPr lang="it-IT" sz="2400" b="1">
                <a:cs typeface="Calibri"/>
              </a:rPr>
              <a:t> </a:t>
            </a:r>
            <a:r>
              <a:rPr lang="it-IT" sz="2400" b="1" err="1">
                <a:cs typeface="Calibri"/>
              </a:rPr>
              <a:t>at</a:t>
            </a:r>
            <a:r>
              <a:rPr lang="it-IT" sz="2400" b="1">
                <a:cs typeface="Calibri"/>
              </a:rPr>
              <a:t> the 1992 United Nations "Conference on Environment and Development"</a:t>
            </a:r>
            <a:r>
              <a:rPr lang="it-IT" sz="2400">
                <a:cs typeface="Calibri"/>
              </a:rPr>
              <a:t> (UNCED), </a:t>
            </a:r>
            <a:r>
              <a:rPr lang="it-IT" sz="2400" err="1">
                <a:cs typeface="Calibri"/>
              </a:rPr>
              <a:t>informally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known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as</a:t>
            </a:r>
            <a:r>
              <a:rPr lang="it-IT" sz="2400">
                <a:cs typeface="Calibri"/>
              </a:rPr>
              <a:t> the Earth Summit. </a:t>
            </a:r>
          </a:p>
        </p:txBody>
      </p:sp>
    </p:spTree>
    <p:extLst>
      <p:ext uri="{BB962C8B-B14F-4D97-AF65-F5344CB8AC3E}">
        <p14:creationId xmlns:p14="http://schemas.microsoft.com/office/powerpoint/2010/main" val="3413504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052169"/>
          </a:xfrm>
        </p:spPr>
        <p:txBody>
          <a:bodyPr anchor="b">
            <a:normAutofit/>
          </a:bodyPr>
          <a:lstStyle/>
          <a:p>
            <a:r>
              <a:rPr lang="it-IT" sz="3500" b="1">
                <a:cs typeface="Calibri"/>
              </a:rPr>
              <a:t>The Rio </a:t>
            </a:r>
            <a:r>
              <a:rPr lang="it-IT" sz="3500" b="1" err="1">
                <a:cs typeface="Calibri"/>
              </a:rPr>
              <a:t>Declaration</a:t>
            </a:r>
            <a:endParaRPr lang="it-IT" sz="3500" b="1">
              <a:cs typeface="Calibri"/>
            </a:endParaRP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A41DC309-192B-7470-DBB7-B5528CA8A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51" r="5569" b="9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5300" y="1852003"/>
            <a:ext cx="5591104" cy="426304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it-IT" sz="2400">
                <a:cs typeface="Calibri"/>
              </a:rPr>
              <a:t>The Rio </a:t>
            </a:r>
            <a:r>
              <a:rPr lang="it-IT" sz="2400" err="1">
                <a:cs typeface="Calibri"/>
              </a:rPr>
              <a:t>Declaration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consisted</a:t>
            </a:r>
            <a:r>
              <a:rPr lang="it-IT" sz="2400">
                <a:cs typeface="Calibri"/>
              </a:rPr>
              <a:t> of </a:t>
            </a:r>
            <a:r>
              <a:rPr lang="it-IT" sz="2400" b="1">
                <a:cs typeface="Calibri"/>
              </a:rPr>
              <a:t>27 </a:t>
            </a:r>
            <a:r>
              <a:rPr lang="it-IT" sz="2400" b="1" err="1">
                <a:cs typeface="Calibri"/>
              </a:rPr>
              <a:t>principles</a:t>
            </a:r>
            <a:r>
              <a:rPr lang="it-IT" sz="2400" b="1">
                <a:cs typeface="Calibri"/>
              </a:rPr>
              <a:t> </a:t>
            </a:r>
            <a:r>
              <a:rPr lang="it-IT" sz="2400" b="1" err="1">
                <a:cs typeface="Calibri"/>
              </a:rPr>
              <a:t>intended</a:t>
            </a:r>
            <a:r>
              <a:rPr lang="it-IT" sz="2400" b="1">
                <a:cs typeface="Calibri"/>
              </a:rPr>
              <a:t> to guide</a:t>
            </a:r>
            <a:r>
              <a:rPr lang="it-IT" sz="2400">
                <a:cs typeface="Calibri"/>
              </a:rPr>
              <a:t> countries in future </a:t>
            </a:r>
            <a:r>
              <a:rPr lang="it-IT" sz="2400" err="1">
                <a:cs typeface="Calibri"/>
              </a:rPr>
              <a:t>sustainable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development</a:t>
            </a:r>
            <a:r>
              <a:rPr lang="it-IT" sz="2400">
                <a:cs typeface="Calibri"/>
              </a:rPr>
              <a:t>. </a:t>
            </a:r>
            <a:endParaRPr lang="it-IT">
              <a:cs typeface="Calibri"/>
            </a:endParaRPr>
          </a:p>
          <a:p>
            <a:pPr algn="just"/>
            <a:r>
              <a:rPr lang="it-IT" sz="2400" err="1">
                <a:cs typeface="Calibri"/>
              </a:rPr>
              <a:t>It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was</a:t>
            </a:r>
            <a:r>
              <a:rPr lang="it-IT" sz="2400">
                <a:cs typeface="Calibri"/>
              </a:rPr>
              <a:t> </a:t>
            </a:r>
            <a:r>
              <a:rPr lang="it-IT" sz="2400" b="1" err="1">
                <a:cs typeface="Calibri"/>
              </a:rPr>
              <a:t>signed</a:t>
            </a:r>
            <a:r>
              <a:rPr lang="it-IT" sz="2400" b="1">
                <a:cs typeface="Calibri"/>
              </a:rPr>
              <a:t> by over 175 countries</a:t>
            </a:r>
            <a:r>
              <a:rPr lang="it-IT" sz="2400">
                <a:cs typeface="Calibri"/>
              </a:rPr>
              <a:t>.</a:t>
            </a: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128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B671F003-7A88-B2CC-5F91-905466235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2" r="19218" b="353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>
                <a:cs typeface="Calibri"/>
              </a:rPr>
              <a:t>The Rio </a:t>
            </a:r>
            <a:r>
              <a:rPr lang="it-IT" err="1">
                <a:cs typeface="Calibri"/>
              </a:rPr>
              <a:t>Declaration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700"/>
              <a:t>With the </a:t>
            </a:r>
            <a:r>
              <a:rPr lang="it-IT" sz="2700" b="1"/>
              <a:t>Rio </a:t>
            </a:r>
            <a:r>
              <a:rPr lang="it-IT" sz="2700" b="1" err="1"/>
              <a:t>Declaration</a:t>
            </a:r>
            <a:r>
              <a:rPr lang="it-IT" sz="2700" b="1"/>
              <a:t>,</a:t>
            </a:r>
            <a:r>
              <a:rPr lang="it-IT" sz="2700"/>
              <a:t> </a:t>
            </a:r>
            <a:r>
              <a:rPr lang="it-IT" sz="2700" err="1"/>
              <a:t>environmental</a:t>
            </a:r>
            <a:r>
              <a:rPr lang="it-IT" sz="2700"/>
              <a:t> </a:t>
            </a:r>
            <a:r>
              <a:rPr lang="it-IT" sz="2700" err="1"/>
              <a:t>law</a:t>
            </a:r>
            <a:r>
              <a:rPr lang="it-IT" sz="2700"/>
              <a:t> </a:t>
            </a:r>
            <a:r>
              <a:rPr lang="it-IT" sz="2700" err="1"/>
              <a:t>took</a:t>
            </a:r>
            <a:r>
              <a:rPr lang="it-IT" sz="2700"/>
              <a:t> on a </a:t>
            </a:r>
            <a:r>
              <a:rPr lang="it-IT" sz="2700" err="1"/>
              <a:t>connotation</a:t>
            </a:r>
            <a:r>
              <a:rPr lang="it-IT" sz="2700"/>
              <a:t> </a:t>
            </a:r>
            <a:r>
              <a:rPr lang="it-IT" sz="2700" b="1"/>
              <a:t>by general </a:t>
            </a:r>
            <a:r>
              <a:rPr lang="it-IT" sz="2700" b="1" err="1"/>
              <a:t>principles</a:t>
            </a:r>
            <a:r>
              <a:rPr lang="it-IT" sz="2700"/>
              <a:t>, </a:t>
            </a:r>
            <a:r>
              <a:rPr lang="it-IT" sz="2700" err="1"/>
              <a:t>aimed</a:t>
            </a:r>
            <a:r>
              <a:rPr lang="it-IT" sz="2700"/>
              <a:t> </a:t>
            </a:r>
            <a:r>
              <a:rPr lang="it-IT" sz="2700" err="1"/>
              <a:t>at</a:t>
            </a:r>
            <a:r>
              <a:rPr lang="it-IT" sz="2700"/>
              <a:t> </a:t>
            </a:r>
            <a:r>
              <a:rPr lang="it-IT" sz="2700" err="1"/>
              <a:t>harmonizing</a:t>
            </a:r>
            <a:r>
              <a:rPr lang="it-IT" sz="2700"/>
              <a:t> the </a:t>
            </a:r>
            <a:r>
              <a:rPr lang="it-IT" sz="2700" err="1"/>
              <a:t>multifaceted</a:t>
            </a:r>
            <a:r>
              <a:rPr lang="it-IT" sz="2700"/>
              <a:t> </a:t>
            </a:r>
            <a:r>
              <a:rPr lang="it-IT" sz="2700" err="1"/>
              <a:t>variety</a:t>
            </a:r>
            <a:r>
              <a:rPr lang="it-IT" sz="2700"/>
              <a:t> of </a:t>
            </a:r>
            <a:r>
              <a:rPr lang="it-IT" sz="2700" err="1"/>
              <a:t>objects</a:t>
            </a:r>
            <a:r>
              <a:rPr lang="it-IT" sz="2700"/>
              <a:t> and </a:t>
            </a:r>
            <a:r>
              <a:rPr lang="it-IT" sz="2700" err="1"/>
              <a:t>translating</a:t>
            </a:r>
            <a:r>
              <a:rPr lang="it-IT" sz="2700"/>
              <a:t> </a:t>
            </a:r>
            <a:r>
              <a:rPr lang="it-IT" sz="2700" err="1"/>
              <a:t>into</a:t>
            </a:r>
            <a:r>
              <a:rPr lang="it-IT" sz="2700"/>
              <a:t> concrete </a:t>
            </a:r>
            <a:r>
              <a:rPr lang="it-IT" sz="2700" err="1"/>
              <a:t>conventional</a:t>
            </a:r>
            <a:r>
              <a:rPr lang="it-IT" sz="2700"/>
              <a:t> </a:t>
            </a:r>
            <a:r>
              <a:rPr lang="it-IT" sz="2700" err="1"/>
              <a:t>regimes</a:t>
            </a:r>
            <a:r>
              <a:rPr lang="it-IT" sz="2700"/>
              <a:t>. </a:t>
            </a:r>
            <a:endParaRPr lang="it-IT" sz="270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2700"/>
          </a:p>
          <a:p>
            <a:pPr marL="0" indent="0">
              <a:lnSpc>
                <a:spcPct val="90000"/>
              </a:lnSpc>
              <a:buNone/>
            </a:pPr>
            <a:r>
              <a:rPr lang="it-IT" sz="2700"/>
              <a:t>The consensus </a:t>
            </a:r>
            <a:r>
              <a:rPr lang="it-IT" sz="2700" err="1"/>
              <a:t>view</a:t>
            </a:r>
            <a:r>
              <a:rPr lang="it-IT" sz="2700"/>
              <a:t> </a:t>
            </a:r>
            <a:r>
              <a:rPr lang="it-IT" sz="2700" err="1"/>
              <a:t>is</a:t>
            </a:r>
            <a:r>
              <a:rPr lang="it-IT" sz="2700"/>
              <a:t> </a:t>
            </a:r>
            <a:r>
              <a:rPr lang="it-IT" sz="2700" err="1"/>
              <a:t>that</a:t>
            </a:r>
            <a:r>
              <a:rPr lang="it-IT" sz="2700"/>
              <a:t> Rio </a:t>
            </a:r>
            <a:r>
              <a:rPr lang="it-IT" sz="2700" err="1"/>
              <a:t>constituted</a:t>
            </a:r>
            <a:r>
              <a:rPr lang="it-IT" sz="2700"/>
              <a:t> </a:t>
            </a:r>
            <a:r>
              <a:rPr lang="it-IT" sz="2700" b="1"/>
              <a:t>a </a:t>
            </a:r>
            <a:r>
              <a:rPr lang="it-IT" sz="2700" b="1" err="1"/>
              <a:t>starting</a:t>
            </a:r>
            <a:r>
              <a:rPr lang="it-IT" sz="2700" b="1"/>
              <a:t> point,</a:t>
            </a:r>
            <a:r>
              <a:rPr lang="it-IT" sz="2700"/>
              <a:t> in the </a:t>
            </a:r>
            <a:r>
              <a:rPr lang="it-IT" sz="2700" err="1"/>
              <a:t>context</a:t>
            </a:r>
            <a:r>
              <a:rPr lang="it-IT" sz="2700"/>
              <a:t> of a </a:t>
            </a:r>
            <a:r>
              <a:rPr lang="it-IT" sz="2700" err="1"/>
              <a:t>dynamic</a:t>
            </a:r>
            <a:r>
              <a:rPr lang="it-IT" sz="2700"/>
              <a:t> vision of the </a:t>
            </a:r>
            <a:r>
              <a:rPr lang="it-IT" sz="2700" err="1"/>
              <a:t>results</a:t>
            </a:r>
            <a:r>
              <a:rPr lang="it-IT" sz="2700"/>
              <a:t> to be </a:t>
            </a:r>
            <a:r>
              <a:rPr lang="it-IT" sz="2700" err="1"/>
              <a:t>achieved</a:t>
            </a:r>
            <a:r>
              <a:rPr lang="it-IT" sz="2700"/>
              <a:t>. </a:t>
            </a:r>
            <a:endParaRPr lang="it-IT" sz="27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it-IT" sz="27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21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cs typeface="Calibri"/>
              </a:rPr>
              <a:t>The Rio Declaration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 err="1">
                <a:cs typeface="Calibri"/>
              </a:rPr>
              <a:t>Indeed</a:t>
            </a:r>
            <a:r>
              <a:rPr lang="it-IT" sz="2800">
                <a:cs typeface="Calibri"/>
              </a:rPr>
              <a:t>, international </a:t>
            </a:r>
            <a:r>
              <a:rPr lang="it-IT" sz="2800" err="1">
                <a:cs typeface="Calibri"/>
              </a:rPr>
              <a:t>environmental</a:t>
            </a:r>
            <a:r>
              <a:rPr lang="it-IT" sz="2800">
                <a:cs typeface="Calibri"/>
              </a:rPr>
              <a:t> </a:t>
            </a:r>
            <a:r>
              <a:rPr lang="it-IT" sz="2800" err="1">
                <a:cs typeface="Calibri"/>
              </a:rPr>
              <a:t>protection</a:t>
            </a:r>
            <a:r>
              <a:rPr lang="it-IT" sz="2800">
                <a:cs typeface="Calibri"/>
              </a:rPr>
              <a:t> </a:t>
            </a:r>
            <a:endParaRPr lang="it-IT">
              <a:cs typeface="Calibri"/>
            </a:endParaRPr>
          </a:p>
          <a:p>
            <a:pPr marL="0" indent="0" algn="just">
              <a:buNone/>
            </a:pPr>
            <a:r>
              <a:rPr lang="it-IT" sz="2800" b="1">
                <a:cs typeface="Calibri"/>
              </a:rPr>
              <a:t>standards </a:t>
            </a:r>
            <a:r>
              <a:rPr lang="it-IT" sz="2800" b="1" err="1">
                <a:cs typeface="Calibri"/>
              </a:rPr>
              <a:t>were</a:t>
            </a:r>
            <a:r>
              <a:rPr lang="it-IT" sz="2800" b="1">
                <a:cs typeface="Calibri"/>
              </a:rPr>
              <a:t> </a:t>
            </a:r>
            <a:r>
              <a:rPr lang="it-IT" sz="2800" b="1" err="1">
                <a:cs typeface="Calibri"/>
              </a:rPr>
              <a:t>consolidated</a:t>
            </a:r>
            <a:r>
              <a:rPr lang="it-IT" sz="2800" b="1">
                <a:cs typeface="Calibri"/>
              </a:rPr>
              <a:t> and </a:t>
            </a:r>
            <a:r>
              <a:rPr lang="it-IT" sz="2800" b="1" err="1">
                <a:cs typeface="Calibri"/>
              </a:rPr>
              <a:t>partly</a:t>
            </a:r>
            <a:r>
              <a:rPr lang="it-IT" sz="2800" b="1">
                <a:cs typeface="Calibri"/>
              </a:rPr>
              <a:t> </a:t>
            </a:r>
            <a:r>
              <a:rPr lang="it-IT" sz="2800" b="1" err="1">
                <a:cs typeface="Calibri"/>
              </a:rPr>
              <a:t>adapted</a:t>
            </a:r>
            <a:r>
              <a:rPr lang="it-IT" sz="2800">
                <a:cs typeface="Calibri"/>
              </a:rPr>
              <a:t> to the new </a:t>
            </a:r>
            <a:r>
              <a:rPr lang="it-IT" sz="2800" err="1">
                <a:cs typeface="Calibri"/>
              </a:rPr>
              <a:t>approach</a:t>
            </a:r>
            <a:r>
              <a:rPr lang="it-IT" sz="2800">
                <a:cs typeface="Calibri"/>
              </a:rPr>
              <a:t> of </a:t>
            </a:r>
            <a:r>
              <a:rPr lang="it-IT" sz="2800" err="1">
                <a:cs typeface="Calibri"/>
              </a:rPr>
              <a:t>sustainable</a:t>
            </a:r>
            <a:r>
              <a:rPr lang="it-IT" sz="2800">
                <a:cs typeface="Calibri"/>
              </a:rPr>
              <a:t> </a:t>
            </a:r>
            <a:r>
              <a:rPr lang="it-IT" sz="2800" err="1">
                <a:cs typeface="Calibri"/>
              </a:rPr>
              <a:t>development</a:t>
            </a:r>
            <a:r>
              <a:rPr lang="it-IT" sz="2800">
                <a:cs typeface="Calibri"/>
              </a:rPr>
              <a:t>.</a:t>
            </a:r>
            <a:endParaRPr lang="it-IT">
              <a:cs typeface="Calibri"/>
            </a:endParaRPr>
          </a:p>
          <a:p>
            <a:pPr marL="0" indent="0" algn="just">
              <a:buNone/>
            </a:pPr>
            <a:endParaRPr lang="it-IT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448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it-IT" sz="3700">
                <a:solidFill>
                  <a:srgbClr val="FFFFFF"/>
                </a:solidFill>
                <a:cs typeface="Calibri"/>
              </a:rPr>
              <a:t>The Rio Declaration</a:t>
            </a:r>
            <a:endParaRPr lang="it-IT" sz="3700">
              <a:solidFill>
                <a:srgbClr val="FFFFFF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3000"/>
              <a:t>First, the Rio </a:t>
            </a:r>
            <a:r>
              <a:rPr lang="it-IT" sz="3000" err="1"/>
              <a:t>Declaration</a:t>
            </a:r>
            <a:r>
              <a:rPr lang="it-IT" sz="3000"/>
              <a:t> </a:t>
            </a:r>
            <a:r>
              <a:rPr lang="it-IT" sz="3000" err="1"/>
              <a:t>formulated</a:t>
            </a:r>
            <a:r>
              <a:rPr lang="it-IT" sz="3000"/>
              <a:t> </a:t>
            </a:r>
            <a:r>
              <a:rPr lang="it-IT" sz="3000" b="1"/>
              <a:t>the general guidelines for </a:t>
            </a:r>
            <a:r>
              <a:rPr lang="it-IT" sz="3000" b="1" err="1"/>
              <a:t>environmental</a:t>
            </a:r>
            <a:r>
              <a:rPr lang="it-IT" sz="3000" b="1"/>
              <a:t> </a:t>
            </a:r>
            <a:r>
              <a:rPr lang="it-IT" sz="3000" b="1" err="1"/>
              <a:t>legislation</a:t>
            </a:r>
            <a:r>
              <a:rPr lang="it-IT" sz="3000" b="1"/>
              <a:t>,</a:t>
            </a:r>
            <a:r>
              <a:rPr lang="it-IT" sz="3000"/>
              <a:t> </a:t>
            </a:r>
            <a:r>
              <a:rPr lang="it-IT" sz="3000" err="1"/>
              <a:t>at</a:t>
            </a:r>
            <a:r>
              <a:rPr lang="it-IT" sz="3000"/>
              <a:t> the </a:t>
            </a:r>
            <a:r>
              <a:rPr lang="it-IT" sz="3000" err="1"/>
              <a:t>various</a:t>
            </a:r>
            <a:r>
              <a:rPr lang="it-IT" sz="3000"/>
              <a:t> </a:t>
            </a:r>
            <a:r>
              <a:rPr lang="it-IT" sz="3000" err="1"/>
              <a:t>levels</a:t>
            </a:r>
            <a:r>
              <a:rPr lang="it-IT" sz="3000"/>
              <a:t>, </a:t>
            </a:r>
            <a:r>
              <a:rPr lang="it-IT" sz="3000" err="1"/>
              <a:t>forming</a:t>
            </a:r>
            <a:r>
              <a:rPr lang="it-IT" sz="3000"/>
              <a:t> the </a:t>
            </a:r>
            <a:r>
              <a:rPr lang="it-IT" sz="3000" err="1"/>
              <a:t>indispensable</a:t>
            </a:r>
            <a:r>
              <a:rPr lang="it-IT" sz="3000"/>
              <a:t> </a:t>
            </a:r>
            <a:r>
              <a:rPr lang="it-IT" sz="3000" err="1"/>
              <a:t>legal</a:t>
            </a:r>
            <a:r>
              <a:rPr lang="it-IT" sz="3000"/>
              <a:t> </a:t>
            </a:r>
            <a:r>
              <a:rPr lang="it-IT" sz="3000" err="1"/>
              <a:t>basis</a:t>
            </a:r>
            <a:r>
              <a:rPr lang="it-IT" sz="3000"/>
              <a:t> for </a:t>
            </a:r>
            <a:r>
              <a:rPr lang="it-IT" sz="3000" err="1"/>
              <a:t>implementing</a:t>
            </a:r>
            <a:r>
              <a:rPr lang="it-IT" sz="3000"/>
              <a:t> </a:t>
            </a:r>
            <a:r>
              <a:rPr lang="it-IT" sz="3000" err="1"/>
              <a:t>legislation</a:t>
            </a:r>
            <a:r>
              <a:rPr lang="it-IT" sz="3000"/>
              <a:t>. </a:t>
            </a:r>
            <a:endParaRPr lang="it-IT" sz="3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982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600">
                <a:solidFill>
                  <a:srgbClr val="FFFFFF"/>
                </a:solidFill>
                <a:cs typeface="Calibri"/>
              </a:rPr>
              <a:t>The Rio Declaration</a:t>
            </a:r>
            <a:endParaRPr lang="it-IT" sz="3600">
              <a:solidFill>
                <a:srgbClr val="FFFFFF"/>
              </a:solidFill>
            </a:endParaRPr>
          </a:p>
        </p:txBody>
      </p:sp>
      <p:graphicFrame>
        <p:nvGraphicFramePr>
          <p:cNvPr id="15" name="Segnaposto contenuto 2">
            <a:extLst>
              <a:ext uri="{FF2B5EF4-FFF2-40B4-BE49-F238E27FC236}">
                <a16:creationId xmlns:a16="http://schemas.microsoft.com/office/drawing/2014/main" id="{9F0DE231-DF29-2DC6-3F2D-C58A48622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214810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82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cs typeface="Calibri"/>
              </a:rPr>
              <a:t>The Social Doctrine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On </a:t>
            </a:r>
            <a:r>
              <a:rPr lang="it-IT" sz="2400" err="1"/>
              <a:t>these</a:t>
            </a:r>
            <a:r>
              <a:rPr lang="it-IT" sz="2400"/>
              <a:t> </a:t>
            </a:r>
            <a:r>
              <a:rPr lang="it-IT" sz="2400" err="1"/>
              <a:t>issues</a:t>
            </a:r>
            <a:r>
              <a:rPr lang="it-IT" sz="2400"/>
              <a:t> a </a:t>
            </a:r>
            <a:r>
              <a:rPr lang="it-IT" sz="2400" err="1"/>
              <a:t>relevant</a:t>
            </a:r>
            <a:r>
              <a:rPr lang="it-IT" sz="2400"/>
              <a:t> </a:t>
            </a:r>
            <a:r>
              <a:rPr lang="it-IT" sz="2400" err="1"/>
              <a:t>contribution</a:t>
            </a:r>
            <a:r>
              <a:rPr lang="it-IT" sz="2400"/>
              <a:t> </a:t>
            </a:r>
            <a:r>
              <a:rPr lang="it-IT" sz="2400" err="1"/>
              <a:t>has</a:t>
            </a:r>
            <a:r>
              <a:rPr lang="it-IT" sz="2400"/>
              <a:t> </a:t>
            </a:r>
            <a:r>
              <a:rPr lang="it-IT" sz="2400" err="1"/>
              <a:t>also</a:t>
            </a:r>
            <a:r>
              <a:rPr lang="it-IT" sz="2400"/>
              <a:t> </a:t>
            </a:r>
            <a:r>
              <a:rPr lang="it-IT" sz="2400" err="1"/>
              <a:t>been</a:t>
            </a:r>
            <a:r>
              <a:rPr lang="it-IT" sz="2400"/>
              <a:t> made by some </a:t>
            </a:r>
            <a:r>
              <a:rPr lang="it-IT" sz="2400" err="1"/>
              <a:t>documents</a:t>
            </a:r>
            <a:r>
              <a:rPr lang="it-IT" sz="2400"/>
              <a:t> of </a:t>
            </a:r>
            <a:r>
              <a:rPr lang="it-IT" sz="2400" b="1"/>
              <a:t>the Social </a:t>
            </a:r>
            <a:r>
              <a:rPr lang="it-IT" sz="2400" b="1" err="1"/>
              <a:t>Doctrine</a:t>
            </a:r>
            <a:r>
              <a:rPr lang="it-IT" sz="2400" b="1"/>
              <a:t> of the Church and the </a:t>
            </a:r>
            <a:r>
              <a:rPr lang="it-IT" sz="2400" b="1" err="1"/>
              <a:t>Encyclical</a:t>
            </a:r>
            <a:r>
              <a:rPr lang="it-IT" sz="2400" b="1"/>
              <a:t> Laudato </a:t>
            </a:r>
            <a:r>
              <a:rPr lang="it-IT" sz="2400" b="1" err="1"/>
              <a:t>Si'</a:t>
            </a:r>
            <a:r>
              <a:rPr lang="it-IT" sz="2400" b="1"/>
              <a:t>,</a:t>
            </a:r>
            <a:r>
              <a:rPr lang="it-IT" sz="2400"/>
              <a:t> </a:t>
            </a:r>
            <a:r>
              <a:rPr lang="it-IT" sz="2400" err="1"/>
              <a:t>which</a:t>
            </a:r>
            <a:r>
              <a:rPr lang="it-IT" sz="2400"/>
              <a:t> </a:t>
            </a:r>
            <a:r>
              <a:rPr lang="it-IT" sz="2400" err="1"/>
              <a:t>emphasize</a:t>
            </a:r>
            <a:r>
              <a:rPr lang="it-IT" sz="2400"/>
              <a:t> </a:t>
            </a:r>
            <a:r>
              <a:rPr lang="it-IT" sz="2400" err="1"/>
              <a:t>how</a:t>
            </a:r>
            <a:r>
              <a:rPr lang="it-IT" sz="2400"/>
              <a:t> </a:t>
            </a:r>
            <a:r>
              <a:rPr lang="it-IT" sz="2400" err="1"/>
              <a:t>environmental</a:t>
            </a:r>
            <a:r>
              <a:rPr lang="it-IT" sz="2400"/>
              <a:t> </a:t>
            </a:r>
            <a:r>
              <a:rPr lang="it-IT" sz="2400" err="1"/>
              <a:t>protection</a:t>
            </a:r>
            <a:r>
              <a:rPr lang="it-IT" sz="2400"/>
              <a:t> </a:t>
            </a:r>
            <a:r>
              <a:rPr lang="it-IT" sz="2400" err="1"/>
              <a:t>constitutes</a:t>
            </a:r>
            <a:r>
              <a:rPr lang="it-IT" sz="2400"/>
              <a:t> a </a:t>
            </a:r>
            <a:r>
              <a:rPr lang="it-IT" sz="2400" b="1"/>
              <a:t>duty, common and </a:t>
            </a:r>
            <a:r>
              <a:rPr lang="it-IT" sz="2400" b="1" err="1"/>
              <a:t>universal</a:t>
            </a:r>
            <a:r>
              <a:rPr lang="it-IT" sz="2400"/>
              <a:t>, to </a:t>
            </a:r>
            <a:r>
              <a:rPr lang="it-IT" sz="2400" err="1"/>
              <a:t>respect</a:t>
            </a:r>
            <a:r>
              <a:rPr lang="it-IT" sz="2400"/>
              <a:t> a </a:t>
            </a:r>
            <a:r>
              <a:rPr lang="it-IT" sz="2400" b="1" err="1"/>
              <a:t>collective</a:t>
            </a:r>
            <a:r>
              <a:rPr lang="it-IT" sz="2400" b="1"/>
              <a:t> good</a:t>
            </a:r>
            <a:r>
              <a:rPr lang="it-IT" sz="2400"/>
              <a:t>. 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675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sz="4700">
                <a:cs typeface="Calibri"/>
              </a:rPr>
              <a:t>The Social Doctrine</a:t>
            </a:r>
            <a:endParaRPr lang="it-IT" sz="47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err="1"/>
              <a:t>Responsibility</a:t>
            </a:r>
            <a:r>
              <a:rPr lang="it-IT" sz="2400"/>
              <a:t> </a:t>
            </a:r>
            <a:r>
              <a:rPr lang="it-IT" sz="2400" err="1"/>
              <a:t>toward</a:t>
            </a:r>
            <a:r>
              <a:rPr lang="it-IT" sz="2400"/>
              <a:t> the </a:t>
            </a:r>
            <a:r>
              <a:rPr lang="it-IT" sz="2400" err="1"/>
              <a:t>environment</a:t>
            </a:r>
            <a:r>
              <a:rPr lang="it-IT" sz="2400"/>
              <a:t>, common </a:t>
            </a:r>
            <a:r>
              <a:rPr lang="it-IT" sz="2400" err="1"/>
              <a:t>heritage</a:t>
            </a:r>
            <a:r>
              <a:rPr lang="it-IT" sz="2400"/>
              <a:t> of </a:t>
            </a:r>
            <a:r>
              <a:rPr lang="it-IT" sz="2400" err="1"/>
              <a:t>humankind</a:t>
            </a:r>
            <a:r>
              <a:rPr lang="it-IT" sz="2400"/>
              <a:t>, </a:t>
            </a:r>
            <a:r>
              <a:rPr lang="it-IT" sz="2400" err="1"/>
              <a:t>extends</a:t>
            </a:r>
            <a:r>
              <a:rPr lang="it-IT" sz="2400"/>
              <a:t> </a:t>
            </a:r>
            <a:r>
              <a:rPr lang="it-IT" sz="2400" err="1"/>
              <a:t>not</a:t>
            </a:r>
            <a:r>
              <a:rPr lang="it-IT" sz="2400"/>
              <a:t> </a:t>
            </a:r>
            <a:r>
              <a:rPr lang="it-IT" sz="2400" err="1"/>
              <a:t>only</a:t>
            </a:r>
            <a:r>
              <a:rPr lang="it-IT" sz="2400"/>
              <a:t> to the </a:t>
            </a:r>
            <a:r>
              <a:rPr lang="it-IT" sz="2400" err="1"/>
              <a:t>needs</a:t>
            </a:r>
            <a:r>
              <a:rPr lang="it-IT" sz="2400"/>
              <a:t> of the </a:t>
            </a:r>
            <a:r>
              <a:rPr lang="it-IT" sz="2400" err="1"/>
              <a:t>present</a:t>
            </a:r>
            <a:r>
              <a:rPr lang="it-IT" sz="2400"/>
              <a:t>, </a:t>
            </a:r>
            <a:r>
              <a:rPr lang="it-IT" sz="2400" b="1" err="1"/>
              <a:t>but</a:t>
            </a:r>
            <a:r>
              <a:rPr lang="it-IT" sz="2400" b="1"/>
              <a:t> </a:t>
            </a:r>
            <a:r>
              <a:rPr lang="it-IT" sz="2400" b="1" err="1"/>
              <a:t>also</a:t>
            </a:r>
            <a:r>
              <a:rPr lang="it-IT" sz="2400" b="1"/>
              <a:t> to </a:t>
            </a:r>
            <a:r>
              <a:rPr lang="it-IT" sz="2400" b="1" err="1"/>
              <a:t>those</a:t>
            </a:r>
            <a:r>
              <a:rPr lang="it-IT" sz="2400" b="1"/>
              <a:t> of the future</a:t>
            </a:r>
            <a:r>
              <a:rPr lang="it-IT" sz="2400"/>
              <a:t>. </a:t>
            </a:r>
            <a:endParaRPr lang="it-IT" sz="2400">
              <a:cs typeface="Calibri"/>
            </a:endParaRPr>
          </a:p>
          <a:p>
            <a:pPr marL="0" indent="0" algn="just">
              <a:buNone/>
            </a:pPr>
            <a:r>
              <a:rPr lang="it-IT" sz="2400" err="1"/>
              <a:t>Climate</a:t>
            </a:r>
            <a:r>
              <a:rPr lang="it-IT" sz="2400"/>
              <a:t> </a:t>
            </a:r>
            <a:r>
              <a:rPr lang="it-IT" sz="2400" err="1"/>
              <a:t>is</a:t>
            </a:r>
            <a:r>
              <a:rPr lang="it-IT" sz="2400"/>
              <a:t> </a:t>
            </a:r>
            <a:r>
              <a:rPr lang="it-IT" sz="2400" err="1"/>
              <a:t>recognized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a c</a:t>
            </a:r>
            <a:r>
              <a:rPr lang="it-IT" sz="2400" b="1"/>
              <a:t>ommon good</a:t>
            </a:r>
            <a:r>
              <a:rPr lang="it-IT" sz="2400"/>
              <a:t>, </a:t>
            </a:r>
            <a:r>
              <a:rPr lang="it-IT" sz="2400" err="1"/>
              <a:t>while</a:t>
            </a:r>
            <a:r>
              <a:rPr lang="it-IT" sz="2400"/>
              <a:t> </a:t>
            </a:r>
            <a:r>
              <a:rPr lang="it-IT" sz="2400" err="1"/>
              <a:t>humankind</a:t>
            </a:r>
            <a:r>
              <a:rPr lang="it-IT" sz="2400"/>
              <a:t> 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called</a:t>
            </a:r>
            <a:r>
              <a:rPr lang="it-IT" sz="2400"/>
              <a:t> to </a:t>
            </a:r>
            <a:r>
              <a:rPr lang="it-IT" sz="2400" err="1"/>
              <a:t>combat</a:t>
            </a:r>
            <a:r>
              <a:rPr lang="it-IT" sz="2400"/>
              <a:t> the human </a:t>
            </a:r>
            <a:r>
              <a:rPr lang="it-IT" sz="2400" err="1"/>
              <a:t>causes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produce warming.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910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137629"/>
          </a:xfrm>
        </p:spPr>
        <p:txBody>
          <a:bodyPr anchor="t">
            <a:normAutofit fontScale="90000"/>
          </a:bodyPr>
          <a:lstStyle/>
          <a:p>
            <a:r>
              <a:rPr lang="it-IT" sz="2800" b="1"/>
              <a:t>Human </a:t>
            </a:r>
            <a:r>
              <a:rPr lang="it-IT" sz="2800" b="1" err="1"/>
              <a:t>rights</a:t>
            </a:r>
            <a:r>
              <a:rPr lang="it-IT" sz="2800" b="1"/>
              <a:t> </a:t>
            </a:r>
            <a:r>
              <a:rPr lang="it-IT" sz="2800" err="1"/>
              <a:t>dimension</a:t>
            </a:r>
            <a:r>
              <a:rPr lang="it-IT" sz="2800"/>
              <a:t> of </a:t>
            </a:r>
            <a:r>
              <a:rPr lang="it-IT" sz="2800" err="1"/>
              <a:t>sustainable</a:t>
            </a:r>
            <a:r>
              <a:rPr lang="it-IT" sz="2800"/>
              <a:t> </a:t>
            </a:r>
            <a:r>
              <a:rPr lang="it-IT" sz="2800" err="1"/>
              <a:t>development</a:t>
            </a:r>
            <a:endParaRPr lang="it-IT" sz="2800" err="1">
              <a:ea typeface="Calibri"/>
              <a:cs typeface="Calibri"/>
            </a:endParaRPr>
          </a:p>
        </p:txBody>
      </p:sp>
      <p:pic>
        <p:nvPicPr>
          <p:cNvPr id="5" name="Picture 4" descr="World map made of leaves and flowers">
            <a:extLst>
              <a:ext uri="{FF2B5EF4-FFF2-40B4-BE49-F238E27FC236}">
                <a16:creationId xmlns:a16="http://schemas.microsoft.com/office/drawing/2014/main" id="{E5D231DA-32B4-BBD7-DF6B-5BBCB3204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9" r="26443" b="-3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01417" y="2335516"/>
            <a:ext cx="4083287" cy="3806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b="1" err="1"/>
              <a:t>Principle</a:t>
            </a:r>
            <a:r>
              <a:rPr lang="it-IT" sz="2400" b="1"/>
              <a:t> 1</a:t>
            </a:r>
            <a:r>
              <a:rPr lang="it-IT" sz="2400"/>
              <a:t> of the Rio </a:t>
            </a:r>
            <a:r>
              <a:rPr lang="it-IT" sz="2400" err="1"/>
              <a:t>Declaration</a:t>
            </a:r>
            <a:r>
              <a:rPr lang="it-IT" sz="2400"/>
              <a:t> </a:t>
            </a:r>
            <a:r>
              <a:rPr lang="it-IT" sz="2400" err="1"/>
              <a:t>accommodates</a:t>
            </a:r>
            <a:r>
              <a:rPr lang="it-IT" sz="2400"/>
              <a:t> an </a:t>
            </a:r>
            <a:r>
              <a:rPr lang="it-IT" sz="2400" b="1" err="1"/>
              <a:t>anthropocentric</a:t>
            </a:r>
            <a:r>
              <a:rPr lang="it-IT" sz="2400" b="1"/>
              <a:t> </a:t>
            </a:r>
            <a:r>
              <a:rPr lang="it-IT" sz="2400" b="1" err="1"/>
              <a:t>conception</a:t>
            </a:r>
            <a:r>
              <a:rPr lang="it-IT" sz="2400"/>
              <a:t>, </a:t>
            </a:r>
            <a:r>
              <a:rPr lang="it-IT" sz="2400" err="1"/>
              <a:t>proclaiming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human </a:t>
            </a:r>
            <a:r>
              <a:rPr lang="it-IT" sz="2400" err="1"/>
              <a:t>beings</a:t>
            </a:r>
            <a:r>
              <a:rPr lang="it-IT" sz="2400"/>
              <a:t> are </a:t>
            </a:r>
            <a:r>
              <a:rPr lang="it-IT" sz="2400" err="1"/>
              <a:t>at</a:t>
            </a:r>
            <a:r>
              <a:rPr lang="it-IT" sz="2400"/>
              <a:t> the </a:t>
            </a:r>
            <a:r>
              <a:rPr lang="it-IT" sz="2400" b="1"/>
              <a:t>center of </a:t>
            </a:r>
            <a:r>
              <a:rPr lang="it-IT" sz="2400" b="1" err="1"/>
              <a:t>sustainable</a:t>
            </a:r>
            <a:r>
              <a:rPr lang="it-IT" sz="2400" b="1"/>
              <a:t> </a:t>
            </a:r>
            <a:r>
              <a:rPr lang="it-IT" sz="2400" b="1" err="1"/>
              <a:t>development</a:t>
            </a:r>
            <a:r>
              <a:rPr lang="it-IT" sz="2400"/>
              <a:t> </a:t>
            </a:r>
            <a:r>
              <a:rPr lang="it-IT" sz="2400" err="1"/>
              <a:t>concerns</a:t>
            </a:r>
            <a:r>
              <a:rPr lang="it-IT" sz="2400"/>
              <a:t> and </a:t>
            </a:r>
            <a:r>
              <a:rPr lang="it-IT" sz="2400" err="1"/>
              <a:t>have</a:t>
            </a:r>
            <a:r>
              <a:rPr lang="it-IT" sz="2400"/>
              <a:t> the </a:t>
            </a:r>
            <a:r>
              <a:rPr lang="it-IT" sz="2400" err="1"/>
              <a:t>right</a:t>
            </a:r>
            <a:r>
              <a:rPr lang="it-IT" sz="2400"/>
              <a:t> to a </a:t>
            </a:r>
            <a:r>
              <a:rPr lang="it-IT" sz="2400" err="1"/>
              <a:t>healthy</a:t>
            </a:r>
            <a:r>
              <a:rPr lang="it-IT" sz="2400"/>
              <a:t> and </a:t>
            </a:r>
            <a:r>
              <a:rPr lang="it-IT" sz="2400" err="1"/>
              <a:t>productive</a:t>
            </a:r>
            <a:r>
              <a:rPr lang="it-IT" sz="2400"/>
              <a:t> life in </a:t>
            </a:r>
            <a:r>
              <a:rPr lang="it-IT" sz="2400" err="1"/>
              <a:t>harmony</a:t>
            </a:r>
            <a:r>
              <a:rPr lang="it-IT" sz="2400"/>
              <a:t> with nature. 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89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0" y="601744"/>
            <a:ext cx="5086350" cy="133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 err="1"/>
              <a:t>Environmental</a:t>
            </a:r>
            <a:r>
              <a:rPr lang="it-IT" sz="2800"/>
              <a:t> </a:t>
            </a:r>
            <a:r>
              <a:rPr lang="it-IT" sz="2800" err="1"/>
              <a:t>protection</a:t>
            </a:r>
            <a:r>
              <a:rPr lang="it-IT" sz="2800"/>
              <a:t> in international </a:t>
            </a:r>
            <a:r>
              <a:rPr lang="it-IT" sz="2800" err="1"/>
              <a:t>law</a:t>
            </a:r>
            <a:r>
              <a:rPr lang="it-IT" sz="2800"/>
              <a:t>: </a:t>
            </a:r>
            <a:r>
              <a:rPr lang="it-IT" sz="2800" b="1"/>
              <a:t>the </a:t>
            </a:r>
            <a:r>
              <a:rPr lang="it-IT" sz="2800" b="1" err="1"/>
              <a:t>two</a:t>
            </a:r>
            <a:r>
              <a:rPr lang="it-IT" sz="2800" b="1"/>
              <a:t> stages</a:t>
            </a:r>
            <a:endParaRPr lang="it-IT" sz="2800" b="1">
              <a:ea typeface="Calibri"/>
              <a:cs typeface="Calibri"/>
            </a:endParaRP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D796A089-5815-C08E-C157-AF63532BF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74" r="37524" b="-3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0" y="1856177"/>
            <a:ext cx="5086350" cy="4246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/>
              <a:t>The international community </a:t>
            </a:r>
            <a:r>
              <a:rPr lang="it-IT" sz="2400" err="1"/>
              <a:t>has</a:t>
            </a:r>
            <a:r>
              <a:rPr lang="it-IT" sz="2400"/>
              <a:t> </a:t>
            </a:r>
            <a:r>
              <a:rPr lang="it-IT" sz="2400" err="1"/>
              <a:t>recognized</a:t>
            </a:r>
            <a:r>
              <a:rPr lang="it-IT" sz="2400"/>
              <a:t> the </a:t>
            </a:r>
            <a:r>
              <a:rPr lang="it-IT" sz="2400" err="1"/>
              <a:t>need</a:t>
            </a:r>
            <a:r>
              <a:rPr lang="it-IT" sz="2400"/>
              <a:t> for </a:t>
            </a:r>
            <a:r>
              <a:rPr lang="it-IT" sz="2400" err="1"/>
              <a:t>adequate</a:t>
            </a:r>
            <a:r>
              <a:rPr lang="it-IT" sz="2400"/>
              <a:t> </a:t>
            </a:r>
            <a:r>
              <a:rPr lang="it-IT" sz="2400" err="1"/>
              <a:t>responses</a:t>
            </a:r>
            <a:r>
              <a:rPr lang="it-IT" sz="2400"/>
              <a:t> to </a:t>
            </a:r>
            <a:r>
              <a:rPr lang="it-IT" sz="2400" err="1"/>
              <a:t>ecological</a:t>
            </a:r>
            <a:r>
              <a:rPr lang="it-IT" sz="2400"/>
              <a:t> </a:t>
            </a:r>
            <a:r>
              <a:rPr lang="it-IT" sz="2400" err="1"/>
              <a:t>problems</a:t>
            </a:r>
            <a:r>
              <a:rPr lang="it-IT" sz="2400"/>
              <a:t> </a:t>
            </a:r>
            <a:r>
              <a:rPr lang="it-IT" sz="2400" b="1" err="1"/>
              <a:t>since</a:t>
            </a:r>
            <a:r>
              <a:rPr lang="it-IT" sz="2400" b="1"/>
              <a:t> the second </a:t>
            </a:r>
            <a:r>
              <a:rPr lang="it-IT" sz="2400" b="1" err="1"/>
              <a:t>half</a:t>
            </a:r>
            <a:r>
              <a:rPr lang="it-IT" sz="2400" b="1"/>
              <a:t> of the 20th </a:t>
            </a:r>
            <a:r>
              <a:rPr lang="it-IT" sz="2400" b="1" err="1"/>
              <a:t>century</a:t>
            </a:r>
            <a:r>
              <a:rPr lang="it-IT" sz="2400"/>
              <a:t>, </a:t>
            </a:r>
            <a:r>
              <a:rPr lang="it-IT" sz="2400" err="1"/>
              <a:t>through</a:t>
            </a:r>
            <a:r>
              <a:rPr lang="it-IT" sz="2400"/>
              <a:t> </a:t>
            </a:r>
            <a:r>
              <a:rPr lang="it-IT" sz="2400" err="1"/>
              <a:t>instruments</a:t>
            </a:r>
            <a:r>
              <a:rPr lang="it-IT" sz="2400"/>
              <a:t> </a:t>
            </a:r>
            <a:r>
              <a:rPr lang="it-IT" sz="2400" err="1"/>
              <a:t>aimed</a:t>
            </a:r>
            <a:r>
              <a:rPr lang="it-IT" sz="2400"/>
              <a:t> </a:t>
            </a:r>
            <a:r>
              <a:rPr lang="it-IT" sz="2400" err="1"/>
              <a:t>at</a:t>
            </a:r>
            <a:r>
              <a:rPr lang="it-IT" sz="2400"/>
              <a:t> </a:t>
            </a:r>
            <a:r>
              <a:rPr lang="it-IT" sz="2400" err="1"/>
              <a:t>reducing</a:t>
            </a:r>
            <a:r>
              <a:rPr lang="it-IT" sz="2400"/>
              <a:t> the </a:t>
            </a:r>
            <a:r>
              <a:rPr lang="it-IT" sz="2400" err="1"/>
              <a:t>main</a:t>
            </a:r>
            <a:r>
              <a:rPr lang="it-IT" sz="2400"/>
              <a:t> </a:t>
            </a:r>
            <a:r>
              <a:rPr lang="it-IT" sz="2400" err="1"/>
              <a:t>causes</a:t>
            </a:r>
            <a:r>
              <a:rPr lang="it-IT" sz="2400"/>
              <a:t> of </a:t>
            </a:r>
            <a:r>
              <a:rPr lang="it-IT" sz="2400" err="1"/>
              <a:t>pollution</a:t>
            </a:r>
            <a:r>
              <a:rPr lang="it-IT" sz="2400"/>
              <a:t> and </a:t>
            </a:r>
            <a:r>
              <a:rPr lang="it-IT" sz="2400" err="1"/>
              <a:t>protecting</a:t>
            </a:r>
            <a:r>
              <a:rPr lang="it-IT" sz="2400"/>
              <a:t> the </a:t>
            </a:r>
            <a:r>
              <a:rPr lang="it-IT" sz="2400" err="1"/>
              <a:t>Earth's</a:t>
            </a:r>
            <a:r>
              <a:rPr lang="it-IT" sz="2400"/>
              <a:t> </a:t>
            </a:r>
            <a:r>
              <a:rPr lang="it-IT" sz="2400" err="1"/>
              <a:t>environment</a:t>
            </a:r>
            <a:r>
              <a:rPr lang="it-IT" sz="2400"/>
              <a:t> and </a:t>
            </a:r>
            <a:r>
              <a:rPr lang="it-IT" sz="2400" err="1"/>
              <a:t>natural</a:t>
            </a:r>
            <a:r>
              <a:rPr lang="it-IT" sz="2400"/>
              <a:t> </a:t>
            </a:r>
            <a:r>
              <a:rPr lang="it-IT" sz="2400" err="1"/>
              <a:t>resources</a:t>
            </a:r>
            <a:r>
              <a:rPr lang="it-IT" sz="2400"/>
              <a:t>. </a:t>
            </a:r>
            <a:endParaRPr lang="it-I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7092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touching a small plant">
            <a:extLst>
              <a:ext uri="{FF2B5EF4-FFF2-40B4-BE49-F238E27FC236}">
                <a16:creationId xmlns:a16="http://schemas.microsoft.com/office/drawing/2014/main" id="{0D75F349-39CA-1480-9051-47B81FD8D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3" r="-3" b="-3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282" y="1170650"/>
            <a:ext cx="7405435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A35F813-76B6-643A-EC4C-3F4C9D13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065" y="2021904"/>
            <a:ext cx="2233994" cy="2751955"/>
          </a:xfrm>
        </p:spPr>
        <p:txBody>
          <a:bodyPr anchor="t">
            <a:normAutofit/>
          </a:bodyPr>
          <a:lstStyle/>
          <a:p>
            <a:r>
              <a:rPr lang="it-IT" sz="2800" b="1" err="1">
                <a:cs typeface="Calibri"/>
              </a:rPr>
              <a:t>Principle</a:t>
            </a:r>
            <a:r>
              <a:rPr lang="it-IT" sz="2800" b="1">
                <a:cs typeface="Calibri"/>
              </a:rPr>
              <a:t> 1</a:t>
            </a:r>
            <a:endParaRPr lang="it-IT" sz="2800" b="1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0598" y="1762828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B7525C-1091-D7FD-F237-64C196EFD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680" y="1699694"/>
            <a:ext cx="4357114" cy="3474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800">
                <a:cs typeface="Calibri"/>
              </a:rPr>
              <a:t>Human </a:t>
            </a:r>
            <a:r>
              <a:rPr lang="it-IT" sz="2800" err="1">
                <a:cs typeface="Calibri"/>
              </a:rPr>
              <a:t>beings</a:t>
            </a:r>
            <a:r>
              <a:rPr lang="it-IT" sz="2800">
                <a:cs typeface="Calibri"/>
              </a:rPr>
              <a:t> are </a:t>
            </a:r>
            <a:r>
              <a:rPr lang="it-IT" sz="2800" err="1">
                <a:cs typeface="Calibri"/>
              </a:rPr>
              <a:t>at</a:t>
            </a:r>
            <a:r>
              <a:rPr lang="it-IT" sz="2800">
                <a:cs typeface="Calibri"/>
              </a:rPr>
              <a:t> the centre of </a:t>
            </a:r>
            <a:r>
              <a:rPr lang="it-IT" sz="2800" err="1">
                <a:cs typeface="Calibri"/>
              </a:rPr>
              <a:t>concerns</a:t>
            </a:r>
            <a:r>
              <a:rPr lang="it-IT" sz="2800">
                <a:cs typeface="Calibri"/>
              </a:rPr>
              <a:t> for </a:t>
            </a:r>
            <a:r>
              <a:rPr lang="it-IT" sz="2800" err="1">
                <a:cs typeface="Calibri"/>
              </a:rPr>
              <a:t>sustainable</a:t>
            </a:r>
            <a:r>
              <a:rPr lang="it-IT" sz="2800">
                <a:cs typeface="Calibri"/>
              </a:rPr>
              <a:t> </a:t>
            </a:r>
            <a:r>
              <a:rPr lang="it-IT" sz="2800" err="1">
                <a:cs typeface="Calibri"/>
              </a:rPr>
              <a:t>development</a:t>
            </a:r>
            <a:r>
              <a:rPr lang="it-IT" sz="2800">
                <a:cs typeface="Calibri"/>
              </a:rPr>
              <a:t>. </a:t>
            </a:r>
            <a:r>
              <a:rPr lang="it-IT" sz="2800" err="1">
                <a:cs typeface="Calibri"/>
              </a:rPr>
              <a:t>They</a:t>
            </a:r>
            <a:r>
              <a:rPr lang="it-IT" sz="2800">
                <a:cs typeface="Calibri"/>
              </a:rPr>
              <a:t> are </a:t>
            </a:r>
            <a:r>
              <a:rPr lang="it-IT" sz="2800" err="1">
                <a:cs typeface="Calibri"/>
              </a:rPr>
              <a:t>entitled</a:t>
            </a:r>
            <a:r>
              <a:rPr lang="it-IT" sz="2800">
                <a:cs typeface="Calibri"/>
              </a:rPr>
              <a:t> to a </a:t>
            </a:r>
            <a:r>
              <a:rPr lang="it-IT" sz="2800" err="1">
                <a:cs typeface="Calibri"/>
              </a:rPr>
              <a:t>healthy</a:t>
            </a:r>
            <a:r>
              <a:rPr lang="it-IT" sz="2800">
                <a:cs typeface="Calibri"/>
              </a:rPr>
              <a:t> and </a:t>
            </a:r>
            <a:r>
              <a:rPr lang="it-IT" sz="2800" err="1">
                <a:cs typeface="Calibri"/>
              </a:rPr>
              <a:t>productive</a:t>
            </a:r>
            <a:r>
              <a:rPr lang="it-IT" sz="2800">
                <a:cs typeface="Calibri"/>
              </a:rPr>
              <a:t> life in </a:t>
            </a:r>
            <a:r>
              <a:rPr lang="it-IT" sz="2800" err="1">
                <a:cs typeface="Calibri"/>
              </a:rPr>
              <a:t>harmony</a:t>
            </a:r>
            <a:r>
              <a:rPr lang="it-IT" sz="2800">
                <a:cs typeface="Calibri"/>
              </a:rPr>
              <a:t> with nature.</a:t>
            </a:r>
            <a:endParaRPr lang="it-IT" sz="2800"/>
          </a:p>
        </p:txBody>
      </p:sp>
    </p:spTree>
    <p:extLst>
      <p:ext uri="{BB962C8B-B14F-4D97-AF65-F5344CB8AC3E}">
        <p14:creationId xmlns:p14="http://schemas.microsoft.com/office/powerpoint/2010/main" val="226619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3000" b="1"/>
              <a:t>Human </a:t>
            </a:r>
            <a:r>
              <a:rPr lang="it-IT" sz="3000" b="1" err="1"/>
              <a:t>rights</a:t>
            </a:r>
            <a:r>
              <a:rPr lang="it-IT" sz="3000"/>
              <a:t> </a:t>
            </a:r>
            <a:r>
              <a:rPr lang="it-IT" sz="3000" err="1"/>
              <a:t>dimension</a:t>
            </a:r>
            <a:r>
              <a:rPr lang="it-IT" sz="3000"/>
              <a:t> of </a:t>
            </a:r>
            <a:r>
              <a:rPr lang="it-IT" sz="3000" err="1"/>
              <a:t>sustainable</a:t>
            </a:r>
            <a:r>
              <a:rPr lang="it-IT" sz="3000"/>
              <a:t> </a:t>
            </a:r>
            <a:r>
              <a:rPr lang="it-IT" sz="3000" err="1"/>
              <a:t>development</a:t>
            </a:r>
            <a:endParaRPr lang="it-IT" sz="3000" err="1">
              <a:ea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350" y="2470244"/>
            <a:ext cx="400064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/>
              <a:t>The </a:t>
            </a:r>
            <a:r>
              <a:rPr lang="it-IT" sz="2400" err="1"/>
              <a:t>importance</a:t>
            </a:r>
            <a:r>
              <a:rPr lang="it-IT" sz="2400"/>
              <a:t> of </a:t>
            </a:r>
            <a:r>
              <a:rPr lang="it-IT" sz="2400" err="1"/>
              <a:t>aspects</a:t>
            </a:r>
            <a:r>
              <a:rPr lang="it-IT" sz="2400"/>
              <a:t> </a:t>
            </a:r>
            <a:r>
              <a:rPr lang="it-IT" sz="2400" err="1"/>
              <a:t>related</a:t>
            </a:r>
            <a:r>
              <a:rPr lang="it-IT" sz="2400"/>
              <a:t> to the </a:t>
            </a:r>
            <a:r>
              <a:rPr lang="it-IT" sz="2400" err="1"/>
              <a:t>protection</a:t>
            </a:r>
            <a:r>
              <a:rPr lang="it-IT" sz="2400"/>
              <a:t> of human </a:t>
            </a:r>
            <a:r>
              <a:rPr lang="it-IT" sz="2400" err="1"/>
              <a:t>rights</a:t>
            </a:r>
            <a:r>
              <a:rPr lang="it-IT" sz="2400"/>
              <a:t> </a:t>
            </a:r>
            <a:r>
              <a:rPr lang="it-IT" sz="2400" err="1"/>
              <a:t>appears</a:t>
            </a:r>
            <a:r>
              <a:rPr lang="it-IT" sz="2400"/>
              <a:t> to be </a:t>
            </a:r>
            <a:r>
              <a:rPr lang="it-IT" sz="2400" err="1"/>
              <a:t>confirmed</a:t>
            </a:r>
            <a:r>
              <a:rPr lang="it-IT" sz="2400"/>
              <a:t> by </a:t>
            </a:r>
            <a:r>
              <a:rPr lang="it-IT" sz="2400" b="1" err="1"/>
              <a:t>Principle</a:t>
            </a:r>
            <a:r>
              <a:rPr lang="it-IT" sz="2400" b="1"/>
              <a:t> 5</a:t>
            </a:r>
            <a:r>
              <a:rPr lang="it-IT" sz="2400"/>
              <a:t> of the Rio </a:t>
            </a:r>
            <a:r>
              <a:rPr lang="it-IT" sz="2400" err="1"/>
              <a:t>Declaration</a:t>
            </a:r>
            <a:r>
              <a:rPr lang="it-IT" sz="2400"/>
              <a:t>,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considers</a:t>
            </a:r>
            <a:r>
              <a:rPr lang="it-IT" sz="2400"/>
              <a:t> </a:t>
            </a:r>
            <a:r>
              <a:rPr lang="it-IT" sz="2400" b="1"/>
              <a:t>the </a:t>
            </a:r>
            <a:r>
              <a:rPr lang="it-IT" sz="2400" b="1" err="1"/>
              <a:t>elimination</a:t>
            </a:r>
            <a:r>
              <a:rPr lang="it-IT" sz="2400" b="1"/>
              <a:t> of </a:t>
            </a:r>
            <a:r>
              <a:rPr lang="it-IT" sz="2400" b="1" err="1"/>
              <a:t>poverty</a:t>
            </a:r>
            <a:r>
              <a:rPr lang="it-IT" sz="2400" b="1"/>
              <a:t> an </a:t>
            </a:r>
            <a:r>
              <a:rPr lang="it-IT" sz="2400" b="1" err="1"/>
              <a:t>essential</a:t>
            </a:r>
            <a:r>
              <a:rPr lang="it-IT" sz="2400" b="1"/>
              <a:t> </a:t>
            </a:r>
            <a:r>
              <a:rPr lang="it-IT" sz="2400" b="1" err="1"/>
              <a:t>requirement</a:t>
            </a:r>
            <a:r>
              <a:rPr lang="it-IT" sz="2400" b="1"/>
              <a:t> of </a:t>
            </a:r>
            <a:r>
              <a:rPr lang="it-IT" sz="2400" b="1" err="1"/>
              <a:t>sustainable</a:t>
            </a:r>
            <a:r>
              <a:rPr lang="it-IT" sz="2400" b="1"/>
              <a:t> </a:t>
            </a:r>
            <a:r>
              <a:rPr lang="it-IT" sz="2400" b="1" err="1"/>
              <a:t>development</a:t>
            </a:r>
            <a:r>
              <a:rPr lang="it-IT" sz="2400"/>
              <a:t>.</a:t>
            </a:r>
            <a:endParaRPr lang="it-IT" sz="2400">
              <a:cs typeface="Calibri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08812D9A-1837-1B9B-B6F2-F17E5E886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5" r="28853" b="1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862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D23DD8-78B0-4981-924E-BF00CCAA3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FFE21DE-9F8D-4C6D-983A-68AFCC929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8BA3320D-123E-6CDD-2285-3BADDFAE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l="2908" r="2095" b="-10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F3F5DD1-358D-5B56-3F1E-03EF3CBE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962" y="381935"/>
            <a:ext cx="4024530" cy="1579195"/>
          </a:xfrm>
        </p:spPr>
        <p:txBody>
          <a:bodyPr anchor="b">
            <a:normAutofit/>
          </a:bodyPr>
          <a:lstStyle/>
          <a:p>
            <a:r>
              <a:rPr lang="it-IT" sz="7000">
                <a:solidFill>
                  <a:srgbClr val="FFFFFF"/>
                </a:solidFill>
                <a:cs typeface="Calibri"/>
              </a:rPr>
              <a:t>Principle 5</a:t>
            </a:r>
            <a:endParaRPr lang="it-IT" sz="7000">
              <a:solidFill>
                <a:srgbClr val="FFFFFF"/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06" y="554152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087" y="837005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9561" y="1472473"/>
            <a:ext cx="118158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9613D-D7D5-0219-23C4-B1EDF3E0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546" y="2136462"/>
            <a:ext cx="5533947" cy="38482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b="1" err="1">
                <a:solidFill>
                  <a:srgbClr val="FFFFFF"/>
                </a:solidFill>
                <a:cs typeface="Calibri"/>
              </a:rPr>
              <a:t>All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States and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all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people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shall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co-operate in the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essential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task of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eradicating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poverty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as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an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indispensable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requirement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for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sustainable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development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, in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order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to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decrease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the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disparities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in standards of living and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better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meet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the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needs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of the </a:t>
            </a:r>
            <a:r>
              <a:rPr lang="it-IT" sz="2400" b="1" err="1">
                <a:solidFill>
                  <a:srgbClr val="FFFFFF"/>
                </a:solidFill>
                <a:cs typeface="Calibri"/>
              </a:rPr>
              <a:t>majority</a:t>
            </a:r>
            <a:r>
              <a:rPr lang="it-IT" sz="2400" b="1">
                <a:solidFill>
                  <a:srgbClr val="FFFFFF"/>
                </a:solidFill>
                <a:cs typeface="Calibri"/>
              </a:rPr>
              <a:t> of the people of the world.</a:t>
            </a:r>
            <a:r>
              <a:rPr lang="it-IT" sz="1700">
                <a:solidFill>
                  <a:srgbClr val="FFFFFF"/>
                </a:solidFill>
                <a:cs typeface="Calibri"/>
              </a:rPr>
              <a:t> </a:t>
            </a:r>
            <a:endParaRPr lang="it-IT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76282" y="3610394"/>
            <a:ext cx="0" cy="3238728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05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DBB09649-4EB4-F635-E40C-9B78C52AC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1" r="33138" b="-10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>
                <a:cs typeface="Calibri"/>
              </a:rPr>
              <a:t>Human </a:t>
            </a:r>
            <a:r>
              <a:rPr lang="it-IT" sz="3400" err="1">
                <a:cs typeface="Calibri"/>
              </a:rPr>
              <a:t>rights</a:t>
            </a:r>
            <a:r>
              <a:rPr lang="it-IT" sz="3400">
                <a:cs typeface="Calibri"/>
              </a:rPr>
              <a:t> </a:t>
            </a:r>
            <a:r>
              <a:rPr lang="it-IT" sz="3400" err="1">
                <a:cs typeface="Calibri"/>
              </a:rPr>
              <a:t>dimension</a:t>
            </a:r>
            <a:r>
              <a:rPr lang="it-IT" sz="3400">
                <a:cs typeface="Calibri"/>
              </a:rPr>
              <a:t> of </a:t>
            </a:r>
            <a:r>
              <a:rPr lang="it-IT" sz="3400" err="1">
                <a:cs typeface="Calibri"/>
              </a:rPr>
              <a:t>sustainable</a:t>
            </a:r>
            <a:r>
              <a:rPr lang="it-IT" sz="3400">
                <a:cs typeface="Calibri"/>
              </a:rPr>
              <a:t> </a:t>
            </a:r>
            <a:r>
              <a:rPr lang="it-IT" sz="3400" err="1">
                <a:cs typeface="Calibri"/>
              </a:rPr>
              <a:t>development</a:t>
            </a:r>
            <a:endParaRPr lang="it-IT" sz="3400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776" y="2194102"/>
            <a:ext cx="4887162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/>
              <a:t>The </a:t>
            </a:r>
            <a:r>
              <a:rPr lang="it-IT" sz="2400" err="1"/>
              <a:t>cornerstone</a:t>
            </a:r>
            <a:r>
              <a:rPr lang="it-IT" sz="2400"/>
              <a:t> of the Rio </a:t>
            </a:r>
            <a:r>
              <a:rPr lang="it-IT" sz="2400" err="1"/>
              <a:t>Declaration</a:t>
            </a:r>
            <a:r>
              <a:rPr lang="it-IT" sz="2400"/>
              <a:t> on human </a:t>
            </a:r>
            <a:r>
              <a:rPr lang="it-IT" sz="2400" err="1"/>
              <a:t>rights</a:t>
            </a:r>
            <a:r>
              <a:rPr lang="it-IT" sz="2400"/>
              <a:t>, </a:t>
            </a:r>
            <a:r>
              <a:rPr lang="it-IT" sz="2400" err="1"/>
              <a:t>however</a:t>
            </a:r>
            <a:r>
              <a:rPr lang="it-IT" sz="2400"/>
              <a:t>, </a:t>
            </a:r>
            <a:r>
              <a:rPr lang="it-IT" sz="2400" err="1"/>
              <a:t>is</a:t>
            </a:r>
            <a:r>
              <a:rPr lang="it-IT" sz="2400"/>
              <a:t> </a:t>
            </a:r>
            <a:r>
              <a:rPr lang="it-IT" sz="2400" err="1"/>
              <a:t>contained</a:t>
            </a:r>
            <a:r>
              <a:rPr lang="it-IT" sz="2400"/>
              <a:t> in </a:t>
            </a:r>
            <a:r>
              <a:rPr lang="it-IT" sz="2400" b="1" err="1"/>
              <a:t>Principle</a:t>
            </a:r>
            <a:r>
              <a:rPr lang="it-IT" sz="2400" b="1"/>
              <a:t> 3,</a:t>
            </a:r>
            <a:r>
              <a:rPr lang="it-IT" sz="2400"/>
              <a:t> </a:t>
            </a:r>
            <a:r>
              <a:rPr lang="it-IT" sz="2400" err="1"/>
              <a:t>which</a:t>
            </a:r>
            <a:r>
              <a:rPr lang="it-IT" sz="2400"/>
              <a:t> </a:t>
            </a:r>
            <a:r>
              <a:rPr lang="it-IT" sz="2400" err="1"/>
              <a:t>states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the </a:t>
            </a:r>
            <a:r>
              <a:rPr lang="it-IT" sz="2400" err="1"/>
              <a:t>right</a:t>
            </a:r>
            <a:r>
              <a:rPr lang="it-IT" sz="2400"/>
              <a:t> to </a:t>
            </a:r>
            <a:r>
              <a:rPr lang="it-IT" sz="2400" err="1"/>
              <a:t>development</a:t>
            </a:r>
            <a:r>
              <a:rPr lang="it-IT" sz="2400"/>
              <a:t> must be </a:t>
            </a:r>
            <a:r>
              <a:rPr lang="it-IT" sz="2400" err="1"/>
              <a:t>realized</a:t>
            </a:r>
            <a:r>
              <a:rPr lang="it-IT" sz="2400"/>
              <a:t> in </a:t>
            </a:r>
            <a:r>
              <a:rPr lang="it-IT" sz="2400" err="1"/>
              <a:t>such</a:t>
            </a:r>
            <a:r>
              <a:rPr lang="it-IT" sz="2400"/>
              <a:t> a way </a:t>
            </a:r>
            <a:r>
              <a:rPr lang="it-IT" sz="2400" err="1"/>
              <a:t>as</a:t>
            </a:r>
            <a:r>
              <a:rPr lang="it-IT" sz="2400"/>
              <a:t> to </a:t>
            </a:r>
            <a:r>
              <a:rPr lang="it-IT" sz="2400" err="1"/>
              <a:t>meet</a:t>
            </a:r>
            <a:r>
              <a:rPr lang="it-IT" sz="2400"/>
              <a:t> the </a:t>
            </a:r>
            <a:r>
              <a:rPr lang="it-IT" sz="2400" err="1"/>
              <a:t>needs</a:t>
            </a:r>
            <a:r>
              <a:rPr lang="it-IT" sz="2400"/>
              <a:t> of </a:t>
            </a:r>
            <a:r>
              <a:rPr lang="it-IT" sz="2400" err="1"/>
              <a:t>development</a:t>
            </a:r>
            <a:r>
              <a:rPr lang="it-IT" sz="2400"/>
              <a:t> and </a:t>
            </a:r>
            <a:r>
              <a:rPr lang="it-IT" sz="2400" err="1"/>
              <a:t>environmental</a:t>
            </a:r>
            <a:r>
              <a:rPr lang="it-IT" sz="2400"/>
              <a:t> </a:t>
            </a:r>
            <a:r>
              <a:rPr lang="it-IT" sz="2400" err="1"/>
              <a:t>protection</a:t>
            </a:r>
            <a:r>
              <a:rPr lang="it-IT" sz="2400"/>
              <a:t> of </a:t>
            </a:r>
            <a:r>
              <a:rPr lang="it-IT" sz="2400" err="1"/>
              <a:t>present</a:t>
            </a:r>
            <a:r>
              <a:rPr lang="it-IT" sz="2400"/>
              <a:t> and future generations (</a:t>
            </a:r>
            <a:r>
              <a:rPr lang="it-IT" sz="2400" b="1" err="1"/>
              <a:t>intergenerational</a:t>
            </a:r>
            <a:r>
              <a:rPr lang="it-IT" sz="2400" b="1"/>
              <a:t> </a:t>
            </a:r>
            <a:r>
              <a:rPr lang="it-IT" sz="2400" b="1" err="1"/>
              <a:t>responsibility</a:t>
            </a:r>
            <a:r>
              <a:rPr lang="it-IT" sz="2400"/>
              <a:t>).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768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7CFBA4-0FFB-6F57-C614-374200CA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it-IT" err="1">
                <a:cs typeface="Calibri"/>
              </a:rPr>
              <a:t>Principle</a:t>
            </a:r>
            <a:r>
              <a:rPr lang="it-IT">
                <a:cs typeface="Calibri"/>
              </a:rPr>
              <a:t> 3</a:t>
            </a:r>
            <a:endParaRPr lang="it-IT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E194A-14FA-B7A4-2861-3151E3DC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dirty="0" err="1">
                <a:cs typeface="Calibri"/>
              </a:rPr>
              <a:t>right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development</a:t>
            </a:r>
            <a:r>
              <a:rPr lang="it-IT" dirty="0">
                <a:cs typeface="Calibri"/>
              </a:rPr>
              <a:t> must be </a:t>
            </a:r>
            <a:r>
              <a:rPr lang="it-IT" dirty="0" err="1">
                <a:cs typeface="Calibri"/>
              </a:rPr>
              <a:t>fulfilled</a:t>
            </a:r>
            <a:r>
              <a:rPr lang="it-IT" dirty="0">
                <a:cs typeface="Calibri"/>
              </a:rPr>
              <a:t> so </a:t>
            </a:r>
            <a:r>
              <a:rPr lang="it-IT" dirty="0" err="1">
                <a:cs typeface="Calibri"/>
              </a:rPr>
              <a:t>as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equitably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meet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developmental</a:t>
            </a:r>
            <a:r>
              <a:rPr lang="it-IT" dirty="0">
                <a:cs typeface="Calibri"/>
              </a:rPr>
              <a:t> and </a:t>
            </a:r>
            <a:r>
              <a:rPr lang="it-IT" dirty="0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needs</a:t>
            </a:r>
            <a:r>
              <a:rPr lang="it-IT" dirty="0">
                <a:cs typeface="Calibri"/>
              </a:rPr>
              <a:t> of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present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and future generations. </a:t>
            </a:r>
          </a:p>
        </p:txBody>
      </p:sp>
    </p:spTree>
    <p:extLst>
      <p:ext uri="{BB962C8B-B14F-4D97-AF65-F5344CB8AC3E}">
        <p14:creationId xmlns:p14="http://schemas.microsoft.com/office/powerpoint/2010/main" val="1103503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60" y="-5"/>
            <a:ext cx="9144861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7" y="548640"/>
            <a:ext cx="7437474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70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Human Rights dimension of sustainable development</a:t>
            </a:r>
            <a:endParaRPr lang="it-IT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8490" y="2431767"/>
            <a:ext cx="6819535" cy="36851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On the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other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hand, the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right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to the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human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right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explicitly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enshrined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, in line of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discontinuity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with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 trend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that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starting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with the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Stockholm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Declaration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seen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affirmed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such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right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in  </a:t>
            </a:r>
            <a:r>
              <a:rPr lang="it-IT" sz="2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numerous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 state 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constitutions</a:t>
            </a:r>
            <a:r>
              <a:rPr lang="it-IT" sz="2800">
                <a:solidFill>
                  <a:schemeClr val="tx1">
                    <a:lumMod val="85000"/>
                    <a:lumOff val="15000"/>
                  </a:schemeClr>
                </a:solidFill>
              </a:rPr>
              <a:t> and some i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nternational </a:t>
            </a:r>
            <a:r>
              <a:rPr lang="it-IT" sz="2800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treaties</a:t>
            </a:r>
            <a:r>
              <a:rPr lang="it-IT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t-IT" sz="280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051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holding ball">
            <a:extLst>
              <a:ext uri="{FF2B5EF4-FFF2-40B4-BE49-F238E27FC236}">
                <a16:creationId xmlns:a16="http://schemas.microsoft.com/office/drawing/2014/main" id="{EEF4C9E3-6341-F5D8-048F-F54A0DBEA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9" r="2794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824" y="585274"/>
            <a:ext cx="5277038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824" y="585274"/>
            <a:ext cx="5277038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1925" y="1071349"/>
            <a:ext cx="4414836" cy="1211475"/>
          </a:xfrm>
        </p:spPr>
        <p:txBody>
          <a:bodyPr>
            <a:normAutofit/>
          </a:bodyPr>
          <a:lstStyle/>
          <a:p>
            <a:r>
              <a:rPr lang="it-IT" sz="2900">
                <a:cs typeface="Calibri"/>
              </a:rPr>
              <a:t>Human Rights dimension of sustainable development</a:t>
            </a:r>
            <a:endParaRPr lang="it-IT" sz="2900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8936" y="395108"/>
            <a:ext cx="1280814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2538" y="2419350"/>
            <a:ext cx="4313610" cy="32376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it-IT" sz="2400" err="1"/>
              <a:t>Such</a:t>
            </a:r>
            <a:r>
              <a:rPr lang="it-IT" sz="2400"/>
              <a:t> </a:t>
            </a:r>
            <a:r>
              <a:rPr lang="it-IT" sz="2400" err="1"/>
              <a:t>as</a:t>
            </a:r>
            <a:r>
              <a:rPr lang="it-IT" sz="2400"/>
              <a:t> the </a:t>
            </a:r>
            <a:r>
              <a:rPr lang="it-IT" sz="2400" err="1"/>
              <a:t>African</a:t>
            </a:r>
            <a:r>
              <a:rPr lang="it-IT" sz="2400"/>
              <a:t> Charter on Human and Peoples' </a:t>
            </a:r>
            <a:r>
              <a:rPr lang="it-IT" sz="2400" err="1"/>
              <a:t>Rights</a:t>
            </a:r>
            <a:r>
              <a:rPr lang="it-IT" sz="2400"/>
              <a:t> (Nairobi, June 28 1981) and the </a:t>
            </a:r>
            <a:r>
              <a:rPr lang="it-IT" sz="2400" err="1"/>
              <a:t>Additional</a:t>
            </a:r>
            <a:r>
              <a:rPr lang="it-IT" sz="2400"/>
              <a:t> </a:t>
            </a:r>
            <a:r>
              <a:rPr lang="it-IT" sz="2400" err="1"/>
              <a:t>Protocol</a:t>
            </a:r>
            <a:r>
              <a:rPr lang="it-IT" sz="2400"/>
              <a:t> to the Inter-American Convention of San José, </a:t>
            </a:r>
            <a:r>
              <a:rPr lang="it-IT" sz="2400" err="1"/>
              <a:t>Concerning</a:t>
            </a:r>
            <a:r>
              <a:rPr lang="it-IT" sz="2400"/>
              <a:t> Human </a:t>
            </a:r>
            <a:r>
              <a:rPr lang="it-IT" sz="2400" err="1"/>
              <a:t>Rights</a:t>
            </a:r>
            <a:r>
              <a:rPr lang="it-IT" sz="2400"/>
              <a:t> in the Field of </a:t>
            </a:r>
            <a:r>
              <a:rPr lang="it-IT" sz="2400" err="1"/>
              <a:t>Economic</a:t>
            </a:r>
            <a:r>
              <a:rPr lang="it-IT" sz="2400"/>
              <a:t>, Social and Cultural </a:t>
            </a:r>
            <a:r>
              <a:rPr lang="it-IT" sz="2400" err="1"/>
              <a:t>Rights</a:t>
            </a:r>
            <a:r>
              <a:rPr lang="it-IT" sz="2400"/>
              <a:t> (San Salvador, November 17, 1988).</a:t>
            </a:r>
          </a:p>
        </p:txBody>
      </p:sp>
    </p:spTree>
    <p:extLst>
      <p:ext uri="{BB962C8B-B14F-4D97-AF65-F5344CB8AC3E}">
        <p14:creationId xmlns:p14="http://schemas.microsoft.com/office/powerpoint/2010/main" val="606501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8BC2072F-B5C0-345E-0902-880007B8C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1" r="33138" b="-10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1322887"/>
          </a:xfrm>
        </p:spPr>
        <p:txBody>
          <a:bodyPr>
            <a:normAutofit/>
          </a:bodyPr>
          <a:lstStyle/>
          <a:p>
            <a:r>
              <a:rPr lang="it-IT" err="1">
                <a:cs typeface="Calibri"/>
              </a:rPr>
              <a:t>Citizens</a:t>
            </a:r>
            <a:r>
              <a:rPr lang="it-IT">
                <a:cs typeface="Calibri"/>
              </a:rPr>
              <a:t> </a:t>
            </a:r>
            <a:r>
              <a:rPr lang="it-IT" err="1">
                <a:cs typeface="Calibri"/>
              </a:rPr>
              <a:t>Participation</a:t>
            </a:r>
            <a:endParaRPr lang="it-IT" err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776" y="2050329"/>
            <a:ext cx="4887162" cy="405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400" b="1" err="1"/>
              <a:t>Principle</a:t>
            </a:r>
            <a:r>
              <a:rPr lang="it-IT" sz="2400" b="1"/>
              <a:t> 10 </a:t>
            </a:r>
            <a:r>
              <a:rPr lang="it-IT" sz="2400"/>
              <a:t>of the Rio </a:t>
            </a:r>
            <a:r>
              <a:rPr lang="it-IT" sz="2400" err="1"/>
              <a:t>Declaration</a:t>
            </a:r>
            <a:r>
              <a:rPr lang="it-IT" sz="2400"/>
              <a:t> </a:t>
            </a:r>
            <a:r>
              <a:rPr lang="it-IT" sz="2400" err="1"/>
              <a:t>simply</a:t>
            </a:r>
            <a:r>
              <a:rPr lang="it-IT" sz="2400"/>
              <a:t> </a:t>
            </a:r>
            <a:r>
              <a:rPr lang="it-IT" sz="2400" err="1"/>
              <a:t>merely</a:t>
            </a:r>
            <a:r>
              <a:rPr lang="it-IT" sz="2400"/>
              <a:t> </a:t>
            </a:r>
            <a:r>
              <a:rPr lang="it-IT" sz="2400" err="1"/>
              <a:t>states</a:t>
            </a:r>
            <a:r>
              <a:rPr lang="it-IT" sz="2400"/>
              <a:t> </a:t>
            </a:r>
            <a:r>
              <a:rPr lang="it-IT" sz="2400" err="1"/>
              <a:t>that</a:t>
            </a:r>
            <a:r>
              <a:rPr lang="it-IT" sz="2400"/>
              <a:t> </a:t>
            </a:r>
            <a:r>
              <a:rPr lang="it-IT" sz="2400" err="1"/>
              <a:t>environmental</a:t>
            </a:r>
            <a:r>
              <a:rPr lang="it-IT" sz="2400"/>
              <a:t> </a:t>
            </a:r>
            <a:r>
              <a:rPr lang="it-IT" sz="2400" err="1"/>
              <a:t>issues</a:t>
            </a:r>
            <a:r>
              <a:rPr lang="it-IT" sz="2400"/>
              <a:t> </a:t>
            </a:r>
            <a:r>
              <a:rPr lang="it-IT" sz="2400" err="1"/>
              <a:t>should</a:t>
            </a:r>
            <a:r>
              <a:rPr lang="it-IT" sz="2400"/>
              <a:t> be </a:t>
            </a:r>
            <a:r>
              <a:rPr lang="it-IT" sz="2400" err="1"/>
              <a:t>handled</a:t>
            </a:r>
            <a:r>
              <a:rPr lang="it-IT" sz="2400"/>
              <a:t> by </a:t>
            </a:r>
            <a:r>
              <a:rPr lang="it-IT" sz="2400" err="1"/>
              <a:t>ensuring</a:t>
            </a:r>
            <a:r>
              <a:rPr lang="it-IT" sz="2400"/>
              <a:t> the </a:t>
            </a:r>
            <a:r>
              <a:rPr lang="it-IT" sz="2400" err="1"/>
              <a:t>participation</a:t>
            </a:r>
            <a:r>
              <a:rPr lang="it-IT" sz="2400"/>
              <a:t> of </a:t>
            </a:r>
            <a:r>
              <a:rPr lang="it-IT" sz="2400" err="1"/>
              <a:t>all</a:t>
            </a:r>
            <a:r>
              <a:rPr lang="it-IT" sz="2400"/>
              <a:t> </a:t>
            </a:r>
            <a:r>
              <a:rPr lang="it-IT" sz="2400" err="1"/>
              <a:t>concerned</a:t>
            </a:r>
            <a:r>
              <a:rPr lang="it-IT" sz="2400"/>
              <a:t> </a:t>
            </a:r>
            <a:r>
              <a:rPr lang="it-IT" sz="2400" err="1"/>
              <a:t>citizens</a:t>
            </a:r>
            <a:r>
              <a:rPr lang="it-IT" sz="2400"/>
              <a:t>. 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251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1CC74FE7-7064-BF71-B87F-C26324455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3" r="26145" b="4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2AE0CC-AC1F-EA7E-33AE-12958905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568179"/>
          </a:xfrm>
        </p:spPr>
        <p:txBody>
          <a:bodyPr>
            <a:normAutofit fontScale="90000"/>
          </a:bodyPr>
          <a:lstStyle/>
          <a:p>
            <a:r>
              <a:rPr lang="it-IT" err="1">
                <a:cs typeface="Calibri"/>
              </a:rPr>
              <a:t>Principle</a:t>
            </a:r>
            <a:r>
              <a:rPr lang="it-IT">
                <a:cs typeface="Calibri"/>
              </a:rPr>
              <a:t> 10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EF1C6-56C4-2AC3-9F51-F554A1706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38" y="1340954"/>
            <a:ext cx="5609055" cy="4433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err="1">
                <a:cs typeface="Calibri"/>
              </a:rPr>
              <a:t>Environmental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issues</a:t>
            </a:r>
            <a:r>
              <a:rPr lang="it-IT" sz="2400" dirty="0">
                <a:cs typeface="Calibri"/>
              </a:rPr>
              <a:t> are best </a:t>
            </a:r>
            <a:r>
              <a:rPr lang="it-IT" sz="2400" err="1">
                <a:cs typeface="Calibri"/>
              </a:rPr>
              <a:t>handled</a:t>
            </a:r>
            <a:r>
              <a:rPr lang="it-IT" sz="2400" dirty="0">
                <a:cs typeface="Calibri"/>
              </a:rPr>
              <a:t> with the </a:t>
            </a:r>
            <a:r>
              <a:rPr lang="it-IT" sz="2400" err="1">
                <a:cs typeface="Calibri"/>
              </a:rPr>
              <a:t>participation</a:t>
            </a:r>
            <a:r>
              <a:rPr lang="it-IT" sz="2400" dirty="0">
                <a:cs typeface="Calibri"/>
              </a:rPr>
              <a:t> of </a:t>
            </a:r>
            <a:r>
              <a:rPr lang="it-IT" sz="2400" err="1">
                <a:cs typeface="Calibri"/>
              </a:rPr>
              <a:t>all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concerned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citizens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at</a:t>
            </a:r>
            <a:r>
              <a:rPr lang="it-IT" sz="2400" dirty="0">
                <a:cs typeface="Calibri"/>
              </a:rPr>
              <a:t> the </a:t>
            </a:r>
            <a:r>
              <a:rPr lang="it-IT" sz="2400" err="1">
                <a:cs typeface="Calibri"/>
              </a:rPr>
              <a:t>relevant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level</a:t>
            </a:r>
            <a:r>
              <a:rPr lang="it-IT" sz="2400" dirty="0">
                <a:cs typeface="Calibri"/>
              </a:rPr>
              <a:t>. At the national </a:t>
            </a:r>
            <a:r>
              <a:rPr lang="it-IT" sz="2400" err="1">
                <a:cs typeface="Calibri"/>
              </a:rPr>
              <a:t>level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each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individual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shall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have</a:t>
            </a:r>
            <a:r>
              <a:rPr lang="it-IT" sz="2400" dirty="0">
                <a:cs typeface="Calibri"/>
              </a:rPr>
              <a:t> appropriate </a:t>
            </a:r>
            <a:r>
              <a:rPr lang="it-IT" sz="2400" dirty="0">
                <a:highlight>
                  <a:srgbClr val="FFFF00"/>
                </a:highlight>
                <a:cs typeface="Calibri"/>
              </a:rPr>
              <a:t>access to information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concerning</a:t>
            </a:r>
            <a:r>
              <a:rPr lang="it-IT" sz="2400" dirty="0">
                <a:cs typeface="Calibri"/>
              </a:rPr>
              <a:t> the </a:t>
            </a:r>
            <a:r>
              <a:rPr lang="it-IT" sz="2400" err="1">
                <a:cs typeface="Calibri"/>
              </a:rPr>
              <a:t>environment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that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is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held</a:t>
            </a:r>
            <a:r>
              <a:rPr lang="it-IT" sz="2400" dirty="0">
                <a:cs typeface="Calibri"/>
              </a:rPr>
              <a:t> by public </a:t>
            </a:r>
            <a:r>
              <a:rPr lang="it-IT" sz="2400" err="1">
                <a:cs typeface="Calibri"/>
              </a:rPr>
              <a:t>authorities</a:t>
            </a:r>
            <a:r>
              <a:rPr lang="it-IT" sz="2400" dirty="0">
                <a:cs typeface="Calibri"/>
              </a:rPr>
              <a:t>, </a:t>
            </a:r>
            <a:r>
              <a:rPr lang="it-IT" sz="2400" err="1">
                <a:cs typeface="Calibri"/>
              </a:rPr>
              <a:t>including</a:t>
            </a:r>
            <a:r>
              <a:rPr lang="it-IT" sz="2400" dirty="0">
                <a:cs typeface="Calibri"/>
              </a:rPr>
              <a:t> information on </a:t>
            </a:r>
            <a:r>
              <a:rPr lang="it-IT" sz="2400" err="1">
                <a:cs typeface="Calibri"/>
              </a:rPr>
              <a:t>hazardous</a:t>
            </a:r>
            <a:r>
              <a:rPr lang="it-IT" sz="2400" dirty="0">
                <a:cs typeface="Calibri"/>
              </a:rPr>
              <a:t> </a:t>
            </a:r>
            <a:r>
              <a:rPr lang="it-IT" sz="2400" err="1">
                <a:cs typeface="Calibri"/>
              </a:rPr>
              <a:t>materials</a:t>
            </a:r>
            <a:r>
              <a:rPr lang="it-IT" sz="2400" dirty="0">
                <a:cs typeface="Calibri"/>
              </a:rPr>
              <a:t> and activities in </a:t>
            </a:r>
            <a:r>
              <a:rPr lang="it-IT" sz="2400" err="1">
                <a:cs typeface="Calibri"/>
              </a:rPr>
              <a:t>their</a:t>
            </a:r>
            <a:r>
              <a:rPr lang="it-IT" sz="2400" dirty="0">
                <a:cs typeface="Calibri"/>
              </a:rPr>
              <a:t> communities, and the </a:t>
            </a:r>
            <a:r>
              <a:rPr lang="it-IT" sz="2400" err="1">
                <a:cs typeface="Calibri"/>
              </a:rPr>
              <a:t>opportunity</a:t>
            </a:r>
            <a:r>
              <a:rPr lang="it-IT" sz="2400" dirty="0">
                <a:cs typeface="Calibri"/>
              </a:rPr>
              <a:t> to </a:t>
            </a:r>
            <a:r>
              <a:rPr lang="it-IT" sz="2400" err="1">
                <a:highlight>
                  <a:srgbClr val="FFFF00"/>
                </a:highlight>
                <a:cs typeface="Calibri"/>
              </a:rPr>
              <a:t>participate</a:t>
            </a:r>
            <a:r>
              <a:rPr lang="it-IT" sz="2400" dirty="0">
                <a:highlight>
                  <a:srgbClr val="FFFF00"/>
                </a:highlight>
                <a:cs typeface="Calibri"/>
              </a:rPr>
              <a:t> in decision-making </a:t>
            </a:r>
            <a:r>
              <a:rPr lang="it-IT" sz="2400" err="1">
                <a:highlight>
                  <a:srgbClr val="FFFF00"/>
                </a:highlight>
                <a:cs typeface="Calibri"/>
              </a:rPr>
              <a:t>processes</a:t>
            </a:r>
            <a:r>
              <a:rPr lang="it-IT" sz="2400" dirty="0">
                <a:cs typeface="Calibri"/>
              </a:rPr>
              <a:t>. 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0169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6854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1CC74FE7-7064-BF71-B87F-C26324455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13" r="26145" b="4"/>
          <a:stretch/>
        </p:blipFill>
        <p:spPr>
          <a:xfrm>
            <a:off x="5976166" y="10"/>
            <a:ext cx="3167834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02AE0CC-AC1F-EA7E-33AE-129589053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5" y="609600"/>
            <a:ext cx="5123391" cy="568179"/>
          </a:xfrm>
        </p:spPr>
        <p:txBody>
          <a:bodyPr>
            <a:normAutofit fontScale="90000"/>
          </a:bodyPr>
          <a:lstStyle/>
          <a:p>
            <a:r>
              <a:rPr lang="it-IT" err="1">
                <a:cs typeface="Calibri"/>
              </a:rPr>
              <a:t>Principle</a:t>
            </a:r>
            <a:r>
              <a:rPr lang="it-IT">
                <a:cs typeface="Calibri"/>
              </a:rPr>
              <a:t> 10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BEF1C6-56C4-2AC3-9F51-F554A1706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38" y="2117537"/>
            <a:ext cx="5237170" cy="35148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>
                <a:cs typeface="Calibri"/>
              </a:rPr>
              <a:t> States </a:t>
            </a:r>
            <a:r>
              <a:rPr lang="it-IT" sz="2400" err="1">
                <a:cs typeface="Calibri"/>
              </a:rPr>
              <a:t>shall</a:t>
            </a:r>
            <a:r>
              <a:rPr lang="it-IT" sz="2400">
                <a:cs typeface="Calibri"/>
              </a:rPr>
              <a:t> facilitate and </a:t>
            </a:r>
            <a:r>
              <a:rPr lang="it-IT" sz="2400" err="1">
                <a:cs typeface="Calibri"/>
              </a:rPr>
              <a:t>encourage</a:t>
            </a:r>
            <a:r>
              <a:rPr lang="it-IT" sz="2400">
                <a:cs typeface="Calibri"/>
              </a:rPr>
              <a:t> public </a:t>
            </a:r>
            <a:r>
              <a:rPr lang="it-IT" sz="2400" err="1">
                <a:cs typeface="Calibri"/>
              </a:rPr>
              <a:t>awareness</a:t>
            </a:r>
            <a:r>
              <a:rPr lang="it-IT" sz="2400">
                <a:cs typeface="Calibri"/>
              </a:rPr>
              <a:t> and </a:t>
            </a:r>
            <a:r>
              <a:rPr lang="it-IT" sz="2400" err="1">
                <a:cs typeface="Calibri"/>
              </a:rPr>
              <a:t>participation</a:t>
            </a:r>
            <a:r>
              <a:rPr lang="it-IT" sz="2400">
                <a:cs typeface="Calibri"/>
              </a:rPr>
              <a:t> by making information </a:t>
            </a:r>
            <a:r>
              <a:rPr lang="it-IT" sz="2400" err="1">
                <a:cs typeface="Calibri"/>
              </a:rPr>
              <a:t>widely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available</a:t>
            </a:r>
            <a:r>
              <a:rPr lang="it-IT" sz="2400">
                <a:cs typeface="Calibri"/>
              </a:rPr>
              <a:t>. </a:t>
            </a:r>
            <a:r>
              <a:rPr lang="it-IT" sz="2400" err="1">
                <a:cs typeface="Calibri"/>
              </a:rPr>
              <a:t>Effective</a:t>
            </a:r>
            <a:r>
              <a:rPr lang="it-IT" sz="2400">
                <a:cs typeface="Calibri"/>
              </a:rPr>
              <a:t> access to </a:t>
            </a:r>
            <a:r>
              <a:rPr lang="it-IT" sz="2400" err="1">
                <a:cs typeface="Calibri"/>
              </a:rPr>
              <a:t>judicial</a:t>
            </a:r>
            <a:r>
              <a:rPr lang="it-IT" sz="2400">
                <a:cs typeface="Calibri"/>
              </a:rPr>
              <a:t> and </a:t>
            </a:r>
            <a:r>
              <a:rPr lang="it-IT" sz="2400" err="1">
                <a:cs typeface="Calibri"/>
              </a:rPr>
              <a:t>administrative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proceedings</a:t>
            </a:r>
            <a:r>
              <a:rPr lang="it-IT" sz="2400">
                <a:cs typeface="Calibri"/>
              </a:rPr>
              <a:t>, </a:t>
            </a:r>
            <a:r>
              <a:rPr lang="it-IT" sz="2400" err="1">
                <a:cs typeface="Calibri"/>
              </a:rPr>
              <a:t>including</a:t>
            </a:r>
            <a:r>
              <a:rPr lang="it-IT" sz="2400">
                <a:cs typeface="Calibri"/>
              </a:rPr>
              <a:t> </a:t>
            </a:r>
            <a:r>
              <a:rPr lang="it-IT" sz="2400" err="1">
                <a:cs typeface="Calibri"/>
              </a:rPr>
              <a:t>redress</a:t>
            </a:r>
            <a:r>
              <a:rPr lang="it-IT" sz="2400">
                <a:cs typeface="Calibri"/>
              </a:rPr>
              <a:t> and </a:t>
            </a:r>
            <a:r>
              <a:rPr lang="it-IT" sz="2400" err="1">
                <a:cs typeface="Calibri"/>
              </a:rPr>
              <a:t>remedy</a:t>
            </a:r>
            <a:r>
              <a:rPr lang="it-IT" sz="2400">
                <a:cs typeface="Calibri"/>
              </a:rPr>
              <a:t>, </a:t>
            </a:r>
            <a:r>
              <a:rPr lang="it-IT" sz="2400" err="1">
                <a:cs typeface="Calibri"/>
              </a:rPr>
              <a:t>shall</a:t>
            </a:r>
            <a:r>
              <a:rPr lang="it-IT" sz="2400">
                <a:cs typeface="Calibri"/>
              </a:rPr>
              <a:t> be </a:t>
            </a:r>
            <a:r>
              <a:rPr lang="it-IT" sz="2400" err="1">
                <a:cs typeface="Calibri"/>
              </a:rPr>
              <a:t>provided</a:t>
            </a:r>
            <a:r>
              <a:rPr lang="it-IT" sz="24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2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800">
                <a:solidFill>
                  <a:srgbClr val="FFFFFF"/>
                </a:solidFill>
              </a:rPr>
              <a:t>Environmental protection in international law: </a:t>
            </a:r>
            <a:r>
              <a:rPr lang="it-IT" sz="2800" b="1">
                <a:solidFill>
                  <a:srgbClr val="FFFFFF"/>
                </a:solidFill>
              </a:rPr>
              <a:t>the two stages</a:t>
            </a:r>
            <a:endParaRPr lang="it-IT" sz="2800" b="1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/>
              <a:t>In </a:t>
            </a:r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context</a:t>
            </a:r>
            <a:r>
              <a:rPr lang="it-IT"/>
              <a:t>, </a:t>
            </a:r>
            <a:r>
              <a:rPr lang="it-IT" err="1"/>
              <a:t>there</a:t>
            </a:r>
            <a:r>
              <a:rPr lang="it-IT"/>
              <a:t> </a:t>
            </a:r>
            <a:r>
              <a:rPr lang="it-IT" err="1"/>
              <a:t>has</a:t>
            </a:r>
            <a:r>
              <a:rPr lang="it-IT"/>
              <a:t> </a:t>
            </a:r>
            <a:r>
              <a:rPr lang="it-IT" err="1"/>
              <a:t>been</a:t>
            </a:r>
            <a:r>
              <a:rPr lang="it-IT"/>
              <a:t> a </a:t>
            </a:r>
            <a:r>
              <a:rPr lang="it-IT" b="1" err="1"/>
              <a:t>rapid</a:t>
            </a:r>
            <a:r>
              <a:rPr lang="it-IT" b="1"/>
              <a:t> </a:t>
            </a:r>
            <a:r>
              <a:rPr lang="it-IT" b="1" err="1"/>
              <a:t>evolution</a:t>
            </a:r>
            <a:r>
              <a:rPr lang="it-IT" b="1"/>
              <a:t> of international </a:t>
            </a:r>
            <a:r>
              <a:rPr lang="it-IT" b="1" err="1"/>
              <a:t>environmental</a:t>
            </a:r>
            <a:r>
              <a:rPr lang="it-IT" b="1"/>
              <a:t> law</a:t>
            </a:r>
            <a:r>
              <a:rPr lang="it-IT"/>
              <a:t>, </a:t>
            </a:r>
            <a:r>
              <a:rPr lang="it-IT" err="1"/>
              <a:t>which</a:t>
            </a:r>
            <a:r>
              <a:rPr lang="it-IT"/>
              <a:t> </a:t>
            </a:r>
            <a:r>
              <a:rPr lang="it-IT" err="1"/>
              <a:t>we</a:t>
            </a:r>
            <a:r>
              <a:rPr lang="it-IT"/>
              <a:t> can divide </a:t>
            </a:r>
            <a:r>
              <a:rPr lang="it-IT" err="1"/>
              <a:t>into</a:t>
            </a:r>
            <a:r>
              <a:rPr lang="it-IT"/>
              <a:t> </a:t>
            </a:r>
            <a:r>
              <a:rPr lang="it-IT" b="1" err="1"/>
              <a:t>two</a:t>
            </a:r>
            <a:r>
              <a:rPr lang="it-IT" b="1"/>
              <a:t> </a:t>
            </a:r>
            <a:r>
              <a:rPr lang="it-IT" b="1" err="1"/>
              <a:t>phases</a:t>
            </a:r>
            <a:r>
              <a:rPr lang="it-IT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7169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it-IT" sz="3600">
                <a:cs typeface="Calibri"/>
              </a:rPr>
              <a:t>Citizens Participation</a:t>
            </a:r>
            <a:endParaRPr lang="it-IT" sz="3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 err="1"/>
              <a:t>Thus</a:t>
            </a:r>
            <a:r>
              <a:rPr lang="it-IT" sz="2400"/>
              <a:t>, the concept </a:t>
            </a:r>
            <a:r>
              <a:rPr lang="it-IT" sz="2400" err="1"/>
              <a:t>is</a:t>
            </a:r>
            <a:r>
              <a:rPr lang="it-IT" sz="2400"/>
              <a:t> </a:t>
            </a:r>
            <a:r>
              <a:rPr lang="it-IT" sz="2400" err="1"/>
              <a:t>that</a:t>
            </a:r>
            <a:r>
              <a:rPr lang="it-IT" sz="2400"/>
              <a:t> of making </a:t>
            </a:r>
            <a:r>
              <a:rPr lang="it-IT" sz="2400" err="1"/>
              <a:t>environmental</a:t>
            </a:r>
            <a:r>
              <a:rPr lang="it-IT" sz="2400"/>
              <a:t> decision-making </a:t>
            </a:r>
            <a:r>
              <a:rPr lang="it-IT" sz="2400" b="1" err="1"/>
              <a:t>democratic</a:t>
            </a:r>
            <a:r>
              <a:rPr lang="it-IT" sz="2400"/>
              <a:t> and </a:t>
            </a:r>
            <a:r>
              <a:rPr lang="it-IT" sz="2400" b="1" err="1"/>
              <a:t>transparent</a:t>
            </a:r>
            <a:r>
              <a:rPr lang="it-IT" sz="2400"/>
              <a:t>, in </a:t>
            </a:r>
            <a:r>
              <a:rPr lang="it-IT" sz="2400" err="1"/>
              <a:t>accordance</a:t>
            </a:r>
            <a:r>
              <a:rPr lang="it-IT" sz="2400"/>
              <a:t> with the more precise </a:t>
            </a:r>
            <a:r>
              <a:rPr lang="it-IT" sz="2400" err="1"/>
              <a:t>indications</a:t>
            </a:r>
            <a:r>
              <a:rPr lang="it-IT" sz="2400"/>
              <a:t> </a:t>
            </a:r>
            <a:r>
              <a:rPr lang="it-IT" sz="2400" err="1"/>
              <a:t>contained</a:t>
            </a:r>
            <a:r>
              <a:rPr lang="it-IT" sz="2400"/>
              <a:t> in </a:t>
            </a:r>
            <a:r>
              <a:rPr lang="it-IT" sz="2400" err="1"/>
              <a:t>various</a:t>
            </a:r>
            <a:r>
              <a:rPr lang="it-IT" sz="2400"/>
              <a:t> </a:t>
            </a:r>
            <a:r>
              <a:rPr lang="it-IT" sz="2400" err="1"/>
              <a:t>chapters</a:t>
            </a:r>
            <a:r>
              <a:rPr lang="it-IT" sz="2400"/>
              <a:t> of Agenda 21, </a:t>
            </a:r>
            <a:r>
              <a:rPr lang="it-IT" sz="2400" err="1"/>
              <a:t>but</a:t>
            </a:r>
            <a:r>
              <a:rPr lang="it-IT" sz="2400"/>
              <a:t> </a:t>
            </a:r>
            <a:r>
              <a:rPr lang="it-IT" sz="2400" err="1"/>
              <a:t>without</a:t>
            </a:r>
            <a:r>
              <a:rPr lang="it-IT" sz="2400"/>
              <a:t> </a:t>
            </a:r>
            <a:r>
              <a:rPr lang="it-IT" sz="2400" err="1"/>
              <a:t>qualifying</a:t>
            </a:r>
            <a:r>
              <a:rPr lang="it-IT" sz="2400"/>
              <a:t> access to </a:t>
            </a:r>
            <a:r>
              <a:rPr lang="it-IT" sz="2400" err="1"/>
              <a:t>environmental</a:t>
            </a:r>
            <a:r>
              <a:rPr lang="it-IT" sz="2400"/>
              <a:t> information and </a:t>
            </a:r>
            <a:r>
              <a:rPr lang="it-IT" sz="2400" err="1"/>
              <a:t>participation</a:t>
            </a:r>
            <a:r>
              <a:rPr lang="it-IT" sz="2400"/>
              <a:t> in decision-making </a:t>
            </a:r>
            <a:r>
              <a:rPr lang="it-IT" sz="2400" err="1"/>
              <a:t>processes</a:t>
            </a:r>
            <a:r>
              <a:rPr lang="it-IT" sz="2400"/>
              <a:t> in </a:t>
            </a:r>
            <a:r>
              <a:rPr lang="it-IT" sz="2400" err="1"/>
              <a:t>terms</a:t>
            </a:r>
            <a:r>
              <a:rPr lang="it-IT" sz="2400"/>
              <a:t> of </a:t>
            </a:r>
            <a:r>
              <a:rPr lang="it-IT" sz="2400" err="1"/>
              <a:t>fundamental</a:t>
            </a:r>
            <a:r>
              <a:rPr lang="it-IT" sz="2400"/>
              <a:t> </a:t>
            </a:r>
            <a:r>
              <a:rPr lang="it-IT" sz="2400" err="1"/>
              <a:t>rights</a:t>
            </a:r>
            <a:r>
              <a:rPr lang="it-IT" sz="2400"/>
              <a:t>. </a:t>
            </a:r>
            <a:endParaRPr lang="it-IT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2933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it-IT" sz="3600">
                <a:cs typeface="Calibri"/>
              </a:rPr>
              <a:t>Citizens Participation</a:t>
            </a:r>
            <a:endParaRPr lang="it-IT" sz="3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evidence</a:t>
            </a:r>
            <a:r>
              <a:rPr lang="it-IT" sz="2400" dirty="0"/>
              <a:t> of </a:t>
            </a:r>
            <a:r>
              <a:rPr lang="it-IT" sz="2400" b="1" dirty="0"/>
              <a:t>the </a:t>
            </a:r>
            <a:r>
              <a:rPr lang="it-IT" sz="2400" b="1" dirty="0" err="1"/>
              <a:t>difficulty</a:t>
            </a:r>
            <a:r>
              <a:rPr lang="it-IT" sz="2400" b="1" dirty="0"/>
              <a:t> </a:t>
            </a:r>
            <a:r>
              <a:rPr lang="it-IT" sz="2400" b="1" dirty="0" err="1"/>
              <a:t>that</a:t>
            </a:r>
            <a:r>
              <a:rPr lang="it-IT" sz="2400" b="1" dirty="0"/>
              <a:t> </a:t>
            </a:r>
            <a:r>
              <a:rPr lang="it-IT" sz="2400" b="1" dirty="0" err="1"/>
              <a:t>still</a:t>
            </a:r>
            <a:r>
              <a:rPr lang="it-IT" sz="2400" b="1" dirty="0"/>
              <a:t> </a:t>
            </a:r>
            <a:r>
              <a:rPr lang="it-IT" sz="2400" b="1" dirty="0" err="1"/>
              <a:t>exists</a:t>
            </a:r>
            <a:r>
              <a:rPr lang="it-IT" sz="2400" b="1" dirty="0"/>
              <a:t> on the </a:t>
            </a:r>
            <a:r>
              <a:rPr lang="it-IT" sz="2400" b="1" dirty="0" err="1"/>
              <a:t>universal</a:t>
            </a:r>
            <a:r>
              <a:rPr lang="it-IT" sz="2400" b="1" dirty="0"/>
              <a:t> </a:t>
            </a:r>
            <a:r>
              <a:rPr lang="it-IT" sz="2400" b="1" dirty="0" err="1"/>
              <a:t>level</a:t>
            </a:r>
            <a:r>
              <a:rPr lang="it-IT" sz="2400" b="1" dirty="0"/>
              <a:t> of </a:t>
            </a:r>
            <a:r>
              <a:rPr lang="it-IT" sz="2400" b="1" dirty="0" err="1"/>
              <a:t>combining</a:t>
            </a:r>
            <a:r>
              <a:rPr lang="it-IT" sz="2400" b="1" dirty="0"/>
              <a:t> the </a:t>
            </a:r>
            <a:r>
              <a:rPr lang="it-IT" sz="2400" b="1" dirty="0" err="1"/>
              <a:t>environment</a:t>
            </a:r>
            <a:r>
              <a:rPr lang="it-IT" sz="2400" b="1" dirty="0"/>
              <a:t> with human </a:t>
            </a:r>
            <a:r>
              <a:rPr lang="it-IT" sz="2400" b="1" dirty="0" err="1"/>
              <a:t>rights</a:t>
            </a:r>
            <a:r>
              <a:rPr lang="it-IT" sz="2400" dirty="0"/>
              <a:t>, </a:t>
            </a:r>
            <a:r>
              <a:rPr lang="it-IT" sz="2400" dirty="0" err="1"/>
              <a:t>while</a:t>
            </a:r>
            <a:r>
              <a:rPr lang="it-IT" sz="2400" dirty="0"/>
              <a:t> more </a:t>
            </a:r>
            <a:r>
              <a:rPr lang="it-IT" sz="2400" dirty="0" err="1"/>
              <a:t>obvious</a:t>
            </a:r>
            <a:r>
              <a:rPr lang="it-IT" sz="2400" dirty="0"/>
              <a:t> </a:t>
            </a:r>
            <a:r>
              <a:rPr lang="it-IT" sz="2400" dirty="0" err="1"/>
              <a:t>manifestations</a:t>
            </a:r>
            <a:r>
              <a:rPr lang="it-IT" sz="2400" dirty="0"/>
              <a:t> of </a:t>
            </a:r>
            <a:r>
              <a:rPr lang="it-IT" sz="2400" dirty="0" err="1"/>
              <a:t>this</a:t>
            </a:r>
            <a:r>
              <a:rPr lang="it-IT" sz="2400" dirty="0"/>
              <a:t> connection can be </a:t>
            </a:r>
            <a:r>
              <a:rPr lang="it-IT" sz="2400" dirty="0" err="1"/>
              <a:t>derived</a:t>
            </a:r>
            <a:r>
              <a:rPr lang="it-IT" sz="2400" dirty="0"/>
              <a:t> in the </a:t>
            </a:r>
            <a:r>
              <a:rPr lang="it-IT" sz="2400" dirty="0" err="1"/>
              <a:t>context</a:t>
            </a:r>
            <a:r>
              <a:rPr lang="it-IT" sz="2400" dirty="0"/>
              <a:t> of </a:t>
            </a:r>
            <a:r>
              <a:rPr lang="it-IT" sz="2400" dirty="0" err="1"/>
              <a:t>regional</a:t>
            </a:r>
            <a:r>
              <a:rPr lang="it-IT" sz="2400" dirty="0"/>
              <a:t> systems,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 </a:t>
            </a:r>
            <a:r>
              <a:rPr lang="it-IT" sz="2400" dirty="0" err="1"/>
              <a:t>European</a:t>
            </a:r>
            <a:r>
              <a:rPr lang="it-IT" sz="2400" dirty="0"/>
              <a:t> Convention for the </a:t>
            </a:r>
            <a:r>
              <a:rPr lang="it-IT" sz="2400" dirty="0" err="1"/>
              <a:t>Protection</a:t>
            </a:r>
            <a:r>
              <a:rPr lang="it-IT" sz="2400" dirty="0"/>
              <a:t> of Human </a:t>
            </a:r>
            <a:r>
              <a:rPr lang="it-IT" sz="2400" dirty="0" err="1"/>
              <a:t>Rights</a:t>
            </a:r>
            <a:r>
              <a:rPr lang="it-IT" sz="2400" dirty="0"/>
              <a:t> and </a:t>
            </a:r>
            <a:r>
              <a:rPr lang="it-IT" sz="2400" dirty="0" err="1"/>
              <a:t>Fundamental</a:t>
            </a:r>
            <a:r>
              <a:rPr lang="it-IT" sz="2400" dirty="0"/>
              <a:t> </a:t>
            </a:r>
            <a:r>
              <a:rPr lang="it-IT" sz="2400"/>
              <a:t>Freedoms</a:t>
            </a:r>
            <a:r>
              <a:rPr lang="it-IT" sz="2400" dirty="0"/>
              <a:t> of 1950 (ECHR).</a:t>
            </a:r>
            <a:endParaRPr lang="it-IT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7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61177" y="1153572"/>
            <a:ext cx="3178307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it-IT" sz="3700">
                <a:ea typeface="Calibri"/>
                <a:cs typeface="Calibri"/>
              </a:rPr>
            </a:br>
            <a:r>
              <a:rPr lang="it-IT" sz="3700" err="1">
                <a:solidFill>
                  <a:srgbClr val="FFFFFF"/>
                </a:solidFill>
                <a:ea typeface="Calibri"/>
                <a:cs typeface="Calibri"/>
              </a:rPr>
              <a:t>Environmental</a:t>
            </a:r>
            <a:r>
              <a:rPr lang="it-IT" sz="3700">
                <a:solidFill>
                  <a:srgbClr val="FFFFFF"/>
                </a:solidFill>
                <a:ea typeface="Calibri"/>
                <a:cs typeface="Calibri"/>
              </a:rPr>
              <a:t> </a:t>
            </a:r>
            <a:br>
              <a:rPr lang="en-US"/>
            </a:br>
            <a:r>
              <a:rPr lang="it-IT" sz="3700" err="1">
                <a:solidFill>
                  <a:srgbClr val="FFFFFF"/>
                </a:solidFill>
                <a:ea typeface="Calibri"/>
                <a:cs typeface="Calibri"/>
              </a:rPr>
              <a:t>protection</a:t>
            </a:r>
            <a:r>
              <a:rPr lang="it-IT" sz="3700">
                <a:solidFill>
                  <a:srgbClr val="FFFFFF"/>
                </a:solidFill>
                <a:ea typeface="Calibri"/>
                <a:cs typeface="Calibri"/>
              </a:rPr>
              <a:t> in </a:t>
            </a:r>
            <a:br>
              <a:rPr lang="it-IT" sz="370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it-IT" sz="3700">
                <a:solidFill>
                  <a:srgbClr val="FFFFFF"/>
                </a:solidFill>
                <a:ea typeface="Calibri"/>
                <a:cs typeface="Calibri"/>
              </a:rPr>
              <a:t>international </a:t>
            </a:r>
            <a:r>
              <a:rPr lang="it-IT" sz="3700" err="1">
                <a:solidFill>
                  <a:srgbClr val="FFFFFF"/>
                </a:solidFill>
                <a:ea typeface="Calibri"/>
                <a:cs typeface="Calibri"/>
              </a:rPr>
              <a:t>law</a:t>
            </a:r>
            <a:r>
              <a:rPr lang="it-IT" sz="3700">
                <a:solidFill>
                  <a:srgbClr val="FFFFFF"/>
                </a:solidFill>
                <a:ea typeface="Calibri"/>
                <a:cs typeface="Calibri"/>
              </a:rPr>
              <a:t>: </a:t>
            </a:r>
            <a:r>
              <a:rPr lang="it-IT" sz="3700" b="1">
                <a:solidFill>
                  <a:srgbClr val="FFFFFF"/>
                </a:solidFill>
                <a:ea typeface="Calibri"/>
                <a:cs typeface="Calibri"/>
              </a:rPr>
              <a:t>the first </a:t>
            </a:r>
            <a:br>
              <a:rPr lang="it-IT" sz="3700" b="1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it-IT" sz="3700" b="1" err="1">
                <a:solidFill>
                  <a:srgbClr val="FFFFFF"/>
                </a:solidFill>
                <a:ea typeface="Calibri"/>
                <a:cs typeface="Calibri"/>
              </a:rPr>
              <a:t>phase</a:t>
            </a:r>
            <a:endParaRPr lang="it-IT" sz="3700" err="1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it-IT" sz="37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/>
              <a:t>The first: </a:t>
            </a:r>
            <a:r>
              <a:rPr lang="it-IT" dirty="0" err="1"/>
              <a:t>began</a:t>
            </a:r>
            <a:r>
              <a:rPr lang="it-IT" dirty="0"/>
              <a:t> with the </a:t>
            </a:r>
            <a:r>
              <a:rPr lang="it-IT" b="1" dirty="0"/>
              <a:t>1972</a:t>
            </a:r>
            <a:r>
              <a:rPr lang="it-IT" dirty="0"/>
              <a:t> </a:t>
            </a:r>
            <a:r>
              <a:rPr lang="it-IT" b="1" dirty="0"/>
              <a:t>United Nations </a:t>
            </a:r>
            <a:r>
              <a:rPr lang="it-IT" b="1" dirty="0" err="1"/>
              <a:t>Stockholm</a:t>
            </a:r>
            <a:r>
              <a:rPr lang="it-IT" b="1" dirty="0"/>
              <a:t> Conference on the Human Environment.</a:t>
            </a:r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err="1"/>
              <a:t>It</a:t>
            </a:r>
            <a:r>
              <a:rPr lang="it-IT" dirty="0"/>
              <a:t> </a:t>
            </a:r>
            <a:r>
              <a:rPr lang="it-IT" err="1"/>
              <a:t>is</a:t>
            </a:r>
            <a:r>
              <a:rPr lang="it-IT" dirty="0"/>
              <a:t> </a:t>
            </a:r>
            <a:r>
              <a:rPr lang="it-IT" err="1"/>
              <a:t>characterized</a:t>
            </a:r>
            <a:r>
              <a:rPr lang="it-IT" dirty="0"/>
              <a:t> </a:t>
            </a:r>
            <a:r>
              <a:rPr lang="it-IT" b="1" dirty="0"/>
              <a:t>by the </a:t>
            </a:r>
            <a:r>
              <a:rPr lang="it-IT" b="1" err="1"/>
              <a:t>conclusion</a:t>
            </a:r>
            <a:r>
              <a:rPr lang="it-IT" b="1" dirty="0"/>
              <a:t> of </a:t>
            </a:r>
            <a:r>
              <a:rPr lang="it-IT" b="1" err="1"/>
              <a:t>numerous</a:t>
            </a:r>
            <a:r>
              <a:rPr lang="it-IT" b="1" dirty="0"/>
              <a:t> </a:t>
            </a:r>
            <a:r>
              <a:rPr lang="it-IT" b="1" err="1"/>
              <a:t>sectoral</a:t>
            </a:r>
            <a:r>
              <a:rPr lang="it-IT" b="1" dirty="0"/>
              <a:t> </a:t>
            </a:r>
            <a:r>
              <a:rPr lang="it-IT" b="1" err="1"/>
              <a:t>treaties</a:t>
            </a:r>
            <a:r>
              <a:rPr lang="it-IT" b="1" dirty="0"/>
              <a:t> </a:t>
            </a:r>
            <a:r>
              <a:rPr lang="it-IT" b="1" err="1"/>
              <a:t>based</a:t>
            </a:r>
            <a:r>
              <a:rPr lang="it-IT" dirty="0"/>
              <a:t> on the </a:t>
            </a:r>
            <a:r>
              <a:rPr lang="it-IT" err="1"/>
              <a:t>principle</a:t>
            </a:r>
            <a:r>
              <a:rPr lang="it-IT" dirty="0"/>
              <a:t> of </a:t>
            </a:r>
            <a:r>
              <a:rPr lang="it-IT" b="1" err="1"/>
              <a:t>damage</a:t>
            </a:r>
            <a:r>
              <a:rPr lang="it-IT" b="1" dirty="0"/>
              <a:t> </a:t>
            </a:r>
            <a:r>
              <a:rPr lang="it-IT" b="1" err="1"/>
              <a:t>prevention</a:t>
            </a:r>
            <a:r>
              <a:rPr lang="it-IT" dirty="0"/>
              <a:t> (</a:t>
            </a:r>
            <a:r>
              <a:rPr lang="it-IT" dirty="0">
                <a:highlight>
                  <a:srgbClr val="FFFF00"/>
                </a:highlight>
              </a:rPr>
              <a:t>stage of </a:t>
            </a:r>
            <a:r>
              <a:rPr lang="it-IT" err="1">
                <a:highlight>
                  <a:srgbClr val="FFFF00"/>
                </a:highlight>
              </a:rPr>
              <a:t>environmental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err="1">
                <a:highlight>
                  <a:srgbClr val="FFFF00"/>
                </a:highlight>
              </a:rPr>
              <a:t>functionalism</a:t>
            </a:r>
            <a:r>
              <a:rPr lang="it-IT" dirty="0">
                <a:highlight>
                  <a:srgbClr val="FFFF00"/>
                </a:highlight>
              </a:rPr>
              <a:t>)</a:t>
            </a:r>
            <a:r>
              <a:rPr lang="it-IT" dirty="0"/>
              <a:t>.</a:t>
            </a:r>
            <a:endParaRPr lang="it-IT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71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22" y="1233241"/>
            <a:ext cx="2862606" cy="4064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200">
                <a:solidFill>
                  <a:srgbClr val="FFFFFF"/>
                </a:solidFill>
                <a:ea typeface="Calibri"/>
                <a:cs typeface="Calibri"/>
              </a:rPr>
              <a:t>Environmental </a:t>
            </a:r>
            <a:br>
              <a:rPr lang="en-US" sz="3200"/>
            </a:br>
            <a:r>
              <a:rPr lang="it-IT" sz="3200">
                <a:solidFill>
                  <a:srgbClr val="FFFFFF"/>
                </a:solidFill>
                <a:ea typeface="Calibri"/>
                <a:cs typeface="Calibri"/>
              </a:rPr>
              <a:t>protection in </a:t>
            </a:r>
            <a:br>
              <a:rPr lang="it-IT" sz="320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it-IT" sz="3200">
                <a:solidFill>
                  <a:srgbClr val="FFFFFF"/>
                </a:solidFill>
                <a:ea typeface="Calibri"/>
                <a:cs typeface="Calibri"/>
              </a:rPr>
              <a:t>international </a:t>
            </a:r>
            <a:br>
              <a:rPr lang="it-IT" sz="320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it-IT" sz="3200">
                <a:solidFill>
                  <a:srgbClr val="FFFFFF"/>
                </a:solidFill>
                <a:ea typeface="Calibri"/>
                <a:cs typeface="Calibri"/>
              </a:rPr>
              <a:t>law: </a:t>
            </a:r>
            <a:r>
              <a:rPr lang="it-IT" sz="3200" b="1">
                <a:solidFill>
                  <a:srgbClr val="FFFFFF"/>
                </a:solidFill>
                <a:ea typeface="Calibri"/>
                <a:cs typeface="Calibri"/>
              </a:rPr>
              <a:t>the second phase</a:t>
            </a:r>
            <a:endParaRPr lang="it-IT" sz="32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0169" y="820880"/>
            <a:ext cx="4385180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500"/>
              <a:t>The second: </a:t>
            </a:r>
            <a:r>
              <a:rPr lang="it-IT" sz="2500" err="1"/>
              <a:t>inaugurated</a:t>
            </a:r>
            <a:r>
              <a:rPr lang="it-IT" sz="2500"/>
              <a:t> by the </a:t>
            </a:r>
            <a:r>
              <a:rPr lang="it-IT" sz="2500" b="1"/>
              <a:t>1992 Rio de Janeiro Conference on Environment and Development.</a:t>
            </a:r>
            <a:r>
              <a:rPr lang="it-IT" sz="2500"/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500" err="1"/>
              <a:t>It</a:t>
            </a:r>
            <a:r>
              <a:rPr lang="it-IT" sz="2500"/>
              <a:t> </a:t>
            </a:r>
            <a:r>
              <a:rPr lang="it-IT" sz="2500" err="1"/>
              <a:t>coincides</a:t>
            </a:r>
            <a:r>
              <a:rPr lang="it-IT" sz="2500"/>
              <a:t> with the extension of international </a:t>
            </a:r>
            <a:r>
              <a:rPr lang="it-IT" sz="2500" b="1" err="1"/>
              <a:t>cooperation</a:t>
            </a:r>
            <a:r>
              <a:rPr lang="it-IT" sz="2500" b="1"/>
              <a:t> </a:t>
            </a:r>
            <a:r>
              <a:rPr lang="it-IT" sz="2500"/>
              <a:t>to global </a:t>
            </a:r>
            <a:r>
              <a:rPr lang="it-IT" sz="2500" err="1"/>
              <a:t>environmental</a:t>
            </a:r>
            <a:r>
              <a:rPr lang="it-IT" sz="2500"/>
              <a:t> </a:t>
            </a:r>
            <a:r>
              <a:rPr lang="it-IT" sz="2500" err="1"/>
              <a:t>issues</a:t>
            </a:r>
            <a:r>
              <a:rPr lang="it-IT" sz="2500"/>
              <a:t>. </a:t>
            </a:r>
            <a:endParaRPr lang="it-IT" sz="25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500" err="1"/>
              <a:t>Governed</a:t>
            </a:r>
            <a:r>
              <a:rPr lang="it-IT" sz="2500"/>
              <a:t> by </a:t>
            </a:r>
            <a:r>
              <a:rPr lang="it-IT" sz="2500" b="1"/>
              <a:t>conventions</a:t>
            </a:r>
            <a:r>
              <a:rPr lang="it-IT" sz="2500"/>
              <a:t> with a </a:t>
            </a:r>
            <a:r>
              <a:rPr lang="it-IT" sz="2500" b="1" err="1"/>
              <a:t>universal</a:t>
            </a:r>
            <a:r>
              <a:rPr lang="it-IT" sz="2500" b="1"/>
              <a:t> </a:t>
            </a:r>
            <a:r>
              <a:rPr lang="it-IT" sz="2500" b="1" err="1"/>
              <a:t>vocation</a:t>
            </a:r>
            <a:r>
              <a:rPr lang="it-IT" sz="2500"/>
              <a:t> </a:t>
            </a:r>
            <a:r>
              <a:rPr lang="it-IT" sz="2500" err="1"/>
              <a:t>based</a:t>
            </a:r>
            <a:r>
              <a:rPr lang="it-IT" sz="2500"/>
              <a:t> on the </a:t>
            </a:r>
            <a:r>
              <a:rPr lang="it-IT" sz="2500" b="1" err="1"/>
              <a:t>precautionary</a:t>
            </a:r>
            <a:r>
              <a:rPr lang="it-IT" sz="2500" b="1"/>
              <a:t> </a:t>
            </a:r>
            <a:r>
              <a:rPr lang="it-IT" sz="2500" b="1" err="1"/>
              <a:t>principle</a:t>
            </a:r>
            <a:r>
              <a:rPr lang="it-IT" sz="2500"/>
              <a:t> (</a:t>
            </a:r>
            <a:r>
              <a:rPr lang="it-IT" sz="2500" err="1"/>
              <a:t>phase</a:t>
            </a:r>
            <a:r>
              <a:rPr lang="it-IT" sz="2500"/>
              <a:t> of </a:t>
            </a:r>
            <a:r>
              <a:rPr lang="it-IT" sz="2500" err="1"/>
              <a:t>environmental</a:t>
            </a:r>
            <a:r>
              <a:rPr lang="it-IT" sz="2500"/>
              <a:t> </a:t>
            </a:r>
            <a:r>
              <a:rPr lang="it-IT" sz="2500" err="1"/>
              <a:t>globalism</a:t>
            </a:r>
            <a:r>
              <a:rPr lang="it-IT" sz="2500"/>
              <a:t>).</a:t>
            </a:r>
            <a:endParaRPr lang="it-IT" sz="2500">
              <a:ea typeface="Calibri"/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5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and dry land">
            <a:extLst>
              <a:ext uri="{FF2B5EF4-FFF2-40B4-BE49-F238E27FC236}">
                <a16:creationId xmlns:a16="http://schemas.microsoft.com/office/drawing/2014/main" id="{205E84CE-69FF-0ECC-5D51-BA262B4CF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88" r="21995" b="-6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2B82E-9519-13BE-F662-21976E2C7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282" y="1170650"/>
            <a:ext cx="7405435" cy="4528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4065" y="2021904"/>
            <a:ext cx="2252601" cy="2751955"/>
          </a:xfrm>
        </p:spPr>
        <p:txBody>
          <a:bodyPr anchor="t">
            <a:normAutofit/>
          </a:bodyPr>
          <a:lstStyle/>
          <a:p>
            <a:r>
              <a:rPr lang="it-IT" sz="2800">
                <a:ea typeface="Calibri"/>
                <a:cs typeface="Calibri"/>
              </a:rPr>
              <a:t>The recent developments</a:t>
            </a:r>
            <a:endParaRPr lang="it-IT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111A9F-5A83-81E0-CD78-A5959435D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0598" y="1762828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64120" y="1699694"/>
            <a:ext cx="4258674" cy="3474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000"/>
              <a:t>The </a:t>
            </a:r>
            <a:r>
              <a:rPr lang="it-IT" sz="2000" err="1"/>
              <a:t>attention</a:t>
            </a:r>
            <a:r>
              <a:rPr lang="it-IT" sz="2000"/>
              <a:t> of </a:t>
            </a:r>
            <a:r>
              <a:rPr lang="it-IT" sz="2000" err="1"/>
              <a:t>states</a:t>
            </a:r>
            <a:r>
              <a:rPr lang="it-IT" sz="2000"/>
              <a:t> </a:t>
            </a:r>
            <a:r>
              <a:rPr lang="it-IT" sz="2000" err="1"/>
              <a:t>becomes</a:t>
            </a:r>
            <a:r>
              <a:rPr lang="it-IT" sz="2000"/>
              <a:t> more </a:t>
            </a:r>
            <a:r>
              <a:rPr lang="it-IT" sz="2000" err="1"/>
              <a:t>convincingly</a:t>
            </a:r>
            <a:r>
              <a:rPr lang="it-IT" sz="2000"/>
              <a:t> </a:t>
            </a:r>
            <a:r>
              <a:rPr lang="it-IT" sz="2000" err="1"/>
              <a:t>focused</a:t>
            </a:r>
            <a:r>
              <a:rPr lang="it-IT" sz="2000"/>
              <a:t> on international </a:t>
            </a:r>
            <a:r>
              <a:rPr lang="it-IT" sz="2000" err="1"/>
              <a:t>environment</a:t>
            </a:r>
            <a:r>
              <a:rPr lang="it-IT" sz="2000"/>
              <a:t> </a:t>
            </a:r>
            <a:r>
              <a:rPr lang="it-IT" sz="2000" b="1" err="1"/>
              <a:t>only</a:t>
            </a:r>
            <a:r>
              <a:rPr lang="it-IT" sz="2000" b="1"/>
              <a:t> </a:t>
            </a:r>
            <a:r>
              <a:rPr lang="it-IT" sz="2000" b="1" err="1"/>
              <a:t>during</a:t>
            </a:r>
            <a:r>
              <a:rPr lang="it-IT" sz="2000" b="1"/>
              <a:t> the last </a:t>
            </a:r>
            <a:r>
              <a:rPr lang="it-IT" sz="2000" b="1" err="1"/>
              <a:t>decades</a:t>
            </a:r>
            <a:r>
              <a:rPr lang="it-IT" sz="2000" b="1"/>
              <a:t> of the 20th </a:t>
            </a:r>
            <a:r>
              <a:rPr lang="it-IT" sz="2000" b="1" err="1"/>
              <a:t>century</a:t>
            </a:r>
            <a:r>
              <a:rPr lang="it-IT" sz="2000"/>
              <a:t>, </a:t>
            </a:r>
            <a:r>
              <a:rPr lang="it-IT" sz="2000" err="1"/>
              <a:t>when</a:t>
            </a:r>
            <a:r>
              <a:rPr lang="it-IT" sz="2000"/>
              <a:t> a common </a:t>
            </a:r>
            <a:r>
              <a:rPr lang="it-IT" sz="2000" err="1"/>
              <a:t>interest</a:t>
            </a:r>
            <a:r>
              <a:rPr lang="it-IT" sz="2000"/>
              <a:t> in </a:t>
            </a:r>
            <a:r>
              <a:rPr lang="it-IT" sz="2000" err="1"/>
              <a:t>mitigating</a:t>
            </a:r>
            <a:r>
              <a:rPr lang="it-IT" sz="2000"/>
              <a:t> </a:t>
            </a:r>
            <a:r>
              <a:rPr lang="it-IT" sz="2000" err="1"/>
              <a:t>growing</a:t>
            </a:r>
            <a:r>
              <a:rPr lang="it-IT" sz="2000"/>
              <a:t> </a:t>
            </a:r>
            <a:r>
              <a:rPr lang="it-IT" sz="2000" err="1"/>
              <a:t>environmental</a:t>
            </a:r>
            <a:r>
              <a:rPr lang="it-IT" sz="2000"/>
              <a:t> </a:t>
            </a:r>
            <a:r>
              <a:rPr lang="it-IT" sz="2000" err="1"/>
              <a:t>degradation</a:t>
            </a:r>
            <a:r>
              <a:rPr lang="it-IT" sz="2000"/>
              <a:t>, the </a:t>
            </a:r>
            <a:r>
              <a:rPr lang="it-IT" sz="2000" b="1" err="1"/>
              <a:t>transboundary</a:t>
            </a:r>
            <a:r>
              <a:rPr lang="it-IT" sz="2000" b="1"/>
              <a:t> nature of </a:t>
            </a:r>
            <a:r>
              <a:rPr lang="it-IT" sz="2000" b="1" err="1"/>
              <a:t>which</a:t>
            </a:r>
            <a:r>
              <a:rPr lang="it-IT" sz="2000" b="1"/>
              <a:t> </a:t>
            </a:r>
            <a:r>
              <a:rPr lang="it-IT" sz="2000" b="1" err="1"/>
              <a:t>is</a:t>
            </a:r>
            <a:r>
              <a:rPr lang="it-IT" sz="2000" b="1"/>
              <a:t> more </a:t>
            </a:r>
            <a:r>
              <a:rPr lang="it-IT" sz="2000" b="1" err="1"/>
              <a:t>accurately</a:t>
            </a:r>
            <a:r>
              <a:rPr lang="it-IT" sz="2000" b="1"/>
              <a:t> </a:t>
            </a:r>
            <a:r>
              <a:rPr lang="it-IT" sz="2000" b="1" err="1"/>
              <a:t>perceived</a:t>
            </a:r>
            <a:r>
              <a:rPr lang="it-IT" sz="2000"/>
              <a:t>, </a:t>
            </a:r>
            <a:r>
              <a:rPr lang="it-IT" sz="2000" err="1"/>
              <a:t>begins</a:t>
            </a:r>
            <a:r>
              <a:rPr lang="it-IT" sz="2000"/>
              <a:t> to consolidate. </a:t>
            </a:r>
            <a:endParaRPr lang="it-IT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1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9352" y="5486400"/>
            <a:ext cx="2004648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rrore">
            <a:extLst>
              <a:ext uri="{FF2B5EF4-FFF2-40B4-BE49-F238E27FC236}">
                <a16:creationId xmlns:a16="http://schemas.microsoft.com/office/drawing/2014/main" id="{AA3F09AF-6D15-74E6-1E1D-F8D886934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4335" y="1551128"/>
            <a:ext cx="3304490" cy="317002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1537" y="650160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479493"/>
            <a:ext cx="394335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it-IT" sz="2800" b="1" err="1"/>
              <a:t>Several</a:t>
            </a:r>
            <a:r>
              <a:rPr lang="it-IT" sz="2800" b="1"/>
              <a:t> </a:t>
            </a:r>
            <a:r>
              <a:rPr lang="it-IT" sz="2800" b="1" err="1"/>
              <a:t>factors</a:t>
            </a:r>
            <a:r>
              <a:rPr lang="it-IT" sz="2800" b="1"/>
              <a:t> lead to a reversal of the </a:t>
            </a:r>
            <a:r>
              <a:rPr lang="it-IT" sz="2800" b="1" err="1"/>
              <a:t>previous</a:t>
            </a:r>
            <a:r>
              <a:rPr lang="it-IT" sz="2800" b="1"/>
              <a:t> </a:t>
            </a:r>
            <a:r>
              <a:rPr lang="it-IT" sz="2800" b="1" err="1">
                <a:solidFill>
                  <a:srgbClr val="FF0000"/>
                </a:solidFill>
              </a:rPr>
              <a:t>laissez</a:t>
            </a:r>
            <a:r>
              <a:rPr lang="it-IT" sz="2800" b="1">
                <a:solidFill>
                  <a:srgbClr val="FF0000"/>
                </a:solidFill>
              </a:rPr>
              <a:t> </a:t>
            </a:r>
            <a:r>
              <a:rPr lang="it-IT" sz="2800" b="1" err="1">
                <a:solidFill>
                  <a:srgbClr val="FF0000"/>
                </a:solidFill>
              </a:rPr>
              <a:t>faire</a:t>
            </a:r>
            <a:r>
              <a:rPr lang="it-IT" sz="2800" b="1"/>
              <a:t> </a:t>
            </a:r>
            <a:r>
              <a:rPr lang="it-IT" sz="2800" b="1" err="1"/>
              <a:t>approach</a:t>
            </a:r>
            <a:br>
              <a:rPr lang="it-IT" sz="2100"/>
            </a:br>
            <a:endParaRPr lang="it-IT" sz="21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984443"/>
            <a:ext cx="4077820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it-IT" sz="2700" err="1"/>
              <a:t>These</a:t>
            </a:r>
            <a:r>
              <a:rPr lang="it-IT" sz="2700"/>
              <a:t> include the </a:t>
            </a:r>
            <a:r>
              <a:rPr lang="it-IT" sz="2700" err="1"/>
              <a:t>alarm</a:t>
            </a:r>
            <a:r>
              <a:rPr lang="it-IT" sz="2700"/>
              <a:t> of the world </a:t>
            </a:r>
            <a:r>
              <a:rPr lang="it-IT" sz="2700" err="1"/>
              <a:t>scientific</a:t>
            </a:r>
            <a:r>
              <a:rPr lang="it-IT" sz="2700"/>
              <a:t> community over the </a:t>
            </a:r>
            <a:r>
              <a:rPr lang="it-IT" sz="2700" b="1"/>
              <a:t>spread of </a:t>
            </a:r>
            <a:r>
              <a:rPr lang="it-IT" sz="2700" b="1" err="1"/>
              <a:t>pollution</a:t>
            </a:r>
            <a:r>
              <a:rPr lang="it-IT" sz="2700"/>
              <a:t>, the rise of </a:t>
            </a:r>
            <a:r>
              <a:rPr lang="it-IT" sz="2700" err="1"/>
              <a:t>environmental</a:t>
            </a:r>
            <a:r>
              <a:rPr lang="it-IT" sz="2700"/>
              <a:t> </a:t>
            </a:r>
            <a:r>
              <a:rPr lang="it-IT" sz="2700" err="1"/>
              <a:t>movements</a:t>
            </a:r>
            <a:r>
              <a:rPr lang="it-IT" sz="2700"/>
              <a:t>, and the </a:t>
            </a:r>
            <a:r>
              <a:rPr lang="it-IT" sz="2700" err="1"/>
              <a:t>occurrence</a:t>
            </a:r>
            <a:r>
              <a:rPr lang="it-IT" sz="2700"/>
              <a:t> of </a:t>
            </a:r>
            <a:r>
              <a:rPr lang="it-IT" sz="2700" b="1" err="1"/>
              <a:t>serious</a:t>
            </a:r>
            <a:r>
              <a:rPr lang="it-IT" sz="2700" b="1"/>
              <a:t> </a:t>
            </a:r>
            <a:r>
              <a:rPr lang="it-IT" sz="2700" b="1" err="1"/>
              <a:t>accidents</a:t>
            </a:r>
            <a:r>
              <a:rPr lang="it-IT" sz="2700"/>
              <a:t>, </a:t>
            </a:r>
            <a:r>
              <a:rPr lang="it-IT" sz="2700" err="1"/>
              <a:t>such</a:t>
            </a:r>
            <a:r>
              <a:rPr lang="it-IT" sz="2700"/>
              <a:t> </a:t>
            </a:r>
            <a:r>
              <a:rPr lang="it-IT" sz="2700" err="1"/>
              <a:t>as</a:t>
            </a:r>
            <a:r>
              <a:rPr lang="it-IT" sz="2700"/>
              <a:t> </a:t>
            </a:r>
            <a:r>
              <a:rPr lang="it-IT" sz="2700" err="1"/>
              <a:t>that</a:t>
            </a:r>
            <a:r>
              <a:rPr lang="it-IT" sz="2700"/>
              <a:t> of March 18</a:t>
            </a:r>
            <a:endParaRPr lang="it-IT"/>
          </a:p>
          <a:p>
            <a:pPr marL="0" indent="0">
              <a:lnSpc>
                <a:spcPct val="90000"/>
              </a:lnSpc>
              <a:buNone/>
            </a:pPr>
            <a:r>
              <a:rPr lang="it-IT" sz="2700"/>
              <a:t>1967.</a:t>
            </a:r>
            <a:endParaRPr lang="it-IT" sz="2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279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61f95a-d868-4fbb-9296-11ac27b3c6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5AB9230703E74B94F04F8BF3E19B25" ma:contentTypeVersion="11" ma:contentTypeDescription="Creare un nuovo documento." ma:contentTypeScope="" ma:versionID="bd25126248e7f903e6bc2dedfe504f11">
  <xsd:schema xmlns:xsd="http://www.w3.org/2001/XMLSchema" xmlns:xs="http://www.w3.org/2001/XMLSchema" xmlns:p="http://schemas.microsoft.com/office/2006/metadata/properties" xmlns:ns3="4961f95a-d868-4fbb-9296-11ac27b3c662" targetNamespace="http://schemas.microsoft.com/office/2006/metadata/properties" ma:root="true" ma:fieldsID="9ae30a26228fc0aee8bb631fa71744bb" ns3:_="">
    <xsd:import namespace="4961f95a-d868-4fbb-9296-11ac27b3c6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1f95a-d868-4fbb-9296-11ac27b3c6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5AB2C5-1908-462A-AA59-E5C559CBF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9615C-6383-4096-A9BD-74F5E38FEC01}">
  <ds:schemaRefs>
    <ds:schemaRef ds:uri="4961f95a-d868-4fbb-9296-11ac27b3c6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75CBC3-A49B-4EE8-AAFB-5965ACBE3365}">
  <ds:schemaRefs>
    <ds:schemaRef ds:uri="4961f95a-d868-4fbb-9296-11ac27b3c6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Presentazione su schermo (4:3)</PresentationFormat>
  <Slides>51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Tema di Office</vt:lpstr>
      <vt:lpstr> The evolution of international environmental law</vt:lpstr>
      <vt:lpstr>How we can define I.E.L.?</vt:lpstr>
      <vt:lpstr>How we can define I.E.L.?</vt:lpstr>
      <vt:lpstr>Environmental protection in international law: the two stages</vt:lpstr>
      <vt:lpstr>Environmental protection in international law: the two stages</vt:lpstr>
      <vt:lpstr> Environmental  protection in  international law: the first  phase </vt:lpstr>
      <vt:lpstr>Environmental  protection in  international  law: the second phase</vt:lpstr>
      <vt:lpstr>The recent developments</vt:lpstr>
      <vt:lpstr>Several factors lead to a reversal of the previous laissez faire approach </vt:lpstr>
      <vt:lpstr> Several factors lead to a reversal of the previous laissez faire approach </vt:lpstr>
      <vt:lpstr>The inadequacy of the emergency measures</vt:lpstr>
      <vt:lpstr>The inadequacy of the emergency measures</vt:lpstr>
      <vt:lpstr>Conference of Stockholm</vt:lpstr>
      <vt:lpstr>Conference of Stockholm</vt:lpstr>
      <vt:lpstr>World Charter for Nature</vt:lpstr>
      <vt:lpstr>World Charter for Nature</vt:lpstr>
      <vt:lpstr>UNEP</vt:lpstr>
      <vt:lpstr>UNEP</vt:lpstr>
      <vt:lpstr>The Vienna Convention for The Protection of the Ozon Layer</vt:lpstr>
      <vt:lpstr>Other programs by UNEP</vt:lpstr>
      <vt:lpstr>Expansion of UNEP's Functions</vt:lpstr>
      <vt:lpstr>Expansion of UNEP's Functions</vt:lpstr>
      <vt:lpstr>The diffusion of the Treaties</vt:lpstr>
      <vt:lpstr>The second phase: international environmental law and sustainable development</vt:lpstr>
      <vt:lpstr>The second phase: international environmental law and sustainable development</vt:lpstr>
      <vt:lpstr> The United Nations Conference on Environment and development </vt:lpstr>
      <vt:lpstr> The United Nations Conference on Environment and development </vt:lpstr>
      <vt:lpstr>The new approach</vt:lpstr>
      <vt:lpstr>The new approach</vt:lpstr>
      <vt:lpstr>The new approach</vt:lpstr>
      <vt:lpstr>The Rio Declaration</vt:lpstr>
      <vt:lpstr>The Rio Declaration</vt:lpstr>
      <vt:lpstr>The Rio Declaration</vt:lpstr>
      <vt:lpstr>The Rio Declaration</vt:lpstr>
      <vt:lpstr>The Rio Declaration</vt:lpstr>
      <vt:lpstr>The Rio Declaration</vt:lpstr>
      <vt:lpstr>The Social Doctrine</vt:lpstr>
      <vt:lpstr>The Social Doctrine</vt:lpstr>
      <vt:lpstr>Human rights dimension of sustainable development</vt:lpstr>
      <vt:lpstr>Principle 1</vt:lpstr>
      <vt:lpstr>Human rights dimension of sustainable development</vt:lpstr>
      <vt:lpstr>Principle 5</vt:lpstr>
      <vt:lpstr>Human rights dimension of sustainable development</vt:lpstr>
      <vt:lpstr>Principle 3</vt:lpstr>
      <vt:lpstr>Human Rights dimension of sustainable development</vt:lpstr>
      <vt:lpstr>Human Rights dimension of sustainable development</vt:lpstr>
      <vt:lpstr>Citizens Participation</vt:lpstr>
      <vt:lpstr>Principle 10</vt:lpstr>
      <vt:lpstr>Principle 10</vt:lpstr>
      <vt:lpstr>Citizens Participation</vt:lpstr>
      <vt:lpstr>Citizens Participation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international environmental law</dc:title>
  <dc:creator>Sveva</dc:creator>
  <cp:revision>18</cp:revision>
  <dcterms:created xsi:type="dcterms:W3CDTF">2024-02-07T15:22:52Z</dcterms:created>
  <dcterms:modified xsi:type="dcterms:W3CDTF">2024-02-21T15:36:18Z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0x010100DC5AB9230703E74B94F04F8BF3E19B25</vt:lpwstr>
  </property>
</Properties>
</file>